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4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notesSlides/notesSlide5.xml" ContentType="application/vnd.openxmlformats-officedocument.presentationml.notesSlide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notesSlides/notesSlide6.xml" ContentType="application/vnd.openxmlformats-officedocument.presentationml.notesSlide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notesSlides/notesSlide7.xml" ContentType="application/vnd.openxmlformats-officedocument.presentationml.notesSlide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notesSlides/notesSlide8.xml" ContentType="application/vnd.openxmlformats-officedocument.presentationml.notesSlide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notesSlides/notesSlide9.xml" ContentType="application/vnd.openxmlformats-officedocument.presentationml.notesSlide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notesSlides/notesSlide10.xml" ContentType="application/vnd.openxmlformats-officedocument.presentationml.notesSlide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notesSlides/notesSlide11.xml" ContentType="application/vnd.openxmlformats-officedocument.presentationml.notesSlide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notesSlides/notesSlide12.xml" ContentType="application/vnd.openxmlformats-officedocument.presentationml.notesSlide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1372" r:id="rId2"/>
    <p:sldId id="1373" r:id="rId3"/>
    <p:sldId id="1374" r:id="rId4"/>
    <p:sldId id="1375" r:id="rId5"/>
    <p:sldId id="1376" r:id="rId6"/>
    <p:sldId id="1377" r:id="rId7"/>
    <p:sldId id="1378" r:id="rId8"/>
    <p:sldId id="1379" r:id="rId9"/>
    <p:sldId id="1387" r:id="rId10"/>
    <p:sldId id="1388" r:id="rId11"/>
    <p:sldId id="1389" r:id="rId12"/>
    <p:sldId id="1381" r:id="rId13"/>
    <p:sldId id="1382" r:id="rId14"/>
    <p:sldId id="1383" r:id="rId15"/>
    <p:sldId id="1384" r:id="rId16"/>
    <p:sldId id="1385" r:id="rId17"/>
    <p:sldId id="1386" r:id="rId18"/>
    <p:sldId id="1380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3" autoAdjust="0"/>
    <p:restoredTop sz="94660"/>
  </p:normalViewPr>
  <p:slideViewPr>
    <p:cSldViewPr snapToGrid="0">
      <p:cViewPr varScale="1">
        <p:scale>
          <a:sx n="76" d="100"/>
          <a:sy n="76" d="100"/>
        </p:scale>
        <p:origin x="1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28:50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1 218 9586,'29'2'843,"1"-1"1,-1-1-1,1-2 0,-1-1 1,44-10-1,-53 9-666,17-5 143,1 1 0,0 2 0,1 1-1,62 2 1,217 1 371,-207-2-632,-52 4-83,0 3 0,0 3 0,94 21 0,-123-22 19,0 0 0,1-2 0,-1-2 0,1-1 0,38-4 0,-5-5-162,91-24 1,-74 17 85,0 3-1,89-2 1,-7 1 16,144 0 74,21-3-17,253-30-42,-323 33 86,80-1 9,-270 21-70,-55-3 26,0-2 1,0 0 0,0 0-1,0-1 1,15-2 0,-21 1 57,1-1-325,0 1 0,0 1-1,1-1 1,10 1 0,-13 1 168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29:48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14795,'-5'13'1496,"0"15"-879,-4 5-209,2 15 576,-1 5-224,6 7-320,0 2-296,4-4-552,5-5 416,1-9-168,3-11-144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4:59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537 17 12707,'-4'-2'114,"0"-1"1,0 1-1,-1 0 1,1 1-1,-1-1 0,1 1 1,-1 0-1,0 0 1,0 0-1,1 1 1,-1 0-1,0 0 1,0 0-1,-9 1 1,7 1-46,1 0 0,-1 0 0,0 1 0,1 0 1,0 0-1,0 0 0,0 1 0,0 0 1,-7 6-1,-1 3-45,0 1 0,1 1 1,0 0-1,1 1 0,1 0 1,-14 27-1,-8 24-29,3 1 1,-31 106-1,-22 148-25,79-301 27,0-7 3,-53 265-13,51-234 20,1 1 0,2-1 0,3 1 1,5 53-1,-3-86-2,1 0 0,-1 1 0,2-1-1,0-1 1,0 1 0,2 0 0,12 22 0,-16-31 3,1-1 0,-1 1 0,1-1 0,-1 1 0,1-1 0,0 0 0,1 0 0,-1 0 0,0-1 0,1 1 0,0-1 0,-1 0 0,1 0 0,0 0 0,0 0 0,0-1 1,0 1-1,0-1 0,1 0 0,-1 0 0,0-1 0,1 1 0,-1-1 0,0 0 0,1 0 0,-1-1 0,0 1 0,7-3 0,-2 1 16,0-2 1,-1 1-1,1-1 0,-1 0 1,0-1-1,0 0 1,-1 0-1,1-1 0,6-6 1,5-7 88,32-40-1,-22 21 19,-3-2-1,-1 0 0,20-45 0,45-136 358,-72 166-304,22-102 0,-36 135-219,-1-1-1,-1 0 0,-1 0 0,-1 1 1,-1-1-1,-1 0 0,-8-35 0,8 50-11,0 0-1,-1 0 1,0 0-1,0 1 1,-1-1-1,0 1 1,0 0-1,-10-13 1,11 17 28,-1-1 0,1 1 0,-1 0 1,0 0-1,0 0 0,0 0 0,0 1 1,-1 0-1,1 0 0,-1 0 0,1 0 0,-1 1 1,0-1-1,0 1 0,0 1 0,-7-2 0,1 2-77,0 1 0,-19 2 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5:38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15667,'5'-2'189,"-1"0"0,1 1 1,-1 0-1,1 0 0,0 0 0,-1 0 0,1 1 0,0-1 0,0 1 0,0 0 0,8 2 0,-3 0 23,1 0-1,-1 0 0,0 1 1,12 5-1,-17-6-153,-1 0-1,1 1 0,-1-1 1,0 1-1,0-1 0,0 1 0,0 1 1,-1-1-1,1 0 0,-1 1 0,0 0 1,0-1-1,3 6 0,-5-6-45,0 0-1,0-1 1,0 1-1,0 0 1,0 0 0,-1-1-1,0 1 1,1 0-1,-1 0 1,0 0-1,0-1 1,-1 1-1,1 0 1,0 0-1,-1 0 1,0-1-1,0 1 1,0 0 0,0-1-1,0 1 1,0-1-1,-1 1 1,-2 4-1,-7 6 5,-1 0 0,0 0 0,0-2 0,-1 1 0,-28 18 0,-8 7 8,47-36-26,1 0-1,-1 0 1,1 0-1,-1 1 1,1-1-1,0 0 0,-1 1 1,1-1-1,0 1 1,0 0-1,0-1 1,0 1-1,0 0 0,1-1 1,-1 1-1,0 0 1,1 0-1,-1 2 1,2-3-14,-1 1 0,1-1 0,0 0 1,-1 0-1,1 0 0,0 0 1,0 0-1,0 0 0,0 0 0,0 0 1,0 0-1,0 0 0,0 0 0,0-1 1,0 1-1,0 0 0,1-1 0,-1 1 1,0-1-1,1 1 0,-1-1 1,0 0-1,1 1 0,-1-1 0,0 0 1,2 0-1,22 3-175,1 0 0,-1-2 0,29-2 0,-52 1 179,59-2-223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5:46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15483,'-16'15'1329,"15"2"-897,8-2-136,18-7 424,9 0-16,15-3-280,5 1-72,5 0-168,2-3-136,-2-2-360,-4-1-208,-17-3-264,-8-1 584,-18 0-128,-6-1-176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5:46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14963,'35'3'1360,"13"-1"-871,4-2-169,11 0 400,2 0-16,2-2-312,-3-1-376,-12 2 96,-12 1-64,-15 1-88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5:48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26 11731,'43'-26'6129,"-54"47"-5686,0-2 1,-1 1-1,0-1 1,-19 20-1,1 0-225,21-27-182,-110 143 291,97-129-248,-2 0-1,-1-1 1,-44 32-1,66-55-62,-1 1 0,0-1 0,1 0 0,-1 0 0,-6 2 0,9-4-15,1 0 0,-1 1 0,1-1 0,-1 0 0,1 0 0,-1 0 0,1 0 0,-1 0 0,1 0 0,-1 0 0,1 0-1,-1 0 1,1 0 0,-1 0 0,1 0 0,-1 0 0,1-1 0,-1 1 0,1 0 0,0 0 0,-1 0 0,1-1 0,-1 1 0,1 0 0,0-1 0,-1 1 0,1 0 0,-1-1 0,1 1 0,0 0 0,-1-1 0,1 1 0,0-1 0,0 1 0,-1-1 0,1 1 0,0 0 0,0-1 0,0 1 0,0-1 0,0 1 0,0-1 0,-1 1 0,1-1 0,0 1 0,0-1 0,0 1 0,0-1 0,1 1 0,-1-1 0,0 1 0,0-1 0,0 1 0,0-1 0,4-14-66,-1 0 0,2 0 1,0 0-1,0 1 0,2-1 0,14-23 0,-6 10-41,-3 2 23,-7 14 33,1 0-1,0 1 0,1 0 0,0 0 0,12-14 0,-19 25 50,0 0 1,1 0 0,-1 0 0,0 0-1,1-1 1,-1 1 0,1 0 0,-1 0-1,0 0 1,1 0 0,-1 0 0,0 0-1,1 0 1,-1 0 0,1 0-1,-1 0 1,0 1 0,1-1 0,-1 0-1,1 0 1,-1 0 0,0 0 0,1 1-1,-1-1 1,0 0 0,0 0 0,1 0-1,-1 1 1,0-1 0,1 0 0,-1 1-1,0-1 1,0 0 0,1 1 0,-1-1-1,0 0 1,0 1 0,0 0 0,11 16 0,-10-14-2,17 26-37,1 0 0,2-2 1,0 0-1,2-1 0,31 27 1,-28-26-186,-19-20 42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6:06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2 12699,'-1'0'179,"-1"-1"1,1 1-1,-1 0 0,1-1 1,-1 1-1,1 0 1,-1 0-1,1 0 1,-1 0-1,1 1 0,-1-1 1,1 0-1,-1 1 1,1-1-1,-1 1 1,1-1-1,-1 1 0,1 0 1,0-1-1,-1 1 1,1 0-1,0 0 0,0 0 1,-2 1-1,-29 28 1528,19-16-1541,2 1 1,-1 1 0,2 0 0,0 0 0,1 1-1,-9 24 1,5-6-87,1 1 0,-7 45 0,12-48-39,3 0 0,0 1 0,2-1 0,2 0 0,1 1 1,2-1-1,12 60 0,-11-74-82,2-1 0,0 0 1,2 0-1,0 0 0,0-1 0,16 23 0,-15-29-95,-1 0-1,2 0 0,-1-1 1,1 0-1,1-1 0,0 0 1,0-1-1,0 0 0,22 11 1,-22-14 72,0-1 0,1 1 1,13 2-1,35 3-260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5:58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42 12491,'8'-5'329,"-1"0"0,1 0 0,0 1 0,0 0 0,1 1 0,-1 0 0,1 0 0,0 1-1,0 0 1,12-1 0,-17 2-238,0 0 0,1 1 0,-1 0-1,0 0 1,1 0 0,-1 0-1,0 1 1,1 0 0,-1 0 0,0 0-1,0 0 1,0 1 0,0-1-1,0 1 1,0 0 0,0 0 0,0 1-1,-1-1 1,1 1 0,-1 0-1,0 0 1,0 0 0,3 4 0,-4-4-58,0 1 0,0 0 1,0 0-1,-1 1 0,0-1 1,0 0-1,0 0 0,0 1 1,-1-1-1,0 0 1,0 1-1,0-1 0,0 1 1,-1-1-1,1 0 0,-1 1 1,-2 3-1,-2 9 18,0-1 0,-17 31 0,-113 180 95,81-142-109,52-82-36,-4 7 10,0-1 0,1 1 1,0 0-1,-4 13 0,9-22-8,-1 1 0,0 0 0,1-1 0,-1 1 0,1 0 0,0 0 0,-1-1 0,1 1 0,0 0-1,0 0 1,0 0 0,1-1 0,-1 1 0,0 0 0,1 0 0,-1-1 0,1 1 0,-1 0 0,1-1 0,0 1 0,0 0 0,0-1 0,0 1 0,0-1-1,0 1 1,0-1 0,0 0 0,0 1 0,1-1 0,-1 0 0,1 0 0,-1 0 0,1 0 0,1 1 0,5 1 8,0-1 1,0 0 0,1 0 0,-1-1-1,0 1 1,1-2 0,-1 1-1,13-2 1,69-11 55,-61 7-29,40-14-1,-58 15 19,-1 0 0,1-1-1,-1 0 1,0 0 0,-1-1 0,17-13-1,-24 18-30,-1 0-1,1-1 0,-1 1 0,1 0 0,-1-1 1,1 0-1,-1 1 0,0-1 0,0 0 1,0 0-1,0 0 0,0 0 0,0 0 1,0 0-1,-1 0 0,1 0 0,-1 0 1,1 0-1,-1 0 0,0-4 0,-1 3 6,1 1 0,-1 0 0,0 0 0,0-1 0,0 1 0,0 0 0,0 0 0,0 0 0,-1 0 0,1 0 0,-1 1 0,1-1 0,-1 0 0,0 1 0,-3-3 0,-4-2 58,0 1 1,0 0-1,0 0 1,-1 1-1,0 0 1,1 0-1,-12-1 1,2 1 3,0 1 1,-20-1-1,33 4-158,-1 0 0,1 0 0,0 0 0,0 1 0,-1 0 0,1 0 0,0 0 0,0 1-1,0 0 1,-8 4 0,5 3-97,11-3 651,-1-5-470,0 0 1,1-1-1,-1 1 1,0-1-1,1 0 1,-1 1-1,1-1 1,-1 0-1,0 0 0,1 0 1,-1 0-1,1 0 1,-1 0-1,3-1 1,17-5-67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5:59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1 183 14307,'2'1'186,"0"-1"0,0 0 0,0 1 1,0-1-1,1 0 0,-1 0 0,0 0 0,0-1 0,0 1 0,1 0 0,-1-1 0,0 1 1,0-1-1,0 0 0,0 0 0,0 0 0,0 0 0,0 0 0,3-3 0,35-26 1108,49-60 489,-39 38-1466,-65 102-135,5-22-97,-6 32 1,14-52-147,0 0 0,1 0 0,1 0 0,-1 1 0,1-1 0,0 0 0,1 0 0,0 0 0,2 10 0,-2-17 51,-1 0 0,0 0 0,0 0-1,1-1 1,-1 1 0,0 0 0,1 0 0,-1 0 0,1-1 0,-1 1 0,1 0 0,-1-1-1,1 1 1,-1 0 0,1-1 0,0 1 0,-1-1 0,1 1 0,0-1 0,0 1 0,0-1-1,-1 1 1,1-1 0,0 0 0,0 1 0,0-1 0,0 0 0,-1 0 0,1 0 0,1 0-1,12 0-165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6:00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 14459,'1'-1'848,"-1"1"-791,0 0-1,0 0 1,0 0-1,-1-2 1753,1 2-1752,0 0 0,0 0-1,0 0 1,0 0-1,6 8 1070,-4 8-559,0 1 1,-1-1 0,-1 1 0,-2 24 0,0-14-283,-2 46 107,0-9-338,6 94 0,-2-154-117,0 0-130,0 1 0,1 0 0,-1-1 0,1 1 0,1-1 0,-1 1 0,0-1 0,5 8 0,-8-23-1777,-3-3 1369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6:01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13899,'0'-2'1520,"2"4"-840,9 4-215,6 2 1143,6 4-576,10 1-312,2 0-144,8 0-328,1-3-224,1-7-2408,-3-5 2256,-12-18-328,-4-4-256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6:02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1 415 16636,'-1'1'1542,"5"-3"-502,11-11-12,22-24-37,212-263 657,-216 258-1637,-15 20-55,-18 23 43,0-1 0,0 0 0,0 0-1,0 0 1,0 0 0,0 0 0,0 1 0,0-1 0,0 0 0,0 0 0,0 0 0,0 0 0,0 0 0,0 0 0,0 1 0,0-1 0,0 0 0,1 0 0,-1 0 0,0 0 0,0 0 0,0 0 0,0 0 0,0 0 0,0 1 0,0-1 0,1 0 0,-1 0 0,0 0 0,0 0 0,0 0 0,0 0 0,0 0 0,0 0 0,1 0 0,-1 0 0,0 0 0,0 0 0,0 0 0,0 0 0,0 0 0,1 0 0,-1 0 0,0 0 0,0 0 0,0 0 0,0 0 0,0 0 0,1 0 0,-1 0 0,0 0 0,0-1 0,0 1 0,0 0 0,0 0 0,0 0 0,0 0 0,0 0 0,1 0 0,-1 0 0,0 0 0,0-1 0,0 1 0,0 0 0,0 0 0,0 0 0,-1 13-18,-27 92-63,14-62 91,3 1-1,2 0 0,-4 49 1,13-87-68,0 1 1,0-1-1,0 0 1,1 1-1,1 6 1,-2-12 33,0 0 1,1-1-1,-1 1 1,0 0-1,0 0 0,1 0 1,-1 0-1,0-1 1,1 1-1,-1 0 1,1 0-1,-1-1 0,1 1 1,-1 0-1,1-1 1,-1 1-1,1-1 1,0 1-1,-1-1 0,1 1 1,0-1-1,0 1 1,-1-1-1,1 1 1,0-1-1,0 0 1,0 0-1,-1 1 0,1-1 1,0 0-1,0 0 1,0 0-1,0 0 1,0 0-1,-1 0 0,1 0 1,0 0-1,0 0 1,0-1-1,0 1 1,-1 0-1,1 0 0,0-1 1,0 1-1,0 0 1,1-2-1,15-10-219,5-8-103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5:01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11154,'-4'3'154,"0"0"1,0 0-1,1 1 0,-1-1 0,1 1 0,0 0 0,0-1 0,1 1 0,-5 7 0,6-8-87,0 1 1,1-1-1,-1 0 0,0 0 0,1 1 1,0-1-1,-1 0 0,2 1 0,-1-1 1,0 0-1,0 1 0,1-1 0,0 0 0,0 0 1,1 5-1,8 16 91,0-1 1,2 1-1,1-2 1,0 1-1,2-2 0,0 0 1,2-1-1,24 24 1,-35-38-146,1-1 0,0 0 0,-1 0 1,2-1-1,-1 0 0,0 0 0,1 0 1,0-1-1,-1-1 0,1 1 0,14 2 1,-9-4-6,0 0 1,0 0 0,1-1 0,-1-1 0,0 0-1,22-6 1,0-3-5,-1-1 0,0-2 1,-1-2-1,45-26 0,71-51 23,-96 57-22,2 1 0,94-41 1,-144 73-8,0 0 0,0 0 0,0 1 0,0-1 0,0 2 0,0-1 0,1 0 0,-1 1 0,8 0 0,-11 1 2,1-1-1,0 1 0,0 0 1,0 0-1,-1 0 0,1 0 1,-1 1-1,1-1 0,-1 1 1,1-1-1,-1 1 0,0 0 1,0 0-1,0 0 0,0 0 1,3 5-1,12 18-13,-2 0 0,-1 2 0,14 35-1,-12-26-12,22 37-1,-26-54 16,1-2 0,0 1 0,2-2 0,0 0 0,20 17 0,91 59 117,-122-90-100,-1 1 0,1-1 0,0 0 0,-1-1 0,1 1 0,0-1 0,0 1 0,0-1 0,1-1 0,-1 1 0,0 0 0,0-1 0,0 0 0,0 0 0,6-1 0,-1-1-28,0 0 1,-1 0 0,1-1-1,-1-1 1,0 1-1,9-6 1,4-3-29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6:02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16404,'0'9'1704,"11"-5"-1080,3-4-296,9-3 856,3-1-584,3-2-792,3 2-408,-5-5 432,1 0-160,-5-4-192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6:03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1 15043,'2'3'143,"0"0"-1,-1 0 0,1 0 1,-1 0-1,1 0 0,-1 1 1,0-1-1,0 1 0,0-1 1,-1 1-1,1-1 0,-1 1 1,0-1-1,0 1 0,0-1 1,-1 1-1,1-1 0,-1 1 1,0-1-1,0 1 0,-2 4 1,-3 9 282,0-1 0,-18 29 1,23-43-392,-12 22 283,-1-1 0,-2 0-1,0-1 1,-1-1 0,-1-1-1,-1 0 1,-1-1 0,-41 29-1,56-45-231,0 0 0,0 0-1,0-1 1,-1 0 0,1 0-1,0 0 1,-1-1-1,0 1 1,-8 0 0,12-2-90,-1 0 0,1 0 0,0 0 0,0-1 0,0 1 0,0 0 1,0-1-1,-1 1 0,1-1 0,0 0 0,0 0 0,0 0 0,1 0 1,-1 0-1,0 0 0,0 0 0,1-1 0,-1 1 0,0-1 0,1 1 0,-1-1 1,1 0-1,0 1 0,0-1 0,-1 0 0,1 0 0,0 0 0,1 0 0,-2-2 1,-2-11-282,0 0 0,1 1 1,1-1-1,0-1 0,1 1 1,1 0-1,0 0 0,1 0 1,0 0-1,2 0 1,0 0-1,0 0 0,1 0 1,1 1-1,7-14 0,-12 26 288,1 1-1,-1 0 1,0 0-1,1 0 1,0 0-1,-1 0 0,1 0 1,0 0-1,-1 0 1,1 1-1,0-1 1,0 0-1,0 0 1,0 1-1,0-1 1,0 0-1,0 1 1,0-1-1,0 1 0,0-1 1,0 1-1,0-1 1,0 1-1,0 0 1,0 0-1,1 0 1,-1-1-1,0 1 1,0 0-1,0 0 0,0 1 1,1-1-1,-1 0 1,0 0-1,0 1 1,0-1-1,0 0 1,0 1-1,0-1 1,0 1-1,0-1 0,0 1 1,0 0-1,0-1 1,0 1-1,0 0 1,1 1-1,6 5 179,0 1 0,0 0 0,-1 0 0,7 11 0,-5-9-28,10 15 385,34 30 1,-46-49-558,-1 0-1,1 0 1,0-1 0,0-1 0,1 1-1,0-1 1,0 0 0,0-1 0,0 1-1,10 1 1,-14-4 72,0-1 0,0 0 1,-1 0-1,1 0 0,0 0 0,0-1 0,0 0 1,0 1-1,0-1 0,0-1 0,-1 1 0,1 0 1,0-1-1,-1 0 0,0 0 0,1 0 0,-1 0 1,0-1-1,0 1 0,0-1 0,3-3 0,18-25-34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6:03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1668 139 15835,'8'23'1569,"0"11"-961,0 5-240,0 8 584,-3 4-48,-5 5-272,-5 2-207,-8 1-313,-9-2-160,-9-2-313,-8-5-159,-12-8-384,-4-5 680,-13-13-176,-4-8-112</inkml:trace>
  <inkml:trace contextRef="#ctx0" brushRef="#br0" timeOffset="1">205 0 14163,'-13'2'1472,"-5"9"-912,-1 7-263,-7 5 1167,0 9-896,-3 17-208,3 7-64,5 12-208,5 4-24,7 5-56,8 0 8,9-3-16,7-6-16,12-15-304,7-11-208,12-17 440,4-7-80,14-10-56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6:04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27 11867,'-5'-2'309,"1"1"-156,1-1-1,-1 1 1,1 0-1,0-1 1,0 0-1,-1 0 0,1 0 1,-3-3-1,6 5-128,0 0 1,0 0-1,0-1 0,0 1 0,0 0 0,0 0 0,0 0 0,0-1 1,0 1-1,0 0 0,0 0 0,0 0 0,0-1 0,0 1 1,0 0-1,0 0 0,0 0 0,0-1 0,1 1 0,-1 0 1,0 0-1,0 0 0,0 0 0,0-1 0,0 1 0,0 0 0,1 0 1,-1 0-1,0 0 0,0 0 0,0 0 0,0 0 0,1-1 1,-1 1-1,0 0 0,0 0 0,0 0 0,1 0 0,-1 0 0,0 0 1,0 0-1,0 0 0,1 0 0,-1 0 0,0 0 0,0 0 1,0 0-1,1 0 0,-1 0 0,0 0 0,0 0 0,1 1 1,12-2 496,-3 1-295,-1 1-1,0 0 1,1 1 0,-1 0 0,0 0-1,0 1 1,0 1 0,-1-1 0,1 1-1,-1 0 1,0 1 0,0 0 0,0 1-1,10 9 1,-16-13-176,0 0 1,-1 1-1,1-1 1,-1 1-1,0-1 1,0 1-1,0 0 1,0-1-1,0 1 1,0 0-1,-1 0 1,0 0-1,1-1 0,-1 1 1,0 0-1,0 0 1,0 0-1,-1 0 1,1-1-1,-1 1 1,0 0-1,1 0 1,-1-1-1,0 1 0,-1 0 1,1-1-1,-3 5 1,-4 6 88,-1-1 0,0 0-1,-20 21 1,27-30-120,-88 87 415,50-53-240,2 3-1,-62 81 1,94-112-168,0 0 0,1 0 0,0 0 0,-5 17 0,9-25-22,1 1 0,-1 0 0,1 0-1,-1 0 1,1 0 0,0 0 0,-1 0 0,1 0-1,0 0 1,0 0 0,1 0 0,-1-1 0,0 1 0,1 0-1,-1 0 1,1 0 0,-1 0 0,1 0 0,0 0-1,0-1 1,0 1 0,0 0 0,0-1 0,0 1-1,0-1 1,1 1 0,-1-1 0,1 0 0,-1 1-1,1-1 1,2 2 0,3 0-1,0 0 1,1 0-1,0-1 1,-1 0-1,1 0 0,0-1 1,0 0-1,0 0 0,0-1 1,11 0-1,14-3-43,36-6-1,-63 8 38,124-25-104,-117 22 139,-1 0 0,1 0 0,-1-1 1,0-1-1,0 0 0,-1-1 0,20-14 0,-30 20-14,0 1 0,0-1 1,0 0-1,0 0 1,0 0-1,0 0 0,0 0 1,0-1-1,0 1 1,-1 0-1,1 0 0,0 0 1,-1-1-1,1 1 1,-1 0-1,1-1 0,-1 1 1,0 0-1,1-3 1,-2 2 6,1 1 0,0 0 0,-1 0 1,1 0-1,-1 0 0,1 0 0,-1 0 0,1 0 1,-1 0-1,0 0 0,0 0 0,1 0 1,-1 0-1,0 1 0,0-1 0,0 0 1,0 0-1,-1 0 0,-6-3 110,0 0-1,0 1 0,-1 0 0,-15-3 1,9 2 3,-1 2-1,1 0 1,-31 0 0,37 2-299,1 1 0,-1-1-1,1 2 1,0-1 0,-1 1-1,1 0 1,0 1 0,-14 6 0,22-9 140,0 0 0,0 0 0,0 0 0,-1 0 0,1 0 0,0 0 1,0 1-1,0-1 0,0 0 0,0 0 0,0 0 0,-1 0 1,1 0-1,0 0 0,0 0 0,0 1 0,0-1 0,0 0 1,0 0-1,0 0 0,0 0 0,0 0 0,0 1 0,0-1 0,0 0 1,0 0-1,0 0 0,0 0 0,0 1 0,0-1 0,0 0 1,0 0-1,0 0 0,0 0 0,0 0 0,0 1 0,0-1 0,0 0 1,0 0-1,0 0 0,0 0 0,0 0 0,1 1 0,-1-1 1,0 0-1,0 0 0,0 0 0,0 0 0,0 0 0,0 0 1,0 0-1,1 0 0,-1 1 0,8 3-207,14-3-248,6-3-146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6:05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42 12283,'94'-32'5120,"-83"29"-4741,0 1 0,1 0 0,0 0 0,-1 1-1,1 1 1,15 1 0,-25-1-338,0 0 1,0 1-1,0-1 0,-1 0 0,1 1 1,0-1-1,-1 1 0,1-1 1,0 1-1,-1 0 0,1 0 0,-1 0 1,1 0-1,-1 0 0,1 0 1,1 2-1,-2-2-10,-1 0 1,1 1-1,0-1 1,-1 0-1,0 0 1,1 0-1,-1 0 1,0 1-1,1-1 1,-1 0 0,0 0-1,0 0 1,0 1-1,0-1 1,0 0-1,0 0 1,-1 1-1,1 1 1,-2 2 38,0-1-1,0 1 1,-1 0 0,1-1 0,-1 1 0,0-1 0,0 0 0,0 0 0,-1 0 0,-5 5 0,-12 8 147,-1 0 0,-1-1 1,0-2-1,-1 0 1,-1-1-1,0-2 0,-1 0 1,0-2-1,-30 7 1,33-14-16,17-5-156,13-5-112,-2 6 34,0-1 0,0 1 0,0 0 0,0 0 0,0 1 0,1 0 0,-1 0 0,1 0 0,-1 0 0,0 1 0,1 0 0,-1 0 0,1 0 0,-1 1-1,1 0 1,-1 0 0,0 0 0,0 0 0,1 1 0,-1 0 0,0 0 0,0 1 0,-1-1 0,1 1 0,0 0 0,-1 0 0,0 1 0,0-1 0,5 6 0,-6-5 19,2 2 50,0 0 0,0-1 0,1 1-1,0-1 1,8 6 0,-11-10-8,-1 1 0,1-1 0,0 0 0,0 0 0,0 0 0,0-1 0,0 1 0,0-1 0,0 1 0,0-1 0,0 0 0,0 0 0,0 0 0,0-1 0,0 1 0,5-2 0,4-2 30,-1 0 1,0 0-1,0-1 0,0 0 1,-1-1-1,12-8 0,-18 11-315,0 1 0,0-1 1,-1 0-1,1-1 0,-1 1 0,1 0 0,-1-1 0,0 0 1,-1 0-1,1 0 0,0 0 0,-1 0 0,0 0 0,0-1 0,0 1 1,-1-1-1,2-7 0,-3 12 198,0-1-1,0 1 1,0-1 0,0 1 0,0-1-1,0 1 1,0 0 0,0-1 0,0 1-1,0-1 1,0 1 0,-1-1 0,1 1-1,0-1 1,0 1 0,-1 0 0,1-1-1,0 1 1,0-1 0,-1 1 0,1 0-1,0-1 1,-1 1 0,1 0 0,0 0-1,-1-1 1,1 1 0,-1 0 0,1 0-1,-1-1 1,1 1 0,0 0 0,-1 0 0,-3-1-1133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6:05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5 15043,'2'-1'139,"0"1"0,0-1 0,1 0 0,-1 1 0,0-1 0,0 1 0,1-1 0,-1 1 0,0 0 0,0 0 0,1 0 0,-1 1 0,0-1 0,0 0 0,1 1 0,1 0 0,40 15 665,-38-13-467,9 3-105,0 1 0,0 0 0,-1 2 1,0-1-1,0 2 0,-1 0 0,-1 0 0,0 1 1,0 1-1,11 14 0,-15-16-191,-2 1 1,1-1-1,-2 1 0,1 1 1,-1-1-1,-1 1 0,0-1 1,-1 1-1,0 0 0,-1 1 0,0-1 1,-1 0-1,0 1 0,-2 13 1,-1-2-27,-1 0 0,-1 1 0,-1-2 0,-1 1 1,-2 0-1,0-1 0,-1-1 0,-18 31 0,10-23-229,-1-1 0,-2-1-1,-1-1 1,-1-1-1,-34 33 1,36-42 69,-1-1-1,0-1 1,-28 15 0,4-6-225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6:07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1 173 14275,'0'-2'192,"0"0"0,0 0 0,0 0 0,1 0 0,-1 0 0,0 0 1,1 0-1,0 0 0,-1 0 0,1 0 0,0 0 0,0 0 0,0 0 0,0 0 0,0 1 0,0-1 0,3-2 0,28-26 1626,-11 16-1517,0 1 1,0 1 0,2 0 0,-1 2 0,1 1-1,1 0 1,-1 2 0,1 1 0,31-5-1,-47 10-253,1 0-1,-1 1 1,1 0-1,-1 0 1,1 1-1,14 3 1,-21-4-38,-1 0 1,1 1-1,0-1 1,0 1-1,-1 0 0,1-1 1,0 1-1,-1 0 1,1 0-1,-1 0 1,1 0-1,-1 0 1,1 0-1,-1 1 0,0-1 1,0 1-1,1-1 1,-1 0-1,0 1 1,0 0-1,0-1 0,-1 1 1,1 0-1,0-1 1,-1 1-1,1 0 1,-1 0-1,1-1 1,-1 1-1,0 0 0,0 0 1,0 0-1,0 0 1,0-1-1,-1 5 1,-1 2 22,0 1 0,-1 0 0,-1-1 0,1 0 0,-1 0 0,0 0 0,-1 0 0,0-1 0,-7 9 0,-9 9 83,-27 24-1,6-9 99,-62 45 0,106-86-236,1 1-1,-1-1 0,0 1 1,1 0-1,-1 0 0,1 0 1,-1 0-1,1 1 0,-1-1 1,0 1-1,1-1 0,-1 1 1,0 0-1,4 1 1,38 19-162,-31-12 126,0 2 0,-1-1 0,0 2 0,18 22 0,2 3 64,-29-35-1,-1 0 0,0 0 0,1 0-1,-1 0 1,1-1 0,0 1-1,0-1 1,-1 1 0,1-1 0,0 0-1,0 0 1,0-1 0,0 1-1,0-1 1,0 1 0,0-1 0,0 0-1,1 0 1,-1 0 0,0-1 0,0 1-1,0-1 1,0 1 0,0-1-1,0 0 1,0 0 0,-1 0 0,1-1-1,0 1 1,0-1 0,2-2-1,3-1-132,-1 0 0,0-1 0,0 0 0,0 0-1,0-1 1,-1 0 0,0 0 0,-1 0 0,8-13-1,-8 9 37,0-1-1,0 1 0,-2-1 0,1 0 0,1-14 0,-2-14-312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6:18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567 13 11707,'-23'-5'298,"1"2"1,-1 0 0,0 2-1,0 0 1,0 2 0,1 0 0,-36 8-1,44-6-220,0 0 0,1 2 0,0-1-1,0 2 1,0 0 0,0 0 0,1 1-1,0 1 1,0 0 0,1 0-1,0 1 1,1 1 0,-13 14 0,3 1-40,2 0 0,0 1 0,2 1 0,1 0 0,2 2 0,0-1 0,2 2 0,1-1 0,1 1 0,2 1 0,1 0 0,-3 43 0,9-65-13,0-1 0,0 0 0,1 0 0,0 1 0,1-1 0,0 0 0,0 0 0,6 14 0,-6-17-10,1-1 0,0 1 0,0 0 0,0-1 0,1 0 0,-1 0 0,1 0 0,0 0 0,0 0 0,1-1 0,-1 0 0,1 0 0,0 0 0,6 3 0,7 1 51,1 0 0,0-2 0,0 0 1,1-1-1,-1-1 0,1 0 0,23-1 1,6-3 254,86-10 1,-81 3-12,0-2 0,80-27 0,-111 29-195,-1 0 0,0-2-1,-1-1 1,0 0 0,0-2 0,-1 0 0,-1-1 0,24-24-1,-35 30-65,-1 0-1,0 0 0,0-1 0,-1 0 1,0 0-1,-1-1 0,0 1 0,0-1 0,-1 0 1,-1-1-1,1 1 0,1-13 0,-4 14-14,0 0 0,-1-1 0,0 1-1,0 0 1,-1 0 0,0-1 0,-1 1 0,0 0-1,0 0 1,-1 0 0,0 1 0,0-1-1,-1 1 1,-9-15 0,2 7-25,-1 1 1,0 0-1,-1 0 0,-1 2 0,0 0 1,-1 0-1,0 1 0,-1 1 1,-25-13-1,14 9-211,-1 2 0,0 2 0,-1 0 0,0 2 0,-39-7 0,40 12-26,15 5-76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6:19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0 12803,'-41'33'314,"1"1"0,1 2 1,3 2-1,0 1 0,-34 51 0,62-77-262,1 0-1,0 0 0,1 1 0,0 0 1,1 0-1,0 0 0,1 1 0,1 0 1,0-1-1,0 19 0,3-27-30,-1 0 0,1-1-1,1 1 1,-1 0 0,1-1 0,0 1-1,0-1 1,1 1 0,-1-1 0,1 0 0,0 1-1,1-1 1,-1 0 0,1 0 0,0-1-1,1 1 1,-1-1 0,1 1 0,0-1 0,0 0-1,0 0 1,0-1 0,1 1 0,-1-1 0,1 0-1,0 0 1,0-1 0,0 1 0,10 2-1,-5-3 45,0 0-1,0 0 1,-1-2-1,1 1 1,0-1-1,0-1 0,0 1 1,0-2-1,-1 1 1,1-1-1,0-1 1,-1 0-1,0 0 0,0-1 1,10-5-1,11-7 286,-1-1 0,0-1-1,26-23 1,-35 26 20,-1-1-1,0-1 1,-2 0 0,31-38-1,-44 49-272,0-1 0,0 0 0,-1 1 0,0-1 0,0 0 0,0 0 0,-1-1 0,3-12 0,-5 14-64,0 1 1,0 0-1,0 0 1,0 0-1,-1-1 1,0 1-1,0 0 1,0 0-1,0 0 1,-1 0-1,0 0 1,0 1 0,-1-1-1,-2-5 1,0 3-127,0 0 1,-1 0-1,0 1 0,0 0 1,-1 0-1,1 0 1,-1 1-1,0-1 1,-1 2-1,-8-5 1,4 3-89,-1 0 0,1 1 1,-2 1-1,1 0 0,-23-3 1,5 5-315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6:34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13251,'6'2'501,"0"0"0,0 0-1,0-1 1,1 0 0,-1 0 0,0-1 0,12 0 0,48-7 905,-29 2-959,360-19-1989,-383 22 935,-9 1 286,-8 1-135,-7 0 26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5:01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1 427 13803,'6'-10'185,"2"0"1,-1 0-1,1 1 1,1 0-1,0 1 1,0 0-1,10-7 1,75-44-17,-69 45-55,30-17-52,76-31-1,-104 51-56,1 2 1,-1 1-1,2 1 0,-1 1 0,34-2 1,-55 7-7,1 1 0,-1 0 0,0 1 0,0 0 0,0 0 0,0 0 0,0 1 0,-1 0 0,1 0 0,0 1 1,8 4-1,1 4 11,0 0 0,28 24 1,-43-34-10,16 12 48,1 0-1,0-1 1,1-1-1,1 0 1,-1-2 0,2 0-1,-1-2 1,1 0-1,29 5 1,-20-6 48,0-2 0,1-1 1,0-1-1,0-2 0,-1-1 1,36-5-1,-50 4-78,0-1-1,0-1 1,-1 0-1,1-1 1,-1-1 0,0 0-1,0-1 1,-1 0-1,0-1 1,0-1 0,-1-1-1,0 1 1,-1-2 0,0 0-1,-1 0 1,0-1-1,0-1 1,-1 0 0,-1 0-1,0-1 1,-1 0-1,6-16 1,-9 20-56,-2 0 0,6-20 0,-4-20-141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6:34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13859,'6'20'1344,"14"-11"-744,9-2-216,15-4 473,2-2-33,4-1-152,1-1-120,-3-4-400,-2 1-224,-10 0-504,-7 2-152,-9-2 552,-5-3-184,-8-3-168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6:35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15747,'15'-4'441,"1"0"0,0 2 0,0 0 0,0 0 0,0 2-1,0 0 1,31 4 0,-17 2-286,0 0 0,0 2 1,34 13-1,-55-17-148,-1-1 0,0 1 0,0 0 0,0 1 0,0-1 0,13 12 0,-19-14-7,1 1 0,-1 0 0,0 0 0,0-1-1,0 1 1,0 1 0,0-1 0,0 0 0,-1 0-1,0 1 1,1-1 0,-1 1 0,0-1 0,-1 1-1,1-1 1,-1 1 0,0-1 0,1 1 0,-2 0-1,1 4 1,-3 4-6,1 1-1,-2-1 0,1 0 1,-2 0-1,0-1 1,0 1-1,-10 15 0,-54 71 0,43-66-320,-1-2 0,-52 47 0,76-75 152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6:36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14 13211,'2'-1'117,"6"-2"135,1 0-1,0 1 1,0 0 0,14 0-1,-21 2-216,-1-1-1,0 1 1,1 0-1,-1 0 1,1 0 0,-1 0-1,1 1 1,-1-1-1,0 0 1,1 1-1,-1-1 1,0 1 0,1-1-1,-1 1 1,0 0-1,1-1 1,-1 1-1,0 0 1,0 0-1,0 0 1,0 0 0,0 0-1,0 0 1,0 0-1,0 0 1,0 0-1,-1 1 1,1-1-1,0 0 1,-1 0 0,1 1-1,-1-1 1,1 0-1,-1 1 1,0-1-1,1 1 1,-1-1 0,0 3-1,-1 3 72,0 0-1,0 0 1,0 0-1,-1 0 1,0 0-1,0 0 1,-1-1-1,0 1 1,0-1-1,0 0 1,-1 0-1,-5 7 1,-10 11 302,-30 32 1,40-47-301,-33 35 296,-53 60 242,85-91-598,0 1 0,1 0 0,0 0 0,1 1 0,0 0 0,-5 18 1,11-29-43,1 1 0,0-1 0,0 1 1,0-1-1,0 1 0,1-1 0,0 1 1,0-1-1,0 1 0,1-1 1,-1 1-1,1-1 0,0 1 0,0-1 1,1 0-1,-1 1 0,1-1 0,3 6 1,-2-6-2,0 0 0,1 0-1,-1-1 1,1 1 0,0-1 0,0 0 0,0 0 0,0 0 0,0 0 0,1-1 0,-1 1 0,1-1 0,-1 0-1,1-1 1,0 1 0,8 1 0,3-2 40,-1 1 0,1-2-1,-1 0 1,1 0 0,-1-2-1,1 0 1,-1-1 0,0 0-1,0-1 1,0-1 0,0 0-1,-1-1 1,0-1 0,0 0-1,21-15 1,-32 19 37,0 1-1,0 0 1,0-1-1,0 1 1,0-1 0,-1 0-1,0 0 1,1 0-1,-1 0 1,0 0-1,0-1 1,-1 1 0,3-6-1,-4 7-34,0 1 0,0-1 0,0 1 0,0-1 0,0 0 0,0 1 0,0-1 0,-1 1 0,1-1-1,-1 1 1,1-1 0,-1 1 0,1-1 0,-1 1 0,0 0 0,0-1 0,0 1 0,0 0 0,0 0 0,0 0 0,0-1 0,0 1 0,0 0 0,0 0 0,-1 1-1,1-1 1,0 0 0,-1 0 0,1 1 0,-1-1 0,1 0 0,-1 1 0,-2-1 0,-4-2-99,0 1 1,0 0-1,0 0 1,0 1-1,0 0 1,-1 0-1,1 1 0,0 0 1,-1 0-1,1 1 1,-13 2-1,17-1-705,5-1 210,8-3 99,6-2-138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6:37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13763,'14'1'1552,"10"2"-1000,12-3-176,7 0 665,16-3-393,8 0-40,1 0-208,-1 2-136,-8-2-376,-6 3-192,-15 0-368,-15 4 640,-26 2-136,-16 3-112,-12 1-80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6:38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11042,'-2'18'1449,"11"-4"-585,8-4-264,8-4 1408,7-2-975,4-2-201,0-1-24,3-2-448,2-4-416,-8-8 168,-6-1-80,-2-3-128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6:39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461 7 13331,'21'-7'1250,"-21"8"-1227,1-1 0,-1 0 0,0 0 0,0 0 0,0 0 0,1 0 0,-1 0 0,0 0 0,0 0 0,0 0 0,1 0 0,-1 0 0,0 1 0,0-1 0,0 0 0,0 0 0,1 0 0,-1 0 0,0 1 0,0-1 0,0 0 0,0 0 0,0 0 0,0 1 0,0-1 0,1 0 0,-1 0 0,0 0 0,0 1 0,0-1 0,0 0 0,0 0 1,0 0-1,0 1 0,0-1 0,0 0 0,0 0 0,0 1 0,0-1 0,0 0 0,-1 0 0,1 0 0,0 1 0,-2 3 164,0 1 0,0-1 0,0 0 0,-1 0 0,0 0 0,-6 7 1,-41 45 316,-4-2 0,-1-2 0,-106 75 0,149-118-421,0-1 1,-1-1-1,0 0 0,-20 8 0,31-14-65,0-1-1,-1 1 0,1 0 1,0-1-1,-1 0 0,1 1 1,0-1-1,-1 0 0,1 0 1,-1 0-1,1-1 0,0 1 1,-1-1-1,1 1 0,-4-2 1,5 1-8,-1 0-1,1-1 1,-1 1 0,1 0 0,0-1 0,-1 1 0,1-1 0,0 1-1,0-1 1,0 0 0,0 1 0,1-1 0,-1 0 0,0 0-1,1 0 1,-1 1 0,1-1 0,-1 0 0,1 0 0,0 0 0,0 0-1,0-3 1,1-6-47,0 1-1,0-1 1,1 1-1,0-1 1,1 1 0,0 0-1,0 0 1,9-16-1,-5 12-76,1 0 1,0 0-1,1 1 0,0 0 0,14-14 0,-19 23 68,-1 1 0,1-1 0,0 1 0,0 0 0,0 0 0,0 0 0,1 1 0,-1 0 0,1-1 0,0 2 0,6-3 0,-9 4 38,1-1 0,-1 1-1,0 0 1,1 0 0,-1 0 0,1 0-1,-1 1 1,1-1 0,-1 1 0,0-1-1,1 1 1,-1 0 0,0 0-1,0 0 1,0 0 0,1 0 0,-1 1-1,0-1 1,-1 1 0,1-1 0,0 1-1,0 0 1,-1 0 0,1-1 0,-1 1-1,2 3 1,11 16 117,-1 1 0,15 38-1,-22-43 18,2-1-1,-1 0 1,2-1-1,0 0 0,1 0 1,0-1-1,21 22 1,-29-34-68,0 0-1,0 0 1,0-1 0,1 1-1,-1-1 1,0 0 0,1 1-1,-1-1 1,0 0 0,1-1 0,-1 1-1,1 0 1,4 0 0,-5-1-23,0 0 1,-1 0 0,1-1 0,0 1 0,-1 0-1,1-1 1,-1 1 0,1-1 0,-1 0 0,1 1-1,-1-1 1,1 0 0,-1 0 0,0 0 0,1 0-1,-1 0 1,0 0 0,0-1 0,0 1-1,0 0 1,0 0 0,1-3 0,9-17 211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6:41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51 13611,'10'-7'332,"0"1"0,1 0 0,0 0 0,0 1 0,1 1 0,-1 0 0,1 1-1,16-4 1,-23 6-242,-1 1-1,1-1 0,-1 1 0,1 0 0,-1 0 1,1 0-1,-1 0 0,1 1 0,-1 0 0,1 0 1,-1 0-1,0 0 0,1 1 0,-1-1 0,0 1 0,0 1 1,0-1-1,0 0 0,-1 1 0,1 0 0,0 0 1,-1 0-1,0 0 0,0 0 0,3 5 0,-4-4-55,0-1-1,-1 0 1,1 1 0,-1 0-1,0-1 1,-1 1-1,1 0 1,0-1-1,-1 1 1,0 0-1,0 0 1,0-1 0,0 1-1,-1 0 1,1-1-1,-1 1 1,0 0-1,0-1 1,-1 1-1,1-1 1,-1 1-1,1-1 1,-5 6 0,-4 6 10,0 0 1,-1-2 0,-20 22 0,-60 44 105,11-10-25,69-58-94,0 1 0,1 0 0,0 0-1,-13 22 1,20-29-19,1 1 1,-1-1-1,1 1 1,0-1-1,0 1 1,0 0-1,1 0 1,0 0-1,0 0 0,1 0 1,-1 0-1,1 0 1,1 0-1,-1 0 1,1 0-1,0 0 0,3 10 1,-2-12-5,0 1 1,0-1-1,1 0 1,-1 0-1,1 0 1,0 0-1,0-1 1,0 1-1,1-1 1,-1 1-1,1-1 1,-1 0-1,1-1 0,0 1 1,1-1-1,-1 1 1,0-1-1,1-1 1,-1 1-1,1-1 1,-1 1-1,9 0 1,-3-1 30,0-1 1,1 0 0,-1 0-1,0-1 1,0 0-1,0-1 1,-1 0 0,1-1-1,0 0 1,-1-1-1,1 0 1,-1 0 0,0-1-1,-1 0 1,1 0-1,-1-1 1,0 0 0,0-1-1,-1 1 1,0-2-1,0 1 1,-1-1 0,1 0-1,-2 0 1,7-12-1,-10 17-3,-1 1-1,0-1 1,0 0-1,0 0 1,0 0-1,0 0 1,0 0-1,-1-1 0,0 1 1,1 0-1,-1 0 1,0 0-1,-1 0 1,1 0-1,0 0 1,-1-1-1,0 1 1,0 0-1,0 0 0,0 0 1,0 1-1,0-1 1,-1 0-1,0 0 1,1 1-1,-1-1 1,0 1-1,0-1 1,0 1-1,-1 0 0,1 0 1,-1 0-1,1 0 1,-1 0-1,1 1 1,-1-1-1,-4-1 1,2 1-83,0-1 1,0 2-1,-1-1 0,1 0 1,0 1-1,-1 0 1,1 0-1,-1 1 1,1-1-1,-1 1 0,0 1 1,1-1-1,-1 1 1,1 0-1,-1 0 1,1 0-1,0 1 0,-1 0 1,1 0-1,-8 4 1,12-5 24,0-1 0,1 1 1,-1-1-1,0 1 1,0-1-1,1 1 0,-1-1 1,0 1-1,1 0 0,-1-1 1,1 1-1,-1 0 0,1-1 1,-1 1-1,1 0 1,0 0-1,-1 0 0,1-1 1,0 1-1,-1 0 0,1 0 1,0 0-1,0 0 1,0 0-1,0-1 0,0 1 1,0 0-1,0 2 0,1-2 3,-1 0 0,1 0-1,0 1 1,0-1 0,-1 0-1,1 0 1,0 0 0,0 0 0,0 0-1,0 0 1,1 0 0,-1 0-1,0-1 1,0 1 0,0 0-1,1-1 1,2 2 0,15 5-327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6:41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2 189 15315,'0'4'370,"-1"1"-128,1 0-1,-1 0 1,1 0-1,0 0 1,1 0-1,0 6 1,0-10-197,-1 0 0,0 0 0,1 0 0,-1-1 0,1 1 0,-1 0 0,1 0-1,-1 0 1,1-1 0,-1 1 0,1 0 0,0 0 0,-1-1 0,1 1 0,0-1 0,0 1 0,-1-1 0,1 1 0,0-1 0,0 1 0,0-1 0,0 0 0,0 1 0,0-1 0,0 0 0,-1 0-1,1 0 1,0 0 0,0 1 0,0-1 0,0-1 0,0 1 0,0 0 0,0 0 0,0 0 0,0 0 0,0-1 0,0 1 0,0 0 0,1-2 0,6-1 164,0-1 0,0 0 1,0 0-1,-1-1 0,1 0 0,-1 0 1,9-10-1,45-49 370,-59 63-565,21-28 163,-1-1 1,27-47-1,-63 129 83,6-26-353,0 0 1,2 1-1,2-1 0,0 1 1,0 40-1,4-65 85,0-1 0,0 0 1,0 1-1,0-1 0,1 0 0,-1 1 0,0-1 0,1 0 1,-1 1-1,1-1 0,0 0 0,-1 0 0,1 1 1,0-1-1,0 0 0,0 0 0,1 1 0,-2-2 3,1 1 0,0-1 0,-1 0 0,1 0 0,0 1 0,0-1 0,0 0 0,-1 0 0,1 0 0,0 0 0,0 0-1,-1 0 1,1 0 0,0 0 0,0-1 0,0 1 0,-1 0 0,1 0 0,0-1 0,0 1 0,-1 0 0,1-1 0,0 1 0,-1-1-1,1 1 1,-1-1 0,1 1 0,0-1 0,-1 1 0,1-1 0,-1 1 0,1-2 0,19-25-164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6:42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15187,'-8'3'1449,"2"10"-1081,0 7-160,0 3 568,3 9-392,1 4-32,3 7-144,2-1-56,6-1-88,-1-2-24,4-6-160,-2-3-200,-3-15 960,-1-11-640,-3-11 24,-2-7-8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6:42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15459,'4'3'1329,"11"1"-873,2 2-144,11-1 408,2 0-88,8-2-128,3-2-160,4-2-568,-3-5 1544,-7 3-1200,-6 0 25,-10-1 7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5:11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363 333 11050,'1'-1'205,"0"0"0,-1 0 0,1 0-1,0-1 1,0 1 0,-1 0-1,1 0 1,-1-1 0,1 1 0,-1 0-1,1-1 1,-1 1 0,0 0-1,0-1 1,0 1 0,0-1 0,0 1-1,0 0 1,0-1 0,0 1 0,0-1-1,-1 1 1,1 0 0,0-1-1,-1 1 1,1 0 0,-1-1 0,0 1-1,1 0 1,-1 0 0,0 0 0,0 0-1,0 0 1,0-1 0,0 2-1,0-1 1,0 0 0,0 0 0,0 0-1,0 0 1,-1 1 0,1-1-1,0 0 1,-2 0 0,-3-1-31,1-1 1,-1 1-1,0 0 1,0 0-1,0 1 0,-1-1 1,1 1-1,-11 0 1,6 2-151,-1 1 0,1 0 1,0 0-1,0 1 0,0 1 1,0 0-1,0 0 0,-17 10 1,9-2-56,0 0 1,1 1-1,-26 23 1,35-27 9,0 0 1,1 1-1,-14 19 1,20-25 11,-1-1 0,1 1-1,0 0 1,1 0 0,-1 0 0,0 0 0,1 1 0,0-1 0,0 0 0,1 0 0,-1 1 0,1-1-1,0 0 1,0 8 0,1-10 3,-1 0-1,1 0 0,0 0 1,0 0-1,0 0 0,0 0 1,0 0-1,1 0 0,-1 0 1,0-1-1,1 1 0,-1 0 1,1-1-1,0 1 0,0-1 1,-1 0-1,1 0 0,0 1 1,0-1-1,0 0 0,0-1 1,0 1-1,1 0 0,-1 0 1,0-1-1,0 0 0,0 1 1,3-1-1,5 1-3,0 0 0,-1-1 0,1-1 0,0 1 0,12-4 0,-7 1 33,-1-1-1,0-1 1,0-1-1,0 0 1,0 0 0,-1-1-1,-1-1 1,1 0 0,-1-1-1,0-1 1,-1 1 0,0-2-1,-1 1 1,0-2 0,10-14-1,-10 13 82,-1-1 0,-1-1 0,0 1 0,-1-1 0,-1 0 0,0-1 0,-1 1 0,0-1 0,-2 0 0,0-1 0,0 1 0,-2 0 0,0-26 0,-2 34-45,1 0 0,-2 0 0,1 1 1,-1-1-1,0 0 0,-1 1 1,0 0-1,0-1 0,0 1 0,-1 0 1,0 1-1,-7-10 0,7 11-50,0 1 0,-1 0 1,1 0-1,-1 0 0,0 0 0,0 1 0,0 0 0,0 0 0,-1 0 0,1 1 0,-1 0 1,1 0-1,-1 0 0,0 1 0,0 0 0,-11-1 0,3 2-291,-1 0 1,1 2-1,0 0 0,0 0 1,1 1-1,-1 1 0,1 0 1,-1 1-1,1 1 0,0 0 0,1 0 1,-20 14-1,29-16-365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6:44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12323,'1'1'63,"0"1"0,0-1 0,0 0 0,0 0 0,0 0 0,0 0 0,0 0 0,0 0 0,0 0 0,0 0 0,0 0 0,1 0 0,-1-1 0,0 1 0,1-1 0,-1 1 0,0-1 0,1 1 0,-1-1 0,1 0 0,-1 1 0,1-1 0,-1 0 0,1 0 0,-1 0 0,0 0 0,4-1 0,26-1 326,-1-1 1,36-8-1,-12 1-146,78-13-27,76-11 167,-160 29-319,0 2 0,64 4 0,-98 0-62,-1 1 0,0 0-1,1 1 1,-1 0 0,0 1 0,-1 1 0,1 0 0,-1 1 0,0 0-1,0 1 1,-1 0 0,0 1 0,0 0 0,16 16 0,-8-5 1,3 3 6,40 31 1,-53-46-10,0-1 1,0-1 0,1 0-1,0 0 1,0-1 0,0 0-1,1 0 1,16 2 0,-2-2-39,1-2 0,0-1-1,-1-1 1,45-5 0,105-27-343,-71 11 169,208-21 128,-239 32 560,-1-3 0,0-3 1,-1-4-1,76-31 0,-147 51-463,0 0-1,1 0 0,-1 0 0,0 0 0,1 0 0,-1-1 0,0 1 0,0 0 0,1 0 0,-1 0 0,0-1 0,0 1 0,1 0 0,-1 0 0,0-1 0,0 1 0,1 0 0,-1-1 0,0 1 0,0 0 1,0 0-1,0-1 0,0 1 0,0 0 0,0-1 0,1 1 0,-1 0 0,0-1 0,0 1 0,0 0 0,0-1 0,0 1 0,-1 0 0,1-1 0,0 1 0,0 0 0,0-1 0,0 1 0,0 0 0,0-1 0,0 1 1,-1 0-1,1-1 0,0 1 0,0 0 0,0 0 0,-1-1 0,1 1 0,0 0 0,0 0 0,-1 0 0,1-1 0,0 1 0,0 0 0,-1 0 0,1 0 0,-21-7 287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6:51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57 12691,'6'-5'238,"0"0"1,0 1-1,0-1 0,1 1 1,-1 0-1,1 1 1,0 0-1,0 0 1,1 0-1,-1 1 0,12-2 1,5-1 371,0 2 0,31-1 0,-53 4-579,0 0 0,0 0-1,0 0 1,1 0-1,-1 1 1,0-1-1,0 0 1,0 1-1,-1 0 1,1-1 0,3 2-1,-4-1-18,-1-1-1,1 1 1,-1-1-1,1 1 1,-1-1-1,1 1 1,-1-1-1,1 1 1,-1-1-1,0 1 1,1 0-1,-1-1 1,0 1-1,1-1 1,-1 1-1,0 0 1,0-1-1,0 1 1,0 0 0,1 0-1,-1-1 1,0 2-1,-1 1 5,0 0 1,1 0-1,-1-1 0,0 1 1,-1 0-1,1-1 0,0 1 1,-1-1-1,1 1 0,-1-1 1,0 0-1,0 1 0,-3 2 1,-90 76 214,65-57-146,0 1 1,2 1-1,-35 42 0,56-60-57,1 0-1,1 0 0,-1 1 0,1 0 0,1 0 1,0 0-1,0 1 0,1-1 0,0 1 1,1 0-1,0 0 0,0 0 0,1 0 1,0 0-1,1 0 0,0 0 0,3 17 0,-3-24-19,1 1 0,-1-1 0,1 0 0,0 0-1,0 0 1,0 0 0,0 0 0,1 0-1,-1 0 1,1 0 0,0 0 0,0 0-1,0-1 1,0 1 0,0-1 0,0 1-1,1-1 1,-1 0 0,1 0 0,0 0-1,-1 0 1,1-1 0,0 1 0,0-1-1,0 0 1,0 1 0,1-1 0,-1-1-1,0 1 1,0 0 0,0-1 0,1 0 0,-1 0-1,0 0 1,1 0 0,-1 0 0,4-1-1,8-2 33,-1 0 1,0 0-1,0-2 0,-1 0 0,1 0 0,-1-1 0,16-10 1,-17 9 73,-1 0 0,1-1-1,-1 0 1,-1 0 0,1-1 0,-2-1 0,1 0 0,-1 0 0,-1-1 0,8-12 0,-15 22-85,0-1-1,0 1 0,-1 0 1,1-1-1,0 1 0,-1 0 1,1-1-1,-1 1 0,0-1 1,1 1-1,-1-1 0,0 1 0,0-1 1,0 1-1,0-1 0,0 1 1,-1-1-1,1 1 0,0-1 1,-1 1-1,1-1 0,-1 1 1,1-1-1,-1 1 0,1 0 1,-1-1-1,0 1 0,0 0 1,0 0-1,0 0 0,0 0 1,0-1-1,0 1 0,0 0 1,0 1-1,-1-1 0,1 0 1,0 0-1,-1 0 0,1 1 1,0-1-1,-1 1 0,-2-1 1,-3-2 41,-1 2 0,0-1 0,0 1 0,0 0 1,0 0-1,-14 1 0,11 1-209,-1 0 0,1 1 0,-1 0 0,1 0 0,-1 1 0,1 1 0,-11 5 0,19-7-803,5-2 667,5-2 67,5-2-268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6:52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76 13667,'5'-6'348,"1"-1"1,1 1-1,-1 0 1,1 0 0,0 1-1,0 0 1,1 0-1,0 0 1,-1 1-1,2 1 1,-1-1-1,0 1 1,1 1-1,-1-1 1,1 1-1,0 1 1,9-1-1,-16 2-332,-1 0-1,0 0 1,0 0-1,1 0 0,-1 1 1,0-1-1,0 0 1,0 1-1,0-1 1,1 1-1,-1-1 0,0 1 1,0-1-1,0 1 1,0 0-1,0 0 1,0-1-1,0 1 0,0 0 1,-1 0-1,1 0 1,0 0-1,0 0 1,-1 0-1,1 0 0,-1 0 1,1 1-1,-1-1 1,1 0-1,-1 0 1,0 0-1,1 0 0,-1 1 1,0-1-1,0 0 1,0 0-1,0 1 0,0-1 1,0 0-1,-1 0 1,1 1-1,-1 1 1,0 4 22,-1 0-1,0 0 1,0 0 0,-1-1 0,-6 14 0,-2-2 33,0 0-1,-1-1 1,-1 0-1,-1-1 1,0 0 0,-1-1-1,-1-1 1,0 0-1,-1-1 1,0-1-1,-36 18 1,51-29-66,0 0 4,0 1 0,0-1 1,-1 0-1,1 0 0,0 0 1,-1 0-1,1-1 0,-1 1 0,1-1 1,-1 1-1,1-1 0,-1 0 0,0 0 1,-4-1-1,7 1-11,0 0 1,0 0-1,0 0 1,0 0-1,0 0 1,0 0-1,0 0 0,-1 0 1,1 0-1,0 0 1,0 0-1,0 0 1,0 0-1,0 0 0,0 0 1,0 0-1,0 0 1,0-1-1,0 1 1,0 0-1,0 0 0,0 0 1,0 0-1,0 0 1,0 0-1,0 0 1,0 0-1,0 0 0,0 0 1,0 0-1,0 0 1,0 0-1,0-1 1,0 1-1,0 0 0,0 0 1,0 0-1,0 0 1,0 0-1,0 0 1,0 0-1,0 0 0,0 0 1,0 0-1,0 0 1,0 0-1,0 0 1,0-1-1,0 1 0,0 0 1,0 0-1,0 0 1,0 0-1,0 0 1,0 0-1,1 0 0,-1 0 1,0 0-1,0 0 1,0 0-1,0 0 1,0 0-1,0 0 0,9-3-78,9-1-51,-14 4 108,0 1 1,0-1-1,-1 1 1,1 0-1,0 0 0,-1 0 1,1 0-1,-1 0 1,1 1-1,-1 0 1,4 2-1,32 28-102,-34-27 144,-1 0 0,1-1 0,0 0 0,0 0 0,0 0 0,0-1 0,1 1 0,-1-1 0,1-1 0,0 1 0,0-1 0,0 0 0,7 2 1,-4-4 65,-1 0 1,0-1-1,0 1 1,0-1 0,1-1-1,-1 0 1,0 0-1,-1 0 1,1-1 0,0 0-1,-1-1 1,1 0-1,-1 0 1,0 0 0,11-10-1,-17 13-66,0 1 1,-1-1-1,1 0 0,0 1 1,-1-1-1,1 1 0,-1-1 0,1 0 1,-1 0-1,1 1 0,-1-1 1,1 0-1,-1 0 0,0 0 0,0 1 1,1-1-1,-1 0 0,0 0 0,0 0 1,0 0-1,0 0 0,0 0 1,0 1-1,0-1 0,0 0 0,-1-1 1,-13-18-566,12 18 436,1 0-1,-1 1 1,0-1-1,1 0 1,-1 0-1,1 0 1,0 0 0,0 0-1,0 0 1,0-1-1,0 1 1,0 0 0,-1-5-1,3-14-258,3-6-133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6:53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14867,'-1'0'148,"0"0"-1,0 0 1,0 0 0,0 0-1,0 0 1,0 0-1,0 0 1,0 0 0,0 1-1,1-1 1,-1 0-1,0 0 1,0 1 0,0-1-1,0 1 1,0-1-1,1 1 1,-1-1 0,0 1-1,0 0 1,1-1-1,-2 2 1,2-1-82,0-1 1,0 1-1,1 0 1,-1-1-1,0 1 1,0 0-1,0-1 1,1 1-1,-1-1 1,0 1-1,0 0 0,1-1 1,-1 1-1,1-1 1,-1 1-1,0-1 1,1 1-1,-1-1 1,1 1-1,-1-1 1,1 1-1,0-1 0,-1 0 1,1 1-1,-1-1 1,1 0-1,0 0 1,-1 1-1,1-1 1,0 0-1,-1 0 1,2 0-1,12 5 128,0 0 0,0-2 0,0 0 1,1 0-1,-1-1 0,1-1 0,29-2 0,104-17-186,-107 11-238,-31 5-495,-14 1 1066,-16 2-142,8 1-267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6:53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1 13883,'1'1'94,"1"0"1,-1 1-1,1-1 0,-1 1 1,0-1-1,1 1 0,-1 0 1,0-1-1,0 1 1,0 0-1,0 0 0,-1 0 1,1 0-1,0 0 0,-1 0 1,1 0-1,-1 0 0,0 0 1,0 0-1,0 0 1,0 0-1,0 0 0,0 0 1,0 0-1,-1 0 0,1 0 1,-1 0-1,1 0 0,-1 0 1,-1 2-1,-2 6 178,0-1 0,-1 0 0,0-1 0,-12 16 0,-3-1 6,-1 0 1,-1-1 0,-1-2-1,-1 0 1,0-2-1,-2 0 1,0-2 0,-1 0-1,-39 15 1,55-27-204,0 0 0,-1 0 1,1-1-1,-1 0 0,-12 1 0,21-4-65,1 0 1,-1 0-1,0 0 0,0 0 0,1 0 0,-1-1 0,0 1 0,1-1 1,-1 0-1,0 0 0,1 0 0,-4-2 0,5 2-18,-1 0-1,1 0 0,0 0 1,-1-1-1,1 1 0,0 0 1,0-1-1,0 1 0,0-1 1,0 1-1,0-1 0,1 0 1,-1 1-1,0-1 0,1 0 1,-1 0-1,1 1 0,0-1 1,0 0-1,-1-3 0,2-2-72,-1 0-1,1 0 1,0 0-1,1 0 0,0 1 1,0-1-1,0 0 1,1 1-1,0 0 1,0-1-1,1 1 1,-1 0-1,7-6 1,-6 5-25,1 1 1,0 0 0,1 1 0,-1-1-1,1 1 1,0 0 0,1 1 0,-1 0-1,1 0 1,0 0 0,13-5 0,-17 8 86,0 0 0,0 0 1,0 0-1,0 1 0,0 0 1,0-1-1,0 1 0,0 0 1,0 0-1,0 1 0,0-1 1,0 0-1,0 1 0,0 0 1,0 0-1,0 0 0,0 0 1,0 0-1,0 1 0,-1-1 1,4 3-1,0 2 80,0 0 0,0 0 0,-1 0 0,0 1 1,0 0-1,4 8 0,-3-5 137,1 0 0,12 15 0,-16-22-162,1 1 1,0-1 0,0 0-1,0-1 1,0 1 0,0-1-1,0 1 1,1-1 0,-1-1-1,1 1 1,6 1 0,0-1-251,1 0 0,0-1 0,17 0 1,-10-1-26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6:54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14403,'17'0'600,"-1"1"0,1 0 0,-1 1 0,1 1 1,-1 1-1,0 0 0,21 8 0,-32-10-556,0 1 0,-1-1 0,1 0 0,-1 1-1,1 0 1,-1 0 0,0 1 0,0-1 0,0 1 0,-1-1 0,1 1 0,-1 1 0,0-1 0,0 0 0,0 1 0,-1-1-1,0 1 1,0 0 0,0 0 0,0 0 0,-1 0 0,1 0 0,-1 0 0,-1 0 0,1 0 0,-1 9 0,-1-1-13,-1 1 0,0-1 1,-1 0-1,-1 0 0,0 0 1,-1-1-1,0 1 0,-1-1 1,0 0-1,-1-1 0,-9 12 0,-12 16 164,-57 58 0,55-69-87,22-22-73,0 0 1,1 1-1,0 0 0,1 1 0,0-1 1,0 1-1,0 0 0,-5 12 1,11-20-33,-1 1 0,1-1 1,0 1-1,0-1 1,0 1-1,0-1 0,0 1 1,0-1-1,0 1 0,0-1 1,0 1-1,0-1 1,0 1-1,0-1 0,0 0 1,0 1-1,0-1 0,0 1 1,1-1-1,-1 1 1,0-1-1,0 1 0,1-1 1,-1 1-1,0-1 0,0 0 1,1 1-1,-1-1 1,1 0-1,-1 1 0,19 5 46,23-8-11,-41 2-36,35-5 33,1-1 1,-1-3-1,0 0 1,57-24-1,-89 31 27,1-1-1,-1 1 0,0-1 1,1 1-1,4-6 0,-8 8-46,-1 0 0,1-1 0,-1 1 0,0 0 0,1-1 0,-1 1 0,1-1 0,-1 1-1,0-1 1,1 1 0,-1-1 0,0 1 0,1-1 0,-1 0 0,0 1 0,0-1 0,0 1 0,1-1-1,-1 0 1,0 1 0,0-1 0,0 1 0,0-1 0,0 0 0,0 1 0,0-1 0,0 1-1,-1-1 1,1 0 0,0 1 0,0-1 0,0 1 0,-1-1 0,1 0 0,0 1 0,-1-1 0,1 1-1,0-1 1,-1 1 0,1-1 0,-1 1 0,1 0 0,-1-1 0,1 1 0,-1 0 0,1-1 0,-1 1-1,1 0 1,-1-1 0,1 1 0,-1 0 0,0 0 0,-8-4 95,1 0 0,-1 1 0,1 1 0,-1-1 0,0 2 0,0-1 0,0 1 0,-10 0-1,0 1-225,-1 0-1,-34 6 0,50-5 29,-22 5-423,25-6 435,0 0 0,0 0 0,0 1 0,0-1 0,0 0 0,0 1 0,0-1 0,1 1 0,-1-1 0,0 1 0,0 0 0,0-1 0,1 1 0,-1 0 0,0-1 0,1 1 0,-1 0 0,0 0 0,1 0 0,-1-1 0,1 1 0,-1 2 0,2-3 24,-1 1 1,1 0 0,-1 0 0,1 0 0,-1 0 0,1 0 0,0 0 0,0-1 0,-1 1 0,1 0 0,0-1 0,0 1 0,0 0 0,0-1 0,0 1-1,0-1 1,0 0 0,0 1 0,0-1 0,1 1 0,-1-1 34,20 6-618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6:54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12 13227,'-1'0'46,"1"0"0,0 0 0,0 0-1,0 0 1,0 0 0,0 0 0,0 0 0,-1 0 0,1 0 0,0-1 0,0 1 0,0 0 0,0 0 0,0 0 0,0 0-1,0 0 1,0 0 0,0-1 0,0 1 0,0 0 0,0 0 0,0 0 0,0 0 0,-1 0 0,1 0 0,0-1-1,0 1 1,0 0 0,0 0 0,1 0 0,-1 0 0,0 0 0,0-1 0,0 1 0,0 0 0,0 0 0,0 0 0,0 0-1,0 0 1,0 0 0,0-1 0,0 1 0,0 0 0,0 0 0,0 0 0,1 0 0,-1 0 0,0 0 0,0 0 0,0 0-1,0-1 1,0 1 0,0 0 0,1 0 0,-1 0 0,0 0 0,0 0 0,0 0 0,0 0 0,0 0 0,1 0-1,-1 0 1,0 0 0,18-3 1479,20 1-108,-28 2-1178,-1 0 0,0 1 0,1 0 0,-1 0 0,0 1 0,14 5 0,-22-7-215,1 1-1,-1 0 1,1-1 0,-1 1-1,0 0 1,1 0 0,-1 0-1,0 0 1,0 0-1,0 0 1,0 0 0,0 0-1,0 0 1,0 1 0,0-1-1,0 0 1,-1 1 0,1-1-1,0 2 1,-1-1-10,1 1 0,-1-1 1,-1 0-1,1 0 0,0 0 0,0 1 0,-1-1 1,0 0-1,1 0 0,-1 0 0,0 0 0,0 0 1,0 0-1,0 0 0,0 0 0,0-1 0,-4 5 1,-13 16 83,-1-1 1,-42 37 0,-51 29 261,100-78-303,7-5-22,0 0 1,0 0 0,0-1-1,0 0 1,-1 0 0,-9 4-1,40-28-59,-18 17 12,0 0 0,0 1 0,1 0-1,-1 0 1,1 1 0,-1 0-1,1 0 1,0 1 0,0 0-1,0 0 1,0 1 0,0 0-1,0 0 1,0 1 0,0 0 0,-1 0-1,1 1 1,0 0 0,-1 0-1,1 1 1,12 6 0,-16-6 34,-1-1 0,1 0 1,0 0-1,1 0 0,-1-1 0,0 0 1,0 0-1,1 0 0,-1 0 1,5 0-1,-6-1-28,-1-1 0,1 1 0,-1-1 0,0 1 0,1-1 0,-1 0 0,0 0 0,0 0 0,1 0 0,-1-1 0,0 1 0,0 0 0,0-1 0,0 0 0,-1 1 0,1-1 0,0 0 0,-1 0 0,3-3 0,2-3-108,0 0 1,-1-1-1,0 0 0,0 0 0,5-14 0,-5 4-92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6:56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26 13891,'-3'-3'1432,"3"2"-776,10-1-223,14 2 799,8 0-256,17 0-208,8-3-128,9 0-240,4 1-40,-2-1-264,-5 0-168,-9-2-344,-11 4-224,-18 1-320,-12 0-856,-16 3 1352,-3 3-337,-10-1-135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6:57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 11090,'-10'13'1145,"19"-4"-425,11-2-208,19-6 880,9-1-448,14-1-191,3-5-65,5 0-208,-1-2-376,-8 0 32,-8 1-72,-19 4-144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6:58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12115,'22'3'546,"-1"-1"-1,1-1 1,0-1 0,32-4 0,-1 0 41,282-18 958,337-6-1201,-607 31 729,-65-3-1062,0 0-1,0 0 1,0 1-1,0-1 1,0 0 0,0 0-1,0 0 1,0 0-1,0 0 1,0 1-1,0-1 1,0 0-1,0 0 1,0 0-1,0 0 1,0 0 0,0 1-1,0-1 1,0 0-1,0 0 1,0 0-1,0 0 1,0 0-1,0 0 1,0 1-1,0-1 1,0 0 0,-1 0-1,1 0 1,0 0-1,0 0 1,0 0-1,0 0 1,0 0-1,0 0 1,0 1-1,-1-1 1,1 0 0,0 0-1,0 0 1,0 0-1,0 0 1,0 0-1,0 0 1,-1 0-1,1 0 1,0 0-1,0 0 1,0 0-1,0 0 1,0 0 0,-1 0-1,1 0 1,-11 5 246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5:57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88 12307,'-9'17'321,"1"0"0,1 1 0,1 0 0,0 0 0,2 0 0,-6 36 0,1 117 600,8-126-801,-20 269 138,-1 5 293,22-315-527,1 36 164,-1-38-156,0 1 0,1-1 0,-1 1 0,1-1-1,-1 0 1,1 1 0,0-1 0,0 0 0,0 1 0,0-1 0,0 0-1,3 3 1,-4-4 30,9 10 383,-4-8-429,-1-1-1,1 1 1,0-1-1,0 0 1,0-1-1,0 1 1,0-1-1,0 0 1,6 0-1,51 0 17,-50-1-33,1-1 0,-1 2 0,1 0 0,-1 0-1,13 3 1,27 13 5,-27-9-2,0 0 1,1-2-1,49 6 0,68-14 11,-102 0 10,0 1-1,66 7 0,-24 3-7,1-3-1,0-4 0,142-15 1,473-9 17,-353 16-34,164 5-3,106 6 4,-468-15 3,409-24 12,287-45-30,-571 52 3,-11 3 10,-244 22 3,-10 1 4,1 0 1,0 0-1,0-1 0,9-2 0,-16 3-3,0 0-1,0 0 1,0 1 0,-1-1-1,1 0 1,0 0 0,-1-1-1,1 1 1,0 0 0,-1 0-1,0-1 1,1 1 0,-1-1-1,0 0 1,0 1 0,0-1-1,0 0 1,0 1 0,0-1-1,0 0 1,0 0 0,-1 0-1,1-3 1,34-131-211,-3 12-36,-32 122 240,23-150-618,-21 132 558,-1 1 0,-1-1 0,-1 1 0,-1-1 0,-7-35 1,6 46 65,0-1 1,-1 1 0,0 0 0,-1 0 0,0 0 0,0 1 0,-1 0 0,0 0 0,0 0 0,-1 0-1,0 1 1,0 1 0,-1-1 0,0 1 0,0 0 0,0 1 0,-1 0 0,0 0 0,0 1 0,-10-4 0,-19-4 5,0 1 0,-1 1 0,-69-6 1,64 10-23,-90-15-56,-60-9-184,-203-5-1,-162 42-14,173 2 172,-690-24-236,812 9 278,-419-37 233,102 3 18,39 47-140,201 3-128,340-10 73,-49 0-154,-56-6 0,93 4 132,0 0 0,0 0 1,0-2-1,0 1 1,1-2-1,0 1 1,0-2-1,0 0 0,-15-10 1,21 12 1,2 0 0,-1-1 1,0 0-1,-6-8 0,11 12 18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6:58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12019,'71'0'1296,"10"-2"-872,20-4-152,12 1 472,12-3-168,-2-2-56,-5 3-200,-2-2-63,-13 5-121,-5 0-40,-19 1-48,-11 1 8,-14 2-184,-8 2-137,-8-2 233,-1 3-40,-8-2-16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7:17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504 0 12939,'-1'3'108,"-1"0"0,1 0 0,0 0 0,-1-1 0,0 1 0,1-1 0,-1 1 0,0-1 0,-1 0 1,1 1-1,0-1 0,-1 0 0,-4 2 0,-4 6 90,-227 244 1616,133-138-1457,95-105-319,-30 30 140,37-39-162,1 0 0,-1 0 0,0 0 1,0 0-1,1 0 0,-1-1 0,0 1 0,-1-1 1,1 0-1,0 0 0,0 0 0,0 0 0,-5 0 1,7-1-17,0 0 0,0 0 0,1 0 0,-1 0 1,0-1-1,1 1 0,-1 0 0,0 0 0,0-1 0,1 1 1,-1 0-1,1-1 0,-1 1 0,0-1 0,1 1 0,-1-1 1,1 1-1,-1-1 0,1 1 0,-1-1 0,1 1 0,-1-1 1,1 0-1,0 1 0,-1-1 0,1-1 0,-5-21-66,4 7-7,1-1 0,1 0 0,0 1 0,5-22-1,19-67-273,-22 95 314,2-11-14,1 0 1,0 0-1,2 1 1,1 0-1,17-30 1,-26 49 51,0 1 0,0-1 1,1 1-1,-1-1 0,0 1 0,1-1 0,-1 1 1,0-1-1,1 1 0,-1-1 0,1 1 1,-1-1-1,0 1 0,1 0 0,-1-1 1,1 1-1,0 0 0,-1 0 0,1-1 1,-1 1-1,1 0 0,-1 0 0,1 0 1,0-1-1,-1 1 0,1 0 0,-1 0 1,1 0-1,0 0 0,-1 0 0,1 0 0,-1 0 1,1 1-1,0-1 0,-1 0 0,1 0 1,-1 0-1,1 1 0,-1-1 0,1 0 1,-1 0-1,1 1 0,-1-1 0,1 1 1,-1-1-1,1 0 0,-1 1 0,1 0 1,2 3 21,-1 0 0,1 0 0,-1 0 0,0 0 0,2 6 1,-2-3-24,17 34 274,40 67 1,-44-86-201,0-1-1,2-1 1,0 0 0,29 25-1,4 1-69,-35-25-14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7:18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15715,'10'7'1497,"10"2"-889,9-2-184,18-3 576,6-1-184,9 0-168,2-1-111,1-2-305,-3 0-232,-10 0-433,-10 1-303,-19 2 568,-8 1-104,-14 1-144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7:18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15515,'21'15'1529,"14"-15"-897,5 0-248,14-6 520,1 2-80,4-8-192,-1 3-288,-7 2-728,-6-2-1888,-15-2 1984,-4 1-272,-12-3-240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7:20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20 12755,'11'-4'210,"0"1"1,0-1 0,0 2-1,0-1 1,1 2 0,-1 0-1,1 0 1,0 1-1,-1 0 1,1 1 0,-1 0-1,1 1 1,-1 0 0,0 1-1,0 0 1,0 1 0,0 0-1,12 7 1,-22-10-207,0-1 0,0 0 0,0 1 1,0-1-1,0 1 0,-1 0 0,1-1 0,0 1 0,0 0 1,-1-1-1,1 1 0,0 0 0,-1 0 0,1 0 0,-1-1 0,1 1 1,-1 0-1,0 0 0,1 0 0,-1 0 0,0 0 0,1 0 1,-1 0-1,0 0 0,0 0 0,0 0 0,0 0 0,0 0 1,0 0-1,0 0 0,0 0 0,-1 0 0,1 0 0,0 0 1,0 0-1,-1 0 0,1 0 0,-1 0 0,1-1 0,-1 1 0,1 0 1,-1 0-1,1 0 0,-1-1 0,-1 2 0,-4 4 7,-1 0 0,1 0-1,-1-1 1,-11 7 0,5-3 17,-31 23 100,-62 60 0,93-80-93,0 2 1,2 0-1,-1 0 0,2 1 1,0 0-1,1 1 0,0 0 0,-10 28 1,18-40-22,-1 0 0,1 0 0,0 0 0,0 1 0,1-1 0,-1 0 0,1 1 0,0-1 0,0 0 0,1 1 0,-1-1 0,1 0 0,0 1 0,0-1 0,0 0 0,1 0 0,2 6 0,-1-6 17,0 0-1,0 0 1,1 0-1,-1 0 1,1 0-1,0-1 1,0 1 0,0-1-1,1 0 1,-1 0-1,1-1 1,0 1-1,-1-1 1,7 2 0,12 3 192,1-1 1,-1-1 0,1-1 0,0-1 0,0-1 0,0-1-1,1-1 1,-1-1 0,0-1 0,0-2 0,40-10-1,-62 14-159,0-1-1,-1 1 1,1-1-1,0 0 1,0 0-1,0 0 1,-1 0-1,1 0 1,0 0-1,-1 0 1,1-1-1,-1 1 1,1 0-1,-1-1 1,2-1-1,-3 2-33,0 0 1,0 0-1,0 1 0,0-1 1,1 0-1,-1 0 0,0 0 1,-1 0-1,1 1 0,0-1 0,0 0 1,0 0-1,0 0 0,-1 1 1,1-1-1,0 0 0,-1 0 1,1 1-1,0-1 0,-1 0 0,1 1 1,-1-1-1,1 0 0,-1 1 1,0-1-1,1 1 0,-1-1 1,1 1-1,-1-1 0,0 1 1,0-1-1,1 1 0,-1 0 0,0-1 1,0 1-1,1 0 0,-2-1 1,-19-8 193,-1 1 1,0 1-1,0 1 1,-25-4-1,1 0-477,29 8 20,3 1-480,21-1-1141,12-1 1285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7:25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45 13803,'-4'2'1920,"1"-2"-1135,3-5-249,6 1 1080,5 1-520,4-1-112,11 1-279,7-1-161,6 1-248,5 0-24,2 1-280,2 1-240,-3-2 1520,-2 0-1192,-7-1 32,-4-1 56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7:25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14331,'18'0'372,"1"0"0,-1 1 0,0 0 0,0 2 0,0 0 0,0 1 0,-1 1 0,1 1 0,-1 0 0,0 1 0,15 10 0,-30-16-342,0 0 1,0 0 0,0 0 0,0 1-1,0-1 1,-1 1 0,1-1 0,-1 1-1,1 0 1,-1-1 0,1 1 0,-1 0-1,0 0 1,0 0 0,0 0 0,0 0 0,0 0-1,-1 1 1,2 3 0,-2-4-14,0 1-1,-1 0 1,1-1 0,-1 1 0,0 0-1,1-1 1,-1 1 0,0-1 0,-1 1-1,1-1 1,0 1 0,-1-1 0,1 0 0,-1 0-1,0 0 1,-3 4 0,-89 85 249,-2 1 157,81-76-292,1 1 1,1 1 0,0 0-1,-10 21 1,20-33-73,0 0 0,0 0 0,1 1 0,0-1 0,0 1 0,0-1 0,1 1 0,0 0 0,0 0 0,1 10 0,0-14-38,0 0 0,1-1 0,-1 1 0,1 0 0,0-1 0,0 1 0,0-1 0,0 1 0,0-1 0,1 1 0,-1-1 0,1 0 0,-1 0 0,1 0 0,0 0 0,0 0 0,0 0 1,0 0-1,0 0 0,1-1 0,-1 1 0,0-1 0,1 0 0,-1 0 0,1 0 0,-1 0 0,1 0 0,0 0 0,3 0 0,3 0-1,1 1 0,0-2 0,-1 1 1,1-2-1,0 1 0,-1-1 0,1 0 0,-1-1 0,1 0 0,-1-1 0,17-7 1,-13 5-7,-1-1 0,-1 0 0,1-1 0,-1 0 0,0-1 0,-1 0 0,0-1 0,11-11 0,-18 17-5,-1-1-1,1 1 0,-1 0 1,1-1-1,-1 1 1,0-1-1,0 0 0,-1 1 1,1-1-1,-1 0 1,0 0-1,0 0 0,0 0 1,0 0-1,-1-1 1,1 1-1,-1 0 0,0 0 1,-1 0-1,0-8 1,-1 9-3,1-1 1,-1 0 0,1 1-1,-1-1 1,0 1 0,-1-1-1,1 1 1,-1 0 0,1 0-1,-1 0 1,0 0-1,0 1 1,0-1 0,0 1-1,-1-1 1,1 1 0,0 0-1,-1 1 1,0-1 0,1 1-1,-7-2 1,0 0-38,-1 0-1,1 1 1,-1 1 0,1 0-1,-22 1 1,27 0-59,0 1 1,1-1-1,-1 1 1,0 1-1,0-1 1,-8 4-1,11-4 4,0 0-1,0 0 1,1 0 0,-1 1-1,0-1 1,1 0-1,-1 1 1,0-1-1,1 1 1,0 0-1,-1-1 1,1 1-1,0 0 1,0 0-1,0 0 1,-1 2-1,2-3 73,0 0-1,-1-1 0,1 1 1,0 0-1,0 0 0,0-1 0,0 1 1,0 0-1,-1 0 0,1 0 1,1-1-1,-1 1 0,0 0 0,0 0 1,0 0-1,0-1 0,1 1 1,-1 0-1,0 0 0,0-1 0,1 1 1,-1 0-1,1-1 0,-1 1 1,1 0-1,-1-1 0,1 1 0,0 0 1,1 0-35,-1 0 0,1 0 0,0 0 0,0 0 0,-1 0 0,1 0 0,0-1 0,0 1 0,4 0 0,18 2-439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7:26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5 13435,'32'-2'2230,"-25"1"-1802,0 0 0,0 0 0,0 1 0,0 1 0,0-1 0,9 2 0,-14-1-369,0 0 0,1 0 1,-1 0-1,0 0 0,0 0 0,0 0 0,-1 0 1,1 1-1,0-1 0,0 1 0,-1-1 1,1 1-1,-1 0 0,1-1 0,-1 1 1,0 0-1,1 0 0,-1 0 0,0 0 0,-1 0 1,1 1-1,0-1 0,0 0 0,0 3 1,-1 1-4,1 1 1,-1-1 0,0 0 0,0 1 0,-1-1-1,0 0 1,0 0 0,0 0 0,-1 0 0,0 0-1,0 0 1,0 0 0,-1 0 0,0-1 0,0 1-1,-1-1 1,1 0 0,-5 5 0,-7 8 84,0-1 0,-2 0 0,-27 21 0,24-21-6,-2 0-1,0-2 1,-1-1 0,0-1 0,-38 16 0,54-28-91,8-3-1,9-4 4,1 2-52,1 0 1,0 1-1,0 1 1,0 0-1,0 0 1,1 2-1,-1-1 1,0 1-1,0 1 1,1 0-1,-1 1 1,0 0-1,0 1 1,0 1-1,-1 0 1,1 0-1,-1 1 1,12 7-1,-20-11 40,0 0 0,0 0 0,1-1-1,-1 1 1,0-1 0,0 1 0,1-1-1,-1 0 1,0-1 0,1 1 0,-1 0 0,0-1-1,0 0 1,0 0 0,1 0 0,-1 0 0,0 0-1,0 0 1,0-1 0,-1 0 0,1 1-1,3-4 1,5-3-150,0 0 0,0-1-1,18-19 1,-28 27 29,0-1 1,1 1-1,-1 0 0,0-1 1,0 1-1,0-1 0,0 1 1,0-1-1,0 1 0,0-1 1,-1 0-1,1 1 0,0-1 1,-1 0-1,0 0 0,1 0 1,-1 1-1,0-1 0,0 0 1,0 0-1,0 0 0,0 1 1,0-1-1,-1 0 0,1 0 1,-1 1-1,1-1 0,-1 0 1,0-2-1,-8-11-521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7:27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12899,'0'1'66,"0"1"0,0-1 1,0 0-1,1 0 0,-1 0 0,0 0 0,1 0 1,-1 0-1,1 0 0,-1 0 0,1 0 1,-1 0-1,1 0 0,0 0 0,0 0 1,-1-1-1,1 1 0,0 0 0,0 0 1,0-1-1,0 1 0,0-1 0,0 1 1,0-1-1,0 1 0,0-1 0,0 1 1,0-1-1,0 0 0,0 0 0,0 1 1,0-1-1,1 0 0,0 0 0,8 0 186,0 0 0,-1 0 0,13-2-1,-11 0 149,366-41 2612,190-17-2197,456 42-749,-974 19-65,11-1-2,146 4 13,-150-1-36,90 18 1,-136-19 4,-5-1-12,0 0 0,-1 0 0,1 0 0,0 0 0,-1 1 0,1 0 0,-1 0 0,1 0 0,-1 0 0,5 4 0,-9-4-781,-6-3 498,-7-4 158,-4-7-104,-3-3-84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7:27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21 13619,'26'-6'838,"1"1"1,0 1 0,27-1-1,-43 5-625,-1 0 0,0 0 0,0 1 0,0 1 0,0-1 0,0 2 0,0-1 0,0 1 0,0 1 0,17 9 0,-26-13-197,1 1 0,-1 0 0,1-1 0,-1 1-1,0 0 1,1 0 0,-1 0 0,0 0 0,0 0 0,0 0 0,0 0 0,0 1-1,0-1 1,0 0 0,0 0 0,0 1 0,-1-1 0,1 1 0,0-1 0,-1 1-1,1-1 1,-1 1 0,0-1 0,1 1 0,-1-1 0,0 1 0,0 0-1,0-1 1,0 1 0,0-1 0,-1 1 0,1-1 0,0 1 0,-1-1 0,1 1-1,-1-1 1,1 1 0,-1-1 0,0 1 0,0-1 0,0 0 0,0 1-1,0-1 1,0 0 0,0 0 0,-2 2 0,-6 6 3,0-1-1,-1 0 1,0-1 0,-18 11 0,22-15-3,-118 63 99,-1-1 66,105-52-89,1 0 0,0 1 0,-32 31 0,45-40-49,0 1 0,1 0-1,0 1 1,0-1 0,-5 11-1,9-16-31,1 1 0,-1 0 0,0 0 0,1-1 0,-1 1 0,1 0 0,-1 0 0,1 0 0,0 0 0,0 0 0,0 0 0,0 0 0,0-1 0,0 1 0,0 0 0,1 0 0,-1 0 0,1 0 0,-1 0 0,1-1-1,0 1 1,0 0 0,0-1 0,0 1 0,0 0 0,0-1 0,2 3 0,2 1 5,0-1 0,1 0 0,0 0-1,0 0 1,0-1 0,0 0 0,0 0 0,1-1-1,-1 1 1,1-1 0,0-1 0,10 2 0,12 1 18,46 0 0,-73-4-32,30 0 43,50-6 0,-71 4-3,0 0 1,-1 0-1,1-1 0,0 0 0,-1-1 0,0 0 0,1-1 1,10-7-1,-19 11-19,0 0 1,-1 0-1,1 0 1,0 0-1,-1-1 1,1 1-1,-1-1 1,1 1-1,-1-1 1,0 1-1,1-1 1,-1 0 0,0 1-1,0-1 1,0 0-1,0 0 1,-1 0-1,1 0 1,-1 0-1,1 0 1,-1 0-1,1 0 1,-1 0-1,0 0 1,0 0-1,0 0 1,0 0-1,0 0 1,-1 0-1,1 0 1,-1 0-1,1 0 1,-1 0-1,0 0 1,0 0-1,0 0 1,0 0 0,-1-2-1,-3-2 44,1 1 1,-1-1-1,0 1 0,-1 0 0,0 0 0,1 0 1,-1 1-1,-1 0 0,-9-5 0,4 3-6,-1 0-1,0 1 1,0 1-1,-17-4 1,24 7-119,-1 0 0,1 0 1,-1 0-1,0 1 0,1 0 0,-1 0 0,0 1 0,1 0 1,-1 0-1,-11 4 0,15-4-54,0 1 0,0 0 0,1-1 0,-1 1 0,1 0 0,0 0 0,-5 5 0,7-7 119,-1 1 0,1-1-1,-1 1 1,1 0 0,-1-1-1,1 1 1,-1-1 0,1 1-1,-1 0 1,1 0 0,0-1 0,-1 1-1,1 0 1,0-1 0,0 1-1,0 0 1,0 0 0,-1-1-1,1 1 1,0 0 0,0 0-1,0 0 1,1-1 0,-1 1 0,0 0-1,0 0 1,0-1 0,0 1-1,1 0 1,-1 0 0,0-1-1,1 1 1,-1 0 0,1-1-1,-1 1 1,1 0 0,7 2-229,4-4 48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5:15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53 11162,'0'0'176,"0"0"-1,-1 0 1,1-1-1,0 1 0,0 0 1,-1-1-1,1 1 0,0 0 1,0-1-1,-1 1 1,1-1-1,0 1 0,0 0 1,0-1-1,0 1 0,0-1 1,0 1-1,0-1 1,0 1-1,0 0 0,0-1 1,0 1-1,0-1 0,0 1 1,0-1-1,0 1 1,0 0-1,0-1 0,0 1 1,1-1-1,-1 1 0,0 0 1,0-1-1,1 1 1,15-13 1710,26-3-1475,-41 15-171,7-1-114,-1 0 0,0 0 1,1 1-1,0-1 0,-1 2 0,13-1 1,-20 1-125,1 0 0,-1 0 0,0 0 0,1 0 0,-1 1 0,0-1 0,1 0 0,-1 0 0,0 0 0,1 0 0,-1 0 0,0 1 0,0-1 0,1 0 0,-1 0 0,0 1 0,0-1 0,1 0 1,-1 0-1,0 1 0,0-1 0,0 0 0,1 1 0,-1-1 0,0 0 0,0 0 0,0 1 0,0-1 0,0 1 0,0-1 0,0 0 0,0 1 0,0-1 0,0 0 0,0 1 0,0-1 0,0 0 0,0 1 0,0-1 0,0 0 0,0 1 0,0-1 1,0 0-1,0 1 0,0-1 0,-1 0 0,1 1 0,0-1 0,0 0 0,0 0 0,-1 1 0,-12 19 19,11-17-19,-22 26-8,-12 16 10,33-41-8,1 0 0,0 0 0,0 0 0,0 0 0,0 0 0,1 0 0,0 0 0,0 1 0,0-1-1,-1 5 1,2-6-18,1-1 1,-1 1-1,0-1 0,1 1 0,0-1 0,-1 1 0,1-1 0,0 0 0,0 0 0,0 1 0,0-1 0,1 0 0,-1 0 0,1 0 0,-1 0 0,1 0 0,0-1 0,-1 1 0,1 0 1,0-1-1,0 1 0,0-1 0,1 0 0,-1 0 0,0 1 0,0-1 0,1-1 0,2 2 0,1 0-18,1 0-1,-1 0 1,1-1-1,0 0 1,-1-1 0,1 1-1,0-1 1,-1 0 0,11-2-1,6-4-127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7:28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0 354 14291,'1'1'169,"0"1"0,-1-1 0,1 1 0,0-1 0,0 1 0,0-1 0,0 1 0,1-1 0,-1 0-1,0 0 1,1 0 0,-1 0 0,0 0 0,1 0 0,0 0 0,1 1 0,0-2-48,-1 0 0,0 1 0,0-2 1,1 1-1,-1 0 0,0 0 0,1-1 0,-1 1 0,0-1 0,0 0 0,0 1 0,0-1 1,4-2-1,12-7 385,1-1 0,-2 0 1,1-1-1,30-29 0,54-67 277,27-63-419,-125 167-362,-3 5-1,-3 11-2,-9 26-9,9-32 8,-3 9-6,-35 124 0,35-114-39,0 0-1,2 0 0,-1 42 1,4-63-51,1 0-1,-1-1 1,1 1 0,0 0 0,0 0-1,0 0 1,1 0 0,-1-1 0,1 1-1,3 4 1,-5-7 43,1 0 1,0 0-1,-1 0 0,1-1 1,0 1-1,-1 0 0,1-1 0,0 1 1,0 0-1,0-1 0,0 1 1,0-1-1,0 1 0,0-1 0,0 0 1,0 1-1,0-1 0,1 0 1,0 0 23,-1 0 0,0 0 0,1-1 0,-1 1 0,0 0 0,1-1 0,-1 1 0,0-1 1,0 0-1,1 1 0,-1-1 0,0 0 0,0 0 0,0 0 0,0 0 0,0 0 0,0 0 0,1-1 1,13-21-492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7:29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12307,'18'-5'9325,"80"-18"-6913,-31 15-1877,-23 6-2997,-40 1 1543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7:31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55 12723,'5'-5'277,"1"0"0,0 1 1,0-1-1,0 1 0,1 0 0,0 1 1,-1-1-1,1 1 0,0 1 0,1-1 1,-1 1-1,14-2 0,0 1 225,1 1-1,-1 1 1,28 1-1,-39 1-350,1 0 1,0 1-1,-1 0 0,1 0 0,17 8 0,-26-9-128,0-1 0,0 1-1,0 0 1,0 0-1,-1 1 1,1-1-1,0 0 1,-1 1-1,1-1 1,-1 0-1,0 1 1,1 0-1,-1-1 1,0 1-1,2 3 1,-3-3-12,1 0 1,-1-1 0,0 1-1,0 0 1,0 0 0,0-1 0,0 1-1,0 0 1,-1 0 0,1-1-1,-1 1 1,1 0 0,-1-1-1,0 1 1,1 0 0,-1-1-1,0 1 1,0-1 0,0 1 0,0-1-1,0 0 1,-2 2 0,-5 6 7,-1 0 0,0 0 1,0-1-1,-1-1 0,-13 8 1,-59 32 35,44-27-46,30-16-10,-12 7 11,0 1 1,-32 26 0,48-35-4,0 0-1,0 1 0,0-1 1,1 1-1,0 0 0,0 0 1,0 0-1,0 0 0,0 1 1,1-1-1,0 1 0,0-1 1,0 1-1,1 0 1,-1 0-1,1 0 0,0 0 1,1 0-1,-1 5 0,1-7 3,0 0 1,1 0-1,0 0 0,-1 0 0,1 0 0,0 0 0,0-1 0,0 1 0,1 0 1,-1-1-1,1 1 0,-1-1 0,1 1 0,0-1 0,2 3 0,0-2 12,1 1 0,-1-1 0,1 1-1,-1-2 1,1 1 0,0 0 0,9 3-1,0-2 30,-1 0 0,2-1 0,-1 0 0,0-1 0,22 0 0,-23-2 23,-1-1 0,1 0 0,-1-1-1,0 0 1,22-7 0,-29 7-21,-1 1 1,1-1 0,-1-1-1,0 1 1,1-1 0,-1 1-1,7-8 1,-10 9-16,1-1 1,0 0 0,-1 0-1,1 0 1,-1 0 0,0 0-1,0-1 1,0 1 0,0 0-1,0 0 1,0-1 0,-1 1-1,1 0 1,-1-1 0,0 1-1,1-4 1,-2 2 7,1 0-1,-1 0 1,0 0 0,0 0-1,-1 0 1,1 0 0,-1 1-1,0-1 1,0 0 0,0 1-1,0 0 1,-1-1 0,1 1-1,-1 0 1,0 0 0,0 1 0,0-1-1,0 0 1,0 1 0,-1 0-1,-6-3 1,3 0-219,-1 1 0,0 1-1,0 0 1,0 0 0,0 0 0,-1 1 0,1 0 0,-1 1-1,-11-1 1,9 3-671,8 1 293,8 0-110,8 0-10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7:32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52 107 10994,'7'-3'673,"0"0"0,0-1 0,0 0 0,0 0 0,7-7-1,5-2 995,3-1-180,28-14 0,-41 24-1214,0 1 0,0-1-1,0 2 1,0-1 0,0 1 0,16-1 0,-24 2-251,0 1 0,1 0 0,-1 0 0,0 0 0,1 0-1,-1 0 1,1 0 0,-1 0 0,0 0 0,1 1 0,-1-1 0,0 0 0,1 1 0,-1-1 0,0 1 0,0 0 0,0-1 0,1 1-1,-1 0 1,0 0 0,0 0 0,0 0 0,0 0 0,0 0 0,0 0 0,0 0 0,-1 0 0,1 0 0,0 0 0,-1 0-1,1 1 1,-1-1 0,1 0 0,-1 1 0,1-1 0,-1 0 0,0 1 0,0-1 0,0 0 0,1 1 0,-1-1 0,-1 1 0,1-1-1,0 0 1,-1 3 0,0 5 15,-1 0-1,-1 0 1,1-1-1,-1 1 0,-7 12 1,-4 4-19,-1-1 0,-1 0 1,-2-1-1,0-1 0,-1 0 1,-1-2-1,-1 0 0,-1-1 1,0-1-1,-29 16 0,26-20-14,24-14-15,0 1 1,0 0 0,-1-1-1,1 1 1,0-1-1,0 1 1,0-1-1,-1 0 1,1 0-1,0 1 1,0-1 0,-1 0-1,1 0 1,0 0-1,-1-1 1,1 1-1,0 0 1,-2-1 0,2 1-3,1-1 1,0 1 0,0-1-1,0 1 1,0-1 0,0 1 0,0-1-1,0 1 1,0-1 0,0 1-1,0-1 1,1 1 0,-1-1 0,0 1-1,0 0 1,0-1 0,1 1-1,-1-1 1,0 1 0,0-1 0,1 1-1,-1 0 1,0-1 0,1 1-1,-1 0 1,0-1 0,1 1 0,-1 0-1,1-1 1,13-11-181,-11 10 164,0 0 0,0 0 1,0 1-1,0-1 0,1 1 0,-1 0 0,0 0 0,1 0 1,-1 0-1,0 0 0,1 1 0,-1 0 0,1-1 0,-1 1 1,1 0-1,0 1 0,-1-1 0,0 1 0,1 0 0,-1-1 1,4 3-1,-3-1 41,-1 0 0,1 0 0,-1 0 1,1 1-1,-1 0 0,0 0 0,0 0 0,0 0 1,0 0-1,-1 0 0,1 1 0,-1-1 0,0 1 1,0 0-1,0 0 0,-1 0 0,2 4 0,-2-6 12,-1 1-1,1-1 1,0 0 0,0 1-1,0-1 1,0 0-1,0 0 1,0 0-1,0 0 1,1 0 0,-1 0-1,1 0 1,0 0-1,0 0 1,-1-1-1,1 1 1,0-1-1,0 1 1,0-1 0,1 0-1,-1 0 1,0 0-1,0 0 1,1 0-1,-1 0 1,1-1-1,-1 1 1,0-1 0,1 0-1,-1 1 1,1-1-1,-1 0 1,1 0-1,-1-1 1,1 1-1,-1-1 1,0 1 0,1-1-1,-1 0 1,0 0-1,4-1 1,5-2 69,1-1 1,18-12-1,-26 15-169,0 0 0,-1 0 0,0-1 0,0 1 0,1-1-1,-1 0 1,-1 0 0,1 0 0,0 0 0,-1-1 0,4-6-1,-5 6-65,1 4-52,-1 2 110,3 2-190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8:00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13475,'1'0'94,"-1"1"1,0-1-1,1 0 1,-1 1-1,1-1 1,-1 1 0,1-1-1,-1 0 1,1 1-1,0-1 1,-1 0-1,1 0 1,-1 1-1,1-1 1,-1 0-1,1 0 1,0 0-1,-1 0 1,1 0-1,0 0 1,-1 0-1,1 0 1,0 0-1,31 0 452,-1-1 0,0-1 0,0-2 0,33-8 0,-11 2-196,18-2-68,-7-1-187,-1 4 1,2 2-1,72 2 1,-116 7-204,0 2 1,0 0-1,0 2 1,0 0 0,27 13-1,-20-8-774,-28-11 873,0-1 1,0 1 0,0 0-1,0 0 1,0 0-1,0 0 1,0 0-1,0 0 1,0 0 0,0 0-1,0 0 1,-1 0-1,1 0 1,0 0 0,0 0-1,0 0 1,0 0-1,0 0 1,0 0-1,0 0 1,0 0 0,0 0-1,0 0 1,0 0-1,0 0 1,-1 0 0,1 0-1,0 0 1,0 0-1,0 0 1,0 0-1,0 0 1,0 0 0,0 0-1,0 0 1,0 0-1,0 1 1,0-1-1,0 0 1,0 0 0,0 0-1,0 0 1,0 0-1,-1 0 1,1 0 0,0 0-1,0 0 1,0 0-1,0 0 1,0 0-1,0 0 1,0 0 0,0 1-1,0-1 1,0 0-1,0 0 1,0 0 0,0 0-1,0 0 1,0 0-1,0 0 1,0 0-1,0 0 1,0 0 0,0 0-1,1 1 1,-13-1-328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8:00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11891,'13'6'1160,"5"1"-824,11-1-112,5-3 552,15-1-424,6-2-8,10-9-48,3-1-56,6-3-88,0-3-96,-2-3 136,-4 3-176,-11 2 24,-4-1-8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8:01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1 163 14323,'20'3'1360,"13"-7"-824,1-5-175,9-7 823,5-2-600,8-3-176,2 1-88,-3 0-336,1 3-160,-3 2-336,-1 3-160,-8 5 456,-5 1-144,-15 5-128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7:39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15379,'-6'0'1329,"6"2"-785,7 1-136,16 0 552,15 2-120,20-3-176,4 0-80,10 1-127,2-2-105,-3 2-424,-4-1-272,-15 2-513,-15 0-111,-22 1 688,-11 0-192,-21 1-232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7:39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12195,'0'18'1528,"21"-13"-776,12-5-304,18-4 1601,6-6-1249,6 3-432,2 0-344,-2 1 104,-2-6-48,-12 1-128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7:40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503 75 10138,'31'-15'1191,"81"-41"4177,-111 56-5294,-1-1-1,0 1 1,1 0 0,-1 0-1,1-1 1,-1 1 0,0 0-1,1 0 1,-1 0 0,1-1-1,-1 1 1,1 0 0,-1 0-1,1 0 1,-1 0 0,1 0 0,-1 0-1,0 0 1,1 0 0,-1 0-1,1 0 1,-1 0 0,1 0-1,-1 9 765,-10 12-325,-6 0-292,0-1-1,-2-1 1,-22 20 0,-65 49 111,81-70-254,-6 7-19,-222 161 582,251-185-635,-10 6 73,-1 0 1,0-1-1,-20 7 0,30-12-65,0 0 0,0 0 0,0 0 0,0-1 0,0 1-1,0-1 1,0 1 0,0-1 0,-1 0 0,1 0 0,0 0 0,0 0 0,0-1 0,0 1-1,-1 0 1,1-1 0,0 0 0,0 1 0,0-1 0,0 0 0,0 0 0,0 0 0,0 0-1,1 0 1,-1-1 0,0 1 0,1-1 0,-1 1 0,-2-4 0,1 1-23,1-1 0,0 0 1,0 0-1,1 0 0,-1 0 1,1 0-1,0-1 0,1 1 1,-1 0-1,1-1 0,0 1 1,0 0-1,1 0 0,0-7 0,2-5-112,1 0 0,1 0-1,6-16 1,-4 16-51,0 0 1,1 0 0,1 1 0,1 0-1,12-16 1,-17 26 104,-1 1 0,1 0 1,0 0-1,0 0 0,1 0 0,-1 1 0,1 0 1,0 0-1,0 0 0,0 1 0,1 0 1,-1 0-1,1 0 0,0 1 0,0 0 0,8-1 1,-11 3 50,0 0 1,0 1 0,0-1-1,1 1 1,-1 0 0,0 0 0,0 0-1,0 1 1,0-1 0,0 1-1,0 0 1,-1 0 0,1 0-1,-1 1 1,1-1 0,-1 1 0,0 0-1,0 0 1,0 0 0,3 4-1,5 7 7,0 1 0,0 1 0,8 18 0,15 38-36,14 24 363,-43-87-560,1 0 0,0-1 0,0 0 0,1 0-1,0-1 1,0 1 0,16 11 0,-22-19 191,-1 1 23,1 0-1,0-1 0,0 1 1,0 0-1,0-1 1,-1 1-1,1 0 1,0-1-1,0 1 1,0-1-1,0 0 0,0 1 1,0-1-1,1 0 1,-1 0-1,0 1 1,0-1-1,0 0 0,0 0 1,0 0-1,0 0 1,0-1-1,0 1 1,0 0-1,0 0 1,0-1-1,0 1 0,2-1 1,6-8-470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5:15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68 16388,'5'-9'1129,"-2"6"-775,-1-1 1,1 0-1,-1 0 0,0 0 1,0-1-1,-1 1 0,1 0 1,-1-1-1,1-7 1,-2 11-314,0 1 0,0-1 1,0 1-1,0 0 1,0-1-1,0 1 1,0-1-1,0 1 1,0 0-1,-1-1 1,1 1-1,0 0 0,0-1 1,0 1-1,-1 0 1,1-1-1,0 1 1,0 0-1,-1-1 1,1 1-1,0 0 1,-1 0-1,1 0 0,0-1 1,-1 1-1,1 0 1,0 0-1,-1 0 1,1 0-1,0-1 1,-1 1-1,1 0 1,-1 0-1,1 0 1,0 0-1,-1 0 0,1 0 1,-1 0-1,1 0 1,0 0-1,-1 0 1,1 0-1,0 1 1,-1-1-1,1 0 1,-1 0-1,1 0 0,0 0 1,-1 1-1,1-1 1,-1 0-1,-19 13 341,14-7-375,1 1-1,0 1 0,0-1 1,1 1-1,-1-1 0,2 1 1,-1 0-1,1 1 0,-2 8 1,-2 11-58,-5 41 0,8-40 30,2-1 1,1 1 0,1 0 0,5 29 0,-3-42-13,1 0 1,0 1-1,2-2 1,0 1-1,0 0 1,2-1-1,0 0 1,12 20-1,-18-35 14,-1 0-1,1 1 1,-1-1-1,0 0 1,1 1-1,-1-1 0,0 0 1,0 1-1,1-1 1,-1 0-1,0 1 1,0-1-1,1 0 1,-1 1-1,0-1 0,0 1 1,0-1-1,0 1 1,0-1-1,1 0 1,-1 1-1,0-1 1,0 1-1,0-1 0,0 1 1,0-1-1,-1 1 1,1-1-1,0 0 1,0 1-1,0-1 1,0 1-1,0-1 0,-1 1 1,1-1-1,-17-3-426,-21-18 12,23 12 435,1-2 1,-1 1-1,2-2 0,-1 0 1,2-1-1,0 0 0,0 0 1,1-2-1,-9-16 0,18 29 16,1 0 1,0 0-1,0 0 0,0-1 0,0 1 0,1 0 1,-1-1-1,1 1 0,-1-1 0,1 1 0,0-1 0,0 1 1,0-1-1,0 1 0,0 0 0,1-1 0,-1 1 1,1-1-1,0 1 0,-1 0 0,1-1 0,0 1 0,0 0 1,1 0-1,-1 0 0,0 0 0,1 0 0,-1 0 1,1 0-1,0 0 0,-1 0 0,1 1 0,0-1 1,0 1-1,0-1 0,0 1 0,4-2 0,8-4-26,1 1 0,-1 0-1,1 1 1,27-5-1,-35 8-54,6-1-128,10-2-131,0-1 0,0-1 0,0-1 0,-1 0 0,23-14 0,-18 2-136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7:41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1 13875,'-24'14'2172,"7"-2"-1802,0 1-1,1 0 0,0 1 0,2 0 0,-17 20 0,-58 89 150,63-81-414,2 0-1,2 2 0,-31 87 0,42-96-50,1 0 0,3 0 0,0 1 0,3 0 0,-1 71 0,5-95-66,1 0 0,0 0 1,1-1-1,0 1 1,1 0-1,1-1 1,0 0-1,0 0 1,1 0-1,11 19 1,-13-25-16,1-1 0,-1 0 0,1 0 0,-1 0 1,1-1-1,0 1 0,1-1 0,-1 0 0,0 0 0,1-1 1,0 1-1,-1-1 0,1 0 0,0 0 0,0 0 1,0-1-1,1 0 0,-1 0 0,0 0 0,0-1 1,1 1-1,-1-1 0,0-1 0,1 1 0,-1-1 0,8-2 1,33-10-137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8:15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32 11146,'4'-1'158,"26"-9"1334,37-6 1,-59 15-1260,0-1-1,0 2 1,0-1 0,-1 1 0,1 0 0,0 1 0,0-1 0,0 2 0,0-1-1,10 4 1,-17-4-207,1 0-1,0 0 0,-1 0 0,1 0 1,0 0-1,-1 0 0,1 0 0,-1 1 1,0-1-1,1 0 0,-1 1 1,0 0-1,0-1 0,0 1 0,0-1 1,0 1-1,0 0 0,0 0 0,-1 0 1,1-1-1,-1 1 0,1 0 0,-1 0 1,0 0-1,1 0 0,-1 0 1,0 0-1,-1 0 0,1 0 0,0 0 1,0 0-1,-1 0 0,0 2 0,-2 7-5,-1 0 0,0-1 0,0 1 0,-8 12 0,11-22-16,-36 62 103,-3-3 0,-60 72 0,-26 35 114,116-151-213,0 0 0,2 1 1,0 0-1,0 0 0,2 1 1,0 0-1,1 0 1,1 0-1,-3 20 0,7-30-4,-1 1 0,1-1 0,1 0-1,0 1 1,0-1 0,0 1 0,1-1 0,0 0-1,6 13 1,-5-15-3,0 0 0,1 0 1,-1-1-1,1 1 0,0-1 0,1 0 0,-1-1 0,1 1 0,0-1 0,0 1 1,1-2-1,-1 1 0,11 5 0,-7-6 11,-1 1-1,1-2 1,0 1-1,0-1 1,1 0-1,-1-1 1,0 0 0,0-1-1,1 0 1,-1 0-1,0-1 1,1 0-1,-1-1 1,0 0 0,0 0-1,0-1 1,8-4-1,-2 1 27,0 0-1,-1-2 1,0 0-1,0 0 1,-1-1-1,0-1 0,0 0 1,-1-1-1,11-13 1,-20 20 8,1 0 0,-1-1 0,0 1 0,0-1 1,0 0-1,-1 0 0,0 0 0,0 0 0,0 0 1,0 0-1,-1-1 0,0 1 0,0 0 0,0-1 1,-1 1-1,0-1 0,0-6 0,-1 8-8,0 0 0,0 0-1,0 0 1,0 1 0,-1-1 0,0 0-1,0 0 1,0 1 0,0-1 0,0 1 0,-1 0-1,1 0 1,-1 0 0,0 0 0,0 0-1,0 0 1,-1 1 0,1-1 0,0 1-1,-1 0 1,0 0 0,1 1 0,-7-3-1,-6-1-23,0 0-1,0 1 0,-1 1 0,1 0 0,-1 1 0,1 1 1,-1 1-1,0 0 0,1 2 0,-1-1 0,1 2 0,0 0 1,-1 1-1,-17 7 0,33-10-52,0-1 0,0 0 0,0 1 0,0-1 0,0 1 0,0-1 0,0 1 0,0 0 0,0-1 0,0 1 1,0 0-1,1 0 0,-1 0 0,0 0 0,1 0-10,0-1 0,0 0 0,0 0 0,0 1 0,0-1 0,0 0 0,0 0 0,0 1 0,0-1 0,0 0 0,1 0 0,-1 1 0,0-1 0,0 0 0,0 0 0,0 0 0,1 0 0,-1 1 0,0-1 0,0 0 0,0 0 0,1 0 0,-1 0 0,0 0 0,0 1 0,1-1 0,-1 0 0,0 0 0,0 0 0,1 0 0,-1 0 0,0 0 0,1 0 0,33 2-1741,0-6 1090,3-3-239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8:15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527 1 12427,'14'14'549,"-1"1"1,0 1-1,-2 0 1,0 0-1,0 1 1,-2 0-1,0 1 0,8 22 1,-10-18-360,-1 0 1,-1 0 0,0 1-1,-2 0 1,-1 0-1,0 34 1,-4-25-198,-2 0 1,0 0-1,-3 0 0,0-1 1,-2 0-1,-1 0 1,-2-1-1,0-1 0,-3 0 1,-23 38-1,7-24-151,-1-1 1,-68 69-1,-88 61-405,182-166 560,-91 75-191,7-15-66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8:19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2514 178 9962,'-87'-31'-214,"-2"4"0,-95-16-1,-185-13-2144,96 36 3326,220 21-488,1 2 1,0 2 0,-64 16 0,43-2-180,-106 43-1,-66 47 137,198-86-301,2 3 0,0 1 0,-64 53 0,53-32 38,-97 109 0,110-106-124,1 1 0,-64 111 1,91-135-55,1 0 0,1 1 0,2 0 1,1 1-1,1 0 0,1 0 0,2 1 1,-3 43-1,9-58-8,0 0 0,1 0 0,0 0 0,2 0 0,0-1-1,0 1 1,2-1 0,0 0 0,0 0 0,2 0 0,0-1 0,0 0 0,1 0 0,1-1 0,1 0 0,-1 0 0,2-1 0,0-1-1,19 16 1,-1-4-50,0-2 0,2-2 0,0-1 0,1-1 0,1-1 0,0-2 0,54 14 0,151 41-162,-118-34 154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8:19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1415 10722,'85'-25'492,"-1"-3"-1,-1-4 0,-1-3 1,144-88-1,-157 78-266,-2-3 0,-2-3 0,86-87 0,-124 107-200,0 0 1,-2-2-1,30-52 1,-42 60-39,0 0 1,-2-1-1,-1 0 1,-1-1-1,10-51 1,-16 63-20,-1 1 0,-1-1 0,0 0 0,-1 0 0,0 0 0,-1 0 0,-1 0 0,-1 1 0,0-1 0,0 1 0,-2 0 0,0-1 0,0 2 1,-2-1-1,1 1 0,-2 0 0,0 0 0,0 1 0,-11-12 0,2 5-46,-2 1 0,0 1 0,-1 1 0,0 0 0,-2 1 0,1 2-1,-2 0 1,-28-11 0,22 12-164,-1 1 0,-1 2 0,1 1 0,-1 2-1,0 1 1,-42-2 0,42 6 15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8:40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6 104 10858,'0'0'21,"0"0"-1,0 0 1,-1 0-1,1 0 0,0 0 1,-1 0-1,1 1 1,0-1-1,-1 0 1,1 0-1,0 0 0,0 0 1,-1 1-1,1-1 1,0 0-1,0 0 1,-1 1-1,1-1 0,0 0 1,0 1-1,0-1 1,0 0-1,0 0 0,-1 1 1,1-1-1,0 0 1,0 1-1,0-1 1,0 0-1,0 1 0,0-1 1,0 0-1,0 1 1,0-1-1,0 0 1,0 1-1,0-1 0,0 0 1,0 1-1,1-1 1,-1 0-1,0 1 1,0-1-1,0 0 0,0 1 1,1-1-1,-1 0 1,0 0-1,0 1 0,0-1 1,1 0-1,-1 0 1,0 0-1,0 1 1,1-1-1,-1 0 0,0 0 1,1 0-1,-1 0 1,0 1-1,1-1 1,-1 0-1,0 0 0,1 0 1,-1 0-1,0 0 1,1 0-1,-1 0 1,1 0-1,27 2 380,-26-2-352,301-23 1532,-182 10-1401,28-1-34,476-40 63,1 44-143,-503 20-35,188 39 0,-552-88 99,20 20 100,-233 12 0,-222 56-715,658-47 471,-168 24-50,153-19 36,-1 1 0,1 2 0,-45 19 0,70-23-67,18-6 57,31-5 48,-24 3-5,419-26 196,2 22-317,-430 6 112,297 2-158,309-9-165,-598 6 329,16-1 49,61-12 0,-100 11 122,-94 1-91,45 3-32,-4-2-40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8:33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14539,'10'6'1640,"-4"1"-1095,14-5-201,6 1 1192,13-2-1064,10-1-72,5 0-40,4 1-56,-5-1-208,-2 0-72,-9 3-256,-7 2-216,-15-1-296,-7 2 2280,-22 1-1568,-11 2 0,-13 2 32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8:33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15035,'11'4'1409,"16"-4"-929,6 0-200,12 0 424,7-3-128,3-2-552,3-3-304,-5 1 288,-4 0-144,-10 2-144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8:34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14203,'86'18'2167,"-56"-13"-1710,0 1 0,40 15 0,-62-19-439,0 1 0,-1 1 0,0 0 0,0 0 0,0 0 0,0 1 1,-1 0-1,0 0 0,0 0 0,0 1 0,0 0 0,-1 0 0,7 12 1,-9-13 3,-1 0 0,0 0 0,0 0 0,0 0 0,-1 0 0,0 1 0,0-1 0,0 0 0,-1 1 0,1-1 0,-1 1 0,-1-1 0,1 1 0,-1-1 0,0 0 1,0 1-1,0-1 0,-1 0 0,0 0 0,-4 8 0,-5 8 228,0-1-1,-2 0 1,-22 27 0,17-23 47,-20 29 299,-49 61 97,81-108-704,5-11-7,7-10-72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8:36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2 850 12875,'0'4'355,"-1"14"708,1-18-1047,0 0 0,0 0 0,0 1 0,0-1 0,0 0-1,0 0 1,0 0 0,0 1 0,0-1 0,0 0 0,0 0 0,1 0 0,-1 1-1,0-1 1,0 0 0,0 0 0,0 0 0,0 1 0,1-1 0,-1 0-1,0 0 1,0 0 0,0 0 0,0 0 0,1 0 0,-1 1 0,0-1-1,0 0 1,0 0 0,1 0 0,-1 0 0,0 0 0,0 0 0,0 0 0,1 0-1,-1 0 1,0 0 0,0 0 0,1 0 0,-1 0 0,0 0 0,0 0-1,0 0 1,1 0 0,-1 0 0,0 0 0,0 0 0,0-1 0,1 1 0,-1 0-1,0 0 1,0 0 0,0 0 0,1 0 0,-1-1 0,0 1 0,0 0-1,0 0 1,0 0 0,0 0 0,0-1 0,1 1 0,-1 0 0,8-9 313,1 0 0,-2 0 0,1 0 0,-1-1 0,11-20 0,-1 1 58,99-160 606,127-280-1,-200 359-1096,-61 171 65,1 0 0,-8 75 1,24-131 41,1-1 1,0 1-1,0-1 1,0 0-1,0 1 1,1-1-1,-1 1 1,3 7-1,-2-11 0,-1 0 0,1 0 0,0 1 0,0-1 0,-1 0 0,1 0 0,0 0 0,0 0 0,0 0 0,0 0 0,0 0 0,0-1 0,0 1 0,0 0 0,1 0 0,-1-1 0,0 1 0,0-1 0,1 1 0,-1-1 0,0 0 0,1 1 0,-1-1 0,0 0 0,1 0 0,-1 0 0,0 0 0,1 0 0,-1 0 0,0 0 0,3-1 0,4-1 20,1 0 1,-1-1 0,1 0 0,-1 0 0,0-1 0,0 0 0,0 0 0,-1-1 0,0 0 0,12-11 0,7-8 97,29-34 0,-52 55-110,79-99 379,-82 102-388,12-12 87,-11 12-86,-1 1 0,0-1 0,0 0 0,0 0 0,1 0 0,-1 0 0,0 1 0,0-1 1,0 0-1,0 0 0,1 0 0,-1 1 0,0-1 0,0 0 0,0 0 0,0 1 0,0-1 0,0 0 0,0 0 0,0 0 0,1 1 0,-1-1 0,0 0 1,0 1-1,0-1 0,0 0 0,0 0 0,0 1 0,-1-1 0,1 0 0,0 0 0,0 1 0,0-1 0,-7 37 141,5-28-145,-7 27 37,2 1 0,2-1 0,1 1 0,1 54 0,3-89-58,0 0 0,0 0-1,1 1 1,-1-1 0,0 0 0,1 0 0,0 1 0,-1-1 0,1 0 0,0 0 0,0 0 0,0 0-1,1 0 1,-1 0 0,0 0 0,1-1 0,-1 1 0,1 0 0,-1-1 0,1 1 0,0-1-1,0 0 1,0 1 0,0-1 0,0 0 0,0 0 0,0 0 0,3 0 0,-1 0-25,1 0 1,-1-1-1,1 0 1,0 1 0,-1-2-1,1 1 1,-1-1-1,1 1 1,-1-1 0,0-1-1,1 1 1,-1 0-1,6-4 1,17-9-205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5:16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1 264 14259,'22'4'551,"-1"-2"-1,1-1 0,0 0 1,25-3-1,88-17 619,-113 15-789,804-167 1081,-638 129-2883,-152 34 949,-17 5-286,-1-1 0,0-1 0,20-8 0,-36 12 252,-9 2 23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8:37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34 14667,'-2'6'1448,"10"-2"-719,6-4-209,21-1 768,8-3-240,15-4-224,4 2-103,6-1-161,0-1-120,-7 3-280,-5 1-192,-18 4-416,-11 1-216,-14 5-377,-4 0 2298,-13-3-1449,1 5-57,-13 3 9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8:38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11602,'4'7'1641,"15"0"-617,9 0-360,14-2 1977,3-1-1481,5-1-240,2 0-88,2-2-536,-5-1-432,-6-1 240,-8 1-80,-10 0-200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8:42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16 12051,'1'-2'205,"0"1"1,0 0 0,0 0 0,1 0 0,-1 0 0,0-1-1,0 2 1,1-1 0,-1 0 0,0 0 0,1 0 0,-1 1-1,1-1 1,2 0 0,-3 1-134,-1 0 0,0 0 0,1 0 0,-1 0 0,0 0 0,1 0 0,-1 0 0,0 0 1,1 0-1,-1 1 0,0-1 0,1 0 0,-1 0 0,0 0 0,1 1 0,-1-1 0,0 0 0,0 0 0,1 1 0,-1-1 0,0 0 0,0 0 0,1 1 0,-1-1 0,0 1 0,3 16 933,-4 1-735,0 0-1,-2-1 1,0 0 0,-1 1 0,-1-1 0,0 0-1,-1-1 1,-1 0 0,-1 0 0,-15 24 0,13-24-172,-1 0 0,-1-1 1,0 0-1,-1-1 0,-1-1 1,0 0-1,-1-1 1,0 0-1,-29 16 0,35-23-46,1-1-1,-1-1 0,0 1 1,0-2-1,0 1 0,-18 2 1,25-5-44,-1 1 0,0-1 0,1 0 1,-1 0-1,0 0 0,1-1 1,-1 1-1,1-1 0,-1 1 1,0-1-1,1 0 0,0 0 1,-1 0-1,1 0 0,-1 0 0,1-1 1,0 1-1,0-1 0,0 1 1,0-1-1,0 0 0,0 0 1,0 0-1,1 0 0,-1 0 1,1 0-1,-1 0 0,-1-4 0,1-2-36,-1 0 0,1 1 0,1-1 0,0 0 0,0 0 0,0 0 0,1 0 0,0 0 0,1 1 0,0-1 0,0 0 0,0 0 0,6-14 0,-3 10-40,0 0 0,1 0 0,1 0 0,0 0 0,1 1 0,0 0 0,14-17 0,-17 24 45,0 1 1,-1-1-1,1 1 0,0 0 0,1 0 0,-1 0 1,0 0-1,1 1 0,0 0 0,-1 0 0,1 0 0,7-1 1,-9 2 17,0 1 0,0-1 0,0 1 1,0 0-1,0 0 0,0 0 1,0 1-1,-1-1 0,1 1 1,0 0-1,0-1 0,0 1 1,-1 1-1,1-1 0,-1 0 0,1 0 1,-1 1-1,1 0 0,-1-1 1,0 1-1,1 0 0,-1 0 1,3 5-1,5 7 20,-1 1 1,0 0-1,-1 0 1,-1 1-1,-1 0 1,8 26-1,-9-23 103,2 0-1,0-1 0,2 1 0,13 23 1,-19-39-142,-1 1 0,0-1 1,1 0-1,-1 0 0,1 0 0,0 0 1,0 0-1,0-1 0,1 1 1,-1-1-1,1 0 0,-1 0 1,1 0-1,0 0 0,-1-1 0,1 1 1,0-1-1,0 0 0,0 0 1,0-1-1,0 1 0,0-1 0,1 0 1,-1 0-1,0 0 0,0-1 1,0 1-1,0-1 0,0 0 1,4-2-1,0-1-234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8:43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1 15347,'-5'3'160,"-1"1"1,0 0-1,1 0 0,0 0 0,0 0 0,0 1 0,1 0 0,-1 0 1,1 0-1,-5 9 0,3-6 60,-11 17-49,1 0 0,2 1-1,0 1 1,-16 47 0,12-21 67,-16 88 0,27-102-36,-4 67 0,10-96-165,1 1-1,1-1 0,-1 1 0,2-1 1,-1 0-1,2 1 0,-1-1 1,1 0-1,1 0 0,-1-1 1,10 17-1,-10-22-23,0 0 0,0-1-1,0 1 1,1-1 0,-1 1 0,1-1 0,0 0 0,0-1 0,0 1 0,0-1-1,0 0 1,1 0 0,-1 0 0,1 0 0,-1-1 0,1 1 0,7 0-1,-2-1 43,1-1 0,-1 1-1,0-2 1,1 1-1,-1-2 1,0 1-1,10-4 1,20-6 30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8:44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0 687 13723,'8'-12'654,"0"0"0,-1 0-1,7-16 1,8-14 181,112-168 1517,77-136-1494,-202 327-847,-8 14 2,-1 5 43,-21 39-28,1 1 1,3 1-1,-20 67 0,35-100-5,0-1-1,0 1 0,1-1 0,0 1 1,0 0-1,1 14 0,0-20-10,1-1-1,-1 0 1,0 1 0,0-1 0,1 0-1,-1 0 1,1 1 0,-1-1-1,1 0 1,0 0 0,-1 0 0,1 0-1,0 0 1,0 0 0,-1 0-1,1 0 1,0 0 0,0 0 0,2 1-1,-1-1 6,0-1-1,-1 1 1,1-1-1,0 0 0,0 1 1,0-1-1,0 0 1,0 0-1,0 0 0,0 0 1,-1-1-1,1 1 0,0 0 1,0-1-1,0 0 1,0 1-1,-1-1 0,3-1 1,8-4 49,1 0 0,-1-2 1,-1 1-1,1-1 0,-2-1 1,1 0-1,12-14 0,63-81 284,-78 94-321,68-101 42,-89 139-82,1 1 0,-12 40 0,13-33 7,3-13-37,-14 44-309,21-62 311,0 1 0,0-1 0,0 1 1,0-1-1,1 1 0,0-1 0,0 1 1,1-1-1,1 9 0,-2-13 27,1 0 0,-1 0 0,1 0 0,-1 0 0,1 0 0,-1 0 1,1 0-1,0 0 0,-1 0 0,1 0 0,0 0 0,0-1 0,0 1 0,0 0 0,0-1 0,0 1 0,0 0 1,0-1-1,0 1 0,0-1 0,0 0 0,0 1 0,0-1 0,0 0 0,0 1 0,0-1 0,2 0 1,15-4-198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8:45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0 140 13507,'1'1'115,"0"-1"0,0 1 0,0 0 0,0-1-1,0 1 1,0-1 0,0 0 0,0 1 0,0-1 0,0 0 0,1 0 0,-1 0 0,0 0 0,0 0 0,0 0-1,0 0 1,0 0 0,0 0 0,0 0 0,1 0 0,-1-1 0,0 1 0,0-1 0,0 1 0,0-1 0,0 1-1,1-2 1,33-17 951,-33 17-926,26-18 532,-1-1-1,27-27 0,-21 18 546,-41 41-749,2 0 1,-1 0 0,2 1 0,-8 18 0,9-20-418,-9 24 55,12-32-113,1 0 0,-1-1 0,1 1 0,0 0-1,-1 0 1,1 0 0,0-1 0,0 1 0,0 0-1,0 0 1,0 0 0,1 0 0,-1-1 0,1 4-1,0-5 26,-1 0 0,0 1-1,0-1 1,1 0 0,-1 0-1,1 0 1,-1 1 0,0-1-1,1 0 1,-1 0 0,0 0-1,1 0 1,-1 1 0,1-1 0,-1 0-1,0 0 1,1 0 0,-1 0-1,1 0 1,-1 0 0,1 0-1,-1 0 1,0-1 0,1 1-1,-1 0 1,1 0 0,-1 0-1,0 0 1,1 0 0,-1-1-1,0 1 1,1 0 0,-1 0-1,0-1 1,1 1 0,-1 0-1,0 0 1,1-1 0,-1 1-1,0 0 1,0-1 0,1 1-1,-1 0 1,0-1 0,0 1 0,0-1-1,5-10 83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8:45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15371,'12'2'1817,"2"0"-1145,8 0-216,-1 1 784,10 3-328,3-2-127,6-4-297,0 0-208,3-9-512,-2-2-384,-3-5 528,-4-6-113,-8-2-79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8:46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1 691 14179,'0'8'435,"1"20"1372,-1-27-1770,0-1 1,1 0-1,-1 0 1,0 1-1,0-1 1,0 0-1,0 1 1,0-1-1,0 0 0,1 0 1,-1 1-1,0-1 1,0 0-1,0 0 1,1 0-1,-1 1 1,0-1-1,0 0 1,1 0-1,-1 0 1,0 0-1,0 1 0,1-1 1,-1 0-1,0 0 1,1 0-1,-1 0 1,13-7 1076,17-26 34,-1-1-1,26-40 1,44-81-408,-76 117-579,189-323 117,-196 332-382,-14 27-1,-2 7 26,-5 18-18,-8 28-4,-9 20-7,11-41 124,2 0 0,0 1 1,3 0-1,-5 49 0,11-78-9,-1 0 0,1-1 0,1 1 0,-1 0 0,0 0 0,0-1 1,1 1-1,-1 0 0,1 0 0,-1-1 0,1 1 0,0 0 0,1 2 0,-1-4-1,-1 1-1,1 0 1,0-1-1,0 1 1,0-1-1,0 1 1,0-1 0,0 0-1,-1 1 1,1-1-1,0 0 1,0 0-1,0 0 1,0 0-1,0 1 1,0-1-1,0 0 1,0-1 0,0 1-1,0 0 1,0 0-1,0 0 1,0-1-1,0 1 1,0 0-1,0-1 1,0 1-1,1-2 1,7-2 22,1-2 1,-1 1-1,-1-1 1,1 0 0,-1-1-1,10-10 1,45-53 35,-46 49-48,131-169-53,-135 170-17,-14 18 32,-2 5 3,-23 31 3,7-5 0,-47 81 69,57-93-76,2-1-1,0 1 0,0 0 0,-7 34 1,14-49 39,0-1 0,-1 1 1,1 0-1,0-1 1,0 1-1,0-1 0,0 1 1,0-1-1,0 1 1,1 0-1,-1-1 1,0 1-1,1-1 0,0 1 1,-1-1-1,2 3 1,-1-4-2,-1 0 0,0 1 1,0-1-1,0 0 1,0 0-1,1 0 1,-1 0-1,0 0 1,0 0-1,1 1 0,-1-1 1,0 0-1,0 0 1,1 0-1,-1 0 1,0 0-1,0 0 0,1 0 1,-1 0-1,0 0 1,0 0-1,1 0 1,-1 0-1,0 0 0,0-1 1,0 1-1,1 0 1,-1 0-1,0 0 1,0 0-1,1 0 1,-1 0-1,0 0 0,0-1 1,10-14 42,1-15 50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8:46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27 16011,'1'0'97,"47"-21"4293,-44 19-4199,0 1 1,0 0 0,0 1 0,-1-1 0,1 1 0,0 0 0,0 0 0,0 0 0,0 0 0,0 1 0,5 0 0,-8 0-171,0-1 0,0 1 0,0-1 0,0 1 0,0 0 0,0-1 0,0 1 0,0 0 0,0 0 0,0 0 0,-1 0 1,1 0-1,0 0 0,0 0 0,-1 0 0,1 0 0,-1 0 0,1 0 0,-1 0 0,1 1 0,-1-1 0,0 0 0,0 0 0,1 0 0,-1 1 0,0-1 0,0 0 0,0 0 0,0 1 0,-1-1 1,1 0-1,0 0 0,0 1 0,-1-1 0,1 0 0,-1 2 0,-2 4-4,1 0 0,-1 1 0,0-1 0,-7 10 0,-2 2 8,-1-1-1,-1-1 1,-1 0-1,0-1 1,-19 15-1,-3-1 93,-55 33 0,91-63-112,1 0-1,-1 1 0,0-1 0,1 1 0,-1-1 0,1 0 1,-1 1-1,1-1 0,-1 1 0,0 0 0,1-1 0,0 1 0,-1-1 1,1 1-1,-1 0 0,1-1 0,-1 2 0,1-2-2,0 1 1,1-1-1,-1 0 0,0 1 0,0-1 1,0 0-1,0 0 0,1 1 0,-1-1 0,0 0 1,0 0-1,1 1 0,-1-1 0,0 0 1,0 0-1,1 0 0,-1 1 0,0-1 0,1 0 1,-1 0-1,0 0 0,0 0 0,1 0 1,-1 0-1,0 0 0,1 0 0,33 2 70,-27-2-64,56 5-33,-42-3-455,1 0 0,-1-1 0,1-2-1,39-5 1,-46 2 18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8:49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14275,'18'0'394,"-1"0"-1,1 2 1,0 0 0,-1 1-1,20 6 1,-28-6-275,0 1-1,0 0 1,0 0 0,-1 0 0,0 1 0,0 1-1,0-1 1,0 1 0,-1 1 0,0-1 0,8 10 0,-6-3 32,0 0 1,-1 1 0,0 0 0,-1 1 0,-1-1-1,0 1 1,-1 1 0,0-1 0,-1 1 0,-1-1-1,-1 1 1,0 0 0,-1 0 0,-1 0 0,-3 30-1,0-21 63,0-1-1,-2 0 0,-1 0 0,-1 0 0,-1-1 0,-1 1 0,-1-2 0,-1 0 0,-23 35 0,21-38-172,-1-2 0,-31 32-1,38-43-82,0 0-1,0 0 0,0-1 0,0 0 1,-1-1-1,0 1 0,0-2 0,0 1 1,-1-1-1,-11 3 0,-4-4-138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5:17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223 273 12107,'1'0'68,"-1"0"1,0 0-1,0 0 1,1-1-1,-1 1 1,0 0-1,1 0 1,-1 0-1,0 0 1,0-1-1,1 1 1,-1 0-1,0 0 1,0 0-1,0-1 1,1 1-1,-1 0 1,0 0-1,0-1 1,0 1-1,0 0 1,0-1-1,0 1 1,1 0-1,-1 0 1,0-1-1,0 1 1,0 0-1,0-1 1,0 1-1,0 0 1,0-1-1,0 1 1,0-1-1,-9-8 1725,-15-3 139,15 10-1692,0 0 0,0 0 0,0 1 1,0 1-1,0 0 0,-1 0 0,1 0 0,0 1 0,0 1 0,0 0 0,0 0 0,-15 6 0,20-7-228,1 1-1,-1-1 0,0 1 1,1 0-1,0 0 0,0 0 1,-1 0-1,1 0 0,0 1 1,1 0-1,-1 0 0,0-1 1,1 1-1,0 1 0,-1-1 1,1 0-1,1 0 0,-1 1 1,0 0-1,1-1 1,0 1-1,-1 0 0,1-1 1,1 1-1,-1 0 0,1 0 1,-1 0-1,1 0 0,0-1 1,1 1-1,-1 0 0,2 6 1,-2-8-8,1 1 0,0 0 0,0 0 0,0 0 0,0-1 1,1 1-1,-1-1 0,1 1 0,-1-1 0,1 1 0,0-1 0,0 0 1,0 0-1,0 0 0,0 0 0,1 0 0,2 2 0,0-2 6,-1 0 0,1 0 0,0 0 0,0 0 0,0-1 0,0 0 0,0 0 0,0 0 0,7 0 0,-1-1 29,0 0 1,-1-1 0,1-1 0,0 1 0,-1-2-1,1 1 1,-1-1 0,0-1 0,10-5 0,-9 4 74,-1-2 1,-1 1-1,0-2 1,0 1-1,0-1 1,-1 0-1,0-1 1,0 0-1,-1 0 1,0-1-1,-1 0 1,0 0-1,9-22 1,-11 22 7,-1-1-1,1 1 1,-2-1 0,1 0 0,-1 0 0,-1 0-1,0 0 1,-1 0 0,0 0 0,0 0 0,-1 0-1,-1 0 1,0 0 0,-7-20 0,8 26-110,-1 1 0,1 0-1,-1 0 1,-1 0 0,1 1 0,0-1 0,-1 0 0,0 1 0,0 0 0,0-1-1,0 1 1,0 0 0,0 1 0,-1-1 0,0 0 0,1 1 0,-1 0 0,0 0-1,0 0 1,0 1 0,-1-1 0,-4 0 0,3 1-49,0 0 0,0 1 0,0 0 0,0 0 0,0 1-1,0 0 1,0 0 0,0 0 0,0 1 0,0 0 0,1 0 0,-1 0 0,1 1 0,-1 0 0,-8 6 0,5-3-199,0 0 0,0 1 0,1 0 0,0 0 0,1 1 0,-1 0 0,2 1 0,-1-1 0,1 1 0,0 1 0,1-1 0,0 1 0,1 0 0,-6 17 0,9-25 179,1 0-1,0 0 1,-1 0-1,1 0 1,0 0-1,0 0 1,0 0-1,0-1 1,0 1-1,1 0 1,-1 0 0,0 0-1,1 0 1,0 0-1,-1 0 1,1 0-1,0-1 1,2 4-1,9 9-625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8:49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17852,'-11'26'1824,"-1"1"-1296,0 5-248,-1 3 881,3 5-689,3 4-56,3-1-136,1-2-40,4-7-200,4 0-32,0-8-88,1-3-112,-1-9-312,-3-7 936,-9-11-528,-6-10 24,-6-2-48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8:50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15339,'13'-1'1705,"10"4"-825,4-2-320,13 2 904,1-3-368,9-2-271,-3 0-281,3-6-912,-3-2-1449,-9-9 1585,-5-4-272,-11-3-224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8:51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1 731 13259,'0'1'76,"0"-1"1,1 1 0,-1 0-1,0 0 1,1-1 0,-1 1-1,1 0 1,-1-1 0,1 1-1,0-1 1,-1 1 0,1 0-1,0-1 1,-1 1-1,1-1 1,0 0 0,-1 1-1,1-1 1,0 1 0,0-1-1,-1 0 1,1 0 0,0 1-1,0-1 1,0 0 0,0 0-1,-1 0 1,1 0-1,0 0 1,0 0 0,0 0-1,0 0 1,-1-1 0,1 1-1,0 0 1,0 0 0,0-1-1,1 0 1,2-2 91,1 0-1,0 0 1,-1-1 0,0 0 0,5-5-1,3-2 518,56-57 572,-2-2 0,88-122 0,-123 149-1137,70-101 112,-84 117-231,-1-1-1,-2 0 0,15-41 0,-23 50-54,-12 27 3,-10 29-20,-17 72-37,30-92 103,-1 0 1,2 1 0,0 0 0,1 24 0,1-40 4,0 1 1,0-1-1,1 0 0,-1 0 0,0 0 1,1 0-1,-1 0 0,1 0 1,0 0-1,-1 0 0,1 0 0,0-1 1,0 1-1,0 0 0,1 0 1,-1-1-1,0 1 0,1 0 0,-1-1 1,1 0-1,-1 1 0,1-1 1,-1 0-1,1 0 0,0 0 0,0 0 1,0 0-1,2 1 0,1-1 2,0 0 0,1-1 0,-1 1 0,0-1 0,0 0 0,0-1 1,0 1-1,0-1 0,0 0 0,8-2 0,-2-2 20,0 1 0,0-2 0,0 1 0,-1-1 0,0-1 0,0 0 0,0-1 0,-1 1 0,0-2 0,9-11 0,-10 14-26,-7 6 4,-1-1 1,1 1-1,0-1 0,0 1 0,-1-1 0,1 1 0,0-1 1,-1 1-1,1-1 0,0 1 0,-1-1 0,1 0 0,-1 1 1,1-1-1,-1 0 0,0 0 0,1 1 0,-1-1 0,0 0 1,1 0-1,-1 0 0,0 1 0,0-1 0,0 0 0,1 0 1,-1 0-1,0 0 0,0 1 0,0-1 0,-1 0 0,1 0 1,0-1-1,0 1-2,0 1-1,0 0 1,-1 0 0,1-1 0,0 1 0,0 0-1,0 0 1,0-1 0,0 1 0,0 0 0,-1 0 0,1-1-1,0 1 1,0 0 0,0 0 0,-1 0 0,1-1-1,0 1 1,0 0 0,-1 0 0,1 0 0,0 0 0,0 0-1,-1 0 1,1-1 0,0 1 0,0 0 0,-1 0-1,1 0 1,0 0 0,-1 0 0,1 0 0,0 0 0,0 0-1,-1 0 1,1 0 0,0 0 0,0 1 0,-1-1-1,-9 8-358,6-2 2,10-15 277,11-19-154,-1 0 0,18-47 0,8 0 837,-40 68-566,-8 9 5,-8 10 3,-8 25 84,1 2 0,-29 74 0,21-44 163,18-43-163,2-7 46,0 1-1,-7 27 1,16-47-180,0 1-1,0-1 1,-1 1-1,1 0 1,0-1 0,0 1-1,0-1 1,0 1-1,0-1 1,0 1-1,-1 0 1,1-1 0,1 1-1,-1-1 1,0 1-1,0 0 1,0-1 0,0 1-1,0-1 1,0 1-1,1-1 1,-1 1-1,0 0 1,1-1 0,-1 1-1,0-1 1,1 1-1,0 0 1,0-1-20,0 0 1,-1 0-1,1 0 0,0 0 1,0 0-1,0 0 1,0 0-1,0 0 1,0-1-1,-1 1 0,1 0 1,0 0-1,0-1 1,0 1-1,-1-1 0,2 0 1,29-22-420,-11 4 190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8:51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76 13627,'4'-6'312,"0"0"1,1 0-1,0 1 1,0 0-1,1 0 1,0 0-1,-1 1 1,1 0-1,1 0 1,-1 0-1,10-3 1,-10 4-99,0 1 0,0 0 1,0 0-1,0 0 0,0 1 0,1 0 1,-1 0-1,1 1 0,-1-1 0,0 1 1,1 1-1,-1-1 0,7 3 0,-11-3-173,1 1-1,-1-1 0,0 1 0,0 0 0,0 0 0,0 0 1,0 0-1,0 0 0,0 0 0,-1 1 0,1-1 1,0 0-1,-1 1 0,1 0 0,-1-1 0,1 1 1,-1 0-1,0 0 0,0 0 0,0 0 0,0 0 1,0 0-1,0 0 0,0 0 0,-1 0 0,1 0 0,-1 0 1,1 1-1,-1-1 0,0 0 0,0 0 0,0 1 1,0-1-1,-1 0 0,1 0 0,0 0 0,-1 1 1,0-1-1,0 3 0,-3 5 40,0 0-1,0 0 1,-1 0 0,0-1 0,-1 0-1,-12 16 1,-3-2 155,-2 0 0,-1-2 0,-48 35 0,39-32 110,-43 41 0,75-64-339,0-1-1,0 1 1,1 0 0,-1-1 0,0 1 0,1 0-1,-1-1 1,0 1 0,1 0 0,-1 0 0,1 0-1,0 0 1,-1-1 0,1 1 0,0 0 0,-1 0-1,1 0 1,0 0 0,0 0 0,0 0 0,0 1-1,0-1-3,1-1-1,-1 1 0,0 0 0,1-1 0,-1 1 0,1-1 0,-1 1 0,1-1 0,-1 1 0,1-1 0,0 0 1,-1 1-1,1-1 0,0 0 0,-1 1 0,1-1 0,0 0 0,-1 0 0,1 1 0,0-1 0,0 0 0,8 1-90,-1 0-1,1-1 1,13-1-1,-18 1-3,23-2-29,-1-1 0,0-1 0,27-8 0,-25 3-57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7:01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18 13347,'30'-7'855,"-20"4"-694,0 1-1,1 0 1,-1 0-1,14 1 1,-23 1-138,-1 0 1,1-1 0,0 1 0,0 0 0,-1 0 0,1 1 0,0-1 0,0 0 0,-1 0 0,1 0-1,0 0 1,0 1 0,-1-1 0,1 0 0,0 1 0,-1-1 0,1 0 0,0 1 0,-1-1 0,1 1-1,-1-1 1,1 1 0,-1 0 0,1-1 0,-1 1 0,1-1 0,-1 1 0,0 0 0,1-1 0,-1 1-1,0 0 1,1 0 0,-1-1 0,0 1 0,0 0 0,0-1 0,0 1 0,1 0 0,-1 0 0,0 0-1,-1-1 1,1 1 0,0 0 0,0 0 0,0-1 0,0 1 0,-1 1 0,0 2 66,-1 1 1,0-1 0,0 0-1,0 1 1,-1-1 0,-4 6-1,-23 24 358,-1-1 1,-57 45-1,54-51-243,2 2 0,1 1 1,-27 36-1,53-60-191,1 0 1,0 0-1,0 0 0,0 1 1,1 0-1,0-1 0,0 1 1,1 0-1,0 0 1,0 1-1,1-1 0,0 0 1,0 13-1,1-15-9,1-1 0,-1 1 0,1-1 0,1 1 1,-1-1-1,1 1 0,-1-1 0,1 0 0,0 0 0,1 0 0,-1 0 0,1 0 1,0 0-1,0-1 0,0 1 0,0-1 0,1 0 0,-1 0 0,1 0 0,0-1 1,-1 1-1,9 3 0,0 0 58,1 0-1,1-1 1,-1-1 0,1 0 0,-1-1-1,1 0 1,0-1 0,0-1 0,0 0-1,0-1 1,0 0 0,0-1 0,0-1-1,0 0 1,0-1 0,20-7 0,-31 9 27,0 0 0,0-1 0,0 1 1,0-1-1,0 0 0,0 0 0,-1 0 1,5-4-1,-6 5-59,-1 0 0,1 1 0,-1-1 0,0 0 0,1 0 0,-1 1 0,1-1 0,-1 0 0,0 0 0,0 0 0,1 0 0,-1 1 0,0-1 0,0 0 0,0 0 0,0 0 0,0 0 0,0 0 0,0 0 0,0 1 0,-1-1 0,1 0 0,0 0 0,0 0 0,-1 0 0,1 1 0,-1-1 0,1 0 0,0 0 0,-1 1 0,0-1 0,1 0 0,-1 1 0,1-1 0,-1 0 0,-1 0 0,-9-7-149,-1 0 0,-1 0 0,1 2 1,-1-1-1,-27-8 0,33 13-1698,23 8 1174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7:01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6 13339,'12'-2'580,"-1"0"0,0 1 0,1 0 0,-1 1 0,23 3 0,-31-2-489,1-1 0,-1 1 0,0 0 0,1 0 0,-1 1-1,0-1 1,1 1 0,-1-1 0,0 1 0,3 3 0,-4-4-48,-1 1 0,0-1 0,1 1 0,-1-1 0,0 1 0,0 0 0,0 0 0,0-1 0,0 1 0,0 0 0,-1 0 0,1 0 0,0 0 0,-1 0 0,0 0 0,1 0 0,-1 0 0,0 0 0,0 2 0,-1 2 31,0-1 0,0 1 0,-1-1 0,0 0 0,0 0 0,0 0 0,0 0 0,-1 0 0,0 0 0,0-1 0,0 1 0,-1-1 0,-3 5 0,-11 10 314,-29 23 1,37-33-229,-4 3 22,-1 0 0,0-1 0,-1 0 0,0-1-1,-19 8 1,22-15-69,8-7-36,5 3-78,0 0 1,1 1 0,-1-1-1,0 1 1,0-1 0,1 0-1,-1 1 1,1-1-1,-1 1 1,0-1 0,1 0-1,-1 1 1,1-1 0,-1 1-1,1 0 1,0-1 0,-1 1-1,1-1 1,-1 1 0,1 0-1,0 0 1,-1-1-1,1 1 1,0 0 0,1 0-1,0-1-7,1 0-1,-1 1 1,1-1-1,-1 1 1,1 0-1,-1 0 0,1 0 1,-1 0-1,1 0 1,0 1-1,-1-1 1,1 1-1,-1-1 0,1 1 1,-1 0-1,0 0 1,1 0-1,-1 0 1,4 3-1,1 2-8,0 1 0,0-1 0,-1 1 1,8 10-1,-11-12 34,0-1 1,1 1-1,-1-1 1,1 0-1,0 0 1,0 0-1,1 0 1,-1-1-1,1 1 1,0-1-1,0-1 1,0 1-1,0-1 1,8 4-1,-6-6 25,-1 0-1,1 0 1,-1 0-1,0-1 1,1 0-1,-1 0 1,0 0-1,0-1 1,0 0 0,0 0-1,0-1 1,0 0-1,9-6 1,-11 7-10,0-1 1,0 1-1,0-1 1,0 0-1,-1 0 1,1-1-1,-1 1 1,0-1-1,0 0 1,0 0-1,-1 0 1,1 0-1,-1 0 1,0-1-1,0 1 1,0-1-1,-1 1 0,2-9 1,-3 11-56,0 0 1,0 0-1,0 0 0,-1-1 1,1 1-1,-1 0 0,1 0 1,-1 0-1,0 0 0,0 0 1,0 0-1,0 0 0,0 0 1,-2-2-1,-23-25-1150,13 17 862,3 2-86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7:04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18 13723,'3'-18'2815,"-2"22"-503,-4 31-126,3-26-2382,-4 143 552,4-133-356,2 0 1,1 0-1,0 0 0,1-1 1,13 36-1,-17-53-41,0 0 0,0-1-1,1 1 1,-1 0 0,0 0 0,0-1 0,1 1 0,-1 0 0,0-1-1,1 1 1,-1 0 0,1-1 0,-1 1 0,1 0 0,-1-1 0,1 1-1,-1-1 1,1 1 0,-1-1 0,1 1 0,0-1 0,-1 0 0,1 1 0,0-1-1,0 0 1,0 1 0,-1-2-7,1 0 0,-1 0-1,0 0 1,0 0 0,0 0-1,0 0 1,0 0 0,0 0 0,0 0-1,-1 0 1,1 0 0,0 0 0,0 0-1,-1 0 1,1 0 0,-1 0-1,1 1 1,-1-1 0,1 0 0,-1-1-1,-8-12-332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7:04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14603,'0'6'1520,"5"-2"-967,6 2-73,5 1 720,7-3-368,5 1-40,8-2-192,3-1-47,-1-3-449,2-3-457,-4-2 369,-7 0-88,-14-7-112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7:06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0 11923,'1'0'140,"-1"0"0,1 0 0,-1 0 0,1 0 0,-1 0 0,1 0 0,-1 0 0,1 0 0,0 1 0,-1-1 1,1 0-1,-1 0 0,1 1 0,-1-1 0,1 0 0,-1 0 0,1 1 0,-1-1 0,1 1 0,-1-1 0,0 0 1,1 1-1,-1-1 0,0 1 0,1-1 0,-1 1 0,1 0 0,-1 17 1410,-16 25-850,15-41-608,-9 18 35,-1 0 1,-1-1 0,0 0 0,-2-1-1,0 0 1,-1-1 0,-21 18 0,23-23-58,-1-1 0,0 0 0,-1-1 0,0-1 0,0-1 0,-1 0 0,0-1 0,0 0 1,-34 8-1,47-15-51,1 1 0,-1 0 0,0-1 1,1 0-1,-1 1 0,1-1 0,-1 0 1,0-1-1,1 1 0,-1 0 0,1-1 1,-1 1-1,1-1 0,-1 0 1,1 0-1,-1 0 0,1 0 0,-3-2 1,3 1-19,1 1 0,-1-1 0,1 0 0,-1 0 0,1 0 0,0 0 0,0 0 0,0 0 0,0-1 0,1 1 0,-1 0 0,0 0 0,1-1 0,0 1 0,-1 0 0,1-1 0,0 1 0,0-1 0,1-4 0,0-6-90,1-1 0,0 0 0,8-24 0,-8 33 51,-1 0-1,1 0 1,0 0-1,1 0 1,-1 1-1,1-1 1,0 1-1,0-1 1,0 1-1,1 0 1,-1 0-1,1 1 1,5-5-1,-8 8 37,1-1-1,-1 0 0,0 1 0,1-1 0,-1 1 0,1-1 0,-1 1 0,1 0 0,-1 0 0,1 0 0,-1 0 0,1 0 0,-1 0 0,1 0 0,-1 0 0,1 0 0,-1 1 0,1-1 0,-1 1 1,0-1-1,1 1 0,-1-1 0,1 1 0,-1 0 0,0 0 0,0-1 0,1 1 0,-1 0 0,1 2 0,5 3 8,0 1 1,-1 1-1,10 13 0,-1-1 0,3 0 84,0-1 0,2 0 0,29 21 0,-37-32-188,0 0 0,1-1 0,0 0 0,0-1 0,0-1 0,1 0 0,27 6 0,-23-7-63,0-1-71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7:06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0 15283,'-7'3'354,"1"1"0,0-1 0,0 1-1,0 0 1,0 1 0,1-1 0,-10 10-1,-2 4 73,-20 26-1,17-14-258,1 1-1,2 0 1,1 1 0,1 1 0,2 1-1,2 0 1,1 0 0,1 1-1,2 0 1,-4 70 0,10-92-120,0 1 0,1-1 0,1 0 0,1 1 0,3 15 0,-4-25-70,0 0-1,0 0 1,0-1-1,1 1 1,-1 0-1,1 0 0,0-1 1,0 1-1,1-1 1,-1 0-1,1 0 0,0 0 1,-1 0-1,1 0 1,1 0-1,-1-1 1,0 0-1,1 1 0,-1-1 1,1 0-1,4 1 1,4 1-230,1-2 1,-1 1 0,1-2 0,-1 0 0,1 0-1,15-2 1,17-1-188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5:17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19 17164,'0'-1'184,"0"0"1,0 0-1,0 0 0,-1 0 1,1 0-1,0 0 1,-1 0-1,1 0 0,-1 0 1,1 0-1,-1 0 1,1 1-1,-1-1 1,1 0-1,-1 0 0,0 0 1,1 1-1,-1-1 1,0 0-1,-1 0 0,1 1-78,-1 1 0,1-1-1,0 1 1,0-1-1,-1 1 1,1-1-1,0 1 1,0 0-1,0 0 1,0 0-1,0-1 1,0 1-1,0 0 1,0 0-1,0 0 1,-1 2-1,-184 219 933,77-89-2050,103-128-688,6-12 696,9-23 169,-2 9 365,2-16-293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7:07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12659,'11'-7'757,"1"0"0,-1 0 0,1 1-1,0 0 1,26-7 0,-29 10-540,-1 1 0,1 0 0,0 0-1,0 1 1,0 1 0,0-1 0,0 1 0,0 1-1,16 2 1,-24-2-203,0-1 0,0 0 1,0 0-1,0 1 0,0-1 0,0 1 0,0-1 0,0 1 0,0 0 0,0-1 1,0 1-1,0 0 0,-1-1 0,1 1 0,0 0 0,0 0 0,-1 0 0,1 0 1,-1 0-1,1 0 0,-1 0 0,1 0 0,-1 0 0,1 0 0,-1 0 1,0 0-1,0 0 0,1 0 0,-1 0 0,0 0 0,0 0 0,0 1 0,0-1 1,0 0-1,-1 0 0,1 0 0,0 0 0,-1 2 0,-1 5 6,-1-1-1,0 1 1,0 0-1,-6 8 1,5-9-9,-30 57 39,11-25 31,2 2 0,2 1 1,1 0-1,-13 50 0,29-84-55,1 0 0,-1 0-1,1 0 1,1 0-1,0 0 1,0 1-1,1 10 1,0-16-15,-1 0 0,1-1 0,0 1 1,0 0-1,0-1 0,0 1 0,0-1 0,1 1 0,-1-1 1,1 0-1,0 0 0,-1 1 0,1-1 0,0 0 0,0-1 1,1 1-1,-1 0 0,0 0 0,0-1 0,1 0 0,-1 1 0,1-1 1,-1 0-1,1 0 0,3 1 0,3-1 66,1 0 0,-1 0 0,1-1 0,0 0 0,-1-1 1,1 0-1,-1 0 0,0-1 0,1-1 0,-1 1 0,0-1 0,0-1 0,-1 0 0,1 0 0,-1-1 0,1 0 0,-2 0 0,13-11 0,-18 15-32,0-1 0,0 0 0,-1 0 0,1 0 0,-1 0 0,1 0 0,-1 0 0,0 0 0,0-1 0,0 1 0,0 0 0,0-1 0,0 1 0,0-5 0,-1 5-6,0 1 1,0-1-1,0 0 0,-1 0 0,1 1 0,-1-1 0,1 0 0,-1 1 0,1-1 0,-1 1 0,0-1 1,0 0-1,0 1 0,0 0 0,0-1 0,-2-1 0,0-1 5,-1 1-1,-1 0 1,1 0 0,0 0-1,-1 0 1,1 1 0,-1 0-1,0 0 1,0 0 0,0 0-1,0 1 1,-7-1 0,7 1-144,1 1 1,-1-1-1,1 1 1,-1 1-1,1-1 1,-1 0-1,1 1 1,0 0-1,-1 0 1,-5 3-1,9-4 46,0 1-1,0-1 0,0 1 1,0-1-1,0 1 1,0 0-1,0-1 1,1 1-1,-1 0 0,0 0 1,0 0-1,1-1 1,-1 1-1,1 0 1,-1 0-1,1 0 0,-1 0 1,1 0-1,-1 1 1,1 0 15,0-1-1,0 1 1,0 0 0,0-1 0,0 1 0,1-1-1,-1 1 1,0-1 0,1 1 0,0-1 0,-1 1-1,1-1 1,0 0 0,-1 1 0,1-1 0,0 0-1,2 2 1,9 12-416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7:08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2 168 16243,'0'0'58,"0"1"-1,0-1 0,-1 0 0,1 0 0,0 1 1,0-1-1,0 0 0,0 0 0,0 1 0,0-1 1,0 0-1,0 0 0,0 1 0,0-1 0,0 0 0,0 1 1,0-1-1,0 0 0,0 0 0,0 1 0,0-1 1,0 0-1,0 0 0,0 1 0,0-1 0,0 0 0,0 0 1,1 1-1,-1-1 0,0 0 0,0 0 0,0 1 1,0-1-1,1 0 0,-1 0 0,0 0 0,0 1 1,1-1-1,-1 0 0,0 0 0,0 0 0,1 0 0,-1 0 1,18-1 1065,19-13 88,-4-2-806,-1-1-1,0-2 1,-2-1 0,0-1 0,42-40-1,-66 52-257,-16 19-43,0 2-138,1 0 1,0 1-1,1 0 0,1 0 0,0 1 0,0 0 1,2 0-1,-8 28 0,13-41-8,-1-1-1,1 1 1,0 0 0,0 0 0,0 0-1,0 0 1,0 0 0,-1 0-1,2 0 1,-1 0 0,0 0 0,0 0-1,0 0 1,0 0 0,1 0-1,-1 0 1,0 0 0,1-1 0,-1 1-1,1 0 1,-1 0 0,1 0-1,-1 0 1,1-1 0,-1 1 0,1 0-1,0-1 1,-1 1 0,1 0-1,0-1 1,0 1 0,0-1 0,-1 1-1,1-1 1,0 1 0,0-1-1,0 0 1,0 0 0,0 1 0,0-1-1,0 0 1,0 0 0,1 0-1,4 0-102,-1 0 0,1-1 1,-1 1-1,1-1 0,-1 0 0,6-3 0,18-6-437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7:08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15555,'1'2'1521,"9"1"-849,5-2-256,5 2 656,3 1-128,9-1-264,4 2-151,4-7-585,1-2-489,8-16 505,-4-5-104,1-1-104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7:08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15 12803,'12'-4'450,"1"1"1,-1 0 0,0 1 0,1 1 0,21 0-1,-25 0-239,0 2 0,1 0 0,-1 0 0,0 0 0,0 1 0,0 1 0,0-1 0,10 6 0,-18-8-171,1 1 0,-1 0 0,1 0 0,-1 0-1,0 0 1,1 0 0,-1 0 0,0 0 0,0 0-1,0 1 1,0-1 0,0 0 0,0 1 0,0-1 0,0 1-1,0-1 1,-1 1 0,1-1 0,0 1 0,-1 0-1,0-1 1,1 1 0,-1 0 0,0-1 0,0 1-1,0 0 1,0-1 0,0 1 0,0 0 0,0-1-1,-1 1 1,1 0 0,-1-1 0,1 1 0,-1-1 0,0 1-1,1-1 1,-1 1 0,-1 1 0,-5 8 109,1-1 1,-1-1-1,-1 1 1,-11 10-1,12-13-64,-92 90 651,1-2-300,80-75-355,1 0 1,1 1 0,-15 25 0,29-43-71,0 1-1,0-1 1,0 1 0,0 0 0,1 0-1,0 0 1,0-1 0,0 1 0,0 0-1,0 0 1,1 1 0,0-1-1,0 0 1,0 6 0,1-8-6,0 0-1,0 1 1,0-1 0,0 1 0,0-1 0,0 0-1,1 0 1,-1 0 0,1 0 0,-1 0 0,1 0-1,0 0 1,0 0 0,0-1 0,0 1 0,0-1-1,0 1 1,1-1 0,-1 0 0,0 0 0,1 0-1,-1 0 1,3 0 0,8 3 5,0-1 1,1 0-1,-1-2 0,0 1 1,1-1-1,-1-1 0,1-1 1,18-2-1,-12 0 36,1-1-1,-2-1 1,1-1 0,35-16-1,-48 19 13,-1-1 0,1 1-1,-1-2 1,0 1 0,0-1-1,0 1 1,7-9 0,-12 12-40,0 0 0,0 0 0,0-1 0,-1 1 1,1 0-1,0 0 0,0-1 0,-1 1 0,1-1 1,-1 1-1,1 0 0,-1-1 0,0 1 0,1-1 1,-1 1-1,0-1 0,0 1 0,0-1 0,0 1 1,0-1-1,0 1 0,-1-1 0,1 1 0,0-1 1,-1 1-1,1 0 0,-1-1 0,1 1 0,-1 0 1,0-1-1,0 1 0,0 0 0,0 0 0,1-1 1,-2 1-1,1 0 0,0 0 0,0 0 0,0 0 1,0 1-1,-1-1 0,1 0 0,0 0 0,-2 0 1,-3-2 7,-1 0 1,1 1 0,-1 0 0,1 0 0,-1 0-1,0 1 1,1 0 0,-1 0 0,0 1-1,0-1 1,-8 2 0,6 0-244,0-1 1,1 2-1,-1-1 0,1 1 1,0 0-1,-1 1 1,1 0-1,-13 7 0,20-10 130,0 1-1,-1 0 1,1 0 0,-1 0-1,1 0 1,0 0-1,0 0 1,0 1 0,0-1-1,0 0 1,0 0-1,0 1 1,0-1 0,0 1-1,0-1 1,1 1-1,-1-1 1,1 1 0,-1-1-1,1 1 1,0 0-1,-1-1 1,1 1 0,0 0-1,0 2 1,5 1-672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7:09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24 16484,'10'-4'456,"0"0"0,1 0 0,0 1 0,0 1 0,0 0 0,22-2 0,-26 4-325,1 0 0,0 0 0,0 0 0,0 1 0,-1 0 0,1 1 0,0-1 0,-1 1 0,1 1 0,9 4 0,-15-6-114,0 0 1,-1 0 0,1 0-1,0 0 1,-1 0 0,1 1 0,-1-1-1,0 0 1,1 1 0,-1-1 0,0 1-1,0-1 1,0 1 0,0 0 0,0-1-1,0 1 1,-1 0 0,1 0 0,-1-1-1,1 1 1,-1 0 0,1 0 0,-1 0-1,0 0 1,0 0 0,0 0 0,0 0-1,0-1 1,0 1 0,-1 0-1,1 0 1,-1 0 0,1 0 0,-1 0-1,0-1 1,0 1 0,0 0 0,-1 2-1,-3 4 43,-1 0 1,1-1-1,-1 0 0,0 0 0,-1 0 0,-11 8 0,-28 19 346,-3-3 1,0-1 0,-74 31 0,150-70-340,34-8 1,-34 10-131,13-1-837,71-7 0,-77 12-629,-30 2 1568,0 0 1,-1 0-1,1 0 0,0 0 1,-1 0-1,1-1 0,-1 0 0,1 0 1,3-2-1,-3 1-83,13-7-76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7:09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429 0 15411,'-22'1'1990,"21"0"-1889,1-1 0,-1 0 0,0 0 0,1 0 1,-1 1-1,1-1 0,-1 0 0,1 1 1,-1-1-1,1 0 0,-1 1 0,1-1 1,0 0-1,-1 1 0,1-1 0,-1 1 1,1-1-1,0 1 0,-1-1 0,1 2 0,0 0 76,-1 1-1,1 0 0,1 0 1,-1-1-1,0 1 0,1 0 0,-1-1 1,1 1-1,0-1 0,0 1 0,0-1 1,2 5-1,8 20-101,-2-1 1,-1 1-1,-1 1 1,-2-1-1,0 1 1,-2 0-1,-1 0 1,-1 1-1,-1-1 1,-6 33-1,0-22-164,-2 0-1,-2 0 0,-1-1 1,-2 0-1,-2-1 0,-32 58 1,5-26-917,-99 124 1,70-111 575,-14-6-130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7:12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12 11370,'-8'-3'117,"-1"2"-1,0-1 0,1 1 0,-1 0 0,1 1 0,-1 0 0,0 0 0,0 1 0,1 0 0,-1 0 0,1 1 0,-1 1 0,1-1 0,0 1 1,0 0-1,0 1 0,0 0 0,1 0 0,-1 1 0,1 0 0,0 0 0,1 1 0,-1 0 0,1 0 0,0 0 0,1 1 0,-7 9 0,-9 16-17,2 1 0,0 1 0,3 1 0,-17 48 0,15-27 28,3 2-1,-10 66 1,20-95-76,2 1-1,1-1 0,2 1 0,0 0 0,2-1 1,7 32-1,-7-49 1,1 0 1,0 0 0,1 0-1,0-1 1,1 1 0,0-1-1,1 0 1,0-1 0,1 1 0,0-1-1,1-1 1,0 1 0,0-1-1,1-1 1,0 1 0,1-1-1,11 7 1,-15-12 28,0 0 0,0 0 0,0-1 0,1 0 0,-1 0 0,0 0 0,1-1 0,-1 0 0,1 0 0,0-1 0,-1 1 0,1-2 0,0 1 0,-1-1 0,1 0 0,-1 0 0,1 0 0,-1-1 0,0 0 0,0-1 0,11-5 0,6-4 225,-1-2 0,-1 0 0,0-2 0,23-21 0,-8 5-19,-2-2 0,-1-1 1,-2-1-1,-1-2 1,35-59-1,-51 72-256,0-2-1,-2 1 1,0-2 0,-2 1-1,-2-1 1,0-1 0,-2 0-1,-1 0 1,-1 0-1,0-32 1,-4 47-115,-1-1 0,0 0-1,-1 1 1,-1-1 0,0 1 0,-1 0-1,-1 0 1,0 0 0,-14-26 0,15 32-6,-1 1 0,0 0 0,-1 0 0,0 0 0,0 0 1,0 1-1,-1 0 0,0 0 0,0 1 0,0 0 1,-1 0-1,1 1 0,-1 0 0,0 0 0,-1 0 0,1 1 1,-13-2-1,7 2-49,1 1 0,-26-1 0,-27 9-423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7:15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12867,'32'10'1368,"4"-1"-1000,18-8-176,15-6 776,8-5-792,-3-3-136,-6-3-288,-6 1-96,-14 2 208,-11 0-96,-21 4-88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7:15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13339,'0'15'1400,"18"-8"-728,11-4-224,13 0 617,10-3-249,12 0-104,1 0-80,2-2-616,-2 0-400,-5-1 368,-3-2-112,-12-3-112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7:16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14155,'22'12'1319,"35"13"1,-32-15-631,34 19 0,-53-26-599,1 2-1,-1-1 1,0 1 0,0 0-1,0 0 1,-1 1-1,0-1 1,0 1-1,6 10 1,-8-12-64,-1 1-1,0-1 1,0 1 0,0-1-1,-1 1 1,0 0 0,0 0-1,0 0 1,0 0-1,-1 0 1,0-1 0,0 9-1,-1-4 6,-1-1 1,0 1-1,0-1 0,0 1 0,-1-1 0,-6 12 0,-4 2 47,0 0 0,-1-1 0,-32 35 0,11-18-280,-2-2-1,-74 56 1,58-47-143,45-34 82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29:49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14275,'3'-2'147,"-1"-1"0,0 1 0,1 0 0,0 0 0,0 0 0,-1 0 0,1 0 0,0 1 0,0-1 0,1 1 0,-1 0 0,0 0 0,0 0 0,6-1 0,6 0 29,1 1-1,15 1 1,-13-1 253,210 10 1404,-187-4-1518,-1 1 0,0 3 0,62 20-1,-95-26-244,0 0-1,0 0 0,0 0 1,0 1-1,8 6 1,-14-9-51,1 0 0,-1 0-1,0 0 1,0 0 0,0 1 0,0-1 0,0 0 0,0 1 0,0-1 0,0 1 0,0-1 0,-1 1 0,1-1 0,0 1 0,-1-1 0,0 1 0,1 0 0,-1-1 0,0 1 0,0 0 0,0-1 0,0 1 0,0 0 0,0-1 0,0 1 0,-1 0 0,1-1 0,-1 1 0,0 2 0,-2 2 18,0-1 1,0 1-1,0-1 1,-1 0-1,1 0 1,-1 0-1,-1 0 1,-7 7-1,-44 30 101,37-29-80,-78 48 163,66-43-192,1 0-1,1 2 1,1 1 0,-28 27-1,54-46-31,0 0 0,1-1-1,-1 1 1,1 0-1,-1 0 1,1 0 0,0 0-1,-1 0 1,1 1-1,0-1 1,1 0-1,-1 1 1,0-1 0,1 0-1,-1 1 1,1-1-1,-1 3 1,2-2-1,-1-1 0,1 0 1,0 0-1,0 0 0,0 0 0,0 0 1,0 0-1,0 0 0,0 0 1,1 0-1,-1-1 0,1 1 0,-1 0 1,1-1-1,0 1 0,-1-1 0,1 0 1,0 0-1,0 1 0,3 0 0,20 12-89,2-2 0,0 0 0,36 10-1,91 18-810,-12-4 213,-96-22 352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5:18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15979,'9'4'1633,"1"8"-1001,3 3-200,9 7 744,5 4-200,7 3-335,-1-1-49,2-5-304,-1-2-232,0-3-504,-2-4-360,-8-5 687,-1-2-183,-7-4-80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8:53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1 288 12091,'11'-2'408,"0"0"0,1 1 0,18 1 0,-2-1-69,779-29 1560,-433 18-1819,743-12 532,-1078 23-596,988-44 134,-641 24-131,946-40-854,-1092 45 959,272-54-1,-489 68-77,-20 6-42,-12 3-23,5-5-5,0 0 1,1 0-1,-1 0 1,0-1-1,0 0 1,0 0-1,0 0 1,0 0-1,0 0 1,0-1-1,0 0 1,-8 0-1,-9-5-28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8:22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9130,'16'1'3505,"36"6"-2818,9 1-653,10 0 21,1-3 0,0-4 0,1-2 0,128-20 0,-129 8 45,1 4 0,0 3 1,0 3-1,0 3 0,0 3 0,111 20 0,-111-10-92,0-3 0,1-3 0,0-3-1,87-8 1,29-9-1,209 12-1,-198 6-61,157 15-63,-290-14 125,0-2 0,83-7 1,136-24 29,-74 5-24,-87 17 10,15-1 11,-140 6-42,0 0 0,-1 0 0,1 0 0,0 0 0,-1 0 0,1 0 0,0 0 0,-1 0 0,1-1 0,-1 1 0,1 0 0,0-1 0,-1 1 0,1 0-1,-1-1 1,1 1 0,-1 0 0,1-1 0,-1 1 0,1-1 0,0 0 0,-1 0-24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8:23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6 153 10658,'0'0'24,"-1"0"-1,1 0 1,0 0 0,0 0-1,0 0 1,-1 0-1,1 0 1,0 0-1,0 0 1,-1-1 0,1 1-1,0 0 1,0 0-1,0 0 1,0 0 0,-1 0-1,1-1 1,0 1-1,0 0 1,0 0-1,0 0 1,-1 0 0,1-1-1,0 1 1,0 0-1,0 0 1,0 0-1,0-1 1,0 1 0,0 0-1,0 0 1,0-1-1,0 1 1,0 0-1,0 0 1,0 0 0,0-1-1,0 1 1,0 0-1,0 0 1,0-1 0,0 1-1,0 0 1,0 0-1,0 0 1,0-1-1,0 1 1,0 0 0,1 0-1,-1 0 1,0-1-1,0 1 1,0 0-1,0 0 1,0 0 0,1 0-1,-1-1 1,0 1-1,0 0 1,0 0-1,1 0 1,-1 0 0,0 0-1,13-13 515,0 7-434,-1 1 0,1 0 0,0 1-1,0 0 1,0 1 0,1 1 0,-1 0-1,1 1 1,14 0 0,19 2-16,59 9 0,5 3-62,0-5-1,0-6 1,113-11 0,-123 0-18,629-41 46,-243 7 425,-392 33-405,110 0 0,95 17 151,28 0-94,516-2-50,-769-4-80,8 4-40,87 17 1,16 1-150,-149-20 146,0-3 0,1 0-1,37-7 1,124-30-94,-129 22 588,-69 13-128,-5 1-164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8:59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170 170 8706,'-24'28'493,"0"1"0,2 1 0,1 0 0,-21 43 1,36-61-389,0 1-1,1 0 1,1 0 0,0 1 0,0-1 0,2 1 0,-1 0 0,2 0 0,0 0 0,1 0 0,0 0 0,1 0 0,0-1-1,5 21 1,3-2-12,1 0-1,20 40 0,-25-60-83,1-1 0,0-1 0,0 1 0,1-1 1,1 0-1,0 0 0,0-1 0,1 0 0,15 12 0,-21-19 3,1 0 0,0 0-1,-1 0 1,1-1-1,0 1 1,0-1-1,0 0 1,0 0 0,0 0-1,1 0 1,-1-1-1,0 0 1,0 0-1,0 0 1,1 0-1,-1-1 1,0 1 0,0-1-1,0 0 1,0 0-1,0-1 1,6-2-1,5-4 45,-1 0-1,1-1 0,-2-1 0,16-13 0,-25 20-46,53-45 221,-1-2 0,57-69 0,-87 89-113,-3-1 0,0-1 0,-2-1 0,-1-1 0,30-73 1,-45 94-51,0-1 0,-1-1 0,0 1 1,-1-1-1,0 0 0,-2 1 1,1-1-1,-2 0 0,0 0 1,-1 0-1,0 0 0,-6-24 0,5 35-46,1 0-1,-1 0 1,1 0-1,-1 0 1,0 0-1,-1 0 1,1 1-1,-1-1 1,1 1-1,-1 0 1,0-1-1,-1 1 0,1 1 1,0-1-1,-7-4 1,3 4-7,1 0 1,0 1 0,-1-1-1,1 1 1,-1 1 0,0-1-1,0 1 1,1 0-1,-9 0 1,-6 2-31,1 0-1,0 2 1,-1 0 0,1 1 0,-34 12-1,37-10-147,1 1-1,-23 14 0,10-5-31,17-12 64,9-7-38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00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440 10 9250,'-10'-2'308,"0"-1"0,0 2 0,-1-1 0,1 1-1,0 1 1,0 0 0,-1 0 0,1 1 0,0 0 0,0 1 0,0 0 0,0 1-1,0 0 1,1 0 0,-13 7 0,9-3-294,1 0 0,0 1 0,0 1 0,1 0 1,0 1-1,1 0 0,0 0 0,0 1 0,1 0 0,-10 18 0,-1 4 32,1 1 0,2 0 0,2 1-1,1 1 1,2 1 0,1 0 0,2 0 0,1 1 0,3 0-1,-2 51 1,6-75-44,2-1 0,0 1 0,0-1 0,1 0 0,1 0 0,0 1-1,9 18 1,-10-27 0,0 1-1,1-2 0,-1 1 1,1 0-1,1 0 1,-1-1-1,1 0 0,-1 0 1,1 0-1,0 0 0,1 0 1,-1-1-1,1 0 1,-1 0-1,1 0 0,0 0 1,0-1-1,0 0 0,1 0 1,8 2-1,-3-2 8,0-1 0,0-1 0,0 1 0,0-2 0,-1 0 0,1 0 0,0-1 0,0 0 0,0-1 0,-1 0 0,13-5 0,4-4 24,-1-1 0,-1-1 0,26-19 0,-23 14 56,-1-2 0,-2-1-1,0-1 1,-1-2 0,39-51 0,-52 60-10,0 1 0,-1-2 0,-1 0 0,-1 0 1,0 0-1,-1-1 0,-1 0 0,-1 0 0,0-1 0,-2 1 1,0-1-1,1-20 0,-4 32-87,-1 1 0,1-1 0,-1 1-1,0 0 1,-1-1 0,1 1 0,-1 0 0,0 0 0,-1 0 0,0 0 0,0 0-1,0 1 1,0-1 0,-6-6 0,5 8-29,0 1 1,1-1-1,-1 1 0,-1-1 1,1 1-1,-1 0 1,1 1-1,-1-1 0,0 1 1,0 0-1,0 0 0,0 0 1,0 1-1,0 0 0,0 0 1,0 0-1,-9 0 0,-13 3-243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0:23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13235,'49'1'2010,"73"11"1,-121-12-1992,0 0 0,1 0 1,-1 0-1,0 0 1,1 0-1,-1 1 0,0-1 1,0 0-1,1 1 1,-1-1-1,0 1 0,0 0 1,0-1-1,1 1 1,-1 0-1,0-1 0,0 1 1,0 0-1,0 0 0,-1 0 1,1 0-1,0 0 1,0 0-1,0 0 0,-1 0 1,1 1-1,-1-1 1,1 0-1,-1 0 0,1 0 1,-1 1-1,0-1 1,1 2-1,-2 0-14,1 0-1,-1 1 1,0-1-1,0 0 1,0 0-1,0 0 1,0 0 0,-1 0-1,1 0 1,-1 0-1,0-1 1,-3 4 0,-16 19 21,-25 22 0,28-29-24,1-1 0,0 2 0,1 1 0,-20 31 0,33-45 13,0-1 0,0 1 0,1 0 0,0-1-1,0 1 1,0 0 0,1 0 0,0 1 0,0-1 0,1 0-1,-1 0 1,1 0 0,1 1 0,-1-1 0,1 0 0,0 0 0,0 0-1,1 0 1,0 0 0,0 0 0,0 0 0,7 10 0,-7-12 34,1 1 0,1-1 0,-1 0 1,0 0-1,1 0 0,0 0 0,0 0 1,0-1-1,0 0 0,1 0 0,-1 0 1,1-1-1,0 1 0,0-1 0,0 0 1,0 0-1,0-1 0,0 0 0,0 1 1,1-2-1,-1 1 0,0-1 0,1 0 1,-1 0-1,0 0 0,1-1 1,6-1-1,-2 0 115,0 0 0,0-1 0,-1 0 1,1-1-1,-1 0 0,0 0 0,0-1 0,-1 0 1,1-1-1,-1 0 0,0 0 0,-1-1 1,13-13-1,-18 18-98,0 0 1,-1 0 0,1 0 0,-1 0-1,0 0 1,0-1 0,0 1-1,0 0 1,0-1 0,0 1 0,0 0-1,-1-1 1,1 1 0,-1-1 0,0 1-1,0-1 1,0 1 0,0-1-1,-1-4 1,0 5-27,1 0-1,-1-1 1,-1 1-1,1 0 1,0 0-1,0 1 1,-1-1 0,1 0-1,-1 0 1,0 1-1,1-1 1,-1 1-1,0-1 1,0 1-1,0 0 1,0-1-1,0 1 1,0 0 0,0 1-1,-1-1 1,-1-1-1,-11-2 26,1 1 0,-26-4 0,33 6-373,-1 1 1,1 0-1,0 0 1,0 0-1,0 1 1,0 0-1,-13 4 0,20-5 264,0 0-1,0 0 0,0 0 0,0 0 0,0 0 0,0 0 1,1 0-1,-1 0 0,0 0 0,0 0 0,0 0 1,0 1-1,0-1 0,0 0 0,0 0 0,0 0 0,0 0 1,0 0-1,0 0 0,0 0 0,0 0 0,0 0 1,0 0-1,0 0 0,0 0 0,0 1 0,0-1 0,0 0 1,0 0-1,0 0 0,0 0 0,0 0 0,0 0 1,0 0-1,0 0 0,0 0 0,0 0 0,12 0-540,10-1-134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0:24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 13179,'10'6'456,"-1"1"0,1 0-1,-2 0 1,1 1 0,-1 0 0,0 1 0,8 12 0,3 5 403,20 39 0,-33-54-770,-1 0 0,0 1 0,-1 0 0,0 0 0,-1 0 0,0 0 0,-1 0 0,0 0 0,-1 1 1,0-1-1,-1 1 0,0-1 0,-1 1 0,-1-1 0,0 1 0,-1-1 0,-4 13 0,-4 8-87,-1-1-1,-2-1 1,-22 37 0,-61 86-672,33-56 473,21-30-22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0:29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13803,'13'-2'1528,"7"1"-1000,12 1-200,8 0 665,9 0-377,5-3-56,4 2-232,0-2-200,-3 1-320,-6-1-112,-13 2-240,-4-1-144,-12-2-625,-3 1 913,-8-4-160,-2-3-88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0:29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14179,'5'1'342,"0"0"-1,1 0 1,-1 0 0,0 1 0,0 0-1,0 0 1,0 0 0,0 1 0,6 3-1,9 5 408,8 1-72,31 8-1,-34-12-490,0 1-1,29 15 1,-52-24-189,0 1 0,0 0 0,0 0 0,-1 0 0,1 0 0,0 0 0,-1 1 0,1-1 0,0 0 0,-1 1 0,1-1 0,-1 1 0,0-1 0,0 1 0,0 0 0,1 0-1,-1 0 1,-1-1 0,1 1 0,0 0 0,0 0 0,-1 0 0,1 0 0,-1 0 0,0 1 0,0-1 0,1 0 0,-1 0 0,-1 0 0,1 0 0,0 0 0,0 0 0,-1 0 0,1 0 0,-1 0 0,0 0 0,1 0 0,-1 0 0,0 0 0,0 0 0,0-1 0,-1 1 0,-1 2 0,-17 22-68,-1-1 1,-2 0-1,-40 33 1,-1 1-342,-13 27 205,49-55 70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0:30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19 15243,'5'-18'1765,"-12"25"-437,-15 28-245,14-19-979,2 0 1,0 0-1,-7 34 0,12-43-103,-1 0 0,1 0-1,1 1 1,0-1-1,0 0 1,0 0 0,0 0-1,1 0 1,1 0-1,-1 0 1,1 0 0,4 10-1,-5-15 0,0 0-1,0 0 1,1 0-1,-1 0 1,1 0-1,-1 0 0,1 0 1,0 0-1,0-1 1,0 1-1,0 0 1,0-1-1,0 0 1,0 0-1,1 1 0,-1-1 1,0 0-1,3 0 1,-1 0 1,0-1 1,0 1-1,1-1 1,-1 0-1,0 0 1,0 0-1,0-1 0,0 1 1,0-1-1,5-2 1,4-2 25,0 0 1,0-1 0,0-1 0,-1 0 0,16-11-1,40-36 266,-59 47-65,0-1-1,-1 0 1,15-17-1,-27 33-218,0 0 0,1 0 0,0 0 0,1 1 0,0-1 0,0 1 0,1 0 0,0-1 0,0 1 0,1 0 0,0 0 0,0-1 0,3 11 0,-3-17-13,1 1 1,-1-1 0,1 0 0,0 0 0,0 1 0,0-1 0,0 0-1,0 0 1,0 0 0,1 0 0,-1 0 0,1 0 0,-1 0 0,1-1-1,0 1 1,0-1 0,0 1 0,3 2 0,-1-3 8,0 1 0,-1-1 1,1 0-1,0 0 0,-1 0 0,1-1 0,0 1 0,0-1 1,0 0-1,7 0 0,-1-2 55,0 1 0,1-1 0,-1-1 0,0 0 0,0-1 0,-1 0 0,18-9 0,-15 5 93,0 0 0,0 0 1,-1-1-1,16-17 0,-25 24-98,1-1 0,-1 0 0,1 0 0,-1 0 0,0 0 0,0 0 0,0 0 0,-1 0 0,1-1 0,-1 1-1,0-1 1,0 1 0,0-1 0,0 0 0,-1 1 0,1-1 0,-1 0 0,0 1 0,0-1 0,0 0 0,-1 1 0,0-7 0,-1 8-37,1 0 1,0 0 0,-1 0 0,1 1-1,-1-1 1,1 0 0,-1 1-1,0-1 1,0 1 0,0 0-1,0-1 1,0 1 0,0 0 0,0 0-1,0 0 1,0 1 0,-1-1-1,1 0 1,0 1 0,-3-1 0,3 1-116,0-1-1,0 1 1,0-1 0,-1 1 0,1 0 0,0 0 0,0 0 0,-1 0 0,1 0 0,0 1 0,0-1 0,0 1 0,0-1 0,-1 1 0,1 0 0,0 0 0,0 0 0,0 0 0,0 0 0,1 0 0,-3 2 0,4-3 87,0 1 0,0-1 1,0 0-1,0 0 0,0 1 0,0-1 1,0 0-1,1 0 0,-1 0 0,0 1 0,0-1 1,0 0-1,0 0 0,0 0 0,0 1 0,1-1 1,-1 0-1,0 0 0,0 0 0,0 1 0,0-1 1,1 0-1,-1 0 0,0 0 0,0 0 1,1 0-1,-1 0 0,0 0 0,0 0 0,0 1 1,1-1-1,-1 0 0,0 0 0,0 0 0,1 0 1,-1 0-1,0 0 0,0 0 0,1 0 1,-1 0-1,0-1 0,0 1 0,1 0 0,-1 0 1,0 0-1,0 0 0,1 0 0,14 0 1,10-2-361,5 1 49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5:19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16251,'11'-10'376,"0"0"0,1 1 0,0 1 0,1 0 0,0 1-1,0 0 1,1 1 0,-1 1 0,1 0 0,1 0-1,-1 2 1,0 0 0,1 0 0,27 0 0,-37 3-298,0 0 1,0 1 0,0-1 0,0 1 0,0 0-1,0 1 1,6 1 0,-9-2-64,0 0-1,-1 0 1,1-1-1,0 1 1,-1 0-1,0 1 1,1-1 0,-1 0-1,0 0 1,1 0-1,-1 1 1,0-1 0,0 1-1,0-1 1,0 1-1,0-1 1,0 1-1,-1 0 1,1-1 0,-1 1-1,1 0 1,-1-1-1,1 1 1,-1 2 0,0 0-6,0 0 0,-1 0 0,1 0 1,-1 0-1,0 0 0,0 0 1,0 0-1,-1 0 0,0 0 1,1-1-1,-5 7 0,-31 39 19,32-42-21,-18 20 101,-2-1 0,-1-1-1,-54 42 1,82-66-72,1 0-1,-1 0 1,1-1-1,0 1 1,-1-1-1,1 1 1,5-1-1,89 13-98,-75-9-125,0 0 1,0-2 0,0 0-1,0-1 1,1-2-1,32-4 1,-14-7-98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0:30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17 16035,'0'-16'2264,"-1"30"-1038,0 20-337,-33 165-81,10-84-795,24-113-6,-1 1-1,1-1 0,0 1 0,-1-1 1,1 1-1,0-1 0,0 1 1,1-1-1,-1 1 0,0-1 1,1 1-1,1 3 0,-1-5-1,0 0-1,-1 0 1,1 0-1,0-1 1,0 1-1,0 0 1,0-1-1,0 1 1,0-1-1,0 1 1,0-1-1,0 0 1,0 1-1,0-1 0,0 0 1,0 0-1,0 0 1,1 1-1,-1-1 1,0 0-1,0-1 1,0 1-1,0 0 1,0 0-1,0 0 1,0-1-1,0 1 1,2-1-1,17-5 62,-1-1-1,20-10 1,-25 10-42,0 1 0,1 0 0,0 1-1,28-5 1,-42 9-25,0 1 0,1 0 0,-1 0 0,0 0 0,1-1 0,-1 1 0,0 1 0,1-1 1,-1 0-1,0 0 0,1 0 0,-1 1 0,0-1 0,0 1 0,1-1 0,-1 1 0,0-1 0,0 1 0,0 0 0,0 0 0,0-1 0,0 1 0,0 0 0,0 0 0,0 0 0,0 0 0,0 0 0,0 0 0,-1 0 0,1 1 0,-1-1 0,1 0 0,0 2 0,1 3-6,-1 0 1,0 1-1,-1-1 1,0 0-1,0 13 0,0 2-16,0-21 24,0 1 0,0 0-1,0-1 1,0 1 0,0 0 0,0-1-1,0 1 1,0 0 0,0-1-1,1 1 1,-1 0 0,0-1 0,1 1-1,-1-1 1,0 1 0,1-1 0,-1 1-1,1-1 1,-1 1 0,1-1-1,-1 1 1,1-1 0,-1 1 0,1-1-1,-1 0 1,1 1 0,0-1-1,1 1 4,-1-1 0,1 0-1,0 0 1,-1 0-1,1 0 1,-1 0 0,1 0-1,0 0 1,-1 0-1,1-1 1,1 0-1,7-2 22,-1-1-1,18-10 0,-23 12-22,142-87-201,-146 88 196,0 1 0,1 0-1,-1 0 1,0 0 0,0 0 0,0-1 0,1 1 0,-1 0-1,0 0 1,0 0 0,0 0 0,1 0 0,-1 0-1,0 0 1,0 0 0,1 0 0,-1-1 0,0 1 0,0 0-1,0 0 1,1 0 0,-1 0 0,0 0 0,0 0 0,1 1-1,-1-1 1,0 0 0,0 0 0,1 0 0,-1 0-1,0 0 1,0 0 0,0 0 0,1 0 0,-1 0 0,0 1-1,0-1 1,0 0 0,1 0 0,-1 0 0,0 0-1,0 1 1,0-1 0,0 0 0,0 0 0,0 0 0,1 1-1,-1-1 1,0 0 0,0 0 0,0 1 0,0-1 0,0 0-1,0 0 1,0 1 0,0-1 0,0 0 0,0 0-1,0 0 1,0 1 0,0-1 0,-3 17-46,2-15 36,1-2 9,-2 9-5,0 0-1,0 0 1,1 1-1,0 8 1,1-16 10,0-1-1,0 1 1,0-1-1,0 1 1,0-1 0,0 1-1,0-1 1,1 0-1,-1 1 1,1-1-1,-1 1 1,1-1 0,-1 0-1,1 1 1,0-1-1,-1 0 1,1 0 0,0 0-1,0 1 1,0-1-1,0 0 1,0 0 0,0 0-1,1-1 1,-1 1-1,0 0 1,0 0-1,1-1 1,-1 1 0,0 0-1,1-1 1,-1 1-1,1-1 1,1 1 0,75 13-3010,-70-14 2401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0:31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30 15723,'-10'-17'1737,"3"5"-1233,4 12-256,3 3 1072,3 10-1048,6 1-440,1 4 360,3-2-296,7 4-80,2-3-56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0:31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202 329 14699,'-12'2'230,"1"1"0,0 0 0,0 0 0,0 1 0,1 0 0,-1 1 0,1 0 0,0 1 1,-15 12-1,18-13-159,0 0 1,0 1 0,1 0-1,0 1 1,0 0 0,0-1 0,1 2-1,0-1 1,1 1 0,-1-1-1,2 1 1,-7 16 0,10-22-60,-1 0-1,1 0 1,-1 0 0,1 0 0,0-1 0,-1 1-1,1 0 1,0 0 0,0 0 0,1 0 0,-1 0 0,0 0-1,1 0 1,-1 0 0,1-1 0,-1 1 0,1 0-1,0 0 1,0-1 0,0 1 0,0 0 0,0-1-1,0 1 1,0-1 0,3 3 0,-2-3 0,1 1 0,-1-1 0,1 0-1,-1 0 1,1 0 0,0 0 0,0 0 0,-1 0 0,1-1 0,0 1 0,0-1 0,0 0 0,0 0 0,0 0-1,0 0 1,5-1 0,6-3 22,0 1 0,-1-2 0,0 0 0,1 0 0,-2-1 0,1-1 0,-1 0-1,19-15 1,-6 3 143,-1-2 0,38-41 0,-40 36-4,-1-1 0,-1-1 0,15-30-1,-25 39-59,-1 1 1,0-1-1,-2-1 0,0 1 0,-1-1 0,3-23 0,-8 38-93,-1 0 0,0 1 0,0-1 0,0 1-1,0-1 1,-1 1 0,1-1 0,-1 1 0,0-1 0,-1 1-1,-2-7 1,3 9-17,0 1 1,1-1-1,-1 1 0,0 0 0,0 0 0,-1-1 1,1 1-1,0 0 0,0 0 0,-1 0 0,1 0 1,0 1-1,-1-1 0,1 0 0,-1 0 1,1 1-1,-1-1 0,1 1 0,-1-1 0,1 1 1,-1 0-1,0 0 0,1 0 0,-1-1 0,1 2 1,-1-1-1,0 0 0,1 0 0,-1 0 1,1 1-1,-1-1 0,0 1 0,1-1 0,-1 1 1,-1 1-1,-6 2-7,0 1-1,0 0 1,0 1 0,0 0 0,1 0 0,0 1 0,1 0-1,-10 11 1,5-4-11,1 0 0,0 1 0,-16 31 0,24-42 0,1 1-1,1-1 1,-1 0-1,0 0 1,1 1-1,0-1 1,0 1-1,0-1 1,1 1-1,0-1 1,0 1-1,0 0 1,0-1-1,0 1 1,1-1-1,2 7 1,-1-6-22,0 0 0,1 1 1,0-1-1,0 0 0,0-1 0,1 1 1,-1 0-1,1-1 0,0 0 0,1 0 1,-1 0-1,6 4 0,3 1-36,-1 0 0,-1 2-1,0-1 1,0 1 0,-1 1 0,-1 0 0,0 0-1,15 27 1,-18-28 43,2-4-16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0:32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16211,'1'0'87,"-1"-1"0,1 0-1,0 0 1,-1 1-1,1-1 1,0 1-1,0-1 1,0 1-1,-1-1 1,1 1-1,0-1 1,0 1-1,0 0 1,0-1-1,0 1 1,0 0 0,0 0-1,0 0 1,0 0-1,0 0 1,1 0-1,-1 2-3,0 0 0,-1 0 0,1 0 0,-1 0-1,0 0 1,1 0 0,-1 0 0,0 0 0,0 0 0,-1 3-1,1 0 28,-11 161 965,-1-15-1035,12-145-19,0-1 0,0 1 0,0 0 0,1-1-1,0 1 1,0-1 0,0 1 0,1-1 0,3 8 0,-4-11 2,0-1 0,0 1 0,0-1 1,1 1-1,-1-1 0,1 1 0,-1-1 0,1 0 0,-1 0 1,1 0-1,0 0 0,-1 0 0,1 0 0,0 0 0,0-1 0,0 1 1,0-1-1,0 1 0,0-1 0,-1 0 0,1 1 0,0-1 1,0 0-1,0 0 0,0-1 0,0 1 0,0 0 0,0-1 1,0 1-1,3-2 0,6-1 94,1-1 1,-1-1 0,1 0-1,-1 0 1,-1-1-1,1-1 1,16-12-1,-4-1 227,41-43-1,-47 45-243,15-23 0,-29 35-206,1 0 0,0 0 0,-1 0 0,0 0 0,-1 0-1,1-1 1,-1 1 0,2-13 0,-3 18 81,-1 1 0,0-1 0,0 0 0,0 1 0,0-1 1,1 0-1,-1 1 0,0-1 0,0 0 0,0 1 0,0-1 0,-1 0 0,1 0 0,0 1 0,0-1 0,0 1 0,0-1 1,-1 0-1,1 1 0,0-1 0,-1 0 0,1 1 0,0-1 0,-1 1 0,1-1 0,-1 1 0,1-1 0,-1 1 1,1-1-1,-1 1 0,1 0 0,-1-1 0,1 1 0,-1 0 0,0-1 0,1 1 0,-1 0 0,0 0 0,1-1 0,-1 1 1,0 0-1,1 0 0,-1 0 0,0 0 0,1 0 0,-1 0 0,0 0 0,1 0 0,-1 0 0,0 0 0,1 0 0,-1 1 1,0-1-1,1 0 0,-1 0 0,1 1 0,-1-1 0,0 0 0,1 1 0,-1-1 0,1 1 0,-1 0 0,-15 14-475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0:32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 11955,'1'2'158,"0"0"1,0-1-1,0 1 1,0 0-1,0-1 1,0 1-1,0 0 0,0-1 1,1 0-1,-1 1 1,1-1-1,-1 0 1,1 0-1,-1 0 1,1 0-1,0 0 1,-1 0-1,1 0 1,0 0-1,2 0 1,0-1 43,-1 1 1,0-1 0,1 0-1,-1 0 1,0-1-1,0 1 1,1-1-1,-1 1 1,0-1-1,0 0 1,4-2-1,8-4 319,0-2 0,0 1-1,25-21 1,-31 21-541,17-11 132,-10 5-228,0 2 1,2 0-1,25-12 0,-42 23 109,-1 1 0,1-1 0,0 1 0,0 0 0,0 0 0,-1-1 0,1 1 0,0 0 0,0 0 0,0 0-1,-1 0 1,1 0 0,0 0 0,0 0 0,0 0 0,0 0 0,-1 1 0,1-1 0,0 0 0,0 0-1,0 1 1,-1-1 0,1 0 0,0 1 0,0-1 0,-1 1 0,1-1 0,0 1 0,-1 0 0,1-1 0,-1 1-1,1-1 1,-1 1 0,1 0 0,-1-1 0,1 1 0,-1 0 0,0 0 0,1 0 0,-1-1 0,0 1-1,0 0 1,1 0 0,-1 1 0,2 8 48,-1-1 0,0 0 1,0 16-1,2 6 96,-3-29-122,1 0-1,0 0 0,0-1 1,0 1-1,0 0 1,0 0-1,0 0 0,1-1 1,-1 1-1,0-1 1,1 1-1,-1-1 0,1 1 1,0-1-1,-1 0 1,1 0-1,0 0 0,0 0 1,0 0-1,0 0 1,0-1-1,0 1 0,0 0 1,0-1-1,0 0 1,0 1-1,0-1 1,0 0-1,0 0 0,0 0 1,3-1-1,6 0 40,0 0 0,0-2 0,0 1 0,14-6 0,36-14 33,34-11-141,-82 29-5,1 1 1,0 0-1,0 1 1,26 0-1,-36 2 36,0 0 0,1 1 0,-1-1-1,0 1 1,0 0 0,0 0 0,0 1 0,0-1 0,0 1 0,-1 0 0,1 0 0,0 0-1,-1 0 1,1 1 0,-1-1 0,0 1 0,5 5 0,-7-7-2,-1 0 0,1 0 0,0-1 0,-1 1 0,1 0 0,0-1 1,0 1-1,0 0 0,0-1 0,-1 1 0,1-1 0,0 1 0,0-1 0,0 0 0,0 1 1,0-1-1,0 0 0,0 0 0,0 1 0,1-1 0,-1 0 0,0 0 0,0 0 0,0 0 1,0-1-1,0 1 0,0 0 0,0 0 0,1-1 0,1-1-20,-1 1-1,1-1 1,-1 0 0,0 0-1,0 0 1,1 0 0,-1 0-1,-1-1 1,4-3 0,6-12-182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0:33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16051,'0'19'1313,"0"-5"-1001,0-1-320,6-1-1705,4-1 1873,6-2-280,4-2-280</inkml:trace>
  <inkml:trace contextRef="#ctx0" brushRef="#br0" timeOffset="1">242 182 15323,'-17'6'680,"0"0"-1,-21 14 0,33-18-554,1 1 1,-1-1-1,1 1 0,0 0 0,0 1 0,0-1 0,1 1 0,-1 0 1,1 0-1,0 0 0,0 0 0,-4 8 0,6-11-101,1 0 0,0 0 0,-1 0 1,1-1-1,0 1 0,0 0 0,0 0 0,0 0 0,0 0 0,-1 0 0,2-1 1,-1 1-1,0 0 0,0 0 0,0 0 0,0 0 0,0 0 0,1-1 0,-1 1 1,0 0-1,1 0 0,-1 0 0,1-1 0,-1 1 0,1 1 0,1-1-3,-1 0 0,1 0-1,0 0 1,-1 0 0,1 0-1,0 0 1,-1 0 0,1-1-1,0 1 1,0 0 0,2 0-1,5 0-8,-1 0-1,1 0 1,-1-1-1,13-1 0,-4-2 16,-1 0-1,0-1 1,1 0 0,-1-2-1,-1 0 1,1 0 0,-1-2-1,0 0 1,-1 0-1,0-2 1,0 0 0,-1 0-1,-1-1 1,1-1-1,-2 0 1,0 0 0,0-1-1,-1-1 1,-1 0 0,0 0-1,-1-1 1,0 0-1,8-24 1,-15 37 14,-1 0-1,1-1 1,0 1-1,-1 0 1,1-1-1,-1 1 1,0-1-1,0 1 1,0-1-1,0 1 1,0-1-1,-1-2 1,1 5-29,-1-1 0,1 1 0,0 0 1,0 0-1,0-1 0,-1 1 1,1 0-1,0-1 0,0 1 0,-1 0 1,1 0-1,0-1 0,0 1 0,-1 0 1,1 0-1,0 0 0,-1 0 1,1-1-1,0 1 0,-1 0 0,1 0 1,0 0-1,-1 0 0,1 0 0,0 0 1,-1 0-1,1 0 0,-1 0 0,1 0 1,-19 9 218,12-3-220,1 1 1,-1-1 0,1 1-1,0 0 1,1 0 0,0 1-1,0 0 1,1 0 0,-7 16-1,8-17-83,1-1 1,0 1-1,0 0 0,0 0 0,1 0 1,0 0-1,0 0 0,1 1 0,0-1 1,0 0-1,0 0 0,1 0 0,2 9 0,11 10-118,6-8-44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08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13283,'-1'1'58,"1"-1"1,0 1-1,0-1 0,-1 0 1,1 1-1,0-1 0,0 1 1,-1-1-1,1 1 0,0-1 1,0 1-1,0-1 0,0 1 1,0-1-1,0 1 0,0-1 1,0 1-1,0-1 0,0 1 1,0 0-1,0-1 0,0 1 1,0-1-1,1 1 0,-1-1 1,0 0-1,0 1 0,1-1 0,-1 1 1,0-1-1,0 1 0,1-1 1,-1 0-1,1 1 0,-1-1 1,0 0-1,1 1 0,-1-1 1,1 0-1,-1 1 0,1-1 1,-1 0-1,0 0 0,1 0 1,-1 1-1,1-1 0,-1 0 1,1 0-1,-1 0 0,1 0 1,0 0-1,0 0 0,36 2 1096,-27-2-886,157-9 1449,-20 1-2234,-144 8 379,1 0 0,0 0 0,0 1 0,-1-1 0,1 1 1,0 0-1,-1 0 0,1 0 0,-1 1 0,1-1 0,5 4 0,-8-4 73,0 0 1,0-1-1,-1 1 0,1 0 1,0-1-1,-1 1 0,1 0 1,-1 0-1,1 0 0,-1-1 1,1 1-1,-1 0 0,1 0 1,-1 0-1,0 0 0,0 0 1,1 0-1,-1 0 0,0 1 1,0 0-2,-1 0 0,1 0 0,0 0 0,-1-1 0,0 1-1,1 0 1,-1 0 0,0-1 0,0 1 0,0-1 0,0 1 0,0-1 0,-2 4 0,-13 9-382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08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12779,'-12'10'1352,"8"0"-912,13-1 16,10 0 600,20-1-191,7 0-57,13-3-152,5 0-88,1-1-72,-3-4-96,-7 0-432,-10 0-232,-16 0 456,-7 2-224,-12-1-64,-5-1-48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11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45 11803,'15'-8'321,"1"1"1,1 1 0,-1 0 0,1 2 0,0 0 0,0 0 0,18 0 0,-22 3-139,1 0 1,-1 2-1,1-1 1,-1 2-1,0-1 1,0 2-1,0 0 1,0 1-1,21 8 1,-32-11-161,0-1 0,0 1-1,0 0 1,0 0 0,0 0 0,0 1 0,0-1 0,-1 0 0,1 1 0,0-1 0,-1 1 0,1-1-1,-1 1 1,1 0 0,-1 0 0,0 0 0,0 0 0,0 0 0,0 0 0,0 0 0,0 0 0,-1 0-1,1 0 1,-1 0 0,1 0 0,-1 1 0,0-1 0,0 0 0,0 0 0,0 1 0,0-1 0,0 0-1,-1 0 1,1 0 0,-1 1 0,0-1 0,1 0 0,-1 0 0,0 0 0,0 0 0,0 0 0,-1 0-1,1 0 1,0-1 0,-1 1 0,-2 2 0,-9 10 108,-1 0-1,0-1 1,-30 21-1,-57 30 227,77-50-281,-5 3 4,-52 33 47,74-44-103,-1 0 1,1 0-1,0 1 0,1-1 0,-1 2 0,1-1 0,-7 13 0,12-19-15,-1 1 0,1 0 0,0-1 0,1 1 0,-1 0 0,0 0 0,0 0 0,1 0 0,-1 0 0,1 0 0,0 0 0,-1 0 0,1 0 0,0 0 0,0 0 0,0 0 0,1 1 0,-1-1 0,0 0 0,1 0 0,0 0 0,-1 0 0,1-1 0,0 1 0,0 0 0,0 0 0,0 0 0,0-1 0,0 1 0,1 0 0,-1-1 0,0 1 0,1-1 0,-1 0 0,1 1 0,0-1 0,-1 0 0,1 0 0,0 0 0,2 1 0,5 2 19,0 0-1,0-1 1,1 0-1,0-1 1,-1 1-1,1-2 1,10 1-1,3-1 33,0 0-1,-1-2 0,1-1 0,-1-1 0,1 0 0,-1-2 0,0-1 0,33-12 1,-52 16-6,1 0 0,0 0 1,-1 0-1,1 0 1,-1 0-1,0-1 1,5-4-1,-7 6-36,-1 1-1,1-1 1,-1 1 0,1-1-1,-1 1 1,0-1-1,0 0 1,1 1 0,-1-1-1,0 1 1,0-1 0,1 0-1,-1 1 1,0-1 0,0 0-1,0 1 1,0-1-1,0 1 1,0-1 0,0-1-1,-1 1 2,1 0 0,-1 0-1,0 0 1,1 1 0,-1-1 0,0 0-1,1 0 1,-1 0 0,0 1 0,0-1-1,1 1 1,-1-1 0,0 0 0,0 1-1,0-1 1,0 1 0,-2-1-1,-13-4 123,-1 0-1,0 1 0,-1 1 0,1 0 0,0 2 0,-21 0 0,-36-5-1903,102 6-534,7 2 1528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12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14555,'0'-5'1528,"2"5"-807,7 2-273,6-1 840,5 1-296,7-1-224,8 1-152,4-1-255,-3 2-185,0-2-496,-2 1-329,-7-1 513,-5 2-96,-8 0-112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5:24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1 158 15251,'1'1'267,"1"-1"-1,0 0 0,0 0 0,0 0 1,0 0-1,0 0 0,0-1 0,-1 1 1,1-1-1,0 1 0,0-1 0,0 0 1,-1 1-1,1-1 0,0 0 1,-1 0-1,3-2 0,30-24 1291,-22 16-1089,109-96 785,-121 106-1255,0 1 0,1 0 0,-1 0 0,0 0-1,0-1 1,0 1 0,1 0 0,-1 0-1,0 0 1,1-1 0,-1 1 0,0 0 0,0 0-1,1 0 1,-1 0 0,0 0 0,1 0 0,-1 0-1,0 0 1,1 0 0,-1 0 0,0 0 0,1 0-1,-1 0 1,0 0 0,0 0 0,1 0 0,-1 0-1,0 0 1,1 0 0,-1 1 0,1-1 0,3 12-55,-3 26-25,-1-23 48,1 3-268,1 0 0,0 1-1,2-1 1,10 31 0,-10-41 79,6-6-100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12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23 12747,'24'-5'723,"63"-11"532,-80 15-1082,1 1 0,0 0-1,0 0 1,0 0 0,-1 1-1,1 0 1,0 0 0,12 5-1,-19-6-131,1 1-1,-1 0 0,1-1 0,-1 1 1,1 0-1,-1-1 0,0 1 0,1 0 0,-1 0 1,0 0-1,0 1 0,1-1 0,-1 0 0,0 0 1,0 1-1,0-1 0,-1 0 0,1 1 0,0-1 1,0 1-1,-1-1 0,1 1 0,-1-1 1,1 1-1,-1-1 0,0 1 0,0 0 0,1-1 1,-1 1-1,0 0 0,0-1 0,-1 1 0,1-1 1,0 1-1,-1 0 0,1-1 0,-1 1 1,1-1-1,-1 1 0,0 1 0,-4 6 91,0 1-1,-1-1 0,0-1 1,-13 16-1,16-21-109,-74 80 523,-8 10-208,71-76-302,1 1 0,1 0 0,-17 32 1,27-47-32,1 0 0,0 1 1,-1-1-1,1 1 1,0 0-1,1-1 1,-1 1-1,1-1 0,-1 1 1,1 0-1,1 3 1,-1-5-1,0 0 0,1 0 0,-1-1 0,1 1 0,-1 0 0,1-1 0,0 1 0,0 0 0,0-1 0,0 1 0,0-1 0,0 0 0,0 1 0,1-1 0,-1 0 0,0 1 0,1-1 0,-1 0 0,1 0 0,-1 0 0,1-1 0,-1 1 0,1 0 0,2 0 0,7 3 22,0-2 1,1 1 0,-1-1 0,1-1 0,0 0 0,0-1 0,21-2 0,-5-1 232,0-1 0,30-10 0,-54 13-170,24-8 310,-27 9-367,0 0-1,-1-1 0,1 1 0,0 0 1,-1-1-1,1 1 0,0 0 1,-1-1-1,1 1 0,0-1 0,-1 1 1,1-1-1,-1 1 0,1-1 1,-1 1-1,1-1 0,-1 0 1,1 1-1,-1-1 0,0 0 0,1 1 1,-1-1-1,0 0 0,0 1 1,1-1-1,-1 0 0,0 0 0,0 1 1,0-2-1,0 1 9,-1 0 1,1 0-1,-1 0 0,1 0 1,-1 0-1,0 1 0,1-1 0,-1 0 1,0 0-1,1 1 0,-1-1 1,0 0-1,0 1 0,0-1 0,0 1 1,1-1-1,-1 1 0,0 0 1,-2-1-1,-22-6 292,17 6-212,-115-17-1504,114 17 288,14 2-50,16 2 156,-21-3 1002,26 3-728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13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13883,'1'0'113,"0"-1"1,-1 0-1,1 0 0,0 1 1,0-1-1,0 0 0,0 1 1,0-1-1,0 0 0,-1 1 1,1 0-1,0-1 1,1 1-1,-1-1 0,0 1 1,0 0-1,0 0 0,0 0 1,0 0-1,0 0 0,2 0 1,27 2 683,-24-1-273,8 1-168,1 0 0,-1 1-1,19 7 1,-28-8-332,0 0 0,0 0 0,-1 0 0,1 1 0,-1 0 1,1 0-1,-1 0 0,0 0 0,0 0 0,0 1 1,0 0-1,5 7 0,-8-10-22,0 1-1,-1 0 1,1-1 0,0 1 0,0 0 0,-1 0-1,1-1 1,-1 1 0,0 0 0,0 0 0,1 0-1,-1 0 1,0-1 0,-1 1 0,1 0-1,0 0 1,0 0 0,-1 2 0,-1-1 4,1 1 1,-1-1 0,0 1-1,1-1 1,-2 0-1,1 0 1,0 0 0,-4 4-1,-6 4 46,1-1 0,-2 0-1,-18 10 1,25-15-16,-2-1 12,6-3-40,0 0 0,1-1 0,-1 1 0,1 0 0,-1 0-1,1 0 1,0 0 0,-1 0 0,1 0 0,0 0 0,0 0 0,0 1 0,0-1 0,0 0 0,-1 3 0,2-3-13,0-1 1,1 0-1,-1 1 1,0-1-1,1 1 1,-1-1-1,1 0 1,-1 1 0,1-1-1,-1 0 1,1 0-1,-1 1 1,1-1-1,-1 0 1,1 0-1,-1 0 1,1 0-1,-1 0 1,1 1 0,0-1-1,-1 0 1,1 0-1,-1 0 1,1-1-1,-1 1 1,1 0-1,-1 0 1,1 0-1,1-1 1,20-2-365,122-29 1342,-109 23-905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13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1 203 13083,'10'2'236,"1"0"-1,0 0 1,-1-1 0,1 0-1,0-1 1,0 0 0,-1-1-1,20-4 1,0 1 38,1128-90 2261,-860 77-3072,304-58 1,-589 72 569,-7 2-25,1-1 0,-1 1 0,1 0 0,-1 1 1,1 0-1,0 0 0,-1 0 0,14 4 1495,-28-3-1138,-12-3-250,-7-8 180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14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16 13163,'21'-5'347,"1"1"0,0 1 1,-1 1-1,1 1 0,0 1 1,32 3-1,-51-2-286,0 0-1,0 0 1,0-1 0,0 2 0,0-1-1,0 0 1,0 1 0,-1-1-1,4 3 1,-5-3-43,0-1-1,0 1 0,-1 0 0,1 0 1,0 0-1,-1 0 0,1-1 1,-1 1-1,1 0 0,-1 0 1,1 0-1,-1 0 0,1 0 1,-1 0-1,0 0 0,0 1 1,0-1-1,1 0 0,-1 0 1,0 0-1,0 0 0,0 0 1,-1 0-1,1 0 0,0 0 1,0 0-1,-1 0 0,1 0 1,0 0-1,-1 0 0,0 2 1,-2 2 22,0 0 1,-1 0 0,0 0 0,0 0-1,0-1 1,0 0 0,-1 1 0,-6 4 0,-48 31 287,26-19-115,12-7-82,-67 51 387,79-58-461,1 0 0,0 1 1,0 0-1,1 1 1,0-1-1,1 1 1,-8 16-1,12-21-47,0 0-1,0 0 1,1 0 0,0 0-1,-1 0 1,2 0 0,-1 1-1,0-1 1,1 0 0,0 1 0,0-1-1,0 0 1,1 0 0,-1 1-1,1-1 1,0 0 0,2 6-1,-1-5-2,1 0-1,0 0 1,0-1-1,0 1 0,1-1 1,-1 1-1,1-1 1,0 0-1,0 0 0,1-1 1,8 6-1,-1-1 3,2-1-1,-1-1 1,1 0 0,0-1-1,0 0 1,0-1 0,1-1-1,0 0 1,18 1-1,-21-4 47,1 0-1,0 0 0,-1-1 0,1-1 0,-1 0 0,23-7 1,-31 8-2,-1-1 0,1 1 0,-1 0 0,0-1 0,1 1 0,-1-1 0,0 0 0,0 0 0,0-1 0,0 1 0,0 0 0,-1-1 0,1 0 0,-1 0 0,0 0 0,0 0 0,0 0 0,0 0 0,0 0 0,0 0 1,-1-1-1,0 1 0,0-1 0,0 1 0,0-1 0,0 0 0,0-6 0,-1 7 16,0-1 1,-1 1 0,1 0-1,-1-1 1,0 1 0,0 0-1,0-1 1,0 1-1,0 0 1,-1 0 0,1 0-1,-1 0 1,0 0-1,-4-4 1,2 3 1,0 0 1,0 0-1,-1 0 0,0 1 0,1 0 1,-1 0-1,0 0 0,-7-2 0,2 0-67,-1 2 0,0 0 0,0 0-1,0 1 1,0 0 0,0 1-1,-1 0 1,-16 1 0,21 1-123,1 0 0,-1 0 0,1 1 0,-1 0 0,1 0 0,0 0 1,-10 6-1,14-7 54,1-1 0,-1 1 1,1 0-1,0 0 0,0 0 1,-1 0-1,1 0 0,0 0 0,0 0 1,0 0-1,0 0 0,0 1 1,0-1-1,1 0 0,-1 1 1,0-1-1,1 0 0,-1 1 1,1-1-1,-1 1 0,1-1 0,-1 1 1,1-1-1,0 1 0,0-1 1,0 1-1,0-1 0,0 1 1,0 0-1,1-1 0,-1 1 1,0-1-1,1 1 0,-1-1 1,1 0-1,-1 1 0,1-1 0,1 2 1,-1 0-19,1-1 0,-1 0 0,1 0 0,0 0 0,0 0-1,0 0 1,0-1 0,0 1 0,0-1 0,0 1 0,0-1 0,1 0 0,-1 1 0,5 0 0,-1 0-60,1 0 0,0-1-1,-1 0 1,14 1 0,24-3-414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14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14 246 14355,'-13'17'1685,"14"-12"-805,11-7-47,-2-5-586,0 0 0,0-1-1,0 1 1,-1-2 0,0 0 0,0 0-1,-1 0 1,8-13 0,-8 12-146,49-74 246,-2 2-317,-55 82-30,0 0-1,0 0 1,0 0 0,0-1-1,0 1 1,0 0-1,0 0 1,0 0-1,0 0 1,0 0-1,0 0 1,1 0-1,-1 0 1,0 0 0,0 0-1,0 0 1,0-1-1,0 1 1,0 0-1,0 0 1,0 0-1,0 0 1,0 0-1,0 0 1,0 0 0,0 0-1,0 0 1,1 0-1,-1 0 1,0 0-1,0 0 1,0 0-1,0 0 1,0 0 0,0 0-1,0 0 1,0 0-1,0 0 1,0 0-1,1 0 1,-1 0-1,0 0 1,0 0-1,0 0 1,0 0 0,0 0-1,0 0 1,0 0-1,0 0 1,0 0-1,0 0 1,1 0-1,-1 0 1,0 0-1,0 0 1,0 1 0,0-1-1,0 0 1,0 0-1,0 0 1,0 0-1,0 0 1,0 9-12,-3 12-4,-12 42-45,9-42 10,0 0-1,2 0 1,0 0 0,2 1-1,0 32 1,2-54 46,0 1 0,0 0 0,0 0-1,0-1 1,0 1 0,0 0 0,0-1 0,1 1 0,-1 0 0,0 0 0,0-1 0,1 1-1,-1 0 1,1-1 0,-1 1 0,0-1 0,1 1 0,-1 0 0,1-1 0,0 1-1,-1-1 1,1 0 0,-1 1 0,1-1 0,0 1 0,-1-1 0,1 0 0,0 1 0,-1-1-1,1 0 1,0 0 0,0 0 0,0 1 0,1-1 8,0 0 0,0-1 0,0 1 0,-1 0-1,1-1 1,0 1 0,0-1 0,-1 1 0,1-1 0,0 0 0,-1 0 0,1 0 0,2-1 0,15-17-85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15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14787,'6'12'1625,"4"-4"-833,3-3-288,8-1 664,5-1-168,5-5-352,1-3-328,5-7-792,-1-1 544,6-7-256,-1-1-112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15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58 11995,'1'-2'187,"-1"0"1,1 0 0,-1 0-1,1 0 1,0 0 0,0 0 0,0 0-1,0 0 1,0 0 0,0 1 0,0-1-1,1 0 1,-1 1 0,1-1-1,-1 1 1,1-1 0,0 1 0,-1 0-1,1-1 1,0 1 0,0 0-1,0 0 1,0 0 0,0 1 0,0-1-1,4 0 1,8-3 556,-1 0-1,27-2 0,-35 6-692,4-2 90,1 2 0,0 0 0,-1 0 0,1 1-1,0 0 1,17 4 0,-25-5-134,0 1 0,0 0 0,0 0 0,0 0 0,0 0 0,0 0 0,0 0 0,0 0 0,-1 0 0,1 1-1,0-1 1,-1 1 0,1-1 0,-1 1 0,2 2 0,-2-2-7,-1-1 1,1 1-1,-1 0 0,1-1 0,-1 1 0,0 0 1,0 0-1,1 0 0,-1-1 0,-1 1 0,1 0 1,0 0-1,0-1 0,-1 1 0,1 0 0,-1 0 1,1-1-1,-1 1 0,0 0 0,1-1 0,-3 3 1,-10 16-23,0 0 0,-2-2 1,-1 1-1,-31 28 0,-5 6 3,37-36 20,1 0 1,-18 29 0,29-42 6,0 0 0,1 1 0,0-1-1,-1 1 1,2-1 0,-1 1 0,0 0 0,1 0 0,0 0 0,0 0 0,1 0 0,-1 0 0,1 0 0,0 0 0,1 0 0,-1 0 0,2 7 0,-1-10-3,1 0 1,-1 0 0,0 0-1,0 0 1,1 0 0,-1 0-1,1 0 1,0-1 0,0 1-1,-1-1 1,1 1 0,0-1-1,0 0 1,0 1 0,1-1 0,-1 0-1,0 0 1,0-1 0,0 1-1,1 0 1,-1-1 0,0 0-1,1 1 1,-1-1 0,3 0-1,6 0 10,1 0 0,-1 0 0,0-1-1,11-3 1,1-1-7,0-1-1,-1-1 1,0-1-1,-1-1 1,0-1-1,0-1 1,-1-1 0,26-19-1,-45 30 2,1 0 0,0 0 0,-1-1 0,0 1 0,1 0 0,-1-1 0,0 1 0,0-1 0,0 1 0,0-1 0,0 1 0,0-1 0,0 0 0,0 1 0,-1-1 0,1 0-1,0 0 1,-1 0 0,0 0 0,1 1 0,-1-4 0,-1 4 4,1-1-1,-1 1 0,0-1 0,1 1 0,-1-1 1,0 1-1,0 0 0,0-1 0,0 1 1,0 0-1,0 0 0,0 0 0,-1 0 0,1 0 1,0 0-1,-1 0 0,1 0 0,0 0 1,-1 0-1,1 1 0,-1-1 0,1 1 0,-1-1 1,-2 1-1,-10-4 14,-1 1-1,-1 0 1,1 2 0,0 0 0,0 0 0,-1 2-1,1-1 1,0 2 0,0 0 0,-1 1-1,-18 7 1,17 0-431,17-10 370,0 0 0,0 0 0,-1 1 0,1-1 0,0 0-1,0 1 1,-1-1 0,1 0 0,0 1 0,0-1 0,0 0 0,0 1 0,-1-1 0,1 0 0,0 1 0,0-1 0,0 0 0,0 1 0,0-1 0,0 0 0,0 1-1,0-1 1,0 1 0,0-1 0,0 1 0,1-1-8,0 1 0,0 0 0,0-1 0,0 1-1,0-1 1,-1 0 0,1 1 0,0-1 0,0 0 0,0 1-1,0-1 1,0 0 0,0 0 0,0 0 0,0 0-1,0 0 1,0 0 0,0 0 0,0 0 0,0 0 0,0 0-1,0-1 1,0 1 0,0 0 0,0-1 0,0 1 0,1-1-1,23-8-465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16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45 14443,'12'-8'1545,"-1"1"0,26-11-1,-27 15-1334,1 0 0,-1 1-1,1 1 1,-1-1-1,1 2 1,13 0-1,-21 0-175,0 0-1,0 1 0,0-1 0,0 1 0,0 0 0,0 0 0,-1 0 0,1 0 0,0 0 0,0 1 0,4 2 0,-6-2-20,0-1 0,1 0 0,-1 1 0,0-1-1,0 1 1,0 0 0,0-1 0,0 1-1,0 0 1,0 0 0,-1-1 0,1 1 0,-1 0-1,1 0 1,-1 0 0,0 0 0,0 0 0,1 0-1,-1 0 1,-1 2 0,0 3 9,0 1 0,-1-1 0,0 0 0,-1 0 0,0 0 0,0 0 0,0 0-1,-1-1 1,1 1 0,-2-1 0,1 0 0,-6 6 0,-8 8 46,0-1-1,-23 17 1,16-15 36,-1-1 1,-1-1-1,-38 20 0,63-39-422,11-6 81,18-9-137,-22 14 321,-1-1 1,0 1-1,1 0 1,-1 1 0,1-1-1,-1 1 1,1 0-1,-1 0 1,0 0-1,1 1 1,-1-1-1,1 1 1,-1 0-1,0 1 1,6 1-1,-5 0 32,1 1-1,-1-1 0,1 1 0,-1 0 0,0 0 1,-1 1-1,1-1 0,-1 1 0,7 10 0,-9-13 38,0 1 0,-1-1 0,1 1-1,0-1 1,0 0 0,1 0-1,-1 0 1,0 0 0,1 0 0,-1 0-1,1 0 1,-1-1 0,1 0 0,0 1-1,0-1 1,0 0 0,0 0 0,0-1-1,0 1 1,0 0 0,0-1 0,0 0-1,0 0 1,0 0 0,0 0-1,0 0 1,0-1 0,0 1 0,0-1-1,0 0 1,0 0 0,0 0 0,-1 0-1,6-3 1,4-2-248,-1 0 0,18-13 0,-25 17 103,-1 0 0,1-1-1,-1 0 1,0 0-1,0 0 1,0 0 0,-1-1-1,1 1 1,-1-1-1,0 1 1,4-8 0,-5-3-293,-7 0-159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19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1 14411,'7'6'1144,"-16"5"-840,-8 4-144,-9 11 425,-3 4-153,-1 13-144,-2 7-88,3 10-56,-2 4-16,8 14-16,3 7 0,10 1-8,4-2 8,10-6-176,10-6-200,19-14 216,9-7 0,11-25-64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19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0 765 11418,'12'-10'676,"-2"-1"-1,1-1 0,-1 0 1,15-25-1,27-59 959,-35 63-1317,46-88 710,89-248 0,-151 365-1085,-2 6 4,-5 12-42,-8 25-76,10-26 127,1 0 0,0 1 0,1-1 0,0 1 0,1 16 1,1-29 43,0 0 0,0 0 1,0-1-1,0 1 1,0 0-1,0 0 0,0 0 1,0 0-1,0 0 1,0-1-1,0 1 1,1 0-1,-1 0 0,0 0 1,1-1-1,-1 1 1,0 0-1,1 0 0,-1-1 1,1 1-1,-1 0 1,1-1-1,0 1 1,-1 0-1,1-1 0,-1 1 1,1-1-1,0 1 1,0-1-1,-1 0 1,1 1-1,0-1 0,0 1 1,0-1-1,-1 0 1,1 0-1,0 0 0,0 1 1,0-1-1,0 0 1,-1 0-1,1 0 1,0 0-1,0-1 0,0 1 1,0 0-1,0 0 1,-1 0-1,1-1 0,0 1 1,0 0-1,0-1 1,-1 1-1,1 0 1,0-1-1,1-1 0,7-3 27,-1 0-1,1-1 1,12-12-1,-19 16-20,129-127 633,-67 63 307,-89 119-132,14-30-788,2 0 0,-7 25 0,13-40-135,1 0 0,0 1 0,1 0 0,0-1 0,1 1 0,-1 0 0,2 0 0,-1-1 0,3 13 0,-2-19 68,-1 0 1,1 0-1,-1 0 0,1 0 0,0-1 1,0 1-1,0 0 0,0-1 1,0 1-1,0 0 0,0-1 1,1 0-1,-1 1 0,0-1 1,1 0-1,-1 1 0,1-1 1,0 0-1,-1 0 0,1 0 1,0-1-1,0 1 0,-1 0 1,1-1-1,0 1 0,0-1 1,0 1-1,0-1 0,0 0 1,0 0-1,3 0 0,22 0-431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5:20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318 279 13275,'-13'-10'1579,"0"1"1,0 0 0,-26-12-1,33 19-1398,0 0 0,-1 0-1,1 0 1,-1 1 0,1 0 0,-1 0-1,1 1 1,-1-1 0,0 2 0,1-1-1,-13 3 1,10-1-136,0 0 1,0 1-1,1 0 0,-1 1 1,1 0-1,0 1 0,0-1 1,0 1-1,1 1 0,-1 0 0,-6 7 1,9-9-44,1 0 1,0 0-1,1 1 1,-1 0-1,1-1 1,0 1 0,0 0-1,0 1 1,1-1-1,0 0 1,0 1-1,0 0 1,0-1-1,1 1 1,0 0-1,1-1 1,-1 1 0,1 9-1,1-12-3,-1 1 1,1-1-1,0 0 0,0 0 1,0 0-1,0 0 0,0 0 0,1 0 1,0 0-1,-1-1 0,1 1 1,0-1-1,0 1 0,0-1 1,1 1-1,-1-1 0,1 0 0,-1 0 1,1 0-1,-1-1 0,1 1 1,0-1-1,0 1 0,0-1 1,0 0-1,0 0 0,0 0 0,0 0 1,1-1-1,5 1 0,2 0 11,0-1-1,0 0 0,-1 0 1,1-1-1,0 0 1,0-1-1,-1-1 0,11-3 1,-1-2 80,-1-1 1,0-1-1,-1 0 0,-1-2 1,1 0-1,-2-1 1,0-1-1,0 0 1,-2-1-1,1 0 0,-2-2 1,0 1-1,-1-2 1,11-20-1,-19 29-4,0 1 1,-1-1-1,0 0 1,0 0-1,-1 0 0,0 0 1,-1 0-1,0 0 1,0 0-1,-1-11 0,0 15-50,-1 1-1,1 0 0,-1 0 0,0-1 0,0 1 1,-1 0-1,1 0 0,-1 0 0,0 0 0,0 1 1,0-1-1,-1 0 0,1 1 0,-1 0 0,0-1 1,0 1-1,0 0 0,0 0 0,0 1 0,-1-1 1,1 1-1,-1-1 0,-5-1 0,-5-1-229,0 0-1,0 1 1,0 1-1,0 0 1,-1 1-1,1 1 1,-1 0-1,0 1 1,1 1-1,-1 0 1,1 1-1,-1 0 1,1 1-1,0 1 1,0 0-1,0 1 1,1 1-1,-19 9 1,29-13-13,-1 1 0,0 0 1,0-1-1,1 1 0,-6 7 0,9-4-509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20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1 277 14427,'0'1'39,"0"-1"-1,0 0 1,0 1-1,0-1 0,-1 0 1,1 1-1,0-1 1,0 0-1,0 1 1,0-1-1,0 0 1,0 1-1,0-1 1,0 0-1,1 1 1,-1-1-1,0 0 1,0 1-1,0-1 1,0 0-1,0 1 0,0-1 1,1 0-1,-1 1 1,0-1-1,0 0 1,0 0-1,1 1 1,-1-1-1,0 0 1,1 0-1,-1 1 1,0-1-1,0 0 1,1 0-1,-1 0 1,0 0-1,1 1 1,-1-1-1,0 0 0,1 0 1,-1 0-1,0 0 1,1 0-1,-1 0 1,0 0-1,1 0 1,-1 0-1,0 0 1,1 0-1,-1 0 1,1 0-1,-1 0 1,0-1-1,1 1 1,-1 0-1,0 0 0,0 0 1,1 0-1,-1 0 1,0-1-1,1 1 1,-1 0-1,0 0 1,0-1-1,1 1 1,22-17 1033,12-17-372,-1-2-1,-2-1 1,-2-2 0,38-61-1,-54 80-650,-10 18-25,-5 11-14,-17 46-53,-10 37-29,25-79-198,1 0-1,0 1 1,0-1-1,2 26 1,0-38 247,0 0 0,0 0 1,0 0-1,0 0 0,0 0 0,0 0 0,0 0 1,1 0-1,-1 0 0,0 0 0,1 0 1,-1 0-1,1 0 0,-1 0 0,1 0 0,-1 0 1,1 0-1,0 0 0,-1-1 0,1 1 1,0 0-1,0 0 0,1 0 0,6-10-361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20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53 14499,'-9'0'1872,"8"0"-863,-1 0-401,7-4 1296,3 1-599,10-2-329,2 1-184,10 0-384,4-2-200,3 3-408,4-1-184,-2 1-696,1-2 392,-11 2 391,-1-1-191,-12 0-192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21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1 692 14083,'2'-1'156,"0"1"-1,-1-1 1,1 0 0,0 0 0,0 0-1,-1 0 1,1-1 0,0 1-1,-1 0 1,1-1 0,-1 1-1,0-1 1,1 1 0,-1-1 0,1-2-1,4-4 177,52-64 1452,88-146 0,-101 145-1639,132-225-186,-177 298 36,0 0 0,0 0 0,0 0 0,1 0 0,-1 0 0,0 0 0,0 1 0,0-1 0,0 0 0,0 0 0,0 0 0,0 0 0,0 0 0,0 0 0,0 0 0,0 0 0,1 0 0,-1 0 0,0 0 0,0 0 0,0 0 0,0 0 0,0 0 0,0 0 0,0 0 0,0 0 0,0 0 0,1 0 0,-1 0 0,0 0 0,0 0 0,0 0 0,0 0 0,0 0 0,0 0 0,0 0 0,0 0 0,1 0 0,-1 0 0,0 0 0,0 0 0,0 0 0,0 0 0,0 0 0,0 0 0,0 0 0,0 0 0,0-1 0,0 1 0,0 0 0,1 0 0,-2 9-43,-18 47-170,13-41 213,1 1 1,0-1-1,-5 30 1,10-44 11,0-1 0,0 1 1,0 0-1,0-1 1,0 1-1,0-1 1,0 1-1,0 0 1,0-1-1,0 1 0,0-1 1,0 1-1,0 0 1,0-1-1,1 1 1,-1-1-1,0 1 1,0-1-1,1 1 0,-1-1 1,0 1-1,1-1 1,-1 1-1,1-1 1,-1 1-1,0-1 0,1 0 1,-1 1-1,1-1 1,-1 1-1,2-1 1,-1 0 8,0 1 0,1-1 1,-1 0-1,1 0 0,-1 0 1,1 0-1,-1-1 0,1 1 1,-1 0-1,1-1 0,-1 1 1,2-1-1,40-22 295,-42 22-296,37-24 209,-1-1 1,59-57-1,-106 94-310,0 0-1,1 1 0,1 0 1,-1 1-1,-7 17 0,12-22 40,1-1-1,-1 1 0,2-1 0,-1 1 0,1 0 1,0 0-1,1 0 0,0 0 0,0 1 0,1-1 0,0 0 1,2 12-1,-2-19 35,0 1-1,1-1 1,-1 1 0,1-1 0,-1 0 0,1 1 0,-1-1 0,1 0 0,0 1 0,0-1-1,0 0 1,0 0 0,0 1 0,0-1 0,0 0 0,0 0 0,2 1 0,9 0-137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22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69 11410,'9'-9'1048,"0"0"0,1 1 0,0 0 0,12-7-1,-17 12-822,1 0-1,-1 1 0,1 0 1,-1 0-1,1 0 1,-1 0-1,1 1 0,0 0 1,0 0-1,12 1 0,-17 0-202,0 0 0,1 0 0,-1 0 0,0 0 0,1 0-1,-1 1 1,0-1 0,1 1 0,-1-1 0,0 1 0,0-1-1,1 1 1,-1-1 0,0 1 0,0 0 0,0 0-1,0 0 1,0 0 0,0 0 0,0 0 0,0 0 0,0 0-1,1 2 1,-1-1-4,0 1-1,-1-1 0,1 1 0,0-1 1,-1 1-1,0-1 0,1 1 1,-1 0-1,0-1 0,-1 1 0,0 4 1,0 2-2,-2 1 1,1-1 0,-2 0-1,1 0 1,-10 17-1,-6 4 18,-2-1 1,-1 0-1,-1-2 0,-1-1 0,-2-1 0,0-1 0,-53 37 1,69-55-22,0 0 0,-19 7 1,27-13-284,4-3 182,7-4-5,-4 4 43,-1 1 1,1 0 0,0 0-1,0 0 1,0 0-1,0 1 1,1 0 0,-1 0-1,0 0 1,0 1-1,1 0 1,-1 0 0,0 0-1,1 1 1,-1 0-1,0 0 1,0 0 0,8 3-1,-5-1 20,-1 1 0,1 0 1,-1 1-1,1 0 0,-1 0 0,-1 1 0,1-1 0,-1 1 1,0 1-1,7 9 0,-11-14 69,0 0 0,0 1-1,-1-1 1,2 0 0,-1-1 0,0 1 0,0 0 0,0 0 0,1-1-1,-1 1 1,1-1 0,-1 0 0,1 0 0,-1 0 0,1 0-1,0 0 1,5 0 0,-5-1 34,1 0 0,-1-1 0,1 1 0,0-1 0,-1 0 0,0 0 0,1 0 0,-1 0 0,0 0 1,1-1-1,-1 0 0,0 0 0,5-3 0,-3 0-66,1 1 0,-1-1 1,0 0-1,0 0 0,-1 0 1,1-1-1,-1 0 0,0 1 1,-1-2-1,0 1 0,1 0 1,-2-1-1,1 1 0,-1-1 1,0 0-1,-1 0 0,1 0 1,-1 1-1,0-9 0,-1-1-191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23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13491,'19'18'294,"-1"1"0,0 0-1,-1 1 1,-2 1 0,0 1 0,-1 0 0,-1 1 0,-1 1-1,-1 0 1,-1 0 0,-2 1 0,8 33 0,-10-28-206,-1 0 0,-2 0 1,-1 0-1,-1 0 0,-2 1 1,-1-1-1,-1 0 1,-2 0-1,0 0 0,-14 38 1,-2-9-36,-2-2 1,-2 0 0,-3-2-1,-2-1 1,-3-2 0,-41 52 0,46-72-109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24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14979,'2'3'128,"-1"-1"0,0 0-1,0 1 1,0-1 0,0 1 0,0 0-1,-1-1 1,1 1 0,-1 0 0,1-1-1,-1 5 1,-2 36 224,1-22-12,1 44-2,3 1 1,14 83 0,-13-116-743,-4-33 415,0 0 1,0 0-1,0 0 1,0 1-1,0-1 1,0 0-1,0 0 0,0 0 1,0 1-1,0-1 1,-1 0-1,1 0 1,0 0-1,0 0 1,0 1-1,0-1 1,-1 0-1,1 0 1,0 0-1,0 0 0,0 0 1,-1 0-1,1 0 1,0 0-1,0 1 1,0-1-1,-1 0 1,1 0-1,0 0 1,0 0-1,0 0 0,-1 0 1,1 0-1,0 0 1,0 0-1,-1 0 1,1 0-1,0-1 1,0 1-1,0 0 1,-1 0-1,1 0 1,0 0-1,0 0 0,0 0 1,0 0-1,-1 0 1,1-1-1,0 1 1,0 0-1,0 0 1,0 0-1,0 0 1,-1-1-1,1 1 0,0 0 1,0 0-1,0-1 1,-11-8-53,-4-6 50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24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14459,'2'-4'1304,"15"1"-800,8 0-167,14 1 583,3 1-192,7-2-248,4 2-224,4-4-552,1 2 392,-6 3-120,-10 0-96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25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5 662 11715,'-1'3'288,"0"1"0,0 0 0,1 0 1,-1 0-1,1 0 0,0 0 1,0 6-1,0-10-235,0 1-1,0-1 1,0 1 0,0-1 0,1 1-1,-1-1 1,0 0 0,0 1 0,0-1 0,1 1-1,-1-1 1,0 0 0,0 1 0,1-1-1,-1 0 1,0 1 0,1-1 0,-1 0 0,1 0-1,-1 1 1,0-1 0,1 0 0,-1 0-1,1 1 1,-1-1 0,0 0 0,1 0 0,1 0 49,-1 0 0,1 0 0,0 0 0,-1-1 0,1 1 0,-1 0 0,1-1 1,-1 1-1,1-1 0,-1 0 0,0 1 0,3-3 0,19-12 481,-1-2-1,-1 0 1,-1-2-1,22-24 0,-7 7-154,37-41-39,-4-2 0,-3-3 0,64-108 0,-120 178-384,-1-1 0,-1 0 0,0 0 1,-1-1-1,0 1 0,7-28 0,-14 35-115,-3 11 32,-6 12-27,1 6 5,1 0 0,1 0 0,1 1 0,1-1 0,1 1 1,-1 34-1,5-57 97,-1 0 0,1 1 0,0-1 0,0 0 1,0 1-1,0-1 0,1 0 0,-1 1 0,0-1 0,0 0 1,1 0-1,-1 1 0,1-1 0,-1 0 0,1 0 1,-1 0-1,1 1 0,0-1 0,0 0 0,0 0 0,-1 0 1,1 0-1,0 0 0,0-1 0,0 1 0,0 0 0,1 0 1,-1-1-1,0 1 0,0 0 0,0-1 0,1 1 0,-1-1 1,0 0-1,0 1 0,1-1 0,-1 0 0,0 0 0,1 0 1,-1 0-1,0 0 0,1 0 0,-1 0 0,0 0 1,0 0-1,1-1 0,-1 1 0,0-1 0,0 1 0,2-2 1,6-1-10,-1 0 0,0-1 1,0-1-1,0 1 1,-1-2-1,8-5 0,9-11 24,-1-1-1,30-41 1,-25 30 105,-45 79 50,6-22-176,2 0-1,1 0 1,1 1 0,1 0-1,-6 46 1,12-68-27,0 0-1,-1-1 1,1 1 0,0 0-1,1-1 1,-1 1 0,0-1-1,0 1 1,1 0-1,-1-1 1,1 1 0,-1-1-1,1 1 1,0-1 0,-1 1-1,1-1 1,0 1-1,0-1 1,0 0 0,0 0-1,0 1 1,1-1 0,-1 0-1,2 1 1,0 0-27,0-2 0,-1 1 0,1 0 0,0 0 0,-1-1 0,1 1-1,0-1 1,-1 0 0,1 0 0,0 0 0,0 0 0,-1-1 0,1 1 0,3-2 0,21-6-280,0-5-90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25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56 15115,'40'-15'1517,"40"-15"156,-70 27-1456,1 1-1,-1 0 0,0 0 0,1 1 1,20 0-1,-30 1-197,0 0 0,0 0 0,0 0 0,0 0 0,0 0 0,0 1 0,0-1 0,0 0 0,0 0-1,0 1 1,0-1 0,-1 1 0,1-1 0,0 1 0,0-1 0,0 1 0,0-1 0,-1 1 0,1 0 0,0-1 0,0 1 0,-1 0 0,1 0 0,0 1 0,0-1 1,-1 0 1,0 1 0,0-1-1,0 0 1,0 1-1,0-1 1,0 0-1,0 1 1,0-1-1,-1 0 1,1 1-1,0-1 1,-1 0-1,1 0 1,-1 1-1,0 0 1,-3 6 75,-1-1 0,0 1 0,-1-1 0,-9 10 0,-35 32 492,-2-3 1,-58 40 0,107-84-576,1 0 1,-1 0-1,0 0 1,1 1-1,-1-1 1,1 1 0,-1-1-1,1 1 1,-2 4-1,4-7-13,0 0-1,0 0 1,0 1-1,-1-1 0,1 0 1,0 1-1,0-1 0,0 0 1,0 1-1,0-1 1,0 0-1,1 1 0,-1-1 1,0 0-1,0 1 1,0-1-1,0 0 0,0 0 1,0 1-1,0-1 1,1 0-1,-1 1 0,0-1 1,0 0-1,0 0 1,1 1-1,-1-1 0,0 0 1,0 0-1,1 0 1,-1 0-1,0 1 0,1-1 1,22 5-117,15-5 217,0-1 1,0-2-1,0-1 0,48-13 1,-27 2-4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0:34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183 218 15243,'0'-1'104,"-1"0"-1,0-1 0,1 1 0,-1 0 1,0 0-1,0 0 0,0 0 0,0 0 1,1 0-1,-2 0 0,1 0 0,0 1 1,0-1-1,0 0 0,0 0 0,0 1 1,-1-1-1,1 1 0,0-1 0,0 1 1,-1 0-1,1-1 0,0 1 0,-1 0 1,1 0-1,0 0 0,-1 0 0,1 0 1,0 0-1,-1 1 0,-1-1 0,-3 1 157,-1 0 0,1 1 0,-1-1-1,1 1 1,-7 4 0,5-3-187,1 1 0,1 1 1,-1-1-1,1 1 1,-1 0-1,1 0 0,1 1 1,-1 0-1,1 0 1,-7 11-1,8-12-79,1 0 0,0 1 1,0-1-1,1 1 0,0 0 0,0-1 0,0 1 1,1 0-1,-1 0 0,1 1 0,1-1 0,-1 0 0,1 0 1,1 7-1,-1-11 6,0 0-1,0 0 1,1-1 0,-1 1 0,1 0-1,-1-1 1,1 1 0,0 0 0,-1-1-1,1 1 1,0-1 0,0 1-1,0-1 1,0 0 0,1 1 0,-1-1-1,0 0 1,0 0 0,1 1 0,2 0-1,-2-1 5,1 0 0,-1 0 0,1 0 0,-1-1 0,1 1 0,0-1 0,-1 1 0,1-1 0,0 0 0,-1 0 0,1 0 0,3-1 0,4-1 26,-1 0 0,0-1 0,0 0 1,0-1-1,0 0 0,14-8 0,-5 0 95,0-2-1,-1 0 1,0-1-1,-1 0 1,-1-1-1,-1-1 0,0 0 1,17-30-1,-29 45-106,-1 0-4,1 0 1,-1 0-1,0 0 0,0-1 1,0 1-1,0 0 0,-1 0 1,1-1-1,0 1 0,-1 0 1,0-1-1,1-3 0,-1 6-16,0-1 0,0 1 0,0 0 0,0 0 0,0 0 0,0 0 0,0-1 0,0 1 0,-1 0 0,1 0 0,0 0 0,0 0 0,0-1 0,0 1 0,0 0 0,0 0 0,0 0 0,0 0 0,-1 0 0,1 0 0,0 0 0,0-1 0,0 1 0,0 0-1,0 0 1,-1 0 0,1 0 0,0 0 0,0 0 0,0 0 0,0 0 0,-1 0 0,1 0 0,0 0 0,0 0 0,0 0 0,0 0 0,-1 0 0,1 0 0,0 0 0,0 0 0,0 0 0,0 0 0,-1 0 0,1 0 0,0 0 0,0 0 0,0 0 0,0 1 0,0-1-1,-1 0 1,1 0 0,0 0 0,0 0 0,0 0 0,0 0 0,0 0 0,0 1 0,0-1 0,-1 0 0,1 0 0,0 0 0,0 0 0,0 1 0,0-1 0,-9 11-169,6-4 91,1-1-1,0 0 1,0 1-1,0 0 0,1-1 1,-1 1-1,1 8 1,1-13 65,0 0 0,0 0 0,0 0 1,0 0-1,0-1 0,0 1 0,1 0 0,-1 0 0,0 0 1,1-1-1,0 1 0,-1 0 0,1-1 0,0 1 0,0 0 1,0-1-1,0 1 0,0-1 0,0 0 0,1 1 0,-1-1 1,0 0-1,1 0 0,-1 0 0,1 1 0,-1-2 0,1 1 1,0 0-1,-1 0 0,1 0 0,0-1 0,2 1 0,2 0 17,1 0 0,0-1 0,0 0 0,-1 0 0,1-1 0,0 0 0,0 0 0,-1-1 0,1 0 0,-1 0 0,0 0 0,1-1 0,-1 0-1,0 0 1,10-7 0,-2 0 49,0 0 0,-1-1 1,-1-1-1,0 0 0,14-17 0,-12 11 48,-1-1-1,13-27 1,-20 35-71,-1 1 0,-1-1 0,0 0 0,0-1 0,-1 1 0,2-16 0,-6 19-24,-4 13-24,-6 16-33,0 7-12,0 0 0,2 2 0,-8 48 0,14-59 59,1 0 0,1 0 1,1 0-1,1 1 0,1-1 1,0 0-1,6 21 0,22 62-139,13 60-391,-40-144 435,0 0 0,-2 0 0,0 0 0,0-1 0,-2 1 1,-1 0-1,-3 19 0,4-31 71,-1 0 0,0 0 1,0-1-1,0 1 0,-1-1 0,0 0 1,0 0-1,-4 5 0,7-8 44,-1-1-1,0 0 0,0 0 1,0 0-1,0 0 1,0-1-1,0 1 0,0 0 1,0 0-1,0 0 1,0-1-1,0 1 0,0-1 1,-1 1-1,1-1 1,0 1-1,0-1 0,-1 0 1,1 1-1,0-1 1,-1 0-1,1 0 0,0 0 1,-1 0-1,1 0 0,0-1 1,-1 1-1,1 0 1,0 0-1,0-1 0,-1 1 1,1-1-1,0 1 1,0-1-1,0 0 0,-1 1 1,1-1-1,0 0 1,0 0-1,-1-1 0,-3-3 54,0-1 1,1 1-1,0-1 0,0 0 0,0 0 0,1 0 0,0 0 0,0-1 0,0 1 1,-2-11-1,-1-9 175,-5-36 0,6 28-30,0-69-1,5 92-253,0-1-1,1 1 1,1 0 0,0-1 0,1 1-1,0 0 1,0 1 0,1-1 0,11-19-1,-12 25-21,0 0-1,1 1 0,0 0 1,0 0-1,0 0 1,1 0-1,-1 1 0,1-1 1,0 1-1,0 0 1,0 1-1,0-1 0,0 1 1,1 0-1,9-2 1,15-2-210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5:21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23 20884,'0'-1'49,"0"0"-1,0 0 1,0 0-1,0 1 1,0-1-1,0 0 0,-1 0 1,1 0-1,0 0 1,-1 0-1,1 0 0,0 1 1,-1-1-1,1 0 1,-1 0-1,0 1 0,1-1 1,-1 0-1,0 1 1,1-1-1,-1 0 1,0 1-1,0-1 0,1 1 1,-1-1-1,0 1 1,0 0-1,0-1 0,0 1 1,1 0-1,-1-1 1,0 1-1,0 0 0,0 0 1,0 0-1,0 0 1,0 0-1,0 0 1,0 0-1,0 0 0,0 0 1,0 1-1,1-1 1,-2 1-1,-1 0 4,1 0 1,0 1-1,-1 0 0,1-1 0,0 1 0,0 0 1,0 0-1,0 0 0,1 0 0,-1 0 1,0 1-1,1-1 0,0 0 0,-3 6 0,-3 15-52,0 0 0,2 1-1,0 0 1,2 0 0,0 1-1,2-1 1,1 1 0,1-1-1,0 0 1,7 29 0,8 25-809,45 131 0,-61-204 161,-5-8 345,-8-12-20,0 0 1,1 0 0,-11-21-1,-1 1 106,-3-2 144,-27-38 321,48 65-99,0 0 0,1 0 0,0-1 0,0 0 0,-4-16 0,9 25-119,0 0 0,-1 0 0,1 0-1,0 0 1,0 1 0,0-1 0,0 0-1,1 0 1,-1 0 0,0 0 0,1 1-1,-1-1 1,1 0 0,0 0 0,0 1-1,-1-1 1,1 0 0,0 1 0,0-1-1,1 1 1,-1-1 0,0 1 0,0 0-1,1-1 1,-1 1 0,1 0 0,-1 0-1,1 0 1,-1 0 0,1 0 0,0 0-1,-1 1 1,1-1 0,2 0 0,9-3-36,-1 1 1,1 0 0,-1 1-1,15-1 1,-8 1-303,156-17-1820,-119 15 1605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0:34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50 14739,'1'-1'66,"-1"1"1,0-1-1,0 1 0,1-1 0,-1 1 0,0-1 1,0 0-1,0 1 0,0-1 0,0 1 0,0-1 1,0 1-1,0-1 0,0 0 0,0 1 1,0-1-1,0 1 0,-1-1 0,1 1 0,0-1 1,0 0-1,0 1 0,-1-1 0,1 1 0,0-1 1,-1 1-1,1-1 0,-1 1 0,1 0 1,0-1-1,-1 1 0,1-1 0,-1 1 0,1 0 1,-1 0-1,1-1 0,-1 1 0,1 0 0,-1 0 1,0-1-1,1 1 0,-1 0 0,1 0 0,-1 0 1,1 0-1,-1 0 0,0 0 0,1 0 1,-1 0-1,0 0 0,-4 0 193,0-1 0,1 1 0,-1 0 0,0 1 0,-6 0 0,3 1-136,1 1 1,0-1 0,0 1-1,0 0 1,0 1 0,0-1 0,1 2-1,0-1 1,0 0 0,0 1 0,-8 9-1,10-11-123,1 1 0,0 0 0,0-1 0,1 1 0,-1 0-1,1 1 1,0-1 0,0 0 0,0 1 0,1-1 0,-1 1-1,1-1 1,0 1 0,0 0 0,1-1 0,-1 1 0,1 0-1,0 0 1,1 7 0,0-10 2,0 1 0,-1-1 0,1 0 1,0 0-1,0 0 0,0 1 0,0-1 0,0 0 0,1 0 0,-1-1 0,0 1 0,1 0 1,0 0-1,-1-1 0,1 1 0,0-1 0,0 1 0,0-1 0,0 0 0,0 0 0,0 0 0,0 0 1,0 0-1,1 0 0,-1 0 0,0-1 0,1 1 0,-1-1 0,0 0 0,1 0 0,-1 0 0,5 0 1,2-1 17,1 0 0,0 0 0,-1-1 0,0 0 0,1-1 0,16-7 0,-7 1 34,0-1 0,-2 0 0,32-24 0,42-47 235,-44 38-173,-43 42-134,-3 8 5,-3 9-7,-2 3-8,1-1 0,0 1-1,1 0 1,2 0-1,-1 0 1,5 33 0,-3-50 28,-1-1 1,0 1-1,1 0 1,-1 0-1,1-1 1,0 1-1,-1 0 1,1-1-1,0 1 1,0-1-1,0 1 1,0-1-1,0 1 1,1-1-1,-1 0 1,0 1-1,1-1 1,-1 0-1,0 0 0,1 0 1,0 0-1,2 1 1,-1-2 1,-1 1-1,1-1 1,-1 0 0,1 0 0,-1 0 0,1 0-1,0 0 1,-1-1 0,1 1 0,-1-1-1,1 0 1,-1 1 0,0-1 0,3-2-1,7-3 8,-1 0 0,-1-1-1,1-1 1,-1 1-1,11-13 1,0-1 33,21-26-1,-37 41-29,0-1-1,-1 0 0,1 1 1,-1-2-1,-1 1 1,1 0-1,-1-1 1,-1 1-1,3-12 0,-5 18-9,1 0-1,-1 0 0,0 0 0,0 0 0,0 0 0,0 0 0,0 0 1,0 0-1,0 0 0,0 0 0,0 0 0,0 0 0,0 0 1,-1 0-1,1 0 0,0 0 0,-1 0 0,1 1 0,-1-1 0,1 0 1,-2-1-1,2 2 0,-1-1 1,0 1-1,1 0 1,-1 0-1,0-1 1,0 1-1,1 0 0,-1 0 1,0 0-1,1 0 1,-1 0-1,0 0 1,0 0-1,1 0 1,-1 0-1,0 0 1,0 1-1,1-1 1,-1 0-1,0 0 1,0 1-1,-4 2 5,0-1-1,1 1 1,-1 0 0,1 0-1,0 0 1,-6 6 0,4-1-14,0 0 0,0 0 1,1 0-1,0 1 0,0 0 0,1 0 1,-5 15-1,7-20-4,1 0 0,0 0 1,0 0-1,0-1 0,0 1 0,1 0 0,0 0 1,-1 0-1,1 0 0,1 0 0,-1 0 0,1 0 1,-1 0-1,1 0 0,0 0 0,1 0 0,-1-1 1,0 1-1,1 0 0,0-1 0,4 6 0,-5-8-18,1 1 0,-1-1 0,1 0 0,0 1 0,-1-1 0,1 0 0,0 0-1,0 0 1,0 0 0,0-1 0,0 1 0,0 0 0,0-1 0,0 0 0,0 1-1,1-1 1,-1 0 0,4 0 0,1-1-1,0 0 0,0-1 0,1 1 0,9-5 0,26-11-145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0:35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 15635,'-4'3'207,"-1"0"0,0 0 0,1 1 0,0 0 0,-1 0 0,1 0 0,1 0 0,-1 1 0,1-1 0,0 1 0,0 0 0,0 0 0,0 0 0,1 0 0,0 1 0,0-1 0,1 1 0,-3 10 0,2 2 104,-1 1 1,2-1 0,1 0 0,2 30 0,8 28-75,2 46-172,-11-110-50,-2 1-1,0-1 1,0 1-1,-1-1 1,0 0 0,-1 0-1,-7 18 1,9-27 13,-1 0 0,1 0 0,-1 0 0,1 0 0,-1-1 0,0 1 0,0-1 0,-1 1 0,1-1 0,0 0 0,-5 3 0,7-4-19,0-1 1,-1 0-1,1 0 0,0 0 0,-1 0 0,1 1 0,0-1 1,-1 0-1,1 0 0,-1 0 0,1 0 0,0 0 0,-1 0 1,1 0-1,0 0 0,-1 0 0,1 0 0,0 0 0,-1 0 1,1 0-1,-1 0 0,1 0 0,0-1 0,-1 1 1,1 0-1,0 0 0,-1 0 0,1 0 0,0-1 0,0 1 1,-1 0-1,1 0 0,0-1 0,-1 1 0,0-2 11,1 0 0,-1 0 1,1 0-1,-1 1 0,1-1 0,-1 0 0,1 0 0,0 0 0,0 0 1,0 0-1,1-3 0,3-35 24,3 0-1,0 1 1,3 0 0,2 1-1,1 0 1,1 1 0,3 0 0,34-58-1,-44 85-101,0 0 1,1 1-1,-1-1 0,2 2 0,-1-1 0,1 1 1,19-13-1,-22 17-3,0 1 0,0 0 0,0 0 0,0 0 1,0 1-1,0 0 0,1 0 0,-1 1 0,1 0 1,0 0-1,-1 0 0,1 1 0,-1 0 0,1 0 1,0 1-1,7 1 0,-11-2 31,-1 1 1,1 0 0,-1-1-1,1 1 1,-1 0-1,0 0 1,1 0-1,-1 1 1,0-1-1,0 1 1,0-1-1,0 1 1,0 0 0,0-1-1,0 1 1,-1 0-1,1 0 1,-1 0-1,1 0 1,1 4-1,-2-3 19,0 0-1,-1 0 1,1 0-1,-1 0 0,1 0 1,-1 0-1,0 0 0,0 0 1,0 0-1,-1 0 0,1 0 1,-1 0-1,1 0 0,-1 0 1,0 0-1,0 0 0,-3 4 1,-1 2 63,-1 1 1,0-1 0,0 0 0,-1-1 0,-1 0-1,1 0 1,-1 0 0,0-1 0,-1 0-1,-11 7 1,15-10-62,-1-1 0,0 1 0,0-1 0,-1 0 0,1-1-1,-1 1 1,1-1 0,-1 0 0,0-1 0,0 0 0,1 0 0,-1 0-1,0-1 1,0 0 0,0 0 0,0-1 0,-9-2 0,14 3 1,0 0 1,0-1-1,0 0 1,1 1 0,-1-1-1,0 0 1,0 0-1,0 0 1,1 0-1,-1 0 1,0-1-1,1 1 1,-1 0 0,1-1-1,0 1 1,-1-1-1,1 0 1,0 1-1,0-1 1,0 0-1,0 0 1,0 0 0,-1-2-1,0-20-147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0:35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32 131 14699,'0'3'160,"0"0"-1,1-1 0,-1 1 1,1 0-1,-1 0 0,1 0 1,0 0-1,1 0 0,-1-1 1,0 1-1,1 0 1,-1-1-1,1 1 0,0-1 1,0 0-1,0 1 0,0-1 1,0 0-1,0 0 0,1 0 1,-1-1-1,1 1 0,-1-1 1,1 1-1,0-1 1,3 2-1,0-1 34,0 0 1,0 0-1,0-1 0,1 0 1,-1 0-1,1 0 0,-1-1 1,0 0-1,1 0 0,-1 0 1,10-3-1,-7 1-100,0-1 1,0 0-1,0-1 1,0 0 0,-1 0-1,1-1 1,-1 0-1,0-1 1,9-8-1,-13 11-84,-1 0-1,0 0 0,1-1 1,-2 1-1,1-1 0,0 1 1,-1-1-1,1 0 0,-1 0 1,0 0-1,0-1 0,-1 1 1,1 0-1,-1-1 0,0 1 1,0-1-1,-1 1 0,1-1 1,-1 1-1,0-1 0,-1-6 1,1 8-10,-1 0 0,1 1 0,-1-1 1,0 1-1,0 0 0,0-1 0,0 1 0,-1 0 0,1 0 1,-1-1-1,1 1 0,-1 0 0,0 0 0,1 1 1,-1-1-1,0 0 0,-4-2 0,2 2-1,-1 0-1,1 0 1,0 0 0,-1 1 0,1-1-1,0 1 1,-1 0 0,0 1-1,-6-1 1,0 1-4,1 0-1,0 1 1,-1 0-1,1 1 1,0 0-1,0 1 1,0 0-1,-14 7 1,15-5 1,0 0 0,0 1 1,0 0-1,1 1 1,0-1-1,0 2 0,1-1 1,-9 11-1,13-13 2,0-1 0,-1 1 0,1 0 0,1 0 0,-1 0-1,1 0 1,0 0 0,0 0 0,0 1 0,1-1 0,0 1 0,0-1 0,0 1 0,1-1 0,0 1 0,0 0 0,1 6-1,-1-9 3,1 0-1,0-1 0,-1 1 0,1-1 1,0 1-1,1-1 0,-1 1 0,0-1 1,1 0-1,-1 0 0,1 1 0,0-1 0,0 0 1,-1-1-1,1 1 0,1 0 0,2 2 1,-1-2-2,0 0 0,1 0 1,-1 0-1,1-1 1,-1 1-1,1-1 1,0 0-1,-1-1 0,7 1 1,4-1-10,0-1 0,0 0 0,0-1 0,-1-1 0,23-6 0,7-7-46,73-37 0,3-3 21,-116 55 35,28-9-5,-31 10 9,0-1-1,0 1 1,0 0 0,0 0-1,0 0 1,0 0 0,-1 0 0,1 0-1,0 0 1,0 0 0,0 0 0,0 0-1,0 1 1,0-1 0,-1 0-1,1 0 1,0 1 0,0-1 0,0 1-1,-1-1 1,1 1 0,0-1-1,-1 1 1,1-1 0,0 1 0,-1 0-1,1-1 1,-1 1 0,1 0 0,-1-1-1,1 1 1,0 1 0,0 5 18,-1-1 1,0 0 0,0 1 0,-1-1-1,1 0 1,-1 0 0,-1 1-1,1-1 1,-1 0 0,-2 6 0,-5 22 93,8-29-70,0 0 0,0 0 0,1 1-1,0-1 1,0 10 0,0-14-34,1 0 0,-1 0 1,0 0-1,1 0 0,-1-1 0,0 1 1,1 0-1,-1 0 0,1 0 0,-1-1 0,1 1 1,-1 0-1,1-1 0,0 1 0,-1 0 1,1-1-1,0 1 0,-1-1 0,1 1 1,0-1-1,0 1 0,0-1 0,-1 0 0,1 1 1,0-1-1,0 0 0,0 0 0,0 1 1,0-1-1,0 0 0,0 0 0,-1 0 1,1 0-1,0 0 0,0-1 0,0 1 0,0 0 1,0 0-1,0 0 0,0-1 0,1 0 1,11-3 39,0-2 1,-1 1-1,1-2 1,-1 0-1,0 0 1,-1-1-1,0 0 1,15-15 0,-13 11-107,1 1-1,1 0 1,0 1 0,21-11 0,-35 20 42,1 1 0,-1-1-1,0 0 1,0 1 0,1-1-1,-1 1 1,1-1 0,-1 1 0,0 0-1,1 0 1,-1 0 0,1-1-1,-1 1 1,1 1 0,-1-1-1,1 0 1,-1 0 0,0 0-1,1 1 1,-1-1 0,0 1 0,1-1-1,-1 1 1,0-1 0,1 1-1,-1 0 1,0 0 0,0 0-1,2 1 1,0 3-17,0-1 0,0 1 0,-1-1 0,0 1 0,0 0 0,3 10 0,-4-11 13,1 1-1,-1-1 0,1 1 1,0-1-1,0 1 1,0-1-1,1 0 0,-1 0 1,7 6-1,-9-10-19,1 1-1,0-1 1,0 1-1,0-1 1,0 0-1,0 1 1,0-1-1,-1 0 1,1 0-1,0 0 1,0 0-1,0 0 1,0 0-1,0 0 1,0 0-1,0 0 1,0 0-1,0 0 1,0-1-1,0 1 1,0 0-1,-1-1 1,1 1-1,0 0 1,0-1-1,0 1 1,-1-1-1,1 0 1,0 1-1,0-1 1,-1 0-1,1 1 1,0-1-1,-1 0 1,1 0 0,-1 1-1,1-1 1,-1 0-1,0 0 1,1 0-1,-1 0 1,1-1-1,5-12-276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0:36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0 14179,'6'1'1656,"-2"7"-1071,-4 6-193,-1 8 1256,-8 10-912,-1 2-112,-3 7-296,-2-2-136,2 0-272,2-1-280,1-7-1392,2-5 1552,8-5-240,2-4-176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0:37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203 264 14979,'1'-3'155,"0"1"-1,0-1 0,-1 0 1,1 0-1,-1 0 0,1 0 1,-1 0-1,0 0 1,0 0-1,0 0 0,-1 0 1,1 0-1,-1 0 0,0 1 1,0-1-1,0 0 1,0 0-1,0 0 0,0 1 1,-1-1-1,-2-3 0,2 4-101,0 0 0,-1 0-1,1 1 1,0-1 0,-1 1-1,0-1 1,1 1-1,-1 0 1,0 0 0,1 0-1,-1 0 1,0 0-1,0 1 1,0-1 0,0 1-1,0 0 1,0 0-1,0 0 1,1 0 0,-1 1-1,0-1 1,-3 1 0,-2 1-43,0 1 0,1-1 0,-1 1 1,1 0-1,-1 1 0,1 0 0,0 0 1,1 1-1,-9 6 0,11-7-16,-1-1 0,2 1 0,-1 0 1,0 0-1,1 0 0,0 0 0,0 1 0,0-1 0,0 1 0,1 0 0,0 0 0,0-1 0,0 2 0,1-1 0,-2 5 1,3-9 2,0 0 0,0 0 1,0 0-1,0 0 0,0 0 1,0 0-1,0 0 0,0 0 1,0 0-1,1-1 0,-1 1 1,0 0-1,0 0 1,1 0-1,-1 0 0,1 0 1,-1 0-1,1-1 0,-1 1 1,1 0-1,-1 0 0,1-1 1,0 1-1,0-1 1,-1 1-1,1 0 0,0-1 1,0 1-1,-1-1 0,1 1 1,0-1-1,0 0 0,0 1 1,0-1-1,0 0 1,0 0-1,0 0 0,0 1 1,0-1-1,-1 0 0,1 0 1,0 0-1,0-1 0,0 1 1,0 0-1,0 0 0,2-1 1,4 0-1,0-1 0,0 0 0,0 0 0,0-1 0,8-4 0,1-2 67,-1-1-1,1 0 1,-2-1-1,0-1 1,0 0-1,-1-1 1,14-18-1,-7 6 192,-1-2 0,-1 0 1,18-37-1,-32 56-160,0 1 44,0-1-1,-1 1 1,0-1-1,3-9 1,-19 92-432,6-43-209,2 1-1,1-1 1,1 0 0,2 1-1,3 33 1,-1-64 444,-1 1 1,0-1 0,0 0 0,1 0-1,0 0 1,-1 0 0,1 0 0,0 0-1,0 0 1,0 0 0,0 0-1,0 0 1,1-1 0,-1 1 0,3 2-1,7 0-424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0:37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0 163 14211,'1'2'151,"0"0"-1,0 0 1,0 0-1,1-1 1,-1 1-1,0 0 1,1-1 0,0 1-1,-1-1 1,1 0-1,0 1 1,-1-1-1,1 0 1,0 0 0,0 0-1,0 0 1,0 0-1,4 0 1,-2 0 19,1 0-1,-1-1 1,1 0 0,-1 0-1,1 0 1,-1 0 0,1-1-1,6-2 1,4-1 121,-1-1 0,0 0 0,0-1 0,19-12 0,-20 10-87,-1 0 0,0-1 0,14-13 1,-21 17-142,0 0 0,0 0 0,-1-1 0,0 1 0,0-1 0,0 0 0,-1 0 0,0 0 0,4-9 0,-7 14-55,1 0 0,-1 0 1,0 0-1,1 0 0,-1 0 1,0 0-1,1 0 0,-1 0 1,0 0-1,0 0 0,0-1 1,0 1-1,0 0 0,0 0 1,-1 0-1,1 0 0,0 0 1,0 0-1,-1 0 0,1 0 1,-1 0-1,1 0 0,-1 0 1,1 0-1,-1 0 0,0 0 1,1 0-1,-1 0 0,0 1 1,0-1-1,0 0 0,1 0 1,-1 1-1,-2-2 0,1 1-2,-1 1 0,1-1 0,0 1 0,-1 0 0,1-1 0,-1 1 0,1 0 0,-1 0 0,1 1 0,0-1 0,-1 0 0,1 1 0,0 0-1,-1-1 1,-3 3 0,-2 1-16,-1 1 0,1 0 0,-1 1 0,2 0 0,-1 0 0,1 1 1,0 0-1,0 0 0,-7 10 0,9-11-7,1 0-1,0 0 1,0 0 0,0 1 0,1-1 0,0 1 0,0 0 0,1 0 0,0 0 0,0 0 0,1 0 0,-2 14 0,3-19 14,1 0 0,-1-1 0,0 1 0,1-1-1,-1 1 1,1-1 0,0 1 0,0-1 0,-1 1 0,1-1 0,0 0 0,0 1 0,0-1 0,0 0-1,0 0 1,1 0 0,-1 1 0,0-2 0,1 1 0,-1 0 0,0 0 0,1 0 0,-1 0-1,1-1 1,-1 1 0,1-1 0,-1 1 0,1-1 0,0 0 0,-1 0 0,1 1 0,0-1 0,2 0-1,7 0-3,0 0 0,0 0 0,19-4-1,11-5 17,-1-2 1,60-25-1,22-6 11,-117 40-27,0 1 0,0 0 0,0 0 0,0 0 0,0 0 1,9 1-1,-13 0 5,1 1 0,-1-1 0,0 0 0,0 1 1,0-1-1,0 1 0,0-1 0,0 1 1,0 0-1,0-1 0,0 1 0,0 0 0,0 0 1,0-1-1,-1 1 0,1 0 0,0 0 0,-1 0 1,1 0-1,0 0 0,-1 0 0,1 0 1,-1 1-1,0-1 0,1 0 0,-1 0 0,0 0 1,0 0-1,0 1 0,0-1 0,1 0 0,-2 0 1,1 2-1,0 1 13,0-1-1,0 1 1,1 0 0,-1-1-1,1 1 1,0-1 0,0 1-1,0-1 1,0 1 0,1-1-1,-1 0 1,5 7 0,-4-9 10,0 1 0,0 0 0,0-1 0,0 0 0,0 1 0,1-1 1,-1 0-1,0 0 0,1 0 0,-1-1 0,1 1 0,-1 0 0,1-1 1,0 0-1,-1 1 0,1-1 0,-1 0 0,1-1 0,4 0 0,23-3 62,-1-1 0,53-16 0,-61 13-352,1 2 0,0 1 0,0 0 0,0 2 0,0 1 1,33 0-1,-51 2 77,-1 1 0,1 0 1,0 0-1,0 0 1,0 1-1,-1-1 1,1 1-1,3 2 0,-4-2 7,1 0 0,-1 0 0,1-1-1,-1 1 1,1-1 0,0 0 0,4 1 0,6-2-263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0:38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 15683,'-3'3'1353,"-15"-1"-937,-7 4-176,-5 4 632,-4 3-280,1 6-312,1-1-40,6 2-88,3-1-104,13-2-160,7-3-88,13-5-280,10-3-200,9-6 520,6-2-144,7-2-96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0:38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20 104 13131,'10'2'1217,"0"-1"-1,1 0 1,19-1 0,-15-2-687,1 0 0,17-5-1,-16 3-462,0-1 0,-1-1 0,1-1 0,-1-1-1,17-10 1,-29 15-55,-1 1 0,1-1 0,-1 0 0,0 0 0,6-7 0,-8 10-9,-1-1 0,0 1 1,1-1-1,-1 1 1,0-1-1,1 1 1,-1-1-1,0 1 0,1-1 1,-1 1-1,0-1 1,0 1-1,0-1 1,0 1-1,1-1 0,-1 0 1,0 1-1,0-1 1,0 1-1,0-1 1,0 1-1,0-1 0,0 0 1,-1 1-1,1-1 1,0 1-1,0-1 1,0 1-1,-1-1 1,1 0-1,0 1 0,0-1 1,-1 1-1,1 0 1,-1-1-1,1 1 1,0-1-1,-1 1 0,1-1 1,-1 1-1,1 0 1,-1-1-1,1 1 1,-1 0-1,1 0 0,-1-1 1,1 1-1,-1 0 1,1 0-1,-1 0 1,0 0-1,1-1 0,-1 1 1,0 0-1,-3 0 18,-1-1 1,1 1-1,-1 0 0,1 0 0,-1 1 0,1-1 0,0 1 0,-1 0 0,1 0 0,0 0 0,-5 2 1,-47 23 152,51-23-162,-17 8 49,1 1 0,-22 18 0,35-24-45,0 0 1,1 0-1,0 1 1,0 0-1,1 1 1,0 0-1,0 0 1,-5 10-1,10-16-12,0-1-1,0 1 1,0 0 0,1-1-1,-1 1 1,0 0 0,1-1-1,0 1 1,-1 0 0,1 0-1,0 0 1,0-1 0,0 1-1,0 0 1,0 0-1,0 0 1,1-1 0,-1 1-1,0 0 1,1 0 0,1 2-1,-1-2-35,1 0 0,-1 0 0,1-1-1,-1 1 1,1-1 0,0 0 0,0 1 0,-1-1-1,1 0 1,0 0 0,0 0 0,0 0 0,0-1-1,1 1 1,1 0 0,7 1-124,0 0 0,0-1 0,0-1 0,0 1 0,21-4 0,14-5-80,1-4-84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0:38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32 16331,'19'-7'854,"-1"1"-1,1 1 0,0 0 0,32-2 1,-44 6-745,0 1 0,1 0 1,-1 0-1,1 0 0,-1 1 1,0 0-1,1 1 1,-1 0-1,0 0 0,0 0 1,0 1-1,0 0 0,-1 0 1,1 1-1,6 4 0,-12-6-106,1-1 0,0 1 0,-1 0 0,1-1 0,-1 1 0,0 0 0,0 0 0,0 0 0,1 0-1,-2 0 1,1 0 0,0 0 0,0 0 0,-1 0 0,1 0 0,-1 1 0,0-1 0,1 0 0,-1 0-1,0 1 1,0-1 0,-1 0 0,1 0 0,0 0 0,-1 1 0,1-1 0,-1 0 0,0 0-1,0 0 1,0 0 0,0 0 0,0 0 0,-2 3 0,-5 6 2,0 0-1,0 0 1,-1-1-1,-12 11 1,17-17 4,-79 73 196,47-46 94,-60 69-1,93-97-275,1 0 0,0-1 1,0 1-1,0 0 0,0 0 1,0 1-1,1-1 0,-1 0 0,1 1 1,0-1-1,0 0 0,1 1 1,-2 5-1,3-7-20,-1-1 0,0 1 0,1-1 0,-1 1 1,1-1-1,0 1 0,-1-1 0,1 0 0,0 1 0,0-1 0,0 0 0,0 0 0,0 1 1,0-1-1,1 0 0,-1 0 0,0 0 0,0 0 0,1-1 0,-1 1 0,0 0 0,1-1 1,-1 1-1,1 0 0,-1-1 0,1 0 0,-1 1 0,1-1 0,0 0 0,2 0 0,23 3-639,0-1 0,0-1 0,37-4 0,-6 0-594,-29 4 593,-8 8-178</inkml:trace>
  <inkml:trace contextRef="#ctx0" brushRef="#br0" timeOffset="1">159 708 15739,'-14'15'1593,"8"-3"-913,5-7-272,7-8 360,1-7 608,9 0-1008,0-1 89,1-2-89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0:52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8693 687 8898,'-20'-8'468,"0"0"0,0 1-1,0 0 1,-1 2 0,0 1 0,-24-2 0,-34-8 47,15-1-401,-1 3 0,1 3 0,-2 2 0,-104 4 0,-668 56-2834,494-36 943,1-31 3137,270 6-1859,-227-16-194,284 24 764,0-1 1,1-1 0,-1 0-1,0-1 1,-15-6 0,21 6-106,1-1 0,0-1 0,-1 1 0,1-1 0,1-1 1,-1 0-1,1 0 0,-13-13 0,17 15 25,-4-5 85,0 1 0,0 0-1,-1 1 1,0-1 0,0 2-1,0-1 1,-1 1 0,0 1-1,-15-6 1,-9 1 287,-1 2 0,-40-3 0,-40-9 387,101 16-611,0 0-1,1-1 1,0 0-1,0-1 1,-24-15-1,23 11-89,1-2 1,0 0-1,1 0 0,-16-22 0,13 16-58,-25-24 0,24 29 0,0 1 0,0 1 0,-1 1 0,0 0 0,-1 2 0,0-1 0,-1 2 0,0 1 0,-22-5 0,-25-2-4,-92-7 0,63 10 17,-531-19 161,380 26-62,-97-20-140,-38 0-59,-88 38-172,0 23 177,375-30 120,-362 61-130,6 34 52,393-88 80,1 2 1,0 3 0,-62 32 0,82-33-16,2 1 0,1 1 0,0 2 0,2 2-1,-47 47 1,-258 327-32,305-356-22,2 1-1,2 1 1,2 1-1,2 2 1,2 0-1,2 1 0,2 1 1,2 1-1,3 0 1,-11 95-1,9-24-87,-56 221-1,50-264 116,4 1 1,3 1-1,4 1 0,1 132 1,9-201 37,0 0 1,1 0 0,0 0 0,1 0 0,0-1 0,1 1-1,10 21 1,-9-26-6,0 0-1,0 0 1,1 0-1,0-1 1,0 1 0,1-1-1,0-1 1,0 1-1,0-1 1,1-1-1,11 7 1,5 1-25,1-1 1,1-1 0,0-1-1,0-2 1,1 0-1,0-2 1,0-1-1,44 3 1,15-6-26,121-12 1,-187 9 27,38-1 7,0 2 1,1 3-1,-1 2 1,-1 3-1,59 16 1,-69-14-54,1-3 0,0-2 1,58-1-1,143-17-184,1 1 283,-156 11-53,0-3 0,151-28 0,-70-5-61,185-33-92,-16 24-27,504-4 0,-228 7 72,-9-59-534,-11 16-145,-234 40 921,-3-22-210,-276 48 19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5:21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1 215 15683,'52'-2'1633,"25"-8"-961,15-3-264,30-4 640,8-2-104,6-4-143,-4 0-265,-15 0-640,-10 1-424,-23 2 496,-16-1-89,-34 0-175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0:53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1536 3089,'549'-47'1783,"-47"7"-182,-433 29-1283,-2-4-1,0-2 1,0-4-1,85-38 0,-133 50-289,0-1-1,-1-1 0,0-1 0,-1-1 0,0 0 1,25-27-1,-22 17 106,0-1 0,-2 0 0,-1-2 0,15-27 1,13-24 825,-19 34-274,24-53-1,-44 82-638,0-1 0,-1 1 0,-1-1-1,0 0 1,-1-1 0,-1 1 0,0 0-1,-1-17 1,-8-73 79,-35-179 0,39 266-123,-1 1 0,-1-1 1,-1 1-1,0 0 1,-16-30-1,18 40 16,-1-1 1,0 1-1,-1 0 0,0 1 1,0-1-1,0 1 0,-1 0 1,1 1-1,-2-1 0,1 1 0,0 1 1,-1 0-1,-16-7 0,8 6 79,0 0 0,-25-2 0,28 5-70,0-1 1,0 0-1,0 0 0,0-1 1,-12-6-1,24 9-25,-1 0-1,0 0 1,1 0 0,-1 0 0,1 0-1,-1 0 1,1-1 0,0 1 0,-1 0-1,1-1 1,0 1 0,0-1-1,0 1 1,0-1 0,0 0 0,-1-3-1,1-16-19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1:34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92 9154,'-2'-24'921,"0"15"-526,1 1-1,1-1 1,0 0-1,0 0 1,2-14 0,8 83 1201,-3 73-681,-11 134 0,0-106-878,-30 350 1002,3-79-635,-4 10-91,0-12-250,18-122-11,-5 165-143,20-196 41,-6 359-66,-33 78-8,12-417 116,16-177 41,12-102 15,2 38-1,1-10-73,-3-48-32,1 1-1,-1 0 0,0-1 0,0 1 0,0 0 0,0-1 0,0 1 0,0 0 0,0 0 0,0 0 0,-2-2 1,-14-5-82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1:35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13619,'1'3'85,"-1"0"0,1 0 0,0 0 0,0 0 1,0 0-1,0 0 0,0 0 0,1-1 0,-1 1 0,1 0 0,0-1 0,-1 1 1,1-1-1,1 0 0,1 3 0,38 29 37,-41-33-110,14 8 4,-1 0 0,1-2 0,0 0-1,0 0 1,1-1 0,0-1 0,0-1-1,1 0 1,27 2 0,16-1 69,81-5 0,-109-1-55,4 0 2,317-2 160,324-13-145,-32 0-193,-527 18 107,528-5-254,-356-7 254,297 29-1,-130 14 100,0-32 11,-109-23 5,103-4-31,1 28-83,22 37-180,241 7 8,331-23 807,-236-22-94,-794-1-473,300 7 554,-262-1-625,-1 2 1,-1 2-1,96 32 1,-134-35 1935,-19-7-1607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1:35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1 168 12867,'4'-10'161,"0"0"1,1 1-1,0 0 1,1 0-1,0 1 1,1-1-1,-1 1 1,1 0-1,1 1 1,0 0-1,14-10 1,-11 9-253,1 1 0,0 0 0,0 1 0,0 0 0,1 1 0,0 1 0,0 0 0,21-4 0,-30 8 118,0-1 0,0 1 0,0 0 0,0 0 1,0 0-1,0 0 0,0 1 0,0-1 0,0 1 0,0 0 1,0 0-1,-1 1 0,1-1 0,0 1 0,-1 0 1,1 0-1,-1 0 0,5 4 0,-4-2 47,-1 0 0,1 0-1,-1 0 1,0 0 0,0 1 0,0-1 0,-1 1-1,0 0 1,0 0 0,0 0 0,0 0 0,-1 0 0,2 9-1,-2-1 66,0 0-1,-1-1 1,-1 1-1,0 0 1,0-1-1,-1 1 1,-1-1-1,0 0 1,-1 1-1,0-1 0,-11 20 1,1-4 138,-3 0-1,0-1 1,-31 37 0,36-48-138,-3 3-228,-22 21 0,33-36 53,0 0 0,0 0 0,0-1-1,-1 0 1,1 0 0,-1 0 0,0 0-1,0-1 1,0 0 0,0 0 0,-7 2-1,-9-5-116,5-9-48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1:36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98 726 14299,'-27'13'825,"-39"22"278,62-31-801,9-5-92,12-7 85,3-5-142,-1-1 0,-1-1 0,-1 0 0,0-1-1,-1-1 1,16-21 0,74-121 367,-70 95-361,32-80 0,16-70 7,-73 183-138,0 7 4,-11 24-31,0 0 0,0-1-1,0 1 1,0 0 0,0 0 0,0 0 0,0-1-1,0 1 1,1 0 0,-1 0 0,0 0-1,0 0 1,0-1 0,0 1 0,0 0 0,0 0-1,1 0 1,-1 0 0,0 0 0,0 0-1,0-1 1,0 1 0,1 0 0,-1 0 0,0 0-1,0 0 1,0 0 0,0 0 0,1 0-1,-1 0 1,0 0 0,0 0 0,0 0 0,1 0-1,-1 0 1,0 0 0,0 0 0,0 0-1,1 0 1,-1 0 0,0 0 0,2 3 3,-1 1 0,0-1 0,-1 0 0,1 0 0,-1 1 0,1-1 0,-1 5 0,2 9-16,3 19-184,1 0-1,2 0 0,1 0 0,2-2 0,2 1 1,26 52-1,-13-47-67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2:19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175 574 10218,'-146'168'6667,"143"-164"-6487,0 0-1,0 0 1,0 1-1,0-1 1,1 1 0,-1-1-1,1 1 1,1 0 0,-3 8-1,4-13-168,0 0-1,-1 1 1,1-1-1,0 0 1,0 0 0,0 1-1,0-1 1,0 0-1,0 1 1,0-1-1,0 0 1,0 0-1,0 1 1,0-1-1,0 0 1,0 1-1,0-1 1,0 0 0,0 0-1,0 1 1,1-1-1,-1 0 1,0 0-1,0 1 1,0-1-1,0 0 1,1 0-1,-1 1 1,0-1-1,0 0 1,0 0 0,1 0-1,-1 1 1,0-1-1,0 0 1,1 0-1,-1 0 1,0 0-1,0 0 1,1 0-1,-1 1 1,0-1-1,1 0 1,-1 0 0,0 0-1,0 0 1,1 0-1,-1 0 1,0 0-1,1 0 1,-1 0-1,0 0 1,0-1-1,1 1 1,-1 0-1,0 0 1,0 0 0,1 0-1,-1 0 1,0 0-1,0 0 1,1-1-1,-1 1 1,21-14 231,-6 1-162,-1-1 0,-1 0 0,23-32 0,29-56 42,-42 63-74,69-112 212,81-183-1,-188 370-224,2 0 0,1 1 0,2 1 0,-10 70 0,19-102-35,1-1-1,0 1 1,0 0 0,0-1 0,2 9-1,-1-13 2,-1 0-1,0 0 0,0 0 0,1 0 0,-1 0 1,1 0-1,-1 0 0,1 0 0,-1 0 0,1-1 1,0 1-1,-1 0 0,1 0 0,0 0 1,0-1-1,-1 1 0,1 0 0,0-1 0,0 1 1,0-1-1,0 1 0,0-1 0,0 1 0,0-1 1,0 0-1,0 0 0,0 1 0,0-1 1,0 0-1,0 0 0,0 0 0,0 0 0,0 0 1,0 0-1,0 0 0,0 0 0,1-1 0,5-1 0,-1 0 0,0 0 0,1-1 0,-1 0 0,-1 0 0,1 0 0,0-1 0,8-7 0,43-43-14,-42 40 12,138-150-33,-55 57-3,-78 90 13,-20 16 24,0 1 0,0 0 0,0 0 0,1 0 0,-1 0 0,0-1 0,0 1 0,0 0 1,1 0-1,-1 0 0,0 0 0,0 0 0,0 0 0,1 0 0,-1 0 0,0 0 0,0 0 0,0 0 1,1 0-1,-1 0 0,0 0 0,0 0 0,0 0 0,1 0 0,-1 0 0,0 0 0,0 0 0,1 0 0,-1 0 1,0 0-1,0 0 0,0 0 0,1 0 0,-1 0 0,0 0 0,0 1 0,0-1 0,0 0 0,1 0 0,-1 0 1,0 1-1,0 2-6,0 1-1,0 0 1,0-1 0,0 1 0,-1 0 0,0-1 0,-1 6-1,0 0 8,1-4-8,-24 125 34,22-104-146,0 0 1,2 1-1,2 27 1,0-49 53,-1-1 0,1 0 0,0 1 0,0-1 0,0 0 0,0 0 0,4 6 0,-5-9 56,1 0-1,0 0 0,-1 0 1,1 0-1,0 0 0,0 0 1,-1 0-1,1 0 0,0 0 1,0-1-1,0 1 0,0 0 1,0-1-1,0 1 1,0-1-1,0 1 0,0-1 1,1 1-1,-1-1 0,0 0 1,0 0-1,0 1 0,0-1 1,1 0-1,-1 0 0,0 0 1,0 0-1,0-1 0,0 1 1,1 0-1,-1 0 0,0-1 1,2 0-1,20-13-221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2:21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62 233 13675,'-5'-2'202,"1"1"0,-1-1 0,1-1 0,0 1 0,0-1 0,0 0 1,0 1-1,1-2 0,-1 1 0,1 0 0,0-1 0,-4-4 0,6 6-106,0-1-1,0 1 1,0-1 0,0 1-1,0-1 1,0 0 0,1 1-1,0-1 1,-1 1-1,1-1 1,0 0 0,0 1-1,1-1 1,-1 0 0,0 1-1,1-1 1,0 0 0,-1 1-1,1-1 1,0 1-1,0-1 1,1 1 0,1-4-1,4-4 91,0-1 0,0 1 0,1 0 0,1 1 0,-1 0 0,1 0 0,14-9 0,-16 13-119,-1 0 1,1 1-1,0 0 0,0 0 1,0 0-1,1 1 0,-1 0 1,1 1-1,0 0 0,0 0 1,0 1-1,12-2 0,-16 3-51,0 1 0,0-1 0,0 0-1,0 1 1,-1 0 0,1 0-1,0 0 1,0 1 0,-1-1-1,1 1 1,-1 0 0,1 0-1,-1 0 1,0 0 0,1 0-1,-1 1 1,2 3 0,-1-2-7,0 1-1,0 0 1,-1 1 0,0-1 0,0 1 0,-1-1-1,0 1 1,0 0 0,0-1 0,1 8-1,0 5-5,-1 0 0,-1-1-1,0 1 1,-2 0 0,0 0-1,-5 29 1,0-21 14,-1 1 0,-1-2 1,-19 42-1,-45 68 156,39-76-48,29-52-101,0 1-1,0-1 1,1 1 0,0 0 0,1-1 0,-3 17 0,4-23-21,1 1 1,0-1 0,0 0-1,0 1 1,0-1-1,1 0 1,-1 1 0,0-1-1,1 0 1,-1 0-1,0 1 1,1-1 0,-1 0-1,1 0 1,0 0-1,0 1 1,-1-1 0,1 0-1,0 0 1,1 1-1,0-1 1,0 0-1,0 0 0,0 0 0,0 0 0,0-1 1,0 1-1,1 0 0,-1-1 0,0 0 1,0 1-1,1-1 0,-1 0 0,0 0 0,0 0 1,1 0-1,1-1 0,18-3 1,-1-1 0,0-2 0,0 1 0,32-17 0,-10 5-8,-8 4 16,1-1 64,66-18 0,-101 33-69,-1 0-1,0 0 1,0 0 0,0 0 0,0 0-1,0 0 1,0 0 0,0-1-1,0 1 1,1 0 0,-1 0-1,0 0 1,0 0 0,0 0-1,0 0 1,0 0 0,0-1 0,0 1-1,0 0 1,0 0 0,0 0-1,0 0 1,0 0 0,0 0-1,0-1 1,0 1 0,0 0-1,0 0 1,0 0 0,0 0 0,0 0-1,0 0 1,0-1 0,0 1-1,0 0 1,0 0 0,-1 0-1,1 0 1,0 0 0,0 0 0,0 0-1,0-1 1,0 1 0,0 0-1,0 0 1,0 0 0,0 0-1,-1 0 1,1 0 0,0 0-1,0 0 1,0 0 0,0 0 0,0 0-1,-1-1 21,-7-6 93,-1 0 0,0 0 1,-1 0-1,0 1 0,0 1 1,0 0-1,-1 0 0,1 1 1,-1 0-1,0 1 0,0 0 1,-1 1-1,-15-2 0,25 4-181,0 0 0,0 0 0,0 1 0,1-1-1,-1 1 1,0-1 0,0 1 0,1-1 0,-1 1 0,0 0-1,0 0 1,1 0 0,-1 0 0,1 0 0,-1 0 0,1 1-1,0-1 1,-1 0 0,1 1 0,0-1 0,0 1 0,0-1-1,0 1 1,0 0 0,0-1 0,1 1 0,-1 0 0,0 0-1,1-1 1,-1 1 0,1 0 0,0 0 0,0 0 0,-1 0-1,1 0 1,0-1 0,1 1 0,-1 0 0,0 0 0,1 0-1,-1 0 1,1-1 0,-1 1 0,1 0 0,0 0 0,0-1-1,-1 1 1,1 0 0,0-1 0,2 2 0,10 3-473,4-5-178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2:28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13267,'2'3'212,"1"0"-1,1-1 1,-1 1 0,0-1 0,1 0-1,-1 0 1,1 0 0,-1-1 0,1 1 0,0-1-1,0 0 1,4 1 0,51 6 1172,56-4-336,206-20 0,-283 14-2144,-38 0 891,-2-6-70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2:29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18 591 12987,'-17'38'2107,"43"-77"449,13-53-1760,-5-2 1,25-104-1,-46 153-659,-1-4-36,-6 25-147,0 0 1,15-33-1,-21 57 36,0-1 1,0 1-1,0 0 0,1-1 0,-1 1 0,0 0 0,0-1 1,0 1-1,0 0 0,0 0 0,1-1 0,-1 1 0,0 0 0,0 0 1,0-1-1,1 1 0,-1 0 0,0 0 0,0 0 0,1 0 1,-1-1-1,0 1 0,0 0 0,1 0 0,-1 0 0,0 0 0,1 0 1,-1 0-1,0 0 0,1-1 0,5 9-169,0 19-36,-6-26 189,12 118-358,-10-83 399,1-1 0,11 48 0,-13-81-13,-1 1 0,1 0 0,0-1 0,0 1 0,0-1 0,0 1 0,0-1 0,0 0 0,1 1 0,-1-1 0,1 0 0,0 0 0,0 0 0,0 0 0,0 0 0,0-1 0,0 1 0,0 0 0,3 1 0,-2-3 1,-1 1-1,1-1 1,-1 1 0,1-1-1,-1 0 1,1 0-1,-1 0 1,1 0 0,0 0-1,-1 0 1,1-1-1,-1 1 1,1-1 0,-1 0-1,0 0 1,1 0-1,-1 0 1,0 0 0,1 0-1,2-3 1,12-9-9,-1 1-1,0-2 1,-1 0 0,-1-1 0,0-1-1,19-28 1,-2-3-205,29-60 0,-30 47-355,-43 97 172,2 2 0,2-1 0,-6 60 1,15-85 339,2-7 4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2:29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1 415 13579,'0'-8'447,"2"0"1,-1 0-1,1 0 0,3-9 1,2-6 41,10-51 598,1-6-117,35-94 0,-53 173-964,0 0 0,1 0 0,-1 0 0,0 0 0,1 0 0,-1 0 0,1 0 0,-1 0 0,1 1 0,-1-1 0,1 0 0,0 0 0,0 1-1,1-2 1,-2 2-4,0 0-1,1 0 0,-1 0 0,0 0 0,0 0 0,1 0 0,-1 0 0,0 0 0,0 0 0,1 0 0,-1 1 0,0-1 1,0 0-1,1 0 0,-1 0 0,0 0 0,0 1 0,1-1 0,-1 0 0,0 0 0,0 0 0,0 1 0,0-1 0,1 0 1,-1 0-1,0 1 0,0-1 0,0 0 0,0 0 0,0 1 0,0-1 0,8 32-4,-7-28 3,22 190-264,-9-56 2002,-11-123-1468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5:22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15803,'10'-13'698,"0"0"-1,0 1 0,24-22 0,-26 27-438,-1 1 0,1 1 0,0-1 0,0 1-1,1 1 1,-1-1 0,1 1 0,9-2 0,-17 5-238,0 1 1,0-1 0,0 1-1,0 0 1,0 0-1,0-1 1,0 1 0,0 0-1,0 0 1,0 0-1,0 0 1,0 0 0,0 0-1,0 0 1,0 1-1,0-1 1,0 0 0,0 0-1,0 1 1,0-1 0,0 1-1,1 0 1,-2 0-15,0-1 0,1 1 0,-1 0 1,0 0-1,0 0 0,1-1 0,-1 1 1,0 0-1,0 0 0,0 0 0,0-1 1,0 1-1,0 0 0,0 0 1,-1 0-1,1-1 0,0 1 0,0 0 1,-1 0-1,0 1 0,-3 7 6,-1 0 1,0-1-1,-8 11 0,12-17 10,-12 15 37,0 0 68,-15 27 1,26-40-104,-1 1 0,1-1 0,0 1 0,1-1 0,-1 1 0,1 0 0,0-1 0,0 1 0,0 0 0,1 0 0,0 0 0,0 5 0,1-7-23,0 0 1,0 0-1,0 0 1,0 0-1,1-1 1,-1 1-1,1 0 1,-1-1-1,1 1 1,0-1-1,0 0 0,1 1 1,-1-1-1,0 0 1,1 0-1,-1 0 1,1-1-1,-1 1 1,1-1-1,0 1 1,0-1-1,5 2 1,8 2-132,1 0 1,31 5-1,-37-8 120,40 5-68,0-1-24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2:31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15 11755,'7'-8'3712,"-2"1"-1795,-5 7-1871,0 0 0,0 0 0,1 0 0,-1 0 0,0 0 0,0 0 0,0 0 0,1 0 0,-1 0 0,0 1 0,0-1 0,0 0 0,0 0 0,0 0 0,1 0 0,-1 0 0,0 0 0,0 1 0,0-1 0,0 0 0,0 0 0,0 0 0,0 0 0,1 0 0,-1 1 0,0-1-1,0 0 1,0 0 0,0 0 0,0 0 0,0 1 0,0-1 0,0 0 0,0 0 0,0 0 0,0 1 0,0-1 0,0 0 0,0 0 0,0 0 0,0 0 0,0 1 0,1 16 306,0 0-1,-1 0 1,-4 30-1,2-20-178,-15 274-965,18-293-230,2-8 383,6-13-56,-1-5 3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2:32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0 208 14595,'2'-11'200,"1"0"0,-1 1-1,2-1 1,-1 1 0,2 0 0,-1 0 0,1 0-1,1 1 1,0 0 0,0 0 0,1 0 0,0 1-1,0 0 1,1 0 0,0 1 0,0 0-1,1 0 1,0 1 0,0 0 0,0 0 0,1 1-1,0 1 1,0 0 0,0 0 0,14-3 0,-20 7-180,0-1 1,0 1-1,-1-1 1,1 1-1,0 1 1,0-1-1,0 1 1,0-1-1,0 1 1,-1 0-1,1 0 1,0 1-1,-1-1 1,5 3-1,-6-3-15,0 1-1,0-1 1,0 1 0,0 0 0,0 0-1,0 0 1,0 0 0,0 0 0,-1 0-1,1 1 1,-1-1 0,0 1-1,0-1 1,0 1 0,0-1 0,0 1-1,0-1 1,-1 1 0,1 0 0,-1 3-1,1 6 4,-2 0-1,0-1 0,0 0 1,-1 1-1,0-1 0,-1 0 1,0 0-1,-1 0 0,-6 11 1,-4 9 39,-35 50 0,10-27 26,-13 18 0,47-64-64,1-1 0,0 1 0,0 0 0,1 0 0,0 0 0,1 0 0,-3 15 0,5-21-10,-1 0 0,1 1 0,0-1 1,0 0-1,0 1 0,0-1 0,0 0 0,1 0 1,-1 1-1,1-1 0,-1 0 0,1 0 1,0 0-1,0 1 0,0-1 0,0 0 0,0 0 1,1-1-1,-1 1 0,0 0 0,1 0 1,0-1-1,-1 1 0,1-1 0,0 1 0,0-1 1,0 1-1,0-1 0,0 0 0,0 0 1,0 0-1,0-1 0,0 1 0,0 0 0,1-1 1,-1 1-1,3-1 0,4 1-22,-1 0 0,1-1 0,0 0 0,0 0 0,0-1 0,0 0 1,0-1-1,13-4 0,-8 1-16,-1 0 1,0-1-1,0-1 1,0 0-1,20-14 1,-29 18 58,1-1 0,-1 0 0,1 1 0,-1-2 0,0 1 0,-1 0 0,1-1 1,-1 0-1,0 0 0,0 0 0,0 0 0,-1 0 0,1 0 0,-1-1 0,-1 1 0,1-1 0,0-6 0,-2 10 13,1 0 0,-1-1 0,0 1 0,-1 0 0,1 0 0,0 0 0,-1 0 0,1 0 0,-1 0 0,1-1 0,-1 1 0,0 0 0,0 1 0,0-1 0,0 0 0,0 0 1,-1 0-1,1 1 0,-3-4 0,2 3 9,-1 0 0,0 0 1,0 1-1,0-1 1,0 0-1,0 1 1,0 0-1,-1 0 0,1 0 1,0 0-1,-6 0 1,2 0 7,-1 0 1,0 1 0,0 0-1,1 1 1,-1-1-1,0 2 1,1-1-1,-1 1 1,1 0-1,-10 4 1,12-3-73,0 0 0,0 0 0,0 0 1,1 1-1,0 0 0,-8 8 0,11-12-10,0 1-1,1 0 1,-1 0 0,0 0 0,0 0-1,1 0 1,-1-1 0,0 1 0,1 0-1,-1 0 1,1 1 0,0-1 0,-1 0-1,1 0 1,0 0 0,-1 0-1,1 0 1,0 0 0,0 0 0,0 0-1,0 1 1,0-1 0,0 0 0,0 0-1,1 0 1,-1 0 0,0 0 0,1 0-1,-1 0 1,1 0 0,-1 1-1,1-1 1,-1-1 0,1 1 0,0 0-1,-1 0 1,1 0 0,0 0 0,0 0-1,0-1 1,1 2 0,0-1-6,1 1-1,0-1 1,-1-1 0,1 1 0,0 0-1,-1 0 1,1-1 0,0 0 0,0 0-1,-1 1 1,1-2 0,0 1 0,0 0 0,4-1-1,23-6-381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2:33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0 280 16147,'1'0'41,"-1"1"0,0-1 0,0 1 0,1-1-1,-1 0 1,0 1 0,1-1 0,-1 0-1,0 1 1,1-1 0,-1 0 0,1 1 0,-1-1-1,0 0 1,1 0 0,-1 0 0,1 1-1,-1-1 1,1 0 0,-1 0 0,0 0-1,1 0 1,-1 0 0,1 0 0,-1 0 0,1 0-1,-1 0 1,1 0 0,-1 0 0,1 0-1,-1 0 1,1-1 0,-1 1 0,0 0 0,1 0-1,-1 0 1,1-1 0,-1 1 0,1 0-1,-1 0 1,0-1 0,1 1 0,-1 0 0,0-1-1,1 1 1,-1 0 0,0-1 0,0 1-1,1-1 1,-1 0 0,20-29 404,-12 16-8,36-55 521,44-62-377,-85 127-579,0 0-1,0 0 1,1 0-1,-1 0 1,1 1-1,8-6 1,-12 8 0,1 1-1,-1 0 1,1 0 0,-1-1 0,1 1 0,-1 0-1,1 0 1,-1 0 0,1 0 0,-1 0-1,1 0 1,-1 0 0,1 0 0,0 0 0,-1 0-1,1 0 1,-1 0 0,1 0 0,-1 0-1,1 0 1,-1 0 0,1 1 0,-1-1 0,1 0-1,-1 0 1,1 1 0,0 0 5,0 1 0,0-1 0,0 0 0,0 1 0,0-1 0,0 1 0,-1-1 0,1 1 0,-1-1 0,1 1 0,-1 0 0,0-1-1,1 3 1,14 132 288,5 29-247,-9-135-453,-7-25 254,-4-18 39,-5-15-67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2:34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41 12395,'-25'-11'7033,"25"11"-6975,0 0-1,0 0 0,-1-1 1,1 1-1,0 0 1,0 0-1,-1 0 1,1 0-1,0 0 1,-1 0-1,1 0 0,0 0 1,-1-1-1,1 1 1,0 0-1,0 0 1,-1 0-1,1 0 0,0 1 1,-1-1-1,1 0 1,0 0-1,-1 0 1,1 0-1,0 0 0,0 0 1,-1 0-1,1 0 1,0 1-1,0-1 1,-1 0-1,1 0 1,0 0-1,0 1 0,-1-1 1,1 0-1,0 0 1,0 1-1,0-1 1,0 0-1,-1 0 0,1 1 1,0 0-20,0 0 0,0-1 0,0 1 0,0 0 0,0 0 0,1 0 1,-1-1-1,0 1 0,0 0 0,1 0 0,-1 0 0,0-1 0,1 1 0,-1 0 0,1 0 0,0 0-40,-1 0 0,1-1 0,-1 1 0,0 0 0,1-1 0,-1 1 0,1-1 0,0 1 0,-1-1-1,1 1 1,-1-1 0,1 0 0,0 1 0,-1-1 0,1 0 0,0 1 0,-1-1 0,1 0 0,0 0 0,0 0-1,-1 0 1,1 1 0,0-1 0,0 0 0,-1 0 0,1 0 0,0-1 0,0 1 0,-1 0 0,1 0 0,0 0-1,-1 0 1,1-1 0,0 1 0,-1 0 0,1-1 0,0 1 0,-1 0 0,1-1 0,0 1 0,-1-1 0,1 1-1,-1-1 1,1 0 0,-1 1 0,1-1 0,-1 1 0,0-1 0,1 0 0,-1 0 0,7-24 230,-6 25-213,-1-1 0,0 1 1,0-1-1,1 0 0,-1 1 0,0-1 1,0 1-1,0-1 0,0 0 0,0 1 0,0-1 1,0 0-1,0 1 0,0-1 0,0 0 1,0 1-1,-1-1 0,1 1 0,0-1 1,0 0-1,-1 1 0,1-1 0,0 1 1,-1-1-1,1 1 0,0-1 0,-1 1 1,1-1-1,-1 1 0,1-1 0,-1 1 1,1 0-1,-1-1 0,0 1 0,0 0 3,0 0-1,0 1 1,0-1-1,0 0 1,1 1-1,-1-1 1,0 1 0,0 0-1,1-1 1,-1 1-1,0-1 1,1 1-1,-1 0 1,0 0-1,1-1 1,-1 1-1,1 0 1,-1 0-1,1 0 1,0 0-1,-1 0 1,1 0-1,0-1 1,0 1-1,-1 2 1,-3 24 113,4-24-124,0 29-3,0-31-8,0 0 0,0 0 0,0 1 0,1-1 0,-1 0 0,0 0 0,0 0 0,1 0 0,-1 1 0,1-1 0,-1 0 0,1 0 0,-1 0 0,1 0 0,0 0 0,0 0 0,-1 0 0,1 0 0,0-1 0,2 3 0,-2-3 1,-1 0 0,1 0 0,0 0 0,0 0 0,0 0 0,0-1 0,-1 1 0,1 0 0,0 0 0,0 0 0,0-1 0,-1 1 0,1 0 0,0-1 0,0 1 0,-1-1 0,1 1 0,0-1 0,-1 1 0,1-1 0,-1 0 0,1 1 0,0-1 0,-1 0 0,1 1 0,-1-1 0,0 0 1,1 1-1,-1-1 0,0 0 0,1 0 0,-1 0 0,0 1 0,0-1 0,0 0 0,1-2 0,5-31-342,-6 25-26,-1 8 193,1-1 0,0 1 0,0-1 1,0 0-1,0 1 0,0-1 0,0 1 0,0-1 1,0 0-1,1 1 0,-1-1 0,1 1 0,-1-1 1,1 1-1,0-1 0,-1 1 0,1 0 0,0-1 1,0 1-1,1-2 0,5 1-630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2:44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8 14195,'0'0'72,"0"-1"-1,0 1 1,-1 0-1,1-1 1,0 1-1,0 0 1,0 0 0,0-1-1,0 1 1,0 0-1,0-1 1,-1 1-1,1 0 1,0 0 0,0-1-1,0 1 1,-1 0-1,1 0 1,0-1-1,0 1 1,-1 0 0,1 0-1,0 0 1,0 0-1,-1-1 1,1 1 0,0 0-1,-1 0 1,1 0-1,0 0 1,-1 0-1,1 0 1,0 0 0,-1 0-1,-9 8 1268,-3 18-287,6 3-766,7-28-284,-1-1 0,1 1 0,0 0 0,0 0 1,-1 0-1,1 0 0,0 0 0,0 0 0,0 0 0,0 0 1,0-1-1,0 1 0,1 0 0,-1 0 0,0 0 0,0 0 1,1 0-1,-1 0 0,0-1 0,1 1 0,-1 0 0,1 0 1,-1 0-1,1-1 0,-1 1 0,1 0 0,1 1 0,-1-3 8,0 1-1,0 0 0,0 0 0,0 0 0,0 0 0,0-1 0,0 1 0,0-1 0,-1 1 0,1 0 0,0-1 0,0 1 0,0-1 0,0 0 0,-1 1 0,1-1 0,0 0 0,0 1 0,-1-1 0,1 0 0,-1 0 0,1 0 0,-1 0 1,1 0-1,-1 1 0,1-1 0,-1 0 0,1-2 0,8-27 371,-9 28-331,1 1 0,-1-1 0,0 0 0,0 0-1,0 0 1,0 0 0,-1 0 0,1 0 0,0 1 0,-1-1 0,1 0-1,-1 0 1,1 0 0,-1 1 0,0-1 0,-1-1 0,2 2-30,-1 1 0,1 0 1,0-1-1,-1 1 0,1 0 1,-1-1-1,1 1 0,0 0 0,-1 0 1,1 0-1,-1-1 0,1 1 1,0 0-1,-1 0 0,1 0 1,-1 0-1,1 0 0,-1 0 1,1 0-1,-1 0 0,1 0 1,-1 0-1,1 0 0,-1 0 1,0 1 2,-1-1 1,1 1-1,0 0 1,-1-1-1,1 1 0,0 0 1,0 0-1,0 0 1,0 0-1,0 0 1,-2 2-1,0 0-1,0 1 1,1-1-1,-1 1 0,1 0 0,0 0 0,0 0 0,0 0 1,0 1-1,1-1 0,0 0 0,-1 1 0,2-1 0,-1 1 1,0 6-1,1-11-21,0 0 0,0 0 0,0 0 0,0 0 1,0 1-1,0-1 0,0 0 0,0 0 0,0 0 0,0 0 0,0 0 1,0 0-1,0 0 0,0 1 0,0-1 0,0 0 0,0 0 1,0 0-1,0 0 0,0 0 0,0 0 0,0 0 0,0 1 1,0-1-1,0 0 0,0 0 0,0 0 0,0 0 0,0 0 1,0 0-1,1 0 0,-1 0 0,0 0 0,0 1 0,0-1 1,0 0-1,0 0 0,0 0 0,0 0 0,0 0 0,1 0 1,-1 0-1,0 0 0,0 0 0,0 0 0,0 0 0,0 0 0,0 0 1,0 0-1,1 0 0,-1 0 0,0 0 0,0 0 0,0 0 1,0 0-1,0 0 0,0 0 0,0 0 0,1 0 0,-1 0 1,0 0-1,0 0 0,0-1 0,7-8 27,5-14-90,-10 18-34,4-10-298,-6 15 387,0 0 0,0 0 0,0 0-1,0 0 1,0 0 0,0 1 0,0-1 0,0 0-1,1 0 1,-1 0 0,0 0 0,0 0-1,0 0 1,0 0 0,0 0 0,0 1-1,0-1 1,1 0 0,-1 0 0,0 0 0,0 0-1,0 0 1,0 0 0,0 0 0,0 0-1,1 0 1,-1 0 0,0 0 0,0 0-1,0 0 1,0 0 0,0 0 0,1 0-1,-1 0 1,0 0 0,0 0 0,0 0 0,0 0-1,0 0 1,1 0 0,-1-1 0,0 1-1,0 0 1,0 0 0,0 0 0,0 0-1,0 0 1,0 0 0,0 0 0,1 0 0,-1-1-1,0 1 1,0 0 0,0 0 0,0 0-1,0 0 1,0 0 0,0 0 0,0-1-1,0 1 1,0 0 0,0 0 0,0 0 0,0 0-1,0 0 1,0-1 0,0 1 0,0 0-1,0 0 1,2 11-203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2:45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16 15227,'-3'0'1553,"4"0"-1081,9-3-176,3 0 656,6 1-376,4-1-48,5 1-168,-1 2-80,2 2-96,1 1-40,-2 2-40,-1 0-48,-5-2-472,-3-3-128,-10-6 480,-7-1-112,-3-1-72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2:46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7 528 11154,'-2'10'784,"1"-6"-524,0 0 0,0 0 1,1 0-1,-1 0 0,1 0 1,0-1-1,0 8 0,1-11-182,-1 1 0,1-1 0,-1 0 0,0 0-1,1 0 1,-1 0 0,1 0 0,-1 0 0,1 0 0,-1 0-1,1 0 1,-1-1 0,1 1 0,-1 0 0,0 0 0,1 0-1,-1 0 1,1-1 0,-1 1 0,0 0 0,1 0 0,-1-1-1,1 1 1,-1 0 0,0-1 0,0 1 0,1 0-1,-1-1 1,0 1 0,1 0 0,-1-1 0,0 1 0,0-1-1,16-16 614,5-12-138,-2-1 0,-1-1 0,16-39 0,34-102 186,4-48-421,-77 270-309,-1-8-19,1-11-9,1 1 0,1 0 0,2 47-1,1-77 15,1 0-1,-1-1 0,0 1 1,0-1-1,1 1 0,-1 0 0,1-1 1,-1 1-1,1-1 0,0 0 1,-1 1-1,1-1 0,0 0 0,0 1 1,0-1-1,1 2 0,-1-3 1,0 0-1,0 1 0,0-1 0,0 0 1,0 1-1,0-1 0,0 0 1,0 0-1,0 0 0,0 0 1,0 0-1,0 0 0,0 0 0,0 0 1,0 0-1,0 0 0,0-1 1,0 1-1,0 0 0,0-1 0,0 1 1,0-1-1,0 1 0,0-1 1,0 1-1,-1-1 0,1 0 0,1 0 1,8-7-64,0-1 1,-1 0-1,0 0 1,0-1-1,6-11 0,39-60-260,-26 36 180,-12 20 92,-11 14 49,2 1 0,-1 0 0,11-10 0,-17 20 20,1 0-1,-1 1 1,0-1 0,1 1 0,-1-1-1,0 1 1,0-1 0,1 1 0,-1-1-1,0 1 1,0-1 0,0 1-1,0-1 1,0 1 0,0-1 0,0 1-1,0-1 1,0 1 0,0-1 0,0 1-1,0-1 1,0 1 0,0-1 0,0 1-1,-1 0 1,-5 40 267,-4 36 132,9-70-426,1-1 1,0 1-1,1-1 1,0 1 0,0-1-1,0 1 1,0-1-1,1 0 1,3 8 0,-5-13-4,1 0 1,-1 0-1,1 0 1,-1 0-1,1 0 1,0 0-1,-1 0 1,1 0 0,0 0-1,0 0 1,0 0-1,0 0 1,-1 0-1,1 0 1,0-1-1,0 1 1,1 0-1,-1-1 1,0 1-1,0-1 1,0 1 0,0-1-1,0 0 1,1 1-1,-1-1 1,0 0-1,0 0 1,1 0-1,-1 0 1,0 0-1,0 0 1,0 0 0,1 0-1,-1-1 1,0 1-1,0 0 1,0-1-1,1 1 1,-1-1-1,0 1 1,0-1-1,0 1 1,1-2-1,13-12-199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2:46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42 14571,'1'-2'149,"-1"-1"0,1 1 0,0 0-1,0 0 1,0-1 0,0 1 0,0 0 0,0 0-1,1 0 1,-1 0 0,1 0 0,-1 0 0,1 1 0,0-1-1,-1 1 1,1-1 0,3-1 0,-4 2-106,0 1 0,-1-1 1,1 1-1,0-1 0,0 1 1,0 0-1,0-1 0,0 1 0,0 0 1,0 0-1,0 0 0,0 0 1,0 0-1,0 0 0,0 0 0,0 0 1,0 0-1,0 0 0,-1 0 1,1 0-1,0 1 0,0-1 1,0 0-1,0 1 0,0-1 0,0 1 1,0-1-1,-1 1 0,1-1 1,0 1-1,0 0 0,-1-1 1,1 1-1,0 0 0,-1 0 0,1-1 1,-1 1-1,1 0 0,-1 0 1,1 0-1,-1 0 0,0 0 0,1 1 1,2 6 129,-1 1 1,0-1 0,-1 1-1,1-1 1,-2 1 0,1 0-1,-1 0 1,0-1 0,-1 1-1,-2 12 1,-4 13 455,-15 41 1,15-52-407,-13 32 223,12-33-156,-9 34-1,16-55-285,1 0 0,0 0 0,-1 0 0,1 0 0,0 0 0,0 0 0,0 0 0,0 0 0,0 0 1,0 0-1,0 0 0,0 0 0,0-1 0,0 1 0,1 0 0,-1 0 0,0 0 0,0 0 0,1 0 0,-1 0 0,1 0 1,-1 0-1,1-1 0,-1 1 0,1 0 0,0 0 0,1 1 0,-1-2-15,1 1 0,-1-1-1,1 0 1,0 1 0,-1-1 0,1 0 0,-1 0-1,1 0 1,0 0 0,-1 0 0,1 0 0,-1-1-1,1 1 1,0 0 0,1-2 0,10-2-207,-1-1 1,1-1-1,11-8 1,-21 12 129,5-2 138,-1-1 1,1-1-1,-1 0 0,-1 0 1,1 0-1,-1-1 1,0 1-1,-1-1 1,6-10-1,7-12-162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2:52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15051,'0'4'152,"1"-1"-1,-1 0 0,1 1 1,-1-1-1,0 1 0,0-1 1,-1 0-1,1 1 0,-1-1 1,1 1-1,-1-1 0,0 0 1,-2 4-1,-3 16 351,0 31 21,-3 7 762,0 114-1,12-141-3187,-3-33 1545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2:53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48 14667,'6'-7'465,"1"1"0,0 0 0,0 0 0,1 0 1,8-4-1,-15 9-425,0 1 1,1-1-1,-1 0 1,0 1 0,1-1-1,-1 1 1,0-1-1,1 1 1,-1-1 0,1 1-1,-1 0 1,0 0-1,1 0 1,-1 0 0,1 0-1,-1 0 1,1 0-1,-1 1 1,1-1 0,-1 0-1,0 1 1,1-1-1,-1 1 1,0-1 0,1 1-1,-1 0 1,0 0-1,0-1 1,0 1 0,0 0-1,0 0 1,1 0-1,-2 0 1,1 0 0,0 1-1,0-1 1,0 0-1,0 0 1,-1 0 0,1 1-1,0 2 1,2 4-8,-1-1 0,0 2 0,0-1 0,-1 0 0,0 0 0,-1 0 0,1 1 0,-2-1 0,1 0 0,-1 1 0,-3 10 0,-3 10 34,-19 51-1,-8-7 0,25-57-27,1 1 0,0 0 0,1 0 0,1 1 0,-5 26 0,10-41-28,1 1 0,-1-1 0,1 0 0,0 0-1,0 0 1,0 0 0,1 0 0,-1 0 0,1 1 0,0-1 0,-1 0-1,1 0 1,1 0 0,-1-1 0,0 1 0,1 0 0,-1 0-1,1-1 1,0 1 0,0-1 0,4 4 0,-3-4-7,-1 0 1,1-1-1,0 1 1,-1-1-1,1 0 1,0 0 0,0 0-1,0 0 1,0 0-1,0-1 1,0 1-1,0-1 1,0 0-1,1 0 1,-1 0-1,0 0 1,0-1-1,0 1 1,0-1-1,0 0 1,0 0-1,4-1 1,3-3 49,-1 1 0,0-1 0,-1 0 1,1-1-1,-1 0 0,0 0 0,11-11 0,-15 13 41,0 0 0,0 0 0,-1-1 0,1 1 0,-1-1 0,0 0 0,0 0 0,-1 0 0,0 0 0,1 0 0,-2 0 0,1-1 0,-1 1 0,1-1-1,-1-6 1,-1 11-55,0 0-1,0 0 0,0 0 0,0 0 0,0 0 0,0-1 1,-1 1-1,1 0 0,0 0 0,-1 0 0,1 0 1,-1 0-1,1 0 0,-1 0 0,0 0 0,1 0 0,-1 0 1,0 0-1,0 1 0,0-1 0,1 0 0,-1 0 0,0 1 1,-2-2-1,1 1 13,-1 0 0,1 0 0,-1 1 0,1-1 1,-1 1-1,0-1 0,1 1 0,-1 0 0,0 0 0,-4 0 0,2 1-68,-1 0 0,1 0 0,-1 0 0,1 0 0,0 1 0,0 0 0,-1 0 0,1 1 0,1-1 0,-7 5 0,8-5-180,1 0 0,0 1 0,0-1 0,0 0 0,1 1 0,-1 0 0,-1 3 0,2-5 139,1 0 1,0-1 0,-1 1 0,1 0 0,0-1 0,-1 1 0,1 0 0,0 0-1,0 0 1,0-1 0,0 1 0,0 0 0,0 0 0,0-1 0,0 1-1,0 0 1,0 0 0,1 0 0,-1-1 0,0 1 0,0 0 0,1-1 0,-1 1-1,0 0 1,1 0 0,-1-1 0,1 1 0,-1-1 0,1 1 0,-1 0 0,1-1-1,0 1 1,-1-1 0,2 1 0,8 3-639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5:22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156 391 16516,'-6'5'535,"-1"0"1,1 0 0,-1-1-1,-8 5 1,8-5-230,-1 0-1,1 1 1,-12 10-1,10-7-120,1 1 0,0 1 0,-10 14 0,15-19-170,0 0 0,1-1 1,-1 1-1,1 1 0,0-1 0,1 0 0,-1 1 1,1-1-1,0 0 0,0 7 0,1-11-13,-1 0 1,1 1-1,0-1 0,0 0 0,0 0 0,1 0 0,-1 0 0,0 0 0,0 1 1,1-1-1,-1 0 0,0 0 0,1 0 0,-1 0 0,1 0 0,0 0 1,-1 0-1,1 0 0,0 0 0,-1 0 0,1-1 0,0 1 0,0 0 1,1 1-1,0-2 6,0 1 1,0 0-1,0-1 1,-1 1 0,1-1-1,0 0 1,0 0-1,0 0 1,0 0 0,0 0-1,0 0 1,0 0-1,3-1 1,2-1 30,1-1 0,0 1 0,-1-1 0,0-1 0,0 1 0,11-8 0,8-10 179,-1 0 0,-1-2 0,-1-1 0,-2 0 0,0-2 0,-1 0 0,-2-1 0,-1-1 0,-1-1 0,24-60 0,-35 76-93,-1 0 0,-1-1 1,0 1-1,-1-1 0,1-20 0,-3 29-90,0 1-1,0-1 0,0 1 1,-1-1-1,0 0 0,0 1 1,0-1-1,0 1 1,-1 0-1,0-1 0,0 1 1,0 0-1,0 0 1,-1 0-1,0 0 0,1 1 1,-1-1-1,-1 1 0,-4-5 1,1 3-42,-1 1 1,1 0 0,-1 0-1,0 1 1,0 0-1,0 0 1,0 1-1,-1 0 1,1 0 0,0 1-1,-1 0 1,1 1-1,-1 0 1,-11 1 0,5 0-112,1 1 1,0 1 0,0 0 0,0 1 0,0 0 0,1 1-1,-23 11 1,30-12-68,-1 0 0,1 1 0,0 0 0,0 0 0,0 0 0,1 1 0,0 0 1,0 0-1,0 0 0,-4 8 0,7-11 79,0 0 1,1 0-1,0 0 1,-1 0-1,1 0 1,0 0-1,0 1 1,1-1-1,-1 0 1,1 1-1,-1-1 1,1 1-1,0-1 1,0 0-1,1 1 1,-1-1 0,1 1-1,-1-1 1,1 0-1,0 0 1,1 1-1,-1-1 1,0 0-1,1 0 1,2 3-1,12 10-622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2:54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94 14659,'9'-11'1126,"3"-4"571,22-20 0,-30 31-1504,0 1 0,0-1 0,0 1 0,1 0 0,-1 1 0,1-1 0,0 1 0,0 0 0,0 0 0,7-2 0,-11 4-186,0 0 0,0 0 0,0 0 0,0 0 0,-1-1 0,1 1 1,0 0-1,0 0 0,0 1 0,0-1 0,-1 0 0,1 0 0,0 0 0,0 0 0,0 1 1,-1-1-1,1 0 0,0 1 0,0-1 0,-1 1 0,1-1 0,0 1 0,-1-1 0,1 1 0,0-1 1,-1 1-1,1 0 0,0 0 0,0 1 11,0 0 0,-1 1 0,1-1 0,0 0 0,-1 0 0,0 0 0,0 0 0,1 0 0,-1 0 0,0 1 0,-1 1 0,0 5 30,0 0 0,-1 0 1,-1 0-1,-4 13 0,-2-3-29,0 1 1,-2-2-1,-21 30 1,24-38-6,0 0 0,0-1 0,-1 0 1,-1 0-1,1-1 0,-1 0 0,-17 9 1,26-17-13,1 1 0,0-1 0,0 0 1,0 0-1,0 0 0,0 0 0,-1 0 0,1 1 1,0-1-1,0 0 0,0 0 0,0 0 0,-1 0 0,1 0 1,0 0-1,0 0 0,0 0 0,-1 0 0,1 0 1,0 0-1,0 0 0,0 0 0,-1 0 0,1 0 1,0 0-1,0 0 0,0 0 0,-1 0 0,1 0 1,0 0-1,0 0 0,0 0 0,0 0 0,-1 0 1,1 0-1,0 0 0,0-1 0,0 1 0,0 0 1,-1 0-1,1 0 0,0 0 0,0 0 0,0-1 1,0 1-1,0 0 0,0 0 0,5-11 83,-3 9-80,1-1 0,0 1-1,0 0 1,0 0-1,1 0 1,-1 0-1,0 0 1,1 1-1,-1 0 1,1 0-1,0 0 1,-1 0-1,1 0 1,0 1 0,-1-1-1,1 1 1,0 0-1,0 0 1,-1 0-1,1 1 1,0 0-1,-1-1 1,1 1-1,0 0 1,6 3-1,-1 1-7,1-1 0,-1 1-1,0 1 1,0 0-1,-1 0 1,0 1-1,0 0 1,9 10-1,-16-16 3,-1 0-1,1-1 1,0 1-1,0 0 1,0 0-1,0 0 1,0 0 0,0-1-1,0 1 1,0 0-1,0-1 1,0 1-1,0-1 1,0 1-1,0-1 1,0 0-1,1 1 1,-1-1 0,0 0-1,0 0 1,2 0-1,-1 0 2,-1-1 0,0 1 0,0-1-1,1 0 1,-1 0 0,0 1 0,0-1-1,0 0 1,0 0 0,0 0 0,0 0 0,0 0-1,0-1 1,-1 1 0,1 0 0,0 0 0,-1 0-1,2-3 1,6-14-132,-1-1 1,-1 0-1,-1 0 0,0 0 0,2-31 0,-7 50 98,0 0 0,0-1 1,0 1-1,0-1 0,0 1 0,0 0 0,0-1 0,1 1 0,-1-1 0,0 1 0,0 0 0,0-1 1,0 1-1,1-1 0,-1 1 0,0 0 0,0-1 0,1 1 0,-1 0 0,0 0 0,0-1 0,1 1 1,-1 0-1,0 0 0,1-1 0,-1 1 0,1 0 0,-1 0 0,0 0 0,1-1 0,-1 1 0,0 0 1,1 0-1,-1 0 0,1 0 0,-1 0 0,1 0 0,7 1-385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3:34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1097 11138,'1'1'70,"0"1"-1,0-1 1,0 1-1,0-1 1,1 1-1,-1-1 1,0 0-1,1 0 1,-1 0-1,1 0 0,-1 0 1,1 0-1,-1 0 1,1 0-1,0 0 1,-1-1-1,1 1 1,0-1-1,-1 1 1,1-1-1,2 1 0,42 3 490,-43-4-466,64-3 324,-1-2 0,90-18 0,-97 13-398,361-96 4,-60 11 96,85 20-2,116-25-97,441-172 118,-15-57-475,-967 322 297,265-87-1014,-271 91 938,-10 2-43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3:35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535 0 12115,'-6'12'1069,"-104"163"180,-20 26-884,-71 50 29,159-199-269,36-46-106,1 0 9,-1 0-1,2 1 1,-1-1-1,1 1 1,0 0-1,-6 13 1,10-20-24,0 1 0,0-1 0,-1 1 1,1 0-1,0-1 0,0 1 0,-1 0 0,1-1 1,0 1-1,0 0 0,0-1 0,0 1 1,0 0-1,0-1 0,0 1 0,0 0 1,0 0-1,1-1 0,-1 1 0,0-1 0,0 1 1,1 0-1,-1-1 0,0 1 0,1 0 1,-1-1-1,0 1 0,1-1 0,-1 1 1,1-1-1,-1 1 0,1-1 0,0 1 0,1 0 6,0 0 0,1-1-1,-1 1 1,0-1-1,0 0 1,0 0-1,0 1 1,1-1 0,-1-1-1,0 1 1,3-1-1,10-2 38,0 0-1,19-8 0,-33 10-43,78-27-2,99-33 100,-139 50-60,0 2-1,67-7 1,-26 11-55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3:37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67 13515,'-1'-2'266,"0"-1"1,0 0 0,0 0-1,-1 1 1,1-1-1,-1 1 1,0-1-1,1 1 1,-1-1-1,-1 1 1,1 0 0,0 0-1,-5-3 1,6 5-220,0-1 0,0 1 0,-1-1 0,1 1 0,0 0 0,-1 0 0,1 0 0,0-1 0,0 1 0,-1 0 0,1 1 0,0-1 0,-1 0 0,1 0 0,0 0 0,-1 1 0,1-1 0,0 1 0,0-1 0,0 1 0,-1 0 0,1-1 0,0 1 0,0 0 0,0 0 0,0-1 1,0 1-1,0 0 0,0 0 0,0 0 0,1 0 0,-2 3 0,-3 3-34,0 0 0,1 1 0,0 0 0,1 0 0,0 0 0,0 0 0,0 0 0,1 1 0,1-1 1,-2 15-1,2-5-59,0 0 1,1-1 0,2 1-1,3 21 1,-5-34 25,2 0-1,-1 0 1,0 0 0,1 0-1,0 0 1,0 0 0,1 0-1,-1-1 1,1 1 0,0-1 0,0 0-1,4 4 1,-5-7 15,-1 0 1,0 0-1,0 0 0,1 0 1,-1 0-1,1 0 0,-1-1 1,1 1-1,-1 0 0,1-1 1,-1 1-1,1-1 0,-1 0 1,1 0-1,0 1 1,-1-1-1,3 0 0,-2-1 11,1 0-1,-1 1 0,1-1 1,-1 0-1,1 0 1,-1 0-1,0 0 0,1-1 1,-1 1-1,0-1 1,0 1-1,0-1 0,0 0 1,2-2-1,6-8 106,-1 0 0,1-1 0,-2-1 0,0 1 0,0-1-1,-2-1 1,7-16 0,-2-4 616,16-71 0,-25 80-435,0 8-143,-1 17-227,-1 9-164,2 20-292,1-1 0,7 35 0,-7-49 311,1 1-1,0-1 0,1 0 1,0 0-1,1 0 0,11 16 1,-15-26 156,0 0-1,0 0 1,0-1 0,1 1-1,-1-1 1,1 1 0,-1-1 0,1 0-1,0 0 1,0-1 0,0 1-1,0 0 1,0-1 0,0 0 0,5 2-1,-6-3 33,1 1 0,-1-1 0,0 0 0,0 0 0,1-1 0,-1 1 0,0 0 0,0-1 0,0 1-1,1-1 1,-1 0 0,0 0 0,0 0 0,0 0 0,0 0 0,0 0 0,-1 0 0,1-1 0,0 1 0,0-1-1,-1 1 1,1-1 0,-1 0 0,3-3 0,17-32-254,-4-7-41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3:37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12651,'3'31'634,"-1"-6"-211,1-1 0,11 42 0,-12-59-372,0-1-1,1 1 0,-1-1 0,1 0 0,1 0 1,-1 0-1,1 0 0,0-1 0,0 0 0,1 1 1,-1-1-1,1-1 0,0 1 0,10 6 0,-13-10-36,0 1 0,-1-1 0,1 0 0,0 0 0,0 0 0,0 0 0,0 0 0,0 0 0,0-1 0,1 1 0,-1 0 0,0-1-1,0 0 1,0 0 0,1 1 0,-1-1 0,0-1 0,0 1 0,0 0 0,1 0 0,-1-1 0,0 0 0,0 1 0,0-1 0,0 0 0,0 0 0,0 0 0,0 0-1,0 0 1,0 0 0,-1-1 0,1 1 0,0-1 0,-1 1 0,1-1 0,-1 1 0,1-1 0,1-4 0,1-1 140,0 0 1,-1-1 0,0 0-1,0 0 1,-1 0 0,0 0-1,0 0 1,-1 0-1,1-10 1,-1-8 404,-1 0 1,-1 0-1,-1-1 0,-1 1 0,-12-46 0,10 59-423,3 17-186,4 22-134,4-1 14,1 0 1,2-1-1,0 0 1,2 0-1,0-1 1,1-1-1,2 0 1,0 0 0,2-2-1,0 1 1,1-2-1,1-1 1,25 22-1,-24-27-99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3:38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14027,'3'-7'1283,"2"14"-713,5 14 168,135 387 186,-191-492 725,29 53-1364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3:39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0 417 8642,'4'0'198,"-1"-1"0,1 1-1,-1-1 1,1 0 0,-1 0 0,1-1 0,-1 1 0,0-1 0,0 1-1,0-1 1,0 0 0,0 0 0,0-1 0,0 1 0,-1 0 0,1-1-1,-1 0 1,1 1 0,-1-1 0,0 0 0,0 0 0,-1-1 0,1 1-1,1-5 1,4-7 290,-1-1 0,-1 0 0,6-32-1,-6 22-169,-2-1-1,0 1 1,-2-1-1,-1 0 0,-1 0 1,-1 1-1,-6-28 1,8 53-296,0-1 0,0 1 0,0 0 0,-1-1 0,1 1 0,0 0 0,-1 0 0,1-1 0,-1 1 0,1 0 0,-1 0 0,0 0 0,1 0 0,-1 0 0,0-1 0,0 1 0,0 1 0,0-1 0,0 0 0,0 0 0,0 0 0,0 0 0,-1 0 0,1 1-13,1 0 0,0 0 0,-1 0-1,1 1 1,0-1 0,-1 0 0,1 0 0,-1 0 0,1 1 0,0-1 0,-1 0-1,1 1 1,0-1 0,0 0 0,-1 0 0,1 1 0,0-1 0,0 0-1,-1 1 1,1-1 0,0 1 0,0-1 0,0 1 0,-5 20 40,4 6-122,1 0 0,5 45 0,-4-59 26,2-1 0,-1 0-1,1 0 1,1 0 0,0 0 0,1-1 0,0 1-1,8 11 1,-12-21 35,0 0-1,0 0 1,1 0-1,-1 0 1,1 0 0,-1 0-1,1 0 1,0 0-1,0-1 1,0 1-1,0-1 1,0 1 0,0-1-1,0 0 1,0 0-1,1 0 1,-1 0-1,0 0 1,1-1 0,-1 1-1,0-1 1,1 1-1,-1-1 1,1 0-1,-1 0 1,1 0-1,-1 0 1,1 0 0,3-2-1,2-1-10,0-1 1,0 1-1,-1-2 0,1 1 0,-1-1 1,12-11-1,17-10-176,-36 26 192,1-1 0,0 1-1,0 0 1,-1-1 0,1 1-1,0 0 1,-1 0-1,1-1 1,0 1 0,0 0-1,-1 0 1,1 0-1,0 0 1,0 0 0,0 0-1,-1 0 1,1 0 0,0 0-1,0 0 1,-1 1-1,1-1 1,0 0 0,0 0-1,-1 1 1,1-1 0,0 0-1,-1 1 1,1-1-1,0 1 1,-1-1 0,1 1-1,-1-1 1,1 1 0,-1-1-1,1 1 1,-1 0-1,1-1 1,0 2 0,1 3-29,0-1 0,0 1 0,-1 0 0,3 9 0,-3-7-6,4 11-27,13 46-173,-16-57 291,0 0-1,1 0 0,0-1 0,1 1 0,0-1 0,6 10 1,-9-16-22,0 1 0,-1 0 1,1-1-1,-1 1 1,1-1-1,0 1 0,-1-1 1,1 1-1,0-1 1,0 1-1,-1-1 1,1 0-1,0 1 0,0-1 1,-1 0-1,1 0 1,0 0-1,0 0 0,0 1 1,0-1-1,-1 0 1,1 0-1,0 0 0,0-1 1,0 1-1,0 0 1,0 0-1,2-1 31,-1 0 1,0-1-1,0 1 0,0 0 1,-1-1-1,1 1 0,0-1 1,0 1-1,2-4 0,3-5 156,-1 1-1,0-1 1,5-10-1,-2 3-135,-1-1-1,-1 0 1,-1 0 0,0-1-1,-1 0 1,-1 0 0,-1 0-1,1-28 1,-4 44-126,-2 7 17,0 11-9,5 4 27,0 0 0,1 0-1,8 21 1,-9-33-34,0 1 1,0-1-1,0 0 1,1 0-1,0 0 1,0-1-1,1 1 0,-1-1 1,1 0-1,9 7 1,-13-12 5,0 0 0,0 0 0,1 0-1,-1-1 1,0 1 0,1-1 0,-1 1 0,0-1 0,1 1 0,-1-1 0,0 0 0,1 1 0,-1-1 0,1 0 0,-1 0 0,0 0 0,1 0-1,-1 0 1,1-1 0,-1 1 0,0 0 0,1-1 0,-1 1 0,0-1 0,3 0 0,-1-1-16,0 0-1,1-1 1,-1 1 0,-1-1 0,1 1-1,0-1 1,-1 0 0,4-5 0,9-15-331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3:39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7 13563,'-2'-1'168,"1"0"1,0 0-1,-1 1 0,1-1 1,-1 0-1,0 1 0,1 0 1,-1-1-1,1 1 0,-1 0 1,0 0-1,1 0 0,-1 0 0,1 0 1,-1 0-1,0 0 0,1 0 1,-1 1-1,1-1 0,-1 1 1,1-1-1,-1 1 0,1-1 1,-1 1-1,-1 1 0,2-1-131,-1 0 0,0 0 0,1 0 0,-1 0 0,1 1 0,0-1 0,-1 0 0,1 1 0,0-1 0,0 1 0,0-1 0,0 1 0,0 0 0,0-1 0,0 1 0,1 0 0,-1 0 0,0 0 0,1-1 0,0 1 0,-1 3 0,1-5-48,1 0-1,-1 1 0,0-1 0,0 1 0,1-1 1,-1 0-1,0 1 0,1-1 0,-1 0 0,0 1 1,1-1-1,-1 0 0,0 0 0,1 1 1,-1-1-1,1 0 0,-1 0 0,0 0 0,1 1 1,-1-1-1,1 0 0,-1 0 0,1 0 0,-1 0 1,1 0-1,-1 0 0,1 0 0,-1 0 0,0 0 1,1 0-1,-1 0 0,2-1 0,18-2-226,-17 3 188,37-9-403,-27 6 284,1 0 1,-1 0-1,1 1 0,-1 1 1,1 0-1,18 2 0,-31-1 176,0 0-1,0 0 1,0 0 0,-1 0-1,1 0 1,0 0 0,0 0-1,0 1 1,-1-1-1,1 0 1,0 1 0,0-1-1,-1 1 1,1-1 0,0 1-1,-1-1 1,1 1-1,-1-1 1,1 1 0,0-1-1,-1 1 1,1 0 0,-1-1-1,0 1 1,1 0 0,-1-1-1,0 1 1,1 0-1,-1 1 1,0 0 42,0 0-1,0 0 0,0 0 1,-1-1-1,1 1 1,-1 0-1,1 0 1,-1-1-1,0 1 1,1 0-1,-1-1 1,-2 3-1,-3 6 377,-1-2 0,-1 1 0,-9 9 0,17-18-421,-36 30 1553,34-29-1587,0 0 0,0 0 1,0 0-1,0 0 0,0 0 0,0 0 1,0 0-1,0-1 0,0 1 0,-1-1 1,1 1-1,0-1 0,0 0 1,0 0-1,-1 0 0,1 0 0,0 0 1,-4-2-1,-2-6-1486,6 4 917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3:40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62 167 14427,'6'-2'199,"0"-1"0,0 0 0,-1 0 0,1 0-1,-1-1 1,1 1 0,-1-2 0,0 1 0,-1 0 0,1-1 0,-1 0-1,0 0 1,0 0 0,-1-1 0,1 1 0,-1-1 0,0 0 0,-1 0-1,1 0 1,-1 0 0,-1 0 0,1 0 0,-1-1 0,0 1 0,0-11 0,0 16-177,-1 0 1,0 0 0,0 0 0,0 0-1,0 0 1,0 0 0,0 0 0,0 0 0,0 0-1,-1 0 1,1 0 0,0 0 0,-1 0 0,1 0-1,0 0 1,-1 0 0,1 0 0,-1 0-1,0 0 1,1 0 0,-1 0 0,0 1 0,1-1-1,-1 0 1,0 0 0,0 1 0,0-1 0,0 1-1,1-1 1,-1 1 0,0-1 0,0 1-1,0-1 1,0 1 0,0 0 0,0 0 0,0-1-1,0 1 1,0 0 0,-1 0 0,1 0 0,0 0-1,0 0 1,0 0 0,-1 1 0,-2 0 31,0 0 0,0 0 0,1 1 0,-1-1 0,0 1 0,1 0 0,-1 0 0,1 0 0,-1 1 0,1-1 0,-3 4 0,-4 4-22,1 1 0,0 0 0,1 1 0,0 0 0,-10 20 0,15-24-60,-1-1 0,1 1 0,1-1 0,-1 1-1,1 0 1,1 0 0,-1 0 0,2 0 0,-1 1 0,1-1 0,1 9 0,-1-15-11,0 0 0,1 0 1,-1 0-1,1 0 0,0 0 1,0 0-1,0 0 0,0 0 1,0 0-1,0-1 0,0 1 1,1 0-1,-1-1 0,0 1 1,1-1-1,0 1 0,-1-1 1,1 0-1,0 0 0,0 0 1,3 2-1,-2-2 8,0 0 0,0 0-1,1 0 1,-1 0 0,0-1 0,1 1 0,-1-1-1,0 0 1,1 0 0,-1 0 0,1 0-1,6-2 1,25-13-217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3:41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142 596 14747,'1'0'89,"-1"-1"-1,1 1 1,-1-1 0,1 1-1,-1 0 1,1-1 0,-1 1-1,0-1 1,1 1-1,-1-1 1,1 1 0,-1-1-1,0 1 1,0-1 0,1 0-1,-1 1 1,0-1-1,0 1 1,0-1 0,1 0-1,-1 1 1,0-1 0,0 1-1,0-1 1,0 0-1,0 1 1,0-1 0,-1 0-1,1 1 1,0-1 0,0 1-1,0-1 1,0 0 0,-1 1-1,1-1 1,0 1-1,-1-1 1,1 1 0,0-1-1,-1 1 1,1-1 0,-1 1-1,1-1 1,-1 1-1,1 0 1,-1-1 0,1 1-1,-1 0 1,1-1 0,-1 1-1,-1-1 1,0 0 107,-1 0 1,1 1 0,-1-1-1,1 0 1,-1 1-1,0 0 1,1-1-1,-1 1 1,0 0 0,1 0-1,-1 1 1,-3-1-1,1 2-150,0 0 0,0 0-1,0 1 1,1-1 0,-1 1-1,1 0 1,0 0-1,-1 1 1,1-1 0,1 1-1,-1 0 1,0 0 0,1 0-1,0 0 1,0 1 0,0-1-1,1 1 1,-1 0 0,-1 5-1,-1 2-80,1 0 0,0 1 0,1 0 0,1-1 0,-1 1 0,1 23 0,2-31-26,0-1 0,0 1 0,0 0-1,1 0 1,0-1 0,0 1-1,0-1 1,1 1 0,0-1-1,0 1 1,0-1 0,0 0-1,4 5 1,-5-7 0,0-1 0,0 0 0,0 0-1,1 1 1,-1-1 0,0 0 0,1-1 0,-1 1 0,1 0-1,-1 0 1,1 0 0,-1-1 0,1 1 0,0-1-1,-1 0 1,4 1 0,-3-1-49,1 0 0,-1 0 0,1-1 0,-1 1 0,1-1 0,-1 1 0,1-1 0,-1 0-1,1 0 1,-1 0 0,0 0 0,1-1 0,3-2 0,3-4-335,0 0 0,0-1-1,0 0 1,-1 0 0,-1 0 0,11-17-1,34-69-2449,-45 81 1884,2-6 120,10-19-727,-18 37 1702,0 0 1,1-1-1,-1 1 1,0 0-1,1 0 1,0 1-1,0-1 1,-1 0-1,1 0 1,0 1-1,0-1 1,3-1-1,-4 3-18,0 0-1,0 0 0,-1 0 1,1 0-1,0 0 0,0 0 1,-1 0-1,1 0 0,0 0 1,-1 0-1,1 0 0,0 0 1,0 1-1,-1-1 0,1 0 1,0 0-1,-1 1 0,1-1 1,0 1-1,-1-1 0,1 0 1,-1 1-1,1-1 0,-1 1 1,1 0-1,0 0 0,14 21 1694,-6-9-614,-7-10-1031,1-1 0,-1 0 0,1 0 0,-1 0 0,1-1 0,0 1 0,0-1 0,0 1-1,0-1 1,0 0 0,0 0 0,0-1 0,0 1 0,0 0 0,0-1 0,1 0 0,-1 0 0,0 0 0,0 0 0,0 0 0,1-1 0,-1 1 0,0-1 0,3-1 0,9-3 226,0 0 0,0-1 1,21-13-1,-28 15-201,35-22 422,-34 19-495,0 1-1,0 0 1,1 0 0,0 1-1,0 1 1,0-1 0,1 2-1,18-5 1,-27 8-71,0 0 1,0 1-1,0-1 0,0 0 1,0 1-1,0-1 0,0 1 1,0 0-1,0 0 0,0 0 1,0 0-1,-1 0 0,1 0 1,0 0-1,0 1 0,-1-1 1,1 0-1,-1 1 0,0 0 1,1-1-1,-1 1 0,0 0 1,0-1-1,0 1 0,0 0 1,1 3-1,-1-2 5,1-1 0,-1 1 0,0-1 1,1 0-1,0 0 0,-1 0 0,1 1 0,0-2 0,0 1 0,0 0 1,0 0-1,1-1 0,-1 1 0,4 1 0,-5-3 14,0 1 0,0-1 1,0 0-1,0 0 0,0 0 0,0 0 0,0 0 1,0 0-1,0-1 0,0 1 0,0 0 0,0 0 0,0-1 1,0 1-1,0-1 0,0 1 0,0-1 0,0 1 1,0-1-1,0 1 0,-1-1 0,2-1 0,18-20 191,-9 9-156,-8 10-78,-1 0 0,1 1 0,1-1 0,-1 1 0,0 0 0,1 0 0,-1 0-1,1 0 1,5-1 0,-7 2-30,0 1 1,-1-1-1,1 1 0,0 0 0,0 0 0,0 0 0,0 0 0,0 0 1,0 0-1,0 1 0,-1-1 0,1 0 0,0 1 0,0 0 1,0-1-1,-1 1 0,1 0 0,0 0 0,-1 0 0,1 0 0,2 3 1,2 1-321,16 12-1121,-22-16 1449,1-1 0,0 0 1,-1 0-1,1 1 1,0-1-1,0 0 0,-1 0 1,1 0-1,0 1 0,0-1 1,-1 0-1,1 0 0,0 0 1,0 0-1,-1-1 0,1 1 1,0 0-1,-1 0 1,1 0-1,0-1 0,0 1 1,-1 0-1,1-1 0,0 1 1,-1 0-1,1-1 0,-1 1 1,1-1-1,0 1 0,-1-1 1,1 1-1,0-2 0,2-3-140,0 0-1,1 0 0,-2-1 0,1 1 0,-1-1 1,0 0-1,0 0 0,2-9 0,6-54-1016,-10 63 1078,14-380-724,-18 448 3579,1-46-2383,2-1 0,0 0 1,1 1-1,0-1 1,1 1-1,6 28 0,-6-42-316,0 0-1,0 1 0,0-1 0,0 0 1,1 0-1,-1 0 0,0 0 0,1 0 0,0 0 1,-1 0-1,1 0 0,0-1 0,0 1 1,0-1-1,0 1 0,0-1 0,0 0 1,0 0-1,1 0 0,-1 0 0,0 0 0,4 1 1,4 0-38,1-1 1,-1 0 0,1 0-1,11-1 1,10 1-94,-20 0 56,0 1 0,1 0 0,-1 1 0,0 1 0,0 0 0,-1 0 0,21 11 0,-28-13 67,-1 0 1,0 0 0,1 0 0,-1 1 0,0-1 0,0 1 0,0 0 0,0-1-1,-1 2 1,1-1 0,-1 0 0,0 0 0,0 1 0,0-1 0,0 1 0,0-1-1,-1 1 1,0 0 0,0 0 0,0 0 0,0 0 0,0-1 0,-1 1-1,0 0 1,0 0 0,0 0 0,0 0 0,-1 5 0,-1-4 92,1 0 0,-1-1-1,0 1 1,-1-1 0,1 1 0,-1-1 0,0 0 0,0 0-1,0 0 1,0 0 0,-1-1 0,1 1 0,-1-1 0,0 0-1,0 0 1,0 0 0,-9 4 0,6-4-59,0 0 0,0 0 1,-1 0-1,1-1 0,-1 0 0,1 0 1,-1-1-1,0 0 0,0 0 0,-14-1 1,21 0-82,0 0 1,-1 0 0,1 0-1,0-1 1,-1 1-1,1 0 1,-1-1 0,1 1-1,0-1 1,0 0-1,-1 1 1,1-1 0,0 0-1,0 0 1,0 1-1,0-1 1,0 0 0,0 0-1,0 0 1,0 0-1,0-1 1,0 1 0,1 0-1,-1 0 1,0 0 0,1-1-1,-1 1 1,1 0-1,0-1 1,-1 1 0,1 0-1,0-1 1,0 1-1,-1 0 1,1-1 0,0 1-1,1-3 1,8-20-439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5:23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7 19020,'0'-7'1616,"-3"8"-1183,-4 7-225,-6 12 776,-3 9-376,-4 11-384,-4 8-168,-3 6-216,-2 1-48,4-2-88,1-4-56,4-13-208,2-7-177,7-20 1970,3-9-1329,7-26 72,4-9 64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3:41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0 247 15859,'3'6'1561,"1"9"-1105,-2 11-184,-2 7 864,0 3-656,1 6-120,4 2-80,0-3-64,3-7-232,0-7-192,2-14-376,1-7-184,-4-13 592,0-16-184,-4-21-152</inkml:trace>
  <inkml:trace contextRef="#ctx0" brushRef="#br0" timeOffset="1">10 3 17548,'-4'-3'1320,"4"9"-1056,0-2-328,3 3 632,3 5-312,-2 0-160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3:43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14419,'-1'1'118,"1"1"-1,0-1 1,0 0 0,0 1-1,0-1 1,0 1 0,0-1-1,0 0 1,1 1 0,-1-1-1,0 0 1,1 0 0,0 3-1,3 11 155,0 23 528,9 59-4,-11-87-752,1 0 1,0-1 0,0 1 0,0-1 0,1 0-1,1 0 1,7 11 0,-12-18-24,1-1 0,0 0 0,0 0 0,0 0 0,0 0 0,0 0 0,0 0 0,0 0 0,0 0 0,0 0 0,0 0 0,0-1 0,1 1 0,-1 0 0,0-1 0,1 1 0,-1-1 0,0 1 0,1-1 0,-1 0 0,0 0 0,1 0 0,1 1 0,-1-2 9,0 1 0,0-1 0,0 0 0,0 0 0,0 0 1,0 1-1,0-2 0,-1 1 0,1 0 0,0 0 0,-1-1 1,1 1-1,2-3 0,4-7 134,0 1 0,-1-1-1,12-24 1,-15 28-83,25-54 445,-15 30-122,23-37-1,-36 66-396,-1 1 0,1 0 0,0 0-1,0 0 1,-1 0 0,1 0 0,0 0-1,0 0 1,0 0 0,0 0 0,0 0-1,0 1 1,0-1 0,1 0 0,-1 1-1,0-1 1,0 1 0,2-1 0,-2 1-4,0 0 1,0 0-1,-1 0 1,1 0 0,0 1-1,0-1 1,-1 0-1,1 0 1,0 1-1,0-1 1,-1 1 0,1-1-1,0 1 1,-1-1-1,1 1 1,-1-1-1,1 1 1,-1-1 0,1 1-1,-1 0 1,1-1-1,0 2 1,2 5-5,1 1 1,-1 0-1,0 0 1,3 13-1,-4-13-31,6 23-119,-5-18-58,0 1 0,1-1 1,0 0-1,13 23 0,-17-35 182,0-1 0,0 1-1,0-1 1,1 1 0,-1-1-1,0 1 1,0-1-1,1 1 1,-1-1 0,0 1-1,1-1 1,-1 1 0,1-1-1,-1 0 1,0 1 0,1-1-1,-1 0 1,1 1-1,-1-1 1,1 0 0,-1 1-1,1-1 1,0 0 0,-1 0-1,1 0 1,-1 0 0,1 0-1,-1 0 1,1 1-1,-1-1 1,1 0 0,0-1-1,-1 1 1,1 0 0,-1 0-1,1 0 1,-1 0 0,1 0-1,0 0 1,-1-1-1,1 1 1,-1 0 0,1 0-1,-1-1 1,0 1 0,1-1-1,-1 1 1,1 0 0,-1-1-1,1 1 1,-1-1-1,1 0 1,2-3-75,0-1 1,0 0-1,-1 0 0,4-8 0,-3 5-38,13-27-257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3:44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72 389 13995,'-7'7'575,"-4"4"85,1 0-1,-1 0 1,-7 14-1,16-23-600,0 0 0,1 0 0,-1 1 0,1-1 0,0 1 0,0-1 0,0 1-1,0 0 1,0-1 0,1 1 0,-1 0 0,1-1 0,-1 1 0,1 0-1,0 0 1,0-1 0,0 1 0,1 0 0,-1 0 0,1-1 0,-1 1 0,1 0-1,2 3 1,-3-4-65,1-1-1,0 0 0,0 0 1,0 1-1,0-1 1,0 0-1,0 0 0,0 0 1,0 0-1,0 0 0,0 0 1,1-1-1,-1 1 0,0 0 1,1-1-1,-1 1 1,0 0-1,1-1 0,-1 0 1,1 1-1,-1-1 0,1 0 1,-1 0-1,2 0 0,3 0 3,0-1 0,0 0 0,0 0 0,-1-1 0,7-1 0,-7 1 44,0 0-1,1 0 0,-1 1 1,10-1-1,-12 2-52,-1-1-1,1 1 1,-1-1 0,1 0-1,-1 0 1,1 0 0,-1 0-1,0 0 1,1-1 0,-1 1-1,0-1 1,0 1 0,0-1-1,0 0 1,0 0 0,-1 0-1,1 0 1,2-3 0,2-4-20,0 0 1,-1-1 0,5-10-1,3-14 44,-1 0 1,-2-1-1,-1 0 0,-2 0 0,-2-1 0,-1 0 0,-1 0 0,-3 0 1,0 0-1,-7-39 0,2 58 36,5 17-47,0 0 0,0 0 1,0 0-1,-1 0 1,1 0-1,0 0 1,0 0-1,0 0 0,0 0 1,0 0-1,-1 0 1,1 0-1,0 0 0,0 0 1,0 0-1,0 0 1,-1 0-1,1 0 1,0 0-1,0 0 0,0 0 1,0 0-1,0 0 1,0 0-1,-1 0 0,1 0 1,0 0-1,0 0 1,0 1-1,0-1 1,0 0-1,0 0 0,0 0 1,-1 0-1,1 0 1,0 0-1,0 1 0,0-1 1,0 0-1,0 0 1,0 0-1,0 0 1,0 0-1,0 1 0,0-1 1,0 0-1,0 0 1,-7 31 8,6 10-1,2-1-1,1 1 1,11 54-1,-8-69 0,1-1-1,1 0 0,1 0 1,2-1-1,0 0 0,20 31 1,-17-38 134,-8-15 111,-3-12 13,-4 1-122,0-1 0,-1 1 0,0 0 0,0 1 0,-1-1 0,0 0 0,-8-10 0,2 0 122,10 19-256,-9-16 130,9 15-135,-1 1 0,1-1 0,0 1 0,0-1 0,-1 1 0,1-1 0,0 1 0,-1-1 0,1 1 0,0 0 0,-1-1 0,1 1 0,-1-1 0,1 1 1,0 0-1,-1 0 0,1-1 0,-1 1 0,1 0 0,-1 0 0,1-1 0,-1 1 0,-1 0 0,11 15-13,-8-14 7,4 4-21,1 1-1,-1-1 1,1 0-1,0 0 1,1-1-1,-1 0 1,1 0-1,-1 0 1,1-1-1,0 0 1,1-1-1,-1 1 1,0-1-1,1-1 1,-1 1-1,1-1 1,0-1-1,-1 1 1,1-1-1,-1 0 1,1-1-1,0 0 1,12-3-1,-13 2 14,0 0-1,0 0 0,0 0 1,-1-1-1,1 0 0,-1 0 1,0 0-1,0-1 0,0 0 1,0 0-1,0-1 0,-1 0 1,0 0-1,0 0 0,0 0 1,-1-1-1,0 0 0,0 0 1,0 0-1,-1 0 0,0 0 1,0-1-1,0 0 0,-1 1 1,2-11-1,-4 10 1,-2 9-7,-4 14-4,3 2 23,1 0 1,0 25-1,2-37 25,0 1 0,1 0 0,0 0 0,0 0 0,0 0-1,1-1 1,0 1 0,0-1 0,5 10 0,-7-15-25,0-1 0,1 1 0,-1 0 0,0-1 0,1 1 0,-1-1 0,1 1 0,0 0 0,-1-1 1,1 1-1,-1-1 0,1 0 0,0 1 0,-1-1 0,1 1 0,0-1 0,-1 0 0,1 0 0,0 1 0,0-1 0,-1 0 0,1 0 0,0 0 0,0 0 0,-1 0 0,1 0 0,0 0 1,0 0-1,0 0 0,-1 0 0,1 0 0,0-1 0,0 1 0,-1 0 0,1 0 0,0-1 0,-1 1 0,1 0 0,1-2 0,0 1-19,1-1 0,-1 0 1,0 0-1,0-1 0,0 1 0,0 0 0,0-1 0,0 1 0,1-5 0,3-6 206,-1-1 0,-1 0 0,-1 0 0,0-1 0,0 1 0,0-26 0,-2 29-137,5-56 90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3:44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12875,'-6'39'976,"4"-9"-792,2-4-184,5-11 240,7-8-8,2-11-64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3:45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1 291 13155,'0'2'110,"1"5"223,0 0 0,0 0 0,1 0 0,0-1 0,0 1 0,7 12 0,-8-18-277,0 1-1,0-1 1,0 1 0,1-1-1,-1 0 1,1 0 0,-1 0-1,1 0 1,-1 0-1,1 0 1,0 0 0,-1 0-1,1-1 1,0 1-1,0 0 1,-1-1 0,1 0-1,0 1 1,0-1-1,0 0 1,0 0 0,-1 0-1,1 0 1,0 0-1,0-1 1,0 1 0,0-1-1,-1 1 1,1-1-1,0 1 1,2-2 0,13-6 61,1 0 1,-2 0-1,1-2 1,14-11 0,-14 9-162,0 1 0,1 1 0,20-8 0,-37 17 38,1 0 0,-1 0 0,1 1 0,0-1 0,-1 1 0,1-1 0,0 1 0,0 0 0,0-1 1,-1 1-1,1 0 0,0 0 0,0 0 0,0 0 0,-1 1 0,1-1 0,0 0 0,0 1 0,-1 0 0,1-1 0,0 1 0,-1 0 0,1 0 0,-1-1 1,1 1-1,1 2 0,0 1 48,0-1-1,-1 1 1,0 0 0,1 0 0,-1 0 0,-1 0 0,1 1-1,1 4 1,-2-4 139,1 0 0,0 0 0,0 0 0,0 0 0,6 8-1,-7-13-145,-1 1-1,1-1 0,-1 0 0,1 1 0,0-1 0,-1 0 0,1 1 0,0-1 0,-1 0 0,1 0 1,0 0-1,-1 0 0,1 1 0,0-1 0,0 0 0,-1 0 0,1 0 0,0-1 0,-1 1 0,1 0 1,0 0-1,0 0 0,-1 0 0,1-1 0,0 1 0,-1 0 0,1-1 0,-1 1 0,1 0 0,0-1 1,-1 1-1,1-1 0,-1 1 0,1-1 0,21-20-41,-19 18-138,-2 1 41,1 0 30,0 0 0,0-1 1,0 1-1,1 0 0,-1 0 0,0 1 0,1-1 1,0 0-1,-1 1 0,1 0 0,3-2 0,5 3-287</inkml:trace>
  <inkml:trace contextRef="#ctx0" brushRef="#br0" timeOffset="1">740 7 14499,'3'-7'1987,"-10"9"-954,-13 10 279,1 6-982,1 0 1,1 1 0,1 1 0,0 1-1,2 0 1,-23 44 0,35-61-324,0-1-1,1 0 1,-1 0 0,1 1 0,0-1-1,0 1 1,0-1 0,0 1 0,1 0 0,-1 4-1,1-7-10,1-1 0,-1 1 0,0 0 1,0-1-1,0 1 0,1 0 0,-1-1 0,0 1 0,1-1 0,-1 1 0,0-1 0,1 1 0,-1-1 0,1 1 0,-1-1 0,1 1 0,-1-1 0,1 1 0,-1-1 0,1 0 0,-1 1 1,2 0-1,0-1-22,0 1 1,0-1 0,0 0 0,0 1 0,0-1 0,0 0 0,1 0 0,-1 0 0,0-1 0,3 0 0,59-14-679,-50 10 514,0 1 0,0 0 0,1 1 0,-1 1 0,1 1 1,0 0-1,23 1 0,-36 0 174,0 1 0,1-1 0,-1 1 0,0-1 0,1 1 0,-1 0 0,0 0 0,0 0 0,0 0 0,1 1 0,-1-1 0,-1 0 0,3 3 0,-3-3 33,0 0 0,0 0 0,-1 0-1,1 0 1,0 0 0,-1 0 0,1 0 0,-1 0 0,1 1 0,-1-1 0,0 0 0,1 0 0,-1 1 0,0-1 0,0 0 0,0 0 0,0 1 0,0 1 0,-1 1 71,-1 0 0,1 0 0,-1 0-1,1-1 1,-1 1 0,0 0 0,0-1 0,-1 1 0,1-1 0,-1 0 0,0 0 0,1 0 0,-6 4 0,1-2 51,1 0-1,-1 0 0,0-1 1,0 0-1,0-1 1,0 1-1,-1-2 0,-10 4 1,-7 0-42,-34 2 1,55-7-96,-18 2-48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3:47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8 17764,'-2'-1'166,"-1"-1"0,1 2 0,-1-1 0,1 0 0,-1 0 0,1 1 0,-1-1 0,1 1 0,-1 0 0,1 0 0,-1 0 0,0 0 0,1 0 1,-1 1-1,1-1 0,-1 1 0,1-1 0,-1 1 0,-4 2 0,4-1-83,1 0 0,-1 0 0,1 0 0,0 1 0,0-1 0,-1 1 0,2-1 0,-1 1 1,0-1-1,0 1 0,1 0 0,-1 0 0,1 0 0,0 0 0,-1 6 0,-1 4-89,0 0 1,2 0-1,-1 0 0,2 1 0,0-1 1,0 0-1,1 1 0,1-1 0,0 0 1,1 0-1,0 0 0,1 0 0,0-1 1,2 0-1,10 20 0,-15-30-2,0 1 1,1-1-1,-1 0 0,1 0 1,-1-1-1,1 1 0,0 0 1,0-1-1,0 1 0,0-1 1,0 1-1,0-1 0,0 0 1,1 0-1,-1 0 0,0 0 0,5 1 1,-5-2 11,-1 0 0,1 0 0,-1-1 0,1 1 0,-1 0 0,0-1 0,1 1 0,-1-1 0,0 0 0,1 1 0,-1-1 0,0 0 0,0 0 0,0 0 0,1 1 0,-1-1 0,0-1 0,0 1 0,0 0 0,-1 0 0,1 0 0,0 0 0,0-1 0,-1 1 1,1 0-1,0-1 0,-1 1 0,0 0 0,1-1 0,-1 1 0,0-1 0,1-1 0,1-7 73,-1-1 1,0 0 0,-1 0-1,0 1 1,0-1-1,-1 0 1,-1 0 0,1 1-1,-2-1 1,0 0 0,0 1-1,-1 0 1,0 0-1,-9-17 1,12 26-204,0 0-1,0 0 1,1-1-1,-1 1 1,1 0-1,-1-1 1,1 1-1,0-1 1,0 1-1,-1 0 1,1-1 0,0 1-1,0-1 1,0 1-1,0-1 1,1-2-1,0 1 195,1 0 0,-1 0-1,1 0 1,-1 0 0,1 0-1,0 0 1,3-3 0,0 0-120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3:47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29 15195,'-3'-25'2287,"3"25"-2259,0 0-1,0-1 0,0 1 1,0 0-1,0 0 1,0 0-1,0 0 0,0 0 1,0 0-1,0-1 1,0 1-1,0 0 1,0 0-1,0 0 0,0 0 1,0 0-1,0 0 1,0 0-1,0 0 1,0-1-1,0 1 0,0 0 1,-1 0-1,1 0 1,0 0-1,0 0 1,0 0-1,0 0 0,0 0 1,0 0-1,0 0 1,0 0-1,-1 0 1,1 0-1,0 0 0,0 0 1,0 0-1,0 0 1,0 0-1,0 0 1,0 0-1,-1 0 0,1 0 1,0 0-1,0 0 1,0 0-1,0 0 1,0 0-1,0 0 0,-1 0 1,-4 14 1233,2 4-952,1 1-1,0-1 1,2 1 0,0 0 0,6 35 0,-4-30-286,4 28-171,1 0 1,27 89-1,-27-118 103,1 0-1,1-1 1,0 0-1,2-1 1,1 0-1,1-1 1,0 0-1,23 25 1,-33-42 40,0 0 1,0 0 0,0-1-1,0 1 1,1-1-1,-1 0 1,1 1-1,6 2 1,-10-5 7,0 0-1,0 0 1,1-1 0,-1 1-1,0 0 1,0 0 0,0 0-1,0 0 1,0 0 0,0 0-1,1 0 1,-1 0 0,0 0-1,0 0 1,0 0 0,0 0-1,0 0 1,0-1 0,0 1-1,0 0 1,0 0 0,0 0-1,1 0 1,-1 0 0,0 0-1,0 0 1,0-1 0,0 1-1,0 0 1,0 0 0,0 0-1,0 0 1,0 0 0,0 0-1,0-1 1,0 1 0,0 0-1,0 0 1,0 0 0,0 0-1,0 0 1,0 0 0,0-1-1,0 1 1,-1 0 0,1 0-1,0 0 1,0 0 0,0 0-1,0 0 1,0 0 0,0-1-1,0 1 1,0 0 0,0 0-1,0 0 1,-1 0 0,1 0-1,0 0 1,-5-9 102,-18-15 235,-49-40-1,49 46-17,2 0 0,0-2 0,-21-26 0,41 45-294,0 0 0,0 0 0,0-1-1,0 1 1,0 0 0,0-1 0,0 1-1,1 0 1,-1-1 0,1 1 0,-1-1-1,1 1 1,-1-1 0,1 1 0,0-1-1,0 0 1,0 1 0,0-1 0,0 1-1,0-1 1,0 1 0,0-1 0,1 1-1,-1-1 1,1 0 0,-1 1 0,1 0-1,-1-1 1,1 1 0,0-1-1,0 1 1,2-3 0,2-1-10,0 0 0,1 1 0,0 0 0,0-1 1,0 2-1,7-4 0,5-3-282,80-50-657,-68 38 646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3:48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15 16267,'3'-15'1569,"-6"17"-1073,-5 7-232,-1 12 880,2 5-408,-1 13-400,3 8-136,0 13-208,5 11 0,9 7-16,4 2 8,7-3-8,3-5-88,9-10-440,-1-7 2009,8-20-1393,3-14 72,2-25 72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3:49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0 852 13083,'11'-27'885,"-1"0"0,-1 0 0,9-47 1,5-87 858,-16 106-1100,21-339 2517,-31 387-2937,1 10-187,0 6-58,0 1 0,1-1 0,1 0-1,-1 1 1,3 17 0,-1 2-93,-1-20 63,0-5 28,-1 0 0,1-1 0,0 1 1,0 0-1,1 0 0,-1-1 0,1 1 0,0 0 0,0-1 1,0 1-1,0-1 0,0 1 0,1-1 0,3 5 0,-5-7 19,0-1-1,1 0 1,-1 1 0,1-1-1,-1 0 1,0 1-1,1-1 1,-1 0 0,1 1-1,-1-1 1,1 0-1,-1 0 1,1 0 0,-1 0-1,1 1 1,-1-1-1,1 0 1,-1 0 0,1 0-1,-1 0 1,1 0-1,0 0 1,-1 0-1,1 0 1,-1 0 0,1-1-1,-1 1 1,1 0-1,-1 0 1,2-1 0,14-15-54,7-25 60,-22 40 0,24-57 306,19-66 1,-36 107-178,-8 17-129,0 0-1,0 0 0,0 0 0,1 0 0,-1 0 0,0 0 0,0 1 0,0-1 0,0 0 0,1 0 0,-1 0 0,0 0 0,0 0 0,0 0 1,0 0-1,0 0 0,1 1 0,-1-1 0,0 0 0,0 0 0,0 0 0,0 0 0,0 0 0,0 1 0,0-1 0,0 0 0,0 0 0,0 0 1,1 0-1,-1 1 0,0-1 0,0 0 0,0 0 0,0 0 0,0 0 0,0 1 0,0-1 0,0 0 0,0 0 0,-1 0 0,1 0 1,0 1-1,0-1 0,1 39-52,-1-26 10,0 1-17,7 66-352,-6-73 259,0 0-1,0 0 1,1 0 0,0 0-1,1 0 1,0-1 0,0 1-1,6 9 1,-8-14 117,1-1 0,-1 1 0,0-1 0,1 0 0,-1 1 0,1-1 0,0 0 0,-1 0 0,1 0 0,0 0 0,0 0 0,0 0-1,0-1 1,-1 1 0,1-1 0,0 1 0,0-1 0,4 1 0,18-2-326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3:49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16868,'-3'29'1448,"2"-2"-1088,-1-2-352,4-9 128,4-9 264,7-11-184,1-7-200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5:23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15723,'16'22'1897,"5"1"-1273,1 5-272,4 0 952,0 3-624,2-1-352,-5-5-79,-4-8-137,-9-14-176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3:50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15547,'6'-1'124,"0"0"0,-1 0 0,1 1-1,0-1 1,0 1 0,0 1 0,0-1 0,-1 1-1,1 0 1,0 0 0,-1 0 0,1 1 0,-1 0-1,1 0 1,-1 1 0,0-1 0,0 1-1,0 0 1,0 1 0,0-1 0,-1 1 0,1 0-1,-1 0 1,0 0 0,0 1 0,-1-1 0,0 1-1,1 0 1,-1 0 0,-1 0 0,1 0 0,-1 1-1,0-1 1,0 1 0,-1-1 0,1 1-1,-1 0 1,0 10 0,1-1-78,-2 0 1,0 0-1,-1 1 0,-1-1 0,0 0 1,-5 16-1,-31 87 498,11-41-33,26-76-498,1 0 0,0 0 1,-1 0-1,1 0 0,0 0 1,0 0-1,-1 0 0,1 0 0,0 0 1,0 0-1,0 0 0,0 0 0,0 0 1,0 0-1,1 0 0,-1 0 0,0 0 1,0 0-1,1 0 0,-1-1 0,0 1 1,1 0-1,-1 0 0,1 0 0,0 0 1,-1 0-1,2 1 0,0-1-4,-1-1 0,1 1 0,0 0-1,-1-1 1,1 1 0,0-1 0,0 0-1,0 1 1,-1-1 0,1 0 0,0 0-1,0 0 1,0 0 0,2-1 0,9-2-11,1 0 0,0 0 0,14-7 0,-23 8 8,25-10 2,38-19-1,-57 26 93,-1-1 0,0-1 0,0 0 0,-1 0 0,1-1 0,14-17 0,-24 25-76,1-1-1,0 0 1,-1 1-1,1-1 1,-1 0 0,1 1-1,-1-1 1,1 0-1,-1 0 1,0 1-1,1-1 1,-1 0-1,0 0 1,0 0-1,1 1 1,-1-1-1,0 0 1,0 0 0,0 0-1,0 0 1,0 0-1,0 1 1,0-1-1,0 0 1,-1-1-1,0 1 10,1 0 0,-1 0-1,0 1 1,0-1-1,0 0 1,1 1 0,-1-1-1,0 0 1,0 1-1,0-1 1,0 1 0,0-1-1,0 1 1,0 0 0,-1-1-1,0 1 1,-6-1 110,0 0 0,0 0 0,0 1 0,-11 1 0,5 1-372,1 0 0,-1 0 0,1 1 0,-1 1 0,1 0-1,1 1 1,-1 1 0,-18 10 0,23-8-770,8-8 963,0 0 0,0 0 0,0 0 0,0 0 0,0 0 0,0 0 0,0 0 0,1 0 0,-1 0 0,0 0-1,0 1 1,0-1 0,0 0 0,0 0 0,0 0 0,0 0 0,0 0 0,1 0 0,-1 0 0,0 0 0,0 0 0,0 0 0,0 0 0,0 0 0,0 0 0,0 1 0,0-1 0,0 0 0,0 0 0,0 0 0,0 0 0,0 0 0,1 0 0,-1 0 0,0 0 0,0 1 0,0-1 0,0 0 0,0 0 0,0 0 0,0 0 0,12-8-742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3:50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14747,'26'14'1897,"-5"5"-1169,5 6-280,0 5 880,2 11-352,-5 8-31,-3 13-393,-5 6-184,-10 7-296,-3 2-144,-15 1-608,-7-4-593,-18-9 1057,-10-10-208,-2-16-176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4:02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150 316 14219,'0'-2'138,"-1"1"1,1-1-1,-1 1 1,1-1-1,-1 1 1,0 0-1,0-1 0,1 1 1,-1 0-1,0-1 1,0 1-1,-1 0 1,1 0-1,0 0 0,0 0 1,0 0-1,-1 0 1,1 0-1,0 0 1,-1 1-1,1-1 1,-1 0-1,1 1 0,-1-1 1,1 1-1,-1 0 1,1 0-1,-1-1 1,-2 1-1,1 1-8,0-1-1,0 1 1,0 0 0,1 0-1,-1 0 1,0 0 0,1 1-1,-1-1 1,1 1 0,-1-1-1,1 1 1,0 0 0,0 0-1,-1 0 1,1 0 0,-2 4-1,-5 6-45,0 1-1,1 1 0,0-1 0,-8 22 1,13-26-38,-1 0 1,1 1-1,1-1 1,0 1-1,0 0 1,1 0-1,0-1 1,0 13-1,1-21-36,0-1 0,0 1-1,0 0 1,0-1 0,0 1-1,0 0 1,1-1 0,-1 1-1,0-1 1,0 1 0,0 0-1,1-1 1,-1 1 0,0-1-1,1 1 1,-1-1 0,0 1-1,1-1 1,-1 1 0,1-1-1,-1 1 1,1-1 0,-1 0-1,1 1 1,-1-1 0,2 1-1,-1-1 5,0 0 0,0 0-1,0 0 1,0 0-1,0 0 1,0 0-1,0 0 1,0 0 0,0-1-1,0 1 1,0 0-1,0-1 1,0 1 0,2-2-1,30-23 189,26-38-3,-39 40-163,1 2-1,39-33 0,-58 52-30,0 0 0,1 1-1,0-1 1,-1 0-1,1 1 1,0-1-1,0 1 1,0 0-1,0 0 1,0 0 0,0 1-1,0-1 1,0 0-1,0 1 1,0 0-1,0 0 1,6 1-1,-6 0 6,-1 0-1,1 0 0,-1 0 0,0 0 0,0 1 1,1-1-1,-1 1 0,0 0 0,0 0 0,-1 0 0,1 0 1,0 0-1,-1 0 0,1 0 0,-1 0 0,0 1 1,1-1-1,-1 0 0,0 1 0,-1-1 0,2 3 1,23 91 366,-25-96-370,0 0 1,0 1 0,0-1 0,0 0-1,0 1 1,0-1 0,0 0 0,0 1 0,0-1-1,0 0 1,0 0 0,0 1 0,1-1-1,-1 0 1,0 1 0,0-1 0,0 0 0,0 0-1,1 1 1,-1-1 0,0 0 0,0 0-1,1 1 1,-1-1 0,0 0 0,0 0 0,1 0-1,-1 0 1,0 0 0,1 1 0,-1-1-1,0 0 1,1 0 0,-1 0 0,0 0 0,1 0-1,-1 0 1,0 0 0,1 0 0,-1 0-1,10-13 182,2-24 103,-8 20-123,-1 0 0,-1-1 0,0 1 0,-1 0 0,-2-23 0,-2 32-52,0 9 1,2-1-111,1 1 0,-1 0 0,1 0-1,-1 0 1,1-1 0,0 1 0,-1 0 0,1 0-1,0 0 1,0 0 0,-1 0 0,1 0-1,0-1 1,0 3 0,0-1-14,0 0 1,0 1-1,0-1 1,0 0-1,1 1 1,-1-1-1,0 0 0,1 0 1,0 0-1,0 1 1,-1-1-1,1 0 0,0 0 1,1 0-1,-1 0 1,0 0-1,1-1 1,-1 1-1,1 0 0,-1 0 1,1-1-1,0 1 1,-1-1-1,1 0 0,0 1 1,0-1-1,0 0 1,0 0-1,1 0 1,-1-1-1,0 1 0,0 0 1,0-1-1,1 1 1,-1-1-1,0 0 0,0 0 1,1 0-1,-1 0 1,4-1-1,7-1-18,0 0 0,-1-1 0,1-1-1,-1 0 1,22-11 0,119-59-865,-150 73 818,-1-1-1,0 0 0,1 0 1,-1 0-1,0-1 1,0 1-1,0 0 1,0-1-1,0 1 1,-1-1-1,1 0 1,-1 1-1,0-1 1,1 0-1,0-3 1,11-51-291,-9 38 258,1-1 46,-2 12 95,-1 0 0,0-1 0,-1 1-1,1-1 1,-1 0 0,-1 0 0,0 1 0,-2-17 0,2 24-28,0 1 1,0 0-1,0-1 1,-1 1 0,1-1-1,0 1 1,0 0-1,0-1 1,-1 1-1,1-1 1,0 1-1,-1 0 1,1 0 0,0-1-1,-1 1 1,1 0-1,0-1 1,-1 1-1,1 0 1,-1 0-1,1 0 1,0 0 0,-1-1-1,1 1 1,-1 0-1,1 0 1,-1 0-1,1 0 1,-1 0-1,1 0 1,0 0-1,-1 0 1,1 0 0,-1 0-1,1 0 1,-1 0-1,1 1 1,-1-1-1,1 0 1,0 0-1,-1 0 1,1 0 0,-1 1-1,1-1 1,0 0-1,-1 1 1,1-1-1,0 0 1,-1 0-1,1 1 1,0-1 0,0 1-1,-1 0 1,-18 19 184,18-20-189,-11 16 80,0 1 0,1 1 0,1-1 1,0 2-1,-7 20 0,13-30-24,1 0-1,0 0 1,1 0-1,0 0 1,0 1-1,1-1 1,0 1-1,1-1 1,0 1-1,0 0 1,1-1-1,0 1 1,3 9 0,-2-15-58,-1 0 1,1 0-1,0 0 1,0-1 0,1 1-1,-1 0 1,1-1 0,0 0-1,0 1 1,0-1 0,0 0-1,0 0 1,1-1 0,-1 1-1,1-1 1,0 0 0,-1 0-1,1 0 1,0 0-1,0-1 1,1 1 0,6 0-1,-4-1-94,-1 0-1,1 0 0,0-1 0,0 1 0,0-2 0,0 1 1,-1-1-1,1 0 0,0-1 0,-1 1 0,1-1 0,-1 0 1,1-1-1,6-3 0,10-11-310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4:02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59 17012,'-2'-4'246,"0"0"1,0 0 0,-1 0 0,1 0 0,-1 0 0,0 0 0,0 1 0,0-1-1,0 1 1,-1 0 0,0 0 0,1 0 0,-7-3 0,7 5-165,1 0 0,-1 0-1,-1 0 1,1 1 0,0-1 0,0 1 0,0-1 0,0 1 0,0 0 0,0 0 0,-1 1 0,1-1 0,0 0 0,0 1 0,0 0 0,0 0-1,0 0 1,0 0 0,0 0 0,1 1 0,-4 1 0,-2 3-64,1-1 1,0 1-1,0 0 0,0 0 0,1 0 0,0 1 1,1 0-1,-1 1 0,1-1 0,1 1 1,-1 0-1,1 0 0,1 0 0,-1 1 0,1 0 1,1-1-1,0 1 0,-2 11 0,3-10-23,-1 0 0,2 0 0,-1 0 0,1 0 0,1-1 0,0 1 0,0 0 0,1 0 0,0-1 0,1 1 0,0-1 0,0 1 0,1-1 0,0 0 0,1 0 0,9 12 0,-12-18 5,0 0 0,0 0-1,0 0 1,1-1-1,0 1 1,-1-1 0,1 0-1,0 0 1,0 0-1,0 0 1,1 0-1,-1 0 1,0-1 0,1 0-1,-1 1 1,1-1-1,-1-1 1,1 1-1,-1 0 1,1-1 0,0 0-1,-1 0 1,1 0-1,0 0 1,-1-1-1,1 1 1,0-1 0,-1 0-1,1 0 1,-1 0-1,0 0 1,1-1-1,4-2 1,0-2 11,1 0 0,-1 0 0,0-1 0,0 0 0,-1 0 0,0-1 0,0 0 0,-1 0 0,0-1 0,8-13 0,-4 2 64,-2 0 1,0-1-1,-1 0 0,-1 0 0,-1-1 1,4-38-1,-9 58-61,0-1 1,0 1-1,0-1 1,0 1-1,0 0 1,0-1-1,-1 1 1,1 0-1,-1-1 1,-1-2-1,2 5-13,0 0-1,0 0 1,0 0-1,0 0 1,0 0-1,0-1 1,0 1-1,0 0 1,0 0-1,0 0 1,0 0-1,0 0 1,0 0-1,0 0 1,-1 0-1,1 0 0,0 0 1,0 0-1,0 0 1,0 0-1,0 0 1,0 0-1,0 0 1,0 0-1,-1 0 1,1 0-1,0 0 1,0 0-1,0 0 1,0 0-1,0 0 1,0 0-1,0 0 1,0 0-1,-1 0 1,1 0-1,0 0 1,0 0-1,0 0 1,0 0-1,0 0 0,0 0 1,0 0-1,0 0 1,0 0-1,0 0 1,0 0-1,-1 1 1,1-1-1,0 0 1,0 0-1,0 0 1,0 0-1,0 0 1,0 0-1,0 0 1,0 1-1,-4 15-103,3-4-189,0 1-1,0 0 1,4 23-1,-3-31 150,1 0 0,0 0 0,0 0-1,0 0 1,1 0 0,0 0 0,0-1 0,0 1-1,0-1 1,1 1 0,0-1 0,4 6 0,11 2-361,4-10-110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4:03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0 16420,'-20'29'1432,"-4"4"-984,-1 3-128,2 2 560,4 0-152,5-11-168,1-1-135,8-4-153,5-3-48,9-6-80,3-5-136,6-3-440,5-2-201,6-5-431,-1-2 848,5-6-200,0-3-160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4:03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15787,'-2'0'185,"1"1"-1,-1-1 0,1 1 1,-1-1-1,1 1 1,-1 0-1,1-1 0,-1 1 1,1 0-1,0 0 0,-1 0 1,1 0-1,0 0 1,0 0-1,0 0 0,0 1 1,0-1-1,0 0 0,-1 2 1,-17 31 1043,17-29-861,-7 13-147,1 0 1,0 1-1,2-1 1,0 2-1,1-1 1,1 1-1,1-1 0,1 1 1,0 32-1,2-50-216,0 0-1,1 1 1,-1-1-1,0 0 1,1 1 0,0-1-1,-1 0 1,1 0-1,0 0 1,0 1-1,0-1 1,0 0-1,1 0 1,-1 0-1,3 2 1,-3-3-31,1 0 1,-1 0-1,0-1 0,1 1 1,-1 0-1,1-1 0,-1 1 1,1-1-1,-1 0 0,1 0 1,-1 1-1,1-1 1,-1 0-1,1 0 0,-1 0 1,1-1-1,-1 1 0,1 0 1,-1 0-1,1-1 0,-1 1 1,1-1-1,-1 0 0,1 1 1,0-2-1,12-6-326,0 0 1,-1-1-1,0-1 0,-1 0 0,0-1 1,-1 0-1,17-21 0,0-4-283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4:04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1 340 14195,'0'2'186,"1"-1"1,0 1-1,0 0 1,0 0-1,0 0 0,0 0 1,1-1-1,-1 1 0,0-1 1,1 1-1,-1-1 1,1 1-1,0-1 0,-1 0 1,1 0-1,0 0 0,0 0 1,0 0-1,3 1 1,-2-1-23,0-1 1,-1 0 0,1 0 0,0 0-1,-1-1 1,1 1 0,-1-1 0,1 1 0,0-1-1,-1 0 1,1 0 0,-1 0 0,0 0-1,1 0 1,2-3 0,10-6 1,0-2 0,-1 1-1,-1-2 1,0 0 0,-1 0 0,0-1 0,-1 0-1,-1-1 1,0-1 0,-1 0 0,-1 0-1,8-21 1,-14 33-164,-1 0-1,0 0 1,0 0-1,-1 0 1,1 0-1,-1 1 1,0-1-1,0 0 1,-1-7-1,1 10-2,0 0-1,0 0 1,-1 0-1,1 0 1,0 0-1,-1 0 1,1 0-1,-1 1 1,1-1-1,-1 0 1,0 0 0,1 0-1,-1 0 1,0 1-1,1-1 1,-1 0-1,0 1 1,0-1-1,0 1 1,0-1-1,0 1 1,1-1-1,-1 1 1,0-1-1,0 1 1,0 0 0,0 0-1,0-1 1,0 1-1,0 0 1,0 0-1,0 0 1,-1 0-1,1 0 1,0 0-1,0 1 1,0-1-1,0 0 1,0 0-1,0 1 1,0 0 0,-6 1-11,0 1 0,1 0 1,-1 0-1,1 1 0,0-1 1,0 2-1,0-1 1,1 0-1,-1 1 0,1 0 1,0 1-1,-6 9 1,-2 2-8,1 2 1,-20 38 0,23-36 46,-15 42-1,22-54-14,0-1 0,0 1 0,1-1-1,0 1 1,0 0 0,1-1 0,0 1 0,2 12 0,-2-19-28,0-1 0,1 1 0,-1 0 0,0-1 1,1 1-1,-1 0 0,1-1 0,0 1 0,-1-1 0,1 1 0,0-1 0,0 1 1,0-1-1,0 0 0,0 1 0,0-1 0,1 0 0,-1 0 0,0 0 1,0 0-1,1 0 0,-1 0 0,1 0 0,1 0 0,0 0-39,-1-1 0,1 0-1,-1 0 1,1 0 0,-1 0 0,1 0-1,-1-1 1,1 1 0,-1-1 0,1 0-1,-1 0 1,0 1 0,1-1 0,2-3-1,10-4-236,-1-2 0,-1 0 0,23-21 1,-31 26 317,31-29-502</inkml:trace>
  <inkml:trace contextRef="#ctx0" brushRef="#br0" timeOffset="1">397 14 16436,'0'-1'60,"0"1"0,0-1 0,-1 0 1,1 1-1,0-1 0,-1 0 1,1 0-1,0 1 0,-1-1 1,1 1-1,-1-1 0,1 0 1,0 1-1,-1-1 0,0 1 1,1-1-1,-1 1 0,1-1 0,-1 1 1,0 0-1,1-1 0,-1 1 1,0 0-1,1 0 0,-2-1 1,1 1-15,0 0 1,0 1 0,1-1-1,-1 0 1,0 1 0,0-1-1,0 1 1,1-1 0,-1 1-1,0-1 1,1 1 0,-1 0-1,0-1 1,1 1 0,-1 0-1,1-1 1,-2 2 0,-2 6 132,-1 1 1,2-1 0,-5 10-1,7-15-89,1-1-65,-15 43 188,14-42-213,0-1 0,1 1 0,-1-1 0,1 1-1,0 0 1,-1-1 0,1 1 0,1-1 0,-1 1 0,0 0 0,1-1 0,-1 1 0,1-1-1,0 1 1,1 2 0,-1-4-1,-1 0-1,1 0 0,0-1 0,0 1 1,0 0-1,0-1 0,0 1 0,0-1 1,0 1-1,0-1 0,0 0 1,1 1-1,-1-1 0,0 0 0,0 0 1,0 0-1,0 0 0,0 0 0,1 0 1,-1 0-1,0 0 0,2 0 1,27-7-88,-27 6 76,31-10-86,-18 5 40,0 1 1,1 1-1,27-4 0,-43 8 76,1-1-1,-1 1 1,0 0-1,1 0 0,-1 0 1,1 0-1,-1 0 0,0 0 1,1 1-1,-1-1 1,0 0-1,0 1 0,1-1 1,-1 0-1,0 1 0,0 0 1,1-1-1,-1 1 1,0 0-1,0 0 0,0-1 1,2 3-1,-3-1 32,1-1-1,-1 0 1,1 1-1,-1-1 1,0 0-1,1 1 1,-1-1-1,0 0 0,0 1 1,0-1-1,0 1 1,0-1-1,-1 1 1,1-1-1,0 0 1,-1 1-1,0 1 1,-3 6 236,0-1-1,0 0 1,-1 0 0,0-1 0,-8 11-1,7-10-137,-1 0-1,-1-1 1,1 0-1,-1 0 0,0-1 1,0 0-1,-1 0 0,0-1 1,0 0-1,0 0 0,-12 3 1,21-7-197,-1-1-1,0 0 1,0 1 0,1-1 0,-1 0 0,0 0-1,0 1 1,0-1 0,0 0 0,1 0 0,-1 0-1,0 0 1,0 0 0,0 0 0,0 0 0,1 0-1,-1-1 1,0 1 0,0 0 0,0 0 0,1-1-1,-1 1 1,0 0 0,0-1 0,1 1 0,-1-1-1,0 1 1,1-1 0,-1 1 0,1-1 0,-1 0-1,0 1 1,1-1 0,0 0 0,-1 1-1,1-1 1,-1 0 0,1 0 0,0 1 0,-1-1-1,1 0 1,0 0 0,0 0 0,-1 0 0,1-3-87,0 1 0,0-1-1,1 1 1,-1-1 0,1 1 0,-1-1 0,1 1 0,0 0 0,3-7 0,9-15-657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4:04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15611,'13'-3'1873,"-6"12"-1009,-6 5-360,-1 7 1424,-1 0-783,1 4-537,0-2-144,0 0-568,3-4-264,-3-7-512,1-4-193,-5-9 233,0-9 96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4:05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17868,'0'0'81,"1"0"1,-1 0 0,1 0-1,-1 0 1,0 0-1,1 1 1,-1-1 0,1 0-1,-1 0 1,0 0-1,1 0 1,-1 1-1,0-1 1,1 0 0,-1 0-1,0 1 1,1-1-1,-1 0 1,0 1 0,0-1-1,1 0 1,-1 1-1,0-1 1,0 0 0,0 1-1,0-1 1,1 1-1,-1-1 1,0 0-1,0 1 1,0-1 0,0 1-1,0-1 1,0 0-1,0 1 1,0 0 0,1 24 493,-1-14 218,6 53 327,20 95-1,-17-120-1048,2 1 0,2-1 0,27 55 1,-36-85-60,1 0 1,0-1-1,11 14 1,-14-21-10,-1 1 0,1 0 0,0-1 0,0 1 0,0-1 0,-1 1 0,1-1 0,0 0 0,4 2 0,-5-3-1,0 0-1,0 0 0,0 1 1,0-1-1,0 0 0,0 0 0,0 0 1,0 0-1,0 0 0,0 0 1,0-1-1,0 1 0,0 0 1,-1 0-1,1-1 0,0 1 1,0 0-1,0-1 0,0 1 0,0-1 1,-1 1-1,1-1 0,1-1 1,3-4-9,-1 0 0,1-1 1,-2 1-1,1-1 0,-1 0 1,0 0-1,0 0 1,3-15-1,3-4-39,6-17-36,19-48-139,-29 80 148,0 1 1,1 0 0,0 0-1,1 0 1,12-15 0,-18 24 61,0 0 0,0 0 0,0 0 0,0 0 0,0 0 0,0 0 0,0 1 0,0-1 0,0 0 0,0 1 1,0-1-1,0 0 0,0 1 0,1 0 0,-1-1 0,0 1 0,0 0 0,1-1 0,-1 1 0,0 0 0,1 0 0,1 0 0,-2 1 2,0-1 0,0 1-1,0 0 1,0-1 0,0 1-1,0 0 1,0 0 0,0-1-1,0 1 1,0 0 0,0 0-1,0 0 1,0 0 0,-1 1-1,1-1 1,0 0 0,0 2 0,2 4-7,-1 0 0,0 0 0,0 1 0,0-1 0,-1 1 0,0 7 0,-1-4 85,0 0 1,0 0-1,-1 0 1,-1 0-1,0 0 0,-1-1 1,0 1-1,0 0 0,-1-1 1,0 0-1,-1 0 1,0 0-1,-1-1 0,-12 17 1,12-19-49,0-1-1,0 0 1,0 0 0,-1-1 0,0 0 0,0 0 0,0 0 0,-1-1 0,0 0 0,0-1 0,0 0 0,0 0 0,0 0 0,0-1-1,-1 0 1,1-1 0,-1 0 0,1 0 0,-14-1 0,18-1-178,0 1 0,0 0 0,1-1 0,-1 0 0,0 0 0,0 0 0,1 0 0,-1-1 0,0 0 0,1 1 0,0-1 0,-1 0 0,-5-5 0,7 5 64,1 0 1,-1 1-1,1-1 1,0 0-1,-1 0 0,1 0 1,0 0-1,0 0 1,0-1-1,0 1 1,0 0-1,1 0 0,-1-1 1,1 1-1,0 0 1,-1-1-1,1 1 1,0 0-1,0-1 0,0 1 1,1 0-1,-1-1 1,1 1-1,-1 0 1,2-3-1,12-25-866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4:05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18108,'14'-9'1664,"-5"15"-1080,-3 11-232,-5 17 737,-1 9-265,2 11-352,-1 3-96,2 1-152,1-1-160,2-10-352,1-6-136,6-21-520,2-14-233,2-19 865,-1-13-232,-1-12-224</inkml:trace>
  <inkml:trace contextRef="#ctx0" brushRef="#br0" timeOffset="1">283 215 15563,'2'2'162,"0"-1"0,1 0-1,-1 0 1,0 0-1,1 0 1,-1 0-1,1-1 1,-1 1 0,1-1-1,-1 1 1,1-1-1,0 0 1,-1 0 0,1 0-1,-1 0 1,1-1-1,0 1 1,-1-1 0,1 0-1,-1 1 1,0-1-1,1 0 1,-1 0 0,1-1-1,2-1 1,6-4 309,0 0 0,-1-1 0,16-15 0,-24 21-405,30-27 546,-2-2-1,43-55 0,-65 71-337,-8 15-266,0-1 0,0 1 0,0 0 0,0 0 0,0 0 0,0-1 0,0 1 0,0 0 0,0 0 0,0 0 0,0 0 0,0-1 0,-1 1 0,1 0 0,0 0 0,0 0 0,0 0 0,0-1 0,0 1 0,0 0 0,0 0 0,0 0 0,-1 0 0,1 0 0,0-1 0,0 1 0,0 0 0,0 0 1,-1 0-1,1 0 0,0 0 0,0 0 0,0 0 0,0 0 0,-1 0 0,1 0 0,0 0 0,0 0 0,0 0 0,-1 0 0,-1 0 30,0 0 0,-1 1 1,1 0-1,0-1 0,-1 1 1,1 0-1,0 0 0,0 0 1,0 1-1,-3 1 0,-13 9 83,1 2 0,0 0 0,1 1 0,1 1 0,0 0 0,-14 21 0,21-27-70,2 0 0,-1 0 0,1 1 0,1 0 0,0 0 0,1 0 0,0 1 0,0-1 0,1 1 0,1 0 0,0 0 0,-1 22 0,3-30-67,1 0 0,-1 0 0,1 0-1,-1 0 1,1 1 0,0-1 0,1 0 0,-1-1 0,1 1 0,0 0 0,-1 0-1,2-1 1,-1 1 0,0-1 0,1 1 0,0-1 0,-1 0 0,1 0 0,0 0-1,1-1 1,-1 1 0,0-1 0,1 1 0,0-1 0,-1 0 0,1-1 0,4 2-1,-1-1-86,-1 0 1,1-1-1,-1 0 0,1 0 0,-1-1 0,1 0 0,-1 0 0,1 0 0,0-1 0,-1 0 0,1 0 0,-1-1 0,0 0 0,1 0 0,-1 0 0,9-5 0,20-14-389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3:49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0 239 9218,'5'4'142,"0"-1"0,-1 0 0,1 0 0,1-1 0,-1 1-1,0-1 1,1 0 0,-1-1 0,1 1 0,-1-1 0,1 0 0,0 0 0,0-1 0,-1 0 0,1 0 0,10-2 0,10-1 180,0-2 0,36-12 0,-33 9-62,0 0-106,231-56 928,-199 53-843,1 2-1,82-1 0,99 15 24,-28 1-242,823-12-164,-611 13 112,80 0 75,-3-35 45,-420 18-57,658-93 259,-704 96 126,-41 9-381,0 0 0,0 0 0,0 0 0,0-1 0,0 1 1,0-1-1,0 1 0,0-1 0,-1 0 0,1 0 0,-1-1 0,-6 1 0,10-3-64,5-4-17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5:24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1 359 13011,'1'0'171,"-1"0"-1,1 1 1,0-1 0,0 0 0,0 0 0,-1 1 0,1-1-1,0 0 1,0 0 0,0 0 0,-1 0 0,1 0 0,0 0-1,0 0 1,0-1 0,-1 1 0,1 0 0,0 0 0,0-1-1,-1 1 1,1 0 0,0-1 0,1 0 0,21-13 1185,-20 12-654,23-16 100,-1-2 0,-1 0-1,0-1 1,24-31-1,75-105 245,-88 110-776,-28 41-306,-3 12-15,-4 13-55,-16 84-483,9-66 234,2 0 0,-2 64 0,7-99 354,0-1 0,0 0 0,-1 0 0,1 0-1,0 0 1,1 0 0,-1 0 0,0 0 0,0 0 0,0 0 0,1 0-1,-1 1 1,0-1 0,1 0 0,-1 0 0,1 0 0,-1-1-1,1 1 1,0 0 0,-1 0 0,1 0 0,0 0 0,0-1 0,-1 1-1,1 0 1,0 0 0,0-1 0,2 2 0,13 2-63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4:07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16211,'13'16'1113,"24"1"-905,3 0-96,22 1 176,18 0-104,12 4-24,7 1 0,4 2-56,1 2-56,-9 2-40,-5 2-32,-19 0-320,-8 3-128,-16-5-136,-10-3-1257,-18-6 1513,-10-7-264,-12-9-240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4:08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659 175 12019,'14'-19'474,"2"0"1,0 2 0,1 0 0,0 0 0,2 2 0,0 0 0,1 2 0,0 0 0,22-11 0,-40 23-438,-1 1 0,0-1 1,0 0-1,0 1 1,1-1-1,-1 1 1,0-1-1,0 1 0,1 0 1,-1-1-1,0 1 1,1 0-1,-1 0 0,1 0 1,-1 0-1,0 0 1,1 0-1,-1 1 1,0-1-1,1 0 0,-1 1 1,0-1-1,0 1 1,1-1-1,-1 1 0,1 0 1,-1 1-10,-1-1 0,0 0 0,0 0 0,1 1 0,-1-1 0,0 0 0,0 0 0,0 1 1,0-1-1,-1 0 0,1 0 0,0 1 0,0-1 0,-1 0 0,1 0 0,-1 0 0,1 1 0,-1-1 0,1 0 0,-1 0 0,0 0 0,0 0 1,1 0-1,-1 0 0,0 0 0,0 0 0,-2 1 0,-10 11 151,-1 1 0,-1-2 0,0 0 1,-17 10-1,-73 38 608,27-25-196,0-4 1,-104 28-1,89-31-207,-104 46 0,189-70-402,0 0 1,0 0-1,0 1 0,-12 10 1,19-15 9,0 1 1,0 0-1,1 0 1,-1-1-1,0 1 1,1 0-1,-1 0 1,0 0-1,1 0 1,-1 0-1,1 0 1,0 0-1,-1 0 1,1 0-1,0 0 1,0 0-1,-1 0 1,1 0-1,0 0 1,0 1-1,1-1-4,-1 1-1,1-1 0,0 0 0,-1 0 1,1 0-1,0 1 0,0-1 1,0 0-1,0 0 0,0 0 1,0 0-1,0-1 0,0 1 1,0 0-1,0 0 0,0-1 1,1 1-1,-1 0 0,0-1 0,2 1 1,22 8-279,0-1 1,1-1-1,32 4 1,28 8-651,-33-3 586,52 23 0,-20 0-49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4:10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70 15443,'-9'73'1468,"3"133"-1,6-170-1232,0 20-74,-1 18-251,10 74 1,-11-223-2412,2 24 1630,-2 14 280,1 7 114,3-58 1,-2 87 510,0 1-1,0-1 1,0 0-1,0 0 1,1 0-1,-1 0 1,0 0 0,1 0-1,-1 0 1,0 0-1,1 1 1,-1-1-1,1 0 1,-1 0 0,2 0-1,-2 1-13,0-1 0,1 1 0,-1 0 0,0 0 0,1 0-1,-1 0 1,0 0 0,1 0 0,-1 0 0,0 0 0,1 0 0,-1 0-1,0 0 1,1 0 0,-1 0 0,1 0 0,-1 0 0,0 0 0,1 0 0,-1 0-1,0 0 1,1 1 0,-1-1 0,0 0 0,0 0 0,1 1 0,23 24 954,-9-8-440,-11-13-442,1-1 1,-1 0-1,1-1 1,0 1-1,-1-1 0,1 0 1,0 0-1,0-1 1,0 1-1,1-1 1,-1 0-1,0 0 1,0-1-1,1 0 0,-1 0 1,0 0-1,1 0 1,-1-1-1,0 0 1,0 0-1,0 0 0,1-1 1,-1 0-1,-1 0 1,10-5-1,3-2 126,-1-1 0,0-1 0,0-1-1,-1 0 1,24-27 0,-17 15 84,-1-1 0,-1-1 0,20-33-1,-30 42-148,-1-1 0,0 0 0,-1-1 0,-1 0 0,-1 0 0,5-24 0,-11 39-114,1 1 0,-1-1 0,0 0 0,0 1 0,0-1 0,0 1 0,-1-5 0,1 8-32,0-1 0,0 1-1,-1 0 1,1-1 0,0 1-1,0 0 1,0-1-1,0 1 1,0 0 0,-1-1-1,1 1 1,0 0 0,0-1-1,-1 1 1,1 0-1,0-1 1,-1 1 0,1 0-1,0 0 1,-1 0 0,1-1-1,0 1 1,-1 0-1,1 0 1,-1 0 0,0 0 0,0 0 0,1 0 0,-1 0 0,0 1 0,1-1 1,-1 0-1,0 0 0,1 1 0,-1-1 0,0 0 0,1 1 0,-1-1 0,1 1 0,-1-1 0,0 1 0,0 0 0,-3 3 7,1 1 0,-1-1 0,1 1 0,0 0 0,0 0 0,0 0-1,1 0 1,-4 10 0,-10 49 4,14-51-9,-5 22-10,2-1-1,-2 71 1,7-88-3,1 0 0,1-1 1,0 1-1,1-1 0,1 0 0,0 1 0,1-2 0,11 24 1,-13-34 1,-1 0 0,1-1 0,0 1 0,0-1 0,1 0 0,-1 0 1,1 0-1,0 0 0,0-1 0,0 1 0,0-1 0,0 0 0,6 3 1,-7-5-1,0 0 0,0 0 0,1 0 0,-1-1 1,0 1-1,0-1 0,1 1 0,-1-1 1,0 0-1,0 0 0,1-1 0,-1 1 1,0-1-1,0 0 0,0 1 0,0-1 0,0-1 1,0 1-1,0 0 0,0-1 0,0 1 1,4-5-1,1 0-5,0 0 1,-1-1 0,0 0-1,-1 0 1,1-1-1,-1 0 1,-1 0-1,10-17 1,-3-1-90,16-46 1,-23 56-5,-5 14 41,-1 4 0,-7 26-85,3-4 111,-2 36 0,7-54 44,-1 1-1,1-1 0,1 1 1,-1-1-1,1 0 1,0 1-1,1-1 0,-1 0 1,1 0-1,0 0 0,4 7 1,-4-11-3,0 0 1,0 0-1,0 0 1,0 0-1,0 0 1,0-1-1,1 1 1,-1-1-1,0 1 1,1-1 0,-1 0-1,1 0 1,0 0-1,-1-1 1,1 1-1,0-1 1,-1 1-1,1-1 1,0 0-1,0 0 1,4 0-1,8-1 34,-1-1-1,27-6 0,-31 5-25,4 0-23,-4 0-51,1 1 0,-1 0-1,1 0 1,0 1 0,0 1-1,12 0 1,-15 3-724,-10-1 174,1-2 575,0 1-1,0-1 1,0 0-1,0 0 1,0 0-1,0-1 1,0 1 0,0 0-1,0 0 1,0-1-1,0 1 1,0 0 0,0-1-1,0 1 1,-2-2-1,-16-16-378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4:10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14971,'8'-5'1689,"3"11"-985,-1 1-288,-1 3 1376,3 2-864,-2 1-984,1 0-80,-2-3 136,0 2-80,9-4-136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4:10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 16748,'-27'7'1372,"-44"15"822,63-19-1986,1 1 1,-1 0-1,1 0 1,0 0-1,1 1 1,-1 0 0,-6 6-1,12-10-194,-1 0 1,1 1-1,0-1 0,0 0 0,0 1 0,0-1 1,0 0-1,0 1 0,0 0 0,0-1 1,0 1-1,1-1 0,-1 1 0,1 0 1,-1-1-1,1 1 0,0 0 0,-1 0 1,1-1-1,0 1 0,0 0 0,0 0 1,1-1-1,-1 1 0,0 0 0,1 2 0,1-2-55,-1 1 0,1-1 0,-1 0 0,1 0 0,0 0 0,0 0 0,0 0 0,0 0 0,0 0 0,1 0 0,-1-1 0,0 1 0,1-1 0,-1 0 0,1 0 0,3 2 0,56 13-755,-45-12 557,0 0 0,0 1 0,0 1 0,25 11 0,-39-15 256,1 0-1,-1 0 0,0 1 0,0-1 0,0 1 1,0-1-1,0 1 0,0 0 0,-1 0 1,1 0-1,-1 0 0,0 1 0,0-1 1,0 1-1,-1-1 0,1 1 0,-1 0 0,1-1 1,-1 1-1,-1 0 0,1 0 0,0 0 1,-1 0-1,0 0 0,0 5 0,-1-4 63,0 0 0,0-1 0,0 1 1,-1-1-1,0 1 0,0-1 0,0 0 0,0 0 0,-1 0 0,1 0 0,-1 0 0,0 0 0,0-1 0,0 0 0,-1 1 0,1-1 0,-1 0 0,0 0 1,0-1-1,0 1 0,0-1 0,-6 2 0,-2 2-3,0-1 0,-1-1-1,1 0 1,-1 0 0,0-1 0,-24 2 0,-24-5-91,37-5-111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4:11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2 187 17364,'-1'20'1504,"1"12"-1096,0 4-160,1 9 744,0 3-439,5 4-417,1-3-160,4-10-625,0-8-231,-1-20-1752,2-9 2176,-6-15-393,-2-16-311</inkml:trace>
  <inkml:trace contextRef="#ctx0" brushRef="#br0" timeOffset="1">18 2 16468,'0'-1'1336,"-2"3"-1000,1 3-160,0 2 392,-1 0-400,5-1-744,6 0-1008,5-3 1336,3-2-273,8-1-223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4:11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13363,'8'4'686,"19"14"1199,-26-18-1785,-1 1-1,1-1 1,-1 1 0,1 0 0,-1-1 0,1 1 0,-1 0 0,0-1-1,1 1 1,-1 0 0,0 0 0,1-1 0,-1 1 0,0 0-1,0 0 1,0 0 0,0-1 0,0 1 0,0 0 0,0 0-1,0-1 1,0 1 0,0 0 0,0 0 0,-1 0 0,1-1 0,0 1-1,0 0 1,-1 0 0,1-1 0,0 1 0,-1 0 0,1-1-1,-1 1 1,0 0 0,-26 29 1789,18-20-1839,0-1 1,1 1 0,0 0-1,1 1 1,-10 18 0,16-26-99,-1 0-1,2-1 1,-1 1 0,0 0 0,0 0 0,1 0-1,0 0 1,-1 0 0,1 0 0,0 0 0,1 0-1,-1-1 1,0 1 0,1 0 0,0 0 0,0 0 0,-1 0-1,2-1 1,-1 1 0,0 0 0,0-1 0,1 1-1,0-1 1,-1 1 0,1-1 0,0 0 0,0 0 0,0 0-1,0 0 1,4 2 0,7 5-124,0-1-1,0 0 1,1-1 0,0 0 0,1-2-1,-1 1 1,1-2 0,20 5-1,-13-4-41,0 1-1,-1 1 1,22 11-1,-42-18 214,0 1 0,0-1-1,0 1 1,0 0 0,0-1-1,0 1 1,0 0 0,0-1-1,0 1 1,0 0 0,0 0-1,0 0 1,0 0 0,-1 0 0,1 0-1,0 0 1,-1 0 0,1 0-1,-1 0 1,1 0 0,0 2-1,-2-1 23,1-1 0,0 0 0,0 0-1,0 0 1,-1 0 0,1 0 0,-1 1 0,1-1-1,-1 0 1,1 0 0,-1 0 0,1 0 0,-1 0-1,0-1 1,0 1 0,1 0 0,-1 0 0,-1 1-1,-5 3 140,0 0-1,0-1 1,-1 1-1,1-1 1,-9 3-1,-4 0 108,1-1-1,-1 0 1,0-1-1,0-1 1,-1-1-1,-21 0 1,23-2-860,0-2 0,0 0 0,-34-7 0,36 1 103,16 7 464,1 0 0,0-1-1,0 1 1,0 0 0,0-1 0,0 1-1,-1 0 1,1-1 0,0 1-1,0-1 1,0 1 0,0 0 0,0-1-1,0 1 1,0 0 0,0-1 0,0 1-1,0 0 1,1-1 0,-1 1-1,0-1 1,0 1 0,0 0 0,0 0-1,0-1 1,1 1 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4:12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4 14619,'-1'-1'34,"0"1"-1,0-1 1,0 1-1,0 0 1,0-1-1,-1 1 1,1 0-1,0 0 1,0 0-1,0-1 1,0 1-1,0 1 1,-1-1 0,1 0-1,0 0 1,0 0-1,0 0 1,0 1-1,0-1 1,0 1-1,0-1 1,0 1-1,0-1 1,0 1-1,0-1 1,0 1-1,0 0 1,0 0-1,0-1 1,1 1-1,-1 0 1,0 0 0,0 0-1,1 0 1,-1 0-1,0 1 1,-5 7-34,1 0 1,-9 19-1,11-23 80,-11 32 306,12-56 1403,3 16-1517,0-1 0,1 1 1,-1 0-1,0-1 0,1 1 1,3-4-1,-5 7-255,0 0-1,0 0 1,0 0 0,0-1 0,0 1 0,1 0-1,-1 0 1,0 0 0,0-1 0,0 1-1,1 0 1,-1 0 0,0 0 0,0 0-1,0 0 1,1-1 0,-1 1 0,0 0-1,0 0 1,1 0 0,-1 0 0,0 0-1,0 0 1,1 0 0,-1 0 0,0 0-1,0 0 1,1 0 0,-1 0 0,0 0 0,0 0-1,1 1 1,5 13-452,-3 19-505,-2-17 616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4:13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1 675 18020,'40'-45'1643,"-2"-1"1,56-89-1,-77 108-1396,23-33-33,-3-2 0,-3-2 0,48-123 0,-73 150-219,-11 26-11,2 11 15,-1-1 0,1 1 0,0 0 0,-1 0 0,1 0 1,0 0-1,-1 0 0,1 0 0,-1 1 0,1-1 0,0 0 0,-1 0 0,1 0 0,0 0 0,-1 0 0,1 0 0,0 1 0,-1-1 0,1 0 0,0 0 0,-1 1 0,1-1 0,0 0 0,0 0 0,-1 1 0,1-1 0,0 0 0,0 1 0,-1-1 0,1 1 0,-6 7-10,0 1 0,1 0-1,0 0 1,0 1-1,1 0 1,0-1 0,1 1-1,0 1 1,-2 15-1,-1-3-4,-13 59-16,-10 108 1,7 86-754,19-231 550,2 4-174,-3-1 0,-2 0 0,-21 81 0,26-124 400,-1-1 0,0 1 0,0-1 0,-1 0 1,-5 8-1,8-11 10,-1-1 1,1 1 0,0-1-1,-1 1 1,1-1 0,-1 0-1,1 1 1,-1-1 0,1 0-1,-1 1 1,1-1-1,-1 0 1,0 1 0,1-1-1,-1 0 1,1 0 0,-1 0-1,0 0 1,1 1 0,-2-1-1,1-1 2,0 1-1,1 0 1,-1-1-1,0 1 1,1-1-1,-1 1 1,1-1 0,-1 1-1,0-1 1,1 0-1,-1 1 1,1-1-1,0 0 1,-1 1-1,1-1 1,-1 0-1,1 1 1,0-1-1,0 0 1,-1 0-1,1-1 1,-2-7 7,0 0 0,0 0 0,1 0 0,1 0 0,-1-1 0,1 1 1,1 0-1,0 0 0,3-13 0,1 0 44,1 1 1,16-39-1,-6 26 85,1 2 0,37-52 1,55-55 267,-57 74-220,159-227 431,-204 281-613,-3 5-4,0 1 0,-1-1 0,1 0-1,-1 0 1,0 0 0,-1 0 0,0-1-1,0 1 1,2-11 0,-4 16-2,0 0 0,0 1 0,0-1 0,0 0 0,0 0 0,0 0 1,0 1-1,0-1 0,0 0 0,0 0 0,0 0 0,-1 1 0,1-1 0,0 0 0,-1 0 0,1 1 0,-1-2 1,1 2-1,0 0 0,-1 0 1,1 0-1,0-1 1,-1 1-1,1 0 0,-1 0 1,1 0-1,0 0 1,-1 0-1,1 0 0,0 0 1,-1 0-1,1 0 1,-1 0-1,1 0 1,0 0-1,-1 0 0,1 0 1,0 0-1,-1 0 1,1 0-1,0 0 0,-1 0 1,0 1-1,-2 0-2,1 1-1,-1 0 0,0 0 0,1 0 1,-1 0-1,1 0 0,-5 5 1,-2 7-4,-1-1 0,2 1 1,0 1-1,0-1 1,2 1-1,-1 1 1,2-1-1,0 1 1,1 0-1,1 0 0,0 0 1,0 19-1,3-31 7,0 0 0,0 0 0,1 0 0,-1 0-1,1 0 1,0 0 0,0 0 0,0 0 0,1 0-1,-1-1 1,1 1 0,4 6 0,-5-8 2,0-1 0,1 0 0,-1 0 0,0 1 0,0-1 0,1 0 0,-1-1 0,1 1 0,-1 0 0,1 0 0,0-1 0,-1 1 0,1 0 0,-1-1-1,1 0 1,0 1 0,0-1 0,-1 0 0,1 0 0,0 0 0,-1 0 0,1 0 0,0 0 0,0-1 0,-1 1 0,1 0 0,0-1 0,-1 0 0,1 1 0,-1-1 0,1 0 0,1-1 0,7-3 15,-1-2 1,0 1-1,0-1 0,-1 0 1,1-1-1,-2 0 0,1 0 1,12-19-1,2-7 89,19-38 0,0-12-75,-51 152-285,6-46 197,1-7-27,1-1-1,0 1 0,0 0 0,1 0 1,1 0-1,1-1 0,2 17 0,-3-30 46,0 0 0,1 0 0,-1 0 0,0 0 0,1 1-1,-1-1 1,0 0 0,1 0 0,-1 0 0,1 0 0,0 0 0,-1 0-1,1 0 1,0 0 0,0 0 0,0 0 0,-1-1 0,1 1-1,0 0 1,0 0 0,0-1 0,0 1 0,0-1 0,0 1-1,1-1 1,-1 1 0,0-1 0,0 0 0,0 1 0,0-1-1,1 0 1,-1 0 0,0 0 0,0 0 0,0 0 0,1 0-1,-1 0 1,0 0 0,0-1 0,2 0 0,3-1-188,-1 0-1,0 0 1,0-1 0,0 0 0,0 0-1,0 0 1,7-7 0,22-24-585,-1-1 0,-1-2 0,-2-1-1,39-66 1,-67 101 906,-1 1 0,1-1-1,-1 0 1,0 0 0,0 0 0,0 0-1,0 0 1,0 0 0,0-4 0,-1 7-56,0-1-1,0 1 1,0-1 0,0 1 0,0 0 0,0-1 0,0 1 0,-1-1 0,1 1 0,0 0 0,0-1 0,0 1-1,0-1 1,-1 1 0,1 0 0,0-1 0,0 1 0,-1 0 0,1-1 0,0 1 0,0 0 0,-1 0 0,1-1-1,0 1 1,-1 0 0,0-1 0,0 1 23,0 0 0,0 0-1,-1 0 1,1 0 0,0 0 0,0 0 0,0 0-1,0 0 1,-1 0 0,1 1 0,0-1-1,0 0 1,0 1 0,-2 0 0,-7 4 225,0 1 0,0 1 0,0-1 0,0 2-1,1-1 1,1 1 0,-1 0 0,1 1 0,-8 12 0,15-20-258,0 1 1,0-1-1,0 0 0,0 1 1,0 0-1,1-1 0,-1 1 1,0-1-1,1 1 0,0 0 1,-1 3-1,1-5-31,0 1-1,0 0 1,0 0-1,0-1 1,1 1-1,-1 0 1,0 0 0,0-1-1,1 1 1,-1 0-1,0-1 1,1 1-1,-1-1 1,1 1 0,-1 0-1,1-1 1,-1 1-1,1-1 1,0 1-1,3 2-90,0-1 1,0-1-1,0 1 0,1-1 0,-1 1 0,0-1 0,6 1 0,5 1-187,23 7-670,48 20 1,-72-25 744,0 2 0,-1 0 0,0 0-1,0 1 1,-1 1 0,20 17 0,-30-24 183,0 1 0,1-1 1,-1 1-1,0 0 0,0-1 0,-1 1 0,1 0 0,0 0 0,-1 0 0,0 1 1,0-1-1,0 0 0,0 0 0,1 6 0,-2-7 20,0 0 0,-1 0 0,1 0-1,0 0 1,-1 0 0,1 0 0,-1 0 0,1 0 0,-1 0 0,0 0-1,0 0 1,0 0 0,0 0 0,-1-1 0,1 1 0,0 0-1,-1-1 1,1 1 0,-1-1 0,1 0 0,-1 1 0,0-1 0,-3 2-1,0 0 7,-1 0-1,0 0 0,0-1 0,0 1 0,0-1 0,-1-1 0,1 1 0,-1-1 0,1 0 0,-1-1 1,1 0-1,-1 0 0,-6 0 0,10-1-12,1 1 1,-1-1-1,0 1 1,1-1-1,0 0 1,-1 0-1,1 0 0,-1 0 1,1 0-1,0-1 1,0 1-1,0-1 1,0 1-1,0-1 0,0 0 1,0 0-1,0 0 1,1 0-1,-1 0 1,1 0-1,-1 0 1,1-1-1,0 1 0,0 0 1,0-1-1,0 1 1,0-1-1,1 1 1,-1-1-1,1 1 1,0-1-1,-1 0 0,1 1 1,1-1-1,-1-4 1,1 0 1,0 0 1,0 0 0,1 1-1,0-1 1,2-6 0,21-39-99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4:13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1 16404,'2'3'1360,"-13"28"-944,-7 8-160,-4 15 584,-1 4-208,1 7-288,3 0-24,6-4-200,3-5-96,9-10-312,2-5-160,3-11-312,-1-7-64,-3-12 528,-1-8-208,-8-15-56</inkml:trace>
  <inkml:trace contextRef="#ctx0" brushRef="#br0" timeOffset="1">9 390 16331,'-9'-12'1441,"9"2"-1065,11 4-144,13 2 424,11 0-296,11 1-64,6 3-72,5 1-264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5:25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190 194 16468,'-1'-1'78,"1"1"0,0-1 1,0 0-1,0 0 0,-1 0 1,1 0-1,0 1 1,-1-1-1,1 0 0,-1 0 1,1 1-1,-1-1 1,1 0-1,-1 1 0,0-1 1,1 1-1,-1-1 0,0 1 1,1-1-1,-1 1 1,0-1-1,1 1 0,-1-1 1,0 1-1,0 0 1,0 0-1,0-1 0,1 1 1,-1 0-1,0 0 0,0 0 1,0 0-1,0 0 1,-1 0-1,-1 0 41,0 0 0,-1 0 0,1 0 0,0 1 1,-1-1-1,1 1 0,0 0 0,-4 1 0,1 2-53,-1 0-1,1 0 1,0 1 0,0 0-1,0 0 1,1 0 0,-1 1 0,1-1-1,1 2 1,-8 11 0,1 1-54,0 0 0,-11 32 0,18-42-14,1 0 1,0 0-1,0 1 1,1 0 0,0-1-1,1 1 1,0 0-1,0 0 1,1 0-1,1 11 1,-1-20 2,0 0 0,0 0 1,1 0-1,-1 0 0,0 0 0,1 0 0,-1 0 1,1 0-1,-1 0 0,1 0 0,-1 0 1,1 0-1,-1-1 0,1 1 0,0 0 0,0 0 1,-1 0-1,1-1 0,0 1 0,0 0 1,0-1-1,0 1 0,0-1 0,2 1 1,-2-1 0,1 1 0,0-1 0,0 0 1,-1-1-1,1 1 0,0 0 1,-1 0-1,1-1 0,0 1 0,-1-1 1,1 0-1,0 1 0,2-3 1,5-2 13,-1-1 0,0-1 0,0 1 0,8-10 0,12-13 173,-2-2 0,40-59 0,-53 68-15,0-1-1,-1 0 1,-1 0 0,-2-1-1,11-37 1,-18 54-105,-1-1 0,0 1 0,0 0 0,0 0 0,-1 0 0,0 0-1,-1-1 1,-1-10 0,2 16-51,-1 1 0,1-1-1,-1 1 1,0-1 0,1 1-1,-1-1 1,0 1 0,0-1-1,0 1 1,0 0 0,0 0-1,0-1 1,0 1 0,-1 0-1,1 0 1,0 0 0,-2-1-1,1 1-8,-1 1-1,1-1 1,0 0-1,-1 1 1,1 0 0,0-1-1,-1 1 1,1 0-1,0 0 1,-1 0-1,1 0 1,0 1-1,-1-1 1,1 1 0,-3 1-1,-3 0-67,1 2 0,0-1-1,0 1 1,1 0 0,-1 1 0,1-1 0,0 1-1,0 1 1,1-1 0,-1 1 0,1 0-1,0 0 1,1 0 0,-1 1 0,2 0 0,-1-1-1,0 2 1,1-1 0,1 0 0,-1 1-1,1-1 1,0 1 0,1-1 0,0 1 0,0 0-1,1 15 1,0-22 37,0-1-1,0 1 0,0 0 1,0 0-1,0 0 1,0-1-1,1 1 1,-1 0-1,0 0 0,0-1 1,1 1-1,-1 0 1,0-1-1,1 1 0,-1 0 1,1-1-1,-1 1 1,1-1-1,-1 1 1,1-1-1,0 1 0,-1-1 1,1 1-1,0-1 1,-1 1-1,1-1 1,0 0-1,-1 1 0,1-1 1,0 0-1,0 0 1,-1 0-1,1 1 1,0-1-1,0 0 0,-1 0 1,1 0-1,0 0 1,0 0-1,1-1 1,8-2-431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4:14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51 16139,'0'-1'120,"0"0"0,1 0 0,-1-1 0,0 1 0,0 0 0,0 0 0,0 0 0,0 0 0,-1 0 0,1 0 0,0 0 0,0 0 0,-1 0 0,1 0 0,0 0 0,-1 0 0,1 0 0,-1 0 0,0 0 0,1 0 0,-1 0 0,0 0 0,0 0 0,0 1-43,0 0 1,0-1 0,0 1 0,0 0 0,0 1 0,0-1 0,0 0-1,-1 0 1,1 0 0,0 1 0,0-1 0,1 0 0,-1 1-1,0-1 1,0 1 0,0-1 0,0 1 0,0 0 0,0-1 0,0 1-1,1 0 1,-1-1 0,0 1 0,1 0 0,-1 0 0,0 1 0,-8 9 23,2 0 1,-1 0 0,1 1-1,1 0 1,0 1 0,1-1 0,0 1-1,1 0 1,1 0 0,0 0 0,0 0-1,2 1 1,-1 19 0,2-31-102,0 0 1,0 0-1,0-1 1,0 1-1,0 0 1,1 0-1,-1 0 1,1-1-1,-1 1 1,1 0-1,0-1 1,-1 1-1,1 0 1,0-1-1,0 1 1,0-1-1,0 0 1,1 1-1,1 1 1,-2-2 0,1-1-1,-1 1 1,0-1 0,1 1 0,-1-1 0,1 1 0,-1-1 0,1 0 0,-1 0 0,1 0 0,0 0 0,-1 0 0,1 0 0,-1 0 0,1 0 0,-1-1 0,3 0 0,4-2-2,-1 0 0,0 0 0,-1-1 0,1 0 0,-1 0 1,1 0-1,7-8 0,17-20-7,-2-1 1,48-70-1,-31 39-17,-44 79 43,-2-6 42,1 16-83,0-1 1,2 0-1,0 0 0,9 30 0,-10-48 43,0 0-1,1 0 1,0 0-1,0-1 1,0 1 0,0 0-1,1-1 1,0 0-1,6 6 1,-7-8 47,0 0 1,1-1-1,-1 1 1,1-1-1,0 0 1,0 0-1,0 0 0,0-1 1,0 1-1,0-1 1,0 0-1,0 0 0,0 0 1,1-1-1,5 1 1,-4-2-35,-1 1 0,1-1 0,0 1 0,10-4 0,23-11 195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4:15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4 15659,'-1'-1'63,"0"1"-1,-1-1 1,1 1-1,0 0 1,0-1-1,0 1 1,-1 0 0,1 0-1,0-1 1,0 1-1,-1 0 1,1 0-1,0 0 1,0 1-1,-1-1 1,1 0-1,0 0 1,0 1-1,0-1 1,-1 1-1,1-1 1,0 1-1,0-1 1,0 1-1,0 0 1,0-1-1,0 1 1,0 0-1,0 0 1,0 0 0,1 0-1,-1 0 1,0 0-1,0 0 1,1 0-1,-1 0 1,1 0-1,-1 0 1,1 0-1,-1 1 1,1-1-1,0 0 1,-1 0-1,1 1 1,0 1-1,-2 8 131,1 0-1,1-1 0,0 1 0,1 12 1,-1-19-143,3 24 53,1 0 1,1 0-1,10 32 0,-10-44-88,0-1-1,1 0 0,1 0 0,0-1 0,1 0 0,1 0 0,10 13 1,-17-25-11,-1 0 0,1 0 1,0 0-1,0-1 1,0 1-1,0 0 0,0-1 1,0 1-1,0-1 0,1 0 1,-1 0-1,0 0 1,1 0-1,-1 0 0,1 0 1,-1-1-1,1 1 1,-1-1-1,1 0 0,-1 0 1,5 0-1,-4 0 0,1-1 0,-1 0 0,0 0 0,0-1 0,1 1-1,-1-1 1,0 1 0,0-1 0,0 0 0,-1 0 0,1 0 0,0-1 0,-1 1 0,0-1-1,4-4 1,8-13 11,-2-1 0,0 0 0,-1 0 0,13-39-1,-12 29-24,-12 30 9,0 1-1,0 0 0,1-1 0,-1 1 1,0-1-1,0 1 0,0 0 0,0-1 1,0 1-1,1 0 0,-1-1 0,0 1 1,0 0-1,1-1 0,-1 1 0,0 0 1,1-1-1,-1 1 0,0 0 1,1 0-1,-1-1 0,0 1 0,1 0 1,-1 0-1,1-1 0,3 10-20,0 27 4,-3-27 7,1 24-1,1 0 36,6 33 0,-8-58-3,1 1 0,1-1 1,-1 0-1,1 0 1,1 0-1,0 0 0,0-1 1,0 1-1,7 7 1,-9-12-8,1 0 0,0 0 0,-1 0 1,2-1-1,-1 1 0,0-1 0,0 0 1,1 0-1,-1 0 0,1 0 0,0-1 1,-1 1-1,1-1 0,0 0 0,0 0 1,6 0-1,-3 0 10,0-1 0,0-1 0,0 0 0,0 0 0,-1 0-1,1 0 1,0-1 0,12-5 0,4-5 36,1-1 0,-2-1-1,40-31 1,-59 43-59,130-106-38,-131 106 29,0 0 0,0 1 0,1-1 0,-1 0 0,0 1-1,1 0 1,-1 0 0,1 0 0,-1 0 0,1 0 0,0 0 0,-1 1 0,1-1 0,0 1 0,5-1 0,-7 2 1,1 0 0,-1 0-1,1 0 1,-1-1 0,0 1 0,0 0 0,1 1 0,-1-1 0,0 0 0,0 0 0,0 0 0,0 1 0,0-1 0,0 1-1,0-1 1,-1 0 0,1 1 0,0 0 0,-1-1 0,1 1 0,-1-1 0,0 1 0,1 0 0,-1-1 0,0 4-1,4 41-82,-4-35 94,1-1 1,0 0 0,0 0-1,1 0 1,5 16 0,-7-26 4,1 1 0,-1 0 0,0 0 0,1 0 0,0 0 0,-1-1 0,1 1 1,0 0-1,-1 0 0,1-1 0,0 1 0,0-1 0,-1 1 0,1 0 0,0-1 0,0 0 1,0 1-1,0-1 0,0 1 0,0-1 0,0 0 0,0 0 0,0 0 0,0 1 0,-1-1 0,1 0 1,0 0-1,0 0 0,0-1 0,0 1 0,0 0 0,0 0 0,0 0 0,0-1 0,0 1 0,0 0 1,0-1-1,1 0 0,5-3 47,0 0 1,0 0-1,12-9 1,-12 8-10,-2 1-15,13-9 28,0 0-1,1 2 1,0 0 0,29-12-1,-43 22-68,0-1-1,-1 0 0,1 1 1,0 0-1,0 0 1,0 0-1,-1 1 0,1 0 1,0 0-1,0 0 0,0 0 1,0 1-1,0 0 1,0 0-1,-1 0 0,1 1 1,0-1-1,-1 1 1,1 0-1,-1 0 0,0 1 1,0 0-1,0-1 0,0 1 1,0 0-1,4 5 1,0 2-24,-1 1 1,0 0 0,0 0 0,-1 0 0,-1 1 0,0 0-1,0 0 1,5 23 0,-5-18 36,-3-7-39,-3-12-244,-7-16-186,5 12 551,-15-32-201,-6-9-20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4:15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15251,'4'7'1305,"0"2"-977,1 0-360,6-1 2632,7 0-2176,16 0 24,7-1 48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4:16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77 266 15347,'0'1'67,"0"0"-1,1 1 1,-1-1 0,0 0-1,1 0 1,-1 1-1,1-1 1,0 0-1,-1 0 1,1 0 0,0 0-1,0 0 1,0 0-1,0 0 1,0 0-1,0 0 1,0 0-1,0-1 1,0 1 0,0 0-1,0-1 1,0 1-1,0-1 1,1 1-1,-1-1 1,0 1 0,0-1-1,1 0 1,-1 0-1,0 1 1,1-1-1,-1 0 1,0 0 0,1-1-1,-1 1 1,0 0-1,1 0 1,-1-1-1,0 1 1,0 0-1,1-1 1,-1 1 0,0-1-1,0 0 1,0 1-1,0-1 1,0 0-1,0 0 1,1-1 0,5-3 102,0-1 0,-1 0 1,1 0-1,-1-1 1,-1 0-1,6-8 1,-6 7-24,0 0 0,-1-1 0,-1 1 1,1-1-1,-1 0 0,-1 0 0,0 0 1,0 0-1,0 0 0,-1-13 0,-1 20-102,1-1 0,-1 0 0,-1 0 0,1 0-1,0 1 1,-1-1 0,1 0 0,-1 1 0,0-1 0,0 0-1,0 1 1,0-1 0,0 1 0,0-1 0,-1 1 0,1 0-1,-1-1 1,0 1 0,0 0 0,0 0 0,0 0 0,0 0-1,0 1 1,0-1 0,-1 1 0,1-1 0,0 1-1,-1 0 1,1 0 0,-1 0 0,0 0 0,1 0 0,-1 0-1,0 1 1,0-1 0,1 1 0,-1 0 0,-3 0 0,1 0-16,1 0-1,0 1 1,-1-1 0,1 1 0,0 0 0,-1 0 0,1 0 0,0 1 0,0-1 0,0 1-1,0 0 1,0 0 0,1 1 0,-6 3 0,3-1-20,1 0 1,0 1-1,0 0 1,0-1-1,1 2 1,0-1-1,0 0 0,-3 8 1,1-1-37,1 0 0,0 1 0,1 0-1,1-1 1,0 2 0,1-1 0,0 0 0,1 23 0,2-29-58,-1 0 0,2 0 0,-1 0 1,1 0-1,0 0 0,0-1 0,1 1 0,4 7 0,-6-12-18,1 1-1,1-1 1,-1 0-1,0 1 0,1-1 1,0-1-1,0 1 0,-1 0 1,2-1-1,-1 1 0,0-1 1,0 0-1,1 0 1,-1 0-1,1 0 0,0-1 1,-1 1-1,7 0 0,-2-1 0,0 0 0,0 0-1,0-1 1,0 0 0,0-1-1,0 0 1,0 0 0,0-1-1,11-3 1,32-17-578</inkml:trace>
  <inkml:trace contextRef="#ctx0" brushRef="#br0" timeOffset="1">464 131 13867,'-3'2'206,"-1"0"1,1 1-1,-1-1 1,1 1-1,-1-1 1,1 1-1,0 0 1,1 0-1,-1 0 1,0 1-1,-2 4 1,-3 2 193,-9 11 890,-23 38 1,36-52-1138,1 0 0,-1 0 1,1 0-1,0 0 0,1 1 1,0-1-1,0 1 0,0 0 1,1 0-1,0 10 0,1-16-140,0-1-1,0 0 0,0 0 0,0 0 0,1 1 0,-1-1 0,0 0 0,1 0 0,-1 0 0,1 0 0,-1 1 0,1-1 0,-1 0 0,1 0 0,0 0 0,-1 0 0,1 0 0,0 0 0,0-1 0,0 1 0,0 0 0,0 0 0,0-1 0,0 1 0,0 0 0,0-1 0,0 1 0,0-1 0,0 1 0,1-1 1,-1 0-1,0 0 0,0 1 0,0-1 0,1 0 0,-1 0 0,0 0 0,0 0 0,1 0 0,-1 0 0,0-1 0,2 1 0,6-2-58,0 0 0,-1 0-1,1-1 1,13-6 0,71-39-612,-63 31 265,53-22 0,-79 37 374,0 1 0,0 0 0,0 0 0,0 0 0,0 0 1,0 1-1,1 0 0,7 0 0,-11 0 56,1 0 1,0 1-1,0-1 0,0 1 1,-1 0-1,1-1 0,0 1 1,0 0-1,-1 0 1,1 0-1,-1 0 0,1 0 1,-1 0-1,1 1 0,-1-1 1,0 0-1,0 1 1,1-1-1,-1 1 0,1 2 1,-2-3-7,0-1 0,0 0 1,0 0-1,0 1 1,0-1-1,1 0 0,-1 0 1,0 1-1,0-1 1,0 0-1,0 0 0,0 0 1,0 1-1,1-1 1,-1 0-1,0 0 0,0 0 1,0 1-1,1-1 1,-1 0-1,0 0 0,0 0 1,0 0-1,1 0 1,-1 0-1,0 1 0,0-1 1,1 0-1,-1 0 1,0 0-1,0 0 0,1 0 1,-1 0-1,4-9 529,-3-23-89,-2 27-343,0-31 150,-3 0 0,-8-39 0,1 9-1258,11 65 914,0 0 0,0 0 0,0 1 0,0-1 0,0 0-1,0 0 1,0 1 0,0-1 0,0 0 0,1 0 0,-1 1 0,0-1 0,0 0-1,1 0 1,-1 1 0,1-1 0,-1 1 0,0-1 0,1 0 0,-1 1 0,1-1 0,0 1-1,-1-1 1,1 1 0,-1-1 0,1 1 0,0-1 0,-1 1 0,1 0 0,0 0-1,0-1 1,-1 1 0,1 0 0,0 0 0,0 0 0,-1-1 0,1 1 0,0 0 0,0 0-1,0 0 1,43 3-698,-26-1 396,35 0-367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4:17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81 17420,'-1'-2'104,"-1"-7"240,0-1 0,0 1 0,-8-17 0,9 25-322,1-1 0,-1 1-1,1 0 1,-1-1 0,0 1 0,0 0 0,0-1-1,0 1 1,0 0 0,0 0 0,0 0 0,0 0-1,0 0 1,0 0 0,-1 0 0,1 0 0,0 0 0,-1 1-1,1-1 1,-1 1 0,1-1 0,-1 1 0,1-1-1,-1 1 1,1 0 0,-1 0 0,1-1 0,-1 1-1,1 0 1,-1 0 0,1 1 0,-1-1 0,-1 1 0,-1 0 43,1 1 0,0-1 0,0 1 0,0 0 0,0 1 0,0-1 0,0 0 1,0 1-1,1-1 0,-4 5 0,-22 36 496,11-12-430,1 1 0,2 1 0,2 1 0,1 0 0,1 0 0,-7 52 0,8-17-57,4-1 0,3 99 0,6-106-38,3 0-1,2 0 1,25 90 0,-32-145-38,12 35-15,-13-39 18,0-1 1,0 1-1,0 0 1,0 0-1,0 0 1,1-1-1,-1 1 1,0-1-1,1 1 1,-1-1-1,1 1 1,0-1-1,-1 0 1,1 0-1,0 0 1,2 1-1,-4-1 3,1-1-1,-1 0 1,0 0-1,1 0 1,-1 0-1,1 0 1,-1 0-1,1 0 1,-1 0-1,0 0 1,1 0-1,-1 0 1,1 0-1,-1 0 1,0 0-1,1-1 1,-1 1-1,1 0 1,-1 0-1,0 0 1,1-1-1,-1 1 1,0 0-1,1 0 1,-1-1-1,0 1 1,1 0-1,-1-1 1,6-15 114,-2-24 113,-4 34-189,-1-110 638,-17-125 1,14 174-697,4 66 12,0 1 1,0-1-1,0 1 0,0-1 1,0 1-1,0 0 0,0-1 1,0 1-1,0-1 0,0 1 1,0-1-1,0 1 0,1 0 1,-1-1-1,0 1 0,0-1 1,0 1-1,1 0 0,-1-1 0,0 1 1,1 0-1,-1-1 0,0 1 1,0 0-1,1 0 0,-1-1 1,1 1-1,-1 0 0,0 0 1,1 0-1,-1-1 0,1 1 1,-1 0-1,0 0 0,1 0 1,-1 0-1,1 0 0,-1 0 0,1 0 1,-1 0-1,0 0 0,1 0 1,-1 0-1,1 0 0,-1 0 1,1 0-1,0 1 0,23 10-109,-15-6 58,5 1 27,0-1 0,1 0 0,-1-1 0,1 0 1,-1-1-1,1-1 0,0 0 0,0-1 0,0-1 0,0 0 1,0-1-1,0-1 0,0 0 0,0-1 0,0 0 1,-1-2-1,0 1 0,0-2 0,0 0 0,0-1 0,14-9 1,-17 7 34,-3 3-6,0 0 0,1 1-1,9-5 1,-17 9-2,0 0 0,1 0 0,-1 1 0,0-1 0,1 1 0,-1-1 1,1 1-1,-1 0 0,1-1 0,-1 1 0,1 0 0,-1 0 0,1 0 0,-1 0 1,1 0-1,-1 0 0,1 1 0,-1-1 0,1 0 0,-1 1 0,0-1 0,1 1 0,-1 0 1,0-1-1,1 1 0,-1 0 0,2 1 0,7 8 72,0 0-1,1 0 1,21 14-1,-26-21-29,0 0-1,0 0 1,1-1-1,-1 0 0,0 0 1,1 0-1,-1-1 1,1 0-1,0 0 0,11 0 1,7-3-61,-1-1 0,0-1-1,0-1 1,35-12 0,-26 8-1566,52-10-1,-44 14 426,-21 3 472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4:17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63 17756,'2'-3'222,"0"0"0,0 1 0,-1-1 0,0 0 0,1 0 1,-1 0-1,0 0 0,0 0 0,-1 0 0,1-3 0,-1 5-170,0 0-1,0 0 1,0 0 0,0 0-1,0 0 1,0 0 0,-1 0-1,1-1 1,0 1 0,-1 0-1,1 1 1,-1-1 0,1 0-1,-1 0 1,0 0 0,1 0-1,-1 0 1,0 0 0,0 1-1,1-1 1,-1 0 0,0 1-1,0-1 1,0 0-1,0 1 1,0-1 0,0 1-1,0 0 1,0-1 0,0 1-1,0 0 1,0-1 0,-2 1-1,-4-1 80,0 0-1,0 1 0,-1 0 0,1 0 0,0 1 0,0 0 0,-1 0 1,1 0-1,0 1 0,0 0 0,1 1 0,-1 0 0,-9 4 1,4 0-126,0-1 1,1 2 0,0 0-1,0 0 1,1 1-1,-12 12 1,17-16-12,1 0 0,1 0 1,-1 0-1,1 1 0,0-1 0,-4 9 0,6-13-3,1 1 0,-1-1 0,1 1 0,-1-1 0,1 1-1,0-1 1,0 1 0,-1 0 0,1-1 0,0 1 0,0-1 0,1 1-1,-1-1 1,0 1 0,0-1 0,1 1 0,-1-1 0,1 1 0,-1-1-1,1 1 1,0-1 0,0 0 0,-1 1 0,1-1 0,0 0 0,0 0 0,0 1-1,0-1 1,1 0 0,1 1 0,2 1-99,-1-1 1,1 0-1,0 0 0,0 0 1,0-1-1,0 1 1,0-1-1,0-1 0,0 1 1,0-1-1,1 0 0,-1 0 1,5-1-1,3 0-211,-1-1 1,1 0-1,-1-1 0,18-7 0,-14 3 131,0 0 0,0-2 0,-1 0 0,0 0 0,20-18 0,24-30-568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4:17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24 18108,'-12'11'272,"1"1"1,1 0 0,0 0-1,0 1 1,1 1-1,1 0 1,0 0-1,1 0 1,1 1-1,0 0 1,-7 28 0,8-21-80,0 1 0,2 0 0,1 1 1,0-1-1,2 0 0,0 1 1,6 33-1,-2-39-141,0 1 1,1-1-1,10 23 0,-12-32-84,1 0 1,1-1-1,0 0 0,0 0 0,0 0 0,1 0 0,0-1 0,8 8 1,-12-14 18,-1 1 0,1-1 0,-1 0-1,1 0 1,0 0 0,-1 0 0,1 0 0,0 0 0,0 0 0,-1 0 0,1-1 0,0 1 0,0-1 0,0 1 0,0-1 0,2 0 0,-3 0 5,1 0-1,-1 0 1,0-1-1,0 1 1,0-1-1,0 1 0,0-1 1,1 1-1,-1-1 1,0 0-1,0 1 1,0-1-1,-1 0 1,1 0-1,0 0 0,0 0 1,0 0-1,0 0 1,0-1-1,2-3-2,-1 0-1,0-1 1,1 0 0,-2 1-1,1-1 1,-1 0 0,0 0-1,1-9 1,-4-179 552,4 205-544,1-1 0,0 1-1,1-1 1,0 0 0,0 0 0,1 0 0,1-1-1,-1 0 1,1 0 0,1 0 0,8 9-1,-11-14 6,0-1-1,0 0 0,0 1 0,0-2 1,0 1-1,1 0 0,0-1 1,-1 0-1,1 0 0,0 0 1,0-1-1,0 1 0,0-1 0,0 0 1,0-1-1,0 1 0,0-1 1,0 0-1,0 0 0,1-1 0,-1 1 1,0-1-1,0 0 0,0-1 1,8-3-1,-4 1-9,0-1 0,0 0 0,0-1 0,0 0 1,-1 0-1,0-1 0,0 0 0,-1-1 0,0 1 0,-1-1 1,11-17-1,-3 3-103,-1-1 0,-1 0 0,14-39 0,-18 30-195,-8 30 230,-1 3 14,-3 17 5,-2 7 159,2-1 0,1 1 1,1 0-1,1 0 0,1 0 0,1 0 0,5 29 1,-5-50-74,0 1 0,1 0 0,-1-1 1,1 1-1,0-1 0,0 1 0,1-1 1,-1 0-1,1 0 0,5 6 0,-6-8-39,-1-1-1,1 0 0,-1 1 1,1-1-1,0 0 1,-1 0-1,1 0 0,0 0 1,0 0-1,0 0 0,0-1 1,0 1-1,0-1 0,0 1 1,0-1-1,0 0 1,0 1-1,0-1 0,0 0 1,0-1-1,0 1 0,0 0 1,0 0-1,0-1 0,0 1 1,0-1-1,3-1 1,0-1-118,0 0 0,0 0 1,0-1-1,0 0 1,-1 0-1,1 0 1,-1 0-1,0-1 1,0 0-1,-1 0 1,1 0-1,-1 0 0,4-10 1,2-5-107,-1 0 0,9-33 0,-2-13-326</inkml:trace>
  <inkml:trace contextRef="#ctx0" brushRef="#br0" timeOffset="1">643 1 14331,'-12'14'1280,"5"4"-968,7 0-440,6 1 2289,7-1-1881,6-3 144,5-2-32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4:18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14427,'-4'13'698,"0"0"-1,-1 0 0,-10 18 1,10-23-368,1 0 0,0 0-1,1 0 1,0 0 0,0 0 0,1 1-1,0 0 1,0-1 0,1 1 0,0 11-1,1-18-277,0-1-1,0 1 0,0-1 1,1 0-1,-1 1 0,0-1 1,1 1-1,0-1 0,-1 0 1,1 1-1,0-1 0,-1 0 1,1 1-1,0-1 0,0 0 1,0 0-1,0 0 0,0 0 1,0 0-1,3 1 0,-1 0-19,-1-1-1,1 0 0,-1 0 0,1-1 0,0 1 0,-1-1 0,1 1 0,0-1 0,-1 0 0,6 0 0,4-1-112,-1-1 1,1 0-1,-1-1 0,16-6 1,61-30-614,-65 27 447,1 1 0,50-16 0,-72 27 270,0-1 0,0 1 0,1-1-1,-1 1 1,0 0 0,0 0 0,1 0 0,-1 0 0,0 0 0,0 0 0,1 1 0,-1-1 0,0 1 0,0 0 0,0-1 0,2 2 0,-2-1 29,-1 0 1,0 0 0,0 1 0,1-1 0,-1 0 0,0 0-1,0 1 1,0-1 0,-1 1 0,1-1 0,0 1 0,0-1 0,-1 1-1,1-1 1,-1 1 0,1 0 0,-1-1 0,0 1 0,0-1-1,0 1 1,0 2 0,-1 30 814,1-25-654,-1 0 0,1-1 0,1 1 0,0 0 0,1 9-1,-1-17-201,-1 0 0,1 0 0,-1 1 0,1-1 0,0 0 0,-1 0 0,1 0 0,0 0 0,0 0 0,0 0 0,0 0 0,0 0 0,0 0 0,0-1 0,0 1 0,0 0 0,0 0 0,0-1 0,1 1-1,-1-1 1,0 1 0,0-1 0,1 0 0,-1 0 0,0 1 0,0-1 0,1 0 0,-1 0 0,0 0 0,1 0 0,-1 0 0,0-1 0,1 1 0,0-1 0,8 0-207,0-2 1,-1 1 0,15-7 0,-15 5-30,13-4-400,-5 1-409,35-9 1,-48 15 796,1 0 0,-1 0 0,0 1 0,0 0 0,0 0 0,1 0 0,-1 0 1,0 0-1,0 1 0,0 0 0,1 0 0,-1 0 0,0 0 0,4 3 0,-7-3 151,1 0 0,-1 0-1,0 0 1,1 1 0,-1-1-1,0 1 1,0-1 0,0 1-1,0-1 1,-1 1-1,1-1 1,0 1 0,0 0-1,-1 0 1,0-1 0,1 1-1,-1 0 1,0 0 0,1 0-1,-1-1 1,0 1 0,-1 0-1,1 0 1,0 0 0,0-1-1,-1 1 1,1 0 0,-1 0-1,1-1 1,-1 1-1,-1 2 1,-10 20-498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4:18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40 561 12819,'-8'4'363,"5"-3"-279,1-1-1,0 1 1,0 0 0,0 0-1,0 0 1,0 1-1,1-1 1,-1 0 0,0 1-1,0-1 1,1 1-1,-1 0 1,1-1-1,0 1 1,-1 0 0,-1 4-1,3-6-70,0 0-1,0 1 1,0-1 0,0 0-1,0 1 1,0-1 0,0 0-1,0 0 1,0 1 0,0-1-1,1 0 1,-1 1 0,0-1-1,0 0 1,0 1 0,0-1-1,1 0 1,-1 0 0,0 1 0,0-1-1,0 0 1,1 0 0,-1 0-1,0 1 1,0-1 0,1 0-1,-1 0 1,0 0 0,0 0-1,1 0 1,-1 1 0,0-1-1,1 0 1,-1 0 0,0 0-1,1 0 1,-1 0 0,0 0-1,1 0 1,13 1 316,0 0 1,0 0-1,-1-1 1,22-4-1,-22 3-208,699-83 2635,1-33-1695,12-21-365,543-86 110,-854 190-2879,-407 34 1601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8:41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14155,'3'17'816,"0"-11"-424,2-4-472,11-4 896,7-5-672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5:26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42 15771,'3'-10'1247,"2"-6"366,-7 15-571,-4 7 333,-29 45-244,30-41-1148,-1 0 1,-1 0-1,0-1 0,0 0 0,-1 0 1,-9 8-1,17-17 36,-1 1-1,1-1 1,0 1 0,-1-1 0,1 1-1,-1-1 1,1 0 0,-1 1-1,1-1 1,-1 0 0,1 1 0,-1-1-1,0 0 1,1 0 0,-1 1-1,1-1 1,-1 0 0,0 0 0,1 0-1,-1 0 1,1 0 0,-1 0-1,0 0 1,1 0 0,-2 0-1,0-13 845,3 9-737,-15 12 413,10-8-244,12-11-82,-4 3-104,-4 7-108,0 0 1,0 0-1,0 0 1,0 0 0,1 0-1,-1 0 1,1 0-1,-1 0 1,0 1 0,1-1-1,-1 0 1,1 0-1,0 0 1,-1 0 0,1 1-1,1-2 1,3-3-148,6-6-706,0 0 0,14-21 0,4-5-1286,-21 25 2014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9:43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13507,'1'-1'64,"-1"0"1,1 0 0,-1 0-1,1 0 1,0 0-1,-1 0 1,1 0 0,0 0-1,0 0 1,0 0-1,-1 0 1,1 1-1,0-1 1,0 0 0,0 1-1,0-1 1,0 1-1,0-1 1,2 0-1,26-8 49,-23 8 7,80-18 802,-74 17-781,0 1 0,0 0 0,0 1 0,1 0-1,13 3 1,-25-3-128,1 0 1,-1 0-1,0 0 0,0 0 0,0 1 1,0-1-1,0 0 0,0 1 0,0-1 1,0 1-1,0-1 0,0 1 0,0-1 0,0 1 1,0 0-1,0-1 0,0 1 0,-1 0 1,1 0-1,0 0 0,0 0 0,-1 0 1,1 0-1,-1 0 0,2 1 0,-2 0 3,0-1-1,0 1 0,0 0 1,-1-1-1,1 1 0,0-1 0,-1 1 1,1-1-1,-1 1 0,1-1 1,-1 1-1,1-1 0,-1 0 1,0 1-1,-2 1 0,-4 6 60,0 0 0,-1-1 0,-16 13-1,-38 25 243,41-31-144,0 0 1,1 2-1,-27 28 0,45-43-151,0 0-1,0 0 1,1 0-1,-1 1 1,1-1-1,0 0 1,-1 1-1,1-1 1,0 1-1,0-1 1,1 1 0,-1 0-1,0-1 1,1 1-1,0 0 1,-1 3-1,2-4-6,-1 0 0,1 1 0,0-1 0,-1 0 0,1 0 0,0 0 0,0 0 0,0 0 0,1 0 0,-1-1 0,0 1 0,1 0 0,-1 0 0,1-1-1,0 1 1,-1-1 0,1 0 0,0 1 0,0-1 0,2 1 0,19 9-271,-1 0-1,2-2 1,-1-1-1,1-1 1,0-1-1,1-1 1,-1-1-1,42 1 1,-32-4-224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2:07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73 10522,'0'0'40,"0"1"-1,0-1 1,0 0 0,-1 0-1,1 0 1,0 0-1,0 1 1,-1-1-1,1 0 1,0 0 0,0 0-1,0 1 1,0-1-1,0 0 1,-1 0-1,1 0 1,0 1 0,0-1-1,0 0 1,0 0-1,0 1 1,0-1-1,0 0 1,0 0 0,0 1-1,0-1 1,0 0-1,0 1 1,0-1-1,0 0 1,0 0 0,0 1-1,0-1 1,0 0-1,0 0 1,0 1-1,1-1 1,-1 0 0,0 0-1,0 1 1,14 2 694,32-4-487,-31 0-57,19 2 118,-1 1 0,55 11-1,-11-1 66,-14-8-90,0-2 0,79-8-1,15-1-107,-65 5-202,0-4 0,126-25 0,-126 14-12,134-8-1,-67 13 10,-88 5-102,1 2 1,82 7-1,-136 0 84,-1 2 1,1 0-1,19 8 0,-18-5-68,1-2 0,21 4 0,-8-6-182,55-2 0,-43-1-31,-33 2-866,-11-2 1107,0 0 1,0 1-1,0-1 1,0 0-1,-1 0 1,1 0-1,0 0 1,0 0-1,0 0 1,0 0-1,0 0 1,0 0 0,0 0-1,-1 0 1,1-1-1,0 1 1,0 0-1,0-1 1,0 1-1,-1-1 1,1 1-1,0-1 1,0 1-1,-1-1 1,1 1-1,0-1 1,-1 0 0,2 0-1,9-12-508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3:08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38 12619,'1'0'139,"0"-1"1,0 0-1,0 1 0,0-1 1,0 0-1,0 0 1,0 1-1,0-1 0,-1 0 1,1 0-1,0 0 1,-1 0-1,1 0 0,0 0 1,-1 0-1,1 0 1,-1-1-1,0 1 1,1 0-1,-1 0 0,0 0 1,0 0-1,0-1 1,1 1-1,-1 0 0,-1-2 1,1 2-53,-1 0 0,0 1 0,0-1 1,1 0-1,-1 1 0,0-1 0,0 0 0,0 1 1,0-1-1,0 1 0,0-1 0,0 1 0,0 0 1,0-1-1,0 1 0,0 0 0,0 0 0,0-1 1,0 1-1,0 0 0,0 0 0,0 0 0,-1 1 1,1-1-1,0 0 0,0 0 0,0 1 0,0-1 1,-1 1-1,-6 1-14,1 1 1,0 0 0,0 0 0,0 1-1,0 0 1,1 0 0,-1 0 0,1 1 0,-8 7-1,-48 55 7,60-65-73,-34 41-4,2 2 0,2 1 0,3 2 0,-28 56 0,42-71-5,2 0 0,0 1 0,3 0 0,0 1 0,3 0 0,0 0 0,-1 55 0,7-72 1,2-1 1,0 1 0,1 0 0,1-1 0,1 1 0,0-1 0,1 0-1,1-1 1,14 30 0,-14-35-59,0-1 0,1 1 0,1-2 0,-1 1 0,2-1 0,-1 0 1,1-1-1,0 1 0,1-2 0,0 0 0,0 0 0,1-1 0,0 0 0,20 8 0,-17-9-159,0 0 1,0-1-1,0-1 0,29 4 1,-26-9-139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3:30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33 14107,'21'-26'1606,"-17"19"-701,-15 16-33,-16 21-576,1 0-1,1 2 0,1 1 1,2 0-1,2 2 0,1 1 1,1 0-1,-12 40 0,14-28-294,3 0 0,1 0 0,2 1 0,3 1 0,2-1 0,1 56 0,4-83 14,2 1 0,0-1 0,1 0 0,1 0 0,1 0 0,10 27 0,-12-41-45,0-1 1,1 0-1,0 1 0,0-1 1,1-1-1,0 1 1,0-1-1,12 11 0,-13-13-48,1 0-1,0-1 0,0 0 0,0 0 0,1 0 0,-1-1 0,1 0 1,-1 0-1,1 0 0,0-1 0,0 1 0,0-1 0,9 0 0,14-2-139,0-6-73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3:52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44 10674,'1'-2'71,"-1"1"-1,1-1 0,-1 1 0,1-1 1,-1 1-1,1-1 0,-1 1 0,0-1 1,0 0-1,0 1 0,0-1 1,0 0-1,0 1 0,-1-1 0,1 1 1,0-1-1,-1 1 0,1-1 0,-1 1 1,0-3-1,0 4-20,0-1-1,0 0 1,0 0-1,0 1 1,0-1-1,0 0 1,0 1-1,0-1 1,-1 1 0,1-1-1,0 1 1,0 0-1,0-1 1,-1 1-1,1 0 1,0 0-1,0 0 1,-1 0 0,-1 0-1,-4 1 33,0 0 1,0 1-1,0 0 0,0 0 0,0 0 0,1 1 1,-11 5-1,-2 4 0,0 1-1,1 1 1,0 1 0,1 0-1,1 1 1,0 1 0,1 0-1,1 1 1,1 1 0,0 0-1,2 1 1,0 0 0,1 0 0,1 1-1,1 1 1,1 0 0,1 0-1,1 0 1,-3 32 0,7-36-68,1 0 0,0 1-1,2-1 1,0 0 0,2 0 0,-1 0 0,9 20 0,-8-26-8,0-1 0,1 0-1,1 1 1,0-2 0,1 1-1,0-1 1,0 0 0,1 0 0,0-1-1,1 0 1,14 11 0,-16-15 7,0-1 1,0 0 0,0-1-1,0 0 1,0 0 0,1 0-1,-1-1 1,1 0 0,0-1-1,0 1 1,0-2 0,0 1-1,-1-1 1,1 0 0,0-1-1,0 0 1,0 0 0,0 0-1,-1-1 1,1 0 0,0-1-1,7-3 1,0-1 75,0 0-1,0-1 1,-1-1 0,0 0 0,-1-1-1,0 0 1,0-1 0,-1-1 0,17-20-1,-11 7 94,-2 0-1,0-2 1,-2 1-1,0-2 1,-2 0-1,-2 0 1,0-1-1,-2 0 1,-1-1-1,-1 0 1,3-55-1,-8 80-169,-1 0-1,0 0 1,-1-1-1,1 1 1,-1 0-1,0 0 1,0 0-1,-1 0 1,1 0-1,-1 0 1,0 0-1,-6-9 1,5 11-57,1 0 0,-1-1 1,0 1-1,0 1 0,-1-1 0,1 0 1,-1 1-1,1 0 0,-1 0 0,0 0 1,0 0-1,0 1 0,0-1 0,0 1 1,0 0-1,-7-1 0,2 1-53,1 0 0,-1 1 0,0-1 0,0 2 1,1-1-1,-1 1 0,0 1 0,-13 3 0,-17 7-222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4:40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19 954 12747,'-10'12'1219,"10"-12"-1159,0 0 1,0 0 0,0-1-1,0 1 1,0 0 0,0 0-1,0 0 1,0 0 0,0-1-1,-1 1 1,1 0 0,0 0-1,0 0 1,0 0 0,0-1-1,0 1 1,0 0 0,0 0-1,0 0 1,-1 0 0,1 0-1,0-1 1,0 1 0,0 0-1,0 0 1,-1 0 0,1 0-1,0 0 1,0 0 0,0 0-1,0 0 1,-1 0 0,1 0-1,0 0 1,0 0 0,0 0-1,-1 0 1,1 0 0,0 0-1,0 0 1,0 0 0,0 0-1,-1 0 1,1 0 0,0 0-1,0 0 1,0 0 0,0 0-1,-1 0 1,1 0 0,0 0-1,0 1 1,0-1 0,0 0-1,-1 0 1,1 0 0,0 0 0,0 0-1,0 0 1,0 1 0,0-1-1,0 0 1,0 0 0,0 0-1,-1 0 1,1 1 0,0-1-1,0 0 1,2-3 114,-1 0-1,0 0 1,1 0 0,0 0 0,-1 0 0,1 1-1,1-1 1,3-4 0,-2 2-52,17-17 14,0-1 1,47-35-1,56-31-232,-62 46-23,225-171-1096,-145 106 362,74-67-711,-15 11 0,-178 148 1393,0-1-140,-23 17 299,0 0-1,0 0 1,0 0 0,0 0-1,0 0 1,0 0-1,-1 0 1,1 0 0,0 0-1,0 0 1,0-1 0,0 1-1,0 0 1,0 0 0,0 0-1,-14 9-178,-31 21 85,24-13 10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4:43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98 805 12035,'-8'5'323,"1"0"1,0 0-1,0 1 0,0 1 1,0-1-1,1 1 1,0 0-1,1 0 1,-1 1-1,2-1 1,-1 1-1,1 0 1,0 1-1,0-1 1,1 1-1,0-1 1,-2 15-1,5-23-319,0 0-1,0 0 0,0 0 1,0 0-1,0 0 1,0 0-1,0 0 1,0 0-1,0 0 0,0 0 1,0-1-1,0 1 1,0 0-1,0 0 1,0 0-1,1 0 0,-1 0 1,0 0-1,0 0 1,0 0-1,0 0 1,0 0-1,0 0 1,0 0-1,0 0 0,0 0 1,0 0-1,0 0 1,0 0-1,0 0 1,1-1-1,-1 1 0,0 0 1,0 0-1,0 0 1,0 0-1,0 0 1,0 0-1,0 0 0,0 0 1,0 0-1,0 1 1,1-1-1,-1 0 1,0 0-1,0 0 0,0 0 1,0 0-1,0 0 1,0 0-1,0 0 1,0 0-1,0 0 0,0 0 1,0 0-1,0 0 1,0 0-1,0 0 1,1 0-1,-1 0 0,0 0 1,0 1-1,0-1 1,0 0-1,0 0 1,0 0-1,9-11 64,9-12-29,23-31 123,71-72 0,58-37-22,-137 131-120,275-240-19,-233 214-258,3 2 0,109-58 0,-168 105 192,-14 7 54,0 0 0,-1-1 0,1 1 1,0-1-1,-1 0 0,1 0 0,4-5 0,-9 8 15,0 0-1,0-1 1,0 1-1,0 0 1,-1 0 0,1 0-1,0-1 1,0 1-1,0 0 1,0 0-1,0 0 1,-1 0 0,1 0-1,0-1 1,0 1-1,0 0 1,0 0-1,-1 0 1,1 0 0,0 0-1,0 0 1,0 0-1,-1 0 1,1 0-1,0 0 1,0 0 0,-1 0-1,1 0 1,0 0-1,0 0 1,0 0-1,-1 0 1,1 0 0,0 0-1,0 0 1,0 0-1,-1 0 1,1 0-1,0 0 1,0 0 0,0 1-1,0-1 1,-1 0-1,1 0 1,0 0-1,-14 3 88,-44 25 86,59-28-188,-1 0 0,0 0-1,0 0 1,0-1 0,0 1 0,0 0-1,0 0 1,0 0 0,0 0-1,0-1 1,0 1 0,0 0 0,0 0-1,0 0 1,0 0 0,0-1 0,0 1-1,0 0 1,0 0 0,0 0-1,0 0 1,-1 0 0,1-1 0,0 1-1,0 0 1,0 0 0,0 0 0,0 0-1,0 0 1,0-1 0,0 1-1,-1 0 1,1 0 0,0 0 0,0 0-1,0 0 1,0 0 0,0 0-1,-1 0 1,1 0 0,0 0 0,0 0-1,0 0 1,0 0 0,-1 0 0,1 0-1,0 0 1,0 0 0,0 0-1,0 0 1,-1 0 0,1 0 0,0 0-1,-8-3-121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5:28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 13219,'4'0'259,"0"0"0,0 1 0,0-1 0,-1 0 0,1 1 0,0 0 0,4 1 0,35 13 61,1-3 0,1-2-1,0-1 1,0-3-1,47 1 1,-43-8-147,-1-2-1,0-3 1,-1-1-1,49-14 1,182-68 607,-260 83-722,25-10 172,61-13-1,-111 30-510,1-1-1,0 0 0,-1 0 1,1 0-1,0-1 0,-1 0 0,-7-3 1,0-1-119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5:45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519 5 9826,'-26'-3'169,"0"2"-1,0 1 1,0 1-1,0 1 1,0 1-1,-46 13 1,59-12-104,0 0 1,0 1 0,0 1-1,1 0 1,0 1-1,0 0 1,1 1-1,0 0 1,0 1-1,1 0 1,0 1 0,1 0-1,0 0 1,-12 19-1,5-2 115,1 1 0,2 1 0,1 0 0,1 1 0,2-1 0,1 2 0,-7 46-1,8-14 85,2 1 0,7 107-1,0-127-202,3 0 1,13 59-1,-14-87-58,0 0-1,1-1 0,1 0 0,0 0 1,1-1-1,1 1 0,0-1 0,1-1 1,19 23-1,-23-32-3,-1 1 0,0-2 1,1 1-1,0 0 0,0-1 0,0 0 1,0 0-1,0-1 0,1 1 1,-1-1-1,1 0 0,0-1 0,-1 1 1,1-1-1,0 0 0,0-1 1,0 1-1,0-1 0,9-1 0,-3-1 1,-1-1-1,0 1 0,0-2 0,-1 1 0,1-2 0,-1 1 1,0-1-1,0-1 0,13-9 0,15-13 28,-2-2 0,-2-1 0,0-2 0,-2-1 0,49-70 0,-46 52 31,-2-1 0,-3-2 0,43-107-1,-63 136-4,-1-1-1,-1 0 0,-2 0 0,0-1 1,1-32-1,-6 54-40,-1 0 1,0 0-1,0 0 1,-1 0 0,0 0-1,0 0 1,0 0-1,-1 0 1,0 0-1,0 1 1,0-1-1,-5-7 1,5 10-13,0 0 1,-1 1-1,1-1 1,-1 0-1,0 1 1,0 0-1,0-1 1,0 1-1,0 0 1,-1 1-1,1-1 1,-1 1-1,1-1 0,-1 1 1,1 0-1,-1 0 1,0 1-1,0-1 1,1 1-1,-1 0 1,-6 0-1,-6 1-34,0 0 1,0 2-1,0 0 0,0 1 0,-28 10 0,-79 39 68,107-45 11,-158 76-173,101-51-12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5:54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4841 499 10242,'-4'2'235,"-1"1"0,1-1-1,-1 0 1,0 0 0,0 0-1,0-1 1,0 0 0,0 0-1,0 0 1,-5 0 0,7-1-192,0 0 0,-1 0 0,1 0 1,0 0-1,0-1 0,0 1 1,0-1-1,0 0 0,0 0 1,0 0-1,0 0 0,0-1 0,1 1 1,-1-1-1,0 0 0,1 1 1,-4-5-1,-2-4 36,0-1 1,1 0-1,0 0 1,1 0-1,1-1 1,0 0-1,0 0 1,-5-24-1,6 21-39,0 0 0,-2 0 0,0 1 0,0-1 0,-17-25 0,14 28-33,-1 1-1,-1-1 1,0 2 0,0-1 0,-1 2 0,-1-1 0,1 2-1,-1 0 1,-1 0 0,0 1 0,0 1 0,0 0 0,0 1-1,-24-5 1,-13 1-3,-1 2 1,0 3-1,-52 1 0,-75-6 49,-47-30-39,122 19-55,-138-10 0,166 27 30,1 4 1,-1 2 0,1 5-1,-109 23 1,15 10 3,-129 28-15,202-52 34,-111 7-1,-274-31 60,2-1-7,313 22-68,-68 3-8,213-16 8,-1 2-1,1 0 0,0 2 1,0 0-1,0 2 0,1 0 1,0 1-1,-34 19 1,26-10-2,0 0 1,1 2 0,2 2-1,0 0 1,-24 26 0,26-20-4,1 0 0,2 2 0,-29 50 0,-39 103-22,67-135 28,-4 12 0,2 1-1,3 1 0,-21 106 1,26-70 1,-5 170 0,14-128-5,1-51-24,11 151 1,-6-230 22,1-1 1,0 0 0,1 0-1,0 0 1,0 0 0,1-1-1,0 1 1,0 0 0,1-1-1,0 0 1,0 0 0,0 0-1,1-1 1,0 1 0,1-1-1,-1 0 1,1 0 0,1-1-1,-1 0 1,1 0 0,-1-1-1,1 1 1,11 4 0,19 7 1,0-1 0,0-2 0,2-2 0,-1-2 0,1-1 0,70 5 0,241-13-27,-332 0 33,367-8 31,-310 12-23,0 2 0,-1 4 0,84 21 0,321 126-25,-310-97 6,-63-22-12,95 31-293,-155-56 146,1-2 0,70 8 1,569-8-144,-473-15 285,585-48 30,-611 31-34,353-90 0,-515 104 28,-1-1 1,0-1 0,0-1-1,-1-1 1,41-27 0,-50 27-18,0 0 1,-1 0-1,0-1 1,-1-1 0,-1 0-1,0 0 1,0-1-1,-2-1 1,14-24 0,-10 10-116,-1 0 0,-2-1 1,-1 0-1,-1 0 0,7-53 0,-11 34 86,-2 1 0,-8-96-1,-16-171 171,1 23-41,14 224-47,-27-117 1,23 145 24,-1 1 1,-3 0 0,-1 1 0,-25-43-1,-13-9 58,-4 3 0,-4 2-1,-91-97 1,119 143-28,24 26-42,-1 0 1,0 0-1,-1 1 0,-1 1 0,0 0 0,-16-10 0,26 19-46,-1 1 1,0-1-1,0 1 0,0 0 1,1 0-1,-1 0 1,0 1-1,0-1 0,-1 1 1,1 0-1,0 0 1,0 0-1,0 1 1,0-1-1,0 1 0,0 0 1,-6 2-1,-22 10-12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5:26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17 13891,'3'-15'3453,"-3"15"-3385,0 0 0,-1 0 0,1 0 0,0 0 0,0-1 0,0 1 0,0 0 0,0 0 0,0 0 0,0 0 0,0 0 0,0 0 0,0 0 0,0 0 0,0 0 0,-1 0 0,1-1 0,0 1 0,0 0 0,0 0 0,0 0 0,0 0 0,0 0 0,0 0 0,-1 0 0,1 0 0,0 0 0,0 0 0,0 0 0,0 0 0,0 0 0,0 0 0,-1 0 0,1 0 0,0 0 0,0 0 0,0 0 0,0 0 0,0 0 0,0 0 0,0 0 0,-1 1 0,1-1 0,0 0 0,0 0 0,0 0 0,0 0 0,0 0 0,0 0 0,0 0 0,-21 20 2970,17-16-3519,-24 28 692,1 1-1,-34 56 1,-34 78-210,41-68-657,52-96 757,-10 16-1502,7-18 662,3-13 982,4-41-647,1 14 166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7:45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71 7178,'-3'0'2558,"4"5"-1370,-1-4-1095,0 0 1,1 0 0,-1 0-1,0 0 1,1 0 0,-1 0-1,1 0 1,-1-1-1,1 1 1,0 0 0,-1 0-1,1 0 1,1 0 0,2 2-6,0-1 0,1-1 1,-1 1-1,1 0 0,-1-1 1,1 0-1,-1 0 0,1-1 1,7 1-1,48-2 46,-29 0-14,-6 2-22,-1 1 0,1 1-1,43 10 1,69 32 167,-123-41-252,0 0 0,1 0 0,-1-1 0,1-1 1,-1 0-1,1-1 0,20-2 0,-1-2 15,-1-2 1,37-9 0,-40 7 6,1 3 0,0 0 0,-1 2-1,56 3 1,121 27 4,-118-14-139,0-5 0,1-3 0,150-10 0,265-58-82,166-4-57,-317 33 236,-8 2 3,2 25 0,36 15-129,-397-9 93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7:52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1 239 10554,'4'-4'155,"0"0"0,1 0-1,0 1 1,-1 0 0,1 0-1,1 0 1,-1 1 0,0 0 0,0-1-1,1 2 1,0-1 0,-1 1-1,1 0 1,0 0 0,9 0-1,291-38 71,-278 35-219,375-24 288,-272 24-212,-66 4-52,90 12 0,-10 1-23,-68-11 10,-1 4-1,1 3 1,79 20 0,-112-19-19,0-2 1,1-1 0,0-3-1,45-1 1,177-19 7,-129 5-12,-55 9-6,118 13-1,-10 1 21,116-27 1,-4-22-8,-139 15-19,148-7-32,10-1 29,210-4-44,-126 13 81,-268 11-3,-168-14 78,25 23-134,-1 1-17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9:09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38 11114,'-3'-32'1574,"3"32"-1557,0 0 0,0 0 0,0-1 1,0 1-1,0 0 0,0 0 0,0-1 0,0 1 0,-1 0 1,1 0-1,0-1 0,0 1 0,0 0 0,0 0 1,0 0-1,-1-1 0,1 1 0,0 0 0,0 0 0,0 0 1,-1 0-1,1 0 0,0-1 0,0 1 0,-1 0 0,1 0 1,0 0-1,0 0 0,0 0 0,-1 0 0,1 0 0,0 0 1,0 0-1,-1 0 0,1 0 0,-2 1 21,1-1 0,0 1 0,0 0 1,0 0-1,0 0 0,0 0 0,1-1 0,-1 2 0,0-1 0,0 0 0,0 0 1,0 2-1,-12 21 81,1 1 0,1 0 1,-7 28-1,-6 12-20,-72 210 108,84-230-191,2 1 0,3 0 1,1 0-1,0 57 0,7-85 0,0-1 0,1 0 0,0-1 0,2 1 0,7 25 0,-9-38 6,-1 0 0,1 0 0,0 0 0,0 0 0,0-1 0,1 1 0,0-1 0,-1 1 0,1-1 0,0 0 0,7 5 0,-8-6 4,1-1 1,-1 0-1,1 0 0,-1 0 0,1 0 1,-1 0-1,1-1 0,0 1 0,-1-1 0,1 1 1,0-1-1,0 0 0,-1 0 0,1-1 1,0 1-1,-1 0 0,1-1 0,0 0 1,-1 0-1,1 1 0,2-3 0,3-1 47,1 0-1,-1-1 1,0-1 0,-1 1-1,1-1 1,-1-1-1,0 1 1,-1-1-1,0 0 1,8-11 0,7-14 210,21-38 1,-42 69-283,22-41 229,-1-1 0,27-84 0,-41 102-163,0-1 0,-2 1 0,-1-1 0,-1 0 0,-1-1 0,-3-46 0,0 62-51,-1 0-1,-1 0 0,1 0 1,-2 0-1,1 0 1,-1 1-1,-1 0 1,0-1-1,-1 2 0,-10-16 1,13 21-51,0 1 0,0-1 1,0 0-1,-1 1 0,0-1 0,1 1 1,-1 0-1,-1 1 0,1-1 1,0 1-1,-1-1 0,1 1 0,-1 1 1,1-1-1,-1 1 0,0-1 0,0 1 1,0 1-1,0-1 0,0 1 0,0 0 1,0 0-1,1 0 0,-1 1 0,-9 1 1,9-4-148,6-8-60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4:53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12 13851,'15'-7'816,"-11"3"-936,-6 5-32,-8 11-80,-4 10-128,-5 2 496,-1 4-240,0-1 32,7-15 24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5:49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32 13491,'18'-7'457,"1"1"0,-1 1 1,1 1-1,0 0 0,26 0 1,-36 3-305,1 1 0,-1 0 0,1 1 0,-1 0 0,0 0 0,1 1 0,-1 1 1,0-1-1,0 2 0,0-1 0,-1 1 0,16 9 0,-22-11-138,1 0 0,-1 0 0,1 0 0,-1 0 0,1 1 0,-1-1 0,0 1 0,0-1-1,-1 1 1,1 0 0,0 0 0,-1 0 0,0 0 0,1 0 0,-1 0 0,-1 1 0,1-1 0,0 0 0,-1 0 0,1 1-1,-1-1 1,0 0 0,0 1 0,-1-1 0,1 0 0,-1 0 0,1 1 0,-1-1 0,0 0 0,0 0 0,-2 4 0,-3 5-10,1-1 0,-2 0 0,1 0 0,-2 0 0,1-1 1,-18 17-1,-13 10 12,-63 45 1,22-19 21,72-57-27,0 0 0,1 0 0,0 1 0,0-1 0,1 2-1,0-1 1,-7 14 0,11-19-8,0 0 0,0 0 0,0 0 0,1 0-1,-1 0 1,0 0 0,1 0 0,0 0 0,0 1 0,-1-1 0,1 0-1,1 0 1,-1 0 0,0 1 0,0-1 0,1 0 0,-1 0 0,1 0-1,0 0 1,0 0 0,0 0 0,0 0 0,0 0 0,0 0 0,0 0-1,0-1 1,1 1 0,-1 0 0,1-1 0,-1 1 0,1-1 0,0 0-1,0 1 1,-1-1 0,1 0 0,0 0 0,3 1 0,5 2 12,1 0 1,0 0-1,-1-2 1,1 1-1,0-1 1,0-1 0,0 0-1,1 0 1,-1-1-1,16-2 1,4-2 67,-1 0 1,49-16 0,-62 16 60,-1-1 1,1-1-1,-1-1 0,0 0 1,-1-1-1,19-13 0,-33 20-112,0 0-1,1 0 0,-1 0 0,0 0 0,0 0 0,0 0 1,0 0-1,0 0 0,0 0 0,0-1 0,0 1 0,0 0 1,-1-1-1,1 1 0,0-1 0,-1 1 0,1-1 0,-1-1 1,0 2-6,0 0 1,0 0-1,0 0 1,-1 0-1,1 0 1,0 0-1,-1 0 1,1 1-1,-1-1 1,1 0-1,-1 0 1,0 1 0,1-1-1,-1 0 1,1 1-1,-1-1 1,0 0-1,0 1 1,1-1-1,-1 1 1,0-1-1,-1 1 1,-4-3 76,0 0 0,-1 1 0,1 0 0,-1 1 0,1 0 0,-11-1 0,-27-1-758,-1 3 0,-50 6 0,95-6 640,0 0 0,0 0 0,0 0 0,0 0 0,0 0 0,0 0 0,0 0 0,0 0 0,0 1 0,0-1 0,0 0 0,0 0 0,0 0 0,0 0 0,0 0 0,0 0 0,0 0 0,0 0 0,0 0 0,0 0 0,0 0 0,0 0 0,0 0 0,0 0 0,0 0 0,0 0 0,0 0 0,0 0 0,0 0 0,0 0 0,0 0 0,0 0 0,0 0 0,0 0 0,0 0 0,0 0 0,0 0 1,0 0-1,0 1 0,0-1 0,0 0 0,6 1-236,10 2-324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5:50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11690,'3'-4'231,"0"1"-1,0-1 0,0 1 0,0 0 0,1 0 0,0 0 0,-1 1 0,1-1 0,0 1 0,0 0 0,0 0 0,1 0 0,-1 1 0,0 0 0,1-1 0,4 1 0,13-3 774,44-2 1,-50 5-819,3-1 47,0 0-80,1 1 0,-1 1 0,1 1-1,31 4 1,-50-5-146,0 0 0,0 1 0,-1-1 0,1 0 0,0 0 0,0 0 0,0 1 0,0-1 0,-1 0 0,1 1 0,0-1 0,0 1 0,-1-1 0,1 1 0,0-1 0,-1 1 0,1-1 0,-1 1 0,1-1 0,-1 1 0,2 1 0,-2-1 1,0 0-1,0-1 0,-1 1 0,1 0 1,0-1-1,0 1 0,0-1 0,-1 1 0,1 0 1,0-1-1,0 1 0,-1-1 0,1 1 1,-1-1-1,1 1 0,0-1 0,-1 1 1,1-1-1,-1 1 0,0-1 0,0 1 0,-7 5 100,0-1 0,-18 8 0,17-9-20,-7 4 70,-54 31 488,64-35-556,0 0 1,0 1-1,0 0 1,0 0-1,1 0 0,0 1 1,0 0-1,-4 7 1,7-11-63,1 1 1,0-1-1,0 0 1,0 1-1,0-1 1,0 1-1,1-1 1,-1 1-1,1-1 1,0 1-1,-1 0 1,1-1-1,1 1 1,-1-1-1,0 1 1,1 4-1,1-3-2,-1 0-1,1 0 0,0 0 0,0 0 0,0 0 0,0-1 0,1 1 0,0-1 1,3 5-1,4 1-121,0 1 0,1-2 0,1 1 0,-1-1 0,17 8 1,-7-6-256,0 0 1,0-1 0,1 0 0,0-2 0,0-1 0,26 4 0,-7-6-276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5:50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1 14739,'-29'20'740,"0"1"-1,2 1 0,1 1 1,1 2-1,-36 43 0,32-30-549,2 1 0,2 1 0,-32 68 0,47-86-107,1 0 0,1 0 1,-10 44-1,17-58-90,0 0 1,0 0 0,1 0-1,0 0 1,0 1 0,3 10-1,-2-14-34,0-1-1,0 0 1,1 1-1,0-1 1,-1 0-1,2 0 1,-1 0 0,0 0-1,1 0 1,0 0-1,0-1 1,4 5-1,-4-5 88,0-1-1,1 1 0,-1-1 1,1 0-1,0 0 1,-1 0-1,1 0 0,0-1 1,0 1-1,8 1 1,0-2 71,-1 1 0,22-2 0,18-1-128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5:51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1 11883,'2'0'429,"5"3"3349,-12 2-863,-3 1-2976,-44 34 1530,-77 55-332,90-71-1025,-1 0 1,-1-3-1,-80 29 0,116-49-108,1 1 0,-1-1 0,-1 0 0,1 0 0,0 0 0,0-1 0,0 1 0,0-1 0,-8-1 0,12 1-9,1-1 0,-1 1-1,0 0 1,1 0 0,-1-1 0,1 1-1,-1 0 1,1-1 0,-1 1-1,1 0 1,-1-1 0,1 1-1,-1-1 1,1 1 0,-1-1 0,1 1-1,0-1 1,-1 1 0,1-1-1,0 0 1,-1 1 0,1-1-1,0 1 1,0-1 0,0 0-1,0 1 1,-1-1 0,1 0 0,0 1-1,0-1 1,0 1 0,0-1-1,1 0 1,-1 1 0,0-1-1,0 0 1,0 1 0,0-1 0,1 0-1,-1 1 1,0-1 0,1 0-1,16-28-307,0 8 86,1 2 0,0 0 0,2 1 0,0 0 0,2 2 0,-1 1 0,2 0 0,26-12 0,-47 26 217,0 0 0,0 0 1,1 0-1,-1 0 0,0 1 0,1-1 1,-1 1-1,1-1 0,-1 1 0,1 0 1,3 0-1,-5 0 14,0 0 0,0 0 0,-1 1 0,1-1-1,0 0 1,0 1 0,-1-1 0,1 0 0,0 1 0,-1-1 0,1 1 0,0-1 0,-1 1 0,1 0-1,-1-1 1,1 1 0,-1 0 0,1-1 0,-1 1 0,1 0 0,-1-1 0,0 1 0,1 1 0,0 4 53,0 0-1,-1 0 1,1 1 0,-1-1 0,0 0 0,-1 0 0,-1 8 0,-1 18 140,4-28-173,-1 1 1,1-1-1,-1 0 0,1 1 0,1-1 0,-1 0 0,1 0 0,-1 0 0,1 0 0,0 0 0,1 0 1,-1 0-1,1-1 0,-1 1 0,1-1 0,5 5 0,2 1-284,1-1-1,1 0 1,21 12-1,-32-20 237,7 7-172,-2 1-96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5:51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 14355,'0'4'1280,"12"12"-744,1 4-159,3 11 663,1 6-320,3 11-192,-2 4 24,-4 6-144,-4 1-80,-10-1-128,-10 2-72,-13-4-48,-9-1-80,-16 1-264,-7-1-312,-10 6 488,-1-2-64,-1 5-88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8:03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35 13563,'-2'-1'266,"1"0"0,-1-1-1,1 1 1,0 0 0,-1-1 0,1 1 0,0-1 0,0 0-1,-2-3 1,6-2 1014,11 1-552,-3 4-608,1 1 0,0 1 0,-1 0 0,1 0 0,0 1 0,-1 0 0,1 1 0,-1 0 0,14 5 0,-16-4-124,0 1 0,1 0 0,-1 0 0,0 1 1,-1 0-1,1 0 0,-1 1 0,0 0 0,-1 0 1,15 15-1,-19-17-1,-1 0 0,1-1 0,-1 1 0,0 0 0,0 0 0,0 0 0,0 0 0,-1 1 0,1-1 1,-1 0-1,0 1 0,0-1 0,-1 1 0,0-1 0,0 7 0,0-4-1,-1 0-1,-1 0 1,1-1-1,-1 1 1,-1 0 0,1-1-1,-1 1 1,0-1 0,-4 6-1,-9 10-4,0 0 0,-2-1 0,0-1 1,-22 18-1,31-30 12,-32 30 15,-48 47 150,82-76-134,0-1 0,0 1 0,1 1 0,0-1 0,0 1 0,1 0 0,1 0 0,-6 17 1,9-24-23,0 0 1,1 0 0,-1 0 0,1 0 0,-1 0 0,1 0 0,0 0 0,0 0 0,0 0-1,1 0 1,-1 0 0,1 0 0,-1 0 0,1 0 0,0 0 0,0 0 0,1 0 0,-1-1 0,2 4-1,0-3-1,-1-1-1,1 0 1,-1 1-1,1-1 1,0 0-1,0 0 1,0 0-1,0-1 1,0 1-1,0-1 1,0 0-1,1 0 1,-1 0-1,5 1 0,6 0 5,1-1-1,-1 0 1,1-1-1,-1-1 1,1 0-1,24-6 1,-19 3 77,-1-1 0,1-1 1,-1-1-1,0-1 1,-1 0-1,0-1 1,0-1-1,-1-1 0,27-21 1,-43 31-50,0 0 0,1-1 1,-1 1-1,0 0 0,0 0 1,0-1-1,1 1 0,-1-1 1,-1 1-1,1-1 0,0 1 0,0-1 1,-1 0-1,1 1 0,-1-1 1,1 0-1,-1 1 0,1-1 1,-1 0-1,0 0 0,0 1 0,0-5 1,-1 5 3,0-1-1,0 0 1,0 0 0,0 1 0,0-1-1,-1 0 1,1 1 0,0-1 0,-1 1-1,1 0 1,-1-1 0,1 1 0,-1 0-1,0 0 1,0 0 0,1 0 0,-1 0-1,0 1 1,0-1 0,-2 0 0,-15-4 40,0 1-1,0 1 1,-1 0 0,1 2 0,-1 0 0,0 1 0,1 1 0,-1 1 0,-31 7 0,48-8-182,1 0 0,-1-1 0,0 1 1,1 1-1,-1-1 0,1 0 0,-1 1 0,-3 2 0,6-4 85,0 0-1,0 0 1,0 0 0,0 0-1,0 0 1,0 0-1,-1 0 1,1 1 0,0-1-1,0 0 1,0 0-1,0 0 1,0 0 0,0 0-1,0 1 1,0-1-1,0 0 1,0 0 0,0 0-1,0 0 1,0 0-1,0 1 1,0-1-1,0 0 1,0 0 0,0 0-1,0 0 1,0 1-1,0-1 1,0 0 0,0 0-1,0 0 1,0 0-1,0 0 1,0 0 0,0 1-1,1-1 1,-1 0-1,0 0 1,0 0 0,0 0-1,0 0 1,0 0-1,0 0 1,1 1 0,15 2-290,12-2-78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5:27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15347,'6'-10'1569,"4"8"-937,3 2-264,3 6 848,3 3-200,5 2-392,1 2-183,4 3-257,0-1-168,-2 1-465,-2 1-295,-5-4 592,0-1-112,-4-7-120</inkml:trace>
  <inkml:trace contextRef="#ctx0" brushRef="#br0" timeOffset="1">416 52 17428,'5'0'328,"6"-2"414,0 1-1,1 0 0,-1 1 0,23 3 1,-32-3-661,0 0 1,0 0-1,0 1 1,0-1-1,0 1 1,-1 0-1,1-1 1,0 1-1,0 0 1,-1 0-1,1 0 1,0 0-1,-1 1 1,1-1-1,-1 0 1,0 1-1,1-1 1,-1 1-1,0-1 1,0 1-1,0-1 1,0 1-1,0 0 1,0 0-1,0 0 1,-1-1-1,1 1 1,-1 0-1,1 0 1,-1 0 0,0 0-1,0 0 1,0 0-1,0 0 1,0 0-1,-1 3 1,0 3-13,-1 0 0,0 0 1,0 0-1,-1 0 0,0-1 1,0 1-1,-7 9 0,-36 50 57,25-38-66,0-2-48,14-19-17,1 0-1,0 0 0,0 0 1,1 1-1,0 0 1,-8 19-1,13-27 2,0-1 0,0 1-1,0-1 1,0 1 0,0-1 0,-1 1-1,1-1 1,0 1 0,0-1-1,1 1 1,-1-1 0,0 1 0,0-1-1,0 1 1,0-1 0,0 1 0,1-1-1,-1 1 1,0-1 0,0 0 0,1 1-1,-1-1 1,0 1 0,1-1 0,-1 0-1,0 1 1,1-1 0,-1 1 0,0-1-1,1 0 1,0 1 0,19 2-198,27-10-408,-43 6 515,22-6-190,0-1 0,-1-1 1,0-1-1,41-24 0,-2-3-131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8:04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14243,'0'-1'90,"0"1"0,0-1 0,0 0 0,0 0 0,0 1 0,0-1 0,1 0 0,-1 1 0,0-1 0,0 0 0,1 1 0,-1-1-1,0 0 1,1 1 0,-1-1 0,1 0 0,-1 1 0,1-1 0,-1 1 0,1-1 0,-1 1 0,1 0 0,0-1 0,-1 1 0,1-1 0,0 1 0,-1 0 0,1 0 0,0-1 0,-1 1 0,1 0 0,0 0 0,-1 0 0,1 0 0,0 0-1,1 0 1,34-3 838,-29 3-640,50 2 357,-53-2-626,-1 0 0,1 1 1,-1-1-1,1 1 0,-1 0 0,0 0 1,1 1-1,-1-1 0,0 1 0,0-1 1,0 1-1,0 0 0,5 4 1,-8-5-9,1 0 0,-1-1 1,1 1-1,-1 0 0,1 0 1,-1 0-1,0 0 0,0 0 1,1 0-1,-1 0 0,0 0 1,0 0-1,0 0 0,0 0 1,0 0-1,0-1 0,0 1 1,0 0-1,0 0 1,0 0-1,-1 0 0,1 0 1,0 0-1,-1 0 0,1 0 1,-1 0-1,1 0 0,-1-1 1,1 1-1,-1 0 0,-1 1 1,-24 23 298,23-22-259,-21 16 199,8-7-18,-1 2 0,2 0 1,-19 22-1,33-34-225,-1-1 1,1 1-1,0 0 1,-1 0 0,1 0-1,0 0 1,0 1-1,1-1 1,-1 0 0,0 0-1,1 0 1,-1 1-1,1-1 1,0 0 0,0 1-1,0-1 1,0 0-1,0 1 1,0-1 0,1 0-1,-1 1 1,1-1-1,-1 0 1,1 0 0,0 0-1,0 1 1,0-1-1,0 0 1,0 0 0,1 0-1,-1-1 1,1 1-1,-1 0 1,1 0 0,2 1-1,1 2-90,0-1 0,0-1 0,1 1 0,-1-1 0,1 0 0,0 0 0,0-1 0,0 0 0,0 0 0,0 0 0,0 0 0,8 0 0,-3-2 14,0 0-1,-1 0 0,1-1 1,0-1-1,-1 0 1,15-4-1,20-10-206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8:04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14787,'1'3'1464,"1"0"-919,-2 3-185,0 7 616,0 0-64,-2 8-160,1 2-120,-1 8-168,0 4-127,-1 4-57,1 0-48,2-5-296,-1 0-264,1-11 320,0-7-80,0-15-64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8:05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 15827,'-4'0'114,"1"1"0,0-1-1,0 1 1,0 0-1,0 0 1,0 0-1,0 0 1,0 1-1,0-1 1,0 1 0,0 0-1,1 0 1,-1 0-1,1 0 1,-1 0-1,-3 5 1,-4 5 62,1 1 1,-11 16-1,16-22-12,-20 32 73,2 0 0,2 1 1,1 1-1,3 1 1,1 0-1,2 2 0,-9 52 1,20-85-210,1 1 1,0-1-1,1 0 0,0 0 1,1 0-1,0 1 1,6 20-1,-6-28 14,1 0 0,-1 0 0,1 0 0,0 0 0,0-1 0,0 1 0,0-1 0,1 1 0,-1-1 0,1 0 0,0 0 0,0 0 0,0 0 0,0-1 0,1 1 0,-1-1 0,1 0 0,0 0 0,-1 0 0,1 0 0,0-1 0,0 0 0,0 1 0,4-1 0,5 1 49,0 0 0,-1-2 0,1 1 0,24-4 0,9-3 96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8:0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505 1 16187,'-9'13'396,"0"-1"-1,0 0 0,-1-1 1,-1 0-1,0 0 0,0-1 0,-25 17 1,8-6 118,-45 35 70,-114 69-1,180-121-579,-36 18 51,40-21-55,0 1 0,-1-1-1,1 0 1,-1 0 0,1-1 0,-1 1 0,1-1 0,-1 1 0,0-1 0,-4-1 0,7 1-17,0 0 1,0-1 0,0 1 0,0-1 0,0 1 0,0-1 0,0 1 0,1-1 0,-1 1 0,0-1 0,0 0 0,1 1-1,-1-1 1,0 0 0,1 0 0,-1 0 0,0 1 0,1-1 0,0 0 0,-1 0 0,1 0 0,-1 0 0,1 0 0,0 0-1,0 0 1,-1 0 0,1 0 0,0 0 0,0-2 0,2-31-563,-2 31 500,3-19-431,1 1 0,1-1 0,12-30 0,-14 43 310,1-1 0,0 1 0,1 0 0,0 0 0,1 1 0,-1 0 0,1 0 0,1 0-1,14-13 1,-20 20 195,1 0 0,-1 0 0,1 0 0,-1 0-1,1 1 1,0-1 0,0 0 0,-1 1 0,1-1-1,0 1 1,0 0 0,0 0 0,-1-1 0,1 1-1,0 0 1,0 1 0,0-1 0,-1 0 0,1 0-1,0 1 1,0-1 0,0 1 0,-1 0 0,1-1-1,0 1 1,-1 0 0,1 0 0,-1 0-1,1 0 1,-1 0 0,2 2 0,5 4 123,0 1 0,0 0 0,13 18 0,-13-15-56,11 12 161,0-1-1,1-1 0,31 24 1,-37-34-211,0-1 0,0-1 0,2 0 1,-1-1-1,1-1 0,32 11 0,-22-12-58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8:06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1 12835,'23'23'1696,"-3"9"-976,0 11-264,-2 5 1609,-4 11-1337,-5 5-24,-15 4-200,-11 4-112,-17 14-96,-8 3-88,-15 4-472,-6 1 1665,-5-3-1281,-8-3 72,1-7 64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8:23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14923,'10'-10'522,"1"2"-1,0-1 0,1 1 1,0 1-1,23-10 0,-29 14-429,0 0-1,0 1 1,1 0-1,-1 1 1,1 0-1,0 0 0,-1 0 1,1 1-1,0-1 1,-1 2-1,1-1 1,0 1-1,-1 0 0,8 2 1,-12-3-79,-1 1 1,1-1-1,-1 1 1,1-1-1,-1 1 1,0 0-1,1 0 1,-1-1 0,0 1-1,0 0 1,0 0-1,1 0 1,-1 0-1,0 0 1,0 1-1,-1-1 1,1 0-1,0 0 1,0 1-1,0-1 1,-1 1-1,1-1 1,-1 0-1,1 1 1,-1-1-1,0 1 1,1-1 0,-1 1-1,0-1 1,0 1-1,0-1 1,0 1-1,0-1 1,-1 1-1,1-1 1,0 1-1,-1-1 1,1 1-1,-2 1 1,-1 6 45,-1 0 0,-1 0 0,1-1 0,-11 15 0,13-22-50,-62 79 360,47-62-281,0 2 1,1 0-1,2 1 1,-21 37-1,34-56-83,0-1 1,0 1-1,0 0 0,1 0 1,-1 1-1,1-1 0,-1 0 1,1 0-1,-1 0 0,1 0 1,0 0-1,0 0 0,0 1 1,1-1-1,-1 0 0,0 0 0,1 0 1,-1 0-1,1 0 0,0 0 1,0 2-1,1-2-13,0 0 0,0 0 0,0 0 0,0 0 0,0 0 0,0-1 0,0 1 0,1-1 0,-1 0 0,0 1 0,1-1 0,-1 0 0,1 0 0,0-1 0,-1 1 0,5 0 1,7 2-118,0-1 0,0 0 1,0-1-1,0-1 1,0 0-1,0-1 1,1-1-1,-1 0 1,0-1-1,25-8 1,6-8-163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8:11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19 14771,'-1'0'92,"1"-1"0,0 1-1,0-1 1,0 1 0,0 0 0,0-1-1,0 1 1,0-1 0,0 1 0,0-1-1,0 1 1,0-1 0,1 1 0,-1-1-1,0 1 1,0-1 0,0 1 0,0 0-1,1-1 1,-1 1 0,0-1 0,1 1-1,-1 0 1,0-1 0,1 1 0,-1 0-1,0-1 1,1 1 0,18-6 1322,27 6-302,-38 0-850,141 12 827,-82-5-1781,113-3 1,-175-4 567,0 0-98,0 0 0,0 0 0,0-1 1,-1 0-1,1 0 0,0 0 0,-1 0 0,1-1 1,6-3-1,-10 3-393,-5 1-47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8:12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12787,'-9'9'1312,"8"4"-720,5-5-144,19-2 776,9-1-263,14-5-153,6 0-120,6-5-160,1-1-184,1 1-536,-7-1-328,-11 3 480,-9 3-160,-11 1-128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8:25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23 129 14683,'1'-5'205,"-1"0"-1,1 0 1,0 0-1,0 0 1,1 0-1,-1 0 1,1 0-1,0 1 1,0-1-1,1 1 1,0-1-1,-1 1 1,1 0-1,1 0 1,-1 0-1,1 0 1,-1 1 0,1-1-1,0 1 1,0 0-1,1 0 1,7-4-1,-4 3-109,1 0 0,-1 0 0,1 1 1,0 0-1,0 0 0,0 1 0,0 1 0,1-1 0,-1 1 0,0 1 0,18 1 0,-24-1-84,-1 0-1,1 0 0,-1 1 1,1-1-1,-1 1 1,1-1-1,-1 1 0,0 0 1,1 0-1,-1 0 0,0 1 1,0-1-1,0 0 0,1 1 1,-1-1-1,-1 1 1,1 0-1,0 0 0,0 0 1,-1 0-1,1 0 0,-1 0 1,1 0-1,-1 0 1,0 0-1,0 1 0,0-1 1,0 0-1,-1 1 0,1-1 1,-1 1-1,1-1 0,-1 1 1,0 4-1,0 1 1,-1 1-1,0-1 1,-1 0 0,1 1-1,-2-1 1,1 0 0,-1 0-1,0 0 1,-6 8 0,-5 8-6,-2-1 1,-1-1-1,-1 0 1,0-1 0,-28 23-1,16-15 17,-33 40 0,60-64-22,0-1-1,0 0 1,0 1-1,1-1 1,-1 1 0,1 0-1,0 0 1,-2 8-1,4-11 0,0 0-1,-1 0 1,1 0 0,0 0-1,0 0 1,1 0 0,-1 0-1,0 0 1,1 0-1,-1 0 1,1 0 0,-1 0-1,1 0 1,0 0-1,0 0 1,0-1 0,0 1-1,0 0 1,0-1-1,1 1 1,-1-1 0,0 1-1,1-1 1,-1 0 0,4 2-1,1 1-19,1 0-1,1 0 0,-1-1 1,1 0-1,-1 0 1,1-1-1,0 0 1,0-1-1,-1 0 0,1 0 1,0 0-1,10-1 1,5-1 252,0-1 0,0-1 0,23-6 0,55-18 215,-56 11-206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8:25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532 1 12947,'-2'7'282,"-1"0"0,1 0 0,-1-1 0,0 1 0,0-1 0,-1 0 0,0 0 0,0 0 0,-1 0 0,1 0 0,-8 6 0,-6 5 328,-38 27 1,13-14-324,-1-1 1,-1-3-1,-1-2 0,-1-1 1,-76 24-1,121-46-278,-4 1 54,0-1 1,0 1 0,0-1-1,-10 1 1,16-2-57,-1 0 1,0 0-1,1 0 0,-1 0 0,0 0 1,1 0-1,-1 0 0,0-1 0,0 1 0,1 0 1,-1 0-1,0 0 0,1-1 0,-1 1 1,1 0-1,-1-1 0,0 1 0,1 0 1,-1-1-1,1 1 0,-1-1 0,1 1 1,-1-1-1,1 1 0,-1-1 0,1 0 0,0 1 1,-1-1-1,1 1 0,0-1 0,-1 0 1,1 1-1,0-1 0,0 0 0,0 1 1,0-1-1,0 0 0,-1 0 0,1 1 0,0-1 1,1 0-1,-1 1 0,0-1 0,0 0 1,0 1-1,0-1 0,0 0 0,1-1 1,1-4-4,1 0 1,-1-1-1,1 1 1,0 0 0,1 0-1,0 0 1,0 1-1,0-1 1,0 1 0,6-5-1,-1 1-33,2 0 0,-1 0-1,1 1 1,13-7 0,-19 11 18,1 2 0,-1-1 0,1 0 0,0 1 0,-1 0 0,1 1 0,0-1 0,0 1 1,1 0-1,-1 0 0,0 1 0,0 0 0,0 0 0,0 0 0,0 1 0,1 0 0,-1 0 0,7 3 1,-4 0 7,0 0 1,0 1 0,-1 0-1,0 0 1,0 0 0,0 1 0,0 1-1,-1-1 1,0 1 0,11 15 0,10 16-232,-14-20 624,28 32 1,-36-44-281,-1-1 0,1 0 0,1-1 1,-1 0-1,0 1 0,1-2 0,0 1 1,0-1-1,12 4 0,12-2 168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5:28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391 318 15571,'-2'-2'199,"1"0"0,-1-1-1,0 1 1,0 0-1,0 0 1,0 0-1,0 0 1,0 1 0,0-1-1,-1 1 1,1-1-1,-1 1 1,1 0 0,-1 0-1,1 0 1,-1 0-1,0 0 1,0 0 0,-4 0-1,-6-1 360,0 1 1,-22 0-1,18 1-381,1 1-1,-1 1 1,1 1 0,0 0 0,0 1-1,0 1 1,0 1 0,-19 9-1,27-12-181,0 1-1,1 1 0,0-1 0,-1 1 0,1 1 0,1-1 0,-1 1 0,1 0 0,0 1 0,1-1 1,-1 1-1,1 0 0,1 1 0,-1-1 0,1 1 0,0 0 0,-3 12 0,6-17-2,0 0 0,0 1-1,0-1 1,1 1 0,0-1 0,-1 1-1,1-1 1,0 0 0,1 1-1,-1-1 1,1 1 0,-1-1 0,1 1-1,0-1 1,0 0 0,1 0 0,-1 1-1,1-1 1,-1 0 0,1 0-1,0-1 1,0 1 0,0 0 0,1 0-1,-1-1 1,1 0 0,-1 1-1,1-1 1,0 0 0,0 0 0,0-1-1,0 1 1,0 0 0,0-1 0,0 0-1,1 0 1,-1 0 0,7 1-1,-2-2 30,0 0-1,1-1 0,-1 1 0,0-2 0,0 1 1,0-1-1,0-1 0,-1 1 0,1-1 0,-1-1 1,1 1-1,-1-1 0,0-1 0,0 1 0,8-8 1,4-4 172,-1-1 1,0-1-1,28-35 1,-36 39-64,-1 0-1,0-1 1,0 1-1,-2-2 1,0 1 0,0-1-1,-2 0 1,0 0 0,-1-1-1,3-22 1,-6 32-154,0-1 0,-1 0 0,0 1 1,0-1-1,-1 0 0,0 1 0,0-1 0,-1 1 1,0-1-1,0 1 0,-1 0 0,0 0 0,0 0 1,0 0-1,-1 0 0,0 1 0,-1-1 0,1 1 1,-1 0-1,-1 1 0,1-1 0,-1 1 0,0 0 1,-12-8-1,10 9-222,0-1 0,-1 2-1,1-1 1,-1 1 0,0 0 0,0 1 0,0 0 0,0 1-1,-10-1 1,16 2 107,-1 0 0,1 0 0,0 0 1,0 1-1,0-1 0,-1 1 0,1 0 0,0 0 0,0 0 0,0 0 0,0 0 0,-4 3 0,5-2 80,1-1-1,-1 1 1,1-1-1,-1 1 1,1 0-1,-1 0 1,1-1-1,0 1 1,0 0-1,0 0 1,0 0-1,0 0 1,1 0-1,-1 0 1,0 1-1,1-1 1,0 0-1,-1 0 1,1 0-1,0 3 1,0-2 4,0-1-1,0 0 1,0 1 0,1-1 0,-1 0 0,1 0 0,-1 1 0,1-1 0,0 0-1,-1 0 1,3 3 0,1 1-72,0-1-1,1 0 1,-1 0-1,7 5 1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0:13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 15211,'-2'1'1873,"4"-1"-1137,6 0-248,8 0 992,13 0-520,6-1-63,11-2-297,3 0-152,5-1-192,-2 2-56,-7-1-184,-5 2-208,-12 0-624,-5 1 720,-9 0-96,-1 2-80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0:20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0 12651,'-22'4'530,"1"2"1,0 0-1,0 1 1,1 1 0,0 0-1,0 2 1,1 1-1,0 0 1,-29 24-1,38-27-408,0 1-1,1 1 0,-1 0 1,2 0-1,0 1 0,0 0 1,1 1-1,0 0 0,1 0 1,0 0-1,1 0 0,0 1 1,1 0-1,1 0 0,0 0 1,-2 25-1,4-33-106,1 0 1,0 0-1,0 0 0,0 1 1,1-1-1,0 0 0,0 0 0,0-1 1,1 1-1,-1 0 0,1 0 1,0-1-1,0 1 0,1-1 1,0 1-1,-1-1 0,1 0 1,1 0-1,-1 0 0,0-1 1,1 1-1,0-1 0,0 0 1,0 0-1,0 0 0,1 0 0,-1-1 1,1 0-1,-1 0 0,8 2 1,1 0 5,0-2 1,0 0 0,0 0 0,1-1 0,-1-1-1,1 0 1,-1-1 0,0-1 0,1 0-1,16-4 1,-19 3-8,1-1 0,-1 0 0,0-1 0,-1 0 0,1 0 0,-1-1 0,0 0 0,-1-1 0,1 0 0,-1-1 0,16-17-1,-22 22 5,0-1 0,0 0 0,0 0 0,-1 0 0,0 0 0,1 0 0,-1-1 0,-1 1 1,1-1-1,-1 1 0,1-1 0,-2 0 0,1 1 0,0-1 0,-1 0 0,0 0 0,0 0 0,0 1 0,0-1 0,-1 0 0,0 0 0,0 1 0,0-1 0,-1 0 0,0 1 0,0-1 0,0 1 0,0 0 0,0 0 0,-1 0 0,0 0 0,0 0 0,0 0 0,0 1 0,-1-1 0,1 1 0,-7-4 0,3 3 17,0 0 0,0 0 0,0 1 0,0 0 0,-1 0 0,1 1 0,-1 0 0,0 0 0,0 1 0,0 0 1,0 0-1,-12 1 0,-50 4 113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0:26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15139,'5'9'1505,"-4"1"-1049,18-7-168,8-1 800,12-1-624,15-1-120,10 0-48,2 1-80,3-1-208,-2 0-176,-9 0-312,-7 0-160,-17 0-1657,-12-2 1929,-12 2-312,-7 4-216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0:27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13451,'7'4'1416,"9"-1"-944,19-3-112,10 0 545,8-3-305,8 2-40,-2-2-344,2-2-240,-5 3 120,-6 0-64,-17 2-128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0:39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30 13003,'0'-2'85,"0"1"0,1 0 1,-1-1-1,0 1 0,1 0 1,-1-1-1,1 1 0,0 0 1,-1 0-1,1 0 0,0-1 1,-1 1-1,1 0 0,0 0 1,0 0-1,0 0 0,0 0 1,0 0-1,0 1 0,1-1 1,-1 0-1,0 0 0,0 1 0,0-1 1,1 1-1,-1-1 0,0 1 1,1 0-1,-1-1 0,0 1 1,1 0-1,-1 0 0,1 0 1,-1 0-1,2 0 0,8 0 188,-1 0 0,1 1-1,13 3 1,-1-1-139,-2 2 0,1 0 0,0 1 0,-1 2 0,0 0 0,-1 1 0,0 1 0,33 22 0,-50-30-131,-1 0 1,1 0 0,-1 0 0,0 0 0,0 1 0,0-1 0,0 1 0,0-1 0,0 1 0,-1 0-1,1-1 1,-1 1 0,0 0 0,0 0 0,0 0 0,0 0 0,0 0 0,0 4 0,-1-3 2,-1-1 0,1 1 0,-1-1 0,1 1 0,-1-1 0,0 1 0,0-1 1,0 0-1,-1 1 0,1-1 0,-1 0 0,0 0 0,0 0 0,0 0 1,-5 4-1,-19 20 179,-2-1 1,-47 33 0,39-31 73,-35 34 0,-33 51-137,117-127-172,4-6-20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0:40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506 1 14067,'-5'4'538,"0"0"0,1 0 0,0 0-1,-1 1 1,2-1 0,-6 8 0,-12 12 7,-4 2-329,-2-1 0,0-1-1,-2-1 1,-1-2-1,0-1 1,-1-1 0,-2-1-1,0-2 1,-51 17 0,79-31-175,-1-1 1,0 1 0,0-1-1,0 0 1,0-1-1,0 1 1,0-1 0,0 0-1,-8-2 1,12 2-45,0-1-1,0 1 1,1-1 0,-1 0 0,0 0 0,0 0 0,1 0 0,-1 0-1,1 0 1,-1 0 0,1-1 0,-1 1 0,1 0 0,0-1 0,0 1 0,0-1-1,0 0 1,0 1 0,0-1 0,0 0 0,0 0 0,0 1 0,1-1-1,-1 0 1,1 0 0,0 0 0,-1 0 0,1 0 0,0 0 0,0 0 0,0 1-1,0-1 1,1-3 0,0-6-127,1-1 1,0 1-1,1 0 0,0 0 1,1 0-1,0 1 0,1-1 1,10-17-1,-12 23 57,0 0 0,0 0-1,1 0 1,0 0 0,0 0-1,0 1 1,0 0 0,1 0 0,0 0-1,0 0 1,0 1 0,0-1 0,0 1-1,1 1 1,-1-1 0,1 1-1,0 0 1,6-1 0,-8 2 61,-1 1 0,1 0 0,-1 1 0,0-1 0,1 1 0,-1-1 0,1 1 0,-1 0 0,0 0 0,1 1 0,-1-1 0,0 1 0,0-1 0,0 1 0,0 0 0,0 0 0,-1 1 0,1-1 0,2 3 0,6 8 93,0-1-1,17 29 1,4 3 378,-26-38-408,-1 0 0,1 0 1,1-1-1,-1 0 0,1 0 0,0 0 0,0-1 0,0 0 0,1 0 0,-1-1 0,1 0 0,0-1 0,0 1 0,0-1 0,0-1 1,1 0-1,-1 0 0,0 0 0,11-2 0,8 0-78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0:41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13803,'13'-7'523,"19"-9"1097,62-22 1,-84 34-1458,0 2 0,0-1 0,0 1-1,0 1 1,1 0 0,-1 0 0,1 1 0,-1 1 0,0-1 0,21 6 0,-29-6-145,1 1 0,0 0 0,-1 0 0,1 0 0,-1 0 0,1 0 0,-1 0 0,0 1 1,1-1-1,-1 1 0,0 0 0,0 0 0,0-1 0,0 1 0,0 1 0,-1-1 0,1 0 0,-1 0 0,1 1 0,1 3 1,-2-2-6,0 0 1,0 1 0,0-1-1,-1 1 1,1-1-1,-1 1 1,0-1 0,0 0-1,-1 1 1,1-1 0,-3 7-1,-3 8 6,0-1 0,-1 1 0,-1-2-1,-17 28 1,-19 23 44,-93 108 0,127-164-63,7-9 3,-1 0-1,2 0 1,-1 0-1,0 0 1,0 1-1,1 0 1,0-1-1,0 1 0,0 0 1,0 0-1,1 0 1,-1 0-1,1 0 1,0 1-1,0 4 1,1-8-2,0 0 1,0 0 0,0 0-1,0 0 1,1 0 0,-1 0 0,0 0-1,1 0 1,-1-1 0,1 1-1,-1 0 1,1 0 0,-1 0-1,1-1 1,-1 1 0,1 0 0,0-1-1,0 1 1,-1 0 0,1-1-1,1 1 1,1 1 3,0-1 0,-1 0 0,1 0 0,0 0 0,0 0 0,0 0 0,3 0 0,8 0 16,-1 0 0,19-2 0,-27 0-17,15 0 28,1 0 1,-1-2 0,1-1 0,-1 0 0,-1-2 0,1 0-1,-1-1 1,0-1 0,27-16 0,-45 24-22,1-1 1,-1 0-1,1 0 1,-1 0-1,1 0 1,-1-1-1,1 1 1,-1 0-1,0 0 1,0-1 0,0 1-1,0-1 1,0 1-1,0-1 1,0 1-1,0-1 1,-1 0-1,1 1 1,0-1-1,0-3 1,-2 4 0,1 0 0,0 0 0,-1-1 0,1 1 0,-1 0 0,1 0 0,-1 0 0,0 0 0,0 0 1,1-1-1,-1 1 0,0 0 0,0 1 0,0-1 0,0 0 0,0 0 0,0 0 0,0 1 0,0-1 0,-3-1 0,-5-2 31,0 0 0,-1 1 0,0 0 0,0 0 0,-13-1 0,9 1-276,0 1-1,1 1 1,-1 0 0,0 1-1,1 0 1,-23 4 0,36-4 221,-1 0 0,1 0 1,-1 0-1,1 0 1,-1 0-1,1 1 1,0-1-1,-1 0 0,1 0 1,0 0-1,-1 1 1,1-1-1,0 0 1,-1 0-1,1 1 0,0-1 1,-1 0-1,1 1 1,0-1-1,0 0 1,-1 1-1,1-1 1,0 0-1,0 1 0,0-1 1,-1 1-1,1-1 1,0 0-1,0 1 1,0-1-1,0 1 0,0-1 1,0 0-1,0 1 1,0-1-1,0 1 1,0-1-1,0 1 0,0-1 1,0 0-1,0 1 1,1-1-1,-1 1 1,0-1-1,0 0 1,0 1-1,1-1 0,-1 0 1,0 1-1,0-1 1,1 1-1,14 11-456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0:41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1 158 13803,'0'1'63,"0"-1"1,0 1-1,0-1 0,0 1 0,0 0 1,0-1-1,0 1 0,0-1 1,0 1-1,0-1 0,0 1 1,0 0-1,0-1 0,1 1 0,-1-1 1,0 1-1,0-1 0,1 1 1,-1-1-1,0 1 0,1-1 1,-1 0-1,0 1 0,1-1 0,-1 1 1,1-1-1,-1 0 0,1 1 1,-1-1-1,1 0 0,-1 0 0,1 1 1,-1-1-1,1 0 0,-1 0 1,1 0-1,-1 0 0,1 1 1,0-1-1,-1 0 0,1 0 0,-1 0 1,1 0-1,-1 0 0,1-1 1,0 1-1,-1 0 0,1 0 1,-1 0-1,1 0 0,-1-1 0,1 1 1,-1 0-1,1 0 0,-1-1 1,1 1-1,0-1 0,35-23 1512,-31 20-1268,106-90 1646,-56 45-1939,-66 69-121,0 0 0,-12 37 0,19-46 26,0 1 0,0 0 0,1 0 0,0 0 0,2 0-1,-1 0 1,1 1 0,1 20 0,0-32 75,0-1-1,0 0 0,0 1 1,0-1-1,0 0 1,0 1-1,0-1 0,0 0 1,0 1-1,0-1 0,0 1 1,0-1-1,0 0 0,1 1 1,-1-1-1,0 0 0,0 1 1,0-1-1,0 0 1,1 0-1,-1 1 0,0-1 1,0 0-1,0 1 0,1-1 1,-1 0-1,0 0 0,1 1 1,-1-1-1,0 0 1,0 0-1,1 0 0,-1 0 1,0 1-1,1-1 0,-1 0 1,0 0-1,1 0 0,-1 0 1,1 0-1,-1 0 1,0 0-1,1 0 0,6-9-177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0:42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13411,'5'-5'352,"1"1"0,0 1 1,0-1-1,0 1 0,0 0 1,0 0-1,10-2 0,49-10 1118,-50 12-974,73-11 898,-75 12-1244,-1 2 0,0 0 0,1 0 0,-1 1 1,16 3-1,-27-4-140,-1 0 1,1 0-1,0 0 0,-1 0 1,1 0-1,0 0 0,-1 1 1,1-1-1,0 0 1,-1 1-1,1-1 0,-1 0 1,1 1-1,-1-1 1,1 0-1,-1 1 0,1-1 1,-1 1-1,1-1 1,-1 1-1,1-1 0,-1 1 1,0 0-1,1 0 0,-1 0 0,0 0 0,0-1 0,0 1 0,0 0 0,-1 0 0,1-1 0,0 1 0,0 0 0,-1-1-1,1 1 1,0 0 0,-1-1 0,1 1 0,-1-1 0,1 1 0,-1 0 0,1-1 0,-1 1 0,-31 21 151,-46 18 81,49-26-135,0 1-1,-50 36 1,77-50-103,1 0 1,-1 1 0,1-1 0,-1 0 0,1 1 0,-1-1-1,1 1 1,0-1 0,-1 1 0,1 0 0,0-1 0,0 1-1,1 0 1,-1 0 0,0 0 0,0 0 0,1-1 0,-1 1-1,1 0 1,-1 4 0,2-4-2,0 0 0,-1 0 0,1 0 0,0-1 0,0 1 0,0 0 0,0-1 0,0 1 0,0-1 0,1 1 0,-1-1 0,0 1 0,1-1 0,-1 0 0,1 0 0,0 0 0,-1 0 0,1 0 0,0 0 0,-1 0 0,1-1 0,2 2 0,11 3-146,0 0 0,1-1-1,-1 0 1,1-2 0,28 3-1,80-7-508,-74-3 385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8:49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0 11875,'2'2'65,"0"-1"1,0 0 0,-1 1 0,1-1 0,-1 1 0,1 0 0,-1 0 0,0 0 0,1-1 0,-1 1-1,0 0 1,0 0 0,0 1 0,-1-1 0,1 0 0,0 0 0,-1 0 0,0 0 0,1 1-1,-1-1 1,0 0 0,0 0 0,0 1 0,0-1 0,-1 0 0,1 0 0,-1 1 0,1-1 0,-1 0-1,0 0 1,1 0 0,-1 0 0,-1 0 0,0 3 0,-6 6 221,0 1 1,-1-2-1,0 1 1,-17 15-1,10-10 20,-36 35 571,29-29-404,0 1 1,1 1-1,-25 37 0,45-59-436,1 0 0,0 1 1,-1-1-1,1 1 0,0-1 0,0 1 0,0-1 1,1 1-1,-1 0 0,1-1 0,-1 1 0,1 4 1,0-6-21,0 0 0,1 1 1,-1-1-1,1 0 1,-1 1-1,1-1 1,-1 0-1,1 0 1,0 1-1,-1-1 0,1 0 1,0 0-1,0 0 1,0 0-1,0 0 1,0 0-1,0 0 1,0 0-1,0 0 1,1-1-1,-1 1 0,0 0 1,0-1-1,1 1 1,1 0-1,11 3 55,0 0 0,1-1 0,-1-1 1,0 0-1,1-1 0,19-1 0,2-2 174,49-8 1,-76 8-174,27-5 217,-34 7-243,1-1-1,-1 0 1,0 1-1,0-1 1,0 0-1,1 0 1,-1-1-1,0 1 1,-1 0-1,1-1 1,0 1-1,1-3 1,-2 4-35,-1 0 0,0 0 0,0 0 1,0 0-1,0-1 0,0 1 0,1 0 0,-1 0 0,0-1 1,0 1-1,0 0 0,0 0 0,0-1 0,0 1 0,0 0 1,0 0-1,0-1 0,0 1 0,0 0 0,0 0 0,0-1 1,0 1-1,0 0 0,0 0 0,0 0 0,0-1 0,0 1 1,-1 0-1,1 0 0,0-1 0,0 1 0,0 0 0,0 0 1,0 0-1,-1-1 0,-9-4 290,-15 0 38,24 5-308,-16-2-4,-1 0 0,1 2 0,-1 0 0,1 1 0,-1 0 0,1 2 0,0 0 0,0 1 1,-21 7-1,33-7-778,7-2-22,11-2 81,5-1 180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5:28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14 19324,'0'0'37,"1"-1"0,-1 1 0,0-1-1,0 1 1,0-1 0,0 1 0,0 0-1,0-1 1,-1 1 0,1-1 0,0 1 0,0-1-1,0 1 1,0-1 0,0 1 0,-1 0 0,1-1-1,0 1 1,0-1 0,-1 1 0,1 0 0,0-1-1,-1 1 1,1 0 0,0-1 0,-1 1 0,1 0-1,0-1 1,-1 1 0,1 0 0,-1 0 0,1 0-1,-1-1 1,1 1 0,-1 0 0,1 0 0,0 0-1,-1 0 1,1 0 0,-1 0 0,1 0-1,-1 0 1,1 0 0,-1 0 0,-1 1-15,0-1 1,0 1-1,0 0 1,1-1-1,-1 1 0,0 0 1,1 0-1,-1 0 1,1 1-1,-1-1 0,1 0 1,-3 3-1,-2 4 46,0 1 0,1 0-1,0 0 1,0 0 0,1 0-1,1 1 1,-1 0 0,1 0-1,-2 16 1,1-4 56,2-1 0,0 1 1,2 35-1,3-34-218,0-1 1,1 1-1,1-1 1,1 0-1,1 0 1,10 21-1,3-2-255,1-1 0,28 38 0,-75-112-2939,-36-36-1,26 33 3812,-58-83 1,92 118-424,1 0 1,-1 0 0,1-1-1,-1 1 1,1-1 0,0 1-1,0-1 1,0 0 0,1 1 0,-1-1-1,1 0 1,-1 1 0,1-1-1,0-4 1,1 6-44,-1-1 1,1 1-1,0-1 0,-1 1 0,1 0 1,0-1-1,0 1 0,0 0 0,1 0 1,-1-1-1,0 1 0,0 0 0,0 0 1,1 0-1,-1 0 0,1 1 1,-1-1-1,1 0 0,-1 1 0,1-1 1,-1 1-1,1-1 0,-1 1 0,1 0 1,1-1-1,22-3-3,-1 1 1,1 1-1,35 2 1,-10 0-90,6-2-148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8:49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38 15547,'1'-3'266,"1"1"-1,0-1 0,0 1 0,0-1 0,0 1 1,0 0-1,0 0 0,1 0 0,-1 0 0,1 0 1,-1 0-1,1 1 0,0-1 0,0 1 0,-1 0 1,1 0-1,6-2 0,-8 3-218,1 0 0,-1-1 0,1 1 0,-1 0-1,1 0 1,-1 0 0,1 0 0,-1 0 0,1 0 0,-1 0 0,1 0-1,-1 1 1,0-1 0,1 1 0,-1-1 0,1 1 0,-1-1 0,0 1-1,1 0 1,-1 0 0,0 0 0,0-1 0,0 1 0,0 0 0,0 1-1,0-1 1,0 0 0,0 0 0,0 0 0,0 0 0,0 1 0,-1-1-1,1 0 1,-1 1 0,1-1 0,-1 1 0,1-1 0,-1 0 0,0 3-1,1-1-42,-1-1-1,0 1 1,0 0-1,-1 0 1,1-1-1,-1 1 1,1 0-1,-1-1 1,0 1-1,0 0 1,0-1-1,0 1 1,0-1-1,-1 0 1,1 1-1,-1-1 1,-1 2-1,-5 5 4,0 0 0,-15 12 0,-8 3 68,-45 27 0,45-32 70,-52 44-1,81-62-133,0 1-1,0-1 0,1 1 1,-1-1-1,1 1 0,-1 0 1,1 0-1,0 0 1,0-1-1,0 1 0,0 1 1,0-1-1,0 0 0,-1 4 1,2-6-8,0 1 0,0-1 1,0 1-1,0-1 0,0 1 1,1-1-1,-1 1 0,0-1 0,0 1 1,0-1-1,1 1 0,-1-1 1,0 1-1,1-1 0,-1 0 0,0 1 1,1-1-1,-1 0 0,0 1 1,1-1-1,-1 0 0,1 1 1,-1-1-1,1 0 0,22 5 33,-5-6-174,0 0 0,0-1 1,0-1-1,-1-1 1,32-10-1,-19 3-255,-2-1 1,43-24-1,-38 14 17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8:50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14907,'0'-2'121,"1"-1"0,0 1 0,-1-1 0,1 1 0,0-1 0,0 1 0,0 0 0,1-1 0,-1 1 0,0 0 0,1 0 0,0 0 0,-1 0 0,1 0 0,0 0 0,0 1 0,0-1 0,0 0 0,3 0 0,-1 0 37,0 0 0,0 1 0,0-1 0,0 1 0,1 0 0,-1 0 0,0 1 0,1-1 0,-1 1 0,7 1 0,5 0 175,0 2 0,0 0-1,0 1 1,-1 0 0,17 8 0,-21-8-218,-1 0 0,0 1 0,0 0-1,0 1 1,-1 0 0,0 0 0,11 10 0,-19-14-94,1-1 0,0 1-1,-1 0 1,0 0 0,1 0 0,-1 0 0,0 0-1,0 0 1,0 0 0,0 1 0,0-1 0,-1 0-1,1 0 1,-1 1 0,1-1 0,-1 4 0,0-3-8,-1-1 0,1 1 0,-1 0 0,0 0 0,0-1 0,0 1 0,0 0 0,-1-1 0,1 1 0,-1-1 0,0 1 0,1-1 1,-1 0-1,0 0 0,0 0 0,-4 4 0,-13 9 29,0-1 1,-25 13-1,25-16-16,0 1-1,1 1 1,-17 16-1,34-28-23,-1 0 0,1 1 0,-1 0 0,1-1-1,0 1 1,0 0 0,-1 0 0,1-1 0,0 1 0,1 0-1,-1 0 1,-1 3 0,2-4-4,0 0-1,0 0 1,1 0-1,-1 0 1,0-1-1,0 1 1,0 0-1,1 0 1,-1 0-1,0 0 1,1-1-1,-1 1 1,1 0 0,-1 0-1,1-1 1,-1 1-1,1 0 1,0-1-1,-1 1 1,1 0-1,0-1 1,-1 1-1,1-1 1,0 1-1,0-1 1,-1 1-1,1-1 1,0 0 0,0 0-1,0 1 1,0-1-1,-1 0 1,3 0-1,8 3-130,1 0 1,1-1-1,-1-1 0,0 0 1,14-1-1,66-8-219,-79 7 324,51-7-197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0:16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 11498,'0'-3'191,"0"-1"0,1 1 0,0-1 0,0 1 0,0 0 0,0-1 0,1 1 0,-1 0 0,1 0 0,0 0-1,0 0 1,0 0 0,4-4 0,-1 2 106,0 0 1,1 1-1,-1 0 0,1 0 0,0 0 0,10-4 0,1 1 149,1 1-1,1 0 1,-1 1-1,22-3 1,-28 6-281,0 1 1,-1 0-1,1 0 1,0 1-1,0 0 1,17 4 0,-26-4-137,-1 1 1,1 0 0,-1 0 0,1 0 0,-1 0-1,0 0 1,0 0 0,1 0 0,-1 1 0,0-1 0,0 1-1,0 0 1,0-1 0,-1 1 0,3 3 0,-3-3-11,0 1 1,0-1-1,0 0 1,0 1 0,0 0-1,-1-1 1,1 1-1,-1-1 1,0 1-1,0 0 1,0-1 0,0 1-1,0 0 1,0-1-1,-1 1 1,1 0-1,-3 4 1,-1 5 23,-1 0 0,-1 0 0,0 0 0,0-1-1,-1 0 1,-1-1 0,-12 15 0,-68 65 126,-27 12-77,114-101-99,0 0 1,0 0-1,0 0 0,0 1 0,0-1 0,0 0 0,0 0 1,1 1-1,-1-1 0,0 0 0,1 1 0,-1-1 0,1 1 1,0-1-1,-1 0 0,1 3 0,0-3-2,0 0 0,0 0-1,1 0 1,-1 0 0,1 0-1,-1 0 1,0 0 0,1 0-1,0 0 1,-1 0-1,1 0 1,-1 0 0,1 0-1,0-1 1,0 1 0,-1 0-1,1-1 1,0 1 0,0 0-1,0-1 1,0 1 0,0-1-1,2 1 1,22 12-110,-1 0-1,0 2 1,0 1-1,39 35 1,-57-46 181,-1 0 1,1 0 0,1 0-1,-1-1 1,0 0 0,1-1-1,9 4 1,-14-6-19,1 0 0,-1-1 1,1 1-1,-1-1 0,1 1 0,-1-1 0,1 0 0,-1 0 1,1-1-1,0 1 0,-1 0 0,1-1 0,-1 0 0,1 1 1,-1-1-1,0 0 0,1 0 0,-1 0 0,0-1 0,0 1 1,1 0-1,-1-1 0,0 0 0,3-2 0,-1-1 44,0-1 0,0 1 0,0 0 0,-1-1 0,0 0 0,0 0 0,0 0-1,-1 0 1,3-12 0,-3 12-188,-1 1 1,0 0-1,0 0 0,0-1 1,-1 1-1,0-1 0,0 1 0,-1 0 1,1-1-1,-1 1 0,0 0 1,-3-8-1,-7 1-548,13 16 202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0:17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 14131,'1'0'53,"-1"0"1,1 0-1,-1 0 0,0 0 0,1 0 1,-1 0-1,1 0 0,-1 0 0,0 0 1,1 0-1,-1 0 0,1 0 0,-1 0 1,0 0-1,1 0 0,-1 0 1,0 0-1,1 1 0,-1-1 0,0 0 1,1 0-1,-1 0 0,0 1 0,1-1 1,-1 0-1,0 0 0,1 1 0,-1-1 1,0 0-1,0 1 0,1-1 0,-1 0 1,0 1-1,0-1 0,0 0 1,0 1-1,1-1 0,-1 0 0,0 1 1,0-1-1,0 1 0,0-1 0,0 0 1,0 1-1,0-1 0,0 1 0,0-1 1,0 0-1,0 1 0,0-1 1,0 1-1,-1-1 0,1 1 0,-7 26 934,5-22-753,-121 408 2045,120-401-2273,-3 13-28,0 0 0,2 1 1,0 0-1,1 29 0,3-52 10,0-1 0,0 1 0,0 0-1,0 0 1,1 0 0,-1 0 0,1-1 0,0 1-1,0 0 1,0-1 0,0 1 0,1 0-1,-1-1 1,1 0 0,-1 1 0,1-1-1,4 4 1,-3-3 82,0-1-1,1 0 1,-1 0-1,1-1 1,-1 1 0,1-1-1,0 0 1,-1 0-1,1 0 1,0 0-1,0-1 1,6 1 0,29 0 6,10-3 12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0:17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22 253 11306,'-10'7'2307,"-1"2"583,10-7-1385,8-3 29,3-2-1215,0-1 0,-1-1 0,1 1 0,-1-1 0,0-1 0,11-8 0,48-45 240,-51 44-394,128-128 332,-130 131-476,-15 12-21,1 0 1,-1 0-1,0 0 0,0 0 1,0 0-1,0 0 0,0 0 1,1 0-1,-1 0 0,0 1 1,0-1-1,0 0 0,0 0 1,1 0-1,-1 0 0,0 0 1,0 0-1,0 0 0,0 0 1,0 0-1,0 0 0,1 1 1,-1-1-1,0 0 0,0 0 1,0 0-1,0 0 0,0 0 1,0 1-1,0-1 0,0 0 1,0 0-1,0 0 0,0 0 1,0 1-1,0-1 1,0 0-1,0 0 0,0 0 1,0 0-1,0 1 0,0-1 1,0 0-1,0 0 0,0 0 1,0 0-1,0 1 0,-9 32 18,6-21-16,-7 22-13,-18 79 57,25-96-99,0 0 0,2 0-1,0 0 1,2 28 0,-1-43-6,0 0 0,0 1 0,1-1 1,-1 0-1,1 0 0,0 1 0,0-1 0,0 0 0,0 0 0,0 0 0,0 0 0,0 0 0,2 2 0,-2-3 29,1 0-1,-1 0 0,0 0 0,0 0 0,0-1 1,1 1-1,-1-1 0,0 1 0,0-1 1,1 1-1,-1-1 0,1 0 0,-1 1 1,0-1-1,1 0 0,-1 0 0,1 0 1,-1 0-1,0 0 0,1-1 0,2 0 1,13-5-303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0:18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16211,'6'5'1441,"1"1"-993,3-4-216,3 3 552,3-4-152,5-1-672,2-1-424,10-11 400,0-5-96,5-9-128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0:18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0 14907,'0'2'126,"1"0"0,-1 0 0,1-1 0,-1 1 0,1 0 0,-1 0 0,0 0 0,0 0 0,0 0 0,0-1 0,0 1-1,-1 0 1,1 0 0,0 0 0,-1 0 0,1-1 0,-1 1 0,0 0 0,0 0 0,-1 2 0,-24 39 946,19-32-587,-13 19 3,-1-1 0,-1-1 0,-44 43-1,56-61-423,-1 0-1,-1-1 0,0 0 0,0-1 1,0 0-1,-1-1 0,0-1 0,-1 0 1,1-1-1,-1 0 0,-28 5 0,40-9-59,1-1-1,-1 0 1,0 1-1,0-1 0,0 0 1,1 0-1,-1 0 1,0 0-1,0 0 1,0-1-1,0 1 1,1-1-1,-1 1 0,0-1 1,0 1-1,1-1 1,-1 0-1,0 0 1,1 0-1,-1 0 0,1 0 1,0 0-1,-1 0 1,1-1-1,0 1 1,-2-2-1,2 0-38,0 1 0,0-1 0,0 1 0,1-1 0,-1 0 0,1 1-1,0-1 1,0 0 0,0 1 0,0-1 0,0 0 0,0 0 0,1 1 0,-1-1 0,1 1 0,0-1 0,1-2 0,5-16-300,2 1 0,0 0 0,1 1 0,1 0 0,1 1 0,1 0 0,24-27 0,-36 44 319,0 1 0,0-1-1,0 0 1,0 0 0,0 0-1,0 0 1,0 1 0,0-1-1,0 0 1,1 1 0,-1-1 0,0 1-1,0-1 1,0 1 0,1 0-1,0-1 1,-1 1 12,0 1 0,-1-1 0,1 0 0,0 0 0,-1 0 1,1 1-1,0-1 0,-1 0 0,1 1 0,0-1 0,-1 0 0,1 1 0,-1-1 0,1 1 0,-1-1 0,1 1 1,-1-1-1,1 1 0,-1-1 0,1 1 0,-1 0 0,3 5 24,-1 0 0,1 0-1,-2 0 1,1 0 0,1 9 0,1 3 40,-2-10-64,0-1-1,1 1 0,0-1 0,1 0 1,-1 0-1,1-1 0,1 1 1,-1-1-1,1 0 0,0 0 0,1 0 1,-1-1-1,1 1 0,0-1 0,0-1 1,1 1-1,-1-1 0,1-1 1,0 1-1,0-1 0,1 0 0,-1 0 1,1-1-1,-1 0 0,12 1 1,39 5-270,-33-7 81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0:18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13043,'25'8'1584,"-1"10"-992,4 9-136,-1 8 1209,1 11-969,-2 5-8,-12 9-32,-7 1-96,-15 4-184,-11-1-48,-16 0-320,-5-2-328,-11-12 320,2-5-48,1-16-120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0:19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14755,'1'9'1520,"8"-8"-1023,19 1-177,12-2 472,16-2-240,7 1-8,8-2-208,1 2-168,-6 1-560,-5 2-184,-23 6 464,-12 5-152,-19 4-56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0:19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11394,'22'0'1513,"15"0"-745,7 0-296,15-3 1656,2-2-1383,7-3-569,-2 3 2088,-3 2-1944,-8 1 96,-16 4 16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5:28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1 523 13851,'79'-19'1840,"12"-4"-1079,23-13-185,11-6 984,8-10-440,-1-1-136,-12-2-295,-3 2-121,-17 4-472,-9 4-344,-26 9 80,-13 5 120,-28 14-120,-9 6-72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0:47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 12123,'-9'-8'3178,"20"6"-1838,-4 2-1372,624 4-433,-4 0-1267,-282 13 2268,-302-13-419,4 0 42,0-2 1,0-3 0,87-11-1,-117 6-225,-11 3 32,-10 1 5,-11 1 10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8:34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53 10130,'1'-2'157,"0"0"-1,0 0 1,0 0-1,0 0 1,0 0 0,0 0-1,1 1 1,-1-1-1,1 0 1,-1 1 0,1-1-1,0 1 1,-1 0-1,1 0 1,0-1-1,0 1 1,0 0 0,0 0-1,0 1 1,0-1-1,0 0 1,0 1-1,3-1 1,10-3 392,0 2 1,17-2-1,-22 3-432,3-1 77,14-1 253,29 0 0,-50 3-386,0 0 0,-1 0-1,1 1 1,0 0 0,0 0-1,0 0 1,-1 1 0,1-1-1,0 2 1,-1-1-1,7 4 1,-11-5-53,-1-1 0,1 1-1,0 0 1,0 0 0,0 0 0,-1 0 0,1 0 0,0 0-1,-1 0 1,1 0 0,-1 0 0,1 0 0,-1 1-1,0-1 1,0 0 0,1 0 0,-1 0 0,0 1-1,0-1 1,0 0 0,0 0 0,0 0 0,0 1-1,0-1 1,-1 0 0,1 0 0,0 0 0,-1 0-1,1 0 1,-1 1 0,1-1 0,-1 0 0,0 0 0,1 0-1,-1 0 1,0 0 0,-1 1 0,-5 6 5,0 1 0,0-1 0,-11 9 0,10-10 2,-45 43 29,-83 84 9,113-108-25,0 1 1,2 2-1,-24 40 1,40-61-6,1 1 1,0 0 0,0-1-1,1 1 1,0 1 0,-3 15-1,6-22-8,-1 0 0,1-1 0,0 1 0,0 0 0,0-1 0,1 1 0,-1 0-1,1-1 1,-1 1 0,1 0 0,0-1 0,0 1 0,0-1 0,0 1 0,0-1 0,1 1 0,-1-1 0,1 0-1,-1 0 1,1 0 0,0 0 0,0 0 0,0 0 0,0 0 0,0-1 0,1 1 0,3 1 0,5 2 44,-1-1 1,1 0-1,0-1 0,0 0 1,0-1-1,0-1 1,1 1-1,-1-2 0,21 0 1,-11-2 57,0 0 1,-1-2-1,0 0 1,31-10-1,-45 12-60,-1 0-1,1-1 1,-1 1-1,0-1 0,1 0 1,-1 0-1,-1-1 1,1 1-1,0-1 0,4-6 1,-7 9-29,-1-1-1,-1 1 1,1-1-1,0 1 1,0-1 0,0 1-1,-1-1 1,1 0-1,-1 1 1,1-1 0,-1 0-1,0 1 1,0-1-1,0 0 1,0-3 0,0 3 2,-1-1 0,0 0-1,0 1 1,0-1 0,0 1 0,0 0 0,0-1 0,-1 1 0,1 0 0,-1-1 0,1 1 0,-1 0 0,-2-2 0,-5-4 1,-1 0 1,0 0-1,0 1 1,0 1-1,-1 0 1,0 0-1,0 1 1,-1 0-1,0 1 1,0 0-1,0 1 1,0 0-1,0 1 1,0 0-1,-16 1 1,27 1-50,0 0-1,-1 0 1,1 0-1,0 0 1,0 0 0,0 0-1,0 0 1,0 1-1,0-1 1,-1 0 0,1 1-1,0-1 1,0 1 0,0-1-1,0 1 1,0 0-1,1-1 1,-1 1 0,0 0-1,0 0 1,0 0-1,1-1 1,-1 1 0,0 0-1,1 0 1,-1 0 0,0 0-1,0 2 1,1-2 40,0 1 1,0-1 0,0 1 0,0-1-1,1 1 1,-1-1 0,0 1 0,1-1-1,-1 1 1,1-1 0,-1 0-1,1 1 1,0-1 0,0 0 0,-1 1-1,1-1 1,0 0 0,0 0-1,0 0 1,0 0 0,3 2 0,24 16-99,7-2-60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8:34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1 202 13875,'0'1'53,"0"-1"0,0 1-1,0-1 1,0 1 0,0 0 0,0-1-1,0 1 1,0-1 0,0 1 0,0-1 0,0 1-1,1 0 1,-1-1 0,0 1 0,0-1 0,1 1-1,-1-1 1,0 1 0,1-1 0,-1 1-1,0-1 1,1 1 0,-1-1 0,1 0 0,-1 1-1,1-1 1,-1 1 0,1-1 0,-1 0 0,1 0-1,-1 1 1,1-1 0,0 0 0,1 0 23,-1 0 0,1 0-1,0 0 1,-1 0 0,1-1 0,0 1 0,0 0 0,-1-1 0,1 0 0,-1 1 0,3-2 0,5-4 211,0 1-1,-1-1 1,9-8 0,3-6 19,0-1 0,-2 0 0,-1-2 0,0 0 0,20-39 0,-31 51-251,-7 11-7,-7 19-8,1 5-25,0 0 0,-5 50-1,10-60-128,2-1 0,-1 1 0,2-1 0,0 1 0,0-1 0,1 1 0,5 15 0,-6-27 76,-1-1 28,0 0 0,0 0 0,0-1-1,0 1 1,1 0 0,-1 0 0,0 0 0,0 0 0,1-1 0,-1 1 0,1 0 0,-1 0-1,0-1 1,1 1 0,0 0 0,-1-1 0,1 1 0,-1 0 0,1-1 0,0 1 0,-1-1-1,1 1 1,0-1 0,0 1 0,0-1 0,-1 0 0,1 1 0,0-1 0,0 0 0,0 1-1,1-1 1,8-4-231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8:35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13851,'6'-5'237,"1"0"-1,0 0 1,0 1 0,0 0 0,1 0-1,-1 1 1,1 0 0,0 1 0,0-1-1,0 1 1,0 1 0,16-2 0,-14 3-59,1 0 0,-1 0 0,1 1 0,-1 0 0,1 1 0,-1 0 0,0 1 0,0 0 0,17 8 0,-26-11-162,1 1 0,0 0 0,-1 0 0,1-1-1,0 1 1,-1 0 0,0 1 0,1-1 0,-1 0 0,0 0-1,1 1 1,-1-1 0,0 0 0,0 1 0,0-1-1,0 1 1,0 0 0,-1-1 0,1 1 0,0 0 0,-1-1-1,1 1 1,-1 0 0,1 3 0,-1-2-8,-1-1 0,1 1 0,-1-1 1,0 0-1,0 1 0,0-1 0,0 0 0,0 1 0,0-1 1,0 0-1,-1 0 0,1 0 0,-1 0 0,0 0 1,1 0-1,-1 0 0,-3 1 0,-12 10 59,-1 0-1,-29 14 1,33-19 1,-1 0 0,1 1-1,1 0 1,0 1 0,-20 19 0,32-28-66,1-1 1,-1 1-1,0-1 0,1 1 1,-1-1-1,1 1 1,-1 0-1,1-1 0,-1 1 1,1 0-1,0-1 1,-1 1-1,1 0 0,0-1 1,-1 1-1,1 0 1,0 0-1,0 0 0,0-1 1,0 1-1,0 0 0,0 0 1,0 0-1,0-1 1,0 1-1,0 0 0,0 0 1,0 0-1,0-1 1,1 1-1,-1 0 0,0 0 1,1-1-1,-1 1 1,0 0-1,1-1 0,-1 1 1,1 0-1,-1-1 0,1 1 1,0-1-1,-1 1 1,1-1-1,-1 1 0,1-1 1,0 1-1,0-1 1,-1 0-1,1 1 0,0-1 1,0 0-1,-1 1 1,2-1-1,6 2-76,-1 0 1,1 0-1,0-1 1,10 1-1,32 1-367,78-7-1,-58-2 189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0:53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47 13731,'-3'-4'197,"1"1"-1,-1-1 1,0 1 0,0 0 0,0 0-1,0 0 1,0 1 0,-1-1-1,1 1 1,-1-1 0,1 1 0,-1 0-1,0 1 1,0-1 0,-8-2-1,6 3-60,0 1 0,-1-1 0,1 1 0,-1 0 0,1 0 0,-1 1 0,1-1 0,-1 2 0,-8 2 0,-3 2-74,0 1 0,1 1 1,0 0-1,0 2 0,1 0 0,-16 13 0,16-11-53,1 1-1,0 1 0,1 0 0,1 1 1,0 0-1,-11 20 0,19-29-3,1 1 0,1-1 0,-1 1 0,1 0 0,1 0 0,-1 0 0,1 0 0,0 0 0,0 0 0,1 1 0,0-1 0,1 1 0,0-1 0,0 1 0,0-1 0,1 1 0,0-1 0,0 1 0,4 9 0,-3-12 5,0 0 1,1 0 0,-1-1 0,1 1 0,0-1-1,1 1 1,-1-1 0,1 0 0,-1 0-1,1-1 1,1 1 0,6 4 0,-3-4 24,-1 1 0,1-2 1,1 1-1,-1-1 0,0 0 1,1-1-1,9 2 0,-1-2 86,-1 0 0,1-1-1,0-1 1,-1-1 0,1 0 0,-1-1-1,29-7 1,-32 5 30,0-1 1,0 0-1,-1-1 0,0 0 1,0 0-1,0-2 1,-1 1-1,0-2 0,0 1 1,18-20-1,-23 21-78,0 0 0,-1-1 0,0 1 0,0-1 0,0 0 1,-1 0-1,0-1 0,-1 1 0,0-1 0,0 0 0,-1 0 0,0 0 0,-1 0 0,0 0 0,0 0 0,-1 0 1,0-11-1,-1 15-120,-1-1 1,1 1 0,-1-1 0,0 1 0,0 0 0,0 0-1,-1 0 1,1 0 0,-1 0 0,-1 0 0,1 1 0,0 0-1,-1 0 1,0 0 0,0 0 0,-1 0 0,1 1 0,-1-1-1,1 1 1,-1 1 0,0-1 0,-10-3 0,3 1-158,0 0 0,-1 2 1,1-1-1,-1 2 0,0 0 0,0 0 1,0 1-1,-25 1 0,22 2-65,-31 7 0,-17 12-429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0:50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15083,'29'6'5468,"-13"-2"-4712,24 1-95,0-1 0,64-3 0,16 1-402,-104 2-145,-22-4 520,9 1-806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0:51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15 14499,'26'-4'929,"47"-6"330,-67 10-1090,1 0 0,-1 0 0,1 0 0,-1 1-1,1 0 1,-1 0 0,0 1 0,11 3 0,-14-4-123,-1 0 0,0 1 0,0-1 0,0 0 0,0 1 0,0 0 0,0-1 1,0 1-1,0 0 0,0 0 0,-1 0 0,1 0 0,-1 0 0,0 0 1,0 1-1,1-1 0,-1 0 0,-1 1 0,1-1 0,0 1 0,0-1 0,-1 1 1,0-1-1,1 1 0,-1-1 0,0 1 0,0-1 0,-1 1 0,1 0 0,0-1 1,-1 1-1,1-1 0,-3 5 0,-1 4 15,0 0 0,-1 0-1,0 0 1,-1-1 0,0 0 0,-8 10-1,-12 12 47,-1-2-1,-37 32 1,36-37-40,1 2 0,-45 60 1,69-83-52,0 0 1,0 1-1,1-1 1,-1 1-1,1 0 1,0 0-1,1 0 1,-1 0-1,1 0 1,-1 10-1,2-13-3,0 0 0,0 0 0,1 1 0,-1-1 0,1 0 0,-1 0 0,1 0 0,0 0-1,0 0 1,0 0 0,0 0 0,0 0 0,0 0 0,0-1 0,1 1 0,-1 0-1,1-1 1,-1 1 0,1-1 0,-1 1 0,1-1 0,0 0 0,0 0 0,0 0-1,0 0 1,0 0 0,0 0 0,0 0 0,2 0 0,9 2 79,-1 0 1,0-2-1,0 1 1,1-1-1,-1-1 1,1 0-1,-1-1 0,1 0 1,-1-1-1,0-1 1,0 0-1,0 0 1,0-1-1,0-1 0,-1 0 1,0 0-1,0-1 1,15-11-1,-24 16-61,-1 0 0,1 0 0,-1-1 0,1 1 0,-1-1 0,0 1 0,0-1 0,1 1 0,-1-1 0,0 0 0,0 1 0,-1-1 0,1 0 0,0 0 0,-1 0 0,1 0 0,-1 0 0,1 1 0,-1-1 1,0 0-1,0-3 0,0 3-12,-1 1 1,1-1 0,-1 0 0,1 1 0,-1-1-1,0 1 1,0-1 0,0 1 0,0-1 0,0 1 0,0-1-1,0 1 1,0 0 0,0 0 0,-1 0 0,1 0-1,-1 0 1,1 0 0,0 0 0,-1 0 0,0 0 0,1 1-1,-1-1 1,1 0 0,-3 1 0,-26-8-117,28 8 6,1 0 0,-1-1 0,1 1 0,-1 0 1,1 0-1,-1 0 0,1 0 0,0 0 0,-1 0 0,1 0 1,-1 1-1,1-1 0,-1 0 0,1 1 0,0-1 0,-1 1 0,1 0 1,-2 1-1,3-2 95,0 1 0,0 0 1,0-1-1,0 1 0,0 0 1,0-1-1,1 1 0,-1-1 0,0 1 1,0 0-1,1-1 0,-1 1 1,0-1-1,1 1 0,-1-1 1,1 1-1,-1-1 0,1 1 1,-1-1-1,1 1 0,-1-1 0,1 0 1,-1 1-1,1-1 0,-1 0 1,1 1-1,0-1 0,-1 0 1,2 1-1,-1 0-9,12 7-303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0:51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25 13699,'1'-1'146,"0"-1"0,-1 1 0,1-1 0,0 1 0,0 0 0,0-1 0,0 1 0,0 0-1,0 0 1,1 0 0,-1 0 0,0 0 0,0 0 0,1 0 0,-1 1 0,1-1 0,-1 0 0,1 1 0,-1-1 0,1 1 0,-1-1 0,1 1 0,-1 0 0,1 0 0,2-1 0,46-1 1434,-41 2-1205,4 0 17,-1 1 0,18 3-1,-28-4-349,1 0 0,-1 1 0,1-1-1,-1 1 1,0 0 0,1-1 0,-1 1-1,0 0 1,0 0 0,0 1 0,0-1-1,0 0 1,0 1 0,0-1 0,0 1-1,0 0 1,-1 0 0,1 0 0,2 3-1,-4-4-29,0 1-1,1-1 0,-1 0 0,0 1 1,0-1-1,0 0 0,0 0 0,0 1 1,0-1-1,-1 0 0,1 1 1,0-1-1,-1 0 0,1 0 0,-1 1 1,1-1-1,-1 0 0,0 0 0,1 0 1,-1 0-1,0 0 0,0 0 1,0 0-1,-1 1 0,-29 24 59,22-19-46,-43 30 128,35-25-66,0 0 0,0 1 0,1 0 0,1 1 0,-15 18 0,29-30-67,-1 0-1,0 0 0,1 0 0,0 1 1,-1-1-1,1 1 0,0-1 0,0 1 1,1-1-1,-1 1 0,0 0 1,0 4-1,2-6-12,-1 0 1,0 1 0,0-1-1,0 0 1,1 1 0,-1-1-1,1 0 1,-1 0 0,1 0-1,-1 1 1,1-1 0,0 0-1,-1 0 1,1 0 0,0 0 0,0 0-1,0 0 1,0 0 0,0 0-1,0-1 1,0 1 0,0 0-1,0 0 1,0-1 0,1 1-1,-1-1 1,2 1 0,5 2-93,0-1 0,0-1 0,0 1 1,0-1-1,1-1 0,-1 1 0,0-1 1,1-1-1,-1 1 0,0-2 1,0 1-1,0-1 0,14-5 0,1-1-169,0-2-1,-1 0 0,28-18 0,-2-2-172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0:52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14779,'8'-3'407,"-1"1"-1,1 0 0,0 0 1,0 0-1,0 1 1,0 1-1,12-1 0,59 8 1018,-47-4-798,-9-1-325,43 5 318,-59-6-543,0 1 0,0-1 0,0 1 0,-1 1-1,1-1 1,10 6 0,-17-8-69,1 1-1,-1-1 0,1 1 0,-1-1 1,1 0-1,0 1 0,-1-1 1,1 1-1,-1-1 0,0 1 0,1-1 1,-1 1-1,1 0 0,-1-1 1,0 1-1,1-1 0,-1 1 0,0 0 1,0-1-1,0 1 0,1 0 1,-1-1-1,0 1 0,0 0 0,0-1 1,0 1-1,0 0 0,0-1 1,0 1-1,-1 0 0,1 0 0,0-1 1,0 1-1,0-1 0,-1 1 1,1 0-1,0-1 0,-1 1 0,1 0 1,0-1-1,-1 1 0,1-1 1,-1 1-1,0 0 0,-27 22 45,23-19-39,-11 7 6,1 0 0,1 1 0,0 1 0,-19 23 0,30-32-14,0 0 0,0 0 0,1 0 0,-1 1 0,1-1 0,0 1 0,1-1 0,-1 1 0,1 0 1,-1 5-1,1-6-2,1-1 1,0 0-1,1 1 1,-1-1-1,0 0 1,1 0-1,0 1 1,0-1-1,0 0 1,0 0-1,0 0 1,1 0-1,-1 0 1,1-1-1,0 1 1,0 0-1,2 2 1,2 1-75,0-1 0,1 0 0,-1 0 0,1 0 0,0-1 0,1 0 1,-1-1-1,1 1 0,0-1 0,-1-1 0,1 1 0,0-2 0,1 1 0,-1-1 1,0 0-1,0 0 0,1-1 0,12-2 0,14-4-191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02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10 15427,'11'-9'1934,"-7"10"-53,-5 21 464,0-13-2331,-14 153 1321,15-141-1370,0 1-1,2-1 1,0 1-1,1-1 1,9 31 0,-5-39-1586,-13-31-835,6 17 2244,-5-9-497,1 1 0,-1 1 0,-1-1 0,-7-9 0,-7-3-298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5:29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270 303 12611,'0'0'79,"1"-1"1,-1 0-1,0 1 1,1-1 0,-1 1-1,0-1 1,0 0-1,0 1 1,0-1-1,0 0 1,0 1 0,0-1-1,0 0 1,0 1-1,0-1 1,0 0 0,0 1-1,0-1 1,0 0-1,-1 1 1,1-1-1,0 1 1,0-1 0,-1 1-1,1-1 1,-1 0-1,1 1 1,0-1-1,-1 1 1,1-1 0,-1 1-1,1 0 1,-1-1-1,1 1 1,-1-1-1,1 1 1,-1 0 0,0-1-1,1 1 1,-1 0-1,0 0 1,0-1 0,-32-11 1697,31 11-1534,-10-2 110,0 1 0,-1-1 0,1 2 0,0 0 0,-1 0 0,1 1 0,-25 4 1,32-4-333,0 1 1,0 0-1,1 0 1,-1 0-1,0 1 1,1 0 0,-1-1-1,1 1 1,0 1-1,0-1 1,0 1-1,0 0 1,0 0 0,0 0-1,1 0 1,-1 1-1,1-1 1,0 1-1,0 0 1,0 0 0,1 0-1,-1 0 1,-1 6-1,3-8-21,0-1-1,1 1 1,-1 0 0,1 0-1,-1 0 1,1-1-1,0 1 1,0 0-1,0 0 1,0 0 0,0-1-1,0 1 1,0 0-1,1 0 1,-1 0-1,1-1 1,-1 1 0,1 0-1,0 0 1,-1-1-1,3 4 1,-2-4 12,1 1 1,0-1 0,0 1-1,0-1 1,0 0-1,0 0 1,0 1-1,0-2 1,0 1 0,0 0-1,0 0 1,0 0-1,1-1 1,4 1-1,0 0 69,1-1 0,0 0 0,0 0 0,0-1-1,0 0 1,-1-1 0,1 1 0,0-1-1,9-4 1,-5 0 94,-1-1 0,1 0-1,-1-1 1,-1 0 0,0 0 0,0-1-1,0 0 1,-1-1 0,0 0-1,-1 0 1,-1-1 0,1 0 0,-2-1-1,9-18 1,-12 23-92,0 0-1,-1 0 1,0-1-1,-1 1 1,1-1-1,-1 0 1,-1 1-1,1-1 1,-1 0-1,-1 1 1,-1-12-1,0 12-73,0 1 0,0 0 0,0 0 0,-1 0 0,0 0 0,0 0 0,0 1 0,-1-1 0,0 1 0,0 0 0,0 0 0,-1 0 0,1 1 1,-1-1-1,-6-3 0,6 5-92,0-1 1,-1 1-1,1 1 1,-1-1-1,1 1 1,-1 0-1,0 0 1,1 1 0,-1 0-1,0 0 1,0 0-1,0 0 1,0 1-1,0 0 1,0 1-1,0-1 1,0 1-1,0 0 1,0 1 0,0-1-1,1 1 1,-1 0-1,1 1 1,-8 3-1,7-3-61,1 1-1,-1-1 0,1 1 0,0 0 0,0 1 0,0-1 1,0 1-1,1 0 0,0 0 0,0 0 0,0 1 1,1-1-1,0 1 0,0 0 0,0 0 0,1 0 1,-1 0-1,2 1 0,-1-1 0,1 1 0,0-1 1,-1 8-1,6 22-509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03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 13235,'-6'-3'1752,"3"1"-1032,9 2-248,4 0 1009,6 3-377,4 0-56,9 0-200,1 1-103,8-1-217,-2 2-40,0-4-96,-4 2-144,-4-2-352,-2 1-304,-10-4 312,2 2-24,-5 2-64,-1-2-104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04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447 3 14299,'1'-1'136,"0"1"0,1 0 0,-1-1 0,0 1 0,1 0 0,-1 0 0,1 0 0,-1 0 0,0 0 0,1 0 0,-1 0 0,1 1 0,-1-1 0,0 0 0,1 1-1,-1-1 1,0 1 0,2 0 0,-2 0-34,-1 0-1,1-1 0,-1 1 0,1 0 1,-1-1-1,1 1 0,-1 0 0,0 0 1,1-1-1,-1 1 0,0 0 1,0 0-1,1 0 0,-1 0 0,0 0 1,0-1-1,0 1 0,0 0 0,0 0 1,0 0-1,-1 1 0,0 3 142,0 0-1,-1 0 1,1 0 0,-1 0-1,-1-1 1,1 1 0,-1-1-1,-5 8 1,-13 14 159,-2-1 0,-45 39 0,-59 37-111,94-76-217,1 0-36,18-13-17,-1 0 0,0-1 1,-1 0-1,0-2 0,0 1 0,-23 7 1,38-16-23,1-1-1,-1 0 1,1 0 0,-1 0 0,0 1 0,1-1 0,-1 0 0,1 0 0,-1 0 0,0 0 0,1 0 0,-1 0 0,1 0 0,-1 0 0,0 0 0,1-1 0,-1 1 0,1 0 0,-1 0 0,1 0-1,-1-1 1,0 1 0,1 0 0,-1-1 0,1 1 0,-1 0 0,1-1 0,0 1 0,-1-1 0,1 1 0,-1-1 0,1 1 0,0-1 0,-1 1 0,1-1 0,0 1 0,0-1 0,-1 1-1,1-1 1,0 1 0,0-1 0,0 0 0,0 1 0,0-1 0,0 1 0,0-2 0,2-27-148,9-12-212,2 0 0,2 1-1,1 0 1,2 1 0,41-65 0,-58 102 338,0 1 1,0-1-1,0 0 1,0 1-1,1-1 0,-1 1 1,1-1-1,-1 1 1,1-1-1,-1 1 1,1 0-1,2-1 1,-4 2 16,1 0 0,-1-1 0,1 1 0,-1 0 0,1 0 0,0 0 0,-1 0 0,1 0 0,-1 0 1,1 0-1,-1 1 0,1-1 0,-1 0 0,1 0 0,-1 0 0,1 0 0,-1 1 0,1-1 0,-1 0 0,0 0 1,1 1-1,-1-1 0,1 0 0,-1 1 0,0-1 0,1 1 0,-1-1 0,1 1 0,2 4-9,-1 1-1,1-1 1,-1 1-1,0 0 0,0 0 1,0 6-1,1-1 14,-1-1 111,0 0 0,1 0 1,1-1-1,-1 0 1,1 1-1,1-2 1,0 1-1,0 0 0,1-1 1,0 0-1,0 0 1,1-1-1,0 0 1,0 0-1,1 0 0,-1-1 1,2 0-1,-1-1 1,12 7-1,6 0-511,1-1-1,52 14 1,-71-22 19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05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26 14651,'9'-4'487,"1"0"0,0 0 1,1 1-1,-1 0 0,1 1 0,-1 0 0,19-1 0,-23 3-330,0 0 0,-1 0-1,1 0 1,0 1 0,-1 0-1,1 0 1,-1 0-1,1 1 1,-1 0 0,1 0-1,-1 1 1,0-1 0,0 1-1,0 0 1,-1 0 0,6 5-1,-8-6-125,0 0 0,0 0 0,-1 0 0,1 1 0,0-1 0,-1 0 0,0 1 0,0-1 0,1 1 0,-1 0 0,-1-1 0,1 1 0,0 0 0,-1 0 0,1 3 0,-1-1-10,0 1 0,0-1 0,-1 0 0,0 1 0,0-1 0,0 1 0,-3 6 0,-3 5-9,-1-1-1,0 1 0,-17 23 1,-48 62 62,-26 43 9,95-139-70,0 1-1,1-1 1,0 1 0,0 0-1,-2 12 1,4-17-10,1-1 1,0 0-1,0 1 0,-1-1 1,1 0-1,0 1 0,0-1 1,0 1-1,0-1 0,1 0 1,-1 1-1,0-1 0,0 0 1,1 1-1,-1-1 0,1 0 0,-1 1 1,1-1-1,0 0 0,-1 0 1,1 0-1,0 0 0,0 1 1,0-1-1,0 0 0,0-1 1,0 1-1,0 0 0,0 0 1,0 0-1,1-1 0,-1 1 1,0 0-1,0-1 0,1 1 0,-1-1 1,0 1-1,3-1 0,2 1 24,0-1 1,0 0-1,1 0 0,-1 0 0,0-1 0,0 0 0,0 0 0,0-1 0,0 1 0,0-1 0,0-1 0,0 1 0,7-5 0,-3 1 52,0 0 0,0-1-1,0 0 1,-1 0 0,0-1-1,9-11 1,-15 15-31,0 0 0,0 1 0,0-1 0,-1-1 1,0 1-1,0 0 0,0-1 0,0 1 0,-1-1 0,0 1 0,2-8 0,-3 10-32,0 1 0,0-1 0,0 1 0,0 0 0,-1-1 0,1 1 0,0-1 0,0 1 0,-1 0 0,1-1 0,-1 1 0,0 0 0,1 0 0,-1-1 0,0 1 0,1 0 1,-2-1-1,0 0-5,1 1 0,-1 0 0,0 0 1,1 0-1,-1 0 0,0 0 0,0 0 1,0 1-1,1-1 0,-1 1 0,0-1 1,0 1-1,0 0 0,0-1 0,-3 1 1,-1 0-166,0 1 0,1-1 0,-1 1 1,1 0-1,-1 0 0,1 0 1,0 1-1,-1 0 0,1 0 1,0 0-1,0 1 0,0 0 1,1 0-1,-1 0 0,0 0 1,-5 7-1,9-9 115,0 0 1,1-1-1,-1 1 0,1 0 1,-1-1-1,1 1 0,-1 0 1,1 0-1,0 0 0,0-1 1,-1 1-1,1 0 0,0 0 1,0 0-1,0 0 0,0 0 0,0 0 1,0 0-1,0-1 0,0 1 1,0 0-1,0 0 0,0 0 1,1 0-1,-1 0 0,0-1 1,1 1-1,-1 0 0,0 0 1,1 0-1,-1-1 0,1 1 1,-1 0-1,1-1 0,0 1 1,-1 0-1,1-1 0,0 1 1,-1-1-1,1 1 0,0-1 1,1 1-1,14 8-660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06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64 14987,'0'-2'166,"0"0"-1,0-1 1,1 1 0,-1 0-1,0 0 1,1 0 0,0 0-1,0-1 1,0 1 0,0 0-1,0 0 1,0 1 0,0-1-1,0 0 1,1 0-1,-1 0 1,1 1 0,2-3-1,0 1 29,-1 1 0,1 0-1,0-1 1,-1 1 0,1 1-1,0-1 1,0 1-1,1-1 1,6 0 0,-7 1-108,0 0 1,1 0-1,-1 1 1,0 0-1,1 0 1,-1 0-1,1 0 1,-1 1-1,1 0 1,-1-1-1,0 2 1,0-1-1,1 0 1,-1 1-1,0 0 1,0 0-1,0 0 1,-1 0-1,1 1 1,3 3-1,-5-4-59,-1 0-1,0 0 1,1 0-1,-1 0 0,0 1 1,0-1-1,-1 0 1,1 1-1,0-1 0,-1 1 1,1-1-1,-1 1 1,0-1-1,0 1 1,0-1-1,0 1 0,0-1 1,-1 1-1,1-1 1,-1 1-1,0-1 0,1 1 1,-1-1-1,0 0 1,0 1-1,-1-1 1,1 0-1,-3 4 0,-5 6 76,0-1 0,0 0 0,-19 17 0,22-23-51,-42 38 342,-20 20 435,68-63-814,-1 0 0,1 1 0,0-1 0,-1 0-1,1 0 1,0 0 0,0 1 0,-1-1 0,1 0-1,0 0 1,0 1 0,-1-1 0,1 0 0,0 0 0,0 1-1,0-1 1,-1 0 0,1 1 0,0-1 0,0 0 0,0 1-1,0-1 1,0 0 0,0 1 0,0-1 0,0 0-1,0 1 1,0-1 0,0 0 0,0 1 0,0-1 0,0 1-1,0-1 1,0 0 0,0 1 0,0-1 0,0 0 0,0 1-1,1-1 1,16 1 176,31-14-404,-43 11 141,184-61-5472,-149 51 4457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07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14755,'1'-2'249,"1"-1"0,0 1 0,-1 0 1,1 0-1,0 0 0,0 1 0,1-1 0,-1 0 0,0 1 0,0-1 0,1 1 0,-1 0 0,1-1 0,-1 1 1,4 0-1,41-11 1661,-43 12-1701,13-3 294,-7 0-284,0 1 0,1 0 0,-1 1 0,1 0 0,-1 1 0,1 0 1,17 3-1,-28-3-214,0 0 0,1 0-1,-1 0 1,0 0 0,1 0 0,-1 0 0,0 0 0,1 0 0,-1 0 0,0 0 0,1 0 0,-1 1 0,0-1 0,0 0 0,1 0 0,-1 0 0,0 0 0,0 1 0,1-1 0,-1 0 0,0 0 0,0 1 0,1-1 0,-1 0 0,0 0 0,0 1 0,0-1 0,0 0 0,0 1 0,1-1 0,-1 0 0,0 0-1,0 1 1,0-1 0,0 0 0,0 1 0,0-1 0,0 0 0,0 1 0,0-1 0,0 0 0,0 1 0,0-1 0,0 0 0,0 1 0,-1-1 0,1 0 0,0 1 0,0-1 0,0 0 0,0 0 0,-1 1 0,1-1 0,0 0 0,0 0 0,0 1 0,-1-1 0,1 0 0,0 0 0,0 0 0,-1 1 0,1-1-1,0 0 1,-1 0 0,1 0 0,0 0 0,-1 1 0,-23 13 70,21-13-59,-23 11 22,-39 22 75,59-31-87,0 1 0,0 0 0,1 0 0,-1 1 0,1 0 0,0 0 0,-7 9-1,11-13-19,0 1 0,0-1 0,0 0 0,0 0 0,1 1 0,-1-1 0,0 0 0,1 1 0,-1-1 0,1 1 0,-1-1 0,1 1 0,0-1 0,0 1 0,0-1 0,0 1 0,0-1 0,0 1 0,0-1 0,0 1 0,0-1 0,1 1 0,-1-1 0,1 1 0,-1-1 0,1 0 0,-1 1 0,1-1 0,0 0 0,0 1 0,0-1 0,-1 0 0,1 0 0,1 0 0,-1 1 0,0-1 0,0-1 0,0 1 0,0 0-1,1 0 1,-1 0 0,0-1 0,3 2 0,6 2-78,0 0-1,0-1 0,-1 0 0,2-1 1,10 1-1,5 1-371,0-2 0,42-2 0,-29-4 124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08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14939,'4'-3'1577,"9"2"-1097,9 1-208,4-2 728,7 2-432,3 0-40,3 0-384,0 0-248,-2-1-520,-4-1 8,-11 2 456,-8 5-176,-11 2-80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09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11955,'-3'2'1520,"18"1"-624,9 0-304,11-3 1601,5 0-1265,8-2-320,4 2-232,0 3-616,-1 1 440,-15 5-256,-6 3-128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09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24 15931,'-3'-2'106,"1"-1"0,-1 1-1,1 0 1,-1 0 0,1 1-1,-1-1 1,0 0 0,0 1-1,0 0 1,0-1 0,0 1-1,0 0 1,0 1-1,-1-1 1,1 1 0,0-1-1,0 1 1,-7 0 0,5 1-1,0 0 0,-1 0 0,1 1 0,0 0 0,0 0 0,0 0 0,0 0 0,0 1 0,1 0 0,-8 5 0,3-1-21,0 1-1,0 1 1,1-1 0,0 1-1,1 1 1,0-1 0,0 1 0,1 0-1,-9 21 1,13-27-64,1 0 1,-1 0-1,1 0 1,0 1-1,0-1 1,0 0-1,1 0 1,0 1-1,0-1 1,0 0-1,0 1 1,0-1-1,1 0 1,0 0-1,0 0 1,0 1-1,1-1 1,-1 0-1,1 0 1,0-1 0,0 1-1,0 0 1,1-1-1,-1 1 1,1-1-1,0 0 1,0 1-1,0-2 1,0 1-1,0 0 1,1 0-1,-1-1 1,1 0-1,0 0 1,0 0-1,0 0 1,0-1-1,0 1 1,5 0-1,4 1 44,0 0 0,0-1-1,1-1 1,-1 0 0,0 0 0,0-2-1,1 0 1,-1 0 0,0-1 0,0-1-1,0 0 1,0-1 0,-1 0 0,17-8-1,-27 11-62,0 0 0,0 0 0,0 0 0,0 0 0,0 0 0,0 0-1,0-1 1,-1 1 0,1-1 0,-1 1 0,1-1 0,-1 0 0,1 0 0,-1 0-1,0 0 1,0 0 0,0 0 0,0 0 0,0 0 0,0 0 0,-1 0 0,1 0-1,-1-1 1,1 1 0,-1 0 0,0 0 0,0-1 0,0 1 0,0 0-1,0 0 1,-1-1 0,1 1 0,-1 0 0,1 0 0,-2-3 0,0 0-107,-1 1 1,0-1-1,0 1 0,0-1 1,0 1-1,-1 0 1,1 0-1,-1 1 0,0-1 1,0 1-1,-1 0 1,1 0-1,-9-5 0,4 5-15,0-1 1,1 2-1,-1-1 0,0 1 0,-12-1 0,-8 1-378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14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12659,'21'3'1200,"12"-3"-720,5 0-168,6 0 544,13 0-216,4-2-143,-2-1-97,-3 3-168,-1 0-64,-13 0-296,-7-1-208,-15 1 104,-7-1 152,-14-1-265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14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12403,'7'13'1496,"9"-1"-912,16-5-160,8 0 728,12-3-415,3 1-65,3-2-376,-3-3-368,-1-2 168,-7 1-72,-10-2-136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5:30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0 16916,'-8'11'3604,"-12"24"-2553,-16 37-774,-3-2-1,-52 70 1,75-122-507,9-14-395,6-13-469,6-28 365,0 14 234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15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13891,'78'15'1470,"-46"-10"-945,51 15 0,-74-17-462,0 0-1,-1 1 0,0 0 1,1 0-1,-1 1 0,0 0 1,-1 0-1,0 1 0,1 0 1,6 8-1,-11-11-46,0 0-1,0 1 1,-1-1-1,0 1 1,1-1-1,-1 1 1,-1 0-1,1 0 1,0 0-1,-1 0 1,0 0-1,0 0 1,0 0-1,0 1 1,-1-1-1,0 0 1,0 8-1,-1-6 20,-1 1-1,1-1 0,-1 0 1,0 0-1,-1 0 0,0-1 1,0 1-1,0 0 0,0-1 1,-8 9-1,-6 4 118,0 0-1,-1-2 1,-1 0-1,-39 25 1,38-27-4,1-2 0,-2 0 0,0-1 0,0-1 0,-40 12 0,41-18-48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2:12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15 10322,'-5'-2'351,"0"-1"0,0 1-1,-1 0 1,1 1 0,-1-1 0,1 1-1,-1 0 1,-9 0 0,13 1-253,0 0 1,1 0-1,-1 0 1,0 0-1,1 0 1,-1 1-1,0-1 1,1 0-1,-1 1 1,1-1-1,-1 1 1,1 0-1,-1 0 1,1-1-1,-1 1 1,1 0-1,-1 0 1,1 0-1,0 0 1,0 1-1,0-1 1,-1 0-1,1 0 1,0 1-1,1-1 1,-1 1-1,0-1 1,0 1-1,0-1 1,1 1-1,-1-1 1,1 1-1,-1 2 1,1-3-73,0 0 0,0 0 1,0 0-1,1 0 1,-1 0-1,0 0 0,0 0 1,1 0-1,-1 0 1,1 0-1,-1 0 0,1 0 1,-1-1-1,1 1 1,-1 0-1,1 0 0,0 0 1,-1-1-1,1 1 0,0 0 1,0-1-1,0 1 1,0 0-1,-1-1 0,1 1 1,0-1-1,0 0 1,0 1-1,2 0 0,32 7 158,-33-7-174,74 8-31,143-2-1,-78-5-106,777 26-874,-290 23 891,-453-30-728,-161-20 511,-12 0 129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2:13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753 0 10970,'-10'5'526,"1"-1"-1,0 2 1,1-1 0,-1 1-1,1 0 1,-9 9-1,-15 11 49,-31 18 346,-76 54 119,-186 100-1,308-189-1019,-32 15 18,45-23-30,0 1 1,-1-1-1,1 0 0,0 0 1,0 0-1,-1 0 0,1-1 1,0 1-1,-5-1 0,8-1-7,1 1 1,-1 0-1,0 0 0,1 0 0,-1-1 1,1 1-1,-1 0 0,1 0 0,-1-1 0,1 1 1,0 0-1,-1-1 0,1 1 0,-1-1 0,1 1 1,0-1-1,-1 1 0,1-1 0,0 1 0,0-1 1,-1 1-1,1-1 0,0 1 0,0-1 0,0 1 1,0-1-1,-1 1 0,1-1 0,0 1 0,0-1 1,0 0-1,0 1 0,0-1 0,1 1 1,-1-2-1,5-19-5,0 12-2,-1 0 0,1 1 0,1 0 0,-1 0-1,1 0 1,1 1 0,-1 0 0,15-11 0,1 0-18,41-24-1,-38 27 8,0 1-1,1 2 0,1 1 1,-1 0-1,2 2 0,-1 1 1,1 2-1,56-7 0,-80 13 14,1 0-1,-1 0 1,1 1 0,-1-1-1,1 1 1,-1 0 0,1 0-1,-1 0 1,1 1-1,-1 0 1,0-1 0,0 2-1,0-1 1,5 4 0,0 1 13,-1 1 0,0 0 0,-1 1 0,9 11 0,6 8 63,-16-20-130,0-1 1,-1 1-1,0 1 1,0-1-1,-1 1 1,0 0-1,-1 0 1,3 12-1,-2-4-54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6:42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1 258 15163,'5'-1'1425,"17"-9"-881,4-3-232,13-5 744,15-5-384,18-6-328,8-1-192,-1 0-496,-1-1-224,-10 5-304,-6 3 648,-18 9-232,-14 5-160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6:43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4 669 13859,'-4'20'1216,"17"-16"-712,13-5-192,19-16 393,13-8-97,10-7-128,3-4-192,-1-3-536,-3-4 1296,-11 5-1008,-3 5 16,-22 2-24</inkml:trace>
  <inkml:trace contextRef="#ctx0" brushRef="#br0" timeOffset="1">608 50 13611,'14'-12'1280,"8"-1"-824,1 0-192,3 6 929,1 3-705,-1 14-200,0 9-56,-8 15-96,-4 10-40,-11 9-24,-3 4-16,-11 3-8,-7 1 24,-5-7-32,-3-7-192,6-13 152,2-11 0,10-13-48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6:44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67 17308,'-2'-2'140,"0"-1"1,-1 1 0,1 0 0,-1 0-1,1 0 1,-1 0 0,0 0-1,0 0 1,0 1 0,0-1-1,0 1 1,0 0 0,0 0 0,0 0-1,-1 0 1,1 1 0,0-1-1,-5 1 1,4 0-74,0 1-1,0-1 1,0 1 0,0 0 0,0 1-1,0-1 1,0 1 0,1-1-1,-1 1 1,1 0 0,-1 1 0,1-1-1,0 0 1,-6 6 0,0 2-30,0-1 0,1 2 0,0-1 0,0 1-1,1 0 1,-9 21 0,12-25-67,1 0 0,0 1 0,1-1 0,0 1 0,0 0 0,0 0 0,1-1 0,0 1 0,1 0 0,0 0 0,0 0 0,2 11 0,-1-16-1,0 0 1,1 1-1,-1-1 1,1-1 0,-1 1-1,1 0 1,0 0-1,0-1 1,0 1-1,0-1 1,1 1-1,-1-1 1,1 0 0,-1 0-1,1 0 1,0 0-1,0-1 1,0 1-1,0-1 1,5 2-1,7 3-133,1-2 0,32 6 0,-31-7 76,-3 0 25,-5-2-8,1 1 0,-1 0 0,0 0 0,0 1 0,12 6 0,-20-9 53,1 1 0,0 0 0,-1 0 0,1 0 1,-1 0-1,1 1 0,-1-1 0,0 0 0,1 1 1,-1-1-1,0 1 0,0-1 0,0 1 0,0 0 0,0-1 1,-1 1-1,1 0 0,0-1 0,-1 1 0,1 0 0,-1 0 1,0 0-1,1 0 0,-1 0 0,0-1 0,0 1 0,0 0 1,0 0-1,-1 0 0,1 0 0,0 0 0,-1-1 0,0 3 1,-2 2-1,1 0 1,-1 0-1,0 0 1,0-1-1,-1 1 1,0-1-1,0 0 1,-5 5-1,-41 37 404,30-30-97,16-13-302,-25 23 895,25-21-315,20-16-301,33-28-290,-1-1 0,-2-3 0,40-46 0,107-155-466,-179 224 475,-1-1-1,11-23 1,-36 73 439,-15 56 0,21-65-330,1 1 0,2-1-1,0 1 1,1-1 0,1 29 0,2-47-76,-1-1 1,0 1 0,1 0 0,-1-1 0,1 1 0,0-1-1,0 1 1,0 0 0,0-1 0,1 0 0,-1 1 0,1-1-1,2 3 1,-3-4-6,0 1 0,1-1 0,-1-1 0,0 1 0,1 0 0,-1 0 0,1 0 0,-1-1 0,1 1 0,0-1 0,-1 1 0,1-1 0,0 0 0,-1 1 0,1-1 0,0 0 0,-1 0 0,1 0 0,0-1 0,-1 1 0,1 0-1,0 0 1,1-2 0,5 0 21,-1-2 1,1 1-1,-1-1 0,0 0 0,0 0 0,-1-1 0,1 0 0,-1 0 0,0-1 0,-1 0 0,1 0 0,6-10 0,8-12 153,25-48-1,-40 68-147,45-100 257,-44 101-252,-1 14-35,2 27-56,-1-8-7,-6-25 54,1 1-1,-1-1 1,0 0-1,1 0 1,-1 1-1,1-1 1,0 0-1,-1 0 1,1 0-1,0 0 1,0 0-1,0 0 1,-1 0-1,1 0 1,0 0-1,0 0 1,1-1-1,-1 1 1,0 0-1,0-1 1,0 1-1,0 0 1,1-1-1,-1 0 1,0 1 0,0-1-1,1 0 1,-1 0-1,0 1 1,0-1-1,1 0 1,-1 0-1,0 0 1,1-1-1,-1 1 1,0 0-1,1 0 1,-1-1-1,0 1 1,0-1-1,0 1 1,1-1-1,-1 1 1,2-2-1,5-4-3,0 0-1,0 0 1,0-1 0,11-12-1,-12 13-9,5-7 12,-4 4-65,0 0-1,1 1 0,0 1 1,0-1-1,12-6 1,-19 13 45,0 0 1,-1 0 0,1 0 0,0 1 0,0-1 0,0 1 0,-1-1 0,1 1 0,0 0-1,0 0 1,0 0 0,0 0 0,0 0 0,0 0 0,0 0 0,1 1 0,-1 0-2,0 0 1,0 0 0,0 0 0,0 0 0,-1 1-1,1-1 1,0 0 0,-1 1 0,1-1 0,-1 1-1,0 0 1,1-1 0,-1 1 0,0 0 0,0 0-1,0 0 1,1 3 0,4 13-154,-5-15 107,0 1-1,0-1 0,0 1 1,1-1-1,-1 0 1,1 0-1,-1 1 1,1-1-1,0-1 1,0 1-1,1 0 1,-1 0-1,4 3 0,-6-6 72,1 0-1,-1 0 1,0 0-1,0 0 1,0 0-1,1 0 1,-1 0-1,0 0 1,0 0-1,0 0 1,1 0-1,-1 0 1,0 0-1,0 0 1,0 0-1,1 0 1,-1 0-1,0 0 1,0 0-1,0 0 1,0-1-1,1 1 1,-1 0-1,0 0 1,0 0-1,0 0 1,0 0-1,1 0 0,-1-1 1,0 1-1,0 0 1,0 0-1,0 0 1,0 0-1,0-1 1,0 1-1,0 0 1,1 0-1,2-13 407,-1-14-107,-4-8-318,-4-3-4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6:44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14107,'4'4'1288,"2"9"-880,1 1-184,8 1 353,1-2 287,15 1-640,6-1 0,7-7-152</inkml:trace>
  <inkml:trace contextRef="#ctx0" brushRef="#br0" timeOffset="1">354 98 15987,'-22'17'1673,"3"3"-1225,5-1-176,4 0 568,5 0-336,5-4-176,10-4-576,6-4-280,9-7-304,2-5 624,1-2-216,1-3-104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6:44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0 163 14771,'8'1'258,"0"-1"-1,0 0 0,0 0 1,0-1-1,0 0 0,0 0 1,0-1-1,0 0 1,8-4-1,11-4 85,27-16 0,-50 25-296,4-3 13,61-34 214,-64 35-247,0-1 1,-1 1 0,1-1-1,-1 0 1,0 0 0,0 0-1,0 0 1,0-1 0,-1 1-1,5-10 1,-8 14-21,1-1-1,-1 1 1,0-1-1,1 1 1,-1 0 0,0-1-1,0 1 1,0-1-1,0 1 1,0-1 0,0 0-1,1 1 1,-1-1 0,0 1-1,0-1 1,-1 1-1,1-1 1,0 1 0,0-1-1,0 1 1,0-1-1,0 1 1,0-1 0,-1 1-1,1-1 1,0 1-1,0-1 1,-1 1 0,1 0-1,0-1 1,-1 1 0,1-1-1,-1 1 1,1 0-1,0-1 1,-1 1 0,1 0-1,-1 0 1,1-1-1,-1 1 1,1 0 0,-1 0-1,1 0 1,-1-1-1,1 1 1,-1 0 0,1 0-1,-1 0 1,1 0-1,-1 0 1,0 0 0,-3 0 31,0 0 0,0 1 0,0-1 0,0 1 1,0-1-1,-5 3 0,-7 2 68,2 2 1,-1-1-1,1 2 1,0 0-1,0 0 0,1 2 1,0-1-1,1 2 0,0-1 1,1 2-1,0-1 0,-12 19 1,21-28-99,1 0 1,-1 1 0,1-1-1,-1 1 1,1 0 0,0-1-1,0 1 1,1 0 0,-1 0-1,0 0 1,1-1 0,0 1-1,-1 0 1,1 0 0,0 0-1,1 0 1,-1 0 0,1 4-1,0-5-17,1 1-1,-1-1 1,0 0-1,1 0 1,-1 0-1,1 0 1,-1 0-1,1 0 1,0 0-1,0 0 1,0-1-1,0 1 1,0-1-1,0 1 1,1-1 0,-1 0-1,0 0 1,1 0-1,-1 0 1,6 1-1,31 4-10,13-4-93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6:45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0 249 16227,'15'-16'787,"4"-6"-257,2 0-1,0 2 1,1 0-1,27-17 1,-45 35-430,-1 0 0,1 0 0,0 0 0,0 0 0,0 1 0,0-1 0,6 0 0,-8 2-84,-1 0-1,0 0 0,0 0 1,0 0-1,0 0 1,0 0-1,0 0 1,0 0-1,0 1 1,0-1-1,0 0 1,0 1-1,0-1 1,0 0-1,0 1 1,0 0-1,0-1 1,-1 1-1,1-1 1,0 1-1,0 0 1,-1 0-1,1-1 1,0 1-1,-1 0 1,1 0-1,0 0 1,-1 0-1,0 0 1,1 0-1,-1 0 1,1 0-1,-1 1 0,2 5-18,-1 0 0,0 1 0,0-1 0,-1 0 0,0 0 0,0 0 0,0 0 0,-3 9 0,-15 63-167,9-45 101,4-16 26,-1 7-20,0 0 0,2 1 0,-2 31 0,6-55 65,0 0 0,0 0 0,0 0-1,0 0 1,0 0 0,0 0 0,1 0 0,-1 0 0,1 0 0,-1 0-1,1 0 1,0 0 0,0 0 0,0-1 0,0 1 0,0 0 0,0-1-1,1 1 1,1 1 0,-2-2 3,0 0 0,1 0 0,-1-1 0,1 1 0,-1-1 1,1 1-1,0-1 0,-1 1 0,1-1 0,0 0 0,-1 0 0,1 0 0,0 0 0,-1 0 0,1 0 0,-1-1 0,1 1 0,2-1 0,4-2 16,0 0 0,0 0-1,-1-1 1,1 0 0,-1 0-1,0-1 1,9-8 0,3-3 0,-2-1 1,0-1 0,-1-1-1,-1 0 1,-1-1 0,0-1-1,-2 0 1,20-44-1,-30 60-47,0 0-1,-1-1 0,1 1 0,-1-1 0,0 1 0,0-11 0,-5 20-109,-1 6 91,2 1 20,0 0 1,1 0-1,0 0 0,1 1 0,1-1 0,0 1 1,0-1-1,1 1 0,1-1 0,2 13 1,-3-21 34,0 1 0,0-1 0,0 0 1,0 0-1,0 0 0,1 0 1,-1 0-1,1 0 0,0 0 0,0 0 1,0 0-1,0-1 0,1 1 0,-1-1 1,1 0-1,-1 1 0,1-1 0,0 0 1,0-1-1,0 1 0,0 0 1,0-1-1,0 0 0,0 0 0,1 0 1,-1 0-1,0 0 0,1 0 0,-1-1 1,0 0-1,1 0 0,-1 0 0,1 0 1,-1 0-1,0-1 0,1 1 1,-1-1-1,4-1 0,3-2 52,1 0-1,-1 0 0,0-1 1,0 0-1,-1 0 1,0-1-1,0-1 0,0 1 1,-1-2-1,0 1 1,13-16-1,-11 12 24,-1-1-1,0-1 1,-1 0 0,0 0-1,-1 0 1,-1-1 0,0 0-1,4-15 1,-8 19-16,0-1 0,0 1 0,0-20 0,-2 26-52,0 1-1,0 0 1,-1-1-1,1 1 1,-1 0-1,0-1 1,-1-2-1,1 5-10,1-1 0,-1 1 1,1 0-1,-1 0 0,0 0 0,1 1 0,-1-1 0,0 0 1,0 0-1,0 0 0,0 0 0,1 1 0,-1-1 0,0 0 1,0 1-1,0-1 0,-1 1 0,1-1 0,0 1 0,-1-1 1,0 1-5,0 0 0,0 0 0,0 1 1,0-1-1,1 0 0,-1 1 1,0-1-1,0 1 0,1-1 0,-1 1 1,0 0-1,1 0 0,-1 0 1,0 0-1,1 0 0,0 0 0,-1 0 1,1 0-1,0 1 0,-1-1 1,1 1-1,0-1 0,0 1 0,-1 1 1,-2 3-6,1-1 0,-1 1 0,1 0 0,1 0 0,-4 10 1,5-11-1,-1 0 0,1 1 1,1-1-1,-1 0 1,1 0-1,0 0 0,0 0 1,2 9-1,-2-12 3,0 0 1,1 0-1,0 0 0,-1 0 0,1 0 0,0 0 1,0 0-1,0-1 0,0 1 0,0 0 0,1-1 0,-1 1 1,0-1-1,1 1 0,-1-1 0,1 0 0,0 1 0,-1-1 1,1 0-1,0 0 0,0 0 0,-1 0 0,1-1 1,0 1-1,2 0 0,3 0 4,-1-1 0,0 1-1,1-1 1,-1 0 0,0-1 0,1 0 0,-1 0-1,0 0 1,1-1 0,-1 0 0,0 0 0,0 0 0,-1-1-1,10-5 1,6-5 5,0-1 0,25-21 0,-16 8-22,-2-1 0,29-36 0,-45 50-19,-11 13 32,-1 1 1,1 0-1,-1-1 0,1 1 0,-1 0 0,0-1 1,1 1-1,-1-1 0,0 1 0,1 0 0,-1-1 0,0 1 1,0-1-1,1 1 0,-1-1 0,0 1 0,0-1 1,0 0-1,0 1 0,1-1 0,-1 1 0,0-1 1,0 1-1,0-1 0,0 1 0,0-1 0,-1 0 0,1 1 1,0-1-1,0 1 0,0-1 0,0 1 0,-1-1 1,1 1-1,0-1 0,0 1 0,-1-1 0,1 1 1,0-1-1,-1 1 0,1 0 0,-1-1 0,1 1 1,0 0-1,-1-1 0,1 1 0,-1 0 0,1-1 0,-1 1 1,1 0-1,-1 0 0,1 0 0,-1-1 0,1 1 1,-1 0-1,0 0 0,0 0 0,-1-1-5,-1 1 0,1-1 0,-1 1 0,0 0 0,1 0-1,-1 0 1,1 0 0,-1 1 0,0-1 0,1 1 0,-4 0 0,3 1-5,-1 0 0,1 1 1,0-1-1,-1 1 1,1 0-1,1 0 1,-1 0-1,0 0 1,1 0-1,-1 1 1,1-1-1,0 1 1,0 0-1,0-1 1,1 1-1,-2 4 1,-1 6-14,0-1 1,1 1 0,-1 20 0,2-21 21,2 0 1,0-1-1,0 1 0,2 0 1,2 15-1,-3-24-16,-1 0 0,1 0 0,0-1 0,1 1 0,-1-1 0,0 1 0,1-1 0,0 0 0,0 1 0,0-1 0,0 0 0,1 0 0,-1 0 0,1-1 0,-1 1 0,1-1 0,0 1 0,0-1 0,0 0 0,1 0 0,-1 0 0,4 1 0,-4-2 9,0-1 1,0 0-1,-1 0 0,1 0 0,0 0 1,0 0-1,0-1 0,-1 1 0,1-1 1,0 0-1,0 0 0,-1 0 0,1 0 1,-1 0-1,1 0 0,-1-1 1,1 1-1,-1-1 0,4-4 0,25-22-94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6:47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16700,'-12'50'1052,"1"0"1,-4 54-1,13-85-941,1 1 0,1-1-1,1 1 1,0-1 0,2 1 0,0-1-1,1 0 1,10 27 0,-13-42-98,1 1-1,0-1 1,1 0 0,-1 0-1,1 0 1,0 0 0,0 0 0,0 0-1,0-1 1,0 1 0,1-1 0,0 0-1,0 0 1,-1-1 0,2 1-1,-1-1 1,0 0 0,6 3 0,-5-4-6,1 0 0,-1 0 1,1 0-1,-1 0 0,1-1 0,0 0 1,-1 0-1,1 0 0,-1-1 1,1 0-1,-1 0 0,1 0 1,-1-1-1,1 0 0,6-3 1,1-2 8,-1 0 0,1-1 0,21-19 0,13-9 28,-46 36-44,0-1 0,0 0 1,0 1-1,-1-1 1,1 0-1,0 1 1,0-1-1,0 1 0,0-1 1,0 1-1,0 0 1,0-1-1,0 1 1,0 0-1,1 0 0,-1 0 1,0 0-1,0 0 1,0 0-1,0 0 1,0 0-1,0 0 1,0 1-1,0-1 0,0 0 1,0 1-1,0-1 1,0 0-1,0 1 1,0-1-1,0 1 0,0 0 1,0-1-1,0 1 1,-1 0-1,1 0 1,0-1-1,0 1 0,0 1 1,1 3-2,1 0 0,-1 0-1,0 1 1,-1-1 0,1 1 0,0 6 0,0-1 4,3 12-14,-4-15-26,0 1-1,1-1 1,0 0-1,0 0 0,1 0 1,0 0-1,0-1 0,1 1 1,0-1-1,7 10 0,-10-16-6,0 0-1,1 0 0,-1 0 0,0 0 0,1 0 0,-1 0 0,1 0 0,-1-1 1,1 1-1,-1 0 0,1-1 0,0 0 0,-1 1 0,1-1 0,0 0 0,-1 0 0,1 0 1,0 0-1,-1 0 0,1 0 0,0 0 0,-1 0 0,1-1 0,-1 1 0,1-1 0,0 1 1,-1-1-1,1 0 0,-1 1 0,3-3 0,3-1-132,0-1 1,0 0-1,0-1 0,9-9 0,75-93-2413,-4 3 1537,-94 123 3219,-8 0-1067,6-6-589,0-1 0,0 2 0,1-1 0,0 1 1,1 0-1,-7 20 0,14-33-486,0 1 0,-1-1 0,1 1 0,0 0 0,0-1 0,0 1 0,0 0 0,-1-1 0,1 1 0,0 0 0,0-1 0,0 1 1,0 0-1,0-1 0,1 1 0,-1 0 0,0 0 0,0-1 0,0 1 0,0-1 0,1 1 0,-1 0 0,0-1 0,1 1 0,-1-1 0,1 1 0,-1 0 0,0-1 0,2 1 0,-1 0-10,0-1 0,0 0 0,0 0-1,1 1 1,-1-1 0,0 0 0,0 0-1,0 0 1,1-1 0,-1 1 0,0 0 0,0 0-1,0-1 1,0 1 0,2-1 0,7-3-89,-1 0 1,16-10 0,-23 13 59,37-29-480,-32 23 231,0 1-1,1 0 1,0 0 0,17-8 0,-25 13 254,1 1 0,-1 0 0,0 0 0,1 0 1,-1 0-1,0 0 0,1 0 0,-1 0 0,0 0 1,1 0-1,-1 0 0,0 1 0,1-1 0,-1 0 1,0 0-1,0 0 0,1 0 0,-1 0 0,0 1 0,0-1 1,1 0-1,-1 0 0,0 0 0,0 1 0,1-1 1,-1 0-1,0 0 0,0 1 0,0-1 0,1 0 0,-1 0 1,0 1-1,0-1 0,0 0 0,0 1 0,0-1 1,0 0-1,0 1 0,0-1 0,0 0 0,0 1 0,3 18-360,-2-12 307,-1-3 91,1-1 1,-1 1-1,1-1 0,0 0 0,0 1 1,1-1-1,-1 0 0,1 0 0,0 0 0,4 6 1,-5-8-16,0 0 0,1 0 0,-1 0 0,0 0 0,1 0 0,0 0 1,-1-1-1,1 1 0,-1-1 0,1 1 0,0-1 0,-1 1 0,1-1 1,0 0-1,-1 0 0,1 0 0,0 0 0,0 0 0,-1 0 0,1-1 1,0 1-1,-1 0 0,1-1 0,2-1 0,30-14-128,-30 13 17,1 0 0,-1 1 0,1-1 0,0 1 0,0 0-1,0 1 1,0-1 0,0 1 0,6-1 0,-10 2 66,0 0-1,0 1 1,-1-1 0,1 0-1,0 0 1,0 1 0,0-1 0,0 1-1,-1-1 1,1 1 0,0-1-1,-1 1 1,1-1 0,0 1 0,-1 0-1,1-1 1,0 1 0,-1 0-1,1-1 1,0 3 0,10 20-273,-1-3 297,-9-18 40,1-1 0,0 1 0,-1 0 0,1-1 0,0 1 1,0-1-1,-1 0 0,1 1 0,0-1 0,0 0 0,1 0 0,-1-1 0,0 1 0,0 0 0,0-1 0,1 1 1,2 0-1,0-1 26,-1 0 0,1-1 1,-1 1-1,1-1 1,-1 0-1,0 0 1,1 0-1,5-3 0,5-3 102,0-1-1,-1 0 0,23-18 0,1-6-107,-27 21-341,1 1 0,14-10 0,-24 20 211,0 0-1,0 0 0,-1 0 0,1 1 0,0-1 0,-1 0 1,1 1-1,0-1 0,-1 1 0,1-1 0,0 1 0,-1 0 0,1 0 1,-1 0-1,2 1 0,17 7 28,-10-8 91,0-1 0,0 0 0,0 0 0,0-1 0,0 0 0,0 0 0,0-1-1,10-4 1,-14 4-5,1 0-1,-1-1 1,0 1 0,0-1-1,0-1 1,0 1-1,-1-1 1,1 0-1,-1 0 1,0 0-1,0-1 1,-1 0-1,5-5 1,-8 9-25,-1 0 0,1 1 0,-1-1-1,1 0 1,-1 0 0,1 1 0,-1-1 0,0 0 0,0 0-1,1 0 1,-1 0 0,0 0 0,0 0 0,0 0 0,0 0-1,0 0 1,0 1 0,0-1 0,0 0 0,0-1 0,0 1 3,-1 1 0,1-1 0,-1 0 0,1 1 0,-1-1 0,1 1 0,-1-1 0,1 1 0,-1-1 0,1 1 0,-1 0 0,1-1 0,-1 1 0,0 0 0,1-1 0,-1 1 0,0 0 0,1 0 0,-2-1 0,-1 1 23,-1-1 0,1 1 0,0 0 0,0 0 0,0 0 0,0 0 0,0 1 0,0-1 0,0 1 0,-3 1 0,0 1 53,0-1 0,0 2 0,0-1 1,1 1-1,-1 0 0,1 0 0,0 0 0,-8 10 0,11-12-74,1-1-1,-1 1 0,1 0 0,0-1 0,0 1 0,0 0 1,0 0-1,0 0 0,0 0 0,0 0 0,1 0 1,-1 0-1,1 0 0,0 0 0,-1 0 0,1 0 0,0 0 1,0 0-1,0 1 0,0-1 0,1 0 0,-1 0 1,1 0-1,-1 0 0,1 0 0,0 0 0,-1 0 0,1 0 1,0 0-1,1-1 0,1 4 0,-1-3-26,0 0 1,0 0-1,0 0 0,1 0 0,-1 0 1,0-1-1,1 1 0,0-1 1,-1 0-1,1 0 0,0 0 0,0 0 1,5 1-1,40 3 28,-47-5-17,41-1-97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4:15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70 11210,'0'-2'96,"0"0"0,0 0-1,-1 0 1,1 0 0,0 0-1,-1 0 1,0 0 0,1 0-1,-1 0 1,0 0-1,0 0 1,0 0 0,0 1-1,0-1 1,-1 0 0,1 1-1,0-1 1,-1 1 0,1-1-1,-1 1 1,0-1-1,1 1 1,-1 0 0,0 0-1,0 0 1,1 0 0,-1 0-1,0 1 1,0-1 0,0 1-1,0-1 1,0 1 0,-1-1-1,1 1 1,0 0-1,0 0 1,0 0 0,0 0-1,0 1 1,0-1 0,-4 1-1,3 0-48,-1 0 0,1 1 0,-1-1 0,1 1 1,0-1-1,-1 1 0,1 0 0,0 0 0,0 1 0,0-1 0,0 1 0,1-1 0,-1 1 0,1 0 0,0 0 0,-1 0 0,-2 6 0,-3 6-5,0 1-1,-9 25 1,12-28-11,-21 61-17,2 1-1,-18 106 1,32-119-38,3-1 0,2 1 0,6 96 0,1-134-3,1 0-1,1 0 1,1-1-1,1 1 1,11 28-1,-13-42 12,1-1 0,0 0 0,0 0 0,1 0 0,0 0 0,10 10 0,-12-15 5,1 1 1,0-1-1,0 0 1,0-1 0,0 1-1,1-1 1,-1 0-1,1 0 1,0-1 0,0 0-1,9 3 1,-11-4 31,1-1 0,-1 1 1,0-1-1,1 0 1,-1 0-1,0 0 0,1-1 1,-1 1-1,0-1 0,0 0 1,1-1-1,-1 1 1,0-1-1,0 1 0,0-1 1,-1 0-1,1-1 0,0 1 1,-1-1-1,1 1 1,-1-1-1,5-6 0,2-3 96,-1 0-1,0 0 0,0-1 1,-2 0-1,8-17 0,14-31 223,-4-2 0,-2 0 0,-2-2-1,-4 0 1,-2-1 0,-4-1-1,-2 0 1,0-94 0,-9 140-380,-2 0 0,0 0-1,-1 1 1,-1-1 0,0 1 0,-2 0-1,-12-28 1,15 41-74,0 0 0,-1 0-1,0 0 1,-1 0 0,1 0 0,-2 1-1,1 0 1,0 0 0,-1 0-1,0 1 1,-1 0 0,1 0 0,-1 1-1,0-1 1,0 1 0,0 1-1,0-1 1,-1 1 0,1 1 0,-1-1-1,-11-1 1,-13 0-474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5:30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14843,'6'1'1456,"8"5"-791,2-2-193,9 2 736,2 1-288,5 5-200,3 0-32,1-1-391,0 2-313,-6-1 240,-1 1-184,-7-2-112,-2 0-24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6:47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44 15595,'1'-2'180,"-1"0"0,1 1 0,-1-1-1,0 0 1,0 0 0,0 0 0,0 0-1,0 1 1,0-1 0,0 0 0,-1 0-1,1 0 1,0 1 0,-1-1 0,0 0-1,1 1 1,-3-4 0,2 4-90,0 0 0,0 1 1,0-1-1,0 0 0,-1 0 1,1 1-1,0-1 0,-1 1 0,1-1 1,0 1-1,-1-1 0,1 1 1,0 0-1,-1 0 0,1 0 0,0 0 1,-1 0-1,1 0 0,-1 0 1,1 0-1,0 0 0,-1 1 1,-2 0-1,-3 2 21,-1-1 0,1 1 1,-1 1-1,1 0 0,0 0 1,1 0-1,-1 1 0,1 0 1,-1 0-1,2 0 0,-11 13 1,12-14-106,1 0 0,-1 0 0,1 1 0,0-1 0,0 1 0,1 0 0,-1 0 0,1 0 0,0 0 0,1 0 0,-1 1 0,1-1 0,0 1 0,0-1 1,1 1-1,0-1 0,0 1 0,0 5 0,1-9-2,0 0 0,-1 1 1,1-1-1,0 0 0,1 0 1,-1 0-1,0 0 0,1 0 1,-1 0-1,1 0 0,-1 0 1,1 0-1,0-1 0,0 1 1,0-1-1,0 1 0,0-1 1,0 0-1,0 0 0,0 1 1,1-2-1,-1 1 0,0 0 1,1 0-1,-1-1 0,1 1 1,-1-1-1,0 0 0,1 0 1,-1 0-1,3 0 0,7 0 11,0-1 0,0-1 0,-1 1 0,1-2 0,11-3 0,-1-2 15,0-1 0,-1 0 0,25-17 0,16-7 18,-48 31-108,-14 2 58,1 0-1,-1 0 1,0 0-1,1 0 1,-1 1 0,0-1-1,1 0 1,-1 0-1,0 1 1,0-1 0,1 0-1,-1 0 1,0 1-1,0-1 1,1 0 0,-1 1-1,0-1 1,0 0-1,0 1 1,0-1 0,0 0-1,1 1 1,-1-1-1,0 1 1,-3 29-213,-1-10-85,4-10 58,-1-5 181,1 1-1,0-1 0,0 0 0,0 0 1,0 0-1,1 0 0,0 0 0,0 0 1,0 0-1,0 0 0,5 8 0,-4-11 34,0 0 1,0 0-1,1 0 0,-1 0 0,1-1 0,-1 1 0,4 0 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6:48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17 15707,'-1'-1'107,"1"0"0,-1 0 0,0 0 0,0 0-1,1 0 1,-1 0 0,0 0 0,0 0 0,0 0 0,0 0-1,0 0 1,0 1 0,-1-1 0,1 1 0,0-1 0,0 0-1,0 1 1,-1 0 0,1-1 0,0 1 0,0 0-1,-1 0 1,1 0 0,0-1 0,-1 1 0,1 1 0,0-1-1,-1 0 1,-1 1 0,-4-1 156,0 2 1,0-1-1,0 1 0,-7 3 0,6-2-218,0 1 0,0 0 0,1 0 0,-1 1-1,1 0 1,0 0 0,1 1 0,-1 0-1,1 0 1,0 0 0,0 1 0,1 0 0,0 0-1,0 0 1,1 1 0,-5 10 0,8-17-45,1 1-1,-1-1 1,1 0 0,-1 1 0,1-1-1,0 0 1,-1 0 0,1 1 0,0-1 0,0 1-1,0-1 1,0 0 0,0 1 0,0-1 0,1 0-1,-1 1 1,0-1 0,1 0 0,-1 0-1,1 1 1,-1-1 0,1 0 0,0 0 0,0 2-1,1-2-8,-1 0-1,1 0 1,-1 0-1,1 0 1,0 0-1,-1-1 1,1 1-1,0 0 1,0-1-1,0 1 1,-1-1-1,1 0 1,0 0 0,0 0-1,2 0 1,7 0-90,-1-1 1,0-1-1,0 0 1,0 0-1,11-5 1,4-3-427,47-28 0,-50 26 39,0 0 0,26-9 0,-47 21 473,-1-1-1,0 1 0,0 0 0,1 0 1,-1 0-1,0 0 0,0 0 0,1 0 1,-1 0-1,0 0 0,1 0 0,-1 0 1,0 0-1,0 0 0,1 0 0,-1 0 1,0 0-1,1 0 0,-1 0 0,0 0 1,0 0-1,1 0 0,-1 0 0,0 0 1,0 1-1,1-1 0,-1 0 0,0 0 1,0 0-1,0 0 0,1 1 0,-1-1 1,0 0-1,0 0 0,1 1 0,-1 11-151,-9 17 217,8-27-57,-143 333 2129,50-124-419,88-193-1835,6-18 126,0 0-1,0-1 1,0 1-1,0 0 1,0 0-1,0 0 1,0 0-1,0 0 1,0 0-1,0 0 1,0 0-1,0 0 0,0 0 1,0 0-1,0-1 1,0 1-1,0 0 1,0 0-1,0 0 1,0 0-1,0 0 1,0 0-1,0 0 1,0 0-1,1 0 1,-1 0-1,0 0 1,0 0-1,0 0 1,0 0-1,0 0 0,0 0 1,0 0-1,0 0 1,0 0-1,0 0 1,0 0-1,1 0 1,-1 0-1,0 0 1,0 0-1,0 0 1,0 0-1,0 0 1,0 0-1,0 0 1,0 0-1,0 0 0,0 0 1,0 0-1,1 0 1,-1 0-1,0 0 1,0 0-1,0 0 1,0 0-1,0 0 1,0 0-1,0 0 1,18-29-339,0-8 53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6:48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14707,'0'0'111,"-1"1"-1,0 0 1,0-1 0,0 1-1,0 0 1,0-1-1,1 1 1,-1 0 0,0 0-1,1 0 1,-1 0 0,1 0-1,-2 1 1,-1 3 55,-6 6 107,1 0-1,0 1 1,0 1 0,1-1-1,1 1 1,0 0 0,1 1-1,-7 26 1,11-39-265,1 0 1,0 1-1,0-1 0,-1 0 1,1 1-1,0-1 1,0 0-1,0 0 0,0 1 1,0-1-1,1 0 0,-1 0 1,0 1-1,1-1 0,-1 0 1,1 0-1,-1 1 0,1-1 1,-1 0-1,1 0 1,0 0-1,-1 0 0,1 0 1,0 0-1,0 0 0,0 0 1,0 0-1,0-1 0,0 1 1,0 0-1,0-1 0,0 1 1,1 0-1,-1-1 1,0 1-1,0-1 0,0 0 1,1 1-1,-1-1 0,0 0 1,0 0-1,1 0 0,-1 0 1,2 0-1,3 0-15,0-1-1,1 0 1,-1 0-1,0 0 1,0-1-1,0 0 1,10-4-1,16-12-106,-1-1 1,-1-2-1,0-1 0,-2-1 0,40-43 0,-100 92 817,-1 17-63,31-39-576,-1-1 0,1 1 0,0 0 1,1 0-1,-1 0 0,1 0 0,-1 0 0,1 0 0,0 1 1,0 4-1,1-8-49,0 0 1,0-1-1,0 1 1,0 0 0,1 0-1,-1-1 1,0 1-1,0 0 1,0 0-1,1-1 1,-1 1 0,0 0-1,1-1 1,-1 1-1,1 0 1,-1-1-1,1 1 1,-1 0 0,1-1-1,-1 1 1,1-1-1,0 1 1,-1-1-1,2 1 1,0 0 5,0-1 1,0 1-1,0 0 1,0-1-1,0 1 1,0-1-1,0 0 1,0 0-1,3 0 1,2 0-14,0-1-1,1 0 1,-1 0 0,11-4 0,8-7-462,0 0 1,-1-1 0,-1-2-1,0-1 1,22-19 0,-31 25 25,2 0-299,-17 10 723,1 0-1,-1 0 1,0 0 0,0 1 0,0-1-1,0 0 1,0 0 0,1 0-1,-1 0 1,0 0 0,0 1 0,0-1-1,0 0 1,0 0 0,0 0 0,0 0-1,0 1 1,0-1 0,0 0-1,0 0 1,0 0 0,0 1 0,0-1-1,0 0 1,0 0 0,0 0-1,0 1 1,0-1 0,0 0 0,0 0-1,0 0 1,0 0 0,0 1-1,0-1 1,0 0 0,0 0 0,-1 0-1,1 0 1,0 1 0,0-1-1,0 0 1,0 0 0,0 0 0,-1 0-1,-20 33 547,18-29-395,-37 49 675,40-53-821,0 0 0,0 0 0,0 0 0,-1 0-1,1 0 1,0 0 0,0 0 0,0 1 0,0-1 0,0 0 0,0 0 0,0 0-1,0 0 1,0 0 0,0 0 0,0 0 0,0 0 0,0 0 0,0 0 0,0 1 0,0-1-1,0 0 1,0 0 0,0 0 0,0 0 0,0 0 0,0 0 0,0 0 0,0 0-1,0 0 1,0 1 0,0-1 0,0 0 0,0 0 0,0 0 0,0 0 0,0 0 0,0 0-1,1 0 1,-1 0 0,0 0 0,0 0 0,0 0 0,0 0 0,0 1 0,0-1-1,0 0 1,0 0 0,0 0 0,0 0 0,0 0 0,1 0 0,-1 0 0,0 0 0,0 0-1,0 0 1,0 0 0,0 0 0,0 0 0,0 0 0,1 0 0,-1 0-1,10 0-95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6:49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26 14395,'-6'-4'126,"1"1"-1,-1 0 1,0 0 0,-1 0-1,1 1 1,0 0 0,-1 1-1,1-1 1,-1 1 0,1 0-1,-1 1 1,1 0 0,-1 0-1,0 0 1,1 1 0,-1-1-1,1 2 1,-1-1 0,1 1-1,-1 0 1,-6 3 0,-11 7 344,1 1 0,1 0 0,0 2 1,-23 19-1,-21 14 941,57-42-1264,5-4-85,0 0 0,0 1 0,0-1 0,1 1 0,-5 5 0,7-8-57,1 0-1,0 0 0,0 1 0,-1-1 1,1 0-1,0 1 0,0-1 0,0 0 1,-1 1-1,1-1 0,0 0 0,0 1 1,0-1-1,0 0 0,0 1 0,0-1 0,0 1 1,0-1-1,0 0 0,0 1 0,0-1 1,0 1-1,0-1 0,0 0 0,0 1 1,1 0-1,-1-1-2,1 1 0,0 0 0,0 0 0,0 0 0,0-1 0,0 1 0,0-1 0,-1 1 0,1-1 0,1 1 0,-1-1 0,0 1 0,0-1 0,1 1 0,14 3 7,1 0 0,0-1 0,0-1 1,0 0-1,0-1 0,0-1 0,0-1 0,32-5 0,-39 5 8,-1-1 0,0-1 0,0 1 0,-1-2-1,1 1 1,-1-1 0,1 0 0,-1-1 0,0 0-1,-1 0 1,1-1 0,-1 0 0,0 0-1,-1-1 1,1 1 0,-1-2 0,-1 1 0,6-8-1,-10 12-6,0 1 0,1-1 0,-1 0 0,-1 1 0,1-1 0,0 0 0,-1 1 0,1-1 0,-1 0 0,0 0 0,0 0 0,0-4 0,0 6-6,0 1-1,-1-1 0,1 0 0,0 1 0,0-1 0,0 1 0,-1-1 1,1 0-1,0 1 0,-1-1 0,1 1 0,-1-1 0,1 1 0,0-1 1,-1 1-1,1-1 0,-1 1 0,1-1 0,-1 1 0,0 0 1,0-1-1,-1 1-2,1-1 0,0 1 1,0 0-1,-1 0 1,1 0-1,0 0 0,-1 0 1,1 0-1,0 1 0,-1-1 1,1 0-1,0 1 1,0-1-1,-1 0 0,-1 2 1,-1 1-7,-1 0 1,1 0-1,-1 0 0,1 1 1,0-1-1,0 1 1,1 0-1,-1 0 0,1 0 1,0 1-1,0-1 0,0 1 1,-2 7-1,1-4 2,1 0 0,0 0-1,0 0 1,1 1 0,0-1 0,1 1-1,-1 14 1,2-21-20,0 0 1,0 0-1,0 0 0,0 1 1,0-1-1,1 0 1,-1 0-1,1 0 0,-1 0 1,1 1-1,0-1 0,0 0 1,0 0-1,0 0 0,0-1 1,0 1-1,1 0 1,-1 0-1,0-1 0,1 1 1,0-1-1,-1 1 0,1-1 1,0 0-1,0 1 0,0-1 1,0 0-1,0 0 0,0 0 1,0-1-1,0 1 1,4 1-1,2-1-77,1-1 0,-1 0 0,0 0 1,1 0-1,-1-1 0,0 0 0,13-4 0,18-5-196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6:49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72 17636,'-5'-1'236,"0"0"1,0 0 0,0 0 0,0 1-1,0 0 1,0 0 0,0 0-1,0 1 1,-1 0 0,1-1-1,0 2 1,1-1 0,-9 4-1,6-3-91,0 1 0,1 0 0,0 1 0,0-1 0,0 1 0,0 0 0,0 1 0,1-1 0,-7 8 0,11-11-130,0 0-1,0 0 0,0 1 0,0-1 1,1 0-1,-1 1 0,0-1 0,0 1 0,1-1 1,-1 1-1,1-1 0,-1 1 0,1-1 1,0 1-1,0 0 0,0-1 0,0 2 1,0-1-9,0-1 1,1 0 0,-1 0 0,0 0 0,1 0 0,-1 0 0,1 0 0,-1 0 0,1 0 0,0 0 0,0 0 0,-1-1 0,1 1 0,0 0 0,0 0 0,0-1 0,0 1 0,1 1-1,1-1-2,0 1 0,1-1 0,-1 0-1,0 0 1,0 0 0,1-1 0,-1 1-1,1-1 1,-1 1 0,0-1 0,1 0-1,-1-1 1,1 1 0,5-2 0,-1-1-9,1 0 0,-1-1 0,1 0 1,-1-1-1,0 0 0,-1 0 1,1-1-1,-1 1 0,0-2 0,9-10 1,-6 6-38,0-1 1,-1 0-1,-1-1 0,0 0 1,11-23-1,-16 23-97,-11 18 11,-11 17 38,18-20 88,-37 60 22,35-57 5,0 1 0,1-1 0,0 1 0,0 0-1,0 0 1,0 0 0,1 0 0,0 0 0,0 9-1,1-14-19,0 0-1,1 1 1,-1-1-1,0 0 1,1 1-1,-1-1 1,1 0-1,-1 0 1,1 0-1,0 1 1,0-1-1,-1 0 0,1 0 1,0 0-1,0 0 1,0 0-1,0 0 1,0-1-1,0 1 1,0 0-1,0 0 1,1-1-1,-1 1 1,0-1-1,0 1 0,1-1 1,-1 1-1,0-1 1,0 0-1,1 0 1,-1 1-1,0-1 1,2 0-1,7 0-63,-1 0-1,0 0 1,16-3 0,-20 3 20,34-7-172,-26 4 128,0 1-1,1 0 1,20 1-1,-32 1 123,-1 0 0,1 1 0,0-1-1,-1 0 1,1 1 0,-1 0 0,1-1 0,0 1 0,-1 0 0,0 0 0,2 1-1,-1-1 7,-1-1-1,0 1 1,0 0-1,0 0 1,1-1-1,-1 1 0,0-1 1,1 1-1,-1-1 1,0 0-1,1 1 0,-1-1 1,1 0-1,-1 0 1,1 0-1,1 0 1,2-1-16,0-1 0,0 1 0,-1-1 1,1 0-1,0 0 0,-1-1 1,1 1-1,-1-1 0,0 0 1,0 0-1,0-1 0,0 1 0,-1-1 1,1 0-1,-1 0 0,0 0 1,0 0-1,-1 0 0,1-1 0,-1 1 1,0-1-1,0 0 0,0 0 1,-1 0-1,1 0 0,-1 0 0,0-8 1,0 15-45,0-1 1,0 1-1,0-1 1,1 1-1,-1-1 1,0 0 0,1 0-1,-1 0 1,1 1-1,-1-1 1,1 0-1,-1-1 1,3 2-1,27 13-156,-25-12 15,1 0-1,-1-1 0,1 0 1,0 0-1,0-1 0,0 1 1,0-2-1,0 1 1,0-1-1,1 0 0,9-2 1,-13 2-1,1-2 0,0 1 1,0 0-1,-1-1 0,1 0 1,-1 0-1,0 0 0,1-1 1,-1 0-1,0 1 0,0-1 1,-1-1-1,1 1 0,-1 0 1,1-1-1,-1 0 0,3-5 1,11-20-504,-3-5-43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6:50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14195,'-7'24'1472,"0"-4"-1080,5-4-304,2-5 361,7-5-97,2-6-8,6-7-280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6:50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90 14011,'0'-3'219,"0"-1"0,0 1-1,0-1 1,0 1 0,-1-1 0,0 1 0,0-1-1,0 1 1,0 0 0,0 0 0,-1-1 0,1 1-1,-1 0 1,0 0 0,0 0 0,0 1-1,0-1 1,0 0 0,-1 1 0,1-1 0,-1 1-1,0 0 1,0 0 0,0 0 0,0 0 0,0 1-1,0-1 1,0 1 0,0-1 0,-1 1 0,-4-1-1,0 1-90,1 0-1,0 0 1,0 1-1,0 0 1,0 1-1,-1-1 1,1 1-1,0 0 1,0 1-1,0 0 1,0 0-1,1 1 1,-1-1-1,-9 7 1,3-1-57,0 0 0,-16 15 0,25-20-54,0 1-1,0 0 0,1-1 1,0 1-1,-1 1 0,1-1 1,1 0-1,-1 1 1,1 0-1,-3 6 0,4-10-12,1 0 1,0 0-1,0 0 0,-1 0 0,1 0 0,0 0 0,0 0 0,0 0 0,0 0 0,0 0 1,0 0-1,1 0 0,-1 0 0,0 0 0,0-1 0,1 1 0,-1 0 0,0 0 1,1 0-1,-1 0 0,1 0 0,-1 0 0,1-1 0,0 1 0,-1 0 0,1-1 0,0 1 1,-1 0-1,1-1 0,0 1 0,0-1 0,0 1 0,-1-1 0,1 1 0,0-1 0,0 1 1,0-1-1,0 0 0,0 0 0,0 0 0,0 1 0,0-1 0,1 0 0,4 0-12,0 1-1,1-1 0,-1 0 0,0-1 0,10-1 0,-2-1-75,0-1-1,0-1 1,0 0-1,-1-1 1,1 0-1,14-10 0,69-54-907,-89 64 867,-9 6 122,1 0 1,0 0 0,0 0-1,0 0 1,0 0 0,0 0-1,0 0 1,0 0 0,0 0-1,0 0 1,0 1 0,0-1-1,0 0 1,0 0 0,0 0-1,0 0 1,0 0 0,0 0-1,1 0 1,-1 0 0,0 0-1,0 0 1,0 0 0,0 0-1,0 0 1,0 0 0,0 0-1,0 0 1,0 0 0,0 0-1,0 1 1,0-1 0,0 0-1,0 0 1,0 0 0,0 0-1,0 0 1,0 0 0,0 0-1,0 0 1,0 0 0,1 0-1,-1 0 1,0 0 0,0 0-1,0 0 1,0 0 0,0 0-1,0 0 1,0 0 0,0 0-1,0 0 1,0 0 0,0 0-1,0 0 1,0 0 0,0 0-1,0 0 1,0 0-1,1-1 1,-1 1 0,0 0-1,0 0 1,0 0 0,0 0-1,0 0 1,0 0 0,0 0-1,-2 8-11,-5 13 110,6-19-99,-1 5 49,-1 0-1,1 1 1,1-1 0,0 1-1,0-1 1,0 1-1,1 13 1,0-19-70,0-1 0,0 1 0,0-1 0,1 1 0,-1 0 0,1-1 0,-1 1 0,1-1 0,-1 1 0,1-1 0,0 1 0,0-1 0,0 0 0,0 1 0,0-1 0,0 0 0,0 0 0,0 1 0,0-1 0,1 0-1,-1 0 1,0-1 0,1 1 0,-1 0 0,1 0 0,-1-1 0,1 1 0,-1 0 0,1-1 0,-1 0 0,1 1 0,-1-1 0,1 0 0,0 0 0,-1 0 0,1 0 0,0 0 0,-1 0 0,1 0 0,-1-1 0,1 1 0,1-1 0,3-1 5,0 1-1,0-1 1,0-1 0,0 1 0,0-1-1,-1 0 1,0 0 0,1-1-1,-1 1 1,8-9 0,-3 2-19,0-1 0,0 0 0,14-22 0,10-27-236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6:51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 14963,'-1'5'299,"0"0"0,0-1 0,0 1 0,-1 0 0,0 0-1,0-1 1,0 1 0,0-1 0,-4 6 0,-3 6 238,-15 34 1317,-25 78-1,43-105-1791,0 0 0,1 0-1,1 0 1,1 0-1,1 0 1,2 27 0,0-47-91,4 31-275,-4-32 269,1 0 0,-1 0-1,1-1 1,-1 1 0,1 0 0,0-1-1,-1 1 1,1-1 0,0 1 0,0-1-1,0 1 1,1-1 0,-1 0 0,0 0 0,2 2-1,-2-2 20,0-1-1,-1 0 0,1 0 1,0 1-1,-1-1 0,1 0 1,0 0-1,-1 0 1,1 0-1,0 0 0,-1 0 1,1 0-1,0 0 0,-1 0 1,1 0-1,0-1 0,-1 1 1,1 0-1,-1 0 1,1 0-1,0-1 0,-1 1 1,1 0-1,-1-1 0,1 1 1,0-1-1,-1 1 0,1-1 1,-1 1-1,0-1 1,1 1-1,-1-1 0,1 1 1,-1-1-1,0 1 0,1-1 1,-1 0-1,0 1 0,0-1 1,0 0-1,1 0 1,9-30-153,-10 30 168,7-47 82,-6 36 61,1 0 1,5-22-1,-7 34-137,0 0 0,0 0-1,0 0 1,0 0 0,0 0 0,0 0-1,1 0 1,-1-1 0,0 1-1,0 0 1,0 0 0,0 0 0,0 0-1,0 0 1,1 0 0,-1 0 0,0 0-1,0 0 1,0 0 0,0 0-1,0 0 1,1 0 0,-1 0 0,0 0-1,0 0 1,0 0 0,0 0 0,0 0-1,1 0 1,-1 0 0,0 0-1,0 0 1,0 0 0,0 0 0,0 0-1,0 0 1,1 1 0,-1-1-1,0 0 1,0 0 0,0 0 0,0 0-1,0 0 1,0 0 0,0 0 0,0 0-1,0 1 1,0-1 0,1 0-1,-1 0 1,0 0 0,0 0 0,0 0-1,0 1 1,0-1 0,0 0 0,0 0-1,0 0 1,0 0 0,7 12 78,-6-9-51,4 3-41,0 1 1,0-1-1,1 1 1,0-2-1,0 1 1,0 0-1,1-1 0,0-1 1,0 1-1,0-1 1,1 0-1,-1-1 0,1 1 1,0-1-1,0-1 1,0 0-1,0 0 1,11 1-1,-9-2-89,-1 0 1,1 0-1,0-1 1,-1 0-1,1-1 0,0 0 1,-1-1-1,1 0 1,-1 0-1,0-1 1,1 0-1,-1-1 0,0 0 1,-1 0-1,13-9 1,-8 1-167,-8 4 119,-5 8 142,0 0 0,1-1 0,-1 1 0,0 0 0,0 0-1,0 0 1,0 0 0,0 0 0,0 0 0,0 0 0,0-1 0,0 1 0,0 0 0,0 0 0,0 0 0,0 0-1,0 0 1,0 0 0,0 0 0,0-1 0,0 1 0,0 0 0,0 0 0,0 0 0,0 0 0,0 0 0,0 0-1,0 0 1,0 0 0,-1-1 0,1 1 0,0 0 0,0 0 0,0 0 0,0 0 0,0 0 0,0 0-1,0 0 1,0 0 0,0 0 0,0 0 0,-1 0 0,1 0 0,0-1 0,0 1 0,0 0 0,0 0 0,0 0-1,-2 1 26,1-1 0,-1 0 0,0 1 0,1-1 0,-1 1-1,1-1 1,0 1 0,-1 0 0,1-1 0,-1 1 0,1 0 0,0 0-1,0 0 1,0 0 0,-1 0 0,1 1 0,0-1 0,0 0-1,-1 2 1,-17 28 464,16-26-367,1 1 0,-1 0 0,2 0 0,-1 0-1,1 0 1,-1 0 0,1 12 0,1-17-119,-1 0 1,1 1-1,0-1 1,0 1-1,1-1 0,-1 1 1,0-1-1,0 0 1,1 1-1,-1-1 1,1 0-1,-1 1 1,1-1-1,-1 0 0,1 1 1,0-1-1,0 0 1,0 0-1,0 0 1,0 0-1,0 0 1,0 0-1,0 0 0,0 0 1,0 0-1,0 0 1,0-1-1,1 1 1,-1 0-1,0-1 1,1 1-1,-1-1 0,0 0 1,1 1-1,-1-1 1,1 0-1,-1 0 1,1 0-1,1 0 1,0 0-54,0-1 0,0 1 0,-1-1 1,1 0-1,0 0 0,0 0 1,0 0-1,-1-1 0,1 1 0,0-1 1,-1 0-1,0 1 0,1-1 1,-1 0-1,0 0 0,0-1 1,0 1-1,0 0 0,0-1 0,2-5 1,12-20-278</inkml:trace>
  <inkml:trace contextRef="#ctx0" brushRef="#br0" timeOffset="1">464 148 15187,'0'25'1281,"2"-2"-1177,8-3-417,7-4 674,14-2-313,3-3-24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6:51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0 13523,'-10'11'877,"-1"0"1,-1-1 0,0-1-1,0 0 1,-1-1-1,-24 13 1,-26 17 979,62-37-1830,-1 0 1,0 0-1,1 1 0,0-1 0,-1 0 0,1 0 0,0 1 1,0-1-1,-1 1 0,1-1 0,0 1 0,1 0 0,-1-1 1,0 1-1,0 0 0,1-1 0,-1 1 0,1 0 0,-1 0 1,1 0-1,0 2 0,0-1-22,1-1 0,-1 0 1,1 1-1,0-1 0,-1 0 0,1 1 1,1-1-1,-1 0 0,0 0 0,0 0 1,1 0-1,-1 0 0,1 0 0,0-1 1,-1 1-1,4 2 0,4 3-52,0-1 0,1 1 1,-1-2-1,1 0 0,0 0 0,1 0 0,-1-2 1,22 6-1,-8-4-105,0-2 0,-1 0 1,30-1-1,-9-3-34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6:52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14 15755,'-11'5'75,"-1"0"-1,1 1 0,1 0 1,-1 1-1,1 0 0,0 1 1,1 0-1,0 0 0,0 1 1,1 0-1,0 1 0,0 0 1,1 0-1,0 0 0,1 1 1,0 0-1,1 0 0,-6 19 1,10-25-79,0-1 1,0 1 0,0-1 0,1 1-1,0-1 1,0 1 0,1 7 0,-1-10 5,0-1 0,1 1 0,-1 0 1,1-1-1,-1 1 0,1-1 0,0 1 1,-1-1-1,1 1 0,0-1 1,0 0-1,0 1 0,0-1 0,1 0 1,-1 0-1,0 1 0,0-1 0,1 0 1,-1-1-1,1 1 0,-1 0 1,1 0-1,-1 0 0,2 0 0,4 0 17,0 0 1,0 0-1,0 0 0,0-1 0,-1 0 0,1-1 0,0 1 0,0-1 1,0-1-1,-1 1 0,1-1 0,0 0 0,-1-1 0,0 1 0,1-1 1,-1-1-1,7-4 0,11-7 52,-1-2 0,37-33 0,-18 9 20,66-82 1,-151 252-211,38-107 111,0 0 1,-2 35-1,7-51 15,0 0 0,0 0-1,0 0 1,0 0 0,1 0 0,0 0-1,1 0 1,-1 0 0,1 0 0,0 0-1,0 0 1,1-1 0,0 1 0,4 6-1,-4-9 9,0 0 0,0 0 0,0 0 0,1-1 0,-1 0 0,1 1-1,0-1 1,-1 0 0,1-1 0,0 1 0,0-1 0,0 1 0,0-1-1,0-1 1,0 1 0,0 0 0,1-1 0,-1 0 0,0 0-1,0 0 1,0-1 0,5 0 0,0-1 21,-1 1 1,0-2-1,1 1 1,-1-1-1,0 0 0,0-1 1,-1 0-1,1 0 1,11-9-1,-8 3-8,-1 0 0,0 0 1,-1-1-1,0 0 0,-1 0 0,0-1 0,-1 0 1,0-1-1,-1 1 0,0-1 0,-1 0 1,5-21-1,-9 19-76,-1 15 47,-1 0-1,1-1 1,0 1-1,0 0 0,0 0 1,-1 0-1,1 0 1,0 0-1,0 0 0,0 0 1,-1 0-1,1 0 0,0 0 1,0 0-1,0 0 1,-1 0-1,1 0 0,0 0 1,0 0-1,0 0 0,-1 0 1,1 0-1,0 0 1,0 0-1,0 0 0,0 0 1,-1 0-1,1 0 1,0 1-1,0-1 0,0 0 1,0 0-1,-1 0 0,1 0 1,0 0-1,0 1 1,-3 1-13,1 0 0,0 1 0,0-1 0,0 0 0,0 1 1,-2 5-1,-23 58 183,25-59-100,1-1 1,-1 0 0,1 0-1,0 0 1,0 1 0,1-1-1,0 0 1,0 1 0,1 8-1,0-13-55,0 0-1,0 0 1,0-1-1,0 1 0,0 0 1,0-1-1,0 1 1,0 0-1,1-1 1,-1 0-1,1 1 1,-1-1-1,1 0 1,-1 0-1,1 0 0,0 0 1,0 0-1,0 0 1,-1 0-1,1 0 1,0-1-1,0 1 1,0-1-1,0 0 1,3 1-1,8 0-20,-1 0-1,0-1 1,13-1-1,-15 1 59,23-3-122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5:30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38 20068,'4'-4'401,"0"0"0,0 0 0,0 1 0,0-1 0,0 1 0,1 0 0,8-4 0,-11 6-328,0 0 0,0 0-1,-1 1 1,1-1 0,0 1-1,0 0 1,0-1 0,-1 1-1,1 0 1,0 0-1,4 0 1,-5 1-39,-1-1 0,1 0 0,0 1 0,0-1 0,0 1 0,0-1 0,0 1 0,0-1 0,-1 1 0,1-1 0,0 1 0,-1 0 0,1-1 0,0 1 0,-1 0 0,1 0 0,-1 0 0,1-1 0,-1 1 0,1 0-1,-1 0 1,0 0 0,1 0 0,-1 1 0,1 1-27,-1 1 0,0-1 0,1 1 0,-2-1 0,1 1 0,0-1 0,-1 1 0,1-1 0,-1 1 0,0-1 0,0 0 0,0 1 0,-1-1 0,1 0 0,-3 4 0,-5 8-31,-18 24 0,19-28 27,-18 23-34,13-18-13,-22 36-1,34-51 42,1-1-1,-1 1 1,1 0-1,-1 0 1,1 0-1,0-1 1,-1 1-1,1 0 1,0 0-1,0 0 1,-1 0-1,1 0 1,0-1-1,0 1 1,0 0-1,0 0 1,0 0-1,0 0 1,1 1 0,-1-1-5,1-1 1,-1 0 0,0 1-1,1-1 1,-1 0 0,1 1-1,-1-1 1,1 0 0,-1 0 0,1 1-1,-1-1 1,1 0 0,-1 0-1,1 0 1,-1 0 0,1 0-1,-1 0 1,1 0 0,-1 0 0,1 0-1,-1 0 1,1 0 0,0 0-1,5-1-118,0-1 0,0 1-1,0-1 1,8-4 0,9-5-753,-1-1 1,38-27 0,-41 25 313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6:52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46 17716,'-8'8'321,"0"0"-1,1 1 1,0 0 0,1 0 0,-7 13 0,11-17-249,0-1 1,0 1 0,1 0 0,0 0 0,0 0-1,0 0 1,0 0 0,1 0 0,0 0 0,0 0-1,0 0 1,1 0 0,0 0 0,1 6-1,18 56 97,-13-45-231,0 0 0,-2 1-1,0 0 1,2 40 0,-6-51 104,-1 1 0,-1-1 1,0 0-1,0 0 1,-1 0-1,-1 0 0,0 0 1,-9 21-1,24-95 713,14-18-1025,3 2 0,79-149 0,-102 217 161,0 0 0,1 1 0,0 0-1,0 0 1,1 1 0,8-8-1,-13 13 23,0 1-1,0 0 0,-1 0 1,1 0-1,1 0 0,-1 0 1,0 1-1,0 0 0,1-1 1,-1 1-1,0 0 1,1 1-1,-1-1 0,1 1 1,-1-1-1,1 1 0,-1 0 1,1 0-1,0 1 0,-1-1 1,1 1-1,-1 0 0,4 1 1,-6-2 43,0 0 1,0 0-1,0 1 0,0-1 1,0 1-1,0-1 0,0 0 1,0 1-1,0 0 1,0-1-1,-1 1 0,1-1 1,0 1-1,0 0 0,-1 0 1,1-1-1,0 1 1,-1 0-1,1 0 0,-1 0 1,1 0-1,-1 0 0,1 0 1,-1 0-1,0 0 1,0 0-1,1 0 0,-1 0 1,0 0-1,0 0 0,0 0 1,0 0-1,0 0 1,0 0-1,0 0 0,0 0 1,-1 2-1,0-1 19,-1 1 0,1 0 0,-1-1 0,0 1 1,1-1-1,-1 1 0,0-1 0,0 0 0,-1 0 0,1 0 0,-4 3 0,-10 4 222,1 0 0,-1-1-1,0-1 1,-1 0-1,0-2 1,0 0-1,0 0 1,-1-2 0,-29 3-1,29-9 66,29-1-329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6:53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6 105 14379,'6'0'593,"0"-1"1,0 1-1,0-1 0,0 0 1,0 0-1,0-1 0,-1 1 1,1-1-1,8-5 0,-11 5-520,0 1 0,0-1 0,-1 0 0,1-1 0,-1 1 0,1 0 0,-1-1-1,0 1 1,0-1 0,0 0 0,0 1 0,0-1 0,-1 0 0,1 0 0,-1 0-1,0 0 1,0-1 0,0 1 0,0-3 0,0 4-81,-1 1 1,0 0-1,0 0 1,0 0-1,0 0 1,0 0-1,0 0 1,0 0-1,0 0 0,0 0 1,0 0-1,0-1 1,-1 1-1,1 0 1,0 0-1,-1 0 1,1 0-1,-1 0 0,1 0 1,-1 0-1,0 1 1,1-1-1,-1 0 1,0 0-1,0 0 1,1 1-1,-1-1 0,0 0 1,0 1-1,0-1 1,0 0-1,0 1 1,0 0-1,0-1 1,0 1-1,0-1 0,0 1 1,0 0-1,0 0 1,0 0-1,0 0 1,-1 0-1,1 0 1,0 0-1,0 0 0,0 0 1,0 0-1,-2 1 1,-2-1-21,0 1 0,1 0 0,-1 1 0,0-1-1,1 1 1,-1-1 0,1 1 0,-1 1 0,1-1 0,-5 4 0,7-5 20,0 1 0,0 0 0,0 0 0,1 0 0,-1 0 0,0 0 0,1 0 0,-1 0 0,1 0 0,0 1 0,0-1 0,0 0-1,0 1 1,0-1 0,0 1 0,1-1 0,-1 1 0,1 0 0,0 3 0,0-4 6,0 0 0,1 0 0,-1 0 0,1 0 1,0 0-1,0 0 0,0-1 0,0 1 0,0 0 0,0-1 0,0 1 0,0 0 0,1-1 0,-1 0 0,1 1 1,-1-1-1,1 0 0,-1 1 0,1-1 0,0 0 0,0 0 0,-1-1 0,1 1 0,0 0 0,4 0 0,5 3-15,-1-2 0,1 0 0,0 0 0,0-1 0,0 0 0,-1-1 0,17-1-1,5-3-105,37-10-1,-44 8 3,1 1 0,0 1 0,27 0 0,-51 4 118,1 1-1,-1-1 1,1 1-1,-1 0 1,0-1 0,1 1-1,-1 0 1,0 0-1,0 1 1,0-1-1,0 0 1,0 1-1,0-1 1,0 1-1,0 0 1,1 2 0,0-2-62,-1 0 0,1 1 0,-1-1 0,1 0 0,0 0 0,0-1 1,0 1-1,0 0 0,0-1 0,5 2 0,2-2-107,0 1 0,0-2-1,0 0 1,0 0 0,20-3 0,5-1-167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6:53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114 149 16011,'-3'0'233,"-55"6"1434,54-6-1560,1 1 1,0 0-1,-1 0 0,1 0 0,0 0 0,0 1 0,-1-1 0,1 1 0,0 0 0,0 0 1,1 0-1,-1 0 0,-4 5 0,6-7-71,1 1 1,-1-1-1,1 1 1,0-1 0,-1 1-1,1-1 1,0 1-1,-1-1 1,1 1-1,0-1 1,0 1 0,-1-1-1,1 1 1,0 0-1,0-1 1,0 1-1,0 0 1,0-1-1,0 1 1,0-1 0,0 1-1,0 0 1,0-1-1,1 1 1,-1-1-1,0 1 1,0 0-1,1 0 1,0 0 7,0 0 0,0 0 0,0 0 1,0 0-1,0 0 0,0-1 0,0 1 0,0 0 0,0-1 0,1 1 0,-1 0 1,2 0-1,3 1 31,1-1 1,0 1 0,0-1 0,8 0-1,-2-1-119,0 0-1,0-1 1,0-1-1,0 0 1,0-1-1,0 0 1,-1-1 0,0 0-1,0-1 1,0 0-1,20-13 1,-23 12-19,0 0 0,0-1 0,-1 0 0,0 0 0,-1-1 0,1 0 0,-2 0 0,1-1 0,-1 1 0,0-2 0,-1 1 0,0 0 0,0-1 1,4-17-1,-8 26 59,-1 0-1,1 0 1,-1 0 0,1 0 0,-1 0 0,0-1 0,0 1 0,0 0 0,0 0 0,0 0 0,0-1 0,0 1 0,0 0 0,0 0-1,0 0 1,0 0 0,-1-1 0,1 1 0,-1 0 0,1 0 0,-1 0 0,0-2 0,0 3 6,0 0 0,0 0 0,0 0-1,0 0 1,0 0 0,0 0 0,1 0 0,-1 0 0,0 1 0,0-1 0,0 0-1,0 0 1,0 1 0,1-1 0,-1 1 0,0-1 0,0 0 0,1 1 0,-1 0-1,0-1 1,1 1 0,-1-1 0,0 1 0,1 0 0,-1-1 0,1 1 0,-1 0 0,1 0-1,-1 1 1,-8 10 100,0 0-1,1 0 0,0 1 1,1 1-1,0-1 0,1 1 1,1 0-1,0 0 0,1 1 1,1 0-1,-2 16 1,4-29-87,1 0 1,0 0 0,0-1 0,0 1 0,1 0 0,-1 0 0,0 0 0,1 0 0,-1 0 0,1 0 0,0 0 0,-1-1 0,1 1 0,0 0-1,0-1 1,0 1 0,0 0 0,1-1 0,-1 1 0,0-1 0,4 3 0,-3-3-23,1 1 0,0-1 0,-1 0 0,1 0 0,0 0 0,0-1 0,0 1 0,0-1 0,0 1 0,0-1 0,0 0 0,5 0 0,6-2-83,-1 0-1,0-1 0,0-1 0,-1 0 0,15-6 0,62-38-254,-88 48 360,-1 0 0,0 0 0,1 0 0,-1 0 0,0-1 0,1 1 0,-1 0 0,0 0 0,1 0 0,-1 0 1,0 0-1,1 0 0,-1 0 0,0 0 0,1 0 0,-1 0 0,0 0 0,1 1 0,-1-1 0,0 0 0,1 0 0,-1 0 0,0 0 1,1 0-1,-1 1 0,0-1 0,0 0 0,1 0 0,-1 1 0,0-1 0,0 0 0,1 0 0,-1 1 0,0-1 0,0 1 0,7 15 587,1 4-170,-5-17-393,0-1 0,0 1 0,0-1 0,1 0 0,-1 0 0,1 0 0,-1 0 0,1-1 0,0 1 0,-1-1 0,1 0 0,0 0 0,0 0 0,4 0 0,9 0-114,32 0 0,-36-2-31,86-9-1353,-76 6 179,-1 1-1,1 1 1,0 1 0,38 3 0,-45 2 816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6:54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33 17660,'-10'-16'1848,"-3"7"-1368,-7 3-240,-2 5 1369,-5 7-1065,-2 5-232,-1 8-192,2 3-32,8 2-8,3 4 8,14-2-8,4-4-72,16-5-312,8-4-304,11-9-464,5-2 871,6-7-199,5-3-128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6:54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79 14875,'-1'1'105,"1"0"-1,-1 0 1,0-1-1,0 1 1,0 0-1,1 0 1,-1 0-1,1 0 1,-1 1-1,1-1 1,-1 0-1,1 0 1,-1 0-1,1 0 1,0 0-1,0 1 1,0-1-1,0 0 1,0 0-1,0 0 1,0 2-1,0-2-20,1 0 1,-1 0-1,1 0 0,0-1 0,-1 1 0,1 0 1,0 0-1,-1 0 0,1-1 0,0 1 1,0 0-1,0-1 0,0 1 0,0-1 0,0 1 1,0-1-1,0 1 0,1 0 0,6 1 203,1 0-1,-1-1 0,1 0 0,12 0 1,5 0-124,0-1 1,45-7 0,-61 5-143,0 1 0,-1-2 0,1 0 1,0 0-1,-1 0 0,0-2 0,0 1 0,0-1 0,-1 0 1,11-8-1,-18 12-20,0 0 0,1 0-1,-1 0 1,0 0 0,0 0 0,0-1 0,0 1 0,0 0 0,0 0-1,-1-1 1,1 1 0,0-1 0,-1 1 0,1-1 0,0 1 0,-1-1 0,0 1-1,1-1 1,-1-2 0,0 3 1,-1-1 1,1 1-1,0 0 0,-1 0 1,1-1-1,-1 1 0,0 0 1,1 0-1,-1 0 0,0 0 1,0-1-1,0 1 0,0 0 1,0 1-1,0-1 0,0 0 1,0 0-1,-1-1 0,-4-1 12,1 0 0,-1 1 0,1-1-1,-1 1 1,0 0 0,0 1 0,0-1-1,-11 0 1,6 2 40,0 0 0,0 0 0,-1 1 0,1 1 0,0 0-1,0 0 1,-17 7 0,23-7-28,0 0 0,0 0 0,0 0 0,0 0 0,1 1-1,-1 0 1,1 0 0,0 0 0,0 1 0,0-1 0,0 1 0,0 0 0,1 0 0,0 1 0,0-1-1,0 0 1,0 1 0,-1 5 0,3-7-51,0 0 1,1 1-1,0-1 0,-1 0 0,1 0 0,1 0 1,-1 1-1,0-1 0,1 0 0,0 0 1,-1 0-1,1 0 0,0 0 0,1 0 1,-1 0-1,0 0 0,1 0 0,0-1 0,0 1 1,0-1-1,0 1 0,0-1 0,0 1 1,0-1-1,1 0 0,-1 0 0,4 2 1,16 9-172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6:54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15939,'0'10'1329,"-4"13"-921,-2 6-192,-3 11 832,2 5-416,1 9-936,3 3 336,5 3-24,2-7 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6:56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1 337 14579,'0'-5'143,"1"0"-1,0 0 0,0 0 1,0 0-1,1 0 1,0 0-1,0 0 0,0 1 1,0-1-1,1 1 1,-1-1-1,1 1 1,6-7-1,5-4 93,0 1 0,17-14 0,-23 22-73,-5 3-131,16-13 192,33-22 0,-48 35-210,0 0 0,1 0 1,0 1-1,0-1 0,-1 1 0,1 0 0,0 1 0,1-1 0,-1 1 0,0 0 0,0 0 0,0 1 0,1 0 0,5 0 0,-10 0-15,0 0 1,0 1-1,1-1 0,-1 1 0,0-1 1,0 1-1,0 0 0,0-1 0,0 1 0,0 0 1,0 0-1,0 0 0,0-1 0,0 1 1,0 0-1,-1 0 0,1 1 0,0-1 0,-1 0 1,1 0-1,0 0 0,-1 0 0,0 0 1,1 1-1,-1-1 0,0 0 0,1 0 0,-1 1 1,0-1-1,0 0 0,0 1 0,0-1 1,-1 2-1,1 5-23,-1 0 1,-1 0-1,-3 14 0,4-20 21,-9 28-72,-20 40 0,19-48 66,2 0 0,0 0 0,-8 38 0,16-59 12,1 0-1,0 0 1,-1 0-1,1 0 1,0 0-1,0 0 0,0 0 1,0 0-1,0 0 1,0 0-1,0 0 1,0 0-1,0 0 0,0 0 1,1 0-1,-1 0 1,0 0-1,1 0 1,-1 0-1,1 0 0,-1 0 1,1 0-1,-1 0 1,1-1-1,0 1 1,-1 0-1,1 0 0,0-1 1,0 1-1,-1 0 1,1-1-1,0 1 1,0-1-1,0 1 1,0-1-1,0 1 0,0-1 1,0 0-1,0 1 1,0-1-1,0 0 1,0 0-1,0 0 0,0 0 1,0 0-1,0 0 1,0 0-1,1 0 1,5-1 4,0 0 1,0-1-1,0 0 1,0 0-1,12-5 1,6-5 5,-2-1 1,1-1-1,-2-1 0,31-26 1,-20 12 52,58-66 1,-81 85-47,-5 12 17,-5 19 32,-1-10-64,0 0 27,1 1 0,0 0 1,1-1-1,0 1 0,1 0 0,0-1 1,1 1-1,4 12 0,-5-21 17,-1 0 1,1 0-1,-1 0 0,1 0 1,0 0-1,0-1 0,0 1 1,0 0-1,1-1 0,-1 0 1,1 1-1,0-1 0,-1 0 1,1 0-1,0-1 0,0 1 1,0-1-1,0 1 1,0-1-1,1 0 0,-1 0 1,0 0-1,1-1 0,-1 1 1,0-1-1,1 0 0,-1 0 1,0 0-1,1 0 0,-1 0 1,1-1-1,3-1 0,1 0 60,-1 0-1,1 0 0,-1-1 1,0-1-1,0 1 0,0-1 1,0 0-1,-1-1 1,1 1-1,-1-1 0,0 0 1,-1-1-1,7-7 0,-5 5-80,0-1 0,-1 0 0,0 0 0,-1-1-1,0 0 1,0 0 0,-1 0 0,6-20 0,-8 1-310,-6 15 44,4 14 227,-1 0-1,1 0 0,0-1 1,0 1-1,0 0 1,-1 0-1,1-1 1,0 1-1,-1 0 0,1 0 1,0 0-1,0 0 1,-1-1-1,1 1 0,0 0 1,-1 0-1,1 0 1,0 0-1,-1 0 1,1 0-1,0 0 0,-1 0 1,1 0-1,0 0 1,-1 0-1,1 0 0,0 0 1,-1 0-1,1 0 1,0 0-1,-1 1 0,-1 0-12,1 0-1,-1 0 1,1 1-1,-1-1 0,1 0 1,0 1-1,-1-1 1,1 1-1,0 0 0,0-1 1,0 1-1,1 0 1,-1-1-1,0 1 0,0 0 1,1 0-1,0 0 1,-1 0-1,1 0 0,0 2 1,-1 0 28,0 0 1,1 0 0,0 0 0,0 0 0,0 0-1,1 0 1,-1 0 0,1 0 0,1 5-1,0-7 12,-1 0-1,0 0 0,0 0 0,1 0 0,0 0 0,-1-1 0,1 1 1,0-1-1,-1 1 0,1-1 0,0 0 0,0 1 0,0-1 1,0 0-1,1 0 0,-1-1 0,0 1 0,0 0 0,1-1 0,-1 1 1,0-1-1,5 0 0,1 1 21,1-1 1,-1-1 0,0 1-1,1-2 1,9-1-1,4-4-58,-2 0-1,1-1 1,-1-1-1,0-1 1,-1 0 0,0-2-1,33-26 1,-32 21-81,0-1 0,-1-1 0,-1-1 0,-1 0 0,-1-1 0,16-29 0,-30 47 97,1-1 7,-1 1 1,0-1-1,-1 0 1,1 0 0,0 1-1,-1-1 1,1-6 0,-2 10 2,0 0 0,0 0 0,0 0 0,0 0 0,0 0 0,0 1 0,0-1 1,0 0-1,-1 0 0,1 0 0,0 0 0,0 0 0,0 0 0,0 0 0,0 0 1,0 0-1,0 0 0,0 0 0,0 0 0,0 0 0,-1 0 0,1 0 0,0 0 1,0 0-1,0 0 0,0 0 0,0 0 0,0 0 0,0 0 0,0 0 0,0 0 1,0 0-1,0 0 0,-1 0 0,1-1 0,0 1 0,0 0 0,0 0 0,0 0 1,0 0-1,0 0 0,0 0 0,0 0 0,0 0 0,0 0 0,0 0 0,0 0 1,0 0-1,0 0 0,0-1 0,0 1 0,0 0 0,0 0 0,0 0 0,0 0 0,0 0 1,0 0-1,0 0 0,0 0 0,0 0 0,0-1 0,-10 12 139,-8 14 83,12-16-155,1 1 0,1-1 0,0 1 1,0 0-1,0 0 0,2 1 0,-1-1 1,1 1-1,1-1 0,-1 18 0,2-22-73,1 0-1,0 0 1,0 0-1,0 0 0,1 0 1,-1 0-1,1-1 0,1 1 1,-1 0-1,1-1 1,0 0-1,1 1 0,-1-1 1,1 0-1,0-1 0,0 1 1,0-1-1,1 0 1,8 6-1,-7-5-79,1 0-1,0 0 1,0-1 0,1-1-1,-1 1 1,1-1 0,0 0 0,0-1-1,0 0 1,16 2 0,6-9-167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6:56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55 17508,'1'-1'92,"0"0"1,0 0-1,-1-1 0,1 1 1,0 0-1,-1-1 1,1 1-1,-1-1 1,1 1-1,-1 0 0,0-1 1,0 1-1,1-1 1,-1 1-1,0-1 0,0 1 1,-1-1-1,1 1 1,0-1-1,0 1 1,-1-1-1,1 1 0,-1 0 1,1-1-1,-1 1 1,1 0-1,-1-1 1,0 1-1,0 0 0,0 0 1,-1-2-1,0 2-8,0 0 0,0 0 0,0 0 0,0 0 0,0 0 0,0 0 0,0 0 0,0 1 0,0-1 0,0 1 0,0 0 0,-1 0 0,1 0 0,0 0 0,0 0 0,0 0 0,0 0 0,-1 1 0,1-1 0,0 1 0,-4 1 0,-4 2 6,0 1 0,0 1 1,0 0-1,1 0 0,0 1 0,0 0 0,0 0 1,1 1-1,0 0 0,1 1 0,-10 13 1,6-6-122,0 1 1,1 0 0,1 1 0,0 0 0,-9 32-1,15-41-20,1 0 0,0 0 0,1 0 1,0 0-1,1 0 0,0 15 0,0-22 20,0 1 1,1 0 0,-1-1-1,1 1 1,-1 0-1,1-1 1,0 1 0,0 0-1,0-1 1,1 1-1,-1-1 1,0 0 0,1 0-1,0 1 1,-1-1-1,1 0 1,0 0 0,0 0-1,0-1 1,0 1-1,1 0 1,-1-1 0,0 1-1,1-1 1,3 1-1,0 0 16,1 0-1,0-1 1,0 0-1,-1 0 1,1-1-1,0 0 1,0 0-1,0-1 0,12-2 1,-5 0-40,0-1 0,-1 0-1,23-11 1,30-20-175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6:57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 14547,'-29'36'1149,"-52"69"760,74-94-1673,1-1 0,0 2 0,0-1 0,1 1 0,1 0 0,-1 0 0,-3 24 1,7-34-216,1-1 1,0 1-1,0-1 1,-1 1 0,1 0-1,0-1 1,1 1 0,-1-1-1,0 1 1,0-1 0,1 1-1,-1-1 1,1 1 0,-1-1-1,1 1 1,-1-1-1,1 1 1,0-1 0,0 0-1,0 0 1,0 1 0,2 1-1,-2-2-30,1 0-1,0 0 0,0 0 1,0-1-1,0 1 0,0 0 0,0-1 1,0 1-1,0-1 0,0 0 1,0 0-1,1 0 0,-1 0 1,3 0-1,6-2-163,0 0-1,0-1 1,0 0-1,-1-1 1,13-5-1,44-29-867,3 0 131,-68 37 916,-1 0-1,1 0 0,-1 1 0,1-1 1,-1 1-1,1-1 0,-1 1 1,1-1-1,0 1 0,-1 0 1,1 0-1,0 0 0,-1 0 1,1 0-1,0 0 0,-1 0 0,1 1 1,0-1-1,-1 0 0,1 1 1,-1 0-1,1-1 0,-1 1 1,1 0-1,-1 0 0,1-1 1,-1 1-1,2 2 0,0 1 159,1 1 1,-1 0-1,-1-1 0,1 1 0,-1 0 0,1 1 0,0 4 1,-1-5-18,-1 0 0,1 0 1,0-1-1,0 1 1,1-1-1,-1 0 0,1 1 1,0-1-1,0-1 1,7 8-1,-7-9-60,1 0 0,0 0 1,0-1-1,0 1 0,0-1 0,0 0 0,0 0 0,1 0 1,-1 0-1,0-1 0,1 0 0,-1 0 0,0 0 1,0 0-1,1-1 0,-1 0 0,0 0 0,8-2 1,7-4 76,0-1 0,32-17 0,-24 11-93,-6 3-91,-13 6-35,1 0-1,-1 1 1,1 0 0,0 0-1,1 1 1,-1 0-1,1 1 1,-1 0 0,1 1-1,10-1 1,-18 2 37,-1 0 0,1 0 1,0 1-1,-1-1 0,1 0 0,0 1 0,-1-1 1,1 1-1,-1 0 0,1 0 0,-1 0 1,1-1-1,-1 1 0,0 0 0,0 1 1,1-1-1,-1 0 0,0 0 0,0 0 0,0 1 1,1 1-1,1 3-181,0-1 1,-1 1-1,0 0 1,2 9-1,-3-9-172,0-1-1,1 0 1,0 0-1,-1 0 1,4 4-1,-5-8 358,0-1 0,0 0 0,1 0 0,-1 1 0,0-1 0,0 0 0,0 0 0,0 0 0,1 1 0,-1-1 0,0 0 0,0 0 0,0 0 0,1 0 0,-1 1 0,0-1 0,0 0 0,1 0 0,-1 0 0,0 0 0,0 0 0,1 0 0,-1 0 0,0 0 0,1 0 0,-1 0 0,0 0 0,0 0 0,1 0 0,-1 0 0,1 0 0,8-8-607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6:57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58 16500,'0'-2'134,"0"-1"1,0 1 0,-1 0-1,1-1 1,0 1 0,-1 0 0,0-1-1,1 1 1,-1 0 0,0 0-1,0 0 1,0 0 0,-1 0 0,1 0-1,0 0 1,-1 0 0,1 0-1,-1 0 1,0 1 0,1-1-1,-1 1 1,0-1 0,0 1 0,0 0-1,0 0 1,0 0 0,0 0-1,-1 0 1,1 0 0,0 0 0,0 1-1,-1-1 1,-4 0 0,1 1-16,-1-1 0,0 1 0,1 0 0,-1 1 0,1 0 0,-1 0 0,1 0 0,-1 1 1,1 0-1,-1 0 0,-6 4 0,2 0-90,1 0 0,0 1 0,1 0 1,0 0-1,0 1 0,1 0 0,-1 1 0,-10 14 1,15-16-31,-1-1 1,1 1-1,0 0 1,1 0-1,0 0 1,0 0-1,0 1 1,1-1-1,0 1 1,0-1-1,1 1 1,0 0-1,0 13 1,1-19-2,0 0 1,0-1-1,0 1 1,1 0 0,-1 0-1,0 0 1,1-1-1,-1 1 1,1 0-1,0 0 1,-1-1-1,1 1 1,0-1-1,0 1 1,0 0-1,0-1 1,1 0 0,-1 1-1,0-1 1,0 0-1,1 1 1,-1-1-1,1 0 1,-1 0-1,1 0 1,-1-1-1,1 1 1,0 0-1,0 0 1,-1-1 0,1 1-1,0-1 1,0 0-1,-1 1 1,1-1-1,0 0 1,0 0-1,0 0 1,0 0-1,3-1 1,3-1-12,0 0-1,0 0 1,0 0 0,0-1-1,0 0 1,0-1 0,13-8-1,6-8-40,-2 0 1,0-2-1,-1-1 0,-2 0 0,25-34 0,-46 56 45,-1 1 0,1-1 0,-1 0 0,1 0 0,0 0 0,-1 1 0,1-1 0,0 0 0,-1 1 0,1-1 0,0 1 0,0-1 0,0 1 0,0-1 0,-1 1 0,3-1 0,-3 1 6,0 1 0,1-1 0,-1 0 0,0 0 0,1 1 0,-1-1 0,0 0 0,0 1-1,0-1 1,1 1 0,-1-1 0,0 0 0,0 1 0,0-1 0,0 0 0,0 1 0,0-1 0,0 1 0,0-1 0,0 0 0,0 1 0,0-1 0,0 1 0,0-1 0,0 1 0,0-1 0,-9 46-66,6-31 31,2-9 38,-8 60-263,9-62 207,0 0 0,0 0 0,0 0 0,0 0 0,1 1 0,-1-1 0,1 0 0,0 0 0,0-1 0,1 1 0,-1 0 0,1 0 0,3 4 0,-4-7 74,0 1 1,0-1 0,0 0-1,0-1 1,1 1 0,-1 0-1,0 0 1,1 0 0,-1-1-1,0 1 1,1-1-1,-1 1 1,1-1 0,-1 1-1,1-1 1,-1 0 0,0 0-1,1 0 1,-1 0-1,1 0 1,-1 0 0,1 0-1,2-1 1,0 0-35,1 0 1,0-1-1,-1 1 0,1-1 1,-1 0-1,5-3 0,24-19-106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5:31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220 298 15043,'-2'-3'180,"-1"1"0,1 0 0,-1-1 0,0 1 0,0 0 1,0 1-1,0-1 0,0 1 0,0-1 0,0 1 0,-1 0 0,1 0 0,0 0 0,-1 1 0,1-1 0,-1 1 0,-3 0 0,2 0 8,0 1 0,0-1 0,0 2-1,0-1 1,1 0 0,-1 1 0,0 0 0,1 0-1,0 0 1,-1 1 0,-4 3 0,3-2-107,0 1 1,0 0-1,1 0 0,0 0 1,0 1-1,0 0 1,1 0-1,-1 0 1,2 0-1,-1 1 0,1 0 1,0 0-1,0 0 1,0 0-1,1 0 1,-1 8-1,2-12-81,1 1 0,0-1 0,0 1 1,0-1-1,0 0 0,1 1 0,-1-1 0,1 0 0,0 1 0,0-1 0,0 0 1,0 0-1,1 0 0,-1 0 0,1 0 0,0 0 0,3 4 0,-3-5 10,-1-1 0,1 0 0,0 0 0,0 1 0,-1-1 0,1-1 0,0 1 0,0 0 0,0 0 0,0-1 0,0 1 0,0-1 1,1 1-1,-1-1 0,0 0 0,0 0 0,0 0 0,0 0 0,0-1 0,0 1 0,0 0 0,0-1 0,0 0 0,0 1 0,0-1 0,0 0 0,0 0 0,0 0 0,3-2 0,2-2 53,0 1 0,-1-2-1,1 1 1,-1-1 0,0 0 0,0-1 0,-1 1 0,1-1 0,-2 0 0,1 0 0,-1-1-1,0 1 1,0-1 0,2-10 0,1-3 169,-1-1 1,-1 1-1,0-1 0,1-29 0,-5 30-9,0 1 1,-1 0-1,-5-34 0,4 48-182,0 0 0,0-1 0,-1 1 1,0 0-1,0 0 0,-1 0 0,1 0 0,-1 1 0,0-1 0,-1 1 1,1 0-1,-1 0 0,0 0 0,-1 0 0,-7-6 0,9 9-96,1 0 1,-1 0-1,1 1 0,-1-1 0,0 1 1,0 0-1,0 0 0,0 0 0,0 0 0,0 1 1,0-1-1,0 1 0,0-1 0,0 1 1,0 0-1,0 1 0,0-1 0,0 0 0,-1 1 1,1 0-1,0-1 0,1 1 0,-1 0 0,0 1 1,0-1-1,0 0 0,1 1 0,-1 0 1,0-1-1,1 1 0,0 0 0,-3 3 0,-2 2-172,-1 1-1,2 0 0,-1 0 0,1 1 0,1-1 0,-1 2 0,-7 17 0,7-10-150,1-5 16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6:58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 13339,'-14'21'598,"-2"-1"0,0-1 1,-20 20-1,15-17 273,-25 34 0,45-56-863,1 0 1,-1 1-1,1-1 0,0 0 0,-1 1 0,1-1 0,0 1 0,-1-1 0,1 0 0,0 1 0,0-1 1,-1 1-1,1-1 0,0 1 0,0-1 0,0 1 0,0-1 0,-1 1 0,1-1 0,0 1 0,0-1 1,0 1-1,0-1 0,0 1 0,0-1 0,1 1 0,-1-1 0,0 1 0,0-1 0,0 1 0,0-1 1,1 1-1,-1-1 0,0 1 0,0-1 0,1 1 0,-1-1 0,0 1 0,1-1 0,-1 0 0,0 1 1,1-1-1,-1 0 0,1 1 0,-1-1 0,1 0 0,-1 0 0,0 1 0,1-1 0,-1 0 0,1 0 1,-1 0-1,1 0 0,-1 0 0,1 1 0,0-1 0,-1 0 0,1 0 0,-1 0 0,1 0 0,-1-1 1,1 1-1,-1 0 0,1 0 0,47-5-880,-35 3 591,21-2-899,59 1 1,-83 4 1075,0-1 1,0 1-1,0 1 0,0 0 0,0 0 1,0 1-1,-1 0 0,0 0 1,1 1-1,12 8 0,-20-10 159,0-1 0,0 0 0,0 0 0,-1 1-1,1-1 1,0 1 0,-1-1 0,1 1 0,-1 0 0,0 0-1,1 0 1,-1 0 0,0-1 0,0 2 0,0-1 0,-1 0-1,1 0 1,0 0 0,0 3 0,-1-3 36,-1 0 0,1 1 0,0-1 0,-1 0 0,1 0 0,-1 0 0,0 0 0,0 0 0,0 0 0,0 0 0,0 0 0,0 0 0,0-1 0,0 1 0,-1 0 0,-1 1 0,-5 4 246,1-1 0,-1 0 0,-1 0 0,1 0-1,-1-1 1,0-1 0,-10 5 0,4-4 5,0 0 1,0-1 0,0 0 0,-19 1-1,28-4-340,1 0-1,-1-1 1,1 0-1,-1 0 0,0-1 1,1 1-1,-1-1 1,1 0-1,-1-1 1,1 1-1,0-1 0,-1 0 1,1 0-1,0-1 1,-5-3-1,9 5-8,-1 0 0,0-1-1,1 1 1,0 0 0,-1-1 0,1 1 0,0-1 0,0 0-1,0 0 1,0 1 0,0-1 0,0 0 0,0 0-1,1 0 1,-1 0 0,1 0 0,-1 0 0,1 0-1,0 0 1,0 0 0,0 0 0,0-3 0,3-22-255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6:58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16820,'-30'71'1859,"-41"111"725,63-159-2387,2 1 0,1 0 0,0 0 0,2 1 0,0 43 0,3-64-186,0 0 0,0 0 0,1-1 0,0 1 0,0 0 0,0 0 1,0 0-1,0 0 0,1-1 0,-1 1 0,5 6 0,-5-9-17,0 0 1,0 0-1,0 0 0,0 0 0,1 0 1,-1-1-1,0 1 0,1 0 1,-1 0-1,0-1 0,1 1 0,-1-1 1,1 0-1,-1 1 0,1-1 0,-1 0 1,1 0-1,-1 1 0,1-1 1,-1 0-1,1-1 0,-1 1 0,1 0 1,-1 0-1,0-1 0,1 1 1,-1-1-1,1 1 0,-1-1 0,0 0 1,1 1-1,-1-1 0,2-1 0,10-6-95,0-1-1,-1-1 0,0 0 0,0 0 0,13-16 1,3-3-63,45-46-151,-34 34 172,70-58 0,-102 94 186,-1 0-367,-13 3 59,-7 1 127</inkml:trace>
  <inkml:trace contextRef="#ctx0" brushRef="#br0" timeOffset="1">272 421 14963,'13'48'1457,"6"-10"-969,0-8-144,9-10 88,2-4-24,6-14-48,5-9 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6:59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1 697 12811,'0'1'70,"0"-1"0,0 1 1,1-1-1,-1 1 0,0-1 1,1 0-1,-1 1 1,0-1-1,1 1 0,-1-1 1,1 0-1,-1 1 0,1-1 1,-1 0-1,1 0 0,-1 1 1,1-1-1,-1 0 0,1 0 1,-1 0-1,1 0 0,-1 1 1,1-1-1,-1 0 1,1 0-1,0 0 0,-1 0 1,1 0-1,-1-1 0,1 1 1,-1 0-1,1 0 0,-1 0 1,1 0-1,-1-1 0,1 1 1,-1 0-1,1 0 0,-1-1 1,1 1-1,-1 0 1,1-1-1,22-19 1099,-21 17-900,71-75 665,-4-3-1,-3-3 0,-4-3 0,67-123 1,-120 193-908,0 0-1,-1 0 1,-1-1 0,5-20 0,-11 37-24,-1 0-1,0 0 1,0 0 0,1 0-1,-1 1 1,0-1 0,0 0-1,0 0 1,0 0 0,0 0-1,0 0 1,0 0 0,0 0-1,0 0 1,0 1 0,-1-1-1,1 0 1,0 0-1,-1 0 1,1 0 0,0 0-1,-1 1 1,1-1 0,-1 0-1,1 0 1,-1 1 0,0-1-1,1 0 1,-1 1 0,0-1-1,1 1 1,-1-1 0,0 1-1,0-1 1,0 1 0,1-1-1,-1 1 1,0 0 0,-1-1-1,-1 1 3,1 0-1,-1 0 0,1 0 1,-1 0-1,1 1 0,-1-1 1,1 1-1,-1-1 1,1 1-1,-1 0 0,-3 2 1,-2 2-3,1 0-1,0 0 1,1 1 0,-1 0 0,1 0 0,0 1 0,1-1-1,-1 1 1,1 0 0,-7 15 0,-3 7 4,-16 45-1,15-27 62,2-1 0,2 2-1,-9 82 1,13-38-293,5 94 1,12-89-2023,-8-94 1080,-1-4 835,1-6 125,-4-7-183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00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266 120 16940,'-1'-4'129,"-1"0"1,0 1 0,0-1 0,0 1-1,0-1 1,-1 1 0,1-1 0,-1 1 0,0 0-1,0 0 1,0 1 0,0-1 0,0 1-1,-1-1 1,1 1 0,-1 0 0,0 0-1,1 1 1,-1-1 0,0 1 0,0 0-1,-4-1 1,2 1-32,1 1 0,-1 0 0,0 0 0,1 0 0,-1 1-1,1 0 1,-1 0 0,1 1 0,0-1 0,-1 1 0,1 0 0,0 0-1,0 1 1,0 0 0,-8 6 0,2-1-4,1 0 1,0 1-1,1 1 1,0-1-1,-15 23 1,20-28-69,1 0 1,1 1 0,-1 0-1,1-1 1,-1 1-1,1 0 1,1 0-1,-1 1 1,1-1-1,0 0 1,0 0-1,0 1 1,1-1-1,0 0 1,0 1-1,0-1 1,2 7-1,-1-9-11,0-1 0,0 1 0,0-1 0,0 0 0,1 0-1,-1 0 1,1 1 0,-1-1 0,1-1 0,0 1 0,0 0 0,0 0 0,0-1 0,0 1-1,0-1 1,0 1 0,0-1 0,1 0 0,-1 0 0,1 0 0,-1 0 0,1-1 0,-1 1-1,4 0 1,7 1-4,-1-1 1,1 0-1,20-2 0,-29 1-20,110-11-202,15-1-169,-123 12 392,1 0 0,0 0 0,0 0 0,0 1 0,-1 0-1,13 4 1,-28-81 2937,6 59-2777,-26-143 375,29 159-608,-1 0 0,1 0 0,0 0 0,0 0 1,0 0-1,0 0 0,0 1 0,0-1 0,0 0 1,0 0-1,0 0 0,0 0 0,0 0 0,1 0 1,-1 1-1,0-1 0,1 0 0,-1 0 0,0 0 1,1 1-1,-1-1 0,1 0 0,0 0 1,-1 1-1,1-1 0,-1 0 0,1 1 0,0-1 1,0 1-1,-1-1 0,1 1 0,0-1 0,0 1 1,-1 0-1,1-1 0,0 1 0,0 0 0,0 0 1,0-1-1,1 1 0,6-1-150,0 0-1,0 0 1,16 2-1,-3-1-46,35-3-490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01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16900,'0'0'35,"1"0"1,-1 0 0,0 0-1,0 0 1,0 0 0,0 0-1,1 0 1,-1 0-1,0 0 1,0 0 0,0 0-1,0 0 1,0 0 0,1 0-1,-1 0 1,0 1 0,0-1-1,0 0 1,0 0 0,0 0-1,1 0 1,-1 0 0,0 0-1,0 0 1,0 0 0,0 0-1,0 1 1,0-1 0,0 0-1,1 0 1,-1 0 0,0 0-1,0 0 1,0 1-1,0-1 1,0 0 0,0 0-1,0 0 1,0 0 0,0 1-1,0-1 1,0 0 0,0 0-1,0 0 1,0 0 0,0 1-1,0 15 864,-7 29-227,3-24-232,-4 42-242,2 1 0,4 0 0,2 0 0,10 83 1,-2-120 32,-8-27-225,0 1 1,1-1-1,-1 1 1,0-1-1,0 0 1,0 1-1,0-1 1,0 1-1,0-1 1,1 0-1,-1 1 1,0-1-1,0 0 1,0 0-1,1 1 1,-1-1-1,0 0 1,1 1-1,-1-1 1,0 0-1,1 0 1,-1 0-1,0 1 1,1-1-1,-1 0 1,0 0-1,1 0 1,-1 0-1,0 0 1,1 1-1,-1-1 1,1 0-1,-1 0 1,0 0-1,1 0 1,-1 0-1,1 0 1,-1 0-1,0-1 1,1 1-1,-1 0 1,0 0-1,1 0 1,-1 0-1,0 0 1,1-1-1,-1 1 1,0 0-1,1 0 1,-1 0-1,0-1 1,1 1-1,-1 0 1,0-1-1,0 1 1,1 0-1,-1 0 1,0-1-1,0 1 1,0 0-1,1-1 1,-1 1 0,0-1-1,0 1 1,0 0-1,0-1 1,0 0-1,5-12 61,-1 0-1,0-1 0,-1 1 1,-1-1-1,0 0 1,-1 0-1,0-15 1,1-1-21,-1 10-52,2-7-175,-2 1 1,-3-40 0,3 72 143,0-1 1,1 0 0,0 0-1,-1 1 1,2-1-1,-1 0 1,0 0-1,1-1 1,0 1 0,0-1-1,1 1 1,-1-1-1,1 0 1,0 0 0,0 0-1,0-1 1,1 1-1,-1-1 1,7 3-1,-5-2 38,0-1-1,1-1 0,-1 1 1,0-1-1,1 0 0,-1-1 1,1 0-1,0 0 0,-1 0 1,1-1-1,0 1 0,0-2 1,-1 1-1,1-1 0,0 0 1,11-3-1,-5-1 10,0-1 0,0 0 0,0-1 0,-1 0 0,0 0 0,0-2 1,-1 1-1,0-2 0,-1 1 0,13-16 0,-12 13 21,-2-1-1,1 0 1,-2-1 0,0 1-1,0-2 1,-1 1-1,-1-1 1,-1 0 0,4-16-1,-8 26-21,0 1 0,0-1 0,-1 1-1,0-1 1,0 1 0,0-1-1,-1-4 1,1 8-8,0 0 0,0 1 0,-1-1-1,1 0 1,0 1 0,0-1 0,0 0 0,-1 0 0,1 1-1,0-1 1,-1 1 0,1-1 0,-1 0 0,1 1 0,0-1-1,-1 1 1,1-1 0,-1 1 0,0-1 0,1 1 0,-1-1-1,1 1 1,-1 0 0,0-1 0,1 1 0,-1 0 0,0 0-1,1-1 1,-1 1 0,0 0 0,1 0 0,-1 0-1,0 0 1,0 0 0,1 0 0,-1 0 0,0 0 0,1 0-1,-1 0 1,0 0 0,1 0 0,-1 1 0,0-1 0,0 0-1,1 1 1,-1-1 0,1 0 0,-1 1 0,0-1 0,0 1-1,-3 2-4,0 0-1,0 1 0,0-1 0,1 1 0,0 0 0,-1 0 1,1 0-1,1 0 0,-1 0 0,0 1 0,1-1 0,-3 9 1,-4 11-22,-6 28 0,15-50 26,-7 23 24,2 1 0,-4 49 0,9-66-12,0-1 0,0 1 0,0 0 1,1-1-1,0 1 0,1-1 0,0 1 0,1-1 0,-1 0 0,1 0 0,1 0 0,6 12 0,-8-18-4,0 1-1,-1-1 0,1 0 1,0 0-1,0 0 1,0-1-1,1 1 1,-1 0-1,0-1 1,1 1-1,-1-1 0,1 0 1,-1 0-1,1 0 1,-1 0-1,6 1 1,-3-2 0,-1 1 0,1-1 1,-1 0-1,0-1 1,1 1-1,-1-1 0,0 0 1,1 0-1,6-3 0,2-2 3,-1 0 0,0-1 0,0 0-1,-1 0 1,19-18 0,-10 6-8,0-1 0,-2-1-1,0-1 1,-1-1 0,19-33 0,-34 53-7,0-1 0,-1 1-1,1 0 1,-1-1 0,1 1 0,-1-1-1,0 1 1,0-1 0,0 0 0,0-5-1,-2 9 5,1 0 0,0 0 0,0 0 0,0-1 0,0 1 0,0 0 0,-1 0 0,1 0 0,0 0 0,0 0 0,0-1 0,0 1 0,-1 0 0,1 0 0,0 0 0,0 0 0,0 0 0,-1 0-1,1 0 1,0 0 0,0 0 0,-1 0 0,1 0 0,0 0 0,0 0 0,0 0 0,-1 0 0,1 0 0,0 0 0,0 0 0,0 0 0,-1 0 0,1 0 0,0 0 0,0 0 0,0 1 0,-1-1 0,1 0-1,0 0 1,0 0 0,0 0 0,0 0 0,-1 1 0,1-1 0,0 0 0,0 0 0,0 0 0,0 1 0,-11 8 12,3 2 35,0 0 0,0 0 1,2 1-1,-1 0 1,1 1-1,1-1 0,1 1 1,-1 0-1,2 1 0,0-1 1,-2 16-1,5-25-40,0-1 1,0 0-1,0 0 0,0 0 1,1 1-1,-1-1 1,1 0-1,0 0 0,0 0 1,0 0-1,0 0 1,0 0-1,1 0 0,-1 0 1,1-1-1,0 1 1,0 0-1,0-1 0,0 0 1,0 1-1,1-1 1,-1 0-1,1 0 0,2 2 1,-1-3-60,-1 1 0,1-1-1,0 1 1,0-1 0,0 0 0,0-1 0,0 1 0,0-1 0,0 1 0,0-1-1,0 0 1,0-1 0,0 1 0,0-1 0,0 0 0,0 0 0,0 0 0,6-3-1,19-12-153,-1-7-82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03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19 12331,'0'-2'262,"11"-15"1551,-11 17-1779,0 0-1,0 1 1,0-1 0,0 0-1,0 0 1,0 1-1,0-1 1,0 0-1,0 0 1,0 0 0,0 1-1,0-1 1,0 0-1,0 0 1,1 1-1,-1-1 1,0 0 0,0 0-1,0 0 1,0 1-1,0-1 1,0 0 0,0 0-1,1 0 1,-1 0-1,0 1 1,0-1-1,0 0 1,0 0 0,1 0-1,-1 0 1,0 0-1,0 0 1,0 1-1,1-1 1,-1 0 0,0 0-1,0 0 1,1 0-1,-1 0 1,0 0 0,0 0-1,0 0 1,1 0-1,-1 0 1,0 0-1,0 0 1,1 0 0,-1 0-1,0 0 1,0 0-1,0 0 1,1-1 0,-1 1-1,0 0 1,0 0-1,0 0 1,1 0-1,-1 0 1,0 0 0,0-1-1,0 1 1,0 0-1,1-1 1,0 25 1141,-2 0 0,-4 42 0,0-23-638,-29 362 933,45-430-1341,13-67-106,79-245-410,-101 334 379,2-8-31,0 0 1,1 0-1,1 1 1,13-19-1,-19 28 30,1-1-1,0 1 1,1 0-1,-1-1 1,0 1 0,0 0-1,0 0 1,1 0-1,-1 0 1,1 0-1,-1 0 1,1 0-1,-1 1 1,1-1 0,-1 0-1,1 1 1,-1 0-1,1-1 1,0 1-1,-1 0 1,1 0 0,0-1-1,0 1 1,-1 1-1,1-1 1,0 0-1,-1 0 1,1 1-1,-1-1 1,1 1 0,0-1-1,-1 1 1,1-1-1,-1 1 1,1 0-1,-1 0 1,1 0 0,-1 0-1,0 0 1,0 0-1,1 0 1,-1 1-1,1 1 1,1-1-11,-1 1 0,0-1 0,0 1 0,0 0 0,0 0 0,0-1 0,-1 1 0,1 0 0,-1 1 0,0-1 0,0 0 0,0 0 0,0 0 0,-1 1 0,1-1 0,-1 0 1,0 1-1,0-1 0,0 1 0,0-1 0,-1 0 0,1 1 0,-1-1 0,0 0 0,0 0 0,0 0 0,0 1 0,-1-1 0,-2 5 0,-2 2 1,-1-1-1,0 1 1,0-1 0,-1-1-1,0 1 1,0-1 0,-15 10-1,7-5-31,-2-1 0,0 0 0,0-1 0,-1-1-1,-1-1 1,1-1 0,-41 12 0,42-18-430,13-5 205,9-5 25,14-6-92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03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168 203 15115,'0'0'38,"0"0"-1,0 0 1,0 0-1,0 0 1,0 0-1,0 0 1,1 0-1,-1 0 1,0 0 0,0 0-1,0 0 1,0 0-1,0 0 1,0 0-1,0 0 1,0 0-1,0 0 1,0 1-1,0-1 1,0 0-1,1 0 1,-1 0-1,0 0 1,0 0-1,0 0 1,0 0 0,0 0-1,0 0 1,0 1-1,0-1 1,0 0-1,0 0 1,0 0-1,0 0 1,0 0-1,0 0 1,0 0-1,0 0 1,0 0-1,0 1 1,0-1-1,0 0 1,0 0 0,0 0-1,0 0 1,-1 0-1,1 0 1,0 0-1,0 0 1,0 0-1,0 0 1,0 0-1,0 1 1,0-1-1,0 0 1,-8 10 1102,-15 16-318,14-16-393,-5 5-113,-50 61 336,55-65-571,1 1 0,0 1 0,1-1 0,-9 23-1,16-34-74,-1-1 0,1 0 0,0 1 0,0-1 0,0 0 0,-1 1 0,1-1 0,0 0 0,0 1 0,0-1 0,0 0 0,0 1 0,0-1 0,0 0 0,0 1 0,0-1 0,0 1 0,0-1 0,0 0 0,0 1 0,0-1-1,0 0 1,0 1 0,0-1 0,0 1 0,0-1 0,1 0 0,-1 1 0,0-1 0,0 0 0,0 1 0,1-1 0,-1 0 0,12-4 155,14-18-6,-6-1-136,-1-1 0,0 0-1,-2-1 1,-1-1 0,13-31-1,-19 106-143,-9-46 122,0-1 0,0 1 0,0-1 0,0 1-1,1-1 1,-1 0 0,1 0 0,-1 0 0,1 0 0,0 0 0,0 0 0,0 0 0,0 0 0,0-1 0,0 1 0,0-1-1,0 1 1,1-1 0,2 1 0,-1-1 3,-1 0-1,1-1 0,-1 1 1,1-1-1,-1 0 0,1 0 1,-1-1-1,1 1 0,-1-1 1,1 1-1,-1-1 0,6-2 1,3-3 3,0 1 0,0-2 0,-1 1 0,0-2 1,0 1-1,15-16 0,-9 7-14,-1-1 0,0 0 0,-2-1 0,0-1 0,-1 0 0,-1-1 1,-1 0-1,0-1 0,-2 0 0,10-32 0,-18 40-144,-6 10-127,4 3 255,0 1 1,0 0 0,0-1-1,0 1 1,0 0 0,0 0-1,0-1 1,0 1 0,0 0-1,0 0 1,0 0 0,1 0-1,-1 0 1,-1 3 0,-5 9-44,1 1 1,0 1-1,1-1 0,1 1 1,0 0-1,1 0 1,0 0-1,2 0 1,-1 21-1,2-14-58,1 1-1,1-1 0,1 0 1,1 0-1,12 38 1,-16-59 97,11 26-470,-10-25 427,-1-1 0,1 0 0,-1 0 1,1 0-1,0 1 0,-1-1 0,1 0 0,0 0 0,0 0 0,0 0 0,0 0 0,0 0 0,0 0 1,0-1-1,0 1 0,0 0 0,2 0 0,-3-1 8,1-1 0,-1 0 0,0 1 0,1-1 0,-1 1 0,0-1 0,1 0 0,-1 1 1,0-1-1,0 0 0,1 1 0,-1-1 0,0 0 0,0 1 0,0-1 0,0 0 0,0 0 0,0 1 0,0-1 0,0 0 0,0 1 0,-1-1 0,1-1 0,0 2-2,-3-16-239,-1 1-1,0 0 1,-1 0 0,0 0 0,-14-24-1,-43-66 1928,22 50 1383,40 55-2960,0 0-1,0 0 0,0-1 1,0 1-1,-1 0 1,1 0-1,0 0 0,0-1 1,0 1-1,0 0 1,0 0-1,0 0 1,-1-1-1,1 1 0,0 0 1,0 0-1,0-1 1,0 1-1,0 0 0,0 0 1,0-1-1,0 1 1,0 0-1,0 0 0,0-1 1,0 1-1,0 0 1,1 0-1,-1-1 0,0 1 1,0 0-1,0 0 1,0 0-1,0-1 0,0 1 1,1 0-1,-1 0 1,0-1-1,13-1 372,20 5-958,-28-2 550,64 8-388,-23-4 89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04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17780,'-2'33'2744,"-7"51"-2166,3 1 0,6 91 0,5-148-203,1-18 22,-5-10-373,-1 0-1,1 0 1,-1 0 0,0 0 0,1 0 0,-1 0-1,1 0 1,-1 0 0,0-1 0,1 1 0,-1 0-1,1 0 1,-1 0 0,0 0 0,1-1 0,-1 1-1,0 0 1,1 0 0,-1-1 0,0 1 0,0 0-1,1-1 1,-1 1 0,0 0 0,0-1 0,1 1-1,-1 0 1,0-1 0,0 0 0,9-16 191,-1-1 0,-1 1 0,-1-2 1,-1 1-1,4-21 0,-1 6-106,6-39 45,-9 44-132,11-39-1,-15 66-40,-1 0-1,1 0 0,-1 0 1,1 0-1,0 0 0,0 0 0,0 0 1,-1 0-1,1 0 0,0 1 1,0-1-1,0 0 0,0 0 1,0 1-1,1-1 0,-1 1 0,0-1 1,0 1-1,0-1 0,0 1 1,1 0-1,-1 0 0,2-1 1,33 0-1001,-23 1 385,63-7-1452,-47 4 1420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05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0 16139,'-1'1'86,"0"-1"-1,0 1 0,-1-1 0,1 1 1,0 0-1,0-1 0,0 1 0,0 0 1,0 0-1,0 0 0,0 0 1,1-1-1,-1 1 0,0 0 0,0 1 1,1-1-1,-1 0 0,0 0 0,1 0 1,-1 0-1,1 0 0,0 1 0,-1-1 1,1 2-1,-2 1 129,-15 44 140,1 1-1,3 0 1,2 1 0,2 0-1,2 1 1,2 0-1,3 0 1,7 94-1,-4-136-355,0 0-1,1 0 0,4 14 1,-6-23 0,0 1 1,0-1-1,0 0 1,0 0-1,0 0 0,0 0 1,0 0-1,0 0 1,0 0-1,0 0 1,0 1-1,0-1 1,0 0-1,0 0 1,0 0-1,0 0 1,1 0-1,-1 0 1,0 0-1,0 0 1,0 0-1,0 0 0,0 0 1,0 0-1,0 1 1,0-1-1,0 0 1,0 0-1,1 0 1,-1 0-1,0 0 1,0 0-1,0 0 1,0 0-1,0 0 1,0 0-1,0 0 1,0 0-1,0 0 1,1 0-1,-1 0 0,0 0 1,0 0-1,0 0 1,0 0-1,0 0 1,0 0-1,0-1 1,0 1-1,1 0 1,-1 0-1,0 0 1,0 0-1,0 0 1,0 0-1,0 0 1,0 0-1,0 0 1,0 0-1,0 0 0,0 0 1,0-1-1,0 1 1,0 0-1,0 0 1,0 0-1,0 0 1,0 0-1,0 0 1,3-9-68,-1-2-18,-1-1 0,0 0 0,-1 1 0,-1-1 1,-3-21-1,-17-59-347,11 63 361,-1 0 0,-22-41 0,27 58 153,6 12-71,0 0 0,0 0 0,0-1 0,-1 1-1,1 0 1,0 0 0,0-1 0,0 1 0,0 0 0,0 0 0,0-1 0,0 1-1,0 0 1,0 0 0,0-1 0,0 1 0,0 0 0,0 0 0,0-1 0,0 1 0,0 0-1,0 0 1,0-1 0,0 1 0,0 0 0,0 0 0,1-1 0,-1 1 0,0 0-1,0 0 1,0 0 0,0-1 0,1 1 0,9-2 133,20 6-230,-24-3-23,88 6-665,-57-4 532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05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 13603,'-3'0'144,"0"0"0,0 1 0,0 0 0,0-1 0,0 1 0,0 0 0,0 1 0,1-1 0,-1 0 0,0 1 0,1 0 0,-1-1 0,1 1 0,0 0 1,-1 0-1,1 0 0,0 1 0,0-1 0,1 1 0,-3 3 0,-3 4 174,2 0 1,0 0 0,0 0 0,-3 13-1,1-1-112,2 0-1,0 1 1,2 0-1,0 0 1,2 0-1,1 25 1,18 142 685,-14-156-738,0 0-33,15 90 362,-19-124-480,0 0 0,0 0-1,0 0 1,0 0 0,0 0 0,0 0 0,0 0 0,0 0 0,0 0-1,1 0 1,-1 0 0,0 0 0,0 0 0,0 0 0,0 0 0,0 0 0,0 0-1,0 0 1,0 0 0,0 0 0,1 0 0,-1 0 0,0 0 0,0 0-1,0 0 1,0 0 0,0 0 0,0 0 0,0 0 0,0 0 0,0 0-1,0 0 1,0 0 0,1 0 0,-1 0 0,0 0 0,0 0 0,0 0-1,0 1 1,0-1 0,0 0 0,0 0 0,0 0 0,0 0 0,0 0 0,0 0-1,0 0 1,0 0 0,0 0 0,0 0 0,0 1 0,0-1 0,0 0-1,0 0 1,0 0 0,0 0 0,0 0 0,0 0 0,0 0 0,2-8 31,0-18-2,-2 1-1,-1 0 0,-6-44 1,-22-76-133,27 137 86,0-5-31,-1 1-1,0-1 1,-1 1-1,-1 0 1,1 0-1,-2 1 1,-7-14-1,20 33-146,0 0 0,1-1-1,0 0 1,0 0 0,0-1-1,1 0 1,0-1 0,0 0 0,1 0-1,-1-1 1,1 0 0,11 3-1,3-1-490,0 0-1,0-2 1,0-1-1,29 1 1,-39-4 274,0 0 0,0-1 0,0-1 1,0 0-1,17-5 0,-26 6 327,-1-1 0,1 0 1,0 0-1,-1-1 0,1 1 0,-1-1 1,8-5-1,-10 6 105,0 0 0,-1 0-1,1 0 1,0-1 0,-1 1 0,1 0 0,-1 0 0,0-1 0,1 1 0,-1-1 0,0 1 0,-1-1 0,1 0-1,0 1 1,0-5 0,-1 6 26,0 0-1,0 0 0,0 0 0,0 0 1,0 1-1,0-1 0,0 0 1,0 0-1,0 0 0,0 0 0,0 0 1,0 0-1,-1 0 0,1 1 1,0-1-1,-1 0 0,1 0 0,-1 0 1,1 0-1,-1 1 0,1-1 1,-1 0-1,1 1 0,-1-1 0,0 0 1,1 1-1,-1-1 0,0 1 1,1-1-1,-1 1 0,0-1 0,0 1 1,0 0-1,0-1 0,1 1 1,-1 0-1,0 0 0,0-1 0,0 1 1,0 0-1,0 0 0,0 0 1,-1 0-1,-1 0 91,0 1 0,0-1 0,0 1 0,0 0 0,0 0 0,0 0 0,0 0 0,0 0 0,0 1 0,1-1 0,-5 4 0,0 1 72,1 0-1,0 0 1,0 1-1,1-1 1,0 2-1,0-1 1,0 0-1,-5 14 1,8-17-106,-1 2 0,1-1 1,1 0-1,-1 0 0,1 1 1,0-1-1,0 0 0,1 1 0,-1-1 1,1 1-1,0-1 0,1 1 1,-1-1-1,3 10 0,-2-13-76,-1-1 0,0 1-1,1-1 1,0 1 0,-1-1-1,1 1 1,0-1 0,0 0-1,-1 1 1,1-1 0,0 0-1,0 0 1,1 0 0,-1 1 0,0-1-1,0 0 1,1-1 0,-1 1-1,0 0 1,1 0 0,-1 0-1,1-1 1,-1 1 0,1-1-1,-1 1 1,1-1 0,-1 0 0,1 1-1,-1-1 1,1 0 0,0 0-1,-1 0 1,1 0 0,-1 0-1,1-1 1,-1 1 0,1 0-1,-1-1 1,1 1 0,-1-1 0,1 0-1,-1 1 1,1-1 0,1-1-1,3-2 7,0 0 0,0 0 0,-1 0 0,1-1 0,-1 1 0,0-1 0,0-1 0,7-8 0,-3-2-49,1-1 0,-2 0 0,0 0 0,-1-1 0,-1 0 0,-1 0 0,0 0 0,3-31 0,-8 49 18,1 0 1,-1 0-1,0 0 0,0 0 1,0 0-1,0-1 1,0 1-1,0 0 1,1 0-1,-1 0 0,0 0 1,0 0-1,0 0 1,0 0-1,1 0 0,-1 0 1,0 0-1,0 0 1,0 0-1,0 0 1,1 0-1,-1 0 0,0 0 1,0 0-1,0 0 1,0 0-1,1 0 0,-1 0 1,0 0-1,0 0 1,0 0-1,0 0 1,1 0-1,-1 0 0,0 0 1,0 0-1,0 1 1,0-1-1,0 0 0,1 0 1,-1 0-1,0 0 1,0 0-1,0 0 0,0 1 1,15 9 120,2 2-5,-10-10-100,0 1 1,0-2 0,1 1-1,-1-1 1,0 0 0,1 0-1,-1-1 1,1 0 0,-1 0-1,1-1 1,-1 0 0,1-1-1,-1 1 1,0-1-1,0-1 1,0 1 0,10-6-1,-8 4-74,-2-1 0,1 1 0,0-1 0,-1 0 0,0-1 0,0 0 0,-1 0 0,1-1 0,-1 1 0,-1-1 0,1-1 0,-1 1 0,-1-1-1,6-10 1,-6-2-209,-4 20 251,0 0 1,0-1 0,0 1 0,0-1-1,0 1 1,-1-1 0,1 1 0,0 0-1,0-1 1,0 1 0,0-1 0,-1 1-1,1 0 1,0-1 0,0 1 0,-1 0-1,1-1 1,0 1 0,-1 0 0,1-1-1,0 1 1,-1 0 0,1 0 0,-1-1-1,0 1 0,-1 0 0,1 0-1,-1 0 1,1 1-1,0-1 1,-1 0 0,1 0-1,-1 1 1,1-1-1,0 1 1,-1-1 0,1 1-1,0 0 1,0 0-1,-1-1 1,1 1 0,0 0-1,0 0 1,0 0-1,0 0 1,0 0 0,-1 2-1,-7 9 98,1 0 0,-1 0 0,2 1-1,0 0 1,1 1 0,0 0 0,1 0 0,0 0-1,1 0 1,1 1 0,0-1 0,-1 26-1,4-36-63,0 0 0,0 1-1,0-1 1,0 0 0,1 0-1,0 1 1,0-1 0,0 0-1,0 0 1,1 0-1,-1 0 1,1 0 0,0-1-1,0 1 1,1 0 0,-1-1-1,1 0 1,0 1 0,-1-1-1,1 0 1,1 0-1,-1-1 1,0 1 0,1-1-1,-1 1 1,1-1 0,0 0-1,0-1 1,0 1 0,0-1-1,0 1 1,0-1 0,0-1-1,0 1 1,1 0-1,-1-1 1,0 0 0,0 0-1,1 0 1,-1-1 0,8-1-1,0 0-34,0-1 0,-1-1 0,1 0 0,-1-1-1,0 0 1,0 0 0,0-1 0,-1-1 0,0 1-1,0-2 1,-1 0 0,0 0 0,0 0 0,9-13 0,-13 10 130,-8 6 117,2 6-205,0-1 0,0 0 0,0 0-1,0 0 1,0 1 0,-1-1 0,1 0 0,0 1-1,0-1 1,0 1 0,0 0 0,1-1 0,-1 1-1,0 0 1,0-1 0,-1 2 0,-1 2 12,0-1 0,0 1 1,0 0-1,1 0 0,-1 0 1,1 0-1,0 0 0,0 0 1,1 1-1,-1-1 0,1 0 0,0 1 1,0-1-1,0 1 0,1 0 1,0-1-1,0 1 0,0 0 1,0-1-1,1 1 0,0-1 0,0 1 1,2 7-1,-2-9-77,1 1-1,-1-1 1,1 0 0,0 0-1,-1 0 1,1 0 0,1 0-1,-1 0 1,0-1 0,1 1-1,-1-1 1,1 1-1,0-1 1,0 0 0,0 0-1,0 0 1,0-1 0,0 1-1,0-1 1,1 0 0,-1 1-1,0-1 1,1-1-1,-1 1 1,1-1 0,-1 1-1,1-1 1,0 0 0,-1 0-1,1 0 1,3-1 0,-1-1-65,-1 0 0,1 0 0,-1 0 1,1 0-1,-1-1 0,0 0 0,0 0 0,0-1 1,0 1-1,0-1 0,-1 0 0,0 0 1,0-1-1,0 1 0,4-7 0,14-20-440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5:31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9 16123,'12'-9'1817,"-7"9"-1105,-3 3-304,-9 14 1376,-3 11-879,-9 12-425,-2 8-128,-3 8-256,-2 2-56,1-1-56,1-4-80,2-8-216,3-9-192,6-15-465,0-11-1383,6-15 1912,1-6-344,3-17-233</inkml:trace>
  <inkml:trace contextRef="#ctx0" brushRef="#br0" timeOffset="1">1 165 15995,'13'7'1993,"-2"3"-1281,7 6-312,2 2 1144,5 3-703,1 2-201,3 1-616,0-1-528,-1-6 440,0 2-104,-8-3-104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06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15483,'-13'0'1385,"10"13"-977,3 0-176,8 0 424,5 1-440,9 1 1272,3-5-1224,5 3-80,2-1 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06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6 16043,'-12'3'423,"1"1"1,-1 0-1,1 1 0,1 1 0,-1-1 0,-14 12 0,21-15-326,1 1 1,0 0 0,0 0-1,0 0 1,0 0 0,0 0-1,1 1 1,-1-1-1,1 1 1,0 0 0,0 0-1,0-1 1,1 1 0,-1 0-1,1 0 1,0 1-1,0-1 1,1 0 0,-1 0-1,1 0 1,0 8 0,0-10-70,1 1-1,-1 0 1,1-1 0,-1 1 0,1 0 0,0-1 0,0 1 0,0-1 0,1 1 0,-1-1 0,1 0 0,-1 0 0,1 1 0,0-1 0,0 0 0,0 0 0,0-1 0,0 1 0,0 0 0,0-1 0,1 1 0,-1-1 0,0 0 0,1 1 0,-1-1 0,1-1 0,0 1 0,-1 0 0,1-1 0,0 1 0,2-1 0,3 1-41,-1 0 1,1-1 0,-1 0 0,0-1-1,1 1 1,-1-2 0,1 1 0,-1-1-1,0 0 1,9-4 0,-5 1-24,0-1 0,-1 0 0,1 0 0,-2-1 0,1-1 0,8-8 0,-15 14 33,0-1-1,-1 1 1,1-1 0,-1 0-1,1 0 1,-1 0 0,0-1-1,0 1 1,-1 0 0,1-1-1,-1 1 1,1-1 0,-1 1-1,0-1 1,-1 0-1,1 1 1,-1-1 0,1 0-1,-1 0 1,0 0 0,0 1-1,-1-1 1,0-4 0,0 5 19,-1 1 1,1-1 0,-1 0-1,0 1 1,0 0 0,0-1-1,0 1 1,0 0 0,-1 0-1,1 0 1,-1 0 0,1 1-1,-1-1 1,1 1 0,-1-1-1,0 1 1,0 0 0,0 0-1,0 0 1,0 0 0,0 1-1,-3-1 1,3 0-25,0 1 1,1-1 0,-1 1-1,0 0 1,0 0-1,1 0 1,-1 0-1,0 0 1,0 0 0,1 1-1,-1-1 1,0 1-1,1 0 1,-1 0-1,0 0 1,1 0-1,-1 0 1,1 1 0,0-1-1,-1 1 1,1 0-1,0-1 1,0 1-1,-2 3 1,4-5 3,0 0 0,0 1 0,-1-1 0,1 0 0,0 1 0,0-1 0,0 1 0,0-1 0,0 0 0,0 1 0,0-1 0,0 0 0,0 1 0,0-1 0,0 1 0,0-1 0,0 0 0,1 1 0,-1-1 0,0 0 0,0 1 0,0-1 0,0 0 0,1 1 0,-1-1 0,0 0 0,0 1 0,1-1 0,-1 0 0,0 0 0,1 1 0,-1-1 0,7 5-85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08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179 105 13323,'2'-2'174,"-1"0"0,1 0-1,-1 0 1,1 0 0,-1 0 0,1 0 0,-1 0 0,0-1 0,0 1-1,0 0 1,-1-1 0,1 1 0,-1-1 0,1-3 0,-1 5-112,0 0 0,0 1 0,0-1 1,0 0-1,0 0 0,0 1 0,-1-1 1,1 0-1,0 0 0,0 1 0,-1-1 1,1 0-1,-1 1 0,1-1 0,0 0 1,-1 1-1,1-1 0,-1 1 0,0-1 1,0 0-1,0 0 30,-1 0 1,1 1-1,-1-1 1,1 1-1,-1-1 1,1 1-1,-1 0 1,1-1-1,-1 1 1,1 0-1,-1 0 1,1 0-1,-1 0 1,-1 1-1,-4 0 35,0 1 0,1 0 0,-1 0 0,1 1 0,-1 0 0,1 0-1,0 0 1,0 1 0,1 0 0,-1 0 0,1 1 0,0-1 0,-7 8-1,2-1-87,1 0 0,0 1 0,0 0 0,1 0 0,-8 19 0,14-27-24,0 1-1,0 0 1,0 0 0,1 0-1,0 0 1,0 0 0,0 0-1,0 8 1,1-11-6,0-1 1,1 1-1,-1 0 0,0-1 1,1 1-1,-1-1 1,1 1-1,-1-1 0,1 0 1,0 1-1,-1-1 1,1 0-1,0 1 0,0-1 1,0 0-1,0 0 0,0 0 1,0 1-1,1-1 1,-1-1-1,0 1 0,0 0 1,1 0-1,-1 0 0,1-1 1,-1 1-1,1 0 1,-1-1-1,0 0 0,1 1 1,3-1-1,1 1 12,1-1 0,0 0 0,0 0 0,0-1 0,0 0 0,0 0 0,-1 0 0,1-1 0,0 0 0,6-4 0,14-5 3,25-16-1,-47 24-19,32-18-57,53-40 0,-98 69 34,0 0 0,0 0 0,1 1 0,0 0-1,1 1 1,0-1 0,-5 13 0,11-21 20,-1-1 1,1 1 0,0-1-1,-1 1 1,1-1-1,0 1 1,0-1 0,-1 1-1,1 0 1,0-1-1,0 1 1,0-1 0,0 1-1,0 0 1,0-1-1,0 1 1,0-1 0,0 1-1,0 0 1,0-1-1,0 1 1,1-1-1,-1 1 1,0 0 0,0-1-1,1 2 1,0-2 0,-1 0 0,1 0 0,0 0 0,0 0 0,-1 0 0,1 0-1,0 0 1,-1 0 0,1 0 0,0 0 0,0 0 0,-1 0 0,1 0 0,0 0 0,-1-1 0,1 1 0,0 0 0,0-1 0,32-20 27,-8-3 5,42-51 0,-67 74-35,1 0-1,-1 0 1,1 0-1,0 1 1,-1-1-1,1 0 1,0 1 0,-1-1-1,1 0 1,0 1-1,0-1 1,0 1-1,-1-1 1,1 1-1,0-1 1,0 1-1,0 0 1,0-1-1,0 1 1,0 0 0,0 0-1,0 0 1,0 0-1,0 0 1,2 0-1,-1 1 1,0 0-1,0 0 0,0 0 0,0 0 1,0 1-1,0-1 0,0 1 0,3 2 1,13 10 18,-5-8 8,0 0 0,0-1 0,0-1 0,0 0 0,1-1 0,-1 0 0,1-2 0,0 1 1,0-1-1,19-2 0,-6-1 30,1-1 0,-1-1 1,-1-2-1,35-10 0,-41 9 3,-1-1-1,34-18 0,-46 22-14,0 0-1,0-1 0,-1 0 1,0 0-1,0 0 0,0-1 1,-1 0-1,1 0 0,-1 0 0,6-10 1,-11 15-31,1 0 0,-1 0 0,1 0 0,-1 0 0,1 0 0,-1 0 0,0 0 0,1 0 0,-1 0 0,0 0 0,0 0 0,0 0 0,0 0-1,0 0 1,0 0 0,0 0 0,0 0 0,0 0 0,0 0 0,-1-1 0,1 1-2,-1 1 0,1-1 0,-1 1 0,1-1 0,-1 1 0,1-1 0,-1 1 0,0 0 0,1-1 0,-1 1 0,1 0 0,-1 0 0,0-1 0,1 1 0,-1 0 0,0 0 0,1 0 0,-1 0 0,0 0 0,0 0 0,1 0 0,-2 0-1,-2 1 18,0-1-1,-1 1 0,1 0 1,0 0-1,0 1 0,0-1 1,0 1-1,-6 4 0,2-1-20,1 2 0,-1-1 0,1 1 0,1 0 1,-1 0-1,1 1 0,1 0 0,-1 0 0,1 0 0,-6 14 0,8-15-58,0 1-1,0 0 1,0 0 0,1 0 0,1 0 0,-1 0-1,1 0 1,0 0 0,1 1 0,0-1 0,0 0-1,3 15 1,-2-20 16,-1 0 0,1-1 0,0 1 0,0 0 0,0 0 0,1-1 0,-1 1 0,0-1 0,1 1 0,0-1 1,0 0-1,-1 1 0,1-1 0,1 0 0,-1 0 0,0-1 0,0 1 0,1 0 0,-1-1 0,1 1 0,-1-1 0,1 0 0,0 0 0,-1 0 0,1 0 0,0 0 0,0-1 0,0 1 0,0-1 0,0 0 0,4 0 0,27-3-287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14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1 14795,'4'10'370,"0"0"0,-1 0 0,-1 1 0,0-1 0,0 1 0,-1 0 0,0-1 0,-1 1 0,0 0-1,-1 0 1,0-1 0,-1 1 0,0-1 0,-1 1 0,0-1 0,-6 14 0,3-10-219,0 0 1,-1 0-1,0-1 0,-1 0 0,-1-1 1,0 0-1,-1 0 0,0-1 1,-1 0-1,0-1 0,-12 10 1,17-16-110,-1 0 1,1-1 0,-1 1-1,0-1 1,0 0 0,0-1 0,0 0-1,0 0 1,0 0 0,-8 0 0,12-2-50,1 0 1,-1 1 0,1-2 0,-1 1 0,0 0 0,1 0 0,-1-1 0,1 1 0,-1-1 0,1 0 0,-1 0 0,1 0 0,0 0 0,0 0 0,-1 0 0,1-1 0,0 1-1,0-1 1,0 0 0,0 1 0,0-1 0,1 0 0,-1 0 0,1 0 0,-1 0 0,1-1 0,0 1 0,-1 0 0,1-1 0,0 1 0,-1-4 0,1 0-55,0 0 0,-1 0 0,2 0 0,-1 0 0,1 0 1,0 0-1,0 0 0,1 0 0,-1 0 0,1 0 0,1 0 0,-1 0 1,1 1-1,0-1 0,0 0 0,1 1 0,0 0 0,0-1 0,0 1 1,7-8-1,-6 9 45,-1 0-1,1 0 1,0 0 0,0 1 0,0 0 0,0 0-1,1 0 1,-1 1 0,1-1 0,0 1-1,0 0 1,0 0 0,0 1 0,0-1 0,0 1-1,0 0 1,0 1 0,1-1 0,-1 1 0,0 0-1,0 0 1,1 1 0,-1 0 0,5 1 0,-3 0 30,1 1 0,-1-1 0,0 2 0,-1-1 1,1 1-1,-1 0 0,1 0 0,-1 1 0,6 5 1,8 10 59,20 25 1,-9-10 47,-22-25-188,0-1 0,1-1-1,0 1 1,1-2 0,0 1 0,0-1 0,15 6 0,1-1-42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15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0 182 13763,'4'-26'1441,"1"-1"0,2 1-1,0 0 1,11-25 0,-17 49-1321,0 0 0,0 0 0,0 0-1,1 0 1,-1 0 0,0 0 0,1 0 0,0 0 0,-1 1-1,4-4 1,-4 5-98,-1 0 0,0 0-1,1 0 1,-1 0 0,0-1-1,1 1 1,-1 0 0,0 0 0,1 0-1,-1 0 1,0 0 0,1 0-1,-1 0 1,0 0 0,1 0-1,-1 0 1,0 0 0,1 0 0,-1 0-1,0 0 1,1 0 0,-1 0-1,0 1 1,0-1 0,1 0-1,-1 0 1,1 1 0,0-1-1,-1 1 1,1 0-1,-1 0 1,1 0 0,-1 0-1,1 0 1,-1 0-1,1 0 1,-1 0-1,0 0 1,0 0-1,0 0 1,1 2-1,-1 19-112,0 0 0,-2 0-1,0-1 1,-2 1 0,-10 37 0,6-28-198,2-5 17,2-10-67,0-1 0,-2 30 0,6-44 314,0 0 0,-1 0 0,1 0 0,0-1 1,0 1-1,0 0 0,1 0 0,-1 0 1,0 0-1,0-1 0,0 1 0,1 0 1,-1 0-1,0 0 0,1-1 0,-1 1 1,0 0-1,1 0 0,-1-1 0,1 1 1,0 0-1,-1-1 0,1 1 0,-1-1 0,1 1 1,0-1-1,-1 1 0,3 0 0,-2-1 4,1 1 0,0-1-1,0 0 1,0 0 0,0 0-1,0 0 1,-1 0-1,1 0 1,0-1 0,0 1-1,0 0 1,2-2-1,7-2-1,-1-1 0,0 0-1,11-7 1,-21 12 23,32-22 74,51-46 0,-17 13 223,-66 55-293,0 0-1,0 0 0,0-1 1,1 1-1,-1 0 0,0 0 1,0 0-1,0-1 1,1 1-1,-1 0 0,0 0 1,0 0-1,1 0 0,-1 0 1,0 0-1,0-1 0,1 1 1,-1 0-1,0 0 0,0 0 1,1 0-1,-1 0 0,0 0 1,0 0-1,1 0 0,-1 0 1,0 0-1,0 0 1,1 0-1,-1 0 0,0 0 1,1 1-1,-1-1 0,0 0 1,0 0-1,0 0 0,1 0 1,-1 0-1,0 1 0,0-1 1,1 0-1,-1 0 0,0 0 1,0 0-1,0 1 0,0-1 1,1 0-1,-1 0 0,0 1 1,0-1-1,0 0 1,0 0-1,0 1 0,0-1 1,0 0-1,0 0 0,0 1 1,0-1-1,0 0 0,0 0 1,0 1-1,0-1 0,0 0 1,0 1-1,0-1 0,0 0 1,0 0-1,0 1 0,0-1 1,-4 31 41,1-13-25,2-11-5,1-1 0,0 0-1,1 0 1,-1 1 0,1-1-1,1 0 1,-1 0 0,1 0-1,0 0 1,5 10 0,-6-13 26,1-1 0,-1 0 1,1 0-1,0 0 0,0 1 1,0-2-1,0 1 0,0 0 1,0 0-1,1-1 0,-1 1 1,0-1-1,1 0 0,-1 1 1,1-1-1,0 0 1,-1-1-1,1 1 0,0 0 1,0-1-1,-1 0 0,1 1 1,0-1-1,0 0 0,0 0 1,3-1-1,0 0 66,1-1 1,-1 0-1,0 1 0,0-2 0,0 1 1,0-1-1,-1 0 0,1 0 0,-1-1 1,0 1-1,0-1 0,0 0 0,0-1 1,0 1-1,-1-1 0,0 0 1,0 0-1,-1 0 0,1-1 0,-1 1 1,0-1-1,3-8 0,-2 5-43,-1 1 0,0-1 0,-1 0 0,1 0 0,-2 0 0,1-1 0,-1 1 0,-1 0 0,0 0-1,0-1 1,-1 1 0,0 0 0,0 0 0,-1 0 0,-3-10 0,3 15-87,0 0 0,0-1 0,-1 1 0,1 0 0,-1 1 0,-3-6 0,5 9-11,0-1 0,1 0 0,-1 0 0,0 0 0,0 1 1,1-1-1,-1 0 0,0 1 0,0-1 0,0 1 1,0-1-1,0 1 0,0-1 0,0 1 0,0 0 0,0-1 1,0 1-1,0 0 0,0 0 0,0 0 0,0 0 1,0 0-1,0 0 0,0 0 0,0 0 0,0 0 0,0 0 1,0 1-1,-1-1 0,1 0 0,0 1 0,-1 0 1,1 0-55,0 0 0,0 0 0,0 0 0,0 0 0,1 0 0,-1 1 0,0-1 0,0 0 1,1 0-1,-1 1 0,1-1 0,-1 0 0,1 1 0,0-1 0,-1 1 0,1-1 1,0 1-1,0-1 0,0 1 0,0-1 0,0 0 0,0 1 0,1-1 0,-1 1 1,0-1-1,1 0 0,-1 1 0,2 2 0,-1-2 42,0 1 0,0 0 0,0-1 0,1 1 1,-1-1-1,1 1 0,0-1 0,-1 0 0,1 0 0,0 0 0,0 0 0,0 0 1,1 0-1,2 2 0,-2-3 20,1 0 0,-1 0 0,0 0-1,0 0 1,0-1 0,1 1 0,-1-1 0,0 0 0,0 0 0,1 0 0,-1-1 0,0 1 0,4-2-1,21-11-165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16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16636,'-9'29'736,"-35"131"1873,41-140-2319,0-1 0,0 1 0,2-1 0,1 1 0,0 0 0,4 23 0,-4-40-258,1 0 0,-1 0 0,1 0 0,0-1 0,-1 1 0,1 0 0,0-1 0,1 1 0,-1 0 0,0-1 0,1 1 0,0-1 0,-1 0 0,1 0-1,0 1 1,0-1 0,0 0 0,0-1 0,1 1 0,-1 0 0,0-1 0,1 1 0,-1-1 0,1 0 0,3 2 0,-1-2-29,0-1 0,-1 1 0,1-1 0,0 0 1,-1 0-1,1 0 0,0-1 0,-1 0 0,1 0 0,0 0 0,-1 0 0,1-1 1,-1 1-1,7-5 0,4-3-47,-13 7 19,1 0 0,0 0 0,-1 0-1,1 0 1,0 1 0,0 0 0,0-1 0,0 1 0,1 0 0,-1 0 0,7-1-1,-9 4 11,0-1 1,0 0-1,1 1 0,-1-1 0,0 1 0,0-1 0,0 1 0,0-1 0,-1 1 0,1 0 0,0 0 0,-1-1 0,1 1 0,-1 0 0,1 0 0,-1-1 0,0 4 0,2 6-37,-1-9 62,-1 0-1,1 0 1,0 0-1,0 0 1,0 0-1,0 0 1,0-1-1,0 1 1,0 0-1,0 0 1,1-1-1,-1 1 1,1-1-1,-1 1 1,1-1-1,0 0 1,-1 0-1,1 1 1,0-1-1,0 0 1,0 0-1,0-1 1,0 1-1,0 0 1,0-1-1,0 1 1,0-1-1,0 0 1,0 0-1,0 1 1,0-1-1,1-1 0,-1 1 1,0 0-1,0 0 1,0-1-1,0 1 1,0-1-1,3-1 1,5-2 68,-1-1 0,1 0 0,-1 0 0,0-1 0,0 0 0,13-13 0,-5 3 16,-1-2 1,22-31-1,-9 12-249,-29 37 149,0-1 0,0 1 1,0 0-1,0 0 0,0 0 1,0 0-1,0 0 0,0 0 1,0-1-1,0 1 0,0 0 1,0 0-1,0 0 0,0 0 1,0 0-1,1 0 1,-1 0-1,0-1 0,0 1 1,0 0-1,0 0 0,0 0 1,0 0-1,0 0 0,1 0 1,-1 0-1,0 0 0,0 0 1,0 0-1,0 0 0,0 0 1,1 0-1,-1 0 0,0 0 1,0 0-1,0 0 0,0 0 1,0 0-1,0 0 0,1 0 1,-1 0-1,0 0 1,0 0-1,0 0 0,0 0 1,0 0-1,0 0 0,1 0 1,-1 0-1,0 0 0,0 1 1,0-1-1,0 0 0,0 0 1,0 0-1,0 0 0,0 0 1,0 0-1,1 1 0,0 13-180,-5 27 19,3-32 99,1-3 29,-2 12-36,1 30 0,1-44 66,1-1 0,-1 1 0,0 0 0,1-1 0,0 1 0,0-1 0,0 1 0,0-1 0,0 0 0,1 1 0,-1-1 0,1 0 0,0 0 0,0 0 0,4 4 0,-6-7-22,1 1-1,0-1 1,0 1 0,0-1-1,0 0 1,0 1-1,0-1 1,0 0 0,0 0-1,0 0 1,-1 1-1,1-1 1,0 0 0,0 0-1,0 0 1,0-1 0,0 1-1,0 0 1,0 0-1,0 0 1,0-1 0,0 1-1,0 0 1,0-1 0,0 1-1,0-1 1,-1 1-1,1-1 1,0 0 0,0 1-1,-1-1 1,1 0-1,0 1 1,-1-1 0,1 0-1,-1 0 1,2-1 0,21-35-291,-6-2 10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16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12243,'-11'15'1512,"5"4"-864,3-1-432,6-3 1480,4-2-1167,12-6-161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17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91 305 13403,'-19'18'1138,"7"-8"-360,1 2 0,-20 24 1,29-33-663,0-1 1,0 1-1,0 0 1,1 0 0,-1-1-1,1 1 1,0 0-1,0 0 1,0 1 0,0-1-1,0 0 1,1 0-1,0 0 1,-1 1 0,1-1-1,0 0 1,1 0-1,-1 0 1,1 1 0,0 4-1,1-6-77,-1 0-1,0 0 1,0 0-1,1 0 0,-1 0 1,1 0-1,0-1 1,-1 1-1,1 0 1,0-1-1,0 1 1,0-1-1,0 0 1,0 0-1,1 0 1,-1 0-1,0 0 0,0 0 1,1-1-1,-1 1 1,0-1-1,1 1 1,3-1-1,5 1-11,-1-1 1,0 0-1,0-1 0,14-2 0,-11 0-27,0 0 0,-1-1-1,0-1 1,1 0 0,-1 0-1,-1-2 1,1 1 0,-1-1 0,-1-1-1,1 0 1,-1-1 0,0 0 0,-1 0-1,0-1 1,-1 0 0,0 0 0,10-18-1,-7 10 28,-2 0-1,0 0 1,-1 0-1,-1-1 1,-1 0-1,0-1 1,-2 0-1,0 1 1,-1-1-1,0-36 1,-3 51-17,0 0-1,0 0 1,-1 0 0,0 0 0,0 0 0,0 0 0,-1 0 0,0 0 0,0 0-1,0 0 1,-4-5 0,5 8-9,0 0 0,-1 1 0,1-1 0,-1 1 0,1-1 0,-1 1 0,0 0 0,0-1 0,0 1 0,0 0 0,1 0 0,-1 0 0,-1 1 0,1-1 0,0 0 0,0 1 1,0-1-1,0 1 0,0 0 0,0 0 0,-1 0 0,1 0 0,0 0 0,0 0 0,0 0 0,0 1 0,-1-1 0,-2 2 0,-4 1 23,1 1 0,-1 0 0,1 1 0,0 0 0,0 0 1,1 0-1,-1 1 0,1 1 0,0-1 0,-10 13 0,3-2 104,1 1 0,0 0 0,-15 30 0,26-43-87,-1 0-1,1 0 0,0 0 1,1 0-1,-1 0 1,1 0-1,0 0 0,0 0 1,1 1-1,-1-1 1,1 10-1,1-12-26,0 0 1,-1 0-1,1-1 0,0 1 1,1 0-1,-1 0 0,0-1 1,1 1-1,0 0 0,-1-1 1,1 0-1,0 1 0,0-1 1,0 0-1,1 0 0,-1 0 1,0 0-1,1 0 0,-1-1 1,1 1-1,5 1 0,12 5-225,1-1 0,0-1 0,42 7 0,-46-11-43,0 1-1,-1 0 1,1 2-1,-1 0 1,0 0-1,-1 2 0,29 15 1,-41-20 191,1 1 0,-1 0 0,0 0 0,0 0-1,-1 0 1,1 0 0,-1 1 0,1-1 0,-1 1 0,0 0 0,-1 0 0,1-1 0,0 1 0,-1 0 0,0 0 0,0 0-1,0 1 1,-1-1 0,1 0 0,-1 0 0,0 0 0,0 1 0,-1-1 0,1 0 0,-1 0 0,0 0 0,0 0 0,0 0 0,-3 5-1,-5 6-18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17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83 15971,'3'-7'540,"-1"-1"0,0 0-1,-1 1 1,0-1 0,1-8-1,-2 15-472,0 0 0,0 0 0,0-1-1,0 1 1,0 0 0,0 0 0,-1 0-1,1 0 1,0 0 0,0 0 0,-1 0-1,1 0 1,-1 0 0,1 0-1,-1 0 1,1 0 0,-1 0 0,0 1-1,1-1 1,-1 0 0,0 0 0,0 1-1,1-1 1,-1 0 0,0 1 0,0-1-1,0 0 1,0 1 0,0 0 0,0-1-1,0 1 1,0-1 0,0 1-1,0 0 1,0 0 0,0 0 0,0 0-1,0 0 1,0 0 0,-1 0 0,1 0-1,0 0 1,0 0 0,0 0 0,0 1-1,0-1 1,-2 1 0,-3 1 69,0 1-1,-1-1 1,1 1 0,0 1 0,0-1-1,1 1 1,-1 0 0,1 0 0,0 1-1,0-1 1,0 1 0,-5 7 0,1 0-108,-1 1 0,1 0 0,1 1 0,-7 16 1,11-22-42,0 1 0,1 1 1,0-1-1,1 0 1,0 1-1,0-1 1,1 1-1,0 17 1,1-25-31,0 1-1,1-1 1,-1 1 0,0 0 0,1-1 0,0 1-1,-1-1 1,1 1 0,0-1 0,0 0 0,1 1-1,-1-1 1,0 0 0,1 0 0,-1 0 0,1 0-1,0 0 1,0 0 0,0 0 0,0 0 0,0-1-1,0 1 1,0-1 0,0 0 0,1 1 0,-1-1-1,0 0 1,1 0 0,-1-1 0,1 1 0,-1 0-1,1-1 1,0 0 0,-1 1 0,1-1 0,3 0-1,2-1-109,1 0-1,-1 0 0,0 0 1,0-1-1,0 0 0,0 0 1,0-1-1,0 0 0,-1-1 1,1 0-1,-1 0 0,9-7 1,22-17-461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18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25 129 15731,'-7'36'1505,"1"-9"-112,-4 46 1,9-66-1247,1 1 0,0-1 0,0 1 0,1-1-1,0 0 1,1 1 0,-1-1 0,1 0 0,1 0 0,-1 0 0,5 8 0,-7-14-139,1 0 0,-1 0 0,1 0 1,-1 0-1,1-1 0,0 1 0,0 0 0,-1 0 0,1 0 0,0 0 0,0-1 1,0 1-1,0 0 0,-1-1 0,1 1 0,0-1 0,0 1 0,0-1 1,0 0-1,1 1 0,-1-1 0,0 0 0,2 1 0,-3-2-4,1 1-1,0 0 1,0-1-1,0 1 1,-1 0 0,1-1-1,0 1 1,-1-1-1,1 0 1,0 1-1,-1-1 1,1 1-1,-1-1 1,1 0 0,-1 1-1,1-1 1,-1 0-1,0 0 1,1 1-1,-1-1 1,0 0-1,1 0 1,-1 0 0,0 0-1,0 1 1,0-1-1,0 0 1,0 0-1,0 0 1,0-1-1,1-18 22,-2 0 0,0 0-1,-1 0 1,-1 0 0,0 1-1,-2-1 1,-7-20 0,13 43-41,1-1 0,0 0 0,0 1 0,0-1 0,0 0 0,0 0 0,0-1 0,0 1 0,0 0 0,1-1 0,-1 1 0,1-1 0,4 2 0,42 14-88,-33-14 51,1 0-1,-1-2 1,1 0 0,-1-1 0,1 0 0,-1-1 0,1-1 0,-1-1 0,0-1 0,0 0-1,16-6 1,-12 3-17,-1-2-1,0 0 0,-1 0 0,0-2 0,0 0 0,-1-2 0,-1 1 1,20-21-1,-8 0-10,-27 31 79,1 0 1,-1 0-1,0 0 0,0 0 1,0-1-1,0 1 1,-1 0-1,1 0 0,0-1 1,-1 1-1,0 0 0,1-1 1,-1 1-1,0 0 1,-1-5-1,1 6 3,0 1-1,0-1 1,0 0-1,-1 0 1,1 0-1,0 1 1,-1-1-1,1 0 1,-1 0 0,1 1-1,-1-1 1,1 0-1,-1 1 1,1-1-1,-1 1 1,0-1-1,1 1 1,-1-1-1,0 1 1,1-1 0,-1 1-1,0-1 1,0 1-1,-1-1 1,0 1 0,0 0-1,0 0 1,0-1 0,0 1 0,0 0 0,0 1-1,0-1 1,0 0 0,0 1 0,-2 0 0,-3 1 0,-1 1 0,1 0 0,0 1 0,-10 6 0,0 1 41,2 0-1,0 2 1,0 0-1,-21 25 1,28-29 9,1 0-1,0 0 1,1 1 0,0 0 0,1 1 0,0-1 0,0 1 0,1 0-1,-3 14 1,7-23-67,-1 1 0,0-1 1,1 1-1,0 0 0,0-1 0,0 1 0,0 0 0,0 0 0,0-1 1,1 1-1,-1 0 0,1-1 0,0 1 0,0-1 0,0 1 0,0-1 0,0 1 1,0-1-1,1 0 0,-1 0 0,1 1 0,-1-1 0,1 0 0,0 0 1,0 0-1,0-1 0,0 1 0,0 0 0,1-1 0,-1 0 0,0 1 0,1-1 1,-1 0-1,1 0 0,-1 0 0,1-1 0,4 2 0,7 1-230,0-1 0,1-1 0,-1 0-1,0-1 1,26-3 0,-2-2-241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5:32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0 274 14979,'5'-1'396,"0"0"1,0-1-1,0 1 0,0-1 1,0 0-1,-1-1 0,1 1 0,-1-1 1,0 0-1,6-4 0,37-38 1471,-40 37-1538,84-102 1424,-24 27-875,-76 122-454,4-23-444,-4 11-209,2 1 0,0 0 0,2 0 0,0 0 0,1 46 1,6-61 5,5-8-49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18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187 287 13579,'-2'-3'205,"0"1"1,0-1-1,0 1 1,0 0-1,0 0 0,0 0 1,-1 0-1,1 0 1,-1 0-1,0 0 0,1 1 1,-1-1-1,0 1 1,0 0-1,0 0 0,0 0 1,0 0-1,0 1 1,0-1-1,-5 1 1,4 0-23,0 1 1,0-1 0,0 1 0,0 0 0,0 1 0,0-1 0,0 1 0,0 0-1,0 0 1,1 0 0,-1 0 0,1 0 0,-6 6 0,2-3-70,1 2 1,0-1 0,0 1 0,1 0-1,0 0 1,0 0 0,1 1-1,-1 0 1,2-1 0,-1 2 0,1-1-1,0 0 1,1 1 0,-2 10-1,4-16-91,-1 0 0,1-1 0,0 1-1,0 0 1,1-1 0,-1 1 0,0-1 0,1 1-1,0-1 1,-1 1 0,1-1 0,0 1-1,0-1 1,0 1 0,1-1 0,-1 0-1,1 0 1,-1 0 0,1 0 0,0 0 0,-1 0-1,1 0 1,0 0 0,4 2 0,-2-3-6,-1 1 1,1-1 0,0 1-1,0-1 1,0 0 0,0 0-1,0-1 1,0 1 0,0-1-1,0 0 1,1 0 0,-1-1 0,0 1-1,0-1 1,6-1 0,0-1-32,0-1 1,0 0-1,0 0 1,-1-1-1,1-1 1,-1 1-1,0-1 1,-1-1-1,0 0 1,12-11-1,-8 5-49,-1 0 0,-1 0 1,0-1-1,-1 0 0,14-29 0,-20 37-4,-1 0-1,1-1 0,-1 1 1,-1-1-1,2-9 1,-3 16 63,0 0 0,0 0 1,0 0-1,0 0 0,0 0 0,0-1 1,0 1-1,0 0 0,1 0 1,-1 0-1,0 0 0,0 0 1,0-1-1,0 1 0,0 0 0,0 0 1,0 0-1,-1 0 0,1 0 1,0-1-1,0 1 0,0 0 1,0 0-1,0 0 0,0 0 0,0 0 1,0 0-1,0-1 0,0 1 1,0 0-1,0 0 0,-1 0 0,1 0 1,0 0-1,0 0 0,0 0 1,0 0-1,0 0 0,0-1 1,-1 1-1,1 0 0,0 0 0,0 0 1,0 0-1,0 0 0,0 0 1,-1 0-1,1 0 0,0 0 0,0 0 1,0 0-1,0 0 0,-6 5-94,1 4 59,0-1 0,1 1 0,1 1 1,0-1-1,0 0 0,0 1 0,1-1 0,1 1 0,0 0 0,0 0 0,1-1 1,0 1-1,2 12 0,-2-20 31,0 0 1,0 0-1,1 0 0,-1 0 1,0 0-1,1 0 0,0-1 1,0 1-1,-1 0 0,1 0 0,0 0 1,0-1-1,0 1 0,1 0 1,-1-1-1,0 1 0,1-1 1,-1 0-1,3 3 0,-2-4-13,0 1 0,-1-1-1,1 1 1,-1-1-1,1 0 1,-1 0-1,1 0 1,0 0 0,-1 0-1,1 0 1,0 0-1,-1 0 1,1-1 0,-1 1-1,1-1 1,-1 1-1,1-1 1,2-1-1,3-2-84,0 0 0,0-1-1,-1 0 1,1 0 0,-1-1 0,0 0-1,9-12 1,8-17-149,-1-2 0,-2 0 1,-2-2-1,-1 0 0,-2 0 1,17-78-1,-27 95 346,-6 21-15,-2 4 10,-11 34 189,-32 143 663,39-141-656,2-1-1,-1 71 1,6-105-252,0-1 0,1 1 0,-1 0 1,1 0-1,0 0 0,0-1 0,0 1 0,3 6 0,-4-10-25,1 1 1,-1 0-1,1-1 0,-1 1 1,1 0-1,-1-1 0,1 1 0,-1-1 1,1 1-1,0-1 0,-1 0 0,1 1 1,0-1-1,0 1 0,-1-1 0,1 0 1,0 0-1,0 1 0,-1-1 1,1 0-1,0 0 0,0 0 0,-1 0 1,1 0-1,0 0 0,0 0 0,0 0 1,-1 0-1,1 0 0,0-1 0,0 1 1,-1 0-1,1 0 0,0-1 1,0 1-1,-1-1 0,1 1 0,0 0 1,-1-1-1,1 1 0,-1-1 0,1 0 1,0 1-1,-1-1 0,1 0 0,4-5 22,1 1 0,-2-1 0,1 0-1,-1 0 1,1-1 0,-2 1 0,1-1-1,-1 0 1,4-13 0,1-4 81,7-38 1,-13 47-7,0 1 0,0-24 0,-1 43-75,0 0 0,0 0 0,1 1 0,0-1-1,0 0 1,0 0 0,0 0 0,1-1 0,0 1-1,0-1 1,0 1 0,5 4 0,-2-2-10,-1-1 1,2 1 0,-1-1-1,1-1 1,-1 0-1,2 0 1,-1 0-1,9 4 1,-8-6 13,-1-1 1,1 1-1,0-2 1,0 1-1,0-1 0,0 0 1,1-1-1,-1 1 0,0-2 1,0 1-1,0-1 0,0-1 1,15-3-1,-19 4-13,0-1 0,0 1-1,0-1 1,0 0 0,0 0 0,-1 0-1,1 0 1,-1 0 0,0-1-1,1 0 1,-1 0 0,0 0 0,-1 0-1,1 0 1,0 0 0,-1-1 0,0 1-1,0-1 1,0 0 0,0 0 0,0 0-1,-1 1 1,0-2 0,0 1 0,0 0-1,0 0 1,-1 0 0,1-6 0,-1 8-15,0-1 1,0 1 0,0 0 0,0 0 0,-1 0 0,1-1-1,-1 1 1,1 0 0,-1 0 0,0 0 0,0 0-1,0 0 1,0 0 0,-2-2 0,2 3-5,0 0 0,0 0 0,0 0 0,0 0 0,0 0 0,-1 1 0,1-1 0,0 0 0,0 1 0,0-1 0,-1 1 0,1-1 0,0 1 0,-1 0 0,1 0 0,0 0 0,-4-1 0,1 2-6,1-1 1,-1 1-1,0 0 1,0 0-1,0 1 1,0-1-1,1 1 1,-1-1-1,1 1 1,-1 0-1,1 1 1,-1-1-1,1 0 0,-5 6 1,2-2 0,1 1-1,-1 0 1,1 0-1,0 1 1,1 0 0,-1-1-1,-4 15 1,7-16-8,0-1-1,0 1 1,1 0-1,0-1 1,0 1-1,0 0 1,1 0-1,0 0 1,0 0 0,1 0-1,-1 0 1,3 8-1,-2-11-42,0-1 0,0 1 0,1-1 0,-1 1-1,0-1 1,1 1 0,0-1 0,0 0 0,-1 0 0,1 0 0,1 0-1,-1 0 1,0-1 0,0 1 0,1-1 0,-1 1 0,0-1-1,1 0 1,0 0 0,-1 0 0,1 0 0,0 0 0,-1-1 0,1 1-1,0-1 1,0 0 0,-1 1 0,1-1 0,5-1 0,5 0-99,-1 0 0,0-1 1,1-1-1,-1 0 0,16-6 1,23-13-367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19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27 16211,'0'-2'104,"-1"1"0,1-1 0,-1 1 0,0 0 0,1-1-1,-1 1 1,0-1 0,0 1 0,0 0 0,0 0-1,0 0 1,0 0 0,0 0 0,0 0 0,-1 0-1,1 0 1,0 0 0,-1 0 0,1 0 0,0 1 0,-1-1-1,1 1 1,-3-1 0,1 1 24,1 0 0,0 0 1,-1 0-1,1 0 0,-1 1 0,1-1 0,0 1 0,-1 0 1,1 0-1,0-1 0,-1 2 0,1-1 0,-3 2 0,-2 2 104,0 1-1,0-1 0,0 1 0,1 1 0,0-1 0,0 1 0,-7 12 0,11-16-221,0 0 1,0 0-1,1 0 0,-1 1 1,1-1-1,0 0 0,0 1 0,0-1 1,1 1-1,-1-1 0,1 1 0,0-1 1,0 1-1,0-1 0,1 6 1,0-5-85,0 0 0,1-1-1,0 1 1,-1 0 0,1-1 0,0 1 0,1-1 0,-1 1 0,1-1 0,-1 0 0,1 0 0,0 0 0,4 3 0,62 42-2207,-51-37 1651,0 1 1,-1 0-1,20 20 0,-35-30 614,1 1 0,-1-1 0,0 1 0,0 0 0,-1 0 0,1 0 0,0 0 0,1 5 0,-3-7 37,1 0 0,-1 0 1,0-1-1,0 1 0,0 0 0,0 0 0,0 0 0,0 0 0,0 0 0,0 0 0,0 0 1,-1 0-1,1 0 0,0 0 0,0 0 0,-1-1 0,1 1 0,-1 0 0,1 0 0,-1 0 1,1-1-1,-1 1 0,1 0 0,-1 0 0,0-1 0,0 1 0,1 0 0,-1-1 0,0 1 0,0-1 1,1 1-1,-1-1 0,0 0 0,-1 1 0,-10 3 117,0-1-1,0 0 1,-1-1 0,1 0 0,0-1-1,-1 0 1,-15-2 0,20 1-85,-21-1 79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20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16275,'-4'6'255,"1"-1"0,0 0-1,0 1 1,0-1 0,0 1-1,1 0 1,0 0-1,0 0 1,0 0 0,0 11-1,0-8 97,-10 49 42,4 1 1,2 0-1,2 0 0,3 1 1,7 59-1,-5-114-371,5 31 114,-6-35-127,0 0 1,0 0-1,0 0 0,0 0 1,1-1-1,-1 1 1,0 0-1,1 0 0,-1 0 1,0-1-1,1 1 1,-1 0-1,1 0 1,0-1-1,-1 1 0,1 0 1,-1-1-1,1 1 1,0-1-1,0 1 0,-1-1 1,1 1-1,0-1 1,0 1-1,-1-1 1,1 0-1,0 1 0,0-1 1,0 0-1,0 0 1,1 0-1,-1 0 4,1-1 0,-1 1 0,0-1 0,1 0 0,-1 0 0,0 1 0,0-1 0,1 0 0,-1 0 0,0 0 0,0-1 0,0 1 0,0 0 0,0 0 0,0 0 0,-1-1 1,1 1-1,0 0 0,-1-1 0,1-1 0,12-35 85,-11 32-73,6-22-116,-2 0 0,-1-1 0,-1 0 0,-1 0 0,-2 0-1,-1 0 1,-4-30 0,4 59 86,0-5-55,-1 0 0,0-1 1,0 2-1,0-1 0,0 0 1,-1 0-1,0 0 1,0 1-1,0-1 0,-3-4 1,-5 2-209,5 12 26,4-2 206,1-1 1,-1 1-1,1-1 0,0 1 1,0-1-1,0 1 0,0-1 0,1 4 1,0-1 31,0-1 1,0 1 0,0 0-1,1-1 1,0 1 0,0-1-1,0 1 1,0-1 0,1 0-1,0 0 1,0 0 0,0 0-1,0-1 1,0 1 0,1-1 0,0 0-1,-1 0 1,1 0 0,0 0-1,1-1 1,-1 0 0,0 1-1,1-2 1,4 3 0,-2-2 49,0-1 0,0 0 0,0 0 0,1 0 0,-1-1 0,0 0 0,0 0 0,0-1 0,0 0 0,0 0 0,0-1 0,0 0 1,0 0-1,0 0 0,-1-1 0,7-4 0,0-1 88,0 0 0,0-1 0,-1-1 1,0 0-1,-1-1 0,0 0 0,18-25 0,-22 27-68,-1-1 0,0 0-1,0 0 1,-1 0 0,0-1-1,-1 0 1,0 0 0,-1 0 0,0 0-1,-1 0 1,1-14 0,-2 24-65,-1-1 1,0 1 0,0 0-1,0 0 1,-1 0 0,1 0-1,0 0 1,0 0 0,0 0-1,-1 0 1,1 0 0,-1 0-1,1 0 1,-1 0 0,0-1 0,1 1-3,-1 1 0,1 0 1,-1-1-1,1 1 1,0 0-1,-1-1 0,1 1 1,-1 0-1,1 0 1,-1 0-1,1 0 1,-1-1-1,1 1 0,-1 0 1,1 0-1,-1 0 1,1 0-1,-1 0 1,1 0-1,-1 0 0,1 0 1,-1 0-1,0 1 1,-1-1-7,0 1-1,0 0 1,0 0 0,0 0 0,0 1 0,1-1 0,-1 0 0,0 1 0,1-1 0,-1 1 0,1-1 0,-1 1-1,1 0 1,-2 2 0,-5 13-22,0 0 1,1 1-1,1 0 0,0 0 0,1 1 1,2-1-1,0 1 0,0 0 0,2 0 1,0 0-1,2 0 0,0 0 0,7 36 0,-7-48 27,1 0-1,1-1 1,-1 0-1,1 1 1,0-1-1,0 0 1,1 0-1,0 0 1,0-1-1,0 0 1,1 1-1,5 3 1,-7-6 4,0-1 0,0 0 1,0 0-1,0 0 0,1 0 0,-1 0 1,0-1-1,1 1 0,0-1 0,-1 0 1,1 0-1,0-1 0,-1 1 0,1-1 1,0 0-1,0 0 0,-1 0 0,1 0 1,0-1-1,0 1 0,-1-1 0,1 0 1,4-2-1,2-1 20,0-1 0,0 0 0,-1-1 1,0 0-1,0 0 0,0-1 0,-1 0 0,0-1 0,0 0 1,12-16-1,-15 17 9,0 0 1,0 0-1,-1 0 1,0-1-1,0 1 1,-1-1-1,0 0 1,0-1-1,-1 1 1,0 0-1,0-1 1,-1 1-1,0-1 0,-1-10 1,0 18-26,0 0 0,1 0 0,-1-1 0,-1 1 0,1 0 0,0 0 0,0 0 0,0 0 0,0 0 0,-1 0 0,1 0 0,0 0 0,-1 1 0,1-1 0,-1 0 0,1 0 0,-1 0 0,0 0 0,1 0 0,-1 1 0,0-1 0,0 0 0,1 1 0,-1-1 0,0 0 0,0 1 0,0-1 0,0 1 0,0-1 0,0 1 0,0 0 0,0-1 0,0 1 0,0 0 0,0 0 0,0 0 0,-2-1 0,1 2 2,-1-1-1,1 1 1,-1 0 0,1 0 0,-1 0-1,1 0 1,-1 0 0,1 0 0,0 1-1,0-1 1,0 1 0,0 0 0,0-1-1,-2 4 1,-3 3-17,1 0-1,0 1 1,1 0-1,0 0 1,0 1-1,1-1 1,0 1 0,1 0-1,0 0 1,0 0-1,1 1 1,0-1-1,1 0 1,0 19-1,2-23-39,-1 0-1,1 1 0,0-1 1,0 0-1,1-1 0,-1 1 0,1 0 1,1 0-1,-1-1 0,1 1 1,6 8-1,-7-10 3,2-1 0,-1 1 0,0-1 0,1 0 1,-1 0-1,1 0 0,0-1 0,0 1 0,0-1 0,0 0 0,0 0 1,1-1-1,-1 1 0,1-1 0,-1 0 0,1 0 0,4 0 0,34 2-255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21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16692,'-3'7'436,"1"0"0,-1 0 0,1 0 0,1 1 0,0-1 1,0 1-1,0 9 0,2 53 445,0-66-828,-1 6 45,1 1 1,1-1-1,0 1 0,0-1 1,4 10-1,-5-18-74,-1 0 0,1-1 0,-1 1 0,1-1-1,0 1 1,-1-1 0,1 1 0,0-1 0,0 0 0,0 1 0,0-1-1,0 0 1,0 0 0,1 0 0,-1 0 0,0 0 0,1 0 0,-1 0 0,0 0-1,1 0 1,-1 0 0,1-1 0,0 1 0,-1-1 0,1 1 0,-1-1-1,1 0 1,0 0 0,-1 1 0,1-1 0,0 0 0,-1 0 0,1-1 0,-1 1-1,1 0 1,0 0 0,-1-1 0,1 1 0,-1-1 0,1 0 0,2-1 0,2-1 30,-1-1-1,0 1 1,0-1 0,0 0 0,-1-1 0,1 1 0,-1-1 0,0 0 0,-1 0 0,4-6 0,32-61 280,-31 55-284,6-17-7,-11 26-52,0 1 0,0 0 1,0-1-1,1 1 0,0 0 0,5-6 0,-9 12 7,0 1 0,0 0-1,0 0 1,1 0 0,-1 0 0,0 0-1,0-1 1,0 1 0,1 0-1,-1 0 1,0 0 0,0 0-1,0 0 1,1 0 0,-1 0-1,0 0 1,0 0 0,0 0 0,1 0-1,-1 0 1,0 0 0,0 0-1,1 0 1,-1 0 0,0 0-1,0 0 1,0 0 0,1 0-1,-1 0 1,0 0 0,0 0 0,0 0-1,1 1 1,-1-1 0,0 0-1,0 0 1,0 0 0,1 0-1,-1 0 1,0 1 0,0-1 0,0 0-1,0 0 1,0 0 0,0 0-1,1 1 1,-1-1 0,0 0-1,0 0 1,0 1 0,0-1-1,0 0 1,0 0 0,0 0 0,0 1-1,0-1 1,0 0 0,0 1-1,4 17-63,-4-16 54,4 24-54,-1-6 28,0 0 1,2-1 0,10 31 0,-15-48 44,1-1-1,0 1 1,-1-1 0,1 0-1,0 1 1,-1-1 0,1 0 0,0 0-1,0 0 1,0 1 0,0-1-1,0 0 1,1 0 0,-1 0-1,0-1 1,0 1 0,1 0 0,-1 0-1,0-1 1,1 1 0,-1-1-1,2 1 1,-1-1 3,1 0 1,-1 0 0,0 0-1,0 0 1,0 0-1,0-1 1,0 1-1,0-1 1,0 0-1,0 0 1,0 1-1,0-1 1,3-3-1,4-2 33,0-1 1,-1 0-1,0-1 0,11-14 0,71-91-424,-88 119-199,-3 7 488,-2 3-43,-2 8 66,0 0 0,2 0 0,0 40 0,3-63 83,0 1 0,0-1-1,0 1 1,0-1 0,0 1 0,1-1-1,-1 1 1,0-1 0,1 1 0,-1-1 0,1 0-1,0 1 1,-1-1 0,1 0 0,0 1-1,0-1 1,0 0 0,0 0 0,0 0-1,2 2 1,-2-2 0,0-1-1,0 0 1,0 1-1,0-1 0,0 0 1,1 0-1,-1 0 1,0 0-1,0 0 1,0 0-1,0 0 1,1-1-1,-1 1 0,0 0 1,0 0-1,0-1 1,0 1-1,0-1 1,0 1-1,1-2 1,6-3 33,0 0 1,-1-1 0,0 0 0,0 0 0,7-9 0,15-20-62,-20 22-307,1 1 1,1 0 0,20-17 0,-31 28 294,1 1 0,-1 0 0,0 0-1,1-1 1,-1 1 0,0 0 0,1 0 0,-1 0 0,0 0 0,1 0-1,-1 0 1,0-1 0,1 1 0,-1 0 0,0 0 0,1 0 0,-1 0-1,0 0 1,1 0 0,-1 0 0,0 0 0,1 1 0,-1-1 0,0 0-1,1 0 1,-1 0 0,0 0 0,1 0 0,-1 1 0,0-1 0,1 0-1,-1 0 1,0 0 0,0 1 0,1-1 0,-1 0 0,0 0 0,0 1-1,1-1 1,-1 0 0,0 1 0,0-1 0,0 0 0,0 1 0,1-1-1,-1 0 1,0 1 0,0-1 0,0 0 0,0 1 0,0-1 0,0 0 0,0 1-1,0-1 1,0 1 0,0 0 0,1 25-619,-1-24 518,0 22-446,-1-11 233,1 0 0,1 0 0,0 0 0,3 14-1,2-14 91,3-10-110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22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13899,'-25'36'2311,"16"-25"-1749,0 1 1,1 0-1,1 1 0,-9 21 0,12-24-380,0 1 0,1 0-1,1-1 1,0 1-1,0 0 1,1 0-1,0 13 1,1-21-149,0 0 0,0 0 0,1 0 0,-1 0 0,1 0 0,-1 0 0,1 0 0,0 0 0,0 0-1,0-1 1,1 1 0,-1 0 0,1-1 0,-1 1 0,1-1 0,0 1 0,0-1 0,0 0 0,0 0 0,0 1 0,1-2 0,-1 1 0,1 0 0,-1 0 0,1-1 0,-1 1-1,1-1 1,0 0 0,0 0 0,3 1 0,-1-2-23,-1 1 1,1-1-1,-1 0 0,1-1 0,0 1 1,-1-1-1,1 1 0,-1-2 0,1 1 1,-1 0-1,0-1 0,1 0 0,-1 0 0,0 0 1,0 0-1,0-1 0,-1 1 0,1-1 1,0 0-1,2-4 0,9-7 20,-2-1 1,0 0-1,13-20 0,-10 9-36,-13 20-25,1 0 0,0-1 0,0 1 0,0 1 0,1-1 0,0 1 0,8-8 0,-13 13 25,1-1 0,-1 1 0,0 0 1,0 0-1,0 0 0,1 0 0,-1 0 1,0 0-1,0 0 0,0 0 1,1 0-1,-1-1 0,0 1 0,0 0 1,1 0-1,-1 0 0,0 0 0,0 0 1,1 0-1,-1 1 0,0-1 0,0 0 1,0 0-1,1 0 0,-1 0 0,0 0 1,0 0-1,0 0 0,1 0 1,-1 0-1,0 1 0,0-1 0,0 0 1,1 0-1,-1 0 0,5 11-134,-1 21-22,-3-23 108,-1-7 65,0 1 0,0-1 0,1 1 0,-1-1 0,1 0 1,-1 1-1,1-1 0,0 0 0,0 0 0,0 0 0,1 1 0,-1-1 0,0 0 1,1 0-1,-1-1 0,3 3 0,-3-3 5,1-1 0,0 1 1,-1-1-1,1 0 0,0 1 0,-1-1 0,1 0 1,0 0-1,-1 0 0,1 0 0,0-1 1,-1 1-1,1 0 0,0-1 0,-1 1 1,1-1-1,-1 1 0,1-1 0,0 0 0,-1 0 1,0 0-1,1 1 0,-1-2 0,2 0 1,16-11 93,27-25 0,-30 24-233,1 0 0,21-13 1,-37 26 105,0 1 0,-1-1 0,1 1 0,0-1 0,0 1 0,0-1 1,0 1-1,0 0 0,0-1 0,0 1 0,0 0 0,0 0 0,0 0 1,0 0-1,0 0 0,0 0 0,2 0 0,-2 0 9,-1 1-1,1-1 0,-1 0 0,1 1 1,-1-1-1,1 1 0,-1-1 1,1 1-1,-1-1 0,0 1 0,1-1 1,-1 1-1,0-1 0,1 1 1,-1-1-1,0 1 0,0-1 1,0 1-1,1 0 0,-1-1 0,0 2 1,0 4-13,1 1 1,-1 0 0,-1-1-1,-1 11 1,0-1 71,1-7 37,1 0 1,0 0-1,0 0 1,1 0-1,3 15 0,-3-22-60,-1-1 0,1 1 0,-1-1 0,1 0 0,0 1 0,-1-1 0,1 0 0,0 0-1,0 0 1,0 0 0,0 1 0,0-1 0,0 0 0,0 0 0,0-1 0,0 1 0,3 1 0,-2-1-5,-1-1 0,1 1 0,0-1 0,0 0 0,0 0 0,0 0 0,0 0 0,0 0 0,0 0 0,-1-1 0,1 1 0,0 0 0,0-1 0,0 0 0,0 1 0,-1-1 0,4-2 0,7-4-62,1-2-1,-1 0 1,0-1-1,-1 0 1,0 0 0,-1-1-1,14-19 1,2 1-601,-39 43-556,10-11 1220,0 0 0,0 0 0,-1 0-1,1 0 1,-1-1 0,1 0 0,-6 3 0,-8 0 26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22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 16532,'-7'-4'1064,"7"2"-1400,3 1 304,6 2 496,2 1-128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23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0 14635,'-7'5'337,"0"0"0,0 0 1,1 0-1,0 1 0,0 0 0,0 0 0,1 1 0,0-1 0,0 1 0,-4 9 1,0-1 246,2 1 1,0 0-1,-9 30 1,14-41-486,1-1-1,0 1 1,0-1 0,1 1 0,-1 0-1,1-1 1,0 1 0,1 0 0,-1-1-1,2 6 1,-2-8-75,1 0-1,0 0 0,0 0 0,0 0 1,0 0-1,0 0 0,0 0 1,0-1-1,1 1 0,-1 0 1,1-1-1,-1 0 0,1 1 0,0-1 1,-1 0-1,1 1 0,0-1 1,0 0-1,0 0 0,0-1 1,0 1-1,0 0 0,4 0 0,0 0-50,0 0 0,1-1 0,-1 1 0,0-2-1,1 1 1,-1-1 0,0 0 0,0 0-1,0 0 1,0-1 0,0 0 0,0 0 0,0-1-1,0 0 1,-1 0 0,1 0 0,-1 0-1,8-8 1,9-8-228,-1 0 0,34-42 0,-34 37 6,-21 23 247,1 0-1,-1 1 0,1-1 1,-1 0-1,0 1 0,1-1 1,0 0-1,-1 1 0,1-1 1,-1 1-1,1-1 0,0 1 1,-1-1-1,1 1 0,0-1 1,0 1-1,-1 0 0,1 0 1,0-1-1,0 1 0,0 0 1,-1 0-1,3 0 0,-2 0 11,-1 1-1,1 0 0,-1 0 0,1 0 0,-1 0 0,1 0 0,-1 0 1,0 0-1,1 0 0,-1 0 0,0 0 0,0 0 0,0 2 1,4 14 65,-3-15-54,0 1 0,-1 0 0,2-1 0,-1 0-1,0 1 1,0-1 0,1 0 0,0 1 0,-1-1 0,1 0 0,0 0 0,0 0 0,0 0 0,0-1 0,0 1 0,0-1 0,5 3-1,-3-2-7,0-1-1,0 0 0,0 0 0,0 0 0,0-1 0,1 1 0,-1-1 0,0 0 0,0 0 0,7-1 0,6-3-20,1 0 0,-1-1 1,0-1-1,20-10 0,-31 13 9,-2 2-7,1-2 1,1 1 0,-1-1 0,1 1-1,0 1 1,11-3 0,-15 4 13,0 0 0,-1 0 0,1 0 0,-1 1 1,1-1-1,-1 0 0,1 1 0,0-1 0,-1 1 0,1-1 0,-1 1 0,0 0 1,1 0-1,-1-1 0,0 1 0,1 0 0,-1 0 0,0 1 0,0-1 0,0 0 0,0 0 1,0 0-1,0 1 0,0-1 0,0 0 0,0 1 0,0 1 0,3 5 71,0 0 0,0 0 0,1-1 0,0 1 0,1-1 0,7 8 0,-10-12-49,1-1-1,-1 1 1,1-1-1,-1 0 0,1 1 1,0-2-1,0 1 1,0 0-1,0-1 0,0 0 1,0 0-1,1 0 1,-1-1-1,0 1 0,6-1 1,0 0-128,1 0 1,-1-1 0,1 0 0,-1-1-1,0 0 1,0 0 0,1-1-1,-2-1 1,1 0 0,0 0-1,-1-1 1,18-11 0,-26 15 46,0 1 1,0-1 0,-1 0-1,1 0 1,0 1 0,0-1-1,-1 0 1,1 0-1,0 0 1,-1 1 0,1-1-1,-1 0 1,1 0-1,-1 0 1,1 0 0,-1 0-1,0 0 1,0 0 0,1 0-1,-1-1 1,0 1-1,0 0 1,0 0 0,0-2-1,-1-3-275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10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1 150 15067,'4'17'626,"-1"0"-1,-1 0 1,0 0-1,-1 0 1,-1 0-1,-4 30 1,2 0 26,-1 54-412,12 118 1,-8-350-2803,-4 78 1952,1 19 325,3-54 0,-1 88 303,0-1 0,0 0 0,0 1 0,1-1 0,-1 1 1,0-1-1,0 1 0,1-1 0,-1 1 0,0-1 0,0 1 0,1-1 0,-1 1 1,1-1-1,-1 1 0,0 0 0,1-1 0,-1 1 0,1-1 0,-1 1 0,1 0 0,-1 0 1,1-1-1,-1 1 0,1 0 0,0 0 0,-1 0 0,1-1 0,-1 1 0,1 0 0,0 0 1,-1 0-1,1 0 0,-1 0 0,1 0 0,1 1 0,27 5 549,-15-3-361,-2-2-138,0-1 0,0 0 0,0 0-1,0-1 1,0-1 0,0 0 0,0-1 0,-1 0 0,1-1 0,-1 0-1,0-1 1,0 0 0,0 0 0,-1-2 0,1 1 0,-2-1 0,1-1 0,8-8-1,-6 6 5,-1-2 0,-1 1 0,0-1 0,0-1 0,-1 0 1,-1 0-1,0-1 0,-1 0 0,0 0 0,-2 0 0,1-1 0,-2 0 0,5-23 0,-8 32-25,-1 0 1,1-1-1,-1 1 1,0 0-1,-2-8 1,2 13-35,0 0 1,0-1 0,0 1-1,-1 0 1,1 0 0,0 0-1,-1-1 1,1 1 0,-1 0-1,1 0 1,-1 0-1,0 0 1,1 0 0,-1 0-1,0 0 1,0 0 0,0 0-1,0 0 1,1 1 0,-1-1-1,0 0 1,-1 1 0,1-1-1,0 0 1,0 1 0,0-1-1,0 1 1,0 0 0,0-1-1,-1 1 1,1 0 0,0 0-1,0 0 1,-2 0 0,-1 0 12,0 1 0,1 0 1,-1 0-1,0 1 0,1-1 1,0 1-1,-1 0 1,1 0-1,0 0 0,0 0 1,0 0-1,0 1 1,0-1-1,-4 6 0,-5 5 54,-17 27-1,8-8-16,-31 65 0,45-83-53,1 0-1,1 1 1,0-1-1,1 1 1,1 0 0,1 1-1,-2 21 1,4-35-10,-1 1 0,1-1 0,0 0 0,1 1-1,-1-1 1,0 0 0,0 0 0,1 1 0,0-1 0,-1 0 0,1 0-1,0 0 1,0 0 0,0 0 0,0 0 0,0 0 0,1 0 0,-1 0-1,1-1 1,-1 1 0,1 0 0,0-1 0,-1 1 0,1-1 0,0 0-1,0 0 1,0 1 0,0-1 0,0 0 0,0-1 0,0 1 0,1 0 0,-1-1-1,0 1 1,0-1 0,0 0 0,1 1 0,-1-1 0,0 0 0,5-1-1,6 0-71,-1-1-1,1-1 1,-1 0-1,1 0 0,20-10 1,1-3-126,-25 11 123,-1 1 0,1 0-1,0 0 1,1 1 0,-1 0 0,0 1 0,17-3 0,-25 6 77,0-1-1,0 0 1,0 0 0,1 0-1,-1 1 1,0-1 0,0 1 0,0-1-1,-1 0 1,1 1 0,0 0 0,0-1-1,0 1 1,0 0 0,0-1-1,-1 1 1,1 0 0,0 0 0,-1 0-1,1-1 1,0 1 0,-1 0 0,1 0-1,-1 0 1,0 0 0,1 0 0,-1 0-1,0 0 1,1 0 0,-1 0-1,0 0 1,0 1 0,0-1 0,0 2-1,0 5 81,0 0-1,0 1 0,-3 10 0,2-11-38,-9 71 308,10-79-358,0 0 1,0 1-1,0-1 1,0 0-1,0 0 1,0 0-1,0 0 1,0 0-1,0 0 1,0 1-1,0-1 1,0 0-1,0 0 1,1 0-1,-1 0 1,0 0-1,0 0 1,0 0-1,0 0 1,0 1-1,0-1 1,0 0-1,0 0 1,0 0-1,0 0 1,1 0-1,-1 0 1,0 0-1,0 0 1,0 0-1,0 0 1,0 0-1,0 0 1,0 0-1,1 0 1,-1 0-1,0 0 1,0 0-1,0 0 1,0 0-1,0 0 1,0 0-1,0 0 1,1 0-1,-1 0 1,0 0-1,0 0 1,0 0-1,0 0 1,0 0-1,0 0 1,0 0-1,1 0 1,-1 0-1,0 0 1,0 0-1,0-1 1,0 1-1,0 0 1,0 0-1,0 0 1,0 0-1,0 0 1,0 0-1,1-1 1,5-5-44,2-6-47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10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 16460,'6'1'329,"1"0"0,-1 0 0,0-1 0,1 1 0,-1-1 0,0-1 0,1 1 0,-1-1 0,0 0 0,0-1 0,0 1 0,1-1 0,-2-1 0,11-4 0,4-3 281,31-20-1,-45 26-567,1 0 0,-1-1-1,-1 0 1,1 0-1,-1-1 1,0 0 0,0 1-1,5-10 1,-10 15-41,1 0 0,-1-1 0,0 1 1,0 0-1,0 0 0,1-1 0,-1 1 0,0 0 0,0-1 1,0 1-1,0 0 0,0-1 0,0 1 0,1-1 0,-1 1 0,0 0 1,0-1-1,0 1 0,0 0 0,0-1 0,0 1 0,-1 0 1,1-1-1,0 1 0,0-1 0,0 1 0,0 0 0,0-1 1,0 1-1,-1 0 0,1-1 0,0 1 0,0 0 0,0 0 1,-1-1-1,1 1 0,0 0 0,-1 0 0,1-1 0,0 1 0,0 0 1,-1 0-1,1 0 0,0-1 0,-1 1 0,1 0 0,0 0 1,-1 0-1,1 0 0,-1 0 0,1 0 0,0 0 0,-1 0 1,1 0-1,0 0 0,-1 0 0,0 0 0,-21 3 11,11 1-11,0 0-1,0 2 1,0-1 0,1 1 0,0 1 0,0 0 0,-11 10 0,14-11-8,0 0-1,0 0 1,1 1 0,0 0 0,1 0 0,-1 1-1,2 0 1,-1 0 0,1 0 0,-4 9 0,7-15-32,1 0 0,-1 0 0,1 0 1,-1 0-1,1 0 0,0 0 1,-1 0-1,1 0 0,0 0 1,1 0-1,-1 0 0,0 0 0,0 0 1,1 0-1,0 0 0,-1 0 1,1 0-1,0 0 0,0 0 0,0 0 1,0 0-1,0 0 0,0-1 1,0 1-1,1-1 0,-1 1 1,1-1-1,-1 1 0,1-1 0,-1 0 1,1 1-1,0-1 0,3 1 1,3 2-61,0-2 1,-1 1 0,1-1 0,0 0-1,0-1 1,1 0 0,10 1 0,27-3-288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11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16580,'-8'140'3820,"0"7"-2013,9-92-1184,11 77 0,-12-131-602,0 1-1,0 0 1,0-1 0,0 1-1,1-1 1,-1 1 0,0-1-1,1 1 1,-1-1 0,1 0-1,0 1 1,-1-1 0,1 0-1,0 1 1,0-1 0,0 0-1,2 2 1,-3-3-10,1 0 0,0-1 1,-1 1-1,1 0 0,0 0 0,-1-1 0,1 1 0,0-1 1,-1 1-1,1-1 0,-1 1 0,1-1 0,-1 1 1,1-1-1,-1 1 0,0-1 0,1 0 0,-1 1 0,0-1 1,1 0-1,-1 1 0,0-1 0,0 0 0,1 0 1,17-59 216,-18 58-229,17-74 7,37-140-756,-54 216 750,3-12-147,1 0 1,0 0-1,1 1 1,12-22-1,-16 32 121,0-1 1,0 0-1,0 1 0,0-1 0,1 0 0,-1 1 0,1-1 0,-1 1 0,1 0 0,-1 0 0,1-1 0,0 1 0,0 0 0,-1 0 0,1 1 0,0-1 0,0 0 0,0 1 0,0-1 0,0 1 0,0-1 0,0 1 0,0 0 0,0 0 0,0 0 0,0 0 0,0 0 0,1 1 0,-1-1 0,0 1 0,-1-1 0,1 1 1,0 0-1,0-1 0,0 1 0,0 0 0,2 2 0,4 2-49,-1 0 0,0 0 0,12 11 0,-16-13 74,-1 0 0,1 0 0,-1 0 1,0 0-1,0 0 0,0 0 0,0 0 0,-1 1 1,1-1-1,-1 1 0,2 5 0,-3-7 25,0 0 0,0 0 0,-1 0 0,1 0 0,-1-1 0,1 1 0,-1 0 0,1 0 0,-1-1 0,0 1 0,0 0 0,0-1 0,0 1 0,0-1 0,0 1 0,-1-1 0,1 0 0,0 1 0,-1-1 0,1 0 0,-1 0 0,1 0 0,-1 0 0,1 0 0,-3 1 0,-6 3 132,-1 0 0,-16 6 0,26-11-143,-12 5-165,0-1 1,-1-1-1,1 0 1,-1 0 0,-14-1-1,28-1 148,0-1 0,0 0 0,-1 0 0,1 0 0,0 0 0,0 0-1,0 0 1,-1 0 0,1 0 0,0 0 0,0 0 0,0 0 0,-1 0-1,1 0 1,0 0 0,0 0 0,-1 0 0,1 0 0,0 0 0,0 0-1,0 0 1,-1-1 0,1 1 0,0 0 0,0 0 0,0 0 0,0 0 0,-1 0-1,1 0 1,0-1 0,0 1 0,0 0 0,0 0 0,0 0 0,-1-1-1,1 1 1,0 0 0,0 0 0,7-7-41,16-5-245,6 4-45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5:32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353 331 12923,'4'-5'535,"1"-1"1,-1 1 0,0-1-1,-1-1 1,1 1-1,-1 0 1,-1-1 0,1 0-1,-1 1 1,0-1 0,1-11-1,-3 15-384,1-1 0,-2 0 0,1 1-1,0-1 1,-1 1 0,1-1 0,-1 0-1,0 1 1,-1 0 0,1-1 0,0 1 0,-1 0-1,0-1 1,0 1 0,0 0 0,0 0-1,0 1 1,-1-1 0,1 0 0,-1 1 0,1-1-1,-1 1 1,0 0 0,-4-2 0,1 0-81,-1 1 1,0 0 0,0 0-1,0 1 1,0-1 0,0 2-1,0-1 1,-1 1 0,1 0-1,-1 1 1,1-1 0,0 2-1,-1-1 1,1 1 0,-1 0-1,-13 4 1,7-1-79,0 0 1,1 1-1,0 1 0,0 0 1,0 1-1,1 0 0,-22 18 1,25-17-26,0 0 0,1 1 1,0 0-1,1 0 0,0 0 0,0 1 0,1 1 1,0-1-1,-6 17 0,10-22 13,1 0 0,-1 0-1,1 0 1,0 1 0,0-1 0,1 0-1,0 0 1,0 1 0,0-1 0,1 7-1,0-9 7,0 1 0,0 0 0,0-1-1,1 0 1,-1 1 0,1-1-1,0 0 1,0 0 0,0 1 0,0-2-1,1 1 1,-1 0 0,1 0 0,0-1-1,5 5 1,-4-4 4,0-1 0,0 0 1,0 1-1,1-1 0,-1-1 0,0 1 0,1-1 0,-1 1 1,1-1-1,-1-1 0,1 1 0,0-1 0,-1 1 1,8-2-1,-5 0 0,1 0-1,-1-1 1,0 1 0,0-2 0,0 1 0,0-1-1,-1 0 1,11-6 0,-3-1 23,0-1 1,0 0-1,-1 0 0,0-2 1,-1 1-1,-1-2 1,11-14-1,-11 12 55,-2-1 1,0 1-1,0-1 0,-2-1 0,9-27 1,-13 36-28,-1 0 1,0 0 0,0 0-1,-1 0 1,0 0-1,-1-1 1,0 1 0,-1 0-1,0 0 1,0 0-1,-1 0 1,0 0 0,-4-12-1,4 17-46,0 0 0,0 1-1,0-1 1,-1 0-1,0 1 1,0 0 0,1 0-1,-2-1 1,1 2 0,0-1-1,-1 0 1,1 1 0,-1-1-1,0 1 1,0 0 0,0 0-1,0 1 1,0-1 0,0 1-1,0 0 1,-1 0 0,1 0-1,0 1 1,-1 0 0,1-1-1,-6 2 1,-1-1-140,1 1-1,-1 1 1,1 0 0,-1 0-1,1 1 1,0 0 0,0 1-1,0 0 1,-15 9 0,13-6-218,1 1 0,-1 1 0,-13 13 0,20-17-95,1-1 0,-1 2 1,1-1-1,0 0 0,1 1 1,-1 0-1,1 0 1,-5 12-1,8-18 412,-1 1 0,1 0-1,0-1 1,0 1 0,-1 0 0,1 0-1,0-1 1,0 1 0,0 0 0,0 0-1,0-1 1,0 1 0,0 0 0,0 0 0,0-1-1,0 1 1,0 0 0,1 0 0,-1-1-1,0 1 1,0 0 0,1-1 0,-1 1-1,1 0 1,-1-1 0,0 1 0,1-1-1,-1 1 1,1 0 0,-1-1 0,1 1 0,0-1-1,-1 0 1,1 1 0,0-1 0,-1 1-1,1-1 1,0 0 0,-1 1 0,1-1-1,1 0 1,20 0-966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11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57 15395,'1'-1'112,"0"1"0,0-1 0,-1 0 0,1 0 0,0 1-1,-1-1 1,1 0 0,-1 0 0,1 0 0,-1 0 0,1 0 0,-1 0-1,0 0 1,1 0 0,-1 0 0,0-2 0,0 3-64,0 0-1,-1 0 1,1-1 0,0 1 0,0 0-1,-1 0 1,1-1 0,0 1 0,-1 0-1,1 0 1,0 0 0,-1 0 0,1-1-1,0 1 1,-1 0 0,1 0 0,0 0-1,-1 0 1,1 0 0,-1 0-1,1 0 1,0 0 0,-1 0 0,1 0-1,0 0 1,-1 0 0,1 0 0,0 1-1,-1-1 1,-3 1 142,0 0 1,0 0-1,1 0 0,-1 1 0,0 0 1,1-1-1,-6 5 0,5-3-156,0 1 1,0-1-1,0 1 1,1 0-1,-1 0 1,1 0-1,0 0 1,0 1-1,1-1 1,-1 1-1,1-1 1,0 1-1,-2 9 1,3-13-35,1 0 1,0-1-1,0 1 1,0 0-1,0-1 1,0 1-1,0 0 1,0 0 0,1-1-1,-1 1 1,0 0-1,0-1 1,0 1-1,1 0 1,-1-1-1,0 1 1,1 0-1,-1-1 1,1 1-1,-1 0 1,0-1-1,1 1 1,0-1-1,-1 1 1,1 0-1,1 0 3,0 0-1,0-1 0,-1 1 0,1 0 0,0-1 0,0 1 1,0-1-1,0 0 0,3 1 0,6-1 9,0 0 0,19-4 0,-24 3-10,38-5 115,17-4 514,90-1 0,-178-23 1340,-35-41-2387,70 72-1125,46 10-136,-21-2 1160,16 1-168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12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 17140,'-6'1'235,"0"1"0,0 0 0,0 1 0,0-1 0,0 1 0,1 0 1,-1 1-1,1-1 0,0 1 0,0 0 0,0 0 0,-5 7 0,7-7-114,0-1-1,0 1 1,0 1 0,0-1-1,1 0 1,0 0-1,0 1 1,0 0-1,0-1 1,1 1 0,-1 0-1,1 0 1,1 0-1,-1-1 1,1 1 0,0 6-1,0-10-97,0 1 1,0 0-1,1 0 1,-1 0-1,0-1 1,1 1-1,0 0 0,-1-1 1,1 1-1,0 0 1,0-1-1,0 1 0,0-1 1,0 1-1,1-1 1,-1 0-1,0 1 0,1-1 1,-1 0-1,1 0 1,-1 0-1,1 0 0,-1 0 1,1 0-1,0-1 1,-1 1-1,1 0 0,0-1 1,-1 0-1,1 1 1,0-1-1,0 0 0,0 0 1,0 0-1,-1 0 1,5 0-1,1-1-47,0 1 0,0-1 0,-1-1 0,1 1 0,0-1 0,0 0 0,-1-1 0,10-4 0,-8 2-49,-1 0 0,0 0 1,0 0-1,-1-1 0,0 1 0,0-2 1,0 1-1,0-1 0,-1 0 1,0 0-1,-1 0 0,0-1 1,0 1-1,0-1 0,2-10 1,-6 11-98,-5 10 123,-5 12 48,6-6 54,0 0 1,-4 20 0,7-26-33,1 1 0,-1-1 0,1 1-1,-1-1 1,1 0 0,0 1 0,1-1 0,-1 1-1,0-1 1,1 0 0,0 1 0,2 4 0,-3-7-16,1 0-1,0 1 1,0-1 0,0 0 0,0 0 0,0 0-1,0 0 1,1 0 0,-1 0 0,0-1 0,0 1-1,1 0 1,-1 0 0,0-1 0,1 1 0,-1-1-1,1 1 1,-1-1 0,1 0 0,-1 0 0,1 0-1,-1 1 1,1-1 0,-1 0 0,1-1 0,1 1-1,5-1-69,0 0-1,0-1 1,11-4-1,62-26-728,5-2-247,-84 34 997,0-1-1,0 0 1,0 1-1,0 0 1,0-1-1,0 1 1,0 0-1,0 0 1,1 0-1,2 1 1,-4-1 39,-1 0 1,1 0-1,-1 1 0,1-1 0,-1 0 0,1 0 1,-1 1-1,0-1 0,1 0 0,-1 1 1,1-1-1,-1 1 0,0-1 0,1 0 1,-1 1-1,0-1 0,1 1 0,-1-1 1,0 1-1,0-1 0,1 1 0,-1-1 1,0 1-1,0-1 0,0 2 0,0 2 81,0 1-1,-1-1 0,1 1 0,-1-1 1,0 0-1,-1 0 0,-2 7 1,3-6 23,-3 5 37,2-7 2,1 0-1,0 0 1,0 0-1,0 0 1,0 1-1,1-1 1,-1 6-1,1-8-114,0-1-1,0 0 1,0 1-1,0-1 0,1 1 1,-1-1-1,0 1 1,0-1-1,0 0 1,1 1-1,-1-1 1,0 1-1,0-1 0,1 0 1,-1 1-1,0-1 1,1 0-1,-1 0 1,0 1-1,1-1 1,-1 0-1,1 0 0,-1 1 1,1-1-1,0 0 13,1 1-1,0-1 1,-1 0-1,1 0 1,-1 0-1,1 0 0,0 0 1,-1 0-1,1 0 1,2-1-1,15-4-15,0-1 0,0-1 0,26-14 0,-29 13-200,0 1 0,0 0-1,0 1 1,1 1-1,21-4 1,-37 9 168,0 0 0,0-1 0,0 1 1,0 0-1,1 0 0,-1 0 0,0 0 0,0 0 0,0 0 1,1 0-1,-1 1 0,0-1 0,0 0 0,0 1 1,0-1-1,1 0 0,-1 1 0,0 0 0,0-1 0,0 1 1,0-1-1,0 1 0,1 2 0,-1-2 37,0 1 0,0 0 0,-1 0 0,1 0 0,0 0 1,-1 1-1,0-1 0,1 0 0,-1 0 0,0 2 0,3 17 423,-3-20-428,0-1 0,1 1 0,-1 0 0,0-1 1,1 1-1,-1-1 0,1 1 0,-1-1 0,1 1 0,-1-1 0,1 1 0,-1-1 0,1 1 1,0-1-1,-1 0 0,1 1 0,0-1 0,-1 0 0,1 1 0,0-1 0,-1 0 0,1 0 0,0 0 1,-1 0-1,1 0 0,0 0 0,-1 0 0,1 0 0,0 0 0,0 0 0,-1 0 0,2 0 0,23-7 222,-24 6-236,37-15 24,-23 8-145,32-10 0,-43 17 76,0 0 1,1 0 0,-1 0-1,0 1 1,1-1-1,-1 1 1,0 0 0,1 0-1,-1 1 1,1-1 0,-1 1-1,6 2 1,-8-2 16,1 1 0,-1-1 0,0 1 0,0-1 0,0 1 0,0 0 0,0 0 0,-1 0 0,1 0 0,0 0 0,-1 1 0,0-1 0,1 0 0,-1 1 1,0-1-1,0 1 0,0 2 0,0-4 2,-1 0 0,1 0 1,-1 0-1,1 0 1,-1 1-1,0-1 0,0 0 1,0 0-1,0 0 1,0 0-1,0 1 0,0-1 1,0 0-1,0 0 0,0 0 1,0 1-1,-1-1 1,1 0-1,-1 0 0,1 0 1,-1 0-1,1 0 1,-1 0-1,1 0 0,-1 0 1,0 0-1,0 0 1,0 0-1,1 0 0,-1-1 1,0 1-1,0 0 0,0 0 1,0-1-1,0 1 1,0-1-1,0 1 0,-2 0 1,-5-1-132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13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8 459 15499,'10'-9'1180,"2"0"1,-1 1-1,1 0 0,14-6 0,-17 9-947,-1 1 0,1-1 0,-1 0 0,0-1 0,-1 1 0,1-2 0,-1 1 1,0-1-1,-1 0 0,9-12 0,-14 18-232,-1 0 1,1 0 0,-1 1-1,1-1 1,-1 0 0,0 0-1,1 0 1,-1 0 0,0 0-1,0 0 1,1 1 0,-1-1-1,0 0 1,0 0 0,0 0 0,0 0-1,0 0 1,-1 0 0,1-1-1,0 1-3,-1 1 0,1-1 0,-1 1 0,1-1 0,-1 1 0,1-1 0,-1 1 0,1-1 0,-1 1 0,1 0 0,-1-1 0,1 1 0,-1 0 0,0 0 0,1-1 0,-1 1 0,0 0 0,1 0 0,-1 0 0,-1 0 0,-2 0-10,0 0 0,0 0 1,0 0-1,0 1 0,0-1 1,0 1-1,-5 2 0,0 1 5,0 0-1,0 1 1,1 0-1,0 0 1,0 1-1,0 0 1,1 0-1,0 1 1,0 0-1,1 0 1,0 1-1,0 0 1,0 0-1,1 0 1,-5 12-1,9-18 8,0-1-1,1 1 1,-1-1-1,0 1 1,1-1-1,-1 1 1,1 0 0,0-1-1,0 1 1,-1 0-1,1-1 1,0 1-1,0 0 1,1-1 0,-1 1-1,0 0 1,0-1-1,1 1 1,-1-1-1,1 1 1,0-1 0,-1 1-1,1-1 1,0 1-1,0-1 1,0 1-1,0-1 1,0 0 0,0 1-1,0-1 1,0 0-1,1 0 1,-1 0-1,0 0 1,1 0 0,-1 0-1,1-1 1,-1 1-1,1 0 1,-1-1-1,1 1 1,0-1 0,2 1-1,4 0-27,0 1 1,1-2-1,-1 1 1,0-1-1,0-1 0,0 1 1,13-4-1,-6 0-149,0 0 1,-1-2-1,1 0 1,-1 0-1,0-1 1,-1-1-1,0-1 0,0 1 1,0-2-1,-1 0 1,-1-1-1,0 0 1,0 0-1,-1-1 0,-1 0 1,13-22-1,-10 13-310,0-1 0,-2 1 0,0-2 0,-2 0-1,0 0 1,-2 0 0,-1-1 0,0 0 0,2-48-1,-10 42 81,3 30 403,0-1 0,-1 1 1,1-1-1,0 0 0,0 1 1,0-1-1,-1 1 0,1-1 1,0 1-1,-1 0 0,1-1 1,0 1-1,-1-1 1,1 1-1,0-1 0,-1 1 1,1 0-1,-1-1 0,0 1 1,0 0 8,0 0 1,1 0 0,-1 0 0,0 0 0,1 0 0,-1 0-1,0 0 1,1 0 0,-1 1 0,1-1 0,-1 0 0,0 1-1,1-1 1,-1 0 0,1 1 0,-1-1 0,1 0-1,-1 1 1,1-1 0,-1 1 0,1-1 0,-1 2 0,-6 6 154,1 0-1,1 0 1,-1 1 0,1-1 0,-7 19 0,-17 53 894,27-72-942,-7 21 424,-8 38-1,15-56-390,1 1 0,0-1-1,0 0 1,1 1 0,1 0 0,3 17 0,-4-27-137,0-1-1,0 1 1,0-1 0,0 0 0,1 1 0,-1-1-1,1 0 1,-1 1 0,1-1 0,0 0 0,-1 1-1,1-1 1,0 0 0,0 0 0,0 0-1,0 0 1,0 0 0,0 0 0,0 0 0,0 0-1,0 0 1,0-1 0,1 1 0,-1 0 0,0-1-1,0 1 1,1-1 0,1 1 0,0-1-25,-1 0 1,1 0 0,-1-1 0,1 1 0,-1-1-1,1 0 1,-1 1 0,0-1 0,1 0 0,-1 0-1,0-1 1,0 1 0,0 0 0,4-4-1,-6 5 15,0 0 0,0 0 0,0-1 0,1 1 0,-1 0 0,0 0 0,0 0 0,0 0 0,1 0-1,-1 0 1,0 0 0,0-1 0,0 1 0,1 0 0,-1 0 0,0 0 0,0 0 0,0 0-1,1 0 1,-1 0 0,0 0 0,0 0 0,1 0 0,-1 0 0,0 0 0,0 0 0,0 0 0,1 1-1,-1-1 1,0 0 0,0 0 0,0 0 0,1 0 0,-1 0 0,0 0 0,0 0 0,0 1-1,0-1 1,1 0 0,-1 0 0,0 0 0,0 0 0,0 1 0,0-1 0,0 0 0,0 0 0,1 0-1,-1 1 1,0-1 0,0 0 0,0 0 0,0 0 0,0 1 0,0-1 0,0 0 0,0 0-1,0 1 1,0-1 0,0 0 0,0 0 0,0 0 0,0 1 0,0-1 0,-1 0 0,0 27 41,1 0 20,0-25-55,0 0 1,1-1 0,0 1-1,-1 0 1,1 0 0,0-1-1,0 1 1,0-1 0,0 1-1,0-1 1,0 1-1,0-1 1,1 0 0,-1 1-1,0-1 1,1 0 0,-1 0-1,4 2 1,-1-2 2,-1 1 1,1-1-1,0 0 0,0 0 1,0 0-1,0 0 0,0-1 1,6 1-1,0-1 7,-1-1-1,1 0 1,0 0-1,0-1 1,-1-1 0,15-4-1,-11 1 16,0 0-1,-1-1 0,0 0 1,16-12-1,-24 16 5,-1 1 1,1-1-1,-1 0 0,0 0 1,0 0-1,0-1 0,-1 1 0,1-1 1,-1 0-1,1 1 0,-1-1 1,-1 0-1,1 0 0,0 0 1,-1-1-1,0 1 0,0 0 1,0-6-1,0 10-20,-1-1-1,0 1 1,0-1-1,0 1 1,0-1-1,0 0 1,0 1-1,0-1 1,0 1 0,0-1-1,-1 0 1,1 1-1,0-1 1,0 1-1,0-1 1,-1 1-1,1-1 1,0 1-1,-1-1 1,1 1 0,0-1-1,-1 1 1,1-1-1,0 1 1,-1-1-1,1 1 1,-1 0-1,1-1 1,-2 1 0,1 0 3,0 0 0,0 0 1,1 0-1,-1 0 0,0 0 1,0 0-1,0 1 1,0-1-1,0 0 0,0 1 1,0-1-1,0 1 0,0-1 1,1 1-1,-3 0 1,-1 3 27,0-1 0,0 1 0,1-1 0,-1 1 0,-5 8 0,7-9-29,1-1-1,0 1 1,0 0 0,0-1 0,0 1-1,0 0 1,0 0 0,1 0-1,-1 4 1,1-6-10,0-1 0,0 1-1,0 0 1,1 0 0,-1 0 0,0 0-1,0 0 1,1 0 0,-1 0 0,0-1-1,1 1 1,-1 0 0,1 0 0,-1 0-1,1-1 1,-1 1 0,1 0 0,0-1-1,-1 1 1,1 0 0,0-1 0,0 1-1,-1-1 1,1 1 0,0-1 0,0 0-1,0 1 1,-1-1 0,1 0 0,0 1-1,0-1 1,0 0 0,0 0 0,2 0-1,19 2-109,39-2-1,-40-1-50,-1 1 0,25 3 0,-37-2 170,-1 1 0,1 0 1,-1 0-1,0 0 0,0 1 0,0 0 0,0 0 0,-1 1 1,12 8-1,-15-10 49,0-1 1,-1 0-1,1 1 1,0-1-1,0 0 0,0-1 1,0 1-1,0 0 1,0-1-1,0 0 0,0 1 1,0-1-1,0-1 1,0 1-1,0 0 1,0-1-1,0 1 0,3-2 1,9-2-24,-1-1 0,19-9 0,-21 9-217,-8 3 74,26-14-921,-29 15 984,0 1 1,0-1-1,0 0 0,0 0 0,0 0 1,0 1-1,-1-1 0,1 0 1,0 0-1,0 0 0,-1-1 1,1 1-1,-1 0 0,1 0 0,-1 0 1,0 0-1,1-1 0,-1 1 1,0 0-1,0 0 0,0 0 0,0-3 1,-2-9-483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14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13971,'36'3'1792,"15"-6"-919,8-3-329,6 1 1248,-3-3-1192,5-5-120,-3-4 40,-12-5-320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24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 16692,'0'0'53,"0"0"0,0 0 0,-1 0 0,1-1 0,0 1 0,-1 0 0,1 0 0,0 0 0,-1 0 1,1 0-1,0 0 0,-1-1 0,1 1 0,0 0 0,-1 0 0,1 0 0,0 0 0,-1 0 0,1 0 0,0 0 1,-1 1-1,1-1 0,-1 0 0,1 0 0,0 0 0,0 0 0,-1 0 0,1 0 0,0 1 0,-1-1 1,1 0-1,-5 13 765,5 22-144,0-30-459,3 42 194,2-1 0,19 76 0,-15-96-386,-2-20-29,-6-6 4,-1-1 1,1 1-1,-1 0 0,1-1 1,-1 1-1,1 0 1,-1-1-1,0 1 1,1-1-1,-1 1 0,0 0 1,1-1-1,-1 1 1,0-1-1,1 1 1,-1-1-1,0 1 0,0-1 1,0 0-1,0 1 1,1-2-1,4-19-118,-1-1-1,-1-1 1,-1 1-1,-1 0 1,-3-28 0,2 16-201,0 40 299,0-1 0,1 0 0,0 0 0,-1 0 0,2 0 0,-1 0 0,1 0 0,-1 0 0,2-1 0,-1 1 0,0-1 0,1 1 0,0-1 0,0 0 0,3 5 0,-3-7 47,-1 0 1,1 1 0,0-1-1,-1 0 1,1-1 0,0 1-1,0 0 1,0-1-1,0 1 1,0-1 0,1 0-1,-1 0 1,0-1 0,0 1-1,1 0 1,-1-1-1,1 0 1,-1 0 0,0 0-1,1 0 1,-1-1 0,0 1-1,1-1 1,4-2-1,3-1 75,0 0-1,-1-1 1,1 0-1,-1-1 1,-1-1-1,1 1 0,-1-1 1,11-11-1,1-4 264,36-46 0,-60 74-368,-1 0 1,1 0-1,1 1 1,-1-1-1,1 1 1,0-1-1,1 1 0,-2 9 1,-4 58-111,6-63 60,0 41-135,1-49 101,0 0-1,1-1 1,-1 1 0,0 0-1,1-1 1,0 1-1,0-1 1,-1 1 0,1-1-1,1 1 1,-1-1-1,0 0 1,1 1-1,-1-1 1,3 2 0,-4-3 51,1-1 1,-1 0-1,1 1 0,-1-1 1,1 0-1,0 0 1,-1 0-1,1 0 0,-1 0 1,1 0-1,-1 0 1,1 0-1,-1 0 1,1 0-1,-1 0 0,1 0 1,0 0-1,-1 0 1,1 0-1,-1 0 1,1-1-1,-1 1 0,1 0 1,-1 0-1,1-1 1,-1 1-1,1 0 1,-1-1-1,0 1 0,1 0 1,-1-1-1,1 1 1,-1-1-1,0 1 0,1-1 1,-1 0-1,14-21-329,-13 20 236,12-25-510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24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14779,'-8'1'1376,"1"9"-1063,4 0-393,8 2 488,5-3-280,4 1-24,12-2-152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25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114 151 13651,'0'1'153,"0"0"0,-1 0-1,1 0 1,0 0 0,-1 0 0,1-1 0,-1 1 0,1 0-1,-1 0 1,1 0 0,-1 0 0,0-1 0,1 1 0,-1 0-1,0-1 1,1 1 0,-1 0 0,0-1 0,-1 2-1,-22 10 1121,15-8-446,0 1-378,-26 16 795,33-20-1210,-1 1-1,1 0 0,0-1 0,0 1 0,0 0 0,0 1 0,1-1 0,-1 0 0,0 0 1,1 1-1,-3 4 0,4-6-56,0 0 0,0 0-1,0 0 1,0 0 0,0 0 0,0 0 0,1 0 0,-1 0 0,0 0 0,0 0 0,1 0-1,-1 0 1,1 0 0,-1 0 0,1 0 0,-1 0 0,1 0 0,-1-1 0,1 1 0,0 0-1,0 0 1,-1-1 0,1 1 0,0 0 0,0-1 0,0 1 0,0-1 0,0 1-1,0-1 1,0 1 0,1-1 0,37 14-710,-33-12 603,33 8-521,-28-9 525,-1 1 0,0 1 0,0 0 0,0 0 0,0 1 0,0 0 0,-1 1 0,11 7 0,-19-12 139,0 1 0,-1-1 0,1 1-1,0-1 1,-1 1 0,1 0-1,0-1 1,-1 1 0,1 0 0,-1 0-1,0-1 1,1 1 0,-1 0 0,1 0-1,-1 0 1,0 0 0,0-1-1,1 1 1,-1 0 0,0 0 0,0 0-1,0 0 1,0 0 0,0 0-1,0 1 1,-1 0 36,0 0 0,0-1-1,0 1 1,1 0 0,-1-1-1,-1 1 1,1-1 0,0 1 0,0-1-1,0 0 1,-4 3 0,-1 1 175,-1-1 0,-1 1 0,1-1 1,-11 4-1,8-4 23,0-1 1,0 0-1,-13 2 1,21-4-235,-1-1 0,1 1 1,-1-1-1,1 0 0,-1 1 0,1-1 1,-1-1-1,1 1 0,0 0 0,-1-1 1,1 1-1,-1-1 0,1 1 0,0-1 1,0 0-1,-1 0 0,1 0 0,0-1 1,-3-1-1,4 2-16,0 0 0,0-1 0,1 1 0,-1 0 1,1 0-1,-1 0 0,1-1 0,-1 1 0,1 0 0,0-1 1,0 1-1,0 0 0,0 0 0,0-1 0,0 1 0,0 0 1,0-1-1,0 1 0,0 0 0,1-1 0,-1 1 0,0 0 1,2-3-1,7-16-135</inkml:trace>
  <inkml:trace contextRef="#ctx0" brushRef="#br0" timeOffset="1">426 2 14731,'0'0'40,"1"0"0,-1 0 0,0-1 0,0 1 0,0 0 0,0 0 0,0 0 1,0 0-1,1 0 0,-1 0 0,0 0 0,0 0 0,0 0 0,0 0 0,0 0 0,1 0 0,-1 0 0,0 0 0,0 0 0,0 0 0,0 0 0,1 0 0,-1 0 0,0 0 0,0 0 0,0 0 0,0 0 1,0 0-1,0 0 0,1 0 0,-1 0 0,0 1 0,0-1 0,0 0 0,0 0 0,0 0 0,0 0 0,0 0 0,1 0 0,-1 0 0,0 1 0,0-1 0,0 0 0,0 0 0,0 0 0,0 0 0,0 1 0,1 11 756,-6 20 56,4-27-373,-9 46 231,2 0 0,3 1-1,2 0 1,3 53 0,0-100-630,1 0 0,-1 0-1,1 0 1,4 9 0,-5-13-62,0 0-1,1 0 1,-1 0 0,1 0-1,-1 0 1,1 0-1,-1 0 1,1 0 0,0-1-1,-1 1 1,1 0-1,0 0 1,0-1 0,0 1-1,-1 0 1,1-1 0,0 1-1,0-1 1,0 1-1,0-1 1,0 0 0,0 1-1,0-1 1,0 0-1,0 0 1,0 1 0,0-1-1,0 0 1,1 0-1,-1 0 1,2-1 0,1 0 20,1 0 0,-1-1 1,1 0-1,-1 1 1,0-2-1,0 1 1,0 0-1,7-6 0,30-29 115,-29 26-107,263-245-309,-253 233-784,-20 21 756,-4 1-99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25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16323,'7'20'1513,"6"1"-985,2-2-320,-1-4 32,2-5 304,-3-7-248,-1-3-120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28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14347,'-1'12'1504,"-2"8"-863,-5 7-289,3 4 704,0 1-200,2-3-328,0-5-168,3-6-288,0-5-200,3-13-400,0-5-160,0-14 504,-1-4-120,-2-6-72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29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17 15467,'-3'-13'1593,"3"10"-1041,0 2-248,3 4 832,-1 4-256,4 2-640,0 0-472,3 6 216,1 4-96,0-1-48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5:33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12 17420,'0'-1'57,"-1"1"0,1-1 1,0 1-1,0-1 0,0 1 1,0-1-1,-1 1 0,1-1 1,0 1-1,-1-1 0,1 1 1,0-1-1,-1 1 0,1 0 1,0-1-1,-1 1 0,1 0 1,-1-1-1,1 1 0,-1 0 1,1-1-1,-1 1 0,1 0 1,-1 0-1,1 0 0,-1-1 1,1 1-1,-1 0 0,1 0 1,-1 0-1,1 0 0,-1 0 1,1 0-1,-1 0 0,1 0 1,-1 0-1,1 0 0,-1 0 1,1 1-1,-1-1 0,1 0 1,-1 0-1,1 0 0,-1 1 1,1-1-1,-1 0 0,1 1 1,-1-1-1,1 0 0,0 1 1,-1-1-1,1 0 0,-1 1 1,-1 2 55,0-1 1,0 1-1,0-1 1,0 1 0,0-1-1,0 1 1,1 0-1,-2 3 1,-1 8-28,1 1 0,0-1 0,1 1 0,0 0 0,1 0 0,1 0 0,2 21 0,2-3-93,2 1 0,11 36 0,-7-35-318,1 0 1,2-1 0,1-1 0,2 0-1,27 40 1,-102-131-5621,-16-15 6131,56 54 87,4 5 274,1-1-1,0 0 1,1-1-1,1 0 0,-17-29 1,28 44-465,0-1 0,0 0 0,1 0 0,-1 1 0,0-1 1,1 0-1,-1 0 0,1 0 0,0 0 0,-1 0 0,1 0 0,0 0 0,0 1 1,0-1-1,1 0 0,-1 0 0,0 0 0,1 0 0,-1 0 0,1 0 0,0 1 1,0-1-1,1-3 0,1 2 10,-1 1 1,0 0-1,1-1 1,0 1 0,0 0-1,0 0 1,0 1-1,0-1 1,0 0-1,0 1 1,0 0-1,6-2 1,106-24-583,9-3-480,-77 14 576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29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14 19068,'2'4'2409,"-5"-4"-2073,3 3 2056,-3-7-3368,-4-5 720,1 2-96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29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14 130 16612,'28'-3'3291,"0"-6"-2429,44-22 0,-63 27-842,-1-1 0,0 1-1,-1-1 1,1-1 0,-1 1 0,0-1-1,0-1 1,-1 1 0,9-13 0,-14 19-18,-1 0-1,0-1 1,1 1 0,-1 0 0,0-1 0,1 1 0,-1-1 0,0 1-1,0-1 1,1 1 0,-1-1 0,0 1 0,0 0 0,0-1 0,0 1-1,0-1 1,0 1 0,0-1 0,0 1 0,0-1 0,0 1 0,0-1-1,0 1 1,0-1 0,0 1 0,0-1 0,0 1 0,-1-1 0,1 1-1,0-1 1,0 1 0,-1-1 0,1 0 0,-1 1 0,0-1-1,-1 1 1,1-1 0,0 1-1,0-1 1,0 1 0,0 0 0,-1 0-1,1 0 1,0-1 0,0 1-1,-1 0 1,0 1 0,-5-1-1,0 1 0,0 0 1,0 0-1,-8 3 0,2 2-2,0 0 0,0 0 0,0 2 0,1-1 0,0 2 1,0-1-1,-15 17 0,23-21-1,-1 0 0,1 1 1,0-1-1,0 1 0,0 0 0,1 0 1,0 1-1,0-1 0,0 1 1,1 0-1,-1 0 0,2-1 1,-1 1-1,0 1 0,1-1 0,0 0 1,1 0-1,-1 0 0,2 12 1,0-15-34,0 1 1,0-1-1,0 0 1,0 0 0,0 0-1,1 0 1,0 0-1,-1 0 1,1 0-1,0-1 1,1 1-1,-1-1 1,0 1 0,1-1-1,-1 0 1,1 0-1,0 0 1,0 0-1,-1 0 1,1-1 0,0 1-1,1-1 1,-1 0-1,4 1 1,3 1-107,0-1 0,0 0 0,0-1 0,0 0-1,1-1 1,17-1 0,3-4-203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30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16091,'5'8'1481,"-3"0"-953,0-3-248,-1 1 584,-1-1-216,3-8-552,3-9-64,1-1-72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34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16107,'-13'59'2526,"10"-47"-2447,-5 18 137,1 0 1,-6 49-1,13-77-190,0-1 0,0 0 0,0 1-1,0-1 1,0 1 0,0-1-1,0 0 1,0 1 0,0-1 0,1 0-1,-1 1 1,1-1 0,-1 0-1,1 1 1,0-1 0,-1 0 0,3 2-1,-3-2 2,1-1 1,0 1-1,0-1 0,-1 1 0,1-1 0,0 0 0,0 0 1,0 1-1,0-1 0,-1 0 0,1 0 0,0 0 1,0 0-1,0 0 0,0 0 0,0 0 0,0 0 0,0 0 1,-1 0-1,3-1 0,3-1 85,0-1 0,0 1-1,-1-1 1,1-1 0,-1 1 0,8-6 0,79-74 779,-60 52-525,54-40 0,-85 70-355,0 0 0,0 1 1,-1-1-1,1 0 0,0 1 1,0-1-1,0 1 0,1-1 1,-1 1-1,0-1 0,0 1 0,0-1 1,0 1-1,0 0 0,0 0 1,1 0-1,-1 0 0,0 0 1,0 0-1,0 0 0,1 0 1,0 1-1,-1 0-6,0-1 1,0 1 0,0 0-1,-1 0 1,1 0 0,0 1-1,-1-1 1,1 0 0,-1 0-1,1 0 1,-1 0 0,1 1-1,-1-1 1,0 0 0,0 0-1,0 1 1,0-1 0,0 0-1,0 0 1,0 3 0,-1 9-3,1-7 0,-1-1-1,1 0 0,0 1 0,1-1 1,0 7-1,-1-11-2,1-1 1,-1 1-1,0 0 1,0-1-1,1 1 1,-1 0 0,0-1-1,1 1 1,-1-1-1,0 1 1,1 0-1,-1-1 1,1 1-1,-1-1 1,1 1-1,-1-1 1,1 0-1,0 1 1,-1-1 0,1 1-1,0-1 1,-1 0-1,1 0 1,0 1-1,-1-1 1,1 0-1,0 0 1,-1 0-1,1 0 1,0 0-1,0 0 1,-1 0-1,1 0 1,0 0 0,-1 0-1,1 0 1,0 0-1,0 0 1,-1-1-1,1 1 1,0 0-1,-1-1 1,1 1-1,0-1 1,13-5 9,-2-1 1,1-1-1,13-10 1,-17 11-25,0 1 1,0 0-1,1 0 0,0 1 1,0 0-1,21-6 1,-31 11 6,1 0 1,0 0 0,-1 0 0,1 0 0,0 0 0,-1 0 0,1 1-1,-1-1 1,1 0 0,0 0 0,-1 1 0,1-1 0,-1 0 0,1 1 0,-1-1-1,1 0 1,-1 1 0,1-1 0,-1 1 0,1-1 0,-1 1 0,0-1-1,1 1 1,-1-1 0,0 1 0,1-1 0,-1 1 0,0 0 0,0-1-1,1 1 1,-1-1 0,0 1 0,0 0 0,0-1 0,0 1 0,0 0-1,0-1 1,0 1 0,0 1 0,-1 35-107,0-23 64,1-12 49,0 0 0,1 0 1,-1-1-1,0 1 1,1 0-1,-1 0 0,1 0 1,-1 0-1,1 0 1,0-1-1,0 1 1,-1 0-1,1 0 0,1-1 1,-1 1-1,0-1 1,0 1-1,1-1 0,-1 1 1,0-1-1,1 0 1,0 0-1,-1 0 1,1 0-1,0 0 0,-1 0 1,1 0-1,0 0 1,0-1-1,0 1 0,-1-1 1,1 1-1,0-1 1,0 0-1,0 0 1,0 0-1,0 0 0,0 0 1,3-1-1,4 0 18,0 0 0,0-1 0,0 0 0,0 0 0,0-1 0,-1-1 0,11-4 0,-7 2 21,0-1 1,0-1-1,0 0 1,-1 0-1,0-1 1,-1 0-1,0-1 1,-1 0-1,0 0 1,9-15-1,-38 50 76,17-21-108,0 0 0,1-1 0,0 1-1,0 0 1,0 1 0,0-1 0,1 0-1,-1 0 1,1 1 0,-1 6 0,2-11-4,0 1 1,0 0 0,1-1-1,-1 1 1,0 0-1,0-1 1,0 1 0,1-1-1,-1 1 1,0-1 0,1 1-1,-1-1 1,0 1-1,1-1 1,-1 1 0,1-1-1,-1 1 1,1-1-1,-1 0 1,1 1 0,-1-1-1,1 0 1,-1 1 0,1-1-1,-1 0 1,1 0-1,0 1 1,-1-1 0,1 0-1,-1 0 1,1 0 0,0 0-1,-1 0 1,1 0-1,0 0 1,-1 0 0,1 0-1,-1 0 1,1 0 0,0-1-1,28-5 59,26-16-79,-43 16-35,1 0 1,0 1-1,0 1 0,0 0 0,21-3 0,-33 7 44,1-1-1,-1 1 0,0 0 1,0 0-1,0 0 1,1 0-1,-1 0 0,0 0 1,0 0-1,0 1 1,1-1-1,-1 0 0,0 1 1,0-1-1,0 1 0,0-1 1,0 1-1,0-1 1,0 1-1,0 0 0,0 0 1,0-1-1,0 1 0,0 0 1,1 2-1,-1-1-1,0 1-1,0 0 0,0-1 1,-1 1-1,1 0 1,-1 0-1,0 0 1,0 4-1,0-5 17,0 1 1,0-1-1,0 1 1,0-1-1,1 0 1,-1 0-1,1 1 1,-1-1-1,1 0 1,0 0-1,0 1 1,0-1-1,0 0 1,0 0-1,0 0 0,2 2 1,-2-4 3,0 1-1,0-1 1,0 1 0,0-1 0,0 1-1,1-1 1,-1 1 0,0-1 0,0 0-1,0 0 1,1 0 0,-1 0 0,0 0-1,0 0 1,0 0 0,1 0 0,-1 0-1,0 0 1,0-1 0,0 1 0,2-1-1,27-13 112,-26 11-101,35-22 100,-33 20-127,0 0 0,1 0 0,-1 1-1,1 0 1,0 0 0,1 1 0,-1 0 0,16-4 0,-23 7 2,1 0 0,0-1 1,0 1-1,0 0 1,0 0-1,0 0 0,-1 1 1,1-1-1,0 0 0,0 0 1,0 0-1,-1 1 1,1-1-1,0 0 0,0 1 1,0-1-1,-1 0 0,1 1 1,0-1-1,-1 1 1,1-1-1,0 1 0,-1 0 1,1-1-1,-1 1 0,1 0 1,-1-1-1,1 1 1,-1 0-1,0-1 0,1 1 1,-1 0-1,1 1 0,2 28-576,-3-29 518,0-1 31,0 0 0,0 0 0,0 0 0,0 1 0,0-1 0,-1 0-1,1 0 1,0 0 0,0 0 0,0 0 0,0 1 0,0-1 0,0 0 0,-1 0 0,1 0-1,0 0 1,0 0 0,0 0 0,0 0 0,0 0 0,-1 0 0,1 1 0,0-1 0,0 0-1,0 0 1,0 0 0,-1 0 0,1 0 0,0 0 0,0 0 0,0 0 0,-1 0 0,1 0-1,0 0 1,0 0 0,0-1 0,0 1 0,-1 0 0,1 0 0,0 0 0,0 0 0,0 0-1,0 0 1,0 0 0,-1 0 0,1 0 0,0-1 0,0 1 0,0 0 0,0 0-1,0 0 1,0 0 0,-1 0 0,1-1 0,0 1 0,-11-9-255,9 8 110,-7-9-335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34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14907,'3'1'1865,"-3"8"-1233,0-6-328,0 3 1544,2-2-1912,4 0 360,0 8-232,1-2-160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35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12435,'-5'13'1704,"0"-1"-1,-2 0 1,1 0 0,-11 14 0,8-14-1110,2 0 0,0 0-1,-9 20 1,16-30-558,-1-1 1,0 0-1,1 1 0,0-1 0,-1 1 1,1-1-1,0 1 0,-1-1 1,1 1-1,0-1 0,0 1 0,1-1 1,-1 1-1,0-1 0,0 1 1,1-1-1,-1 1 0,0-1 0,2 2 1,-2-2-22,1 0 0,0 0 0,0 0 0,0 0 1,0-1-1,0 1 0,0 0 0,0-1 0,0 1 1,0 0-1,0-1 0,0 1 0,1-1 0,-1 0 0,0 1 1,0-1-1,0 0 0,2 0 0,3 1-20,0-1 0,0 0 0,0-1 0,0 0 0,0 0-1,0 0 1,0 0 0,6-3 0,11-6-87,0-1-1,-1-1 1,0-1-1,-1 0 1,19-17-1,-39 29 87,-1 1-1,0-1 1,1 0-1,-1 1 0,1-1 1,-1 1-1,1 0 0,-1-1 1,1 1-1,0-1 0,-1 1 1,1 0-1,-1 0 1,1-1-1,0 1 0,-1 0 1,1 0-1,0 0 0,-1 0 1,1-1-1,0 1 1,-1 0-1,1 0 0,0 0 1,-1 1-1,1-1 0,0 0 1,-1 0-1,2 0 0,3 19-184,-5-17 184,0 0-1,0 1 1,1-1 0,-1 1-1,1-1 1,0 0-1,-1 1 1,1-1 0,0 0-1,0 1 1,2 1 0,-1-2 9,1 0 0,-1 0 1,1-1-1,-1 1 0,1-1 1,0 0-1,-1 1 0,1-1 1,0-1-1,0 1 0,0 0 1,0-1-1,0 1 1,-1-1-1,1 0 0,0 0 1,5-1-1,9 0-46,29-6-1,-37 5 1,60-14-287,-45 9 133,0 2 1,1 0-1,0 1 0,0 2 0,30 0 0,-52 2 201,0 0 1,0 1-1,0-1 0,0 1 0,0-1 0,0 1 0,0 0 0,0 0 0,-1 0 1,1 1-1,0-1 0,-1 1 0,1-1 0,-1 1 0,1 0 0,-1 0 0,0 0 1,0 0-1,0 1 0,0-1 0,0 0 0,-1 1 0,1-1 0,-1 1 0,1 0 1,-1 0-1,0-1 0,1 6 0,-1-6 27,0-1 0,0 1 0,0 0 0,0-1 1,0 1-1,1-1 0,-1 1 0,0-1 0,1 1 0,-1-1 0,1 0 0,-1 0 0,1 0 1,0 0-1,-1 0 0,1 0 0,0 0 0,0-1 0,0 1 0,0-1 0,-1 1 0,1-1 1,0 1-1,0-1 0,0 0 0,0 0 0,0 0 0,0 0 0,0-1 0,0 1 1,2-1-1,8-1-14,0-1 1,0-1-1,20-8 1,-22 8-115,8-3-54,-10 3-6,0 0-1,0 1 1,1 0-1,-1 0 1,1 1 0,0 0-1,-1 1 1,1 0-1,12 0 1,-19 1 154,0 1 1,0-1-1,-1 1 0,1 0 1,0 0-1,-1 0 0,1 0 1,-1 0-1,1 0 0,-1 0 1,0 0-1,1 0 1,-1 1-1,0-1 0,0 1 1,0-1-1,0 1 0,0-1 1,0 1-1,0-1 0,-1 1 1,2 2-1,-2-3 62,1 1-1,-1 0 1,1-1 0,0 1-1,-1-1 1,1 1 0,0-1-1,0 1 1,0-1-1,0 0 1,1 1 0,-1-1-1,0 0 1,0 0 0,1 0-1,-1 0 1,1 0-1,-1 0 1,1-1 0,-1 1-1,1 0 1,-1-1 0,1 1-1,0-1 1,-1 1 0,3-1-1,3 0 70,0-1-1,0 0 1,0 0 0,0 0-1,0-1 1,0 0-1,-1-1 1,7-2 0,-6 1-98,0 2 0,0-1 0,0 1 1,0 0-1,0 1 0,14-2 0,-12 6-276,-9-3 235,0 0 0,0 0 0,0 0 1,-1 0-1,1 0 0,0 0 0,0 0 1,0 0-1,0 0 0,0 1 0,0-1 0,0 0 1,-1 0-1,1 0 0,0 0 0,0 0 1,0 0-1,0 0 0,0 0 0,0 0 0,0 0 1,0 1-1,0-1 0,-1 0 0,1 0 1,0 0-1,0 0 0,0 0 0,0 0 0,0 0 1,0 1-1,0-1 0,0 0 0,0 0 1,0 0-1,0 0 0,0 0 0,0 0 0,0 1 1,0-1-1,0 0 0,0 0 0,0 0 1,0 0-1,0 0 0,0 0 0,1 1 0,-1-1 1,0 0-1,0 0 0,0 0 0,0 0 1,0 0-1,0 0 0,0 0 0,0 0 0,0 1 1,1-1-1,-1 0 0,0 0 0,0 0 1,0 0-1,0 0 0,0 0 0,0 0 0,0 0 1,1 0-1,-1 0 0,-9 3-169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35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12 15267,'-11'23'5549,"-1"23"-3994,11-42-1572,1 0 1,0 0-1,-1 0 0,2 0 1,-1 0-1,0 0 0,1 0 1,-1-1-1,1 1 1,2 5-1,-2-7 32,0 0 0,0 0 0,0-1 1,0 1-1,1 0 0,-1-1 0,0 1 0,1-1 1,-1 1-1,1-1 0,0 0 0,-1 1 0,1-1 1,0 0-1,0 0 0,0 0 0,0-1 0,0 1 1,0 0-1,0-1 0,3 1 0,3 0 30,0-1 0,0 0 1,0 0-1,0-1 0,0 0 0,0 0 0,-1-1 0,1 0 1,0 0-1,-1-1 0,0 0 0,1 0 0,7-6 0,-6 4 75,-1 0 0,1-1 0,-2 1 0,1-2 0,-1 1 0,0-1 0,0 0 0,0-1 1,-1 0-1,7-11 0,-12 16-28,1-1 0,-1 0 1,0 0-1,0 1 0,0-1 1,0-8-1,-1 11-78,0 1 1,0-1-1,0 0 0,0 1 0,0-1 1,0 0-1,0 1 0,0-1 1,0 1-1,0-1 0,-1 0 1,1 1-1,0-1 0,0 1 0,-1-1 1,1 1-1,0-1 0,-1 1 1,1-1-1,-1 0 0,0 1-15,0 0-1,1 0 1,-1 0-1,0-1 1,0 1-1,1 0 1,-1 0-1,0 0 1,1 1-1,-1-1 1,0 0-1,0 0 1,1 0-1,-1 0 1,0 1-1,1-1 1,-1 0-1,0 1 1,1-1-1,-1 1 1,1-1-1,-1 0 1,0 1-1,0 0-48,0-1-1,0 1 0,0-1 1,0 1-1,0 0 0,0 0 1,0-1-1,0 1 0,0 0 1,0 0-1,1 0 0,-1 0 1,0 0-1,1 0 0,-1 0 1,0 0-1,1 0 0,-1 0 0,1 0 1,0 0-1,-1 0 0,1 0 1,0 1-1,0-1 0,0 0 1,-1 0-1,1 0 0,0 0 1,1 1-1,-1-1 0,0 0 1,0 0-1,0 0 0,1 0 1,-1 1-1,1-1 0,-1 0 1,1 0-1,1 2 0,-1-1-147,1 0 0,0 0 0,1 0-1,-1 0 1,0 0 0,1-1 0,-1 1 0,0-1-1,1 0 1,0 1 0,-1-1 0,1 0 0,0 0-1,0-1 1,4 2 0,-1-2 16,0 0 0,-1 0-1,1 0 1,0-1 0,-1 0 0,1 0 0,7-2-1,17-8-614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36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39 15443,'-30'19'1851,"15"-10"-1084,0 1-1,1 0 1,-17 16-1,30-26-744,1 0-1,-1 1 1,1-1-1,-1 1 1,1-1-1,-1 1 1,1-1-1,0 0 1,-1 1-1,1-1 1,0 1-1,-1 0 1,1-1-1,0 1 1,-1-1-1,1 1 1,0 0-1,0-1 1,0 1-1,0-1 1,0 1-1,0 0 1,-1-1-1,2 1 1,-1 0-1,0-1 1,0 1-1,0-1 1,0 1 0,0 0-1,0-1 1,1 1-1,-1-1 1,0 1-1,0-1 1,1 1-1,-1 0 1,0-1-1,1 1 1,-1-1-1,1 1 1,-1-1-1,1 0 1,-1 1-1,1-1 1,-1 1-1,1-1 1,-1 0-1,1 0 1,-1 1-1,1-1 1,-1 0-1,1 0 1,0 0-1,-1 1 1,1-1-1,1 0 1,7 3 6,1-1 1,-1 0-1,13 0 0,-7 1 10,34 6 4,87 29 0,-135-37-15,0-1-1,0 1 1,0-1-1,0 1 0,-1-1 1,1 0-1,0 1 1,0-1-1,0 0 0,0 0 1,0 0-1,0 1 1,0-1-1,0 0 0,0 0 1,0-1-1,0 1 1,0 0-1,0 0 0,0 0 1,0-1-1,0 1 1,-1 0-1,1-1 0,0 1 1,0-1-1,0 1 1,0-1-1,-1 1 0,2-2 1,0-1 75,-1 0 0,0 0 1,0 0-1,-1 0 0,1 0 0,-1 0 1,1 0-1,-1-5 0,0 6-95,8-113 991,-7 114-999,-1 1 0,0 0 0,0-1 0,0 1 0,0 0 0,1 0 1,-1-1-1,0 1 0,0 0 0,1 0 0,-1-1 0,0 1 0,0 0 1,1 0-1,-1 0 0,0-1 0,1 1 0,-1 0 0,0 0 0,1 0 1,-1 0-1,0 0 0,1 0 0,-1 0 0,0 0 0,1 0 0,-1 0 1,0 0-1,1 0 0,-1 0 0,0 0 0,1 0 0,-1 0 0,0 0 1,1 0-1,-1 0 0,0 0 0,1 0 0,-1 1 0,0-1 0,1 0 0,-1 0 1,0 0-1,0 1 0,1-1 0,-1 1 0,24 13-111,-14-7 21,2-2 5,0-1 0,-1 1 1,1-2-1,1 0 0,-1 0 1,0-1-1,1 0 0,-1-1 1,1-1-1,0 0 1,19-3-1,-25 2 99,0 0 0,0 0 0,0-1 0,-1 0 0,1 0 0,-1-1 0,1 0-1,-1 0 1,0 0 0,0-1 0,0 0 0,0 0 0,-1 0 0,0-1 0,0 0 0,0 0 0,0 0 0,-1-1 0,0 0 0,0 1 0,6-13 0,-23 29 233,8-1-249,0 1 0,0-1 0,1 1 0,1 0 0,0 0 0,0 0 0,1 0 0,1 1 0,0-1 0,0 0 0,1 1-1,2 18 1,-2-28 8,1 0 0,-1 0 0,1 0-1,-1 0 1,1 0 0,0 0-1,-1 0 1,1-1 0,0 1-1,0 0 1,0 0 0,1-1-1,-1 1 1,2 1 0,-2-2-46,0 0 0,0 0 0,0-1 1,0 1-1,0-1 0,0 1 0,0-1 0,1 0 0,-1 1 0,0-1 1,0 0-1,0 0 0,0 0 0,1 0 0,-1 0 0,0 0 1,0 0-1,2 0 0,0-1-55,1 0-1,-1 0 1,0-1 0,0 1-1,0-1 1,0 0-1,0 0 1,-1 0 0,1 0-1,-1 0 1,1 0 0,-1-1-1,0 1 1,0-1 0,3-4-1,11-24-267,-1-18-99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36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16428,'-9'22'1304,"5"0"-976,4-1-288,3 0 8,6-1 256,5-7-160,5-2-120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37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9 17388,'-19'0'741,"0"2"1,1 0 0,-1 1-1,-25 7 1,35-8-557,1 1-1,0 0 1,0 0 0,0 1 0,1 0-1,-1 0 1,1 1 0,0 0 0,0 0-1,0 0 1,-9 12 0,15-16-164,0 0-1,-1 1 1,1-1-1,0 0 1,0 1-1,0 0 1,1-1-1,-1 1 1,0-1-1,1 1 1,-1 0 0,1 0-1,-1-1 1,1 1-1,0 0 1,0 0-1,-1-1 1,1 1-1,1 0 1,-1 2-1,1-3-8,-1 1 0,1-1 0,0 1-1,0-1 1,0 0 0,0 0-1,0 1 1,0-1 0,0 0-1,0 0 1,0 0 0,1 0-1,-1 0 1,0 0 0,1-1 0,-1 1-1,4 1 1,2 0-2,0 0 1,1 0-1,-1 0 0,0-1 0,1-1 1,0 1-1,14-2 0,-8-1-11,0 0 1,0-2-1,0 1 0,-1-2 0,0 0 1,0 0-1,18-11 0,-21 10-5,0 0 1,-1-1-1,0 0 0,0 0 0,0-1 0,-1 0 1,0 0-1,-1-1 0,11-15 0,-13 7-25,-5 17 31,0 0-1,0 0 1,0-1-1,0 1 0,0 0 1,-1 0-1,1 0 0,0 0 1,0-1-1,0 1 1,0 0-1,-1 0 0,1 0 1,0 0-1,0 0 0,0 0 1,-1 0-1,1-1 0,0 1 1,0 0-1,-1 0 1,1 0-1,0 0 0,0 0 1,0 0-1,-1 0 0,1 0 1,0 0-1,0 0 1,-1 0-1,1 1 0,0-1 1,0 0-1,0 0 0,-1 0 1,1 0-1,0 0 0,-3 2-2,-1-1-1,1 1 0,0-1 1,1 1-1,-1 0 0,0 0 1,-4 5-1,0 1-4,0 0 1,0 0-1,-7 13 0,13-18 11,-1-1-1,0 1 0,1 0 0,0 0 0,0 0 0,0 0 0,0 0 0,0 0 0,0 1 0,1-1 0,0 0 0,-1 0 1,1 0-1,0 1 0,1 3 0,0-6-1,-1 1 1,1-1-1,0 0 1,0 1-1,-1-1 1,1 0-1,0 0 1,0 0-1,0 0 0,0 0 1,0 0-1,1 0 1,-1 0-1,0 0 1,0-1-1,1 1 1,-1 0-1,0-1 1,1 1-1,-1-1 1,0 1-1,1-1 1,-1 0-1,1 0 1,-1 0-1,2 1 1,5-1-45,-1 0 0,0 0 1,14-2-1,-3-2-140,-1-1 0,1 0 0,-1-2 0,0 0 1,-1 0-1,0-2 0,27-18 0,17-8-320,-60 34 514,1 1-1,-1 0 0,0 0 1,0 0-1,1 0 0,-1 0 1,0 0-1,0 0 0,1 0 1,-1 0-1,0 0 0,1 0 1,-1 0-1,0 0 1,0 0-1,1 0 0,-1 0 1,0 0-1,0 0 0,1 0 1,-1 0-1,0 0 0,0 0 1,1 0-1,-1 1 0,0-1 1,0 0-1,1 0 0,-1 0 1,0 0-1,0 1 0,0-1 1,1 0-1,-1 0 0,0 0 1,0 1-1,0-1 0,0 0 1,0 0-1,0 1 0,1-1 1,-1 0-1,0 0 1,0 1-1,0-1 0,4 21 424,-4-19-386,0 1-1,0 0 1,1-1-1,-1 1 1,1 0-1,0-1 0,0 1 1,0-1-1,2 4 1,-1-4-26,1 0 0,-1 0 0,1 0 1,0-1-1,-1 1 0,1-1 0,0 0 0,0 0 1,0 0-1,0 0 0,0 0 0,0-1 1,1 0-1,-1 1 0,0-1 0,0 0 1,3-1-1,9 0-55,0 0-1,16-5 1,-29 5 27,38-9-147,-27 6 47,0 0-1,0 1 0,1 1 0,-1 0 1,15 0-1,-27 2 103,-1 0 1,1 0 0,0 0-1,0 0 1,-1 0 0,1 1-1,0-1 1,0 0 0,-1 0-1,1 0 1,0 1-1,-1-1 1,1 0 0,0 1-1,-1-1 1,1 0 0,0 1-1,-1-1 1,1 1-1,-1-1 1,1 1 0,-1 0-1,1-1 1,-1 1 0,1-1-1,0 2 1,-1 18 126,0-19-100,-1 1 0,1-1 0,0 0 1,0 1-1,0-1 0,0 0 0,0 1 1,0-1-1,0 1 0,0-1 0,0 0 1,1 1-1,-1-1 0,1 0 0,-1 1 1,1-1-1,-1 0 0,2 2 0,-1-2-37,0-1-1,0 1 1,0-1 0,0 0-1,0 1 1,0-1-1,0 0 1,0 0-1,0 0 1,0 0-1,0 0 1,0 0-1,0 0 1,0 0 0,1 0-1,-1 0 1,0 0-1,0-1 1,0 1-1,0 0 1,0-1-1,1 0 1,26-13-288,-25 12 374,61-32-279,-22 12-13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5:34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0 471 14363,'1'2'88,"0"0"0,0 0 0,0 0 0,0-1 0,1 1 0,-1 0-1,0 0 1,1-1 0,-1 1 0,1-1 0,0 0 0,-1 1 0,1-1 0,0 0 0,0 0 0,0 0-1,0 0 1,0 0 0,0 0 0,0-1 0,0 1 0,0-1 0,0 1 0,4-1 0,4 1 115,0-1 0,0 0 0,0-1 0,11-1 0,32-9 420,-1-2 1,-1-2-1,58-27 1,-46 18-286,191-74 633,187-66-140,-369 141-796,22-7-525,88-42 1,-174 67 74,-12 3-612,-17 3-1031,2 4 1281,-32 10-1,8 2-70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37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0 14939,'-1'1'211,"0"0"-1,1 0 0,-1 0 1,0 0-1,0 0 1,0 0-1,0 0 1,0 0-1,0 0 1,0 0-1,0-1 0,0 1 1,0 0-1,0-1 1,-1 1-1,1-1 1,0 1-1,0-1 0,-3 1 1,-31 3 1932,13-2-1120,15 0-960,-1 0 0,1 0 0,-1 1 0,1 0 1,0 0-1,0 1 0,-7 4 0,10-5-108,1-1 1,0 1 0,0-1-1,0 1 1,0 0 0,1 0-1,-1 1 1,1-1-1,-1 0 1,1 1 0,0-1-1,1 1 1,-1 0-1,1 0 1,-2 4 0,3-7-1,0 0 1,-1-1-1,1 1 1,0 0-1,0 0 0,0-1 1,0 1-1,0 0 1,0 0-1,0-1 1,0 1-1,0 0 1,0 0-1,1-1 1,-1 1-1,0 0 0,0 0 1,1-1-1,-1 1 1,0 0-1,1-1 1,-1 1-1,1 0 1,-1-1-1,1 1 1,-1-1-1,1 1 0,0-1 1,-1 1-1,1-1 1,-1 1-1,1-1 1,0 0-1,-1 1 1,1-1-1,0 0 1,0 0-1,1 1 0,3 0-103,-1-1 0,1 1 0,0-1 0,0 0 0,5-1 0,-6 1 140,22-3-503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38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 14083,'0'1'133,"0"0"1,0 0-1,1 0 0,-1 0 0,0 0 1,1 0-1,-1-1 0,1 1 1,-1 0-1,1 0 0,-1 0 1,1-1-1,-1 1 0,1 0 0,0-1 1,-1 1-1,1 0 0,0-1 1,0 1-1,-1-1 0,1 1 1,0-1-1,0 1 0,0-1 0,0 0 1,0 1-1,0-1 0,1 0 1,31 5 1388,-28-5-1191,13 1 52,0-1 1,1 0 0,-1-2-1,0 0 1,0-1 0,0-1-1,-1 0 1,1-2 0,-1 0-1,0-1 1,-1 0 0,26-16-1,-39 20-352,1 1-1,-1-1 0,1 0 0,-1 0 1,0-1-1,0 1 0,-1-1 1,1 1-1,-1-1 0,3-5 0,-4 8-35,-1 0 0,0 0 0,1 0 0,-1 0-1,0-1 1,1 1 0,-1 0 0,0 0 0,0 0-1,0 0 1,0-1 0,0 1 0,0 0 0,0 0-1,-1 0 1,1-1 0,0 1 0,-1 0 0,1 0-1,-1 0 1,1 0 0,-1 0 0,1 0 0,-1 0-1,0 0 1,1 0 0,-1 0 0,0 0 0,0 0-1,0 1 1,0-1 0,0 0 0,0 0 0,0 1-1,0-1 1,0 1 0,0-1 0,0 1 0,0-1-1,0 1 1,-2 0 0,-5-2-45,1 0-1,-1 1 1,0 0 0,0 0-1,0 1 1,0 0 0,1 1 0,-1-1-1,0 1 1,0 1 0,1 0-1,-1 0 1,-14 6 0,8-2 6,-1 1 1,1 0-1,0 1 1,1 1-1,-23 19 0,29-22 44,1 0 0,0 0 0,0 1-1,0 0 1,1 0 0,-6 10 0,11-15-22,-1-1 0,0 1 0,0-1 0,0 1 0,1-1 1,-1 1-1,1 0 0,0-1 0,-1 1 0,1 0 0,0 0 1,0-1-1,0 1 0,0 0 0,0-1 0,0 1 0,0 0 1,1 0-1,-1-1 0,1 1 0,-1 0 0,1-1 0,0 1 0,0-1 1,-1 1-1,1-1 0,0 1 0,0-1 0,0 0 0,1 1 1,-1-1-1,0 0 0,0 0 0,1 0 0,-1 0 0,1 0 1,-1 0-1,3 1 0,5 1 125,1 1 0,-1-1 0,1-1 0,0 0 1,0 0-1,18 0 0,-17-1-98,37 3-52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9:07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425 6 13179,'-7'-2'121,"0"1"-1,0 0 1,0 0 0,0 0-1,0 1 1,0 0 0,0 1-1,0-1 1,0 1 0,0 1 0,0-1-1,0 1 1,0 0 0,1 1-1,-1 0 1,1 0 0,-1 0 0,1 1-1,0 0 1,-9 8 0,3-2 28,1 0 0,0 1 1,1 0-1,0 1 1,1 0-1,0 1 0,1 0 1,-11 24-1,9-13 1,0 1 0,3 0-1,0 0 1,1 1 0,1 0-1,-1 44 1,5-49-92,1 0 1,1-1 0,1 1-1,1 0 1,1-1-1,1 0 1,0 0 0,17 39-1,-18-50-31,1 0-1,1 0 0,7 10 0,-11-16-14,0-1 0,1 1-1,-1-1 1,1 1 0,0-1 0,-1 0-1,1 0 1,0 0 0,0 0 0,0-1-1,0 1 1,7 1 0,-10-3-11,1 1-1,-1-1 1,0 0 0,1 0 0,-1 0 0,1 0 0,-1 0-1,0 0 1,1 0 0,-1 0 0,0 0 0,1 0 0,-1 0-1,0 0 1,1 0 0,-1 0 0,0 0 0,1 0 0,-1 0-1,1-1 1,-1 1 0,0 0 0,0 0 0,1 0 0,-1 0-1,0-1 1,1 1 0,-1 0 0,0 0 0,0-1 0,1 1-1,-1-1 1,-1-12-97,-12-17-231,12 28 303,-17-30-345,-2 1 1,-2 1-1,0 1 1,-2 0-1,-2 2 1,-38-33-1,60 56 439,0 1 0,-1 0 0,1 0 0,-1 0 0,-8-3 0,37 20 1421,-6-7-1201,1-1 0,0 0-1,1-1 1,33 3-1,-43-7-288,0 0-1,0-1 1,-1 0 0,1-1-1,0 0 1,0-1-1,-1 0 1,1 0 0,-1-1-1,0 0 1,14-7-1,13-16-45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9:08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15 14787,'0'-1'50,"0"1"0,0-1 0,0 1 0,0-1-1,0 1 1,0-1 0,0 0 0,-1 1 0,1-1 0,0 1-1,0-1 1,0 1 0,-1-1 0,1 1 0,0-1 0,0 1 0,-1 0-1,1-1 1,0 1 0,-1-1 0,1 1 0,-1 0 0,1-1-1,-1 1 1,1 0 0,0-1 0,-1 1 0,1 0 0,-1 0 0,1-1-1,-1 1 1,0 0 0,-1 0 20,-1 0-1,1-1 1,0 2-1,0-1 1,0 0-1,0 0 0,0 1 1,0-1-1,-3 1 1,-3 2 79,0 1 0,0-1 1,0 1-1,-7 5 0,0 2-54,1 1 0,1 0 1,-1 0-1,2 2 0,0 0 0,1 0 0,-11 17 0,4-1-41,2 0 0,-24 60 0,33-70-33,0 1 0,1 0 0,2 0 0,0 0 0,1 1 0,1-1 0,1 23 0,1-34-33,1 0-1,1 0 0,-1-1 1,2 1-1,-1 0 1,1-1-1,7 15 0,-7-18-33,1 0-1,-1-1 1,1 0-1,0 1 1,0-1-1,0-1 1,1 1-1,0-1 1,0 0-1,0 0 1,0 0-1,10 4 1,0-1-76,0-1 1,0-1 0,1-1 0,0 0 0,-1-1-1,1-1 1,0-1 0,19 1 0,18-5-203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9:09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90 11931,'30'-26'1332,"-17"13"-582,1 2 0,0 0-1,28-17 1,-42 28-730,0 0-1,1 0 1,-1 0 0,0 0-1,0 0 1,0-1 0,0 1-1,0 0 1,0 0-1,1 0 1,-1 0 0,0 0-1,0 0 1,0 0 0,0 0-1,0 0 1,1 0-1,-1 0 1,0 0 0,0 0-1,0 0 1,0 0 0,0 0-1,1 0 1,-1 0-1,0 0 1,0 0 0,0 0-1,0 0 1,0 1-1,0-1 1,1 0 0,-1 0-1,0 0 1,0 0 0,0 0-1,0 0 1,0 0-1,0 0 1,0 1 0,0-1-1,1 0 1,-1 0 0,0 0-1,0 0 1,0 0-1,0 0 1,0 1 0,0-1-1,0 0 1,0 0 0,0 0-1,0 0 1,0 0-1,0 1 1,0-1 0,0 0-1,0 0 1,0 0 0,0 0-1,0 0 1,0 1-1,0-1 1,0 0 0,-1 0-1,-3 11 496,-21 28 52,-1-3 1,-49 54-1,45-55-463,-65 69-101,78-88-157,0 0-1,0-2 0,-2 0 1,-20 12-1,37-25 89,1 1-1,-1-1 1,0 0 0,0-1 0,0 1-1,0 0 1,0 0 0,0-1-1,0 0 1,0 1 0,0-1-1,0 0 1,0 0 0,-1 0-1,1 0 1,-2 0 0,3-1 3,0 1 0,0-1 0,0 1 0,0-1 1,0 0-1,0 1 0,0-1 0,0 0 0,0 1 0,1-1 1,-1 0-1,0 0 0,0 0 0,1 0 0,-1 0 0,0 0 1,1 0-1,-1 0 0,1 0 0,-1-2 0,0-3-72,0 0-1,0 0 1,1 1 0,-1-1-1,1 0 1,1 0-1,-1 0 1,1 0 0,1-6-1,3-5-427,0-1-1,0 1 0,13-24 1,-15 35 481,0 0 1,1 0 0,-1 0-1,1 0 1,0 1-1,1-1 1,-1 1 0,1 0-1,0 1 1,0-1-1,12-7 1,-14 11 158,0 0 0,-1 0 1,1 1-1,0-1 0,0 0 1,0 1-1,-1 0 0,1 0 0,0 0 1,0 0-1,0 0 0,0 1 0,0-1 1,-1 1-1,1-1 0,0 1 1,0 0-1,-1 0 0,1 1 0,-1-1 1,1 0-1,-1 1 0,0 0 0,1-1 1,3 5-1,5 4 167,-1 1 1,0 0-1,13 20 1,-20-27-126,25 36 474,24 34-175,-46-67-401,0-1 0,1 1 0,0-1-1,0 0 1,0 0 0,0-1 0,11 6-1,15 0-36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9:09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0 15779,'1'10'1273,"1"15"-969,3 2-128,6 11 280,3 5-64,2 6-72,0 5-88,-5 2-160,-3 2-48,-13 2-24,-8-6-8,-14-7-72,-8-7-112,-8-11-392,-1-9-1745,7-8 2009,5-6-240,15-15-224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9:10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24 16283,'15'-1'1345,"8"-2"-1009,6-3-168,10 3 608,4 2-568,5 1-448,0 1-176,-6 0-312,-2-1-1457,-14-1 1737,-11-3-328,-24-2-216</inkml:trace>
  <inkml:trace contextRef="#ctx0" brushRef="#br0" timeOffset="1">1 226 15547,'39'3'1513,"20"-7"-1009,9-3-192,4 0 432,2-1-400,-9 3 0,-2-1-72,-23-3-224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9:10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428 0 16436,'-44'79'3536,"-93"133"-2697,102-165-725,-3-2 0,-54 53 1,81-88-156,7-5-34,0 0 0,-1-1 0,0 0 0,0 0 0,0 0 0,-1 0 0,0-1 0,1 0 0,-8 3 0,13-6 40,-1 0-1,0 0 1,1 0-1,-1 0 1,1 0 0,-1-1-1,1 1 1,-1 0 0,1 0-1,-1 0 1,1-1-1,-1 1 1,1 0 0,-1 0-1,1-1 1,0 1-1,-1-1 1,1 1 0,-1 0-1,1-1 1,0 1 0,-1-1-1,1 1 1,0-1-1,0 1 1,-1-1 0,1 1-1,0-1 1,0 1-1,0-1 1,0 1 0,-1-1-1,1 1 1,0-1 0,0 1-1,0-1 1,0 1-1,0-1 1,0 0 0,1 1-1,-1-1 1,2-29-366,-2 26 350,6-38-405,0-10-45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9:11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 13051,'-1'-17'1648,"1"22"-1360,4 16 640,3 5-183,6 7-209,6 3-88,6 6-104,5 0-48,6-6-144,0-4-208,2-8 128,1 3-40,4-7-64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9:11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1 472 15179,'0'0'34,"0"0"-1,0 1 0,0-1 1,0 0-1,0 0 1,0 1-1,0-1 1,0 0-1,0 1 0,0-1 1,0 0-1,0 0 1,0 1-1,0-1 0,0 0 1,0 1-1,1-1 1,-1 0-1,0 0 1,0 1-1,0-1 0,1 0 1,-1 0-1,0 0 1,0 1-1,0-1 0,1 0 1,-1 0-1,0 0 1,0 0-1,1 1 1,-1-1-1,0 0 0,1 0 1,-1 0-1,0 0 1,0 0-1,1 0 0,-1 0 1,0 0-1,1 0 1,-1 0-1,0 0 1,1 0-1,-1 0 0,0 0 1,0 0-1,1 0 1,-1 0-1,0 0 0,1-1 1,-1 1-1,0 0 1,0 0-1,1 0 0,-1 0 1,0-1-1,0 1 1,1 0-1,-1 0 1,0 0-1,0-1 0,0 1 1,0 0-1,1-1 1,21-19 570,335-352 3053,-343 357-3643,0 0 7,1 0 0,30-23 0,-49 43-14,0 0 0,0 1 0,1 0-1,-1 0 1,1 0 0,-2 8 0,-2 1-1,-10 24-10,-21 64 0,31-79-90,2 0 0,0 0 1,1 0-1,0 29 1,4-42-105,0-1 1,1 0-1,3 17 1,-4-25 157,1 1 0,-1-1 0,1 0 0,0 0 0,0 1 0,0-1 0,0 0 0,0 0 0,0 0 0,0 0 0,1 0 0,-1-1 0,1 1 0,-1 0 0,1-1 0,0 1 0,-1-1 0,1 1 0,0-1 0,0 0 0,2 2 0,-3-3 23,0 0 1,0 0 0,0 0-1,0 1 1,-1-1-1,1 0 1,0 0-1,0 0 1,0 0-1,0 0 1,0-1-1,0 1 1,-1 0 0,1 0-1,0 0 1,0-1-1,0 1 1,-1 0-1,1-1 1,1 0-1,20-20-440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5:34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206 417 12443,'0'0'39,"4"-7"660,0 0 0,-1-1 0,0 1 1,4-14-1,-7 20-617,0 0 0,0 0 0,1 0 0,-1 0 0,0 0 0,0 0 0,0 0 0,0 0 0,0 0 0,0 0 0,0 1 0,-1-1 0,1 0 0,0 0 1,0 0-1,-1 0 0,1 0 0,-1 0 0,1 0 0,-1 0 0,1 1 0,-1-1 0,1 0 0,-1 0 0,0 1 0,1-1 0,-1 0 0,0 1 0,0-1 0,1 1 0,-1-1 0,0 1 0,0-1 0,0 1 1,0-1-1,0 1 0,0 0 0,0 0 0,0-1 0,0 1 0,1 0 0,-1 0 0,0 0 0,0 0 0,0 0 0,0 0 0,0 0 0,0 1 0,-2-1 0,-7 2 77,0 0-1,0 0 1,1 0 0,-1 2-1,1-1 1,-1 1-1,1 0 1,0 1 0,-14 10-1,16-11-158,1 1 0,0-1 0,1 2 0,-1-1 1,1 0-1,0 1 0,0 0 0,1 0 0,-1 0 0,1 1 0,1 0 0,-1-1 0,-3 12 0,6-16 1,1 1 0,-1-1 1,1 0-1,-1 0 0,1 0 0,0 1 0,0-1 0,0 0 0,0 0 0,0 1 0,0-1 1,0 0-1,1 0 0,0 0 0,-1 1 0,1-1 0,0 0 0,0 0 0,0 0 0,0 0 0,0 0 1,0 0-1,1-1 0,-1 1 0,1 0 0,-1-1 0,1 1 0,0-1 0,-1 1 0,1-1 1,0 0-1,0 0 0,0 0 0,0 0 0,0 0 0,0 0 0,0 0 0,5 0 0,-1 0 26,0 0-1,0 0 0,0 0 0,0-1 0,0 0 0,1-1 1,-1 1-1,0-1 0,0 0 0,0-1 0,0 1 0,0-1 1,10-5-1,-4-1 100,-1 1 1,0-2-1,0 1 1,0-2-1,-1 1 1,0-2-1,-1 1 0,-1-1 1,1 0-1,-2-1 1,1 0-1,-2 0 1,0-1-1,0 0 1,5-18-1,-6 15-11,-1 1-1,0-1 1,-1 0-1,-1 0 1,-1 0-1,0 0 1,-1 0-1,-1 0 0,0 0 1,-1 0-1,-1 0 1,0 0-1,-7-18 1,7 27-131,0 1-1,0-1 1,0 1 0,-1 0 0,0 0 0,0 0-1,-1 0 1,1 0 0,-1 1 0,0 0 0,-1 0-1,1 1 1,-1-1 0,-12-6 0,14 9-39,-1 0 0,0 1 0,0-1 0,1 1 1,-1 0-1,0 0 0,0 0 0,0 0 0,0 1 0,0 0 1,0 0-1,0 1 0,0-1 0,0 1 0,0 0 0,0 0 1,0 1-1,1 0 0,-1-1 0,0 2 0,1-1 0,-5 3 1,0 1-123,0 1 0,1 0 0,0 0 1,0 0-1,1 1 0,0 0 0,0 1 1,1 0-1,-7 11 0,10-15 127,0 1-1,0-1 1,0 1 0,1 0-1,0 0 1,0 0 0,1 0-1,0 0 1,0 0-1,0 0 1,1 0 0,-1 0-1,2 0 1,-1 0 0,1 1-1,0-1 1,2 9 0,10 13-214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9:12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17964,'22'1'1352,"7"-7"-1104,4-2-216,6-1 168,2-1-384,-4 1-408,1 1 488,-10-1-184,-2 0-160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9:12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1 15339,'8'0'1337,"-9"7"-1081,-17 7-96,-2 8 400,-10 9-320,-3 6-40,-7 11-24,0 4 0,2 1-104,-1 2-32,6-4-16,1-5-8,8-10-336,3-7-216,4-16 464,4-10-80,9-14-64</inkml:trace>
  <inkml:trace contextRef="#ctx0" brushRef="#br0" timeOffset="1">53 37 16299,'7'6'1609,"3"8"-1137,6 9-208,6 5 928,10 7-736,5 1-120,11 1-256,7 1-200,1-9-480,-1-7-88,-1-15 512,-5-7-152,-7-10-136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9:12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0 15555,'11'19'1393,"7"4"-953,1 0-144,1 3 592,1 3-312,-3 6-104,-5 2-80,-10 11-200,-6 3-96,-16 7-168,-8 2-216,-23 1-456,-12-4 624,-17-3-96,-4-3-88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9:13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 13403,'-36'30'1248,"-3"8"-776,-2 8-128,9 13 480,3 9-111,11 12-161,4 0-96,14 2-176,9-2-56,14-5-264,12-6-240,19-12-264,11-14 456,24-16-96,8-6-64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9:13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16075,'17'-9'462,"-1"0"0,1 0 0,1 2-1,-1 0 1,1 1 0,1 1-1,19-4 1,-5 4-63,0 1 0,0 2 1,38 2-1,-64 0-361,1 0 0,0 1 0,-1 0 0,1 1-1,-1 0 1,1 0 0,12 6 0,-18-7-35,0 0 0,0 0 0,-1 0 0,1 0 0,0 1 0,-1-1 0,1 0 1,-1 1-1,0 0 0,1-1 0,-1 1 0,0 0 0,0-1 0,0 1 0,0 0 0,0 0 0,0 0 0,-1 0 0,1 0 0,-1 0 0,1 0 0,-1 0 0,0 0 0,0 0 0,0 0 0,0 0 0,0 1 0,0-1 0,-1 0 1,1 0-1,-1 0 0,1 0 0,-2 3 0,-4 8-1,1 0 0,-1-1 0,-1 0 0,0 0 0,-18 21 1,-54 55-9,51-59 15,-5 5-1,-40 45 28,66-70-42,0 0 0,0 1 0,1 0-1,0 0 1,1 0 0,-7 18 0,11-27-11,1 1-1,-1 0 1,1 0 0,-1 0-1,1-1 1,0 1-1,0 0 1,0 0 0,0 0-1,0 0 1,0 0 0,0-1-1,1 1 1,-1 0 0,1 0-1,-1 0 1,1-1 0,0 1-1,0 0 1,-1-1-1,1 1 1,0 0 0,1-1-1,-1 0 1,0 1 0,0-1-1,1 1 1,-1-1 0,0 0-1,1 0 1,-1 0 0,1 0-1,3 1 1,4 2-169,0-1 0,0 0 0,0 0 0,1-1 0,11 1 0,-16-2 113,111 11-630,-56-11 255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9:14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83 15883,'2'-5'298,"0"-1"-1,0 1 0,0 0 0,0 0 0,-1-1 0,0 1 0,1-12 0,-2 16-244,0 0 0,-1 0 0,1-1 0,0 1 0,0 0 0,0 0 0,-1 0 0,1-1 0,-1 1 0,1 0 0,-1 0 0,1 0-1,-1 0 1,0 0 0,1 0 0,-1 0 0,0 0 0,0 0 0,0 0 0,0 1 0,1-1 0,-1 0 0,0 0 0,-1 1 0,1-1 0,0 1 0,0-1 0,0 1 0,0-1 0,0 1-1,0 0 1,-1 0 0,1-1 0,0 1 0,0 0 0,-1 0 0,1 0 0,0 0 0,0 0 0,0 1 0,-1-1 0,1 0 0,-1 1 0,-3 0 7,0 0 1,1 1 0,-1-1 0,0 1 0,1 0-1,0 0 1,-1 1 0,1-1 0,0 1-1,0 0 1,1 0 0,-1 0 0,0 1 0,1-1-1,0 1 1,0 0 0,0 0 0,-2 5-1,-2 3-79,0 0 0,2 0 0,-1 0 0,2 1 0,-6 19 0,4-1-32,1 2 1,1-1-1,2 0 1,3 50-1,3-24-28,21 95 0,-23-139 60,3 6 21,-1 1 0,11 23 1,-14-40-15,1 1 0,0-1 0,0 0 0,0 0 0,0 0 0,1-1 0,0 1 0,-1 0 0,1-1 0,1 0 0,-1 0 0,0 0 0,1 0 0,0 0 0,-1-1 0,7 3 0,-9-4-14,0 0 0,0-1 0,0 0 0,0 1-1,0-1 1,0 1 0,0-1 0,0 0 0,0 0 0,0 0 0,1 0-1,-1 0 1,0 0 0,0 0 0,0 0 0,0 0 0,0 0 0,0-1-1,0 1 1,3-1 0,-4 0-16,1 0 0,0 0 0,-1 1-1,1-1 1,-1 0 0,1 0 0,-1 1 0,0-1-1,1 0 1,-1 0 0,0 0 0,1 0 0,-1 0-1,0 0 1,0 0 0,0 0 0,0 0 0,0 0 0,0-1-1,-1-5-234,0 1 1,0-1-1,-1 1 0,1 0 0,-6-12 0,-102-194-3661,36 74 4523,73 138-548,0-1-1,0 1 1,-1 0-1,1-1 1,0 1-1,0 0 1,0-1-1,-1 1 1,1 0-1,0-1 1,0 1-1,0 0 1,0-1-1,0 1 1,0 0-1,0-1 1,0 1-1,0-1 0,0 1 1,0 0-1,0-1 1,0 1-1,0 0 1,0-1-1,0 1 1,0-1-1,1 1 1,-1 0-1,0-1 1,0 1-1,0 0 1,1 0-1,-1-1 1,0 1-1,0 0 1,1-1-1,-1 1 0,0 0 1,0 0-1,1-1 1,-1 1-1,0 0 1,1 0-1,-1 0 1,0 0-1,1-1 1,-1 1-1,1 0 1,-1 0-1,0 0 1,1 0-1,-1 0 1,0 0-1,1 0 0,-1 0 1,1 0-1,0 0 1,29 4 744,-18-1-473,-3-2-169,0-1 1,0 0-1,1 0 0,-1-1 0,0 0 1,0 0-1,0-1 0,0 0 0,0-1 0,0 0 1,0 0-1,-1-1 0,0 0 0,16-10 1,1-7 118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9:14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15739,'5'20'1281,"-10"-1"-929,0 0-144,2 7 320,3 1-192,3 4-496,2-2 368,0 1-200,0-4-56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9:18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235 168 9002,'16'-45'1742,"21"-64"2772,-36 109-4450,-1-1 0,0 1 0,0 0-1,1-1 1,-1 1 0,0-1 0,0 1 0,0-1 0,0 1 0,0-1 0,0 1 0,1 0 0,-1-1-1,0 1 1,0-1 0,0 1 0,-1-1 0,1 1 0,0-1 0,0 1 0,0-1 0,0 1-1,0-1 1,0 1 0,-1 0 0,1-1 0,0 1 0,-1-1 0,-10 7 780,-15 23-44,-13 21-302,3 2 1,-50 91-1,71-112-488,1 1-1,1 0 1,1 0-1,2 1 0,2 0 1,-7 54-1,14-71-95,0-1-1,1 1 0,1-1 0,0 1 1,4 16-1,-4-26 131,1 0 0,-1 0 0,1-1 0,0 1 0,1 0 0,-1-1-1,1 0 1,0 1 0,1-1 0,-1 0 0,1-1 0,0 1 0,0-1 0,1 1 0,6 4 0,-9-7-29,1-1-1,0 1 1,0-1-1,0 0 0,-1 0 1,1 0-1,0 0 1,1 0-1,-1-1 1,0 1-1,0-1 1,0 0-1,0 0 1,0 0-1,0-1 1,0 1-1,0-1 1,0 1-1,0-1 1,0 0-1,4-1 1,30-22 35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9:19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0 13491,'6'0'1008,"-6"9"-776,-6 7-120,-7 7 408,-4 4-320,-12 11-48,-3 5 16,-8 2 16,-1 3 16,1-2-7,1-4 15,2-10 8,4-10-104,9-22-352,3-12 1936,10-21-1536,2-6 80,8-5 16</inkml:trace>
  <inkml:trace contextRef="#ctx0" brushRef="#br0" timeOffset="1">70 122 13147,'22'13'1408,"2"1"-960,8 5-112,3 1 512,4 0-239,1 1-225,5-4-520,-3-5 280,2-10-112,-4-2-56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9:19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14955,'7'2'1112,"5"9"-824,1 4-87,4 5 319,3 3-104,0 7-56,1 2 16,-8 6-88,-5 4-40,-9 10-64,-8 3-48,-11 0-104,-6-2-152,-9-4-432,-2-8 504,8-14-88,4-11-56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5:35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15211,'6'-8'514,"1"0"0,0 1-1,1-1 1,-1 2 0,1-1-1,11-7 1,-14 12-302,-1-1 1,1 0-1,0 1 0,0 0 1,-1 0-1,1 1 0,0-1 0,1 1 1,-1 0-1,0 0 0,0 1 1,0-1-1,11 2 0,-15-1-177,0 0 1,0 0-1,1 0 0,-1 0 0,0 1 0,0-1 0,0 1 0,1-1 0,-1 1 0,0-1 0,0 1 0,0-1 1,0 1-1,0 0 0,0 0 0,0-1 0,0 1 0,0 0 0,-1 0 0,1 0 0,0 0 0,-1 0 0,2 2 1,-2-2-12,1 1 1,-1 0 0,0 0-1,0 0 1,1-1 0,-1 1-1,-1 0 1,1 0 0,0 0-1,0 0 1,-1-1 0,1 1 0,-2 3-1,-2 4 7,0-1 0,0 0-1,-1-1 1,-11 15 0,-6 1 2,-8 9 3,28-30-35,1 0-1,-1 1 0,1-1 0,0 0 1,-1 1-1,1-1 0,0 1 1,0-1-1,1 1 0,-1-1 1,1 1-1,-1 4 0,1-5-3,0 0-1,1-1 1,-1 1-1,1-1 1,-1 0-1,1 1 1,0-1-1,-1 1 0,1-1 1,0 0-1,0 0 1,0 1-1,0-1 1,0 0-1,0 0 1,0 0-1,1 0 1,-1 0-1,0 0 1,1-1-1,-1 1 0,0 0 1,1-1-1,-1 1 1,1-1-1,-1 1 1,2 0-1,8 2-85,0-1-1,18 2 1,-23-3 31,32 3-168,-1-2 0,48-4 0,-25-3 28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9:20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12 13363,'17'8'1584,"8"-1"-1048,12-4-200,8 1 809,4-4-625,2 0-160,-2-4-520,-4-4-216,-13 0 296,-8 0-120,-24 3-144</inkml:trace>
  <inkml:trace contextRef="#ctx0" brushRef="#br0" timeOffset="1">2 216 14619,'-1'22'1552,"14"-12"-831,12-7-289,18-6 672,8-6-144,5-2-264,3-2-272,-1-5-720,-1 1-728,-5-5 872,-6 2-168,-14 1-176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9:53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7 14875,'4'-6'909,"-6"5"-310,-12 10-109,-7 12-343,0 0 1,2 1-1,0 1 0,2 0 1,0 2-1,2 0 0,0 1 0,2 0 1,1 1-1,1 0 0,1 1 1,-6 31-1,14-49-162,0 0-1,1 1 1,0-1-1,1 1 1,0-1-1,0 0 1,1 1-1,1-1 1,0 1 0,0-1-1,1 0 1,4 11-1,-5-16-27,1 0 0,0 0 0,0 0 1,0 0-1,0-1 0,1 1 0,0-1 0,0 0 0,0 0 0,0 0 0,0-1 0,1 0 0,0 0 0,0 0 0,0 0 0,0 0 1,0-1-1,0 0 0,1 0 0,-1-1 0,1 0 0,-1 0 0,11 1 0,-3-2-16,0 0 0,0-1-1,-1 0 1,1-1 0,0-1 0,20-6-1,22-13-190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9:53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7 181 14219,'-6'8'2362,"15"-13"-890,18-14-96,45-36 75,68-48-638,-125 97-761,-14 6-50,-1 0-1,0 0 0,0 0 0,0 0 0,0 0 0,1 0 0,-1 1 0,0-1 0,0 0 0,0 0 0,0 0 0,0 0 0,1 0 0,-1 0 1,0 1-1,0-1 0,0 0 0,0 0 0,0 0 0,0 0 0,0 1 0,0-1 0,1 0 0,-1 0 0,0 0 0,0 1 0,0-1 0,0 0 1,0 0-1,0 0 0,0 1 0,0-1 0,0 0 0,0 0 0,0 0 0,0 0 0,-1 1 0,1-1 0,0 0 0,-12 29 52,6-17-45,2-2-33,1 1-1,0 0 1,0 0 0,1 0 0,1 0 0,0 0 0,0 0-1,2 17 1,-1-26 27,0 1 0,1-1 0,-1 1 0,1 0 0,-1-1 0,1 1 0,0-1-1,0 0 1,0 1 0,0-1 0,0 0 0,0 1 0,1-1 0,-1 0 0,1 0 0,0 0 0,0 0 0,0 0 0,-1-1-1,2 1 1,-1 0 0,0-1 0,0 0 0,0 1 0,1-1 0,-1 0 0,0 0 0,1 0 0,-1-1 0,1 1 0,0 0-1,-1-1 1,1 0 0,-1 0 0,1 0 0,0 0 0,-1 0 0,1 0 0,-1 0 0,6-2 0,1 0 26,0-1 0,1 0 0,-1 0 1,0-1-1,8-5 0,16-8 3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9:53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15979,'13'3'1577,"3"0"-1209,9-3-152,4 0 544,5-4-608,5-3-280,3-2 240,3-3-128,-4 4-152,-7 0-32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9:54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1 16251,'-69'76'3743,"44"-47"-3568,-8 12-146,-2-1-1,-2-2 1,-48 38 0,80-72-118,-1 0 0,1 0 0,-1-1 0,0 0-1,0 0 1,-1 0 0,1-1 0,-1 0 0,1 0-1,-11 1 1,14-3 14,1 0 1,0 0-1,0 0 0,0 0 1,0-1-1,0 1 0,0-1 1,-1 1-1,1-1 0,0 0 1,0 1-1,0-1 0,1 0 0,-1 0 1,0-1-1,0 1 0,1 0 1,-1-1-1,0 1 0,1-1 1,-1 1-1,1-1 0,0 0 1,0 1-1,-1-1 0,1 0 0,0 0 1,1 0-1,-1 0 0,0 0 1,0 0-1,1 0 0,-1 0 1,1 0-1,0-1 0,0-1 1,-1-6-99,2 1 0,-1 0 0,1-1 0,0 1-1,1 0 1,0 0 0,1 0 0,0 0 0,0 0 0,1 1 0,0-1 0,0 1 0,1 0 0,0 0 0,0 1 0,1-1 0,0 1 0,1 1 0,-1-1 0,1 1 0,10-7 0,-14 11 309,0 1-1,0 0 0,0-1 1,0 1-1,1 0 0,-1 1 1,0-1-1,0 1 0,1-1 1,-1 1-1,0 0 0,1 0 0,-1 0 1,0 1-1,1-1 0,-1 1 1,0 0-1,0 0 0,5 2 1,5 3 489,0 0-1,0 1 1,15 12 0,1-1-293,1 1-50,-15-9-385,1-1-1,-1-1 1,2 0-1,-1-1 0,30 9 1,-19-12-97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9:54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14363,'17'23'1528,"4"1"-1080,0 4-183,2 1 1047,2 7-960,1 2-40,-6 6-96,-4 4-88,-10 4-272,-7 6-128,-24 3-312,-8 0-680,-14 2 1008,-3 2-185,-2-5-151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0:11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25 13611,'0'-3'417,"1"-16"783,-1 19-1177,0 1-1,0-1 1,0 0 0,0 0-1,0 0 1,0 0 0,-1 1 0,1-1-1,0 0 1,0 0 0,0 0-1,0 0 1,0 0 0,-1 0-1,1 1 1,0-1 0,0 0 0,0 0-1,-1 0 1,1 0 0,0 0-1,0 0 1,0 0 0,-1 0 0,1 0-1,0 0 1,0 0 0,0 0-1,-1 0 1,1 0 0,0 0-1,0 0 1,0 0 0,-1 0 0,1 0-1,0 0 1,0 0 0,0-1-1,0 1 1,-1 0 0,1 0-1,0 0 1,0 0 0,0 0 0,0 0-1,-1-1 1,1 1 0,0 0-1,0 0 1,0 0 0,0 0-1,0-1 1,0 1 0,0 0 0,0 0-1,0 0 1,-1-1 0,1 1-1,0 0 1,0 0 0,0 0-1,0-1 1,0 1 0,0 0 0,-5 8 159,-1 0 1,1 1 0,1-1 0,-1 1-1,2 0 1,-5 13 0,-2 5-79,-48 134 75,52-140-121,1 0-1,1 1 1,1-1-1,1 1 0,0 40 1,3-57-48,-1 1-1,1-1 1,0 0 0,0 1 0,1-1 0,0 0 0,0 1 0,0-1 0,0 0 0,1-1-1,0 1 1,0 0 0,0-1 0,1 1 0,-1-1 0,7 5 0,-7-6-33,1-1 0,-1 0 0,1 1 1,-1-1-1,1-1 0,0 1 0,0-1 0,0 1 1,0-1-1,0 0 0,0 0 0,0-1 0,1 1 1,-1-1-1,0 0 0,0 0 0,0-1 0,1 1 1,-1-1-1,0 0 0,0 0 0,4-2 1,26-13-93,-6-8-45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0:11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13787,'3'4'1520,"0"1"-960,4 2-192,3-1 641,5-1-337,4 3-48,7-5-120,3-1-72,0-2-584,2-1-384,3-2 504,-1 0-120,-1 0-80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0:12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0 228 14915,'5'-1'549,"0"0"0,0 0-1,-1-1 1,1 0 0,-1 0-1,8-4 1,193-117 1636,-79 45-2332,-123 76 138,16-8-70,-15 11 22,-6 7-6,-28 41-73,-17 32 101,43-73 3,0 1 0,1-1 0,0 1 1,1-1-1,0 1 0,0 0 0,1 0 0,0 9 0,0-17-34,1 0-1,0 0 1,0 0-1,0 1 1,0-1-1,0 0 1,0 0-1,0 0 1,0 0 0,1 0-1,-1 0 1,0 0-1,0 0 1,1 0-1,-1-1 1,1 1-1,-1 0 1,1 0-1,-1 0 1,1 0-1,0 0 1,-1-1-1,1 1 1,0 0-1,0-1 1,-1 1-1,1 0 1,0-1 0,0 1-1,0-1 1,0 1-1,0-1 1,0 0-1,0 1 1,0-1-1,0 0 1,0 0-1,1 1 1,3-2-155,-1 1 0,0-1 0,1 0 0,-1 0 0,0 0 0,1-1 0,-1 1 0,4-3 0,19-9-659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0:12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0 13867,'-3'18'1176,"6"9"-792,2 1-144,7 8 521,1 6-257,3 2-144,0 3-24,-6 2-120,-3 3-48,-14 4-80,-10 5-8,-22 6-120,-11 1-128,-20 1 1992,-10 1-1704,-2-5 152,-2-6 80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2:41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56 14699,'-2'-10'762,"-6"-25"702,7 34-1440,1 1-1,0-1 1,0 1-1,0-1 1,0 1-1,-1-1 1,1 1-1,0-1 1,0 1-1,-1-1 1,1 1-1,0 0 1,-1-1-1,1 1 1,0-1-1,-1 1 1,1 0-1,-1 0 1,1-1 0,-1 1-1,1 0 1,0 0-1,-1-1 1,1 1-1,-1 0 1,1 0-1,-1 0 1,1 0-1,-1 0 1,1 0-1,-1 0 1,0 0-1,1 0 1,-1 0-1,1 0 1,-1 0 0,1 0-1,-1 0 1,1 0-1,-1 0 1,1 1-1,-1-1 1,1 0-1,0 0 1,-1 1-1,1-1 1,-1 0-1,1 1 1,0-1-1,-1 0 1,1 1-1,0-1 1,-1 0-1,1 1 1,-1 0 0,-2 3 17,0 1 0,1 0 1,0-1-1,-1 1 1,2 0-1,-1 0 1,0 0-1,1 1 0,0-1 1,0 6-1,-1-1 4,-6 40 54,2 0 0,3 0 0,2 52 0,23 150 41,27 0 4,-25-143-79,-23-94 6,-4-14-23,-4-10-17,-28-60-171,-32-88 1,38 85 48,-35-80 635,109 172 247,-23-14-930,0 0-1,0-2 1,1 0 0,-1-1-1,1-1 1,0-2 0,30-2-1,23-4-136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5:36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12443,'0'-2'157,"1"1"0,-1-1 0,1 0 0,-1 1 0,1-1 0,0 1 0,0-1 0,0 1 0,-1-1 0,1 1 0,0 0 0,1 0 0,-1-1 1,0 1-1,0 0 0,0 0 0,1 0 0,-1 0 0,1 0 0,-1 0 0,1 1 0,-1-1 0,1 0 0,-1 1 0,1-1 0,0 1 0,2-1 0,7-1 700,0-1 0,19 0 1,-30 3-837,25-2 866,34 2-1,-50 0-740,-1 1 0,0 0 0,1 1 1,-1 0-1,0 0 0,0 1 0,14 6 0,-21-8-122,1 0-1,0 0 0,0 0 0,-1 0 1,1 0-1,-1 1 0,1-1 1,-1 1-1,0-1 0,0 1 0,1-1 1,-1 1-1,0 0 0,0 0 0,-1-1 1,1 1-1,0 0 0,0 0 0,-1 0 1,0 0-1,1 0 0,-1 0 0,0 0 1,0 0-1,0 0 0,0 0 0,0 0 1,0 0-1,-1 0 0,1 0 0,0 0 1,-1 0-1,-1 2 0,-2 7 45,-1-1-1,0 0 1,0 0 0,-12 15-1,10-16-10,-11 17 27,10-17-53,1 1 0,0 0-1,1 0 1,0 0 0,0 1-1,1 0 1,-4 14-1,9-24-33,-1-1-1,1 1 0,0 0 0,0 0 0,0-1 0,0 1 0,0 0 0,0 0 0,0 0 1,0-1-1,0 1 0,1 0 0,-1 0 0,0-1 0,0 1 0,1 0 0,-1-1 0,0 1 0,1 0 1,-1-1-1,1 1 0,-1 0 0,1-1 0,-1 1 0,1-1 0,-1 1 0,2 0 0,0 0-20,-1 0 0,1-1-1,0 1 1,0 0 0,0-1-1,0 0 1,0 1 0,0-1-1,0 0 1,3 0-1,7-1-194,0 0-1,22-6 0,-27 6 111,0-1 40,1 0 1,-1 0 0,0 0-1,0-1 1,0 0-1,8-5 1,11-9-209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18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518 0 14787,'0'0'42,"0"0"-1,1 0 0,-1 0 1,1 0-1,-1 0 0,1 0 1,-1 0-1,1 0 0,-1 0 1,0 0-1,1 0 1,-1 1-1,1-1 0,-1 0 1,1 0-1,-1 0 0,0 1 1,1-1-1,-1 0 1,0 0-1,1 1 0,-1-1 1,0 0-1,1 1 0,-1-1 1,0 0-1,1 1 1,-1-1-1,0 0 0,0 1 1,0-1-1,1 1 0,-1-1 1,0 0-1,0 1 1,0-1-1,0 1 0,0-1 1,0 1-1,0-1 0,0 1 1,0-1-1,0 1 0,0-1 1,0 0-1,0 1 1,0-1-1,0 1 0,0-1 1,-1 1-1,1-1 0,0 0 1,0 1-1,0-1 1,-1 1-1,1-1 0,0 0 1,-1 1-1,-20 28 742,20-28-703,-43 49 270,-2-3 1,-3-2 0,-1-2 0,-2-2 0,-2-3 0,-63 34 0,111-68-317,-30 14 139,33-17-161,1 0 0,-1 0-1,1 0 1,-1 0 0,1-1 0,-1 0 0,1 1-1,-1-1 1,0 0 0,1 0 0,-1 0-1,-3-1 1,6 1-19,-1-1 1,0 1-1,0-1 0,0 1 0,0-1 1,1 1-1,-1-1 0,0 0 0,1 1 1,-1-1-1,0 0 0,1 1 0,-1-1 1,1 0-1,-1 0 0,1 0 0,-1 1 1,1-1-1,0 0 0,-1 0 0,1 0 1,0 0-1,0 0 0,0 0 0,-1 0 1,1 0-1,0-2 0,3-26-330,-2 26 302,8-46-722,3 1 1,2 0-1,22-52 1,-35 98 715,0-1 0,0 1 0,0-1 0,0 1 0,1-1 0,-1 1 0,1 0 0,-1 0 0,4-4 0,-4 6 38,-1 0 0,0 0 0,0 0 0,1 0-1,-1-1 1,0 1 0,0 0 0,1 0 0,-1 0 0,0 0-1,1 0 1,-1 0 0,0 0 0,0 0 0,1 0 0,-1 0 0,0 0-1,1 0 1,-1 0 0,0 1 0,0-1 0,1 0 0,-1 0-1,0 0 1,0 0 0,1 0 0,-1 1 0,0-1 0,0 0 0,0 0-1,1 1 1,7 15 51,-5-8-26,8 23 360,26 55 0,-32-76-278,0-1 0,1 0-1,1 0 1,-1-1 0,2 0-1,-1 0 1,1 0 0,0-1-1,15 10 1,2-3-10,1-1-1,0-1 1,1-2-1,55 15 1,-52-17-159,-5 0-38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19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15275,'-13'7'1449,"10"-1"-881,6 1-216,12 0 640,10 3-136,11-3-248,6 4-152,9-4-168,2 0-55,4-3-121,-2-1-120,-6-3-369,-6-3-247,-14-1 504,-9-6-80,-15 0-72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20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12347,'-1'14'1776,"5"-1"-968,21-5-232,6-4 1513,14-1-1081,3 0-144,4-2-168,-1-1-152,-4-1-232,-3-1-255,-12-4-57,-8 5 32,-9-5-80,-4-4-9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30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13891,'397'51'3602,"-283"-40"-3197,-62-6-271,299 37 416,-274-29-490,0 4 1,109 38 0,-153-41-302,47 27 0,-78-40 182,-14-10-794,-8-4 583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30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604 33 12899,'0'-1'78,"0"0"0,0-1 0,1 1 0,-1 0 0,0 0 0,1-1 0,-1 1 0,1 0 0,0 0 0,-1 0 0,1 0 0,0 0 0,0 0 0,-1 0 0,1 0 0,0 0 0,0 0 0,0 0 0,0 0 0,0 0 0,0 1 0,1-1 0,-1 1 0,0-1 0,0 0 0,0 1 0,1 0 0,-1-1 0,0 1 0,2 0 0,1-1 70,-1 0 0,1 0 0,0 0 0,-1 0 0,1 1 0,0 0 0,-1 0 0,1 0 0,7 1 0,-10 0-108,0-1-1,1 1 1,-1 0-1,0-1 1,1 1 0,-1 0-1,0 0 1,0 0-1,1 0 1,-1 0 0,0 0-1,0 0 1,0 0 0,-1 1-1,1-1 1,0 0-1,0 0 1,-1 1 0,1-1-1,-1 1 1,1-1-1,-1 1 1,1-1 0,-1 0-1,0 1 1,0-1 0,0 1-1,0-1 1,0 1-1,0-1 1,0 1 0,0-1-1,0 1 1,-1-1-1,0 4 1,-1 2 45,-1 0 1,0-1-1,0 1 0,0 0 0,-1-1 1,-6 9-1,-9 9 7,-2-1 1,0-2-1,-1 0 1,-1-1-1,-1-1 1,-26 16-1,-165 87 239,200-114-293,-65 30 122,52-27-70,2 2 0,-1 0 0,2 2 0,-28 21 0,52-35-80,-1 0 0,1 0 1,-1 1-1,1-1 0,0 1 1,-1-1-1,1 1 0,0-1 1,0 1-1,0-1 1,0 1-1,0 0 0,1 0 1,-1-1-1,0 1 0,0 4 1,1-5-5,0 0 0,1 0 0,-1 1 1,0-1-1,0 0 0,1 0 0,-1 1 1,1-1-1,-1 0 0,1 0 1,0 0-1,-1 0 0,1 0 0,0 0 1,0 0-1,-1 0 0,1 0 0,0 0 1,1 1-1,6 2 8,0 1 0,-1-1 1,1 0-1,1 0 0,15 4 0,206 57-4,-4-2-701,-52-5 359,-103-33 125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32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15003,'2'4'1553,"1"8"-1081,-3 18-224,-2 10 672,1 15-424,-1 3-112,4 3-160,2 0-200,5-3-520,-2-6-128,-1-9 496,-5-4-160,-2-10-64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32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2 748 15091,'36'-4'1569,"9"-4"-881,11 0-240,17-4 592,3-1-112,-1 0-216,-2-3-280,-7-1-712,-6-3-376,-16-5 552,-9-7-160,-25-5-104</inkml:trace>
  <inkml:trace contextRef="#ctx0" brushRef="#br0" timeOffset="1">0 48 14859,'16'-13'1392,"15"0"-943,8 3-153,13 3 448,4 2-96,11 5-272,2 0-336,5 3 40,0 2-80,-8-10-40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33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15499,'0'2'1223,"-7"115"1342,4-71-2108,2 82 1,2-121-427,0 0-1,0 0 1,0-1 0,1 1 0,3 8 0,-5-13-19,1-1-1,-1 0 1,1 0 0,0 0 0,-1 0-1,1 1 1,0-1 0,0 0-1,-1 0 1,1 0 0,0-1-1,0 1 1,0 0 0,0 0-1,0 0 1,1-1 0,-1 1 0,0 0-1,0-1 1,0 1 0,0-1-1,1 0 1,-1 1 0,0-1-1,1 0 1,-1 0 0,0 0 0,1 0-1,-1 0 1,0 0 0,0 0-1,1 0 1,-1 0 0,2-1-1,4-3 44,0 1 1,0-1-1,-1 0 0,1 0 0,-1-1 0,-1 0 0,1 0 0,0 0 0,7-12 0,4 0 72,31-37 225,-31 34-246,1 1-1,0 0 1,1 1 0,23-15-1,-41 32-102,0 0 0,0 0 0,0 0 0,0 1 0,0-1 1,1 0-1,-1 1 0,0-1 0,0 1 0,1-1 0,-1 1 0,0 0 0,1 0 0,-1 0 0,1-1 0,-1 1 0,0 0 0,1 1 0,-1-1 0,1 0 1,-1 0-1,0 0 0,1 1 0,-1-1 0,0 1 0,0-1 0,1 1 0,-1 0 0,0-1 0,0 1 0,0 0 0,0 0 0,0 0 0,0 0 0,0 0 1,0 0-1,0 0 0,0 0 0,0 0 0,-1 0 0,1 0 0,0 1 0,-1-1 0,1 0 0,0 2 0,3 8 1,-1 0 0,0 0 0,0 1 0,1 16 0,-1-11-1,2 19 7,-4-26-10,1 1 1,0-1 0,0 0 0,6 15-1,-8-24-26,0 0 1,1 0-1,-1 0 0,1-1 0,-1 1 0,1 0 0,-1-1 0,1 1 0,0-1 0,-1 1 0,1-1 0,0 1 0,-1-1 0,1 1 0,0-1 0,0 1 0,-1-1 0,1 0 0,0 1 0,0-1 0,0 0 0,0 0 0,-1 0 0,1 0 0,0 0 0,0 0 0,0 0 0,0 0 0,0 0 0,-1 0 0,1 0 0,0 0 0,0-1 0,0 1 0,0 0 0,-1-1 0,1 1 0,1-1 0,8-4-159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33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16155,'0'2'1262,"0"27"-396,5 138 1352,-3-144-2118,1 0 0,1 1 0,1-1 0,16 43-1,-20-62-77,0-1-1,1 0 1,0 0-1,0 0 1,0 0-1,0 0 1,0 0-1,0 0 1,1 0-1,-1-1 1,1 0-1,0 1 0,0-1 1,0 0-1,0 0 1,3 1-1,-4-2 5,1 0-1,-1-1 0,0 0 0,1 1 1,-1-1-1,0 0 0,1 0 0,-1 0 1,0 0-1,1-1 0,-1 1 0,0-1 1,1 1-1,-1-1 0,0 0 0,0 0 1,0 0-1,0 0 0,0 0 0,0 0 1,0-1-1,0 1 0,0 0 1,0-1-1,3-3 0,2-4 95,1 0 0,-2-1 0,1 1 0,-1-1-1,0 0 1,-1-1 0,0 0 0,5-18 0,-5 12 27,-1-1-1,0 0 1,-1 0 0,1-34-1,-4 46-116,0 5-27,0 0 1,0 0 0,0 0-1,0 0 1,1 0 0,-2 0-1,1 0 1,0 0 0,0 0-1,0 0 1,0 0 0,-1 0-1,1 0 1,0 0 0,-1 0-1,1 0 1,-1 0 0,1 0-1,-2 0 1,2 1-5,0 0 0,0 0 0,0 0 1,0 0-1,0 0 0,0 0 0,-1 0 0,1 0 0,0 0 0,0 0 0,0 0 1,0 0-1,0 0 0,0 0 0,-1 0 0,1 0 0,0 0 0,0 0 0,0 0 0,0 0 1,0 0-1,0 1 0,0-1 0,0 0 0,-1 0 0,1 0 0,0 0 0,0 0 1,0 0-1,0 0 0,0 0 0,0 1 0,0-1 0,0 0 0,0 0 0,0 0 1,0 0-1,0 0 0,0 0 0,0 1 0,0-1 0,0 0 0,0 0 0,0 0 0,0 0 1,0 0-1,0 0 0,0 1 0,0-1 0,0 0 0,0 0 0,0 0 0,0 0 1,0 0-1,0 0 0,1 0 0,-1 1 0,0-1 0,0 0 0,2 10-41,-1-8 35,1 1 0,-1-1-1,1 0 1,0 0 0,0 0-1,-1 0 1,1 0 0,1 0-1,-1 0 1,0 0 0,0-1-1,1 1 1,-1-1 0,1 0-1,-1 0 1,1 0 0,-1 0-1,1 0 1,0-1 0,-1 1-1,1-1 1,0 1 0,0-1-1,-1 0 1,1 0 0,0 0-1,0-1 1,-1 1 0,6-2-1,3 0-3,0-1 1,0-1-1,-1 0 0,1 0 0,-1-1 0,10-6 0,-6 3 6,-1-2-1,-1 1 1,0-1-1,21-23 0,-28 27 2,1 0-1,-1-1 1,-1 0 0,1 0-1,-1 0 1,0 0-1,-1-1 1,0 0-1,0 0 1,-1 1-1,2-11 1,-3 17 2,-1 0-1,0 0 1,1 0 0,-1 0 0,0 0-1,0 0 1,0 0 0,0 0 0,0 0-1,0 0 1,0 0 0,0 0 0,0 0-1,-1 0 1,1 0 0,0 0 0,-1 0-1,1 0 1,-1 0 0,1 0-1,-1 0 1,1 0 0,-1 0 0,0 1-1,1-1 1,-1 0 0,0 0 0,0 1-1,0-1 1,1 0 0,-1 1 0,0-1-1,0 1 1,0-1 0,0 1 0,0-1-1,0 1 1,0 0 0,0 0-1,0-1 1,0 1 0,0 0 0,-2 0-1,-1 0-2,0 1-1,0-1 1,1 1-1,-1 0 1,0 0 0,1 1-1,-1-1 1,1 1-1,-1-1 1,1 1-1,-5 4 1,-2 2-17,1 1 0,-1 1 1,2-1-1,0 2 0,0-1 0,1 1 1,0 0-1,1 1 0,0-1 1,1 1-1,0 1 0,1-1 1,0 0-1,1 1 0,0 0 0,1 0 1,1 0-1,0 0 0,1 0 1,0 0-1,3 18 0,-2-26-106,0 0 1,0 0-1,1-1 0,0 1 0,-1 0 0,2-1 1,-1 1-1,0-1 0,1 0 0,0 0 0,0 0 1,0 0-1,1 0 0,-1-1 0,1 0 0,0 1 1,6 3-1,-2-3-109,0 1 0,0-2 0,1 1 1,0-1-1,-1 0 0,1-1 0,0 0 0,16 1 1,19 0-655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34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17 17028,'0'-1'54,"1"1"0,-1 0-1,0-1 1,0 1 0,0-1 0,1 1 0,-1-1 0,0 1 0,0 0 0,0-1 0,0 1 0,0-1 0,0 1 0,0-1 0,0 1 0,0-1 0,0 1 0,0 0 0,0-1 0,-1 1 0,1-1-1,0 1 1,0-1 0,0 1 0,-1 0 0,1-1 0,0 1 0,0 0 0,-1-1 0,1 1 0,0 0 0,-1-1 0,1 1 0,0 0 0,-1-1 0,1 1 0,-1 0 0,-1-1 36,1 1 0,-1 0 0,0 0 0,1-1 0,-1 1 0,0 1 0,0-1 1,1 0-1,-1 0 0,-2 1 0,-42 16 1199,30-8-1156,1 0 0,0 1 0,1 1 0,-14 12 0,20-16-96,1 1 0,0 0-1,0 0 1,0 0 0,1 1 0,0 0 0,1 0-1,-5 10 1,10-18-41,-1 0 0,1 0 0,-1 0-1,1 0 1,0 0 0,-1 0 0,1 0 0,0 0 0,0 1-1,0-1 1,0 0 0,0 0 0,0 0 0,0 0 0,0 0-1,0 1 1,0-1 0,1 0 0,-1 0 0,0 0 0,1 0-1,-1 0 1,1 0 0,-1 0 0,1 0 0,0 0 0,-1 0-1,1 0 1,0-1 0,-1 1 0,1 0 0,0 0 0,0-1-1,0 1 1,0 0 0,0-1 0,0 1 0,0-1 0,0 1-1,0-1 1,0 1 0,0-1 0,2 0 0,5 2-68,0-1-1,1 0 1,-1 0 0,16-2 0,-12 1-16,28 0-262,-1-1-196,46 5-1,-75-3 403,0 0 0,-1 1 0,1 0 0,-1 1 0,1 0 0,-1 0 0,0 1 0,0 0 0,16 11 0,-23-14 117,0 1-1,0-1 1,0 1 0,-1-1 0,1 1 0,0 0-1,-1-1 1,0 1 0,1 0 0,-1 0 0,0 0 0,0 0-1,0 0 1,0 1 0,0-1 0,0 0 0,-1 0 0,1 0-1,-1 1 1,0-1 0,0 4 0,0-3 21,-1 1-1,1-1 1,-1 1 0,-1-1 0,1 0 0,0 1-1,-1-1 1,1 0 0,-1 0 0,0 0 0,0 0-1,-4 4 1,-5 5 142,-1-1-1,0 0 1,-1-1-1,-27 17 0,18-14 211,0-1 0,-33 13 0,48-22-285,-1 0 1,0-1-1,1 0 1,-1 0-1,0-1 1,0 1-1,0-2 0,0 1 1,0-1-1,0-1 1,-12-1-1,19 2-34,-1-1 0,1 1-1,-1-1 1,1 1 0,0-1-1,-1 0 1,1 0-1,0 1 1,-1-1 0,1 0-1,0 0 1,0 0 0,0 0-1,0-1 1,0 1 0,0 0-1,0 0 1,0-1-1,0-1 1,0 0 23,0 0-1,0 0 1,0 0-1,1 0 1,-1 0-1,1 0 1,0 0-1,0 0 1,0-3-1,2-7 31,0 0 0,1 0 0,7-18 0,-9 28-110,19-53 121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5:37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18 14915,'3'-4'626,"12"-9"1033,-11 12-667,-5 12 367,-43 106 1064,17-49-2247,4-6-161,3-5-241,-54 108 0,73-163 273,0-1 0,0 1 1,0-1-1,0 1 0,0-1 1,0 0-1,0 1 1,0-1-1,0 0 0,0 0 1,-1 0-1,1 0 0,0 0 1,-1 0-1,1 0 1,-1 0-1,1-1 0,-1 1 1,0 0-1,1-1 0,-1 0 1,-1 1-1,-9-3 28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35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16548,'-21'41'1560,"-23"57"0,35-75-1231,2 0 0,1 1 0,1 0 1,-3 29-1,6-20-209,2 0 0,1 0 0,1-1 1,2 1-1,1-1 0,2 0 0,1 0 0,16 39 0,-23-70-10,0-6-79,-1-10-12,-16-58-91,-30-89 0,32 121-277,18 45 335,1 1 0,0-1 0,1-1-1,-1 1 1,1-1 0,-1 0 0,1 0 0,0 0 0,0-1 0,0 0-1,1 0 1,-1-1 0,0 1 0,8-1 0,9 2-19,-1-2-1,40-2 1,-23-4-1,0-1-1,70-22 1,-47 11 10,-59 16 29,0 0-1,1 0 1,-1 1-1,0-1 1,1 1-1,-1 0 1,0-1-1,1 2 1,3-1-1,-6 1 4,0-1-1,-1 1 0,1-1 1,0 1-1,0-1 1,0 1-1,0 0 0,-1-1 1,1 1-1,0 0 1,-1 0-1,1 0 0,0 0 1,-1-1-1,1 1 0,-1 0 1,1 0-1,-1 0 1,0 0-1,1 0 0,-1 0 1,0 0-1,0 0 1,0 0-1,0 0 0,0 0 1,0 0-1,0 0 0,0 1 1,0-1-1,-1 1 1,-1 22 173,0-16-103,1-1-1,0 1 1,1 0 0,0-1-1,1 12 1,-1-18-59,1 1 0,-1-1 0,1 1 0,-1 0 0,1-1 0,-1 1 0,1-1 0,0 1 0,0-1 0,0 0 0,0 1 0,0-1 0,0 0 0,0 1 0,0-1 0,0 0 0,1 0 0,-1 0 0,1 0 0,-1 0 0,0-1 0,1 1 0,-1 0 0,1-1 0,0 1 0,-1-1 0,1 1 0,-1-1 0,1 0 0,2 1 0,2-1 8,0 0 0,0-1 0,0 1 0,-1-1 0,1 0 0,0 0 0,0-1 0,9-4 1,47-24-69,-39 18-26,8-5-46,-23 11 42,1 1 0,0 0 0,0 1 0,0 0 0,0 0 1,1 1-1,-1 0 0,14-2 0,-22 5 65,0 1-1,-1-1 0,1 0 1,0 0-1,0 0 0,0 1 1,0-1-1,0 0 1,0 1-1,0-1 0,0 1 1,-1-1-1,1 1 0,0-1 1,0 1-1,-1 0 1,1-1-1,0 1 0,-1 0 1,1-1-1,-1 1 0,1 0 1,-1 0-1,1 0 1,-1 0-1,1-1 0,-1 1 1,0 0-1,0 0 0,1 0 1,-1 0-1,0 0 1,0 2-1,1 38 231,-1-26-79,0-13-123,0 0 0,0 0-1,1 0 1,-1-1 0,0 1-1,1 0 1,-1 0 0,1-1 0,0 1-1,-1 0 1,1-1 0,0 1-1,0-1 1,0 1 0,0-1 0,0 1-1,1-1 1,-1 0 0,0 0 0,1 1-1,-1-1 1,1 0 0,-1 0-1,1 0 1,-1-1 0,1 1 0,0 0-1,-1-1 1,1 1 0,0-1-1,0 1 1,-1-1 0,1 0 0,0 1-1,0-1 1,0 0 0,-1 0-1,1-1 1,0 1 0,2-1 0,9-1 37,0 0 0,0-2 1,0 1-1,16-8 0,-21 8-74,51-21-36,-31 12-92,1 0 1,0 2-1,1 2 1,48-9-1,-75 16 115,1 1 1,-1 0-1,1-1 0,0 1 0,-1 1 0,1-1 0,-1 0 1,1 1-1,-1 0 0,0 0 0,1 0 0,-1 0 0,0 0 1,0 1-1,1-1 0,4 5 0,-6-4 18,0 1 0,0-1 0,0 1 0,-1-1 1,1 1-1,-1 0 0,0 0 0,1 0 0,-1-1 0,-1 1 0,1 0 0,0 0 0,-1 1 0,1-1 0,-1 0 1,0 0-1,0 0 0,-1 6 0,1-3-59,0 0 0,-1 1 1,1-1-1,-2 0 0,1 1 0,0-1 1,-1 0-1,-5 10 0,7-16 65,0 1 0,0-1-1,0 0 1,-1 0 0,1 1 0,0-1 0,0 0-1,-1 0 1,1 0 0,0 0 0,0 0 0,-1 1-1,1-1 1,0 0 0,0 0 0,-1 0-1,1 0 1,0 0 0,0 0 0,-1 0 0,1 0-1,0 0 1,-1 0 0,1 0 0,0 0 0,0 0-1,-1 0 1,1 0 0,0 0 0,0 0 0,-1 0-1,1 0 1,0-1 0,0 1 0,-1 0 0,1 0-1,0 0 1,0 0 0,-1-1 0,1 1 0,0 0-1,0 0 1,0 0 0,0-1 0,-1 1-1,1 0 1,0 0 0,0-1 0,0 1 0,0 0-1,0 0 1,0-1 0,0 1 0,-1 0 0,1-1-1,0 1 1,0-1 0,-5-15-137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35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2 134 14771,'0'0'83,"0"1"-1,-1-1 1,1 1-1,0 0 1,0-1-1,0 1 1,-1-1-1,1 1 1,0 0-1,0-1 0,0 1 1,0-1-1,0 1 1,0 0-1,0-1 1,0 1-1,1 0 1,-1-1-1,0 1 1,0-1-1,0 1 1,1-1-1,-1 1 1,0 0-1,0-1 1,1 1-1,-1-1 1,1 1-1,-1-1 1,0 0-1,1 1 1,-1-1-1,1 1 1,-1-1-1,1 0 1,-1 1-1,1-1 1,-1 0-1,1 1 1,0-1-1,-1 0 1,1 0-1,-1 0 1,1 0-1,0 0 1,-1 0-1,1 1 0,-1-1 1,1 0-1,0-1 1,-1 1-1,1 0 1,0 0-1,-1 0 1,1 0-1,-1 0 1,2-1-1,2 0 106,0-1 0,-1 1 0,1-1 0,0 0-1,0 0 1,-1 0 0,6-5 0,-2 0-71,0 0-1,0 0 1,-1-1 0,0 0 0,0 0 0,-1-1-1,0 0 1,-1 0 0,0 0 0,0 0 0,2-12-1,-5 4-49,-1 16-67,0 1 0,-1 0 0,1-1-1,0 1 1,0 0 0,0-1 0,-1 1-1,1 0 1,0-1 0,0 1-1,0 0 1,-1 0 0,1-1 0,0 1-1,-1 0 1,1 0 0,0 0 0,-1-1-1,1 1 1,0 0 0,-1 0 0,1 0-1,0 0 1,-1 0 0,1 0 0,-1 0-1,-1 0-3,0 0 0,1 1-1,-1-1 1,0 1 0,0-1 0,0 1-1,1 0 1,-1 0 0,1 0 0,-1 0-1,0 0 1,1 0 0,0 0 0,-3 3-1,-6 8-15,0 0 0,1 1-1,1 0 1,0 0-1,1 1 1,0 0 0,1 0-1,1 0 1,0 1-1,1 0 1,1 0-1,-3 23 1,6-33 18,-1 0 0,1 0-1,0 0 1,1 1 0,-1-1 0,1 0-1,0 0 1,0 0 0,1 0-1,-1 0 1,1 0 0,5 8 0,-5-10 1,0 0 0,0-1 1,0 1-1,0-1 1,1 1-1,-1-1 0,1 0 1,0 0-1,-1 0 0,1-1 1,0 1-1,0-1 0,0 1 1,1-1-1,-1 0 1,0 0-1,0-1 0,1 1 1,-1-1-1,6 1 0,3-1-15,-1-1 0,0 0 0,0-1 0,0 0 0,0 0 0,0-2-1,0 1 1,18-10 0,81-49-182,-87 47 145,43-23-227,-66 38 273,1-1 0,0 1-1,-1-1 1,1 1 0,-1 0-1,1-1 1,0 1 0,-1 0-1,1 0 1,0 0 0,-1-1 0,1 1-1,0 0 1,-1 0 0,1 0-1,0 0 1,-1 0 0,1 0-1,0 0 1,-1 0 0,1 1-1,0-1 1,-1 0 0,1 0-1,0 0 1,-1 1 0,1-1 0,0 0-1,-1 1 1,1-1 0,-1 1-1,1-1 1,-1 0 0,1 1-1,-1-1 1,1 1 0,-1 0-1,0-1 1,1 1 0,-1-1 0,1 1-1,-1 0 1,0-1 0,0 1-1,1-1 1,-1 1 0,0 0-1,0-1 1,0 1 0,0 0-1,0 0 1,0-1 0,0 2 0,0 6-21,0 1 1,0-1 0,-4 14 0,3-12-6,0-2 35,0-1 1,0 1-1,1-1 0,1 1 0,-1-1 1,1 1-1,2 8 0,-3-15 4,1 0-1,-1 1 1,1-1-1,-1 0 1,1 0 0,0 0-1,-1 1 1,1-1 0,0 0-1,0 0 1,0 0-1,0 0 1,0 0 0,0-1-1,0 1 1,0 0-1,0 0 1,0-1 0,2 2-1,-1-2-2,0 0 0,0 1 0,0-1 0,0 0 0,0 0 0,0 0 0,0-1 0,0 1 0,0 0 0,0-1 0,0 1 0,0-1-1,0 0 1,0 0 0,0 0 0,3-1 0,5-5-165,0 1 0,0-2 0,0 0 0,-1 0 0,0 0 0,0-1 0,8-11-1,48-73-631,-36 45 358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36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 16019,'-2'6'1233,"-6"7"-889,0 3-112,3 7 464,3 4-176,2 9-296,3 2-112,4 7-248,3-2-152,3 4-200,-1-3-104,-5-5-160,-1-2-273,-8-14 609,-6-6-184,-8-14 136</inkml:trace>
  <inkml:trace contextRef="#ctx0" brushRef="#br0" timeOffset="1">25 284 15083,'-18'-23'1537,"11"3"-929,7 4-216,13 6 632,9 3-160,14 4-224,7 3-304,11 0 577,8 0-753,5 3 0,-2-2-8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36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15 14755,'1'1'118,"1"0"0,-1 1 0,0-1 0,1 1 0,-1-1 0,0 1 0,0 0-1,0-1 1,0 1 0,0 0 0,-1 0 0,1-1 0,0 1 0,-1 0 0,1 0 0,-1 0 0,0 0 0,0 0-1,0 2 1,1-2-30,5 41 815,-2 0 0,-2 1 0,-5 66-1,-27 130 693,8-135-737,22-105-851,1 0-1,-1 0 1,0 0 0,0 0-1,0 0 1,0 0-1,0-1 1,0 1 0,1 0-1,-1 0 1,0 0 0,0 0-1,0 0 1,0 0 0,1 0-1,-1 0 1,0 0 0,0 0-1,0 0 1,1 0 0,-1 0-1,0 0 1,0 0-1,0 0 1,0 0 0,1 0-1,-1 0 1,0 0 0,0 0-1,0 0 1,0 0 0,1 0-1,-1 0 1,0 0 0,0 0-1,0 0 1,0 1 0,1-1-1,-1 0 1,0 0-1,0 0 1,0 0 0,0 0-1,0 1 1,0-1 0,0 0-1,1 0 1,-1 0 0,0 0-1,0 1 1,0-1 0,0 0-1,0 0 1,0 0 0,0 0-1,0 1 1,0-1-1,0 0 1,0 0 0,0 0-1,0 1 1,4-6 28,0 0 0,-1 0 0,1-1 0,-1 1 0,0-1 0,3-9 0,2-1 3,74-174 58,-40 87-504,66-115 0,-104 211 335,1 0 0,-1 1 1,1-1-1,1 1 1,-1 0-1,1 1 1,11-9-1,-16 12 52,1 1 0,-1 0 0,1 1-1,-1-1 1,1 0 0,0 0 0,-1 1 0,1-1 0,0 0 0,-1 1 0,1 0 0,0-1-1,0 1 1,0 0 0,-1 0 0,1 0 0,0 0 0,0 1 0,0-1 0,-1 0 0,1 1-1,0-1 1,0 1 0,-1-1 0,1 1 0,-1 0 0,1 0 0,0 0 0,-1 0 0,1 0-1,-1 0 1,0 0 0,1 0 0,-1 1 0,0-1 0,0 1 0,2 2 0,-1-1 6,-1-1 1,1 1 0,-1 0 0,0 0-1,0 0 1,0 0 0,0 0 0,0 0-1,-1 0 1,1 0 0,-1 0-1,0 1 1,0-1 0,0 0 0,-1 0-1,1 0 1,-1 0 0,1 0 0,-1 0-1,0 0 1,0 0 0,0 0 0,-1 0-1,1 0 1,-1 0 0,1-1 0,-1 1-1,-2 2 1,-3 4 54,0-1-1,-1 0 1,1 0 0,-2 0-1,1-1 1,-16 10 0,11-9 62,-2 0 1,1 0-1,-28 9 1,35-15-83,1 0 1,0-1 0,-1 1-1,1-1 1,-1-1 0,1 1-1,-1-1 1,1 0 0,-1 0-1,1-1 1,-1 0 0,-6-2-1,12 3-44,0 0-1,0-1 1,0 1-1,0 0 1,0-1-1,0 1 1,1-1-1,-1 1 1,0-1-1,0 0 1,0 1-1,1-1 1,-1 0-1,0 1 1,1-1-1,-1 0 1,0-1-1,0 2-21,1-1 1,0 0-1,0 1 0,0-1 0,0 1 0,0-1 0,0 0 1,0 1-1,0-1 0,0 1 0,0-1 0,0 0 1,0 1-1,1-1 0,-1 1 0,0-1 0,0 0 0,1 1 1,-1-1-1,1 0 0,1-1-114,0-1 0,0 1-1,0 0 1,0 0 0,0 1 0,1-1-1,-1 0 1,1 1 0,-1-1 0,5-1-1,8-2-267,1 1 0,25-4 0,6 1-413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38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241 104 15395,'5'-2'725,"12"-9"683,-17 11-1353,1 0 1,0-1-1,-1 1 1,1-1-1,-1 1 1,0-1-1,1 1 0,-1-1 1,1 1-1,-1-1 1,0 1-1,1-1 1,-1 1-1,0-1 1,1 0-1,-1 1 1,0-1-1,0 0 0,0 1 1,0-1-1,1 0 1,-1 1-1,0-2 1,-1 1 52,0 1 0,0-1 0,1 0 0,-1 1 0,0-1 0,0 1 0,0-1 1,0 1-1,0-1 0,0 1 0,0-1 0,0 1 0,0 0 0,0 0 0,0-1 0,0 1 0,0 0 1,0 0-1,0 0 0,0 0 0,0 0 0,0 0 0,0 0 0,0 1 0,0-1 0,-1 1 1,-31 5 588,16-1-568,-1 1-1,-22 11 0,35-15-132,0 1 0,0-1 0,1 1 0,-1 0 1,1 0-1,0 1 0,0-1 0,0 1 0,1 0 1,-1 0-1,1 1 0,-6 8 0,9-13 2,-1 1 1,1 0-1,0-1 0,-1 1 0,1 0 0,0-1 0,-1 1 0,1 0 1,0 0-1,0-1 0,0 1 0,0 0 0,0 0 0,0 0 0,0-1 1,0 1-1,0 0 0,0 0 0,0-1 0,0 1 0,1 0 0,-1 0 1,0-1-1,0 1 0,1 0 0,-1-1 0,0 1 0,1 0 0,-1-1 1,1 1-1,-1-1 0,1 1 0,-1 0 0,1-1 0,0 1 0,-1-1 1,1 0-1,0 1 0,-1-1 0,1 1 0,0-1 0,-1 0 1,1 0-1,0 1 0,0-1 0,-1 0 0,1 0 0,0 0 0,0 0 1,0 0-1,-1 0 0,1 0 0,0 0 0,1 0 0,3 0-14,1-1 0,0 1 0,-1-1 0,1 0 0,-1 0 0,7-2-1,-3-1-13,0 0-1,0 0 0,-1-1 0,13-9 0,-18 12 23,-1 0 0,1 1 0,-1-1 0,0-1 0,0 1 0,0 0 0,0 0 0,0-1 0,0 1 0,-1-1 0,1 0 0,-1 0 0,0 1 0,0-1 0,0 0 0,0 0 0,0 0 0,0-5 0,-1 8 8,0-1 1,0 0-1,0 0 1,0 1-1,0-1 1,0 0-1,-1 1 0,1-1 1,0 0-1,0 1 1,-1-1-1,1 1 1,0-1-1,-1 0 1,1 1-1,0-1 1,-1 1-1,1-1 0,-1 1 1,1-1-1,-1 1 1,0-1-1,1 1 1,-1 0-1,0-1 1,-22-3 35,14 5 8,0 1-1,0-1 0,-10 4 0,9-1-1,0 0 0,1 0-1,-1 1 1,1 1 0,0-1-1,1 1 1,-1 1 0,1 0 0,0 0-1,1 0 1,0 1 0,0 0 0,-7 12-1,10-15-12,1 0 0,0 0 0,0 0 0,0 0 0,1 1 0,-1-1 0,-1 9 0,4-13-20,0 0 0,0 1 1,-1-1-1,1 0 1,0 0-1,0 0 1,1 0-1,-1 0 0,0 0 1,0 0-1,0 0 1,1 0-1,-1 0 0,0 0 1,1 0-1,-1 0 1,1 0-1,-1 0 0,2 0 1,-1 0 1,0 0 1,1 0-1,-1 0 1,0 0-1,1 0 0,-1-1 1,1 1-1,-1-1 1,1 1-1,-1-1 0,1 1 1,-1-1-1,1 0 1,0 0-1,-1 0 0,4 0 1,8-1 27,0 0 1,0-1 0,0-1 0,0 0 0,0-1-1,-1 0 1,16-8 0,4-3 0,46-31 0,-66 38-37,1-1 0,14-14 0,-23 19 12,0 0 0,0 0-1,-1 0 1,0 0 0,0-1 0,0 1-1,0-1 1,-1 0 0,1 1-1,1-7 1,-4 11-11,0-1 1,0 1-1,0-1 0,1 1 1,-1-1-1,0 0 0,0 1 1,0-1-1,0 1 0,0-1 1,0 1-1,0-1 0,0 1 0,0-1 1,0 1-1,0-1 0,-1 0 1,1 1-1,0-1 0,0 1 1,-1-1-1,1 1 0,0 0 1,0-1-1,-1 1 0,1-1 1,0 1-1,-2-1 0,1 0 3,1 1 0,-1 0-1,0-1 1,-1 1 0,1 0 0,0 0-1,0 0 1,0 0 0,0 0 0,0 0 0,0 0-1,0 0 1,0 0 0,-1 0 0,-3 1 15,1 1 0,-1-1 0,1 1 1,0 0-1,-8 4 0,10-5-18,-23 18 1,24-18-6,0 0 1,0-1-1,0 1 0,0 0 0,0 0 0,1-1 1,-1 1-1,0 0 0,0 0 0,1 0 0,-1 0 1,1 0-1,-1 0 0,1 0 0,-1 0 0,1 0 1,0 0-1,-1 1 0,1-1 0,0 0 1,0 0-1,0 2 0,1-2-2,0 0 1,1-1-1,-1 1 0,0 0 0,1-1 1,-1 1-1,1-1 0,-1 0 1,0 1-1,1-1 0,-1 0 1,1 0-1,-1 0 0,1 0 0,-1 0 1,1 0-1,-1 0 0,3-1 1,1 0-11,53-5-183,-22 2 6,45 1-1,-71 3 143,0 1 0,-1 0 0,1 0 0,0 1 0,-1 0 0,1 1 0,-1 0 0,0 1-1,13 6 1,-19-9 46,-1 1-1,1 0 0,-1 0 1,1 1-1,-1-1 0,0 0 1,0 1-1,0-1 0,0 1 1,2 4-1,1 1 64,-5-8-50,1 1-1,-1-1 0,0 1 0,0-1 1,0 0-1,1 0 0,-1 1 0,0-1 0,1 0 1,-1 1-1,0-1 0,1 0 0,-1 0 1,0 0-1,1 1 0,-1-1 0,0 0 0,1 0 1,-1 0-1,1 0 0,-1 0 0,0 0 1,1 0-1,-1 1 0,1-1 0,-1 0 1,1-1-1,-1 1 0,0 0 0,1 0 0,11-9 236,5-20 54,-16 29-294,4-13 1,-1 0 1,0-1 0,-1 1 0,0-1 0,-1 1 0,-1-1 0,0 0-1,-1-14 1,0 27-38,0 1-1,0 0 1,0-1 0,1 1-1,-1 0 1,0-1 0,0 1-1,0 0 1,1 0-1,-1-1 1,0 1 0,1 0-1,-1 0 1,0 0 0,0-1-1,1 1 1,-1 0-1,0 0 1,1 0 0,-1 0-1,0 0 1,1-1-1,-1 1 1,0 0 0,1 0-1,-1 0 1,0 0 0,1 0-1,-1 0 1,1 0-1,-1 0 1,0 0 0,1 1-1,-1-1 1,0 0 0,1 0-1,-1 0 1,0 0-1,1 1 1,16 4-831,-15-4 681,29 9-2024,0-2 1,0-1 0,1-1-1,39 1 1,12-5 1008,-81-2 1291,0 0 0,0 0 0,0-1 1,-1 1-1,1 0 0,0-1 0,0 1 1,0-1-1,-1 1 0,3-2 0,-4 2 9,0 0 0,0 0-1,1-1 1,-1 1 0,0 0 0,0 0-1,1 0 1,-1-1 0,0 1-1,0 0 1,0 0 0,0-1 0,1 1-1,-1 0 1,0 0 0,0-1 0,0 1-1,0 0 1,0-1 0,0 1-1,0 0 1,0-1 0,0 1 0,0 0-1,0 0 1,0-1 0,0 1 0,0 0-1,0-1 1,0 1 0,0 0-1,0 0 1,0-1 0,-1 1 0,0-2 153,0 1 0,0 0 0,0 0 1,-1-1-1,1 1 0,0 0 0,-1 0 0,1 1 1,-1-1-1,0 0 0,1 0 0,-1 1 1,0-1-1,1 1 0,-1-1 0,0 1 0,1 0 1,-3-1-1,-5 1 112,-1-1 0,1 2-1,0-1 1,0 1 0,0 0 0,-17 6 0,21-6-309,0 1 0,0 0 0,0 0 0,0 0 0,0 1 0,0 0 0,0 0 0,1 0 0,0 1 0,-1-1 0,1 1 0,-5 7 0,7-10-49,1 0 0,1 1 0,-1-1 0,0 0 1,0 0-1,0 1 0,1-1 0,-1 1 0,1-1 0,-1 1 0,1-1 1,-1 1-1,1-1 0,0 1 0,0-1 0,0 1 0,0-1 0,0 1 0,0-1 1,0 1-1,1 2 0,0-3-1,-1 0 0,1 1 0,0-1 0,0 0 0,0 1 0,1-1 0,-1 0 0,0 0 0,0 0 1,0 0-1,1 0 0,-1 0 0,1-1 0,-1 1 0,1 0 0,2 0 0,3 1 1,1 0 1,0 0-1,-1-1 0,1 0 1,0-1-1,0 0 0,9-1 0,5-3-120,-1-1 0,1 0-1,-1-2 1,0-1-1,30-15 1,-26 11-303,-12 9-189,-8 9 114,-8 18-161,0-11 473,2-7 28,1 0 0,-1 0 0,1 1 0,0-1 0,1 0 0,0 0 0,0 0 0,0 1 0,4 8 0,-4-13 165,0 1 0,0-1 0,0 0 1,0 0-1,1 0 0,-1 0 0,1 0 0,-1 0 0,1-1 0,0 1 0,0 0 0,0-1 0,0 0 0,0 1 0,0-1 0,0 0 0,0 0 1,0 0-1,1 0 0,-1 0 0,0-1 0,1 1 0,-1-1 0,0 1 0,1-1 0,-1 0 0,3 0 0,24-4-120,4-8 22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38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14683,'-5'9'1117,"1"-1"0,0 1 0,1 0 0,-4 14 0,6-19-1000,0 0-1,0-1 0,0 1 0,0 0 0,1 0 0,0 0 1,0 0-1,0-1 0,0 1 0,0 0 0,1 0 0,0 0 1,0 0-1,1 5 0,0-7-88,-1 0-1,1 0 1,-1 0 0,1 0 0,0 0 0,0-1-1,0 1 1,0 0 0,0-1 0,0 0 0,0 1 0,0-1-1,0 0 1,1 0 0,-1 0 0,0 0 0,1-1-1,-1 1 1,1-1 0,-1 1 0,1-1 0,-1 0-1,4 0 1,7-1-30,-1 0-1,0 0 1,1-1-1,-1-1 1,0 0-1,0-1 1,-1 0-1,1-1 1,18-11-1,29-9-109,-59 24 110,1 1 1,-1 0 0,1-1-1,0 1 1,-1 0 0,1-1-1,0 1 1,-1 0 0,1 0-1,0 0 1,-1-1 0,1 1-1,0 0 1,0 0-1,-1 0 1,1 0 0,0 0-1,-1 1 1,1-1 0,0 0-1,0 0 1,-1 0 0,1 1-1,0-1 1,-1 0 0,1 0-1,-1 1 1,1-1 0,0 1-1,-1-1 1,1 1-1,-1-1 1,2 2 0,-2 0 13,1 0 0,-1 1 1,1-1-1,-1 0 0,0 1 0,0-1 1,0 0-1,0 5 0,1 16 127,-1-20-116,1-1 0,0 0 1,-1 1-1,1-1 0,1 0 1,-1 0-1,0 1 0,0-1 1,1 0-1,-1 0 0,1 0 1,0-1-1,-1 1 0,1 0 1,0-1-1,0 1 0,3 1 1,-1-1 5,0 0 0,0-1 0,0 1 0,1-1 0,-1 0 0,0 0 0,1 0 0,-1-1 0,6 1 0,4-2-11,0 0 0,0-1 1,1 0-1,-1-1 0,14-5 1,-1-2-166,38-19 1,-41 17-183,43-14 1,-66 25 325,-1 1 0,1 0-1,-1 0 1,1-1 0,-1 1-1,1 0 1,-1 0 0,1 0-1,-1 0 1,1 0 0,-1 0-1,1 0 1,0 0 0,-1 0-1,1 0 1,-1 0 0,1 0-1,-1 0 1,1 0 0,-1 1-1,1-1 1,-1 0 0,1 0-1,-1 1 1,1-1 0,-1 0-1,1 0 1,-1 1 0,0-1-1,1 1 1,-1-1 0,0 0-1,1 1 1,-1-1 0,0 1-1,1-1 1,-1 1 0,0 0-1,2 25 144,-2-23-120,-1-1 0,1 0 1,0 0-1,0 0 0,0 1 0,0-1 1,1 0-1,-1 0 0,0 0 0,1 1 0,0-1 1,-1 0-1,1 0 0,0 0 0,2 2 1,-1-2-65,0-1 0,0 0 0,0 0 0,0 0 0,0 0 0,1-1 0,-1 1 0,0 0 0,1-1 0,-1 0 0,0 0 0,1 1 0,-1-1 0,0-1 0,1 1 0,-1 0 0,1 0 0,-1-1 0,0 0 1,0 1-1,4-3 0,7-2-143,0 0 0,17-10 0,-26 12 260,21-11-365,-2-1-73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39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0 474 12499,'10'1'776,"0"0"1,-1-1 0,1-1 0,-1 1-1,1-1 1,12-4 0,-17 4-597,0 0 1,0-1-1,0 0 0,-1 0 1,1 0-1,-1 0 1,1-1-1,-1 0 1,0 1-1,0-2 0,0 1 1,-1 0-1,7-8 1,-10 11-171,1-1 1,-1 1-1,0 0 0,1 0 1,-1-1-1,0 1 1,0 0-1,0-1 1,1 1-1,-1 0 1,0-1-1,0 1 0,0 0 1,0-1-1,1 1 1,-1 0-1,0-1 1,0 1-1,0 0 1,0-1-1,0 1 0,0-1 1,0 1-1,0 0 1,0-1-1,0 1 1,0 0-1,0-1 1,0 1-1,-1-1 0,1 1 1,0 0-1,0-1 1,-1 1-1,-13-1 157,9 2-149,1 0 0,-1 0 0,1 1 0,-1-1 0,-6 5 0,4-1-5,-1 1 1,1 1-1,0 0 0,-9 10 1,14-15-8,0 0 1,1-1 0,-1 1-1,1 0 1,0 0-1,0 0 1,0 1 0,0-1-1,0 0 1,0 0-1,0 0 1,1 1 0,-1-1-1,1 0 1,0 1-1,-1-1 1,1 1 0,0-1-1,0 0 1,1 1-1,-1-1 1,1 0 0,0 4-1,0-4 2,0 0-1,1-1 1,-1 1-1,0-1 1,1 1-1,-1-1 1,1 1-1,-1-1 1,1 0-1,0 0 1,-1 0-1,1 0 0,0 0 1,0 0-1,0-1 1,0 1-1,0-1 1,0 1-1,2 0 1,41 2 73,-27-4-70,1-1-1,-1 0 1,0-2-1,-1 0 1,1-1 0,-1 0-1,0-2 1,0 0-1,0-1 1,-1 0 0,0-1-1,-1-1 1,0-1 0,-1 0-1,0-1 1,15-16-1,-9 6 15,0-1-1,-2 0 0,-1-1 1,-1-1-1,0-1 1,-2 0-1,-1-1 0,-2 0 1,11-36-1,-19 51 40,1-1 1,-2 1-1,0-1 1,-1 0-1,0-25 1,-1 36-49,0 0-1,0 0 1,-1 0 0,1 1 0,-1-1-1,1 0 1,-1 0 0,1 1 0,-1-1-1,0 0 1,-2-2 0,3 3-7,-1 1 0,1-1-1,-1 1 1,1 0 0,-1-1 0,1 1 0,-1 0 0,0-1-1,1 1 1,-1 0 0,1-1 0,-1 1 0,0 0 0,1 0 0,-1 0-1,0 0 1,1 0 0,-1 0 0,0 0 0,1 0 0,-2 0-1,-1 1 16,0 0-1,1 0 0,-1 0 0,1 0 0,-1 0 0,1 1 0,0-1 0,0 1 0,0 0 1,0 0-1,0-1 0,-4 5 0,-6 11 48,-1 0-1,2 1 1,0 0-1,1 0 1,1 1 0,1 0-1,-9 32 1,10-25-44,1 1 1,1 1 0,1-1-1,1 1 1,2 33 0,1-55-27,0 0-1,1 0 1,-1 0 0,1-1 0,1 1 0,-1 0-1,1 0 1,0-1 0,0 1 0,6 9-1,-6-12-2,0-1-1,0 0 1,0 1-1,1-1 0,-1 0 1,1 0-1,-1 0 0,1-1 1,0 1-1,-1-1 0,1 1 1,0-1-1,0 0 0,0 0 1,0 0-1,0-1 1,0 1-1,0-1 0,0 1 1,0-1-1,0 0 0,4-1 1,7 0-5,0-1 1,0-1 0,0 0-1,-1-1 1,14-5 0,-17 4 4,1 1 1,0 1-1,0 0 1,0 1-1,0 0 1,0 0-1,1 1 0,-1 1 1,13 0-1,-12 1-2,-1 0-1,1-1 0,-1-1 0,1 0 0,-1 0 1,0-1-1,16-5 0,-20 5 0,0 0 0,0-1 0,0 1 0,-1-2 0,0 1 0,1-1 0,-1 0 0,0 0 0,0 0 0,-1-1-1,0 0 1,9-9 0,-14 13 3,1 0 0,0 0 0,0 0 0,0 0-1,-1 0 1,1 0 0,-1 0 0,1 0 0,-1 0 0,1-1-1,-1 1 1,0 0 0,1 0 0,-1 0 0,0-1-1,0 1 1,0 0 0,0 0 0,0-1 0,0 1 0,0-2-1,-1 3 1,1-1-1,-1 0 0,0 1 1,1-1-1,-1 0 0,0 1 1,1-1-1,-1 1 0,0-1 1,0 1-1,1 0 0,-1-1 1,0 1-1,0 0 0,0-1 1,0 1-1,0 0 0,1 0 1,-1 0-1,0 0 0,-2 0 1,-2 0-7,0 0 0,0 0 0,0 1 0,0 0 0,-1 0 0,1 1 0,1-1 1,-9 4-1,8-2 5,1 0 0,-1 0 0,1 1 0,0-1 0,0 1 0,0 0 0,0 0 1,1 0-1,0 1 0,0-1 0,0 1 0,-5 9 0,8-12 4,-1 0 0,0 0-1,1 0 1,-1 0 0,1-1 0,0 1-1,-1 0 1,1 0 0,0 0 0,0 0-1,0 0 1,0 0 0,1 0 0,-1 0-1,1 0 1,-1 0 0,1 0 0,-1 0 0,1 0-1,0-1 1,0 1 0,0 0 0,0 0-1,0-1 1,1 1 0,-1-1 0,0 1-1,1-1 1,-1 0 0,1 1 0,-1-1-1,1 0 1,0 0 0,-1 0 0,1 0-1,0 0 1,0-1 0,3 2 0,4 1 0,0 0 0,1-1 0,-1 0 0,1 0 1,-1-1-1,1-1 0,0 0 0,-1 0 0,1 0 1,0-1-1,16-4 0,-18 3 9,0 0-1,0-1 1,0 0-1,0 0 1,0-1-1,-1 0 1,1 0-1,-1 0 1,0-1-1,-1-1 1,1 1-1,-1-1 1,10-11-1,-10 7 52,0-1-1,-1 0 1,0 0-1,-1 0 1,0-1-1,-1 1 1,0-1-1,-1 0 1,2-19-1,3-14 346,-7 44-389,0-1 0,0 1-1,0 0 1,1 0 0,-1 0-1,0 0 1,0-1 0,1 1 0,-1 0-1,1 0 1,-1 0 0,1 0-1,-1 0 1,1 0 0,0 0 0,0 0-1,-1 1 1,1-1 0,0 0-1,0 0 1,0 0 0,0 1 0,0-1-1,0 1 1,0-1 0,0 0-1,0 1 1,0 0 0,0-1-1,0 1 1,0 0 0,0-1 0,1 1-1,-1 0 1,0 0 0,0 0-1,0 0 1,2 0 0,3 2-31,0 0 0,0 0 0,0 1 0,0 0 0,0 0-1,5 4 1,16 7-454,-7-6 130,0 0 1,1-1 0,0-1 0,0-1 0,1-1 0,40 2-1,10-10-255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40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137 175 16003,'8'-14'417,"-1"1"-1,-1-1 0,0 0 0,-1-1 1,-1 0-1,0 1 0,-1-1 0,2-26 1,-7 26 131,-4 10-41,5 6-476,0-1 0,-1 1 0,1 0 0,0 0 0,0-1 0,-1 1 0,1 0 0,0 0 0,0 0 0,0 0 0,0 0-1,0 1 1,1-1 0,-1 0 0,0 0 0,-1 3 0,-8 15 5,1 0-1,1 1 1,1-1-1,-9 41 0,-10 87-65,17-75 70,3 1-1,3 0 1,3 0 0,19 140 0,-17-201-28,6 30 30,-7-39-29,0-1-1,0 1 1,0 0-1,0 0 1,1-1-1,-1 1 1,1-1-1,-1 1 1,1-1-1,4 5 1,-6-7-11,0 0 1,1 0 0,-1 0-1,0 0 1,0 1 0,1-1 0,-1 0-1,0 0 1,0 0 0,1 0-1,-1 0 1,0 0 0,1 0-1,-1 0 1,0 0 0,0 0-1,1 0 1,-1 0 0,0 0 0,0 0-1,1 0 1,-1 0 0,0 0-1,1 0 1,-1-1 0,0 1-1,0 0 1,1 0 0,-1 0-1,0 0 1,0 0 0,0-1 0,1 1-1,-1 0 1,0 0 0,0 0-1,0-1 1,0 1 0,1 0-1,-1 0 1,0-1 0,0 1-1,0 0 1,0 0 0,0-1 0,0 1-1,0 0 1,0 0 0,0-1-1,0 1 1,0 0 0,0-1-1,0 1 1,0 0 0,0 0-1,0-1 1,0 1 0,0 0 0,0-1-1,0-23 101,0 21-86,-2-27 102,-1-1-1,-1 1 1,-14-46 0,-37-85 169,17 83-181,38 77-107,0 1 1,0-1 0,-1 1 0,1 0-1,0-1 1,0 1 0,0-1-1,0 1 1,-1-1 0,1 1 0,0-1-1,0 1 1,0-1 0,0 1 0,0-1-1,0 1 1,0-1 0,1 0 0,-1 1-1,0 0 1,0-1 0,0 1 0,0-1-1,1 1 1,-1-1 0,0 1 0,0-1-1,1 1 1,-1 0 0,0-1-1,1 1 1,-1-1 0,1 1 0,-1 0-1,0-1 1,1 1 0,-1 0 0,1 0-1,-1-1 1,1 1 0,-1 0 0,1 0-1,-1 0 1,1 0 0,-1 0 0,2-1-1,30-1-80,-20 2-30,198-17 26,-167 14 13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41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131 101 15587,'-3'-1'229,"0"0"-1,-1 0 0,1 0 1,0 0-1,-1 1 1,1-1-1,-1 1 0,1 0 1,0 0-1,-1 0 0,1 0 1,-1 0-1,1 1 1,0 0-1,-1 0 0,1 0 1,0 0-1,0 0 0,-1 0 1,-4 4-1,4-2-121,-1 1-1,1 0 0,-1-1 1,1 1-1,1 1 0,-1-1 1,0 1-1,1-1 0,0 1 1,0 0-1,-4 9 0,7-12-103,-1-1-1,0 1 0,0-1 0,1 0 1,-1 1-1,1-1 0,-1 1 1,1 0-1,-1-1 0,1 1 0,0-1 1,0 1-1,0-1 0,0 1 1,0 0-1,0-1 0,0 1 0,1-1 1,-1 1-1,1-1 0,-1 1 1,1-1-1,-1 1 0,1-1 0,0 1 1,0-1-1,0 0 0,-1 1 1,1-1-1,2 1 0,0 0 2,0 0 1,0 0-1,1-1 0,-1 0 0,1 0 0,-1 0 1,1 0-1,-1 0 0,1-1 0,-1 1 0,1-1 0,4 0 1,137-7 87,-108 3 83,0 2 1,1 2 0,0 1 0,53 8 0,-90-9-127,-1 0 1,1 0-1,0 0 1,-1 0-1,1 0 1,0 0-1,0 0 1,-1 0-1,1-1 1,0 1-1,-1 0 1,1 0-1,0-1 1,-1 1-1,1-1 1,-1 1-1,1 0 1,0-1-1,-1 1 1,1-1-1,-1 1 1,0-1-1,1 1 1,-1-1-1,1 0 1,-1 1-1,0-1 1,1 0-1,-1 1 1,0-1-1,0 0 1,1 1-1,-1-1 1,0 0-1,0 1 1,0-1-1,0 0 1,0 1-1,0-1 1,0 0-1,0 0 1,0 0-1,-4-39 796,3 33-692,-3-25-36,-2 0 0,-20-59 1,29 89-1195,7 5 700,22 9 611,-9-3-389,28 4-73,7-4 2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45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30 15123,'1'-4'417,"7"-17"1009,-4 16-824,-1 13-7,-2 37 847,-9 88 0,2-63-1283,3-25-125,-7 174 84,10-216-102,0-1 1,0 1 0,0-1-1,1 0 1,-1 1-1,1-1 1,-1 1-1,2 3 1,-2-6-13,1 0 1,-1 0-1,0 0 0,0 0 1,0 0-1,0 1 1,0-1-1,0 0 0,1 0 1,-1 0-1,0 0 0,0 0 1,0 0-1,0 1 0,1-1 1,-1 0-1,0 0 1,0 0-1,0 0 0,0 0 1,1 0-1,-1 0 0,0 0 1,0 0-1,0 0 1,1 0-1,-1 0 0,0 0 1,0 0-1,0 0 0,1 0 1,-1 0-1,0 0 0,0 0 1,1-1-1,9-10 107,-5 1-64,1-1 1,-1 0-1,-1 0 0,0 0 0,3-17 0,8-62 94,-12 67-122,6-75-214,-9 103 186,0 0-1,1-1 1,0 1-1,0 0 0,0 0 1,1 0-1,0-1 1,0 1-1,0-1 1,0 1-1,1-1 0,-1 0 1,1 0-1,0 0 1,0 0-1,1-1 1,-1 1-1,1-1 0,0 0 1,0 0-1,5 3 1,-3-3 10,0 0 0,0 0 0,1-1 1,-1 0-1,1 0 0,-1-1 0,1 0 1,-1 0-1,1 0 0,0-1 0,-1 0 1,1 0-1,0-1 0,-1 0 0,12-3 1,0-2 19,0 0 1,-1-2 0,0 0-1,0-1 1,-1-1-1,0-1 1,-1 0 0,0-1-1,0 0 1,-2-1 0,1-1-1,-2 0 1,0-1 0,0 0-1,-2-1 1,0 0-1,8-19 1,-15 28-9,0-1 0,-1 0 0,0 1-1,0-1 1,1-15 0,-3 22-11,0 0-1,0-1 1,0 1 0,1 0-1,-1 0 1,-1-1 0,1 1-1,0 0 1,0 0 0,0-1-1,-1 1 1,1 0 0,0 0-1,-1 0 1,1-1 0,-1 1-1,1 0 1,-1 0 0,0 0-1,0 0 1,1 0 0,-1 0-1,0 0 1,0 0 0,0 1-1,0-1 1,0 0 0,0 0-1,0 1 1,0-1 0,0 1-1,-1-1 1,1 1 0,0-1-1,0 1 1,0 0 0,-1-1-1,1 1 1,0 0 0,0 0-1,-1 0 1,1 0 0,0 0-1,-2 1 1,-2 0-1,0 0-1,-1 1 1,1 0-1,0 0 1,0 1 0,0-1-1,1 1 1,-1 0-1,1 1 1,-1-1 0,1 1-1,0 0 1,-6 6-1,-7 11 0,-22 32-1,34-45 1,-14 20 8,-17 31 1,32-51-6,0-1 1,1 1-1,0 1 0,0-1 1,1 0-1,0 1 0,0-1 1,1 1-1,-1 12 0,2-18 0,1-1 0,-1 0 0,0 0-1,1 0 1,0 0 0,-1 0-1,1 0 1,0 0 0,0 0-1,0 0 1,0 0 0,0 0 0,1 0-1,-1-1 1,1 1 0,-1 0-1,1-1 1,-1 0 0,1 1 0,0-1-1,0 0 1,-1 0 0,1 1-1,0-2 1,0 1 0,0 0-1,0 0 1,1-1 0,-1 1 0,0-1-1,0 1 1,3-1 0,8 1 4,0 0 1,0-1 0,1 0-1,14-3 1,-17 1-10,36-4 4,-32 3-28,-1 1 1,1 0 0,0 1-1,-1 1 1,1 0-1,0 1 1,-1 0 0,24 6-1,-35-6 24,0 0-1,1 0 1,-1 0 0,1-1-1,-1 0 1,0 0 0,1 0-1,-1 0 1,1 0-1,-1 0 1,1-1 0,-1 0-1,0 0 1,1 0 0,2-1-1,0-1 7,-1 0-1,0 0 1,0 0-1,0 0 1,-1-1-1,1 0 1,-1 0-1,5-6 1,-2 1 5,0 0 0,-1-1 0,0 0 0,0 0 1,-1 0-1,0 0 0,-1-1 0,4-17 0,-8 28-9,1-1 1,-1 0-1,0 0 0,0 0 1,0 1-1,0-1 0,1 0 1,-1 0-1,0 0 0,-1 0 0,1 1 1,0-1-1,0 0 0,0 0 1,0 0-1,-1 1 0,1-2 0,-1 2 1,1-1-1,0 1 0,-1 0 0,1 0 0,0 0 0,-1 0 0,1-1 0,0 1 0,-1 0 0,1 0 0,0 0 0,-1 0 0,1 0 0,0 0 0,-1 0 0,1 0 0,0 0 0,-1 0 0,1 0 1,0 0-1,-1 0 0,1 0 0,0 0 0,-1 1 0,1-1 0,0 0 0,-1 0 0,-1 2 0,0-1 0,-1 0 0,1 1 0,0-1 0,0 1 0,1 0 0,-1 0 0,0 0 0,0 0 0,-1 2 0,-2 6-7,0 0 1,1 0-1,0 0 0,0 1 1,1-1-1,0 1 1,1 0-1,1 0 1,-1 0-1,2 17 0,0-24 39,0-1-1,0 1 0,0-1 0,1 0 0,-1 1 1,1-1-1,0 0 0,0 1 0,1-1 0,-1 0 1,0 0-1,1 0 0,0 0 0,0 0 0,0-1 1,0 1-1,0 0 0,0-1 0,1 0 0,-1 1 1,1-1-1,0 0 0,0 0 0,0-1 0,0 1 0,0 0 1,0-1-1,0 0 0,0 0 0,0 0 0,1 0 1,-1 0-1,0-1 0,1 1 0,-1-1 0,1 0 1,-1 0-1,4-1 0,19-1 161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5:38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15387,'22'16'1729,"-1"-1"-1161,0 10-288,0 1 968,10 6-616,0-3-240,3-2-760,-4-5 1929,-1-9-1473,0-3 32,-6-14 64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47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97 14931,'0'-1'138,"0"-1"1,0 1-1,-1-1 0,1 1 0,0 0 1,0-1-1,-1 1 0,1-1 0,-1 1 1,0 0-1,1-1 0,-1 1 1,0 0-1,0 0 0,0 0 0,-1-2 1,2 3-117,0 0 1,-1 0-1,1 0 1,0 0 0,0-1-1,-1 1 1,1 0-1,0 0 1,0 0 0,-1 0-1,1 0 1,0 0-1,0 0 1,-1 0 0,1 0-1,0 0 1,0 1-1,-1-1 1,1 0 0,0 0-1,0 0 1,-1 0-1,1 0 1,0 0 0,0 0-1,-1 1 1,1-1 0,0 0-1,0 0 1,0 0-1,-1 1 1,1-1 0,-8 18 794,-8 50-426,4 2 0,2-1 0,4 1-1,2 78 1,4-134-385,0-8 10,-1 1-1,2 0 0,-1 0 0,1-1 1,0 1-1,3 11 0,-4-17-9,1-1-1,-1 1 0,0 0 1,0-1-1,0 1 0,0-1 0,1 1 1,-1-1-1,0 1 0,0-1 1,1 1-1,-1-1 0,1 1 0,-1-1 1,0 1-1,1-1 0,-1 0 1,1 1-1,-1-1 0,1 0 0,-1 1 1,1-1-1,-1 0 0,1 0 1,-1 1-1,1-1 0,-1 0 0,1 0 1,-1 0-1,1 0 0,0 0 1,-1 0-1,2 0 0,-1 0 5,1-1 0,-1 0 0,1 1 0,-1-1 0,0 0 0,1 0 0,-1 0 0,0 0 0,0-1 0,0 1 0,1 0 0,0-2 0,4-6 44,0 0-1,8-18 1,-2-2 18,-1 0 0,-1-1 0,-2-1-1,6-47 1,-7 20-71,-1-90-1,-6 148 0,0-21-60,0 0 0,-2 1-1,0-1 1,-7-23 0,6 39-111,1 12 79,0 13 10,2-11 62,0 0 0,1 0 0,0 0 0,1 0 0,0-1 0,0 1 0,1 0 0,0-1 0,1 0 0,-1 0 1,7 10-1,-8-15 19,1 1 1,-1-1-1,1 0 1,0 0-1,0 0 1,0 0-1,1 0 1,-1-1 0,1 1-1,-1-1 1,1 0-1,0 0 1,0-1-1,0 1 1,0-1-1,0 0 1,0 0-1,0 0 1,0 0 0,0-1-1,1 1 1,-1-1-1,0 0 1,0-1-1,9 0 1,-3-2 4,1 0 1,-1 0 0,0-1-1,0 0 1,-1-1-1,1 0 1,-1 0-1,0-1 1,0-1 0,-1 1-1,9-10 1,-2 2 8,-2-1-1,0 0 1,-1 0 0,-1-2 0,12-20 0,-19 26-47,-12 25-11,-5 32 13,2 0 0,-9 76 0,20-121 32,-13 126 103,12-112-57,1-1 0,1 1 0,0-1 0,1 0 0,0 0 0,8 23 1,-9-35-29,-1 1 0,1-1 1,0 0-1,0 0 1,-1 0-1,2-1 0,-1 1 1,0 0-1,0 0 1,1-1-1,-1 1 0,0 0 1,1-1-1,0 1 1,-1-1-1,1 0 0,0 0 1,0 0-1,0 1 1,0-2-1,3 2 0,-3-1 3,0-1 0,1 0 0,-1 0 0,1 0 0,-1-1 0,0 1 0,1-1 0,-1 1 0,0-1-1,0 0 1,1 0 0,-1 0 0,0 0 0,0 0 0,0 0 0,2-2 0,5-5 44,0 1 0,0-1 0,-1-1 0,0 0 0,-1 0-1,8-13 1,1-3-12,-1 0 0,-1-1 0,-2-1 0,0 0 0,-2 0 0,-1-1-1,10-55 1,-39 174-398,20-88 340,-4 21-14,1 1 0,1 0-1,1 0 1,1 1 0,5 37 0,-4-61 23,-1 1 0,0-1 0,1 0 0,0 1 0,0-1 0,-1 0 0,1 0 0,1 0 0,-1 1-1,0-1 1,0 0 0,1-1 0,-1 1 0,1 0 0,0 0 0,-1-1 0,1 1 0,0 0 0,0-1 0,0 0 0,0 0 0,0 1 0,0-1 0,1 0 0,-1-1 0,0 1 0,0 0 0,1-1 0,-1 1 0,1-1 0,-1 0 0,0 1 0,1-1 0,-1-1 0,1 1 0,-1 0 0,0 0 0,1-1 0,-1 1 0,0-1 0,1 0 0,-1 0 0,0 0-1,3-1 1,5-4 5,0 1 0,0-1-1,-1-1 1,1 0 0,-2 0-1,1-1 1,8-9 0,49-67-174,-21 26-308,-45 57 449,1 0 0,-1 0-1,1 0 1,-1 1 0,1-1-1,0 0 1,0 0 0,-1 1-1,1-1 1,0 0-1,0 1 1,0-1 0,0 1-1,0-1 1,0 1 0,0-1-1,0 1 1,0 0 0,0 0-1,1-1 1,-2 1 9,1 1 1,-1-1-1,1 1 0,-1-1 0,1 1 1,-1-1-1,1 0 0,-1 1 1,0-1-1,1 1 0,-1 0 1,0-1-1,1 1 0,-1-1 1,0 1-1,0 0 0,0-1 1,0 1-1,1-1 0,-1 1 1,0 0-1,0-1 0,0 2 1,0 9-61,-1 0 1,-2 17 0,3-23 97,-2 9 19,1-10 25,0 1 1,0-1-1,1 1 0,0-1 0,0 1 0,0 6 1,1-11-47,0 0 1,-1 0-1,1 0 0,-1 0 1,1 0-1,-1-1 1,1 1-1,-1 0 1,1 0-1,-1 0 1,1 0-1,-1-1 1,1 1-1,-1 0 1,1 0-1,-1-1 0,1 1 1,-1 0-1,1-1 1,-1 1-1,0-1 1,1 1-1,-1-1 1,0 1-1,1-1 1,13-14 104,4-4-110,59-64-279,-65 72 132,1-1-1,1 2 1,0-1-1,22-11 1,-34 21 120,1-1 0,-1 1 0,0 0 1,0 0-1,1 1 0,-1-1 0,0 0 1,1 1-1,-1-1 0,1 1 0,-1 0 1,0 0-1,1 0 0,-1 0 0,1 0 1,-1 1-1,1-1 0,-1 1 0,5 1 1,-5-1 11,1 1 0,-1 0 1,0 0-1,1 0 0,-1 0 0,0 0 1,0 0-1,0 0 0,-1 1 1,1-1-1,0 1 0,-1-1 1,0 1-1,2 3 0,1 5 59,-1 1 1,0 0-1,0-1 0,-2 1 0,1 0 0,-1 24 0,-4-1 70,0 1 0,-17 64-1,20-99-180,0 0-1,-1 0 1,1-1-1,0 1 1,0 0 0,0 0-1,-1-1 1,1 1-1,0 0 1,-1-1-1,1 1 1,0 0-1,-1-1 1,1 1-1,-1-1 1,1 1-1,-1 0 1,1-1 0,-1 1-1,0-1 1,1 0-1,-1 1 1,-1 0-1,2-2 18,-1 1-1,0 0 0,0-1 1,1 1-1,-1-1 1,0 1-1,1-1 0,-1 1 1,1-1-1,-1 0 0,1 1 1,-1-1-1,1 0 1,-1 1-1,1-1 0,0 0 1,-1 0-1,1 1 1,0-1-1,0 0 0,-1 0 1,1 0-1,0 1 1,0-3-1,-7-32-367,-2-10-163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48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16900,'6'-1'1360,"0"-1"-368,1 2-480,3-4 680,8 4-679,3 4-153,5 5-80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48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38 283 13403,'0'-4'496,"0"0"0,0 1-1,0-1 1,-1 1 0,0-1 0,-1-5 0,2 8-445,0 1 1,0 0 0,0 0-1,0 0 1,-1-1 0,1 1-1,0 0 1,0 0 0,0 0-1,0-1 1,0 1-1,0 0 1,0 0 0,0 0-1,-1-1 1,1 1 0,0 0-1,0 0 1,0 0 0,0 0-1,-1 0 1,1 0 0,0-1-1,0 1 1,0 0 0,-1 0-1,1 0 1,0 0-1,0 0 1,0 0 0,-1 0-1,1 0 1,0 0 0,0 0-1,0 0 1,-1 0 0,1 0-1,0 0 1,-1 0 0,-7 17 1906,2 9-1733,1 0 0,2 1 0,0-1 1,2 1-1,1 0 0,1-1 0,9 52 1,-9-72-216,0 1 0,1-1 1,0 0-1,0 0 0,0 0 1,1 0-1,0 0 0,0 0 1,1-1-1,6 9 0,-8-12-5,0 0 0,0-1 0,0 1 0,0-1-1,0 1 1,0-1 0,0 0 0,0 0-1,1 0 1,-1 0 0,0 0 0,1-1-1,-1 1 1,1-1 0,-1 1 0,1-1-1,-1 0 1,1 0 0,-1 0 0,1 0-1,-1-1 1,1 1 0,-1-1 0,1 1-1,-1-1 1,0 0 0,1 0 0,-1 0-1,0 0 1,3-2 0,4-3-2,0 1 0,0-2 0,-1 1-1,0-1 1,-1-1 0,1 1 0,9-14 0,41-66-19,-42 60 1,0 0-18,-12 19 7,0 0 0,1 1 1,0-1-1,10-10 1,-15 18 24,0 0 0,1 0 0,-1 0 0,0-1 0,0 1 0,0 0 0,0 0 1,1 0-1,-1 0 0,0 0 0,0 0 0,1 0 0,-1 0 0,0 0 1,0 0-1,0 0 0,1 0 0,-1 0 0,0 0 0,0 0 0,0 0 1,1 0-1,-1 0 0,0 0 0,0 0 0,1 0 0,-1 0 0,0 0 0,0 0 1,0 0-1,1 0 0,-1 0 0,0 1 0,0-1 0,0 0 0,0 0 1,1 0-1,-1 0 0,0 0 0,0 1 0,0-1 0,0 0 0,0 0 0,0 0 1,1 1-1,-1-1 0,0 0 0,0 0 0,0 0 0,0 1 0,0-1 1,0 0-1,0 0 0,0 1 0,0-1 0,0 0 0,0 0 0,0 0 0,0 1 1,0-1-1,0 0 0,0 0 0,0 0 0,0 1 0,-1-1 0,2 22-4,-1-18 2,-1 24 4,0 31 54,1-56-42,0 0 1,1 0-1,-1 0 0,1 0 0,0 0 0,0 0 0,0 0 1,0 0-1,1 0 0,-1 0 0,1-1 0,-1 1 0,1 0 0,4 3 1,-5-5-5,1 1 0,0-2 1,-1 1-1,1 0 0,0 0 1,0 0-1,0-1 0,0 1 1,0-1-1,-1 1 0,1-1 1,0 0-1,0 0 0,0 0 1,0 0-1,0 0 0,0 0 1,0-1-1,0 1 0,0 0 1,0-1-1,0 0 1,3-1-1,5-3 13,0 0 0,-1 0 0,10-7-1,-12 7-11,48-33 27,29-19-154,-82 56 105,1-1 0,0 1 1,-1-1-1,1 1 0,0 0 0,0 0 0,0 0 1,0 1-1,0-1 0,0 1 0,0-1 1,0 1-1,0 0 0,5 1 0,-6 0 11,0-1 0,-1 1-1,1 0 1,-1 0 0,1 0-1,-1 0 1,0 0 0,1 0-1,-1 0 1,0 0 0,0 0 0,0 1-1,1-1 1,-1 1 0,-1-1-1,1 0 1,0 1 0,0 0-1,-1-1 1,1 1 0,0-1-1,-1 1 1,0 0 0,1 0 0,-1-1-1,0 4 1,2 12 25,-2-12 27,0 0 0,1 0-1,0 0 1,0 0 0,0 0 0,0-1-1,4 8 1,-5-11-30,1 0-1,0 0 0,0 0 0,0 0 1,0 0-1,0-1 0,0 1 1,0 0-1,0 0 0,1-1 0,-1 1 1,0 0-1,0-1 0,1 1 1,-1-1-1,0 0 0,0 1 0,1-1 1,-1 0-1,0 0 0,1 0 1,-1 0-1,1 0 0,-1 0 1,0 0-1,1-1 0,-1 1 0,0 0 1,0-1-1,1 1 0,-1-1 1,0 1-1,2-2 0,14-5 132,-1 0-1,23-15 1,-19 10-164,28-12-1,-42 22-25,0-1 1,0 2-1,0-1 0,0 1 0,1-1 0,-1 2 0,0-1 0,0 1 0,11 0 0,-14 1 14,-1-1 1,1 1-1,-1-1 0,0 1 1,1 0-1,-1 0 1,0 0-1,1 0 0,-1 1 1,0-1-1,0 0 1,0 1-1,0 0 0,0-1 1,0 1-1,-1 0 1,3 3-1,1 2-39,-1 0-1,0 0 1,5 15-1,-2-6 21,-7-15 21,0-1 0,0 0 0,0 0 0,0 0 0,1 0 0,-1 0 0,0 0 0,0 0 0,0 0 0,0-1 0,1 1 0,-1 0 0,0 0 0,0 0 0,0 0 0,0 0 0,0 0 0,1 0 0,-1 0 0,0 0 0,0 0 0,0 0 0,0-1 0,0 1-1,0 0 1,1 0 0,-1 0 0,0 0 0,0 0 0,0 0 0,0-1 0,0 1 0,0 0 0,0 0 0,0 0 0,0 0 0,0-1 0,0 1 0,0 0 0,0 0 0,0 0 0,0 0 0,0-1 0,0 1 0,0 0 0,0 0 0,0 0 0,0 0 0,0 0 0,0-1 0,0 1 0,0 0 0,2-14-47,2-14-119,1-5-89</inkml:trace>
  <inkml:trace contextRef="#ctx0" brushRef="#br0" timeOffset="1">975 1 15795,'-11'11'2857,"5"-2"-2873,3-3-72,3-4 536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49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16123,'-3'2'222,"-1"-1"0,1 1-1,0 0 1,-1-1 0,1 2-1,0-1 1,0 0 0,0 1-1,0-1 1,1 1 0,-1 0-1,1 0 1,-1 0 0,-1 3-1,1 1-3,-1-1 1,1 1-1,0 0 0,1-1 0,0 1 0,0 0 0,-1 9 0,2-7-117,0 1-1,0-1 0,1 1 1,0-1-1,1 1 1,0-1-1,0 1 0,1-1 1,0 0-1,1 0 1,6 15-1,-7-21-82,0 1 0,0-1 0,0 0-1,1 0 1,0 0 0,-1 0 0,1 0 0,0 0-1,0-1 1,1 1 0,-1-1 0,1 0 0,-1 0-1,1 0 1,-1-1 0,1 1 0,0-1 0,0 0-1,0 0 1,0 0 0,0 0 0,0-1 0,0 0-1,0 0 1,0 0 0,0 0 0,0 0 0,0-1-1,4-1 1,5-1 15,-1 0-1,1-2 1,-1 1 0,1-2-1,-2 1 1,1-2-1,17-12 1,8-9 67,-2-2 0,36-40 0,-38 36-88,-32 33-12,0-1-1,0 1 1,0 0 0,0 0 0,1 0-1,-1 0 1,0 0 0,1 0-1,-1 1 1,1-1 0,-1 0 0,1 1-1,1-2 1,-2 3 0,-1-1-1,0 0 1,1 0-1,-1 0 1,1 0-1,-1 0 1,0 0-1,1 0 1,-1 1-1,0-1 1,1 0-1,-1 0 1,0 1-1,1-1 1,-1 0 0,0 0-1,0 1 1,1-1-1,-1 0 1,0 1-1,0-1 1,0 0-1,1 1 1,-1-1-1,0 0 1,0 1-1,0-1 1,0 0-1,0 1 1,0-1 0,0 1-1,1 0 1,-1 5-6,0 1 1,0-1 0,0 1 0,-3 10 0,3-14 5,-3 12-4,-3 33-16,5-45 26,1 0 0,0-1 0,0 1 0,0 0 0,1-1 0,-1 1 0,1 0 0,-1-1 1,1 1-1,0-1 0,0 1 0,0-1 0,2 5 0,-2-7-1,0 1 0,0 0 0,0 0 0,0-1 0,0 1 0,0 0 0,0-1 0,0 1 0,0-1 0,0 0 0,0 1 0,0-1 0,0 0 0,1 1 0,-1-1 0,0 0 0,0 0 0,0 0 0,0 0 0,1 0 0,-1 0 0,0-1 0,0 1 0,2-1 0,29-11 66,-30 10-67,56-31 21,-32 17-72,34-15-1,-53 28 15,1 0 0,-1 1-1,0 0 1,1 0 0,-1 0 0,1 1-1,-1 0 1,1 0 0,0 1-1,7 1 1,-12-1 16,-1 0 1,1 1-1,-1-1 0,1 1 0,-1 0 1,1 0-1,-1 0 0,1 0 1,-1 0-1,0 0 0,1 1 0,-1-1 1,0 1-1,0-1 0,0 1 1,0 0-1,0 0 0,-1 0 0,1 0 1,-1 0-1,2 3 0,1 3-15,-1-1 1,-1 1-1,1 0 0,-1 0 0,1 11 0,-2-12 45,0 0-1,0 0 1,1-1 0,0 1 0,0-1-1,0 1 1,7 10 0,-8-16-4,-1 0 0,1 0 1,0 0-1,0 0 0,0 0 1,0-1-1,1 1 0,-1 0 1,0-1-1,0 1 0,0 0 1,0-1-1,1 1 0,-1-1 1,0 0-1,1 0 0,-1 1 1,0-1-1,0 0 0,1 0 1,-1 0-1,0 0 0,1 0 1,-1-1-1,0 1 0,1 0 1,-1 0-1,0-1 0,0 1 1,1-1-1,1-1 1,4-1 25,0-1 1,-1 0 0,1-1-1,5-4 1,18-16 55,-14 11-130,1 0 1,1 1 0,0 1 0,0 1 0,23-11-1,-38 21 23,0 0-1,0 0 0,-1 0 0,1 0 0,0 1 1,0-1-1,0 1 0,0 0 0,0-1 1,0 1-1,-1 1 0,1-1 0,0 0 0,0 1 1,0-1-1,0 1 0,0 0 0,3 2 0,-1 0-15,0 1 0,0-1 0,0 2 0,0-1-1,-1 0 1,7 9 0,-2-2 44,-7-9 3,1 0 0,-1 0 0,1 0 0,-1-1 0,1 1 0,-1-1 0,1 1 0,0-1-1,0 0 1,0 0 0,0 0 0,0 0 0,0-1 0,0 1 0,0-1 0,0 0 0,0 0 0,0 0 0,0 0 0,0 0 0,0-1-1,0 1 1,0-1 0,0 0 0,0 0 0,3-2 0,9-3 38,1-1-1,-2-1 1,23-15-1,-23 15-51,-2 0-8,-4 2-75,1 0 0,0 1 0,0 0 0,1 1 0,13-5 0,-23 9 75,1 0 0,0 0 0,0 0 0,0 0 0,0 0 0,0 0 0,0 0 0,-1 0-1,1 1 1,0-1 0,0 0 0,0 1 0,0-1 0,-1 0 0,1 1 0,0-1 0,0 1 0,-1-1 0,1 1 0,0-1 0,-1 1 0,1-1 0,0 1 0,-1 0 0,1 0 0,-1-1 0,1 1 0,-1 0 0,0 0 0,1-1 0,-1 1-1,0 0 1,1 0 0,-1 0 0,0 0 0,0-1 0,0 1 0,0 0 0,0 0 0,0 0 0,0 0 0,0 0 0,0 0 0,0-1 0,0 1 0,-1 0 0,1 0 0,0 0 0,-1 0 0,1-1 0,0 1 0,-1 0 0,1 0 0,-1-1 0,1 1-1,-2 1 1,0 0-21,6-4 114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49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14 16476,'-2'1'1720,"8"5"-1000,7-3-264,16 0 888,6-3-391,11 0-913,8-3 1496,11-4-1264,1 1-16,-1-4-88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50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13611,'1'13'407,"0"-1"-1,0 0 1,-1 0 0,0 1 0,-1-1-1,-3 17 1,0 4 403,-1 16 39,-9 143 1347,13-161-1897,2-1 0,2 1 0,0-1 0,10 38-1,-11-60-203,1-1 0,-1 1-1,1-1 1,1 0 0,-1 1-1,9 11 1,-11-17-70,1-1 0,-1 1 0,1 0 0,-1 0 0,1-1 0,0 1 0,0-1 0,0 0 0,0 1 0,0-1 0,0 0 0,0 0 0,0 0 0,0 0 0,0-1 0,1 1 0,-1-1 0,0 1 0,0-1 0,1 0 0,-1 1 0,0-1 0,1-1 0,-1 1 0,0 0 0,1 0 0,2-2 0,2-1 26,1 0 0,0 0 0,-1-1 0,0-1 0,0 1 0,0-1 0,-1 0 0,0-1 0,10-10 0,49-63 270,-58 70-281,53-74 288,86-158-1,-138 231-526,-4 11 143,0 19 53,-1-6-114,2 8-47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50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156 185 17028,'0'-2'93,"0"1"1,0-1 0,0 1-1,0-1 1,-1 1 0,1-1 0,-1 1-1,1 0 1,-1-1 0,1 1-1,-1-1 1,0 1 0,0 0 0,0 0-1,1-1 1,-1 1 0,-1 0-1,1 0 1,0 0 0,0 0 0,0 0-1,0 0 1,-1 0 0,1 1-1,0-1 1,-1 0 0,1 1 0,-1-1-1,1 1 1,-1-1 0,1 1-1,-1 0 1,1 0 0,-1-1 0,1 1-1,-1 0 1,1 1 0,-1-1-1,1 0 1,-3 1 0,-2 0 39,1 0 0,-1 1 0,0 0 0,1 0 0,0 0 0,0 1 0,-1 0 1,1 0-1,-6 6 0,6-5-96,0 1 1,0 0-1,1 0 1,0 0 0,0 1-1,0-1 1,1 1-1,0 0 1,0 0-1,0 0 1,1 0 0,-2 8-1,3-12-22,1 0 0,-1 1 0,1-1 1,-1 0-1,1 1 0,0-1 0,0 1 0,1-1 0,-1 0 0,0 1 0,1-1 0,-1 0 0,1 1 1,0-1-1,0 0 0,0 0 0,0 0 0,0 1 0,0-1 0,0 0 0,1-1 0,-1 1 0,1 0 0,-1 0 1,1-1-1,0 1 0,0 0 0,0-1 0,0 0 0,0 0 0,0 1 0,0-1 0,0 0 0,1-1 0,-1 1 1,3 0-1,10 3 41,0 0 1,0-2 0,0 0 0,21 0 0,64-5 70,-63 1-84,5 1-12,-23 1 55,1-1 1,37-5-1,-56 5-62,0 1 1,1-1 0,-1 1-1,0-1 1,0 0 0,1 0-1,-1 0 1,0 1 0,0-1-1,0 0 1,0 0 0,0-1-1,0 1 1,0 0 0,0 0-1,-1 0 1,1 0 0,0-1-1,-1 1 1,1 0-1,-1-1 1,1 1 0,-1-1-1,0 1 1,1 0 0,-1-1-1,0 1 1,0-1 0,0 1-1,0-1 1,-1-1 0,1-6 90,-1-1 0,-1 1 0,-3-15 0,3 17-43,0-3-63,-1-1-1,1 1 0,-2 0 0,1 0 0,-2 0 0,1 0 0,-1 1 0,-1 0 1,-11-16-1,38 31-294,-4-1 176,0-1 1,0 0-1,1-1 0,-1-1 0,1-1 0,0 0 0,-1-2 0,1 0 0,0 0 0,-1-2 0,1 0 0,-1-1 0,30-12 0,-38 13 82,0-1 0,0-1 0,0 0 0,0 0 0,-1-1 0,0 0 0,0 0 0,0-1 0,-1 0 0,0 0 0,0-1 0,-1 0 0,0 0 0,0-1 0,5-11 0,-27 52 220,10-22-130,0 0-1,-7 23 0,7-11 23,1 0-1,-3 24 1,7-39-58,0 1 0,1 0 0,0 0 0,0 0 0,1-1 0,0 1 0,0 0 0,1 0 0,3 11 0,-4-18-34,-1 1 0,1-1 0,-1 0 1,1 1-1,0-1 0,0 0 0,0 0 0,-1 0 0,1 0 0,0 1 0,0-1 0,1 0 0,-1-1 0,0 1 1,0 0-1,0 0 0,1 0 0,1 0 0,-2-1-41,0 0 0,0 1 0,0-1 0,0 0 0,0-1 0,0 1 0,0 0 0,0 0 0,1 0-1,-1-1 1,0 1 0,0 0 0,0-1 0,-1 1 0,1-1 0,0 1 0,0-1 0,0 0 0,1 0 0,2-3-96,-1 1 0,0-1-1,1 0 1,-1 0 0,0 0 0,-1-1 0,1 1-1,2-8 1,8-28-271,-2-21-135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51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15491,'-3'23'1273,"0"6"-961,3 0-88,3 2 64,4-2-216,0-8 112,2-3-96,7-5-184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51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24 13691,'0'-1'163,"0"0"0,0 1 0,0-1 0,0 0 0,0 0 0,0 0 1,0 0-1,-1 0 0,1 0 0,0 1 0,0-1 0,-1 0 0,1 0 0,-1 0 0,1 1 0,-1-1 0,1 0 1,-1 0-1,1 1 0,-1-1 0,0 1 0,1-1 0,-1 0 0,0 1 0,0-1 0,1 1 0,-1 0 0,-1-1 0,0 0 59,-1 1 0,1-1 0,-1 1-1,1 0 1,-1 0 0,1 0 0,-1 0-1,0 0 1,1 0 0,-3 1 0,-7 2 177,0 1 0,0 0 0,-13 7-1,11-4-255,-1 0 0,2 2-1,-1 0 1,-17 15-1,26-20-121,1 0 0,-1 0-1,1 1 1,0-1 0,0 1 0,0 0 0,1 1-1,0-1 1,0 1 0,0-1 0,0 1-1,1 0 1,0 0 0,-1 7 0,2-11-13,1 0 1,0 0-1,0 1 0,1-1 1,-1 0-1,0 0 1,1 0-1,-1 0 1,1 0-1,0 0 1,0 0-1,-1 0 1,1 0-1,0-1 0,1 1 1,-1 0-1,0 0 1,0-1-1,1 1 1,-1-1-1,1 1 1,0-1-1,-1 0 1,1 1-1,0-1 0,0 0 1,0 0-1,-1 0 1,1-1-1,0 1 1,0 0-1,0-1 1,4 1-1,3 1 7,1 0 0,-1-1 0,1 0 0,-1 0 0,1-1 0,10-2 0,-4 0-17,0-1 0,-1 0 0,0-2 1,0 1-1,0-2 0,-1 0 0,26-15 1,-19 8-18,-1-2 1,0 1-1,-1-2 1,22-23-1,-41 38 18,27-30-34,-25 29 33,0 0-1,-1-1 1,1 1 0,-1 0-1,0-1 1,0 0 0,0 1-1,0-1 1,0 0 0,0 1-1,0-6 1,-1 8 2,0 0 0,0 0 0,0 0 1,0-1-1,0 1 0,0 0 0,0 0 0,0 0 0,0 0 0,0 0 1,0 0-1,-1-1 0,1 1 0,0 0 0,0 0 0,0 0 0,0 0 1,0 0-1,0 0 0,0 0 0,0-1 0,0 1 0,0 0 0,-1 0 1,1 0-1,0 0 0,0 0 0,0 0 0,0 0 0,0 0 0,0 0 1,-1 0-1,1 0 0,0 0 0,0 0 0,0 0 0,0 0 0,0 0 0,-1 0 1,1 0-1,0 0 0,0 0 0,0 0 0,0 0 0,0 0 0,0 0 1,-1 0-1,1 0 0,-11 5 11,-9 11 7,11-6-8,0 0-1,1 0 1,-12 20-1,17-26-1,0 1-1,1-1 0,0 1 0,0-1 1,0 1-1,1 0 0,0 0 0,-1 0 1,2 0-1,-1 0 0,1 0 1,-1 0-1,2 5 0,-1-9-3,0 1 0,1-1 0,-1 0-1,1 0 1,0 1 0,-1-1 0,1 0 0,0 0 0,0 0 0,0 0-1,0 0 1,0 0 0,0 0 0,0 0 0,0 0 0,0 0-1,0 0 1,1-1 0,-1 1 0,0 0 0,1-1 0,-1 1-1,0-1 1,1 0 0,-1 1 0,0-1 0,1 0 0,-1 0-1,1 0 1,1 0 0,5 0 8,0 0 1,0 0-1,0-1 0,9-2 0,13-5-18,-2-1-1,1-2 1,48-25-1,-13 5-108,-37 23 26,-27 8 89,0 0 0,1 0-1,-1 0 1,0 0 0,0 0 0,0 0 0,1 0-1,-1 0 1,0 0 0,0 0 0,1 1-1,-1-1 1,0 0 0,0 0 0,0 0 0,1 0-1,-1 0 1,0 0 0,0 0 0,0 1-1,1-1 1,-1 0 0,0 0 0,0 0 0,0 1-1,0-1 1,0 0 0,1 0 0,-1 0-1,0 1 1,0-1 0,0 0 0,-5 14 65,-7 6 70,7-14-50,1 1 0,0 0 0,0-1 0,1 1 1,0 0-1,-4 12 0,7-18-67,0 0 1,0-1-1,-1 1 0,1 0 0,0 0 1,0-1-1,0 1 0,0 0 1,0 0-1,0-1 0,0 1 1,1 0-1,-1 0 0,0-1 1,0 1-1,1 0 0,-1 0 1,0-1-1,1 1 0,-1-1 0,0 1 1,1 0-1,-1-1 0,1 1 1,-1-1-1,1 1 0,-1-1 1,2 2-1,0-2 8,0 1 0,-1 0 1,1-1-1,0 1 0,0-1 1,0 1-1,0-1 0,0 0 0,0 0 1,-1 0-1,4 0 0,4-2 21,0 1-1,0-1 1,0-1-1,9-3 1,14-9-110,0-1 0,-2-2 0,44-33 1,-47 32-179,-58 78-129,27-51 446,0-1-245,0 1 0,0 0 1,-3 15-1,7-22 130,-1 0 0,1 0-1,0 0 1,-1 0 0,1 0-1,0 0 1,0 1 0,0-1 0,0 0-1,0 0 1,0 0 0,0 0-1,0 0 1,1 0 0,-1 0 0,0 0-1,1 1 1,-1-1 0,1 0 0,-1 0-1,1-1 1,-1 1 0,1 0-1,0 0 1,-1 0 0,1 0 0,0 0-1,0-1 1,0 1 0,-1 0 0,1-1-1,0 1 1,0 0 0,0-1-1,0 1 1,2 0 0,17 2-301,6-3-112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52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18 18812,'-1'-1'108,"0"0"0,0-1 1,0 1-1,0 0 0,0 0 0,0 0 0,-1 0 0,1 0 1,0 0-1,-1 0 0,1 0 0,-1 0 0,1 1 1,-1-1-1,1 0 0,-1 1 0,0 0 0,1-1 0,-1 1 1,0 0-1,1 0 0,-1 0 0,0 0 0,-1 0 1,-6 0 196,0 1 1,0 1 0,-11 2 0,7 0-90,0 0 0,0 1 0,1 0 0,0 1 1,0 0-1,-16 12 0,22-14-173,0 1 1,0-1-1,1 1 0,0 0 1,0 1-1,0-1 0,0 1 1,1 0-1,0 0 1,1 0-1,-1 1 0,1-1 1,-4 12-1,7-16-55,-1 0 0,1 1 0,-1-1-1,1 0 1,0 1 0,0-1 0,0 0 0,0 1 0,0-1 0,0 0-1,1 1 1,-1-1 0,1 0 0,-1 1 0,1-1 0,0 0 0,0 0-1,0 0 1,1 0 0,-1 0 0,0 0 0,1 0 0,-1 0 0,1 0-1,-1-1 1,1 1 0,0-1 0,0 1 0,0-1 0,0 1 0,0-1-1,0 0 1,0 0 0,0 0 0,5 1 0,2 1-276,1-1 0,0 0 0,0 0-1,0-1 1,0 0 0,0-1 0,12 0 0,87-16-835,-46 4 348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5:38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25 13523,'29'-11'2149,"-26"9"-1884,1 0-1,-1 1 1,1-1 0,-1 1 0,1 0 0,0-1 0,-1 2 0,1-1 0,0 0 0,0 1-1,0 0 1,-1 0 0,6 0 0,-8 1-197,1-1 0,-1 1 0,0 0 0,0 0 0,0 0-1,0 0 1,-1 0 0,1 0 0,0 0 0,0 0 0,-1 0 0,1 1 0,0-1-1,-1 0 1,1 0 0,-1 1 0,0-1 0,1 0 0,-1 0 0,0 1 0,0-1 0,0 0-1,0 1 1,0-1 0,0 0 0,0 1 0,0-1 0,-1 3 0,0 3 53,-1 0 1,1-1-1,-2 1 1,-2 7 0,-54 102 916,29-60-715,29-55-318,1-1-1,-1 1 0,1 0 0,-1 0 1,1-1-1,-1 1 0,1 0 0,0 0 1,0 0-1,-1 0 0,1 0 0,0 0 1,0 0-1,0-1 0,0 1 0,0 0 1,0 0-1,0 0 0,0 0 0,0 0 1,1 0-1,-1 0 0,0 0 0,1 1 1,0-1-5,0-1-1,0 1 1,0-1 0,0 1 0,0-1 0,0 1 0,0-1 0,0 1 0,0-1 0,0 0 0,0 0-1,0 0 1,0 1 0,0-1 0,0 0 0,0 0 0,2-1 0,5 0-80,0 0 1,0-1-1,1 0 1,9-4-1,-4 0-45,1-1-1,-1 0 1,0-1-1,-1-1 1,0 0 0,22-20-1,8-14-104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52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38 101 16139,'-28'14'2191,"19"-4"-1071,9-10-1053,0 1 1,0-1 0,0 1-1,0-1 1,0 1 0,1-1 0,-1 0-1,0 1 1,0-1 0,0 1 0,1-1-1,-1 0 1,0 1 0,0-1-1,1 0 1,-1 1 0,0-1 0,1 0-1,-1 0 1,0 1 0,1-1-1,-1 0 1,1 0 0,-1 1 0,0-1-1,1 0 1,-1 0 0,1 0-1,-1 0 1,0 0 0,2 0 0,8 3 293,0-1 0,0 0 0,0-1 1,1 0-1,-1 0 0,0-1 0,1-1 0,14-2 1,2-1-153,-1-2 1,27-9-1,-38 10-151,0 0 0,19-11 0,-31 15-54,1-1-1,-1 0 0,0 0 0,0-1 0,0 1 1,0-1-1,0 1 0,0-1 0,-1 0 0,1 0 1,-1 0-1,0 0 0,0-1 0,0 1 0,1-5 1,-2 7-7,-1 0 1,1 0-1,-1 0 1,0 0-1,0 0 1,0 0-1,1-1 1,-1 1-1,0 0 1,-1 0-1,1 0 1,0-1-1,0 1 1,0 0-1,-1 0 1,1 0-1,0 0 1,-1 0-1,1 0 1,-1 0-1,1 0 1,-1 0-1,0 0 1,0 0 0,1 0-1,-1 0 1,0 0-1,0 0 1,0 1-1,0-1 1,0 0-1,0 1 1,0-1-1,0 1 1,0-1-1,0 1 1,0-1-1,0 1 1,-2-1-1,-2 0-10,-1 0-1,0 0 1,1 0-1,-1 1 0,0-1 1,1 2-1,-7 0 0,-4 1-23,-1 1-1,1 1 0,0 0 1,0 2-1,1 0 0,-28 14 1,33-14 26,0 0 0,0 0 0,0 1-1,1 0 1,0 1 0,1 0 0,0 1 0,0-1 0,1 1 0,-10 16 0,15-23-6,1 0 1,-1 0-1,1 1 0,0-1 0,0 1 1,0-1-1,0 1 0,1-1 0,-1 1 1,0-1-1,1 1 0,0-1 0,0 1 1,0 0-1,0-1 0,0 1 0,0 0 1,1-1-1,-1 1 0,1-1 1,-1 1-1,1-1 0,0 1 0,0-1 1,1 1-1,-1-1 0,0 0 0,1 0 1,-1 0-1,1 1 0,0-2 0,0 1 1,-1 0-1,1 0 0,0 0 0,1-1 1,-1 1-1,0-1 0,0 0 1,1 0-1,3 2 0,7 2-196,0 0 1,0-1-1,0-1 1,1 0-1,-1-1 0,23 1 1,20-2-114,4-2-120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53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0 138 14435,'12'-2'2065,"12"1"-881,7 0-424,14-5 1792,5 0-1103,11-3-545,0-1-288,1-3-1072,0 0-2201,-10-6 2345,-5-5-416,-13-9-280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53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14771,'2'30'1432,"1"5"-1039,-3 8-9,0 5 736,0 7-480,2 3-128,1-2-48,2-4-48,-1-12-416,-1-7-288,0-13-496,-3-5 784,-5-14-216,-8-4-96,-11-14-160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54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1 203 15059,'6'-13'207,"0"0"-1,1 0 1,1 1-1,0 0 1,0 0-1,1 1 1,1 0-1,0 1 1,1 0-1,-1 0 1,2 1-1,-1 1 0,2 0 1,-1 1-1,1 0 1,0 0-1,0 2 1,0 0-1,1 0 1,0 1-1,0 1 1,0 0-1,0 1 1,1 0-1,-1 1 1,1 1-1,-1 1 1,21 2-1,-28-2-182,-1 0 0,1 1 0,-1-1 1,0 1-1,0 1 0,0-1 0,0 1 0,0 0 0,-1 0 0,1 1 0,8 6 0,-11-7-24,0 0-1,-1 0 1,1 0 0,-1 1-1,0-1 1,0 1 0,0-1-1,0 1 1,0 0 0,-1-1-1,0 1 1,0 0-1,0 0 1,0 0 0,-1 0-1,1 0 1,-1 0 0,0 0-1,0 0 1,-1 5 0,-1 2-5,0-1 0,0 1 1,-1-1-1,-1 0 0,0 0 0,0 0 1,-1 0-1,0-1 0,-1 0 1,-9 13-1,-7 4-297,-49 46 0,7-9-910,47-41 920,8-1-97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54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138 499 15411,'0'-1'73,"0"1"0,0 0 0,1 0 0,-1-1 0,0 1-1,0 0 1,1 0 0,-1-1 0,0 1 0,0 0 0,0-1 0,0 1 0,1 0-1,-1-1 1,0 1 0,0 0 0,0-1 0,0 1 0,0-1 0,0 1-1,0 0 1,0-1 0,0 1 0,0 0 0,0-1 0,0 1 0,0-1 0,-1 1-1,1 0 1,0-1 0,0 1 0,0 0 0,0-1 0,-1 1 0,1 0-1,0 0 1,0-1 0,0 1 0,-1 0 0,1 0 0,0-1 0,-1 1 0,1 0-1,0 0 1,-1-1 0,1 1 0,0 0 0,-1 0 0,1 0 0,0 0-1,-1 0 1,1 0 0,-1 0 0,-1 0 17,1 0 1,-1 0-1,1 0 1,-1 0-1,0 1 1,1-1-1,-1 1 0,1-1 1,-1 1-1,1-1 1,-2 2-1,-11 7-55,1 0 0,1 0 0,0 2-1,0-1 1,1 1 0,0 1 0,-14 21 0,24-32-33,1-1 1,0 0-1,0 0 1,0 1 0,-1-1-1,1 0 1,0 0-1,0 1 1,0-1-1,0 0 1,0 0 0,0 1-1,-1-1 1,1 0-1,0 1 1,0-1 0,0 0-1,0 1 1,0-1-1,0 0 1,0 0-1,0 1 1,0-1 0,1 0-1,-1 1 1,0-1-1,0 0 1,0 0-1,0 1 1,0-1 0,0 0-1,1 1 1,-1-1-1,11 0 57,13-9-15,-10 2-43,1-1-1,-1-1 1,0 0-1,-1 0 0,0-2 1,-1 1-1,0-2 1,-1 1-1,19-26 0,-29 37-3,-1-1-1,0 1 1,0 0-1,1 0 0,-1 0 1,0 0-1,0-1 0,0 1 1,1 0-1,-1 0 1,0-1-1,0 1 0,0 0 1,1 0-1,-1-1 0,0 1 1,0 0-1,0-1 1,0 1-1,0 0 0,0 0 1,0-1-1,0 1 0,0 0 1,0-1-1,0 1 0,0 0 1,0-1-1,0 1 1,0 0-1,0-1 0,0 1 1,0 0-1,0 0 0,0-1 1,0 1-1,-1 0 1,1-1-1,0 1 0,0 0 1,0 0-1,-1 0 0,1-1 1,0 1-1,-1 0 1,1 0-5,-1 0 0,0 0 0,1 0 0,-1 0 0,0 1 0,1-1 0,-1 0 0,0 0 0,1 1 0,-1-1 0,1 1 0,-1-1 0,0 0 0,1 1 0,-1-1 0,1 1 0,-1-1 0,1 1 0,-1 0 0,0 1-2,0-1 0,0 0 1,0 1-1,0-1 1,0 1-1,0-1 0,0 1 1,0-1-1,1 1 0,-1 0 1,1-1-1,-1 1 0,1 0 1,0 0-1,-1-1 1,1 1-1,0 0 0,0 0 1,0-1-1,1 1 0,-1 0 1,0 0-1,1-1 0,-1 1 1,1 0-1,-1-1 1,1 1-1,0-1 0,0 1 1,0 0-1,0-1 0,0 0 1,0 1-1,0-1 1,0 0-1,2 2 0,1 0 9,-1-1-1,1 0 1,-1 0 0,1-1-1,-1 1 1,1-1 0,0 1-1,0-1 1,0 0-1,0-1 1,0 1 0,0-1-1,0 0 1,0 0-1,4 0 1,3-2 2,-1 1 1,0-2-1,1 1 1,-1-2-1,0 1 1,-1-1-1,1-1 1,-1 0-1,12-7 1,-8 2-77,0 0 0,-1-1 0,0 0 0,0-1 0,13-19 0,-5 3-332,-1-2 0,-2-1 0,-1 0 0,23-63 0,-35 83 267,25-78-994,-27 80 945,0-1 1,0 0-1,-1 1 0,0-1 0,-1 0 1,-1-20-1,1 30 175,0-1-1,0 0 1,0 0-1,0 1 1,0-1 0,0 0-1,-1 1 1,1-1-1,0 0 1,0 1 0,-1-1-1,1 0 1,0 1-1,-1-1 1,1 1 0,-1-1-1,1 1 1,0-1-1,-1 1 1,1-1 0,-1 1-1,0-1 1,1 1-1,-2-1 1,1 1 10,0 0 0,1 0 0,-1 0-1,0 0 1,0 0 0,1 0 0,-1 1 0,0-1-1,1 0 1,-1 1 0,0-1 0,0 0 0,1 1 0,-1-1-1,1 1 1,-1-1 0,0 1 0,0 0 0,-3 4 40,0 0 0,0 0 1,0 0-1,-4 8 1,-2 6 57,2 1 1,0 0 0,1 0 0,1 1 0,1-1 0,1 1 0,0 1 0,2-1 0,1 0 0,2 43 0,2-30-383,2-1 1,1 1 0,1-1-1,2 0 1,2-1 0,16 37 0,-26-69 269,-1 0 0,0 1 0,0-1 0,1 0 0,-1 1 0,0-1 0,0 0 0,0 1 0,1-1 0,-1 1 0,0-1 0,0 0 0,0 1 0,0-1 0,0 1 0,0-1 0,0 0 0,0 1 0,0-1 0,0 1 0,0-1 0,0 1 0,0-1 0,0 0 0,0 1 0,0-1 0,-1 1 0,1-1 0,0 1 1,-11-6-21,-15-18 416,-2-9 1258,2-2 0,1 0 0,-39-72 0,63 105-1553,1 0 1,-1 0-1,1 1 0,-1-1 1,1 0-1,0 0 0,-1 0 1,1 0-1,0 0 1,0 0-1,0 0 0,0 0 1,-1 0-1,1 0 0,0 0 1,1 0-1,-1-2 0,0 3-50,1-1 0,-1 1 0,0-1-1,1 1 1,-1-1 0,0 1 0,1-1-1,-1 1 1,1 0 0,-1-1 0,1 1 0,-1 0-1,1 0 1,-1-1 0,1 1 0,-1 0-1,1 0 1,-1 0 0,1-1 0,0 1-1,-1 0 1,1 0 0,6 0-18,-1 0-1,0 0 1,0 1 0,10 2-1,-5-1-193,9 1-81,-1-1-1,1 0 1,0-2-1,31-3 1,-2-7-173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56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25 118 12259,'1'-8'477,"0"-5"294,0-1 0,1 1 0,1 0 0,0-1 0,0 1 0,8-17 0,-9 45-33,-2 0 0,-1 19 0,-49 487 1366,50-519-1137,3-6-273,7-15 101,11-29 2,37-128-39,-57 174-838,0 0 1,0 0 0,0 0 0,1 0-1,-1 0 1,0 1 0,1-1 0,-1 0-1,1 1 1,-1-1 0,1 1 0,0-1-1,0 1 1,0 0 0,0 0-1,0 0 1,0 0 0,0 0 0,0 0-1,0 0 1,0 1 0,1-1 0,-1 1-1,0-1 1,0 1 0,4 0 0,-2 0-202,-1-1-1,1 1 1,-1-1 0,1 0 0,-1 0 0,1 0 0,-1-1 0,0 1 0,1-1 0,-1 1 0,4-5-1,-3 2 87,-1 0 0,0 0-1,0 0 1,0 0-1,3-8 1,-4 8 54,10-19-538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57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14747,'-7'42'1211,"2"0"-1,0 46 0,2-31-489,0-8-424,-3 1 1,-2-2-1,-2 1 0,-2-1 1,-28 71-1,34-102 933,16-36-180,3-5-531,35-68 556,-31 56-1133,1 1 1,3 1-1,43-57 1,-59 85-287,1 0 0,1 1 1,-1 0-1,0 0 1,1 1-1,0 0 1,0 0-1,1 0 1,-1 1-1,1 0 0,-1 0 1,16-2-1,-20 4 245,-1 1 0,0-1 0,1 0 0,-1 0-1,0 0 1,0 0 0,0 0 0,0 0 0,1-1 0,-2 1-1,1-1 1,0 1 0,2-3 0,7-12-729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58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13923,'-1'11'1037,"0"1"1,-1-1-1,-4 15 0,-1 13-178,-6 56-347,5 1 1,4 0-1,16 189 0,-11-280-504,-2-2 0,2-1 0,-1 1 0,0 0 1,0 0-1,1-1 0,0 1 0,-1-1 1,1 1-1,0 0 0,0-1 0,1 0 1,-1 1-1,0-1 0,2 3 0,-2-6 1,-1 1-1,1 0 1,-1-1 0,0 1-1,1 0 1,-1-1-1,0 1 1,0-1 0,1 1-1,-1-1 1,0 1-1,0 0 1,1-1 0,-1 1-1,0-1 1,0 1 0,0-1-1,0 1 1,0-1-1,0 1 1,0-1 0,0 1-1,0-1 1,0 1-1,0-1 1,0 0 0,-1-18 106,-6-28 111,-23-81 0,-4-20-47,34 146-169,-1 0 0,1 0 0,-1 0-1,1 0 1,0 0 0,0 0 0,0 0 0,0-1 0,1 1 0,-1 0 0,1 0-1,-1 0 1,1 0 0,-1 0 0,1 0 0,1-2 0,0 2-20,-1 1 0,1 0 0,0 0 1,-1 0-1,1 0 0,0 0 0,0 0 1,0 0-1,0 0 0,0 1 0,0-1 1,0 1-1,0-1 0,0 1 0,0 0 1,0 0-1,2 0 0,53-4-145,73-13-1,-79 5-2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58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7 15187,'-1'-1'67,"0"1"0,1-1 0,-1 1 0,0-1 0,1 1 0,-1-1 0,0 1-1,0-1 1,0 1 0,1 0 0,-1-1 0,0 1 0,0 0 0,0 0 0,0-1 0,0 1-1,0 0 1,1 0 0,-1 0 0,0 0 0,0 0 0,0 1 0,0-1 0,0 0 0,0 0 0,0 0-1,1 1 1,-1-1 0,0 0 0,0 1 0,0-1 0,1 1 0,-1-1 0,0 1 0,1 0 0,-1-1-1,0 1 1,0 1 0,-3 2 154,0 0 0,0 0 0,0 0 0,1 1 0,-4 6-1,-2 7 71,0 0 0,1 1 0,1 1 0,1-1 0,-5 33-1,-7 104-27,16-49-138,4-1 0,25 161 1,-22-248 91,-4-19-208,-1 0 1,0 0-1,0 0 0,0 0 0,1 0 0,-1 0 0,0 0 0,0 0 1,0 0-1,1 0 0,-1 0 0,0 0 0,0 0 0,0 0 1,1 0-1,-1 0 0,0-1 0,0 1 0,0 0 0,0 0 0,0 0 1,1 0-1,-1-1 0,0 1 0,0 0 0,0 0 0,0 0 1,0 0-1,0-1 0,0 1 0,1 0 0,-1 0 0,0 0 0,0-1 1,0 1-1,0 0 0,0 0 0,0-1 0,0 1 0,0 0 0,7-38 384,-5 2-225,-2 1 0,-1 0 0,-9-57 0,-2 29-214,-22-65 0,34 128 26,0-1-1,0 1 0,0 0 0,0 0 1,0 0-1,0 0 0,0-1 1,0 1-1,0 0 0,0 0 0,0 0 1,0 0-1,0-1 0,0 1 0,0 0 1,0 0-1,0 0 0,0 0 1,0-1-1,0 1 0,0 0 0,0 0 1,0 0-1,0 0 0,0 0 1,0-1-1,0 1 0,1 0 0,-1 0 1,0 0-1,0 0 0,0 0 1,0 0-1,0-1 0,0 1 0,1 0 1,-1 0-1,0 0 0,0 0 0,0 0 1,0 0-1,1 0 0,-1 0 1,0 0-1,0 0 0,0 0 0,0 0 1,1 0-1,-1 0 0,0 0 1,0 0-1,0 0 0,0 0 0,1 0 1,-1 0-1,0 0 0,0 0 0,0 0 1,0 0-1,0 0 0,1 0 1,-1 0-1,12 5-589,-11-4 483,15 6-536,0-1 0,0-1 0,1 0 0,0-1 0,33 3 0,1-1-192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59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202 339 15843,'0'-1'82,"0"0"0,-1 0 0,1-1-1,0 1 1,0 0 0,0 0 0,-1-1-1,1 1 1,-1 0 0,1 0 0,-1 0-1,1-1 1,-1 1 0,0 0 0,0 0-1,1 0 1,-1 0 0,0 0 0,0 1-1,0-1 1,0 0 0,0 0-1,0 0 1,0 1 0,0-1 0,-2 0-1,0 0 42,0 1 0,0-1 0,0 1 0,0 0 0,0 0 0,0 0 0,0 0 0,0 0 0,0 1 0,0 0 0,-3 1 0,-4 1 100,0 1-1,0 0 1,1 0-1,-1 1 0,1 1 1,-8 6-1,11-8-203,0 1 0,1 1 1,-1-1-1,1 1 0,1 0 0,-1 0 0,1 0 0,0 1 0,0-1 0,1 1 0,0 0 1,0 0-1,1 0 0,-1 0 0,2 1 0,-1-1 0,0 9 0,2-14-13,0 0-1,0 0 0,0-1 1,1 1-1,-1 0 1,0 0-1,1-1 0,0 1 1,-1 0-1,1-1 1,0 1-1,0-1 0,0 1 1,0-1-1,0 1 1,0-1-1,0 0 0,0 1 1,0-1-1,1 0 1,-1 0-1,1 0 0,-1 0 1,1 0-1,-1 0 1,1 0-1,-1-1 1,1 1-1,0-1 0,-1 1 1,1-1-1,0 1 1,2-1-1,1 1 11,-1-1 1,1 0 0,0 0-1,-1 0 1,1-1-1,-1 1 1,1-1-1,0 0 1,-1-1-1,0 1 1,1-1-1,4-2 1,2-3-4,-1 0 0,0-1 0,0 0 1,0-1-1,-1 0 0,-1 0 0,0-1 0,0 0 0,0-1 0,-2 1 0,9-18 1,5-15-301,24-77 0,-38 102 152,-4 24-290,9 35 244,-10-40 200,-1 1-1,1-1 1,-1 0-1,1 1 0,0-1 1,-1 0-1,1 0 1,0 1-1,0-1 1,0 0-1,0 0 1,0 0-1,0 0 0,0 0 1,1 0-1,-1 0 1,0 0-1,0-1 1,1 1-1,-1 0 1,1-1-1,-1 1 0,0-1 1,1 0-1,-1 1 1,2-1-1,2-1 40,-1 1-1,1-1 1,-1-1 0,0 1-1,0-1 1,1 0-1,-1 0 1,0 0-1,-1 0 1,1-1 0,5-4-1,38-36 385,-45 41-417,18-18-30,-2-2 0,0 0 0,-1-1 0,-1-1 0,18-34 0,-34 57-14,1 0-1,0 0 0,-1 0 1,1 0-1,-1-1 1,1 1-1,-1 0 0,0 0 1,1-1-1,-1 1 0,0 0 1,0-1-1,0 1 0,0 0 1,0 0-1,0-1 0,0 1 1,-1 0-1,1-1 0,-1-1 1,1 3 9,-1-1 0,1 1 0,0 0 0,0 0 0,-1 0 0,1-1 0,0 1-1,-1 0 1,1 0 0,0 0 0,-1 0 0,1 0 0,-1 0 0,1 0 0,0-1 0,-1 1 0,1 0 0,0 0 0,-1 1 0,1-1 0,-1 0 0,1 0 0,0 0 0,-1 0 0,-16 10-148,7-1 119,1 1-1,0 0 1,1 0 0,0 1-1,0 0 1,-10 21 0,4-4 11,-18 55 0,26-66 24,2 0 0,0 0-1,1 0 1,-1 20 0,4-33 7,0 1 0,-1-1-1,1 1 1,1-1 0,-1 1 0,1-1 0,-1 1 0,1-1 0,1 0-1,-1 1 1,1-1 0,-1 0 0,1 0 0,0 0 0,1 0-1,-1 0 1,1 0 0,-1-1 0,1 1 0,0-1 0,4 3 0,-3-4 9,-1 0 0,1-1 0,0 0 0,0 1 0,-1-1 0,1-1 0,0 1 0,0-1 0,0 1 0,0-1 0,0 0 0,0 0 0,0-1 0,-1 1 0,1-1 0,0 0 0,0 0 0,0 0 0,-1-1 0,1 1 0,-1-1 0,1 0 0,3-2 0,3-2 72,0 0 0,-1-1-1,0 0 1,0 0 0,0-1 0,11-14-1,-15 18 209,-5 12-125,-8 26-66,0 2-75,7-33-22,1 1-1,-1 0 1,1-1 0,0 1-1,1 0 1,-1-1 0,1 1 0,-1-1-1,1 1 1,0-1 0,0 1-1,0-1 1,1 0 0,-1 1 0,1-1-1,3 4 1,-3-5-14,0 0-1,0-1 1,0 1-1,0-1 1,0 1 0,0-1-1,0 0 1,1 0-1,-1 0 1,1 0-1,-1 0 1,1-1 0,-1 1-1,1-1 1,-1 1-1,1-1 1,-1 0-1,1 0 1,-1 0 0,1-1-1,0 1 1,-1 0-1,1-1 1,2-1-1,1 1-97,0-1-1,-1 0 0,1-1 0,-1 1 0,0-1 1,0 0-1,0-1 0,0 1 0,0-1 1,-1 0-1,5-5 0,0-1-33,-1 0 0,1-1 0,11-23 0,5-15-276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5:39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15507,'1'-5'260,"-1"1"-1,1-1 0,0 1 1,0-1-1,1 1 1,-1 0-1,1-1 0,0 1 1,0 0-1,0 0 1,1 0-1,0 1 0,-1-1 1,1 0-1,0 1 0,1 0 1,-1 0-1,1 0 1,-1 0-1,1 0 0,0 1 1,0 0-1,0 0 0,8-3 1,-6 2-104,1 0 1,0 0-1,1 1 1,-1 1-1,0-1 0,1 1 1,-1 0-1,0 0 1,1 1-1,-1 0 1,1 1-1,-1 0 1,1 0-1,11 3 1,-17-3-138,-1-1 0,1 1 0,0-1 0,-1 1 0,1 0 0,0 0 0,-1 0 0,1 0 0,-1 0 0,0 0 0,1 1 0,-1-1 0,0 0 0,0 1 0,1-1 0,-1 0 0,0 1 0,0 0 0,-1-1 0,1 1 0,1 2 0,-2-2-4,0 1-1,0-1 1,0 1 0,0-1 0,0 0 0,0 1-1,0-1 1,-1 1 0,0-1 0,1 0 0,-1 1-1,0-1 1,-2 4 0,-3 4 3,0-1 0,0 0 0,-1 0 0,0 0 0,-14 12 0,-91 73 93,111-93-111,-1 0 1,1 0-1,0 0 1,0 0-1,0 0 1,-1 0-1,1 1 1,0-1 0,0 0-1,1 1 1,-1-1-1,0 1 1,0-1-1,1 1 1,-1 0-1,1-1 1,-1 3-1,1-3 1,1 0 0,0 0 0,-1 0-1,1 0 1,-1-1 0,1 1-1,0 0 1,0 0 0,-1-1 0,1 1-1,0-1 1,0 1 0,0 0 0,0-1-1,0 1 1,0-1 0,0 0-1,0 1 1,0-1 0,0 0 0,0 0-1,0 0 1,0 1 0,0-1-1,0 0 1,0 0 0,0-1 0,2 1-1,54 1-516,0-3 0,82-12 0,-60 5-15,-41 4 154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59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13995,'-9'7'1608,"-2"3"-856,2 0-311,2 2 879,1-1-352,5 1-472,1-3-448,13-4 96,2 0-104,10-2-176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2:00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0 14499,'-37'19'3307,"28"-15"-2798,0 0 0,1 0-1,-1 1 1,1 0-1,-12 10 1,8-3-319,1 0-1,0 0 1,1 1 0,0 0 0,-15 28 0,21-33-153,-1 1 0,1 0 0,1 0 0,0 1 0,0-1 0,1 1 0,0-1 0,0 1 0,1 0 0,1 0 0,0 11 0,0-18-14,0 0 0,1 0 0,-1 0 0,1-1 1,0 1-1,0 0 0,0 0 0,0-1 0,0 1 0,0 0 0,1-1 1,0 0-1,-1 1 0,1-1 0,0 0 0,0 0 0,0 0 1,4 3-1,-3-3 13,1 0 0,-1 0 0,1-1 0,0 0 0,-1 1 0,1-1 0,0-1 0,-1 1 0,1 0 0,0-1 0,0 0 1,6 0-1,0-1 55,1-1 0,-1 0 0,0 0 1,0-1-1,0-1 0,0 1 1,0-2-1,-1 1 0,15-10 1,-15 7 24,1-1 0,-1 0 1,-1 0-1,0-1 1,0 0-1,-1-1 0,0 0 1,0 0-1,-1 0 1,6-14-1,-10 19-85,1 0 0,-1 0 0,-1-1 0,1 1 0,-1 0 0,1-1 0,-2 0 0,1 1-1,-1-1 1,1 1 0,-2-1 0,1 0 0,-1 1 0,1-1 0,-1 1 0,-1-1 0,1 1 0,-1-1 0,0 1 0,0 0 0,-1 0 0,0 0 0,-4-7 0,3 8-137,1 1 1,0 0 0,-1 0 0,1 0 0,-1 1 0,0-1 0,0 1-1,0 0 1,0 0 0,0 0 0,0 1 0,-1-1 0,1 1 0,-1 0-1,1 0 1,-7 0 0,3 1-66,1 0 0,-1 0 0,1 0 0,0 1 1,-1 0-1,1 1 0,0 0 0,0 0 0,-12 5 0,-14 13-565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2:00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1 502 13235,'52'-3'1070,"0"-1"1,55-13 0,-49 8-361,866-150 3290,115-18-2919,1 54-1008,-937 115-1107,134 7-1,-218 4 249,-33-4 246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20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52 12139,'52'-15'1228,"-15"4"40,-1 1 0,45-5-1,-81 15-1223,1 0 0,-1 0 1,0 0-1,1 0 0,-1 0 0,1 0 0,-1 0 0,1 0 0,-1 0 0,1 0 0,-1 0 0,1 0 0,-1 0 0,1 0 0,-1 0 0,1 0 0,-1 0 0,0 1 0,1-1 0,-1 0 0,1 0 1,-1 1-1,1-1 0,-1 1 0,-5 7 452,-21 11-244,24-17-203,-161 118 462,144-103-480,0 1 0,1 1-1,1 0 1,1 1 0,-25 40-1,37-52-22,0-1-1,0 1 1,1 0-1,0-1 0,0 2 1,1-1-1,0 0 1,1 0-1,-1 14 1,2-18-5,0 0 1,0-1 0,1 1 0,0 0-1,0 0 1,0-1 0,0 1 0,0-1 0,1 1-1,-1-1 1,1 1 0,0-1 0,0 0 0,0 0-1,1 0 1,-1 0 0,1 0 0,-1-1-1,1 1 1,0-1 0,0 1 0,7 3 0,1 0 10,1-1 0,0 0 0,0-1 0,0 0 0,1 0 0,-1-2 1,1 1-1,21 0 0,-16-3 73,0 0 1,0 0-1,1-2 1,-1 0-1,27-8 1,-40 9-26,0-1 0,-1 1 1,1-1-1,0 0 1,0-1-1,5-3 0,-9 6-41,-1-1-1,1 0 1,0 1-1,0-1 1,-1 0-1,1 0 1,0 1-1,-1-1 1,1 0-1,-1 0 1,1 0-1,-1 0 1,0 1-1,1-1 1,-1 0-1,0 0 1,0 0-1,1 0 1,-1 0-1,0 0 1,0 0-1,0 0 1,0 0-1,0 0 1,0 0-1,0 0 1,-1 0-1,1 0 1,0 0-1,-1 0 1,1 0-1,0 1 1,-1-1-1,1 0 1,-1 0-1,1 0 0,-1 0 1,0 1-1,-1-2 1,-2-3 27,-1 0-1,0 1 1,0 0-1,0 0 1,0 0-1,-1 0 1,0 1-1,0 0 1,1 0-1,-2 1 1,-6-3 0,-4 0-511,1 1 1,-1 1 0,-19-2 0,20 6-1413,17 0 1808,-1-1 1,0 1-1,1-1 1,0 1-1,-1-1 1,1 1-1,-1-1 1,1 1-1,0-1 1,-1 0-1,1 1 1,0-1-1,-1 0 0,1 0 1,0 1-1,-1-1 1,1 0-1,0 0 1,0 0-1,0 0 1,22 6-646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21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6 16676,'2'-1'219,"-1"0"0,1 0 0,0 1 0,0-1 1,-1 1-1,1-1 0,0 1 0,0 0 1,0-1-1,0 1 0,0 0 0,0 0 1,2 1-1,26 3 1215,-28-4-1396,1 0-1,-1 0 0,0 1 0,0 0 1,0-1-1,0 1 0,0 0 1,0 0-1,0 0 0,0 0 1,0 0-1,-1 0 0,1 1 0,0-1 1,-1 0-1,1 1 0,-1 0 1,1-1-1,-1 1 0,0 0 1,0 0-1,0-1 0,0 1 1,0 0-1,0 0 0,1 4 0,-2-3-33,0 0 0,0 0 0,0 0 0,0 0 0,0 1 0,-1-1 0,1 0 0,-1 0 0,0 0 0,0 0-1,0 0 1,-1 0 0,1 0 0,-1 0 0,1-1 0,-1 1 0,0 0 0,-2 2 0,-15 15 18,-1 0 0,-1-1 1,-31 21-1,14-11-5,23-12-30,15-17 12,0 0 1,0 0 0,0 0-1,0 1 1,0-1-1,0 0 1,0 0 0,0 1-1,0-1 1,0 0-1,0 0 1,0 1-1,0-1 1,0 0 0,0 0-1,0 0 1,0 1-1,0-1 1,0 0 0,0 0-1,1 1 1,-1-1-1,0 0 1,0 0-1,0 0 1,0 0 0,1 1-1,-1-1 1,0 0-1,0 0 1,0 0 0,1 0-1,-1 0 1,0 0-1,0 1 1,0-1 0,1 0-1,-1 0 1,0 0-1,1 0 1,4 0-6,0 1-1,1-1 1,-1 0 0,0 0 0,7-2-1,27-4-425,0-2 0,70-23 0,-77 19 193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21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14779,'22'-4'769,"0"1"1,0 2-1,27 0 0,-40 1-591,0 1-1,0 0 1,0 1-1,1 0 1,-2 0 0,1 1-1,0 0 1,0 1-1,-1 0 1,9 5 0,-15-8-161,-1 0 1,1-1 0,-1 1 0,0 0 0,0 0 0,1 0-1,-1 0 1,0 0 0,0 0 0,0 0 0,0 0 0,0 1-1,0-1 1,-1 0 0,1 0 0,0 1 0,-1-1 0,1 1 0,-1-1-1,1 1 1,-1-1 0,1 1 0,-1-1 0,0 1 0,0-1-1,0 1 1,0-1 0,0 1 0,0-1 0,0 1 0,-1-1-1,1 1 1,-1-1 0,1 1 0,-1-1 0,1 0 0,-1 1 0,0-1-1,1 0 1,-1 1 0,-2 1 0,-3 4 17,-1 0 1,0 0-1,0-1 1,-1 0-1,-10 7 1,7-5 3,-14 9 45,15-11-47,1 0 0,-1 1-1,1 0 1,0 1 0,-14 16-1,22-23-33,0 0 0,1 0 0,-1-1 0,1 1 0,-1 0 0,1 0 0,0 0 0,-1-1 0,1 1 0,0 0 0,-1 0 0,1 0-1,0 0 1,0 0 0,0 0 0,0 0 0,0 0 0,0 0 0,0-1 0,0 1 0,0 0 0,0 0 0,1 0 0,-1 0 0,0 0 0,1 1 0,0-1 0,0 0 0,1 1 0,-1-1 0,0 0 0,0 0 0,1 0 1,-1 0-1,1-1 0,-1 1 0,1 0 0,-1-1 0,1 1 0,2 0 0,6 1-53,1 0 0,-1 0 0,17-1 1,-25-1 5,152-1-671,-95-3 535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22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0 11466,'-76'33'4485,"76"-32"-4444,0-1 0,-1 0 0,1 0-1,0 0 1,0 0 0,-1 1 0,1-1-1,0 0 1,0 0 0,0 0 0,-1 1-1,1-1 1,0 0 0,0 0 0,0 1-1,0-1 1,0 0 0,0 1 0,-1-1-1,1 0 1,0 0 0,0 1 0,0-1-1,0 0 1,0 1 0,0-1 0,0 0-1,0 0 1,0 1 0,0-1 0,0 0-1,1 1 1,-1-1 0,0 0 0,0 0-1,0 1 1,0-1 0,0 0 0,0 0-1,1 1 1,-1-1 0,0 0 0,0 0-1,0 1 1,1-1 0,-1 0 0,0 0-1,0 0 1,1 0 0,-1 1 0,0-1-1,0 0 1,1 0 0,-1 0 0,0 0-1,0 0 1,1 0 0,-1 0 0,0 0-1,1 0 1,-1 0 0,25 9 276,-23-8-173,29 7 298,0-1-1,56 4 1,65-5 191,-126-6-519,663-13 1144,-345 2-1141,-173 6-95,336 1-40,-488 4-101,-1 1-1,28 6 0,-33 0-254,-12-6 349,-1-1-1,0 0 1,0 0-1,0 1 0,0-1 1,0 0-1,0 1 1,0-1-1,0 0 0,0 1 1,0-1-1,0 0 1,0 1-1,0-1 0,0 0 1,0 1-1,0-1 1,0 0-1,0 0 0,0 1 1,0-1-1,0 0 1,-1 1-1,1-1 0,0 0 1,0 0-1,-1 1 1,0 0-109,-1 1 0,1-1 0,-1 0 0,0 0 0,1 0 0,-1 0 0,0 0 0,0 0 0,0 0 0,1 0 0,-5 0 0,1 0 22,0 0-1,0-1 0,0 0 0,0 0 0,0 0 0,0 0 0,-1-1 0,-4-1 0,-20-10-488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23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34 12179,'-1'0'80,"1"-1"1,-1 1 0,1-1 0,0 1 0,-1-1 0,1 1-1,-1-1 1,1 1 0,0-1 0,0 0 0,-1 1-1,1-1 1,0 1 0,0-1 0,0 0 0,0 1 0,-1-1-1,1 0 1,0 1 0,0-1 0,0 0 0,1 1-1,-1-1 1,0 1 0,0-1 0,0 0 0,0 1 0,1-1-1,-1 0 1,0 1 0,0-1 0,1 1 0,-1-1-1,0 1 1,1-1 0,-1 1 0,1-1 0,-1 1 0,1-1-1,-1 1 1,1 0 0,-1-1 0,1 1 0,-1 0-1,1-1 1,0 1 0,-1 0 0,1 0 0,-1-1 0,1 1-1,0 0 1,1 0 0,4-2 368,1 1 0,1 0-1,12-1 1,-16 2-333,11-1 132,1 0-1,0 1 0,-1 1 1,1 0-1,0 2 0,-1-1 0,0 2 1,17 5-1,-31-9-240,0 1 0,0-1 0,0 0 0,0 1 0,0-1 0,0 1 0,0-1 0,0 1-1,0 0 1,0-1 0,0 1 0,0 0 0,0 0 0,0 0 0,-1 0 0,1-1 0,0 1 0,-1 0 0,1 0 0,-1 0 0,1 0 0,-1 1 0,1-1 0,-1 0-1,0 0 1,1 0 0,-1 0 0,0 0 0,0 0 0,0 1 0,0-1 0,0 0 0,0 0 0,0 0 0,0 0 0,-1 0 0,1 0 0,0 1 0,-1-1-1,1 0 1,-1 0 0,1 0 0,-1 0 0,1 0 0,-1 0 0,0 0 0,0-1 0,-1 2 0,-5 7 7,0-1 0,-1-1 0,0 0-1,-12 8 1,12-9-2,-41 32 32,-68 56-16,104-82-33,1 1 0,-1 0 0,2 1 0,0 0 0,1 1 0,-10 18-1,18-29 0,0 0 0,0 0 0,1-1 0,-1 1-1,1 0 1,0 1 0,0-1 0,1 0-1,-1 0 1,1 0 0,0 0 0,0 1-1,0-1 1,0 0 0,1 0 0,0 0 0,0 0-1,1 5 1,0-6 1,0 1 0,1 0 1,-1-1-1,1 1 0,-1-1 0,1 0 0,0 0 0,0 0 1,1 0-1,-1-1 0,0 1 0,1-1 0,0 0 0,0 0 1,-1 0-1,1 0 0,6 1 0,2 1 22,0-1-1,-1-1 1,1 0 0,0-1-1,0 0 1,0 0 0,21-3-1,-26 1 47,-1 1-1,0-1 1,0-1 0,0 1-1,0-1 1,0 0-1,0 0 1,0-1 0,0 0-1,-1 0 1,1 0 0,-1-1-1,0 1 1,0-1-1,-1 0 1,7-7 0,-9 8-14,0 1 1,-1-1 0,1 0 0,-1 1 0,0-1-1,0 0 1,0 0 0,0 0 0,0 1 0,0-1-1,-1 0 1,1 0 0,-1 0 0,0 0-1,0 0 1,0 0 0,-1-6 0,0 5-3,-1 0 0,1-1 0,-1 1 0,0 0 0,0-1 0,0 1 0,-1 0-1,0 1 1,1-1 0,-7-6 0,4 5-127,0 0-1,0 1 1,-1-1-1,1 1 1,-1 0-1,0 0 1,0 1-1,-1 0 1,1 0-1,-1 0 0,0 1 1,1 0-1,-1 0 1,0 1-1,-7-1 1,12 2-19,0 0 1,0 0-1,0 0 1,0 0 0,0 0-1,0 0 1,0 1-1,0-1 1,0 0-1,0 1 1,0 0 0,1-1-1,-1 1 1,0 0-1,0 0 1,1 0-1,-1 0 1,1 0 0,-1 1-1,1-1 1,-1 0-1,1 1 1,0-1-1,-1 1 1,1 0 0,0-1-1,0 1 1,0 0-1,1-1 1,-2 3-1,0 8-610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24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0 270 14787,'3'-1'321,"0"1"0,-1-1 0,1 0 0,-1 0 0,1 0 0,-1-1 0,1 1 0,-1 0 0,3-3 0,25-19 1362,44-43 1,-33 23-1209,52-70 0,-82 102-576,-17 26-48,-1 1 104,-6 17-104,3-7-256,0 0 1,1 0-1,-7 43 0,16-69 342,0 1 0,0 0 0,0-1 1,-1 1-1,1 0 0,0-1 0,0 1 0,0 0 0,0 0 0,1-1 0,-1 1 1,0 0-1,0-1 0,0 1 0,0 0 0,1-1 0,-1 1 0,0 0 1,1-1-1,-1 1 0,1-1 0,-1 1 0,0 0 0,1-1 0,-1 1 0,2 0 1,-1-1 15,-1 0 0,1 0 0,0 0 0,0 0 0,0 0 0,0 0 0,0 0 0,-1 0 0,1 0 0,0 0 0,0 0 0,0-1 0,-1 1 1,1 0-1,0-1 0,0 1 0,0 0 0,-1-1 0,1 1 0,0-1 0,0 0 0,14-13-590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24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13339,'0'-1'87,"0"0"-1,1 0 1,-1 1 0,0-1-1,1 0 1,-1 0 0,1 0 0,0 0-1,-1 1 1,1-1 0,0 0-1,-1 1 1,1-1 0,0 0-1,0 1 1,-1-1 0,1 1 0,0-1-1,0 1 1,0 0 0,1-1-1,26-3 1109,27 11 697,-52-7-1813,8 2 137,0 0-1,0 0 1,-1 1-1,1 0 0,0 1 1,-1 0-1,0 1 1,11 7-1,-20-11-207,0-1 1,0 1-1,0 0 0,0 0 1,0-1-1,-1 1 0,1 0 1,0 0-1,-1 0 0,1 0 1,0 0-1,-1 0 0,1 0 1,-1 0-1,0 0 0,1 0 1,-1 1-1,0-1 0,0 0 1,1 0-1,-1 0 0,0 0 1,0 1-1,0-1 0,-1 0 1,1 0-1,0 0 0,0 0 1,-1 0-1,1 0 0,0 0 1,-1 1-1,1-1 0,-1 0 1,1 0-1,-1 0 0,0-1 1,0 1-1,1 0 0,-1 0 1,0 0-1,-1 1 0,-5 4 19,0 0 0,0 0 0,-1 0 0,-9 5 0,10-7 28,-12 8 55,12-9-57,1 1-1,0-1 0,0 2 0,0-1 1,1 1-1,-1-1 0,-4 7 0,10-11-46,-1 1-1,1-1 1,0 1-1,-1-1 1,1 1-1,0-1 1,-1 1-1,1-1 0,0 1 1,0-1-1,-1 1 1,1-1-1,0 1 1,0 0-1,0-1 1,0 1-1,0-1 1,0 1-1,0 0 1,0-1-1,0 1 1,0-1-1,0 1 1,0-1-1,0 1 0,1 0 1,-1-1-1,0 1 1,0-1-1,1 1 1,-1-1-1,0 1 1,1-1-1,-1 1 1,0-1-1,1 1 1,-1-1-1,1 0 1,-1 1-1,1-1 1,-1 0-1,1 1 0,-1-1 1,1 0-1,-1 0 1,1 1-1,-1-1 1,2 0-1,30 7-9,-32-7-1,50 4-717,66-4 0,-99 0 691,42-2-240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5:40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35 13883,'-2'-4'225,"-15"-21"619,16 25-830,1-1-1,-1 1 1,1-1 0,-1 1 0,0-1-1,1 1 1,-1 0 0,0-1-1,0 1 1,1 0 0,-1-1 0,0 1-1,0 0 1,1 0 0,-1 0 0,0 0-1,0 0 1,0 0 0,1 0-1,-1 0 1,0 0 0,0 0 0,0 0-1,1 0 1,-1 1 0,0-1-1,0 0 1,1 0 0,-1 1 0,0-1-1,1 1 1,-1-1 0,0 1 0,1-1-1,-2 1 1,-2 3 67,0 0-1,0 1 1,1-1 0,-1 1 0,1 0 0,0 0-1,0 0 1,0 0 0,-3 10 0,-14 57 26,16-54-66,-22 101 41,-12 146-1,10 123-54,28-385-26,-15 611 24,21-432-16,41 247 0,-36-370-17,2 0 1,3-1 0,2 0-1,39 82 1,-45-113 4,2-1 0,2 0 1,0-2-1,1 1 0,2-2 1,0-1-1,1 0 0,2-1 0,0-1 1,1-1-1,31 19 0,-27-23 5,1-1-1,0-2 1,1 0-1,0-2 1,0-1-1,1-2 1,59 7-1,-40-10-3,1-2-1,0-3 0,-1-2 1,63-11-1,69-24 2,-180 38 1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24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14315,'-6'17'1352,"-1"11"-880,1 2-175,0 8 551,-1 5-264,4 0-168,3-1-80,0-7-336,3-3-128,0-10-392,0-5-8,0-8 392,-3-8-152,0 3-88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25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64 15291,'-3'-10'1609,"6"1"-1017,6 2-240,5 3 776,4 2-224,3 2-328,5 0-240,5 3-664,-1-1-272,-1-10 528,0-3-120,4-7-64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25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 13267,'6'-1'306,"1"-1"-1,0 0 1,0 1 0,-1 1 0,1-1-1,0 1 1,0 0 0,11 2 0,7-1 581,-4-1-354,-7-1-216,-1 1-1,1 0 1,-1 1-1,1 1 1,-1 0-1,25 8 1,-36-10-297,-1 0 0,1 1 0,-1 0 0,1-1 0,-1 1 0,0 0 0,1 0 0,-1-1 0,0 1 0,0 0 0,0 0 0,0 1 0,0-1 0,0 0 0,0 0 0,0 0 0,0 1-1,0-1 1,-1 0 0,1 1 0,0-1 0,-1 1 0,0-1 0,1 1 0,-1-1 0,0 1 0,1-1 0,-1 1 0,0-1 0,0 1 0,0-1 0,0 1 0,-1-1 0,1 1 0,0-1 0,-1 1 0,1-1 0,-1 1 0,1-1 0,-1 0 0,0 1 0,-1 1 0,-3 6 12,-2 1 1,1-1-1,-1-1 0,-13 14 0,17-20-27,-66 68 68,-45 49 14,108-113-86,1 0-1,0 1 0,1-1 0,0 1 0,0 0 1,-5 12-1,8-17 0,1-1 1,-1 1-1,1-1 1,0 1-1,-1-1 0,1 1 1,0-1-1,0 1 1,0-1-1,0 1 1,0-1-1,0 1 1,0 0-1,1-1 0,-1 1 1,0-1-1,1 0 1,0 1-1,-1-1 1,1 1-1,0-1 0,-1 0 1,1 1-1,0-1 1,0 0-1,0 0 1,0 0-1,0 0 0,1 0 1,-1 0-1,0 0 1,0 0-1,1 0 1,-1 0-1,0-1 0,1 1 1,-1-1-1,1 1 1,-1-1-1,1 1 1,-1-1-1,2 0 0,9 3 3,0-2-1,-1 0 1,1 0-1,0-1 1,0 0-1,0-1 1,-1-1-1,1 0 0,12-4 1,-6 2 25,0-2-1,0-1 1,-1 0 0,0-1-1,16-11 1,-29 17 7,0-1 0,0 0 0,-1 1-1,1-1 1,-1 0 0,0-1 0,0 1-1,0-1 1,0 1 0,-1-1 0,1 0 0,-1 0-1,2-4 1,-3 6-20,-1 0 0,0 0 0,1 0 0,-1 0 0,0 0 0,0 0 0,0 0 0,0 0 0,-1 0 0,1 0 0,0 0 0,-1 0 0,0 0 0,1 0 0,-1 0-1,0 1 1,0-1 0,0 0 0,0 0 0,0 1 0,0-1 0,-1 1 0,1-1 0,0 1 0,-1 0 0,1-1 0,-1 1 0,0 0 0,1 0 0,-1 0 0,-2-1 0,-2-1-43,1 0 1,-1 1-1,0 0 1,-1 0 0,1 0-1,0 1 1,0 0-1,-1 0 1,-7 0-1,9 1 78,0 0 0,0 0 0,0 0-1,0 1 1,0-1 0,0 1-1,0 0 1,1 1 0,-1-1 0,0 1-1,1 0 1,-6 3 0,1 7-102,7 1-8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26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41 14251,'6'-5'239,"1"1"0,1-1-1,-1 1 1,1 1 0,-1-1 0,1 1-1,0 1 1,0-1 0,0 2 0,17-3 0,-15 3-131,-1 0-1,1 1 1,0 0 0,-1 0 0,1 1 0,0 1 0,-1 0 0,0 0 0,11 4 0,-18-6-89,-1 1-1,1-1 0,-1 1 1,0 0-1,1 0 1,-1-1-1,0 1 0,1 0 1,-1 0-1,0 0 1,0 0-1,0 0 0,0 1 1,0-1-1,0 0 1,0 0-1,0 1 0,0-1 1,-1 1-1,1-1 1,0 0-1,-1 1 0,0-1 1,1 3-1,-1-1 16,0 0-1,0-1 1,-1 1 0,1 0-1,-1-1 1,0 1 0,0-1-1,0 1 1,0-1 0,0 1-1,0-1 1,-1 0 0,-1 3-1,-5 5 124,0 0 0,-1-1 0,0 0 0,-18 13 1,-6 1 399,-1-2 1,-42 19 0,31-17 25,45-23-574,0 0 1,-1 0-1,1 0 1,0 0-1,-1 1 1,1-1-1,0 0 1,-1 0-1,1 0 1,0 0-1,-1 1 1,1-1-1,0 0 1,0 0-1,-1 1 0,1-1 1,0 0-1,0 0 1,-1 1-1,1-1 1,0 0-1,0 1 1,0-1-1,0 0 1,0 1-1,-1-1 1,1 0-1,0 1 1,0-1-1,0 1 0,10 3 165,23-2-53,-30-2-116,205 1-1059,-162 0 854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28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11050,'18'-8'571,"106"-40"3255,-100 40-3112,1 1 0,0 1 0,28-3 0,-51 9-668,0-1 1,0 1 0,1 0 0,-1 0-1,0 0 1,0 1 0,1-1 0,-1 1-1,0-1 1,0 1 0,0-1 0,3 2-1,-5-1-33,1-1 0,-1 0-1,0 0 1,1 1-1,-1-1 1,0 0-1,1 1 1,-1-1-1,0 0 1,0 1-1,1-1 1,-1 1-1,0-1 1,0 0-1,0 1 1,1-1-1,-1 1 1,0-1-1,0 1 1,0-1-1,0 0 1,0 1-1,0 0 1,0 0 4,-1 0 1,1 1-1,0-1 0,-1 0 1,1 0-1,-1 0 0,1 1 1,-1-1-1,0 0 0,1 0 1,-1 0-1,-1 1 0,-10 11 115,-1-1 0,-1-1 1,0 0-1,0-1 0,-1 0 0,-28 13 0,-33 23 273,76-46-404,0 0 1,-1 0-1,1 0 1,0 1-1,0-1 1,-1 0-1,1 0 1,0 0 0,0 0-1,0 0 1,-1 1-1,1-1 1,0 0-1,0 0 1,0 0-1,-1 1 1,1-1-1,0 0 1,0 0-1,0 1 1,0-1-1,0 0 1,0 0-1,0 1 1,-1-1 0,1 0-1,0 0 1,0 1-1,0-1 1,0 0-1,0 0 1,0 1-1,0-1 1,0 0-1,0 0 1,0 1-1,1-1 1,-1 0-1,0 0 1,0 1-1,0-1 1,0 0 0,0 0-1,0 1 1,1-1-1,-1 0 1,0 0-1,0 0 1,0 1-1,0-1 1,1 0-1,-1 0 1,0 0-1,0 0 1,1 1-1,-1-1 1,0 0-1,0 0 1,1 0 0,-1 0-1,0 0 1,0 0-1,1 0 1,-1 0-1,0 0 1,0 0-1,1 0 1,23 5 1,-18-5 12,27 7-1,0 2-1,0 1 0,-1 2 1,47 23-1,-75-33-76,-1-1-1,0 1 0,1-1 1,-1 0-1,1 0 1,-1 0-1,1-1 0,0 1 1,-1-1-1,1 0 0,3 0 1,-5 0 26,0-1 1,0 1-1,-1-1 1,1 1-1,0-1 1,-1 0-1,1 1 1,0-1-1,-1 0 1,1 0-1,-1 0 1,1 0-1,-1-1 1,0 1-1,1 0 0,-1-1 1,0 1-1,0-1 1,0 1-1,0-1 1,0 1-1,0-1 1,-1 0-1,2-1 1,3-18-263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3:34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1 536 13491,'7'-5'1903,"442"-462"828,-445 462-2720,4-3 28,0-2 1,0 1-1,-1-1 1,6-11-1,-34 66 108,1 1 0,-24 88 0,36-100-121,1 0 1,2 0-1,1 1 0,2-1 1,2 38-1,0-62-70,1 1-1,1-1 1,-1 0-1,2 0 1,4 14 0,-6-20 9,1 0 1,0-1-1,0 0 1,0 1-1,0-1 1,0 0-1,1 0 1,-1 0-1,1 0 1,0 0 0,0 0-1,0-1 1,0 0-1,0 1 1,1-1-1,-1-1 1,6 4-1,11 0-126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3:35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69 13955,'-4'7'1392,"8"-6"-800,6-4-208,22-1 721,8-5-257,18-1-200,12-1-112,12-1-256,5 1-48,-3 2-152,-6 3-128,-14 5-256,-12 4-152,-22 8-256,-15 2-112,-26 3 544,-13-3-176,-18-1-120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3:35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25 13083,'-10'16'1200,"24"-7"-640,12-5-184,17-4 528,10-4-159,10-3-97,8-2-224,7 0-144,5-1 16,-15-4-168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3:36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12923,'20'-8'672,"1"0"1,0 1 0,0 2 0,44-7-1,-56 11-548,1 0 0,-1 1 0,0 0 0,1 1 0,-1 0 0,1 0 0,-1 1 0,0 0 0,0 0 0,0 1 0,0 1 0,0-1 0,15 10 1,-22-11-102,1 0 0,-1-1 1,0 1-1,1 0 1,-1 0-1,0 0 1,0 1-1,0-1 1,-1 0-1,1 1 1,0-1-1,-1 1 0,0 0 1,0-1-1,0 1 1,0 0-1,0 0 1,1 3-1,-2-2 0,0 0 0,0 0-1,-1-1 1,1 1-1,-1 0 1,0 0 0,0-1-1,0 1 1,0 0 0,0-1-1,-1 0 1,-3 6 0,-2 2 23,-1 0 1,-1 0 0,0-1 0,-1 0 0,1 0 0,-21 13 0,-65 40 195,-11 7 79,103-68-308,1 0 1,0 0-1,0 0 1,0 0 0,0 0-1,0 0 1,0 1-1,1-1 1,-1 1 0,1-1-1,-3 6 1,4-6-7,0-1-1,0 0 1,0 0 0,0 0-1,0 0 1,0 0 0,0 0-1,0 0 1,0 0 0,1 0-1,-1 1 1,0-1 0,1 0-1,-1 0 1,1 0 0,-1 0 0,1-1-1,-1 1 1,1 0 0,0 0-1,0 0 1,-1 0 0,1-1-1,0 1 1,0 0 0,0-1-1,0 1 1,0 0 0,0-1-1,0 1 1,0-1 0,0 0 0,2 1-1,6 3 36,1-1 0,1-1 0,-1 0-1,0 0 1,1-1 0,20 0-1,64-8 151,-88 6-175,1 1 32,1-1 0,0-1 1,-1 0-1,1 0 0,-1 0 1,16-8-1,-24 10-41,1 0-1,-1 0 1,0 0 0,1 0 0,-1-1 0,0 1-1,0 0 1,1 0 0,-1 0 0,0-1 0,0 1-1,1 0 1,-1 0 0,0-1 0,0 1-1,1 0 1,-1 0 0,0-1 0,0 1 0,0 0-1,0-1 1,0 1 0,0 0 0,1-1 0,-1 1-1,0 0 1,0-1 0,0 1 0,0 0 0,0-1-1,0 1 1,0 0 0,0-1 0,-1 1 0,-9-8 154,-18-1 60,21 8-213,-7-3-69,0 1 1,-1 1-1,1 0 0,-1 0 0,0 2 1,-27 2-1,39 1-627,9 2 590,8 1 45,11 2-258,5 1-102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3:36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7 103 13611,'-1'3'294,"0"0"0,0 0 0,0 0 0,0-1 0,0 1 0,1 0 0,0 0 0,-1 4 0,1-7-236,0 1 0,0-1 0,1 1 0,-1-1 0,0 1 0,0-1 0,0 0 0,0 1-1,0-1 1,1 1 0,-1-1 0,0 0 0,0 1 0,1-1 0,-1 0 0,0 1 0,1-1 0,-1 0 0,0 1 0,1-1 0,-1 0 0,1 1 0,1-1 40,-1 0 0,0 1-1,0-1 1,0 0 0,1 0 0,-1 0 0,0 0-1,0 0 1,1 0 0,-1 0 0,0-1 0,2 0-1,10-3 296,-1 0 0,0-1 1,0-1-1,0 0 0,-1-1 0,14-10 0,60-53 563,-72 59-836,0 1-25,-17 18-44,-1 2-50,-4 10-43,0 0 1,1 1-1,-9 43 1,14-53-148,1 1-1,1-1 1,0 1-1,1 0 1,0-1 0,1 1-1,0-1 1,0 1 0,5 15-1,-6-26 170,7 14-236,-7-15 243,0 0 1,0 1-1,1-1 0,-1 0 1,0 0-1,0 1 1,0-1-1,1 0 0,-1 0 1,0 1-1,1-1 1,-1 0-1,0 0 0,1 0 1,-1 1-1,0-1 1,1 0-1,-1 0 0,0 0 1,1 0-1,-1 0 1,0 0-1,1 0 0,-1 0 1,0 0-1,1 0 1,-1 0-1,0 0 0,1 0 1,-1 0-1,1 0 1,-1 0-1,0 0 0,1 0 1,-1-1-1,1 1 1,9-10-514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5:41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11106,'12'0'266,"1"1"-1,0 1 0,-1 0 1,0 1-1,1 0 0,-1 1 1,16 7-1,4 4 235,40 28-1,-27-13 68,72 63 0,31 47 105,-113-105-533,9 9-2,-1 2 1,-3 2-1,55 85 1,-76-101-133,-1 2 1,-1 0 0,-2 0-1,-1 2 1,-2 0-1,-2 0 1,8 48 0,-14-40-25,-1 0 1,-3 1-1,-1-1 1,-2 0-1,-3 0 1,-1 0-1,-21 71 1,-8-6 76,-85 182 1,46-149 930,-160 230 0,133-229-580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3:37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12787,'1'-3'150,"0"0"-1,-1 0 1,1 0 0,0 0 0,1 0-1,-1 0 1,0 0 0,1 0 0,0 1 0,-1-1-1,1 0 1,0 1 0,0 0 0,1-1 0,3-2-1,-1 1 35,0 1-1,0 0 1,0 1 0,0-1-1,0 1 1,1 0-1,-1 0 1,8-1-1,0 1 106,1 0-1,0 1 1,-1 1-1,1 0 1,0 0-1,22 5 1,-30-4-223,-1 0 0,1 1 1,-1 0-1,1 0 0,-1 0 0,0 0 1,6 5-1,-10-7-54,1 1 0,-1 0 0,0 0 0,0 0 0,0 0 0,0 0 0,0 0-1,0 1 1,0-1 0,0 0 0,0 0 0,0 1 0,-1-1 0,1 0 0,-1 1 0,1-1 0,-1 1 0,1-1 0,-1 1 0,0-1 0,0 1 0,0-1-1,0 1 1,0-1 0,0 1 0,0-1 0,0 1 0,0-1 0,-1 1 0,1-1 0,-2 3 0,0 2 12,-2 0-1,1 0 1,-1-1 0,1 0-1,-1 1 1,-10 8 0,-35 29 83,23-20-37,4-5-20,5-4 6,-25 27 1,39-38-45,0 1 1,0 0-1,0 0 0,0 0 1,1 0-1,0 0 0,0 0 1,0 1-1,0-1 0,0 1 1,1-1-1,0 1 0,-1 6 1,2-8-8,0-1 0,1 0 1,-1 0-1,1 1 0,-1-1 1,1 0-1,0 0 0,-1 0 1,1 0-1,0 0 0,0 0 1,1 0-1,-1 0 0,0 0 1,1-1-1,-1 1 0,1 0 1,0-1-1,-1 1 0,1-1 1,0 0-1,3 3 0,5 1-61,-1-1 0,1 1 0,15 4-1,-22-8 24,33 9-322,71 12 0,-53-14 183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3:37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16283,'0'8'1353,"-3"8"-985,-3 1-136,2 7 536,0 0-200,1 8-256,0 0-128,1 0-200,2-1-120,0-7-152,5-1-104,-4-6-352,-1-1 2288,-1-7-1648,-2-4 40,-1-3 184</inkml:trace>
  <inkml:trace contextRef="#ctx0" brushRef="#br0" timeOffset="1">0 215 13523,'0'-9'1400,"7"2"-872,4-1-216,6 6 561,5 2-81,2 0-552,5 0 1912,-1 2-1904,0 1 96,0-3 40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3:38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0 14803,'19'2'460,"-1"0"0,1 1 0,-1 1 0,25 8 0,-39-10-398,1 0 0,-1 0 0,1 0-1,-1 1 1,0 0 0,0 0 0,0 0-1,-1 0 1,7 7 0,-9-8-19,1 1 0,0 0-1,0 0 1,-1 0 0,1 0 0,-1 0 0,0 0 0,0 0 0,0 0-1,-1 0 1,1 1 0,-1-1 0,0 0 0,1 1 0,-2 5 0,0-2-8,-1-1 1,1 1 0,-1-1 0,-1 0 0,1 0 0,-1 0 0,0 0 0,0-1 0,-1 1 0,1-1-1,-1 0 1,-9 9 0,-5 4 186,-39 30-1,-56 26 583,43-29-177,65-42-577,-1 1 44,1 0 0,-1 0 0,1 0 1,-7 7-1,11-10-85,1-1 1,-1 1-1,1-1 1,0 1-1,-1-1 1,1 1-1,-1 0 1,1-1-1,0 1 1,-1-1-1,1 1 1,0 0-1,0-1 0,0 1 1,-1 0-1,1-1 1,0 1-1,0 0 1,0-1-1,0 1 1,0 0-1,0 0 1,0-1-1,0 1 1,1 0-1,-1-1 1,0 1-1,0 0 1,1-1-1,-1 1 1,0-1-1,1 1 1,-1 0-1,0-1 0,1 1 1,-1-1-1,1 1 1,-1-1-1,1 1 1,-1-1-1,1 1 1,-1-1-1,1 0 1,-1 1-1,1-1 1,0 0-1,-1 0 1,1 1-1,0-1 1,-1 0-1,1 0 1,1 0-1,9 4 20,0-1 1,1 0-1,-1-1 1,1-1-1,-1 0 1,19 0-1,74-9 37,-95 7-59,-6 1-6,16-1 3,0-2-1,-1 0 1,0-1 0,19-6 0,-36 10-4,0 0 0,0-1 1,0 1-1,0 0 0,0 0 0,0-1 1,0 1-1,-1-1 0,1 1 1,0-1-1,0 1 0,0-1 0,-1 0 1,1 1-1,0-1 0,-1 0 1,1 1-1,-1-1 0,1 0 1,-1 0-1,2-1 0,-3 1 0,1 0 1,0 1-1,-1-1 0,1 1 1,0-1-1,-1 1 0,1-1 0,-1 0 1,1 1-1,0 0 0,-1-1 1,0 1-1,1-1 0,-1 1 0,1 0 1,-1-1-1,1 1 0,-1 0 1,0-1-1,1 1 0,-1 0 1,0 0-1,-43-10 13,27 8-97,-1 0 0,0 2 0,0 0-1,0 1 1,-35 6 0,53-7 54,-1 0-1,1 0 1,-1 0-1,0 0 1,1 0 0,-1 1-1,1-1 1,-1 0-1,1 0 1,-1 0 0,0 1-1,1-1 1,-1 0-1,1 1 1,-1-1 0,1 0-1,0 1 1,-1-1-1,1 1 1,-1-1 0,1 1-1,-1 0 1,10 5-164,22 3-43,1-5-75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3:38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34 12395,'4'-4'257,"0"1"0,1 0 0,0 0 0,0 1 0,0-1 0,0 1 0,0 0 0,0 0 0,1 1 0,-1-1 0,6 0 0,2 0 239,0 1-1,0 0 1,21 1-1,-31 0-426,-1 0 0,1 1 0,-1-1 0,1 1 0,0-1 0,-1 1 0,1 0 0,-1 0 0,1 0-1,-1 0 1,0 0 0,1 0 0,-1 1 0,0-1 0,0 1 0,0 0 0,2 2 0,-3-3-43,0 1-1,0 0 1,-1-1 0,1 1 0,-1-1-1,0 1 1,1 0 0,-1-1 0,0 1-1,0 0 1,0-1 0,0 1-1,0 0 1,0-1 0,-1 1 0,1 0-1,-1-1 1,1 1 0,-1 0 0,1-1-1,-1 1 1,0-1 0,0 1 0,0-1-1,0 0 1,0 1 0,0-1-1,-1 2 1,-14 14 171,0 1 0,-1-2 1,-34 26-1,-12 11 490,62-52-656,0 0 0,-1 0 0,1 1 0,0-1 0,0 0 0,0 1 0,0-1-1,0 0 1,0 1 0,0-1 0,1 1 0,-2 2 0,2-3-20,0-1 1,0 0-1,0 1 1,0-1-1,1 0 1,-1 1 0,0-1-1,0 0 1,0 1-1,0-1 1,1 0-1,-1 0 1,0 1-1,0-1 1,1 0-1,-1 0 1,0 0 0,0 1-1,1-1 1,-1 0-1,0 0 1,0 0-1,1 0 1,-1 0-1,0 1 1,1-1-1,-1 0 1,0 0-1,1 0 1,-1 0 0,0 0-1,1 0 1,-1 0-1,0 0 1,1 0-1,-1 0 1,7-1 41,-1 0 0,0 0-1,0 0 1,0 0 0,7-4 0,27-11-856,-2-2 1,0-1-1,-2-3 1,36-26-1,-27 13 22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3:39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13339,'6'-4'191,"1"1"-1,0 0 1,-1 0 0,1 1-1,1 0 1,-1 0 0,0 1-1,0 0 1,1 0 0,11 1 0,11 0 393,34 6 0,-61-5-504,3-1 20,71 13 851,-72-12-871,1 0 1,0 1 0,-1 0-1,1 0 1,-1 1 0,0-1-1,1 1 1,-1 0-1,0 0 1,5 6 0,-9-8-61,0 0-1,0 0 1,0 0 0,0 0 0,-1 1 0,1-1 0,0 0 0,-1 1 0,1-1 0,-1 0 0,0 1 0,1-1 0,-1 1 0,0-1-1,0 0 1,0 1 0,0-1 0,0 1 0,0-1 0,0 1 0,0-1 0,-1 0 0,1 1 0,0-1 0,-1 1 0,0-1-1,1 0 1,-1 1 0,0-1 0,1 0 0,-3 2 0,-2 4 41,0-1 0,-1 1-1,1-1 1,-9 6 0,8-7-10,-55 43 372,43-36-232,1 2 1,0 0-1,-23 26 0,39-39-181,0-1 0,0 1 0,0 0 1,0 0-1,1 0 0,-1 0 0,0 0 0,0 0 0,1 0 0,-1 0 0,1 0 1,-1 1-1,1-1 0,-1 0 0,1 0 0,0 0 0,0 1 0,-1-1 0,1 0 0,0 0 1,0 1-1,0-1 0,0 0 0,1 0 0,-1 1 0,0-1 0,1 0 0,-1 0 1,0 0-1,1 1 0,-1-1 0,1 0 0,0 0 0,-1 0 0,1 0 0,0 0 1,0 0-1,-1 0 0,1 0 0,0 0 0,0-1 0,0 1 0,0 0 0,0 0 0,3 0 1,4 3-36,1 0 1,0-1-1,0 0 0,18 4 1,-23-6-21,19 3 193,-1-1 0,1 0 1,0-2-1,-1-1 1,1 0-1,31-6 0,-15-1-34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3:39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43 184 14691,'-42'8'2325,"327"-28"955,-109 11-2941,827-91 994,-706 67-1276,-249 28-64,285-20-142,-318 28 53,-19 2-94,-27 6-334,18-7 202,-1-2 0,-1 1-1,1-2 1,0 0 0,-28-2-1,21-2-86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3:40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10266,'32'-14'1077,"0"1"-1,0 2 1,2 1-1,-1 1 0,65-7 1,-91 16-964,1-1 1,-1 1-1,1 0 0,-1 1 1,9 1-1,-15-2-103,0 1-1,0-1 1,0 0-1,0 0 1,0 1-1,0-1 1,0 0 0,0 1-1,0-1 1,0 1-1,0-1 1,0 1-1,0 0 1,0-1 0,0 1-1,-1 0 1,1 0-1,0-1 1,-1 1-1,1 0 1,-1 0 0,1 0-1,0 0 1,-1 0-1,0 0 1,1 0-1,-1 0 1,0 0 0,1 0-1,-1 0 1,0 0-1,0 0 1,0 0 0,0 0-1,0 0 1,0 0-1,0 1 1,-1-1-1,1 0 1,0 0 0,0 0-1,-1 0 1,1 0-1,-1 1 1,-3 6 22,-1 0-1,0 0 1,0-1 0,-1 1 0,1-1-1,-1 0 1,-1-1 0,-8 7 0,-3 5 45,-34 32 172,-45 46 336,84-80-441,0-1 1,1 1 0,1 1 0,-15 28-1,23-39-90,1 0-1,-1 1 0,1-1 1,0 1-1,1 0 0,0-1 1,-1 13-1,2-16-37,0-1-1,0 1 1,0 0 0,0 0-1,1 0 1,0-1 0,-1 1-1,1 0 1,0-1 0,0 1 0,1 0-1,-1-1 1,0 1 0,1-1-1,0 0 1,-1 0 0,1 1-1,0-1 1,0 0 0,5 3-1,1 0 0,0-1-1,1 0 0,0 0 1,0-1-1,0 0 0,0 0 1,0-1-1,1-1 0,-1 1 1,13-1-1,2 0 25,-1-1 0,47-7 0,-66 6 5,0 1 0,-1-1 0,1 0 0,0 0 0,-1 0 0,1 0 0,-1-1 0,1 0 0,-1 1-1,0-1 1,0 0 0,0-1 0,3-1 0,-5 3-9,0 0 0,-1 0-1,1 0 1,0 0 0,-1-1 0,1 1-1,-1 0 1,1 0 0,-1 0 0,0 0-1,1 0 1,-1-1 0,0 1 0,0 0-1,0 0 1,0-3 0,0 2 19,-1-1 1,0 1 0,1-1-1,-1 1 1,0-1 0,0 1-1,0 0 1,-1-1 0,1 1-1,-3-3 1,-4-5 6,-2-1-1,1 1 1,-1 1-1,-1 0 1,0 0-1,0 1 1,-1 0-1,1 1 1,-2 1-1,-19-8 1,31 13-121,0 1 0,-1-1 0,1 1 1,0-1-1,-1 1 0,1 0 1,-1 0-1,1 0 0,0 0 0,-1 0 1,1 0-1,-1 0 0,1 1 1,-2-1-1,2 6-928,11 2 120,-4-5 711,0 0-1,1-1 1,-1 1-1,0-1 1,1-1-1,8 2 0,18-1-483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3:40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6 226 14723,'-1'1'100,"1"0"0,-1-1 0,1 1-1,-1 0 1,1 0 0,-1-1 0,1 1-1,0 0 1,-1 0 0,1 0 0,0-1 0,0 1-1,0 0 1,-1 0 0,1 0 0,0 0 0,0 1-1,1-2-50,-1 0 0,0 1 0,1-1 0,-1 0 0,0 0 0,1 0 0,-1 1 0,0-1 0,1 0 0,-1 0 0,0 0 0,1 0 0,-1 0 0,0 0 0,1 0 0,-1 0 0,0 0 0,1 0 0,-1 0 0,0 0 0,1 0 0,-1 0 0,1 0 0,-1 0 0,0 0 0,1 0 0,-1-1-1,33-15 1530,2-9-920,-2-2 0,-1-2 1,47-52-1,-18 17-237,-61 64-419,0 0 1,0 0-1,0 0 0,0 0 0,-1 0 1,1 0-1,0 1 0,0-1 0,0 0 1,0 0-1,0 0 0,0 0 0,0 0 1,0 0-1,0 0 0,0 0 0,0 0 1,0 0-1,1 0 0,-1 0 0,0 1 0,0-1 1,0 0-1,0 0 0,0 0 0,0 0 1,0 0-1,0 0 0,0 0 0,0 0 1,0 0-1,0 0 0,0 0 0,0 0 1,0 0-1,0 0 0,0 0 0,0 0 1,1 0-1,-1 0 0,0 0 0,0 1 1,0-1-1,0 0 0,0 0 0,0 0 1,0 0-1,0 0 0,0 0 0,0 0 0,0 0 1,0 0-1,1-1 0,-1 1 0,0 0 1,0 0-1,0 0 0,0 0 0,0 0 1,0 0-1,-2 9 37,-21 48 42,14-37-240,0 1 0,2-1 0,0 1 1,-7 42-1,16-52-509,-2-11 659,0 1 0,0-1 0,1 0 0,-1 0 0,0 0-1,0 0 1,0 1 0,0-1 0,0 0 0,0 0 0,0 0 0,1 0 0,-1 0 0,0 0 0,0 1 0,0-1 0,0 0 0,1 0 0,-1 0 0,0 0 0,0 0-1,0 0 1,0 0 0,1 0 0,-1 0 0,0 0 0,0 0 0,0 0 0,0 0 0,1 0 0,-1 0 0,0 0 0,0 0 0,0 0 0,1 0 0,-1 0 0,0 0 0,0 0-1,0 0 1,0-1 0,1 1 0,-1 0 0,0 0 0,0 0 0,0 0 0,0 0 0,0 0 0,0 0 0,1-1 0,-1 1 0,0 0 0,0 0 0,0 0 0,0 0-1,0-1 1,0 1 0,0 0 0,0 0 0,0 0 0,0 0 0,0-1 0,0 1 0,0 0 0,0 0 0,0 0 0,0-1 0,7-16-377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3:41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13771,'0'-1'98,"1"0"0,-1 0 0,0 0 0,1 0 0,-1 0 1,1 0-1,0 0 0,-1 1 0,1-1 0,0 0 0,-1 0 0,1 1 0,0-1 0,0 0 0,0 1 1,0-1-1,-1 1 0,1-1 0,0 1 0,0-1 0,0 1 0,0 0 0,0 0 0,0-1 0,2 1 0,32-3 528,-27 3-125,37-1 525,-1 2 0,82 13 0,-120-13-959,0 0 1,-1 1-1,1-1 1,-1 1-1,8 4 1,-12-6-61,-1 0 1,1 1-1,0-1 0,-1 1 0,1-1 1,0 0-1,-1 1 0,1-1 0,-1 1 1,1 0-1,-1-1 0,1 1 0,-1-1 1,1 1-1,-1 0 0,1-1 1,-1 1-1,0 0 0,1 0 0,-1-1 1,0 1-1,0 0 0,0 0 0,1-1 1,-1 1-1,0 0 0,0 0 1,0 0-1,0-1 0,0 1 0,-1 0 1,1 0-1,0 0 0,0-1 0,0 1 1,-1 0-1,1 0 0,0-1 0,-1 1 1,1 0-1,-1-1 0,1 1 1,-1 0-1,1-1 0,-1 1 0,1-1 1,-1 1-1,0 0 0,-8 7 41,0-1 0,-1 1 0,0-2-1,0 1 1,0-1 0,-18 7 0,12-6 45,1 1 0,-16 11 0,30-18-85,0-1 1,0 1 0,0-1-1,0 1 1,1 0 0,-1 0-1,0-1 1,0 1 0,1 0-1,-1 0 1,0 0-1,1 0 1,-1 0 0,1 0-1,-1 0 1,1 0 0,-1 2-1,1-3-5,0 1 0,0-1-1,1 0 1,-1 1-1,0-1 1,0 1 0,1-1-1,-1 1 1,0-1-1,0 0 1,1 1 0,-1-1-1,1 0 1,-1 1-1,0-1 1,1 0 0,-1 0-1,1 1 1,-1-1-1,0 0 1,1 0 0,-1 0-1,1 0 1,-1 1 0,1-1-1,0 0 1,6 1-100,1 0 1,-1 0-1,14-1 1,7-2-373,38-8 0,-33 4 322,19-2-153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3:41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 15827,'-3'5'1697,"-7"7"-1177,-2 13-216,-1 4 856,3 8-480,0 6-192,6 4-168,4-2-95,4-8-161,3-1-136,2-11-377,1-5-263,-1-13-1112,-4-8 1512,-3-13-280,-6-5-216</inkml:trace>
  <inkml:trace contextRef="#ctx0" brushRef="#br0" timeOffset="1">3 106 14707,'-3'-7'1648,"7"3"-967,8-1-249,8 2 768,8 2-176,5 0-552,2-1-432,11-4 80,5 1-120,-2-1-80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6:02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9 13547,'0'121'1346,"-9"332"-812,-38-27-355,35-325-84,8-76-58,0 6 32,0-1-1,2 1 1,1 0-1,6 52 1,-5-79-52,1 1 1,0-1-1,0 0 0,0 0 1,1 0-1,0 0 1,-1 0-1,1 0 1,0 0-1,1 0 0,-1-1 1,1 1-1,0-1 1,4 4-1,-3-3 2,0-2 0,0 1-1,1 0 1,-1-1 0,1 0 0,0 0 0,0 0-1,0-1 1,0 1 0,0-1 0,0 0-1,7 0 1,13 0 48,0-1 0,0-1 0,39-6 1,77-21 119,-89 16-124,194-32 20,-181 37-305,120 2 1,-27 11-68,180-17-1,306-30 1058,-359 43-707,321-14-38,-168-35-261,-188 18-476,-177 21 484,1 3 0,0 4 0,0 2 0,110 17 1,-147-11 228,80 10 68,-101-16 9,0-1 1,1 0-1,-1-1 1,0-1-1,21-5 1,-14 1 48,-5 3-102,0-2 0,-1 0 1,0-2-1,24-11 0,104-74-149,-108 65 117,1 1 0,2 3 0,0 1 1,46-17-1,-76 35-14,-1 1 0,1 0 0,1 1 0,-1 1 0,0-1 1,0 1-1,1 1 0,-1 0 0,0 1 0,0 0 0,1 0 0,-1 1 1,0 0-1,19 8 0,-27-9 18,1 0-1,-1-1 1,1 1 0,0 0 0,-1-1-1,1 1 1,-1-1 0,1 0-1,0 0 1,-1 0 0,1 0 0,0 0-1,-1-1 1,1 1 0,0-1-1,-1 0 1,1 0 0,-1 0 0,1 0-1,-1 0 1,0 0 0,0 0 0,1-1-1,3-3 1,-2 0 26,0 0 0,0-1 0,0 1-1,0-1 1,-1 0 0,0 0 0,-1 0 0,5-12 0,0-7 20,0 0 1,-2 0 0,0-1-1,-2 1 1,-1-1-1,-1-47 1,-5 28-96,-2 0 1,-2 1 0,-14-47-1,4 23-30,7 22 58,-2 1 0,-1 1 0,-36-74 0,46 111 30,-1 0-1,0 1 1,0 0 0,0 0-1,-1 0 1,1 1-1,-1 0 1,-1 0 0,1 0-1,-1 1 1,0 0-1,0 0 1,0 0 0,0 1-1,-1 0 1,1 1-1,-1 0 1,-13-2 0,-10-1 1,-1 3-1,1 0 1,-45 5 0,56-2-6,-535 26-346,-150 6 374,570-25-31,-370-1-206,13 1-90,-148 77-415,469-55 548,47-13 356,0-5 1,0-6 0,-236-19-1,305 8-124,0 4 0,0 1 0,0 3 0,-60 11-1,83-8-123,9-1 26,0-1 0,0-1 0,-1-1 0,-36-2 0,20-8-36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3:41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26 10730,'0'-1'179,"0"0"1,0 0-1,1 0 0,-1-1 0,0 1 0,1 0 0,-1 0 0,1 0 0,-1 0 0,1 0 0,0 0 1,-1 1-1,1-1 0,0 0 0,0 0 0,-1 0 0,1 0 0,0 1 0,0-1 0,0 0 1,0 1-1,0-1 0,0 1 0,0-1 0,0 1 0,0 0 0,3-1 0,34-2 228,-25 3 139,-1 0 18,0 0 0,1 1 0,21 5 1,-31-6-493,0 1 1,0-1-1,0 1 1,0 0-1,-1 0 1,1 0 0,0 1-1,-1-1 1,1 0-1,-1 1 1,1 0-1,-1 0 1,0 0 0,0 0-1,0 0 1,0 0-1,0 0 1,0 0-1,0 1 1,-1-1-1,3 6 1,-4-6-51,1 1 0,-1-1 0,0 1-1,0 0 1,0-1 0,-1 1 0,1 0 0,-1-1 0,1 1 0,-1-1-1,0 1 1,0-1 0,0 1 0,0-1 0,-1 0 0,1 0 0,0 1-1,-1-1 1,-2 3 0,-6 6 10,0 0-1,-15 11 1,16-13 12,-30 25 76,-49 49 223,81-74-278,-1 0-1,1 0 1,0 0 0,1 1-1,0 0 1,1 0 0,-8 22-1,12-30-50,0 1-1,0-1 1,0 0 0,1 0-1,-1 1 1,1-1-1,0 0 1,0 1-1,0-1 1,0 1-1,0-1 1,0 0-1,0 1 1,1-1-1,-1 0 1,1 1-1,0-1 1,0 0-1,0 0 1,0 0-1,0 0 1,0 0 0,1 0-1,-1 0 1,0 0-1,1 0 1,0 0-1,-1-1 1,1 1-1,0-1 1,0 1-1,0-1 1,0 0-1,0 0 1,0 1-1,0-2 1,1 1-1,-1 0 1,0 0-1,0-1 1,5 1 0,2 0 6,0 0 1,1-1 0,-1-1-1,0 1 1,1-1 0,-1-1-1,0 0 1,0 0 0,0-1 0,0 0-1,-1-1 1,1 1 0,-1-2-1,0 1 1,0-1 0,0 0-1,-1-1 1,0 0 0,0 0 0,8-10-1,-13 14-5,0 0 1,-1 1-1,1-1 0,-1 0 0,0 0 0,0-1 0,0 1 0,0 0 0,0 0 0,0 0 1,0-1-1,-1 1 0,1-1 0,-1 1 0,0 0 0,0-1 0,0 1 0,0-1 1,0 1-1,0 0 0,0-1 0,-1 1 0,1 0 0,-1-1 0,0 1 0,0 0 1,0 0-1,0-1 0,0 1 0,0 0 0,-1 0 0,1 0 0,-1 0 0,1 1 0,-1-1 1,0 0-1,1 1 0,-3-2 0,1 0-96,0 1 1,-1 0-1,1 0 0,0 0 1,-1 0-1,1 1 0,-1-1 0,0 1 1,1 0-1,-1 0 0,0 0 1,0 1-1,0-1 0,0 1 1,0 0-1,1 0 0,-1 0 0,0 1 1,0-1-1,0 1 0,0 0 1,1 0-1,-5 2 0,7-3 58,1 0-1,-1 0 1,1 1-1,0-1 1,-1 0-1,1 0 0,-1 0 1,1 1-1,0-1 1,-1 0-1,1 1 1,0-1-1,0 0 0,-1 1 1,1-1-1,0 0 1,0 1-1,-1-1 1,1 1-1,0-1 1,0 0-1,0 1 0,0-1 1,0 1-1,-1-1 1,1 0-1,0 1 1,0-1-1,0 1 1,0-1-1,0 1 0,1-1 1,-1 1-1,0-1 1,0 1-1,6 3-519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3:42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13699,'6'-1'287,"0"0"0,-1-1 1,1 1-1,0-1 0,0 0 1,-1-1-1,0 1 0,1-1 0,4-4 1,19-8 810,36-8 622,-58 21-1520,-1 0 0,1 1 0,0 0 0,0 1 1,1-1-1,-1 1 0,12 2 0,-17-2-168,-1 0 0,0 1 0,1-1 0,-1 0 0,0 1 0,0-1 0,1 1-1,-1-1 1,0 1 0,0-1 0,0 1 0,0 0 0,0 0 0,1 0 0,-1 0 0,-1-1 0,1 1 0,0 0 0,0 1-1,0-1 1,0 0 0,0 2 0,0-1-3,-1 0 0,0 0-1,1 0 1,-1 0 0,0 0 0,0 0 0,0 0-1,0 0 1,0 0 0,-1 0 0,1 0-1,-1 0 1,0 2 0,-3 6 22,-1 0 1,0 0-1,0-1 0,-10 13 1,-71 81 256,33-43 71,51-58-344,0 0 0,1 0 0,-1 0 0,1 0 0,-1 0 0,1 1 0,0-1 0,0 0 0,0 1 0,-1 4 0,2-7-25,0 0 0,0 1 0,0-1-1,0 0 1,0 1 0,0-1-1,0 0 1,0 1 0,0-1 0,1 0-1,-1 1 1,0-1 0,0 0-1,0 1 1,0-1 0,1 0-1,-1 0 1,0 1 0,0-1 0,0 0-1,1 0 1,-1 1 0,0-1-1,1 0 1,-1 0 0,0 0 0,0 1-1,1-1 1,18 0 163,-8-3-238,0 0-1,0 0 1,0-2 0,0 1 0,-1-1 0,0-1 0,0 0 0,0 0-1,0-1 1,8-8 0,-1-1-187,0-1-1,-1-1 0,26-36 1,-10 5-144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3:42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14203,'10'-1'419,"0"0"1,1 1-1,-1 1 1,0-1-1,0 2 0,0-1 1,0 2-1,0-1 0,10 5 1,-16-6-271,1 1 0,0 0 0,-1 0 1,1 1-1,-1-1 0,0 1 0,0 0 0,0 0 1,0 0-1,-1 1 0,1-1 0,-1 1 0,0 0 1,0 0-1,0 0 0,0 0 0,-1 1 0,1-1 1,-1 1-1,2 6 0,-4-8-91,1 0-1,-1 1 1,1-1-1,-1 0 1,0 1 0,0-1-1,0 0 1,-1 1 0,1-1-1,-1 0 1,0 1 0,0-1-1,0 0 1,0 0 0,0 0-1,-1 0 1,0 0-1,-2 4 1,-3 2 51,-1 0 0,0-1-1,0 0 1,-11 7 0,12-9-34,-1 0-1,2 0 0,-1 0 1,1 1-1,0 0 1,-6 9-1,11-15-71,1-1 0,0 1 0,0-1-1,-1 1 1,1-1 0,0 1 0,0-1-1,0 1 1,-1-1 0,1 1-1,0-1 1,0 1 0,0-1 0,0 1-1,0-1 1,0 1 0,0 0 0,0-1-1,0 1 1,0-1 0,1 1-1,-1-1 1,0 1 0,0-1 0,0 1-1,1-1 1,-1 1 0,0-1 0,1 1-1,-1 0 1,2 0-25,-1 0 1,0-1-1,1 1 1,-1 0-1,1 0 0,-1-1 1,1 1-1,-1-1 1,1 1-1,2 0 0,46 1-935,-43-2 727,66-2-387,-34-1 233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5:18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33 16788,'-41'4'336,"70"-10"-216,16-3 152,4 4-48,-8-1-136,-8 3-368,-8 2-176,-1-4 376,-9 4-80,-17 2-88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5:18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13699,'1'10'1512,"5"-3"-968,7-3-128,6 1 617,4-2-289,6-2-112,6-1-112,4 0-168,0 0-608,3 3-328,-4-5 496,-5-3-104,-3-4-112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5:18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52 13747,'-12'6'4314,"31"-9"-1008,-4 0-3314,294-34 76,-304 36-209,1 1-161,-1-1-1,1 0 1,0 0-1,-1 0 0,1-1 1,7-3-1,-9 3-220,-6 1-54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5:19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61 13147,'-1'2'181,"-1"1"1,1-1-1,0 0 1,0 1-1,0-1 1,0 1-1,0 0 1,0-1-1,1 1 1,-1 0-1,1-1 1,0 1-1,0 0 0,0 0 1,0 2-1,1-4-126,-1 0-1,0 0 0,1 0 0,-1-1 0,1 1 0,-1 0 0,1 0 0,-1-1 1,1 1-1,-1 0 0,1-1 0,0 1 0,-1-1 0,1 1 0,0 0 0,-1-1 1,1 0-1,1 2 0,1-2 18,-1 1 0,0-1 0,0 1 0,1-1 0,-1 0 0,0 1 1,1-1-1,-1 0 0,5-1 0,18-4 352,-1-1 1,1-1-1,30-14 1,-6 3-55,-10 5-776,1 2 0,64-10-1,-103 21 378,0 0 0,0 0-1,0 0 1,0-1 0,1 1 0,-1 0-1,0 0 1,0-1 0,0 1 0,0-1-1,-1 1 1,1-1 0,0 1-1,0-1 1,0 0 0,0 1 0,0-1-1,-1 0 1,1 1 0,1-2 0,2-7-426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5:20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14243,'12'2'3823,"30"7"-3152,-26-5-300,42 8-61,-9-3-139,0 2 1,87 33-1,-131-42-174,-1 0-1,1 1 0,-1-1 1,0 1-1,0-1 0,0 1 1,0 0-1,0 1 0,-1-1 1,1 1-1,-1-1 0,5 9 1,-6-9-3,-1 0 0,0 0 1,0 0-1,0 0 0,0 1 0,-1-1 1,1 0-1,-1 1 0,0-1 0,0 0 1,0 1-1,0-1 0,-1 0 0,1 0 1,-1 1-1,0-1 0,0 0 0,0 0 1,0 0-1,-2 3 0,-6 12 3,-1-1 0,0 0 0,-1-1-1,-21 24 1,-59 54 119,81-85-105,-39 39 137,16-13-318,-1-3-1,-1 0 0,-68 44 0,87-69 3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5:23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2 10834,'1'0'39,"15"-1"497,0 1 0,24 2 0,-35-1-434,0 0 1,0 0-1,-1 0 1,1 1-1,-1-1 1,1 1 0,-1 0-1,1 1 1,-1-1-1,0 1 1,0 0-1,6 5 1,-9-7-69,0 0 0,0 0 1,0 0-1,-1 0 1,1 0-1,0 0 0,-1 0 1,1 0-1,-1 0 1,1 0-1,-1 0 1,1 1-1,-1-1 0,0 0 1,0 0-1,1 0 1,-1 1-1,0-1 0,0 0 1,0 0-1,0 2 1,-1-1 12,0 0 0,0 0 0,1 0 0,-1 0 0,0 0 0,-1 0 0,1 0 0,0 0 0,0 0 0,-1 0 0,-1 1 0,-7 6 151,0-1 0,0-1-1,-17 11 1,10-7 77,-2 3 5,0 1 0,2 1 0,0 0 0,-29 37 0,38-43-211,0 1 0,1 1-1,0-1 1,1 1 0,1 1 0,0-1-1,0 1 1,1 0 0,1 0 0,-2 14-1,4-22-44,1-1 0,-1 0 0,1 0 0,0 0 0,1 0 0,-1 0 0,1 0 0,-1 0 0,1 0 0,0 0 0,1 0 0,-1 0 0,1 0 0,0 0 0,0-1 0,0 1 1,0-1-1,0 1 0,1-1 0,0 0 0,0 0 0,6 5 0,-4-5 10,0 0 1,0 0-1,0-1 1,0 0-1,0 0 1,1 0-1,-1-1 1,1 0-1,-1 0 1,1 0-1,-1-1 1,1 1-1,0-1 1,-1-1-1,1 1 1,8-3-1,-2 0 52,0 0 0,0-1 0,0 0 0,-1-1-1,0-1 1,0 0 0,0 0 0,15-13 0,-20 15-16,-1-1 1,0 0-1,0 1 1,-1-2 0,1 1-1,-1-1 1,5-10-1,-7 13-21,-1 0 0,1 0 0,-1-1 0,0 1 0,0 0 0,-1-1 1,1 1-1,-1-1 0,1 1 0,-1-1 0,0 0 0,0 1 0,-1-1 0,1 1 0,-2-6 0,0 6 0,1-1 0,-1 1 1,0 0-1,0 0 0,0-1 0,0 2 1,0-1-1,-1 0 0,1 0 0,-1 1 0,0-1 1,1 1-1,-1 0 0,0 0 0,-1 0 1,1 0-1,0 0 0,0 1 0,-5-2 0,-3-1-127,0 1-1,-1 1 1,1-1 0,-21 0-1,45-2-2076,3 0 1842,18-4-297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5:23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36 12899,'0'-1'88,"-1"0"-1,1 0 1,-1 1 0,1-1 0,-1 0 0,1 0-1,0 0 1,-1 0 0,1 0 0,0 0 0,0 0 0,0 0-1,0 0 1,0 0 0,0 0 0,0 0 0,0 0-1,0 0 1,0 0 0,1 0 0,-1 0 0,0 0 0,2-2-1,-1 2 16,0 0 0,0 1 0,0-1 0,0 0 1,1 0-1,-1 0 0,0 1 0,1-1 0,-1 1 0,0-1 0,1 1 0,-1-1 0,1 1 0,-1 0 0,1 0 0,-1 0 0,2 0 0,8-1 51,0 1-1,0 0 1,-1 0 0,1 1-1,0 1 1,0 0-1,-1 0 1,0 1 0,1 0-1,-1 1 1,0 0 0,0 1-1,13 8 1,-21-12-145,-1 1-1,1-1 1,-1 0-1,0 0 1,0 1 0,0-1-1,0 0 1,0 1-1,0-1 1,0 1-1,0 0 1,0-1 0,-1 1-1,1 0 1,-1-1-1,1 1 1,-1 0-1,0 0 1,1-1 0,-1 1-1,0 0 1,0 0-1,0 0 1,-1-1-1,1 1 1,0 0 0,-1 0-1,1-1 1,-1 1-1,1 0 1,-1-1-1,0 1 1,0-1 0,0 1-1,0-1 1,0 1-1,-2 2 1,-5 6 101,-1-1 0,0 1 0,0-1 0,-13 9 0,13-11-8,3-3-56,-1 2 89,-1 0 1,1 1-1,-11 13 0,17-19-132,0 0 0,1-1-1,-1 1 1,0 0 0,1 0 0,-1 0 0,1 0 0,-1 0-1,1-1 1,-1 1 0,1 0 0,-1 0 0,1 0-1,0 0 1,0 0 0,0 0 0,-1 0 0,1 0 0,0 0-1,0 0 1,0 0 0,0 1 0,1-1 0,-1 0 0,0 0-1,0 0 1,1 0 0,-1-1 0,0 1 0,1 0 0,-1 0-1,1 0 1,-1 0 0,1 0 0,0 0 0,-1-1-1,1 1 1,0 0 0,0 0 0,-1-1 0,1 1 0,0-1-1,0 1 1,0 0 0,0-1 0,1 1 0,15 5-417,0-1 1,0 0 0,1-2-1,26 3 1,-42-6 401,41 4-447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6:04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1 13883,'109'47'824,"166"48"0,-194-69-744,28 7-153,-35-11-71,0 2 0,101 50 0,-170-72 140,0 1-1,1 0 1,-1 0 0,0 0-1,0 1 1,-1 0 0,1 0 0,-1 0-1,0 0 1,0 1 0,0 0-1,0 0 1,-1 0 0,0 0 0,0 0-1,0 1 1,-1-1 0,0 1-1,0 0 1,0-1 0,-1 1-1,1 10 1,-1 3 17,-1 0-1,-1 1 0,-1-1 1,0 0-1,-2 0 0,-7 26 1,-46 109 77,57-153-89,-42 88 23,-4-2 0,-3-2 0,-66 86 0,-124 181 56,31-45 65,-139 260 149,279-448-247,31-52-244,4 2-1,-26 73 0,40-101-39,10-30 71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5:25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14331,'9'6'1200,"23"-6"-832,10 3-152,11-4 297,14-2-81,2-3-128,2 0-80,-5-1-304,-6 1-120,-20 0-216,-12 3-72,-18 3 391,-7 0-111,-12 2-40,-10 1-32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5:26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11562,'3'13'1233,"16"-2"-609,7-3-224,13-4 768,9 0-336,5-4-223,-1 0-105,1 0-352,-6 3-272,-8-4 144,-4-2-40,-12-6-128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5:27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3 14947,'0'0'99,"1"-1"0,-1 1 0,1 0-1,-1 0 1,1-1 0,0 1 0,-1 0 0,1 0-1,-1 0 1,1-1 0,0 1 0,-1 0 0,1 0-1,0 0 1,-1 0 0,1 0 0,0 1 0,-1-1-1,1 0 1,-1 0 0,1 0 0,0 0 0,0 1-1,-1-1-27,0 1 0,0-1 1,0 1-1,1-1 0,-1 1 0,0-1 0,0 1 0,0-1 0,0 1 0,0-1 0,0 1 0,0-1 0,0 1 0,0-1 0,0 1 1,-1-1-1,1 1 0,0-1 0,0 1 0,0-1 0,-1 1 0,-16 28 1049,-61 67-86,-122 114 1,186-196-964,1 0-18,8-8-23,-1 0-1,0 0 0,0 0 1,0-1-1,0 0 0,-1 0 1,0-1-1,-12 7 0,18-11-31,1 0 0,-1 0-1,0 0 1,1 0 0,-1 0 0,1 0-1,-1 0 1,0 0 0,1 0-1,-1-1 1,1 1 0,-1 0-1,1 0 1,-1-1 0,0 1-1,1 0 1,-1-1 0,1 1-1,-1 0 1,1-1 0,0 1-1,-1 0 1,1-1 0,-1 1-1,1-1 1,0 1 0,-1-1-1,1 1 1,0-1 0,0 0-1,-1 1 1,1-1 0,0 1-1,0-1 1,0 1 0,0-1-1,-1 0 1,1 1 0,0-1-1,0 0 1,0 1 0,1-1 0,-1 1-1,0-1 1,0 0 0,0 0-1,3-29-193,3 3-35,1 1-1,2 0 0,0 0 1,2 1-1,0 0 1,2 1-1,24-35 1,-35 55 189,2 0 1,-1 0 0,0 0 0,1 1 0,0-1-1,-1 1 1,8-5 0,-10 8 36,1-1 0,-1 0 1,0 1-1,1-1 0,-1 1 0,0 0 1,1 0-1,-1-1 0,0 1 1,1 0-1,-1 0 0,1 0 0,-1 0 1,1 0-1,-1 1 0,0-1 0,1 0 1,-1 1-1,0-1 0,1 1 0,-1-1 1,0 1-1,1-1 0,-1 1 0,0 0 1,0 0-1,0 0 0,0 0 0,0 0 1,0 0-1,1 1 0,14 17 3,-1 0-1,14 23 1,13 18 112,-27-41-55,-7-6-346,1-2-1,1 1 1,0-1-1,1-1 1,16 14-1,-25-23 257,0 0 0,-1-1 0,1 1-1,0 0 1,-1 0 0,1-1 0,0 1-1,0-1 1,0 0 0,0 1 0,-1-1 0,1 0-1,0 0 1,0 0 0,0 0 0,0-1 0,0 1-1,0 0 1,-1-1 0,1 1 0,3-2-1,15-15-454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5:27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13883,'6'-6'255,"1"1"1,0 0-1,0 0 0,0 1 0,0 0 1,1 0-1,-1 1 0,1 0 1,0 1-1,0-1 0,1 1 0,-1 1 1,0-1-1,0 2 0,1-1 1,-1 1-1,1 0 0,-1 1 0,0 0 1,1 0-1,-1 1 0,0 0 1,0 0-1,0 1 0,9 4 0,-15-6-234,0 0 0,-1 0-1,1 0 1,-1 0 0,1 0-1,-1 0 1,1 0-1,-1 1 1,1-1 0,-1 0-1,0 1 1,0-1 0,0 1-1,0 0 1,0-1-1,0 1 1,0 0 0,-1-1-1,1 1 1,0 0 0,-1 0-1,1 2 1,-1-1-10,0 1 0,-1-1 1,1 0-1,-1 1 0,0-1 1,1 0-1,-1 0 0,-1 1 0,1-1 1,0 0-1,-4 5 0,-3 4-8,-1 1 0,-1-1 1,0-1-1,-17 15 0,-1-3 40,-15 12 31,40-33-66,1 1 0,-1-1 1,1 1-1,0 0 0,0 0 0,0-1 1,1 1-1,-1 0 0,1 1 0,-1-1 0,1 0 1,-1 5-1,2-6-5,0-1 0,0 1 1,0 0-1,0-1 0,1 1 1,-1-1-1,0 1 0,1-1 0,-1 1 1,1-1-1,0 1 0,-1-1 1,1 1-1,0-1 0,0 0 1,0 0-1,0 1 0,0-1 0,0 0 1,0 0-1,0 0 0,1 0 1,-1 0-1,0 0 0,1 0 0,1 0 1,5 3-46,0 0 0,0 0 1,13 2-1,-14-3-33,101 24-507,-78-21 495,23 6-89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5:28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2 13995,'3'0'85,"1"-1"0,-1 1 0,0 0 0,0 0 0,1 0 0,-1 0 0,0 0 0,1 1 0,-1 0 0,0-1 0,0 1 0,0 0 0,0 1 0,0-1 0,0 0 0,0 1 0,0 0 0,0 0 0,-1 0 0,1 0 0,-1 0 0,0 0 0,1 1 0,-1-1 0,0 1 0,0-1 0,0 1 0,-1 0 0,1 0 0,-1 0 0,3 5 0,-3-3-47,0 0 0,0 0 0,0-1 0,0 1 0,-1 0 0,0 0 0,0 0 0,0 0 0,-1-1 0,1 1 1,-1 0-1,0 0 0,-1-1 0,1 1 0,-1-1 0,0 1 0,0-1 0,0 1 0,-1-1 0,1 0 0,-5 4 0,-5 4 52,0 0 0,-2-1 0,1-1 0,-1 0 0,-1-1 0,-17 9 0,15-9 208,0 0-1,1 2 1,1 0-1,-20 17 1,34-27-276,-1 0 1,1 1 0,0-1 0,-1 0 0,1 1 0,0-1 0,0 0 0,0 1-1,0 0 1,0-1 0,1 1 0,-1-1 0,0 1 0,1 0 0,-1 0 0,1-1 0,0 1-1,-1 0 1,1 0 0,0 0 0,0-1 0,0 1 0,1 0 0,-1 0 0,0 0-1,0-1 1,1 1 0,-1 0 0,1 0 0,0-1 0,0 1 0,-1-1 0,1 1 0,0 0-1,0-1 1,0 0 0,1 1 0,-1-1 0,0 0 0,0 1 0,3 1 0,3 2-19,1 0 0,-1 0 1,1 0-1,0-1 1,0 0-1,0-1 0,10 3 1,-1-1-14,-1-1 0,1-1 0,-1 0-1,20 0 1,-27-3 39,1 0 1,-1 0-1,1-1 0,-1 0 0,1-1 0,-1 0 0,0-1 0,15-5 0,-22 7 3,-1 1 1,1-1-1,-1 1 0,1-1 0,-1 0 1,1 0-1,-1 0 0,0 0 0,1 1 1,-1-2-1,0 1 0,0 0 0,0 0 1,0 0-1,0-1 0,0 1 0,0 0 1,0-1-1,0 1 0,-1-1 0,1 1 1,0-1-1,-1 1 0,1-1 0,-1 1 1,0-1-1,1 0 0,-1 1 0,0-1 1,0 0-1,0 1 0,0-1 0,-1 1 1,1-1-1,0 0 0,-1 1 0,1-1 1,-1 1-1,1-1 0,-2-2 0,-1-1 49,0 1 0,-1 0-1,1-1 1,-1 1-1,1 0 1,-1 1-1,-1-1 1,1 1-1,0 0 1,-1 0-1,-5-3 1,0 1-102,-1 1 1,1 0-1,-13-3 0,19 6-176,-1 0-1,1 0 0,-1 1 1,1-1-1,-1 1 0,0 0 1,1 0-1,-1 1 0,1-1 1,-7 2-1,11-2 178,0 0 0,-1 0 0,1 0 0,0 0 0,0 0 0,-1 1 0,1-1 0,0 0 0,0 0 0,-1 0 0,1 0 0,0 0 0,0 0 0,-1 0 0,1 0 0,0 1 0,0-1 0,-1 0 0,1 0 0,0 0 0,0 1 0,0-1 0,-1 0 0,1 0 0,0 0 0,0 1 0,0-1 0,0 0 0,0 0 0,0 1 0,-1-1 0,1 0 0,0 0 0,0 1 0,0-1 0,0 0 0,0 1 0,0-1 0,0 0 0,0 0 0,0 1 0,0-1 0,0 0 0,0 0 0,0 1 0,1-1 0,-1 0 0,0 1 0,0-1 0,0 0 0,7 6-631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5:28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6 191 16051,'0'1'96,"-1"2"197,0 0-1,0 1 0,0-1 1,1 0-1,-1 1 0,1 5 1,0-9-259,0 1 0,0-1 0,0 0 0,0 1 0,0-1 0,0 0 0,0 1 0,0-1 0,1 0 0,-1 1 0,0-1 0,0 0 0,0 1 0,1-1 0,-1 0 1,0 0-1,0 1 0,1-1 0,-1 0 0,0 0 0,0 1 0,1-1 0,-1 0 0,0 0 0,1 0 0,0 1 0,0-1 50,0 0 0,0 0 0,1 0 1,-1 0-1,0 0 0,0-1 0,1 1 0,-1 0 0,0-1 1,0 1-1,0 0 0,2-2 0,8-3 243,0-1 1,0-1-1,-1 0 1,0 0-1,10-10 1,46-49 273,-52 52-513,11-13-61,32-42 1,-67 85-73,2 0 0,0 1 0,-7 20 1,-18 62-1,22-62-1005,-8 58 0,18-87 713,4-12-114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5:29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14531,'3'-5'1969,"0"4"-1217,-1 2-320,-1 5 1256,-1 9-728,0 5-183,0 10-361,0 5-184,0 7-208,1 1-64,1 1-216,1-2-128,0-8-297,0-3-175,-3-15 592,0-15-200,-3-4-64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5:30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13987,'13'7'1768,"7"2"-1047,9-1-249,6-1 928,10 1-576,2-2-96,5-5-856,-1-1 1673,1-7-1361,-1-2-8,-5-3-56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5:30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1 233 12003,'0'1'95,"0"0"1,0-1 0,0 1 0,0 0-1,0-1 1,0 1 0,0 0 0,0-1-1,1 1 1,-1 0 0,0-1 0,0 1-1,1 0 1,-1-1 0,0 1 0,1-1-1,-1 1 1,1-1 0,-1 1 0,1-1-1,-1 1 1,1-1 0,-1 0 0,1 1 0,0-1-1,-1 1 1,1-1 0,-1 0 0,1 0-1,0 1 1,-1-1 0,1 0 0,0 0-1,-1 0 1,1 0 0,0 0 0,0 0-1,-1 0 1,1 0 0,0 0 0,-1 0-1,1 0 1,0 0 0,-1-1 0,1 1-1,0 0 1,-1 0 0,2-1 0,4-2 409,1-1 1,-1 1-1,0-1 1,5-4-1,-4 3-141,115-92 2256,-78 59-2439,68-44-1,-111 82-185,-1-1-1,0 1 0,1 0 0,-1 0 1,0-1-1,1 1 0,-1 0 0,0 0 0,1 0 1,-1-1-1,0 1 0,1 0 0,-1 0 0,0 0 1,1 0-1,-1 0 0,1 0 0,-1 0 1,0 0-1,1 0 0,-1 0 0,1 0 0,-1 0 1,0 0-1,1 0 0,-1 0 0,1 0 1,-1 0-1,0 0 0,1 1 0,-1 11-108,-15 27-11,11-30 86,-8 21 19,1 0-1,1 0 0,2 1 1,-8 55-1,16-82 10,0-1-1,0 0 0,0 0 0,1 1 1,-1-1-1,1 0 0,-1 0 1,3 6-1,-2-8-32,-1 0 0,1 0 0,-1 0 1,1 0-1,-1 0 0,1-1 0,-1 1 0,1 0 1,0 0-1,-1-1 0,1 1 0,0 0 0,0-1 1,-1 1-1,1-1 0,0 1 0,0-1 0,0 1 1,0-1-1,0 0 0,0 0 0,-1 1 0,1-1 0,0 0 1,0 0-1,0 0 0,0 0 0,0 0 0,0 0 1,0 0-1,0 0 0,0 0 0,2-1 0,2-1-45,-1 0 0,1 0 0,0-1 0,-1 0 0,1 0-1,7-7 1,13-11-319</inkml:trace>
  <inkml:trace contextRef="#ctx0" brushRef="#br0" timeOffset="1">579 116 16171,'-3'3'1505,"8"-3"-1041,3 0-184,7-3 456,4-1-312,8-2-744,3 0-144,5-1 344,-2 0-184,2-1-144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5:30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1 14819,'1'0'88,"-1"1"-1,1-1 1,-1 0 0,1 1-1,0-1 1,-1 0-1,1 1 1,-1-1 0,1 1-1,-1-1 1,0 1-1,1-1 1,-1 1-1,1 0 1,-1-1 0,0 1-1,1-1 1,-1 1-1,0 0 1,0-1 0,0 1-1,0 0 1,1-1-1,-1 1 1,0 0 0,0-1-1,0 1 1,0 1-1,-1 21 766,-5-8-661,0 0 0,0-1 0,-1 0-1,-1 0 1,0 0 0,-1-1 0,-14 15 0,-4 4 346,-49 42 0,69-69-453,-7 8 235,-28 19-1,39-30-260,-1 0-1,0 1 1,1-1-1,-1-1 1,0 1-1,0 0 1,-1-1-1,1 0 1,0 0-1,0 0 1,-1-1-1,1 1 1,-7-1-1,9 0-47,1-1 0,-1 1-1,1 0 1,-1-1 0,1 1-1,0-1 1,-1 1 0,1-1-1,0 0 1,-1 0 0,1 0 0,0 1-1,0-1 1,0 0 0,0 0-1,0-1 1,0 1 0,0 0-1,0 0 1,0 0 0,0-2 0,-1-1-33,1 1 0,0-1 0,0 1 1,0-1-1,0 0 0,0 1 1,1-1-1,0-5 0,0-6-201,2 0-1,0 0 0,5-19 0,-2 11-334,14-37 0,-16 54 447,-1 0 0,1 0-1,0 0 1,1 0 0,-1 0 0,1 1-1,0 0 1,0 0 0,1 0 0,0 0-1,5-4 1,-8 8 109,-1 0 1,1 1-1,0-1 0,0 0 0,-1 1 1,1-1-1,0 1 0,0-1 0,0 1 1,0 0-1,-1 0 0,1 0 0,0 0 1,0 0-1,0 0 0,0 1 0,0-1 1,-1 1-1,1-1 0,0 1 0,0 0 1,-1-1-1,1 1 0,0 0 0,-1 0 1,1 0-1,-1 0 0,1 1 0,1 1 1,7 6 171,-1 0 1,-1 1-1,11 15 1,-5-7 65,-5-7-67,2 0-1,-1 0 1,1 0 0,1-2 0,23 16 0,-32-22-204,1-1-1,0 0 1,0 0-1,0 0 0,0-1 1,0 1-1,0-1 1,0 0-1,1 0 1,-1-1-1,0 1 1,1-1-1,-1 0 1,0 0-1,1 0 1,-1-1-1,0 1 1,1-1-1,-1 0 1,0 0-1,0-1 1,0 1-1,0-1 0,6-3 1,12-9-220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6:11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22 14563,'0'0'40,"0"-1"0,0 1-1,1-1 1,-1 0 0,0 1-1,0-1 1,0 0 0,0 1 0,1-1-1,-1 1 1,0-1 0,0 0 0,0 1-1,0-1 1,-1 0 0,1 1 0,0-1-1,0 1 1,0-1 0,0 0-1,-1 1 1,1-1 0,0 1 0,-1-1-1,1 0 1,0 1 0,-1-1 0,1 1-1,0-1 1,-1 1 0,1 0-1,-1-1 1,1 1 0,-1-1 0,1 1-1,-1 0 1,0 0 0,1-1 0,-1 1-1,1 0 1,-1 0 0,0-1-1,1 1 1,-1 0 0,0 0 0,1 0-1,-1 0 1,1 0 0,-2 0 0,-4 0 65,-1 1 0,1-1 1,0 1-1,-7 2 1,10-2 14,-16 3 44,1 2 0,0 0 0,0 1 0,0 1 0,1 1 0,1 0 0,-1 1 1,1 1-1,1 1 0,-15 13 0,22-17-133,-1 0 0,1 0 0,1 1 0,0 0-1,0 1 1,1-1 0,0 1 0,0 0 0,1 1 0,1-1 0,-1 1 0,2 0 0,0 0 0,0 1 0,1-1 0,0 1 0,0 19 0,3-25-19,-1 0 1,1 0-1,0 0 0,1 0 1,-1 0-1,1 0 0,0 0 1,1 0-1,0-1 0,0 1 1,0-1-1,0 0 0,1 0 1,-1 0-1,1 0 1,1-1-1,-1 0 0,1 1 1,0-2-1,-1 1 0,2 0 1,-1-1-1,0 0 0,1 0 1,-1-1-1,12 4 0,-8-3-58,-1-1-1,1 0 0,0-1 1,1 1-1,-1-2 0,0 1 1,0-2-1,0 1 0,0-1 1,0 0-1,0-1 0,0 0 1,0 0-1,0-1 0,-1 0 0,1-1 1,14-8-1,-12 4-3,-1 0 0,-1 0 0,1 0 0,-1-1 0,-1-1 1,14-18-1,3-18-177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5:31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1 14011,'27'35'2013,"-10"-14"-1289,-1 0-1,0 2 1,-2 0-1,18 38 1,-30-54-682,1-1 1,-2 1 0,1 0 0,-1 0 0,0 0 0,-1 0 0,1 0 0,-1 0 0,-1 0 0,1-1 0,-3 9 0,1-4-22,-1 0 0,-1 1 1,0-2-1,-1 1 1,0 0-1,-7 9 0,-8 10-98,-2-2 0,-1 0 0,-33 31 0,26-29-374,-66 50 0,79-68 338,-1-1 0,-1 0 0,0-1 0,0-1 1,-37 12-1,1-10-254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5:31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 16267,'2'0'1489,"-11"7"-1057,-4 3-176,-6 10 672,-1 3-240,-5 8-336,-1 4-128,2 9-144,0 10-56,10 8 0,1 2-8,13-2 0,1 0 0,17-7-352,8-4-248,11-15 496,10-16-72,29-26-48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5:32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15715,'27'-5'819,"0"0"-1,1 2 0,-1 2 1,46 2-1,-41-1-435,-20 0-285,10 0 22,0 0-1,0 1 1,-1 1 0,1 2 0,-1 0-1,28 9 1,-48-13-118,1 0 0,-1 1 0,1 0 0,-1-1 0,0 1 0,1 0 0,-1-1 0,0 1 0,0 0 0,0 0 0,1 0 0,-1 0 0,0 0 0,0 1 0,0-1 0,-1 0 0,1 0 0,0 1 0,0-1 0,-1 0 0,1 1 0,-1-1 0,1 1 0,-1-1 0,1 3 0,-1-2-2,-1 1-1,1-1 1,-1 0 0,1 1-1,-1-1 1,0 0 0,0 1-1,0-1 1,0 0 0,0 0-1,0 0 1,-1 0 0,1 0-1,-1 0 1,-2 2 0,-52 46 28,36-33 26,-21 22-1,36-34-38,0 1-1,0 0 0,1 1 0,0-1 0,0 1 0,0 0 0,1 0 0,-4 9 0,6-13-29,1 0 0,-1 0-1,1 0 1,-1 0 0,1 0 0,0 0-1,0 0 1,0 0 0,0 0 0,1 0-1,-1 0 1,1 0 0,0 0-1,-1-1 1,1 1 0,1 0 0,-1 0-1,0-1 1,1 1 0,-1-1 0,1 1-1,0-1 1,0 1 0,0-1-1,0 0 1,0 0 0,4 3 0,-1-2-33,-1 0 1,1-1-1,0 1 1,0-1-1,0 0 1,0 0-1,1 0 1,-1-1-1,0 1 1,1-1-1,-1-1 1,1 1-1,-1-1 0,7 0 1,27-6-180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5:32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0 14603,'3'0'103,"-1"0"0,1 0 0,0 1 0,-1-1-1,1 1 1,-1-1 0,1 1 0,-1 0 0,1 0 0,-1 0 0,1 0 0,-1 0-1,0 1 1,1-1 0,-1 1 0,0-1 0,0 1 0,0 0 0,0 0 0,-1 0-1,1 0 1,0 0 0,-1 0 0,1 1 0,-1-1 0,0 0 0,0 1 0,0-1-1,0 1 1,0-1 0,-1 1 0,1 0 0,-1-1 0,1 1 0,-1 0 0,0-1-1,0 1 1,0 0 0,-1-1 0,1 1 0,-1-1 0,0 4 0,-2 5 1,-1 0 1,0-1 0,-1 1-1,0-1 1,0 0-1,-1 0 1,-12 15-1,-58 63 264,59-70-264,-13 14 68,8-11 7,2 2 0,-29 40 1,45-57-146,0 0 1,0 1 0,1-1-1,0 1 1,0 0 0,0 0-1,1 0 1,0 0 0,0 0-1,1 1 1,0-1 0,1 1-1,-1-1 1,1 1 0,2 13-1,0-15-23,-1-1-1,1 0 1,1 0-1,-1 1 0,1-2 1,-1 1-1,1 0 1,1 0-1,-1-1 1,1 0-1,0 1 1,0-1-1,0-1 0,0 1 1,1-1-1,-1 1 1,1-1-1,0-1 1,0 1-1,0-1 1,0 1-1,10 1 0,-3 0 1,-1-1-1,1-1 0,-1 0 0,1-1 1,0 0-1,0-1 0,-1 0 1,1-1-1,22-4 0,-25 3 24,-1 0 0,0-1 0,0 0 0,0 0 0,0-1 0,-1 0 0,8-5 0,-13 8-13,0 0 0,-1-1 0,1 1 1,0-1-1,-1 1 0,1-1 0,-1 1 0,1-1 1,-1 0-1,0 0 0,0 0 0,0 1 0,0-1 1,0 0-1,0 0 0,-1-1 0,1 1 0,-1 0 0,1 0 1,-1 0-1,0 0 0,0 0 0,0-1 0,0 1 1,0 0-1,0 0 0,0 0 0,-1 0 0,1 0 0,-1-1 1,0 1-1,0 0 0,-1-2 0,-1-1 19,-1 0 0,1 0 0,-1 1 1,0-1-1,0 1 0,-1 0 0,1 0 0,-1 0 0,0 1 0,0 0 0,0 0 0,-1 0 0,1 1 0,-1-1 0,-5-1 0,-4 0-257,1 0 0,0 1 0,-1 0 0,-28-1 0,38 4 1,1 0-1,0 0 1,0 1-1,0 0 1,0 0 0,-5 1-1,8-1 180,1-1-1,-1 0 1,0 0-1,1 0 1,-1 0-1,1 1 1,-1-1-1,0 0 1,1 1-1,-1-1 1,1 0-1,-1 1 1,1-1-1,-1 1 1,1-1-1,-1 1 1,1-1-1,-1 1 1,1-1-1,0 1 1,-1-1-1,1 1 1,0 0-1,-1-1 1,1 1-1,0 0 1,0-1-1,0 1 1,0-1-1,0 1 1,0 0-1,0-1 1,0 1 0,0 0-1,0-1 1,0 1-1,0 0 1,0-1-1,0 1 1,0 0-1,1-1 1,-1 1-1,0 0 1,1 0-1,10 10-742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5:33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0 11546,'6'3'1817,"1"-1"-1,-1 0 1,0-1-1,12 2 1,-12-2-1666,0 0 1,0 0-1,0 0 1,0 1 0,0 0-1,6 3 1,-10-4-142,-1 0 0,1 0 0,-1 0 1,0 0-1,1 0 0,-1 1 0,0-1 1,0 0-1,0 1 0,0-1 0,0 1 1,0-1-1,0 1 0,-1 0 0,1-1 0,-1 1 1,1 0-1,-1-1 0,1 1 0,-1 0 1,0-1-1,0 1 0,0 0 0,0 0 1,0-1-1,-1 4 0,0 1-22,0 1 1,-1-1-1,0 1 0,0-1 0,-1 1 1,1-1-1,-1 0 0,-1 0 0,-7 10 1,-5 5-16,-23 22 0,32-35 25,-117 111 222,52-52 122,71-66-326,0 0-1,-1 0 0,1 0 1,0 0-1,0 0 0,0 0 1,0 1-1,1-1 0,-1 0 1,0 1-1,0-1 0,1 1 1,-2 2-1,3-4-9,-1 0 0,0 1 0,0-1 0,0 0 0,0 1 0,0-1 0,1 0 0,-1 1 0,0-1 0,0 0 0,0 0 0,1 1 0,-1-1 0,0 0 0,1 0 1,-1 1-1,0-1 0,0 0 0,1 0 0,-1 0 0,0 1 0,1-1 0,-1 0 0,0 0 0,1 0 0,-1 0 0,1 0 0,-1 0 0,0 0 0,1 0 0,-1 0 0,0 0 0,1 0 0,-1 0 0,7 0 14,0-1-1,-1 0 1,1 0 0,12-4 0,6-5-148,1 0 0,-2-2-1,1 0 1,-1-2 0,-1-1 0,-1-1 0,29-25 0,7-15-90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5:33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13995,'13'-1'332,"174"-16"3207,-150 16-2636,1 1 0,72 11 0,-107-11-859,1 0 0,-1 1 0,0 0 1,0 0-1,0 0 0,0 0 0,0 1 0,5 2 0,-7-3-34,-1-1 0,1 1 0,0 0-1,0 0 1,-1 0 0,1 0 0,-1 0 0,1 0 0,-1 0-1,1 0 1,-1 0 0,0 0 0,1 0 0,-1 0-1,0 1 1,0-1 0,0 0 0,0 0 0,0 0 0,0 0-1,0 0 1,0 1 0,0-1 0,0 0 0,-1 0-1,1 0 1,0 0 0,-1 0 0,1 0 0,-2 2 0,-11 24 62,-2 0 0,-19 26 1,-13 22 72,42-67-123,-9 18 70,1 1 0,-15 40 0,26-61-75,0 0-1,0 0 1,1 0-1,0 0 0,0 1 1,0-1-1,0 0 1,1 0-1,1 1 1,-1-1-1,1 0 0,0 1 1,0-1-1,0 0 1,1 0-1,0 0 0,6 11 1,-6-14-65,1 1 0,1-1 0,-1 1 0,0-1 1,1 0-1,-1-1 0,1 1 0,0-1 0,0 1 0,0-1 0,0 0 1,1-1-1,-1 1 0,0-1 0,1 0 0,-1 0 0,1 0 1,-1 0-1,9-1 0,-2 0-52,0 0 0,0 0 1,0-1-1,0-1 0,0 0 0,0-1 0,12-4 1,20-12-255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5:48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15835,'0'-1'86,"0"1"0,0-1-1,-1 1 1,1-1-1,0 0 1,0 1 0,0-1-1,0 0 1,0 1-1,0-1 1,1 0 0,-1 1-1,0-1 1,0 1-1,0-1 1,0 0 0,1 1-1,-1-1 1,0 1-1,1-1 1,-1 1 0,0-1-1,1 1 1,-1-1 0,1 1-1,0-1 1,20-10 1098,25 2 401,145 2 239,5-1-3410,-173 6 1191,-16 2 158,1 0 0,-1-1 0,0 0 1,1 0-1,-1-1 0,0 0 0,0 0 1,9-5-1,-15 5-380,-6 1 389,-10 2-43,-16 5-253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5:48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15467,'45'1'1665,"4"-8"-1009,0-7-280,2 1 712,1 0-264,-4 4-544,-2 5-352,-8-1-1608,-4-2 1488,-2-5-296,1-1-176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6:04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65 11682,'1'-2'116,"0"0"-1,0-1 1,-1 1-1,1 0 0,-1-1 1,0 1-1,1 0 1,-1-1-1,0 1 0,0-1 1,-1 1-1,1 0 1,0-1-1,-1 1 0,1 0 1,-2-3-1,1 3-31,0 1 0,-1-1 0,1 1-1,0-1 1,-1 1 0,1-1 0,-1 1-1,0 0 1,1 0 0,-1 0 0,0 0-1,0 0 1,1 0 0,-1 1 0,0-1-1,0 1 1,0-1 0,0 1 0,0 0 0,-4-1-1,-2 0 25,0 1 0,0 0 1,0 0-1,-1 0 0,1 1 0,0 0 0,0 1 0,0 0 0,0 0 0,0 1 0,0 0 0,1 0 0,-9 5 1,7-2-65,0 0 1,0 1-1,1 0 1,0 0 0,0 1-1,1 0 1,0 1-1,-11 16 1,4-1-55,2 1 0,0 0 0,2 1 0,1 0 0,1 1 0,-9 52 0,10-38 3,2 0 1,2 0-1,1 0 1,5 44 0,-3-79 5,1-1 0,0 0 0,0 1 0,0-1 0,0 0 0,1 0-1,0 0 1,0 0 0,1 0 0,-1 0 0,1 0 0,0-1 0,0 1 0,1-1 0,-1 0 0,1 0 0,0 0 0,6 3 0,-5-4 1,0 0 0,1 0 1,0-1-1,-1 0 0,1 0 0,0 0 0,0-1 0,1 0 0,-1 0 0,0 0 1,0-1-1,0 0 0,0 0 0,1-1 0,8-1 0,4-2 10,-1-1 0,1-1 0,-1 0 0,0-1 1,-1-1-1,0-1 0,0 0 0,-1-1 0,0-1 0,25-22 0,-20 13 2,-1-1 0,0 0 0,-2-1 1,-1-1-1,0-1 0,19-38 0,-28 47-5,-1-1-1,-1 1 0,7-24 1,-12 35-14,0-1 1,0 1-1,0-1 0,-1 0 1,1 1-1,-1-1 1,0 0-1,-1 1 0,1-1 1,-1 1-1,0-1 1,0 0-1,0 1 0,0-1 1,-1 1-1,-4-7 1,4 8-14,0 1 1,0 0 0,0-1 0,0 1-1,-1 0 1,1 1 0,-1-1 0,0 0-1,0 1 1,1 0 0,-1-1 0,0 1-1,0 0 1,0 0 0,0 1 0,0-1-1,0 1 1,0-1 0,-5 1 0,-9 0-162,0 1 1,-25 4 0,8-1-72,13-2 68,-36-4 0,28-4-31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6:05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488 27 10706,'-3'-3'104,"0"0"0,0 1 0,0 0 0,0 0 0,-1-1 0,1 2 0,0-1 0,-1 0-1,0 1 1,1 0 0,-1-1 0,0 2 0,0-1 0,1 0 0,-1 1 0,0-1 0,0 1 0,0 0-1,0 1 1,0-1 0,0 1 0,1-1 0,-7 3 0,-9 2-8,0 2 1,0 0-1,-22 12 1,31-14-68,-10 5-21,-1 2 0,2 0 0,0 1 0,0 1 0,2 1-1,0 1 1,0 0 0,1 1 0,1 1 0,-13 21 0,17-23-1,1 0 0,1 1-1,1 0 1,0 1 0,1-1-1,1 2 1,1-1 0,0 1 0,1-1-1,1 1 1,1 0 0,1 31 0,1-42-3,1 0 0,0 1 0,1-1 0,0 0 1,0 0-1,0-1 0,1 1 0,1 0 0,-1-1 1,1 0-1,0 0 0,1 0 0,-1 0 0,1 0 1,1-1-1,-1 0 0,1 0 0,8 5 1,-3-3 5,1 0 0,1-1 1,-1 0-1,1-1 1,0-1-1,0 0 0,1-1 1,-1 0-1,27 3 1,-24-4 18,0-2-1,0 0 1,0 0 0,0-2 0,0 0 0,0-1 0,31-7 0,-39 6 7,-1 1 0,1-1 0,-1-1 0,1 1 0,-1-1 0,0 0 0,-1-1 0,1 0 0,-1 0 0,0 0 0,0-1 0,0 0 0,-1 0 0,0 0 0,0-1 0,-1 0 0,7-12 0,-3-1 85,-1 0 0,0 0 0,-2-1 1,0 1-1,-2-1 0,0 0 1,0-28-1,-3 23-42,-1 1 0,-1 0 0,-1 0 0,-1 0 0,-14-44 0,16 61-111,0 2 0,-1-1 0,0 0 1,0 0-1,-1 1 0,0 0 0,0 0 0,0 0 1,-1 0-1,1 1 0,-2-1 0,1 1 1,0 0-1,-1 1 0,0-1 0,0 1 0,0 1 1,-1-1-1,1 1 0,-1 0 0,0 0 0,0 1 1,0 0-1,-13-2 0,-25 4-219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2:41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3 13891,'-12'0'154,"1"1"1,0 0-1,-1 1 1,1 0-1,0 1 1,0 0-1,0 1 1,0 0-1,1 1 1,0 0-1,-13 8 1,16-8-44,0 0-1,-1 1 1,2 0 0,-1 0-1,1 1 1,0 0 0,0 0-1,1 0 1,0 0 0,0 1-1,1 0 1,0 0 0,0 1-1,-4 14 1,7-20-74,0 0 0,0 1 0,1-1 0,-1 0 0,1 1 0,0-1 1,0 0-1,0 1 0,0-1 0,1 1 0,-1-1 0,1 0 0,0 1 0,0-1 0,0 0 0,0 0 0,0 0 0,1 0 0,0 0 0,0 0 0,-1 0 1,2-1-1,-1 1 0,0 0 0,0-1 0,3 3 0,0-2-14,-1-1 0,1 1 1,0-1-1,-1 1 0,1-1 0,0-1 1,0 1-1,1-1 0,-1 0 1,0 0-1,0 0 0,1-1 0,-1 0 1,0 0-1,0 0 0,8-1 0,2-2-9,0-1 1,-1 0-1,1 0 0,-1-2 0,16-7 0,66-42 51,-62 34-26,47-21 0,-75 39-33,0 1 0,-1 0 0,1 1 0,0-1 0,0 1 0,12 0 0,-17 0-3,0 1-1,0 0 1,0 0 0,0 0 0,0 1-1,0-1 1,0 0 0,0 0-1,-1 0 1,1 1 0,0-1-1,0 0 1,0 1 0,0-1-1,0 1 1,0-1 0,-1 1-1,1 0 1,0-1 0,0 1 0,-1 0-1,1-1 1,0 1 0,-1 0-1,1 0 1,-1 0 0,1-1-1,-1 1 1,1 0 0,-1 0-1,0 0 1,0 0 0,1 0-1,-1 0 1,0 0 0,0 0 0,0 0-1,0 0 1,0 0 0,0 0-1,0 0 1,0 0 0,0 0-1,-1 0 1,1 0 0,0 0-1,0 0 1,-1-1 0,0 2-1,1-1 14,0 1-1,0-1 1,-1 0-1,1 0 1,0 0-1,-1 0 0,1 0 1,-1 0-1,1 0 1,-1 0-1,0 0 1,1 0-1,-1 0 0,0 0 1,0 0-1,0 0 1,0-1-1,1 1 1,-1 0-1,-2 0 0,2-1 1,1 0 0,-1 0-1,0 0 1,0-1-1,1 1 1,-1 0 0,0-1-1,1 1 1,-1 0-1,1-1 1,-1 1 0,0-1-1,1 1 1,-1-1-1,1 1 1,-1-1 0,1 1-1,0-1 1,-1 0-1,1 1 1,-1-1 0,1 0-1,0 1 1,0-1-1,-1 0 1,1 1 0,0-1-1,0 0 1,0 0-1,0 1 1,0-1 0,0-1-1,-9-32 650,-7-66 0,16 100-655,0 0-1,0-1 1,0 1 0,0 0-1,0-1 1,0 1 0,0-1 0,0 1-1,0 0 1,0-1 0,0 1-1,0 0 1,0-1 0,1 1 0,-1 0-1,0 0 1,0-1 0,0 1-1,0 0 1,1-1 0,-1 1 0,0 0-1,0 0 1,1-1 0,-1 1-1,0 0 1,1 0 0,-1 0 0,0-1-1,0 1 1,1 0 0,-1 0-1,0 0 1,1 0 0,-1 0 0,1 0-1,-1 0 1,0 0 0,1-1-1,-1 1 1,0 0 0,1 1 0,-1-1-1,0 0 1,1 0 0,-1 0-1,1 0 1,18 7 175,-16-6-155,25 11-114,1-1 0,0-2 0,1-1 0,0-1 0,0-2 0,41 2 0,-7-9-74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6:11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16163,'3'6'1361,"-13"20"-961,-6 9-136,3 17 384,2 4-120,-1 11-136,3 1-8,9-2-224,3-4-232,15-12-512,5-13 528,4-12-80,2-8-88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4:11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13459,'6'-4'275,"0"0"0,0 0 0,0 0 0,0 1 0,0 0 0,1 0-1,-1 1 1,1 0 0,0 0 0,7-1 0,13-1 482,33 0 0,-49 3-509,-3 1-126,54-1 617,-57 1-676,0 0-1,-1 1 0,1-1 0,0 1 0,0 1 0,-1-1 0,1 0 0,-1 1 0,1 0 0,3 3 1,-7-5-50,0 1 0,0 0 0,0 0 0,-1 0 0,1 0 0,0 0 0,-1 0 0,1 0 1,0 0-1,-1 0 0,0 0 0,1 0 0,-1 0 0,0 0 0,1 0 0,-1 0 0,0 0 0,0 1 1,0-1-1,0 0 0,0 0 0,0 0 0,0 0 0,0 0 0,-1 1 0,1-1 0,0 0 1,-1 0-1,1 0 0,-1 0 0,1 0 0,-1 0 0,1 0 0,-1 0 0,-1 1 0,-3 6 30,-1 0-1,-1 0 0,-8 8 1,8-9-3,-43 46 88,-56 62 67,91-96-162,0 1 0,1 1-1,1 0 1,-12 28 0,22-42-26,0-1 0,0 1 0,1 0 0,0 0 0,1 0 0,0 0 0,0 0 0,0 1 0,1 13 0,1-18-2,-1 0 0,1 1 0,0-1-1,0 0 1,0 0 0,0 0 0,1 0 0,-1 0 0,1 0 0,0 0-1,0 0 1,0-1 0,0 1 0,0-1 0,1 1 0,-1-1 0,1 0-1,-1 0 1,1 0 0,0 0 0,0 0 0,0-1 0,5 2 0,3 1 43,0 0 1,0-2-1,0 1 1,0-2-1,1 1 1,-1-1 0,0-1-1,21-2 1,-12 0 204,-1-1 1,1-1-1,0 0 0,20-9 1,-37 12-148,0 0-1,0 0 1,0-1 0,0 1 0,0-1-1,-1 0 1,1 0 0,4-4 0,-7 6-81,1-1 1,-1 1 0,0 0 0,1-1 0,-1 1 0,0-1 0,0 1 0,1-1 0,-1 1 0,0-1 0,0 1 0,0-1 0,0 1 0,0-1 0,0 1 0,0-1 0,0 1 0,0-1 0,0 1 0,0-1 0,0 1 0,0-1 0,-1 0 12,1 0 0,-1 0 0,0 0 1,1 0-1,-1 0 0,0 0 0,0 0 0,1 1 0,-1-1 0,0 0 0,0 0 0,0 1 0,0-1 0,-1 0 0,-11-4-194,0 0-1,-1 0 0,1 2 1,-1-1-1,0 2 0,1 0 0,-20 0 1,23 3-2450,26 4 1038,6 0 670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4:12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11610,'3'-5'331,"0"1"0,0 0-1,1 1 1,-1-1 0,1 1-1,0-1 1,0 1 0,0 0-1,0 1 1,0-1 0,1 1-1,-1-1 1,1 1-1,0 1 1,-1-1 0,9-1-1,2-1 403,0 1 0,1 1-1,31-1 1,-42 3-637,0 0-1,0 1 1,1-1 0,-1 1 0,0 0 0,0 1 0,0-1 0,0 1 0,0 0 0,0 0 0,4 3 0,-8-4-81,0 0 0,0 0 0,0-1 0,0 1 0,0 0 0,-1 0 0,1 0 0,0 0 0,0 0 0,-1 0 0,1 0 0,-1 0 0,1 0 0,-1 1 0,1-1 0,-1 0 1,0 0-1,1 0 0,-1 3 0,0-2-5,0 0-1,-1 0 1,1 0 0,-1 0 0,0 0 0,1 0 0,-1-1 0,0 1 0,0 0 0,0 0 0,0-1-1,-1 1 1,1 0 0,0-1 0,-1 1 0,-1 0 0,-18 17 88,0-2 0,-2-1 0,-42 23 0,15-9 98,50-30-191,-1 1 0,1-1 0,-1 0 0,0 0 0,1 1 0,-1-1 0,1 0 0,-1 1 0,1-1 0,0 0 0,-1 1 0,1-1 0,-1 1 0,1-1 0,0 1 0,-1-1 0,1 1 0,0-1 0,-1 1 0,1-1 0,0 1 0,0 0 0,-1-1 0,1 1 0,0 0 0,1 0 1,-1-1 1,1 1-1,-1-1 0,1 0 1,-1 1-1,1-1 1,-1 1-1,1-1 1,-1 0-1,1 0 0,0 1 1,-1-1-1,1 0 1,0 0-1,-1 0 0,1 0 1,0 0-1,0 0 1,39 0 88,83-15-1213,-49 4 704,-36 6 105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4:13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 14995,'0'-2'105,"0"-1"0,0 1 1,1-1-1,-1 1 0,1-1 0,0 1 0,0 0 0,-1-1 0,1 1 0,1 0 1,-1 0-1,0 0 0,0 0 0,1 0 0,0 0 0,-1 0 0,1 0 0,0 0 0,0 1 1,0-1-1,0 1 0,3-3 0,6-3 268,0 1 1,24-10-1,-32 14-219,3 0-33,8-5 74,-1 1 1,1 1-1,0 0 1,1 1 0,-1 1-1,1 0 1,16-1-1,-31 4-184,1 0 0,-1 0 0,1-1 0,0 1 0,-1 0-1,1 1 1,0-1 0,-1 0 0,1 0 0,-1 0 0,1 0 0,0 0-1,-1 1 1,1-1 0,-1 0 0,1 0 0,-1 1 0,1-1 0,0 0-1,-1 1 1,0-1 0,1 1 0,-1-1 0,1 1 0,-1-1 0,1 1-1,-1-1 1,0 1 0,1-1 0,-1 2 0,0-1 1,0 0-1,0 1 1,0-1-1,0 0 1,-1 1-1,1-1 1,0 0-1,-1 0 1,1 0 0,-1 1-1,1-1 1,-1 0-1,-1 2 1,-3 4 22,-1 0 1,0 0-1,-8 7 0,-85 65 131,29-25-61,67-52-103,0 0 0,1 1 0,-1-1 0,1 1 0,0-1 0,-1 1 0,1 0 0,1-1 0,-1 1 0,-2 5 0,4-8-1,0 1 0,0-1 0,-1 1 1,1 0-1,0-1 0,0 1 0,0 0 0,0-1 0,0 1 1,0-1-1,1 1 0,-1 0 0,0-1 0,0 1 0,0-1 0,1 1 1,-1-1-1,0 1 0,0-1 0,1 1 0,-1-1 0,1 1 1,-1 0-1,2 0 0,-1 0 0,1 0 0,0 0 0,-1 0 1,1 0-1,0 0 0,0 0 0,-1-1 0,1 1 1,0-1-1,2 1 0,32 4-404,51 2 1,-49-6-93,39 8 1,-49-3 179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4:14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0 131 15603,'1'1'85,"-1"0"-1,0 0 0,1 0 0,0-1 0,-1 1 1,1 0-1,-1 0 0,1-1 0,0 1 0,-1 0 1,1-1-1,0 1 0,0-1 0,0 1 1,-1-1-1,1 1 0,0-1 0,0 1 0,0-1 1,0 0-1,0 1 0,0-1 0,0 0 0,0 0 1,0 0-1,0 0 0,0 0 0,1 0 1,37-1 520,-28 1-152,517-27 2969,261-35-3098,-765 61-311,-20 2-98,0-1-1,1 0 0,-1 0 1,0-1-1,0 0 0,7-1 0,-10 0 27,-1 0-1,0 0 0,1 0 1,-1 0-1,0-1 0,0 1 1,0 0-1,0 0 1,-1 0-1,1 0 0,-2-3 1,2 1-58,-2-14-157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4:15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59 13195,'9'-8'610,"0"2"0,1-1 0,0 1 0,0 1 0,0 0 1,0 0-1,1 1 0,0 0 0,19-4 0,-29 8-597,-1 0 0,0 0-1,1 0 1,-1 0 0,1 0-1,-1 0 1,0 0 0,1 0-1,-1 0 1,1 0 0,-1 0 0,1 0-1,-1 0 1,0 0 0,1 0-1,-1 0 1,1 0 0,-1 1-1,0-1 1,1 0 0,-1 0 0,0 0-1,1 1 1,-1-1 0,0 0-1,1 0 1,-1 1 0,0-1-1,1 0 1,-1 1 0,0-1 0,0 0-1,0 1 1,1 0 0,-1 0-1,0 1 1,0-1-1,0 0 1,0 0 0,-1 1-1,1-1 1,0 0-1,-1 0 1,1 1 0,-1-1-1,1 0 1,-2 1-1,-26 39 0,24-35 16,-3 2-25,-98 140 159,88-122-71,2 0-1,1 1 1,-20 56-1,32-77-62,1 1 1,-1-1-1,1 1 0,0-1 1,0 0-1,1 1 0,0 0 1,0-1-1,2 13 1,-1-16-11,0 1 0,0-1 0,0 0 0,1 0 0,-1 1 1,1-1-1,0 0 0,0-1 0,0 1 0,0 0 1,0 0-1,0-1 0,1 1 0,0-1 0,-1 0 1,1 0-1,0 0 0,0 0 0,0 0 0,5 1 1,1 1 13,0-1 0,1-1 0,-1 0 0,0 0 0,1-1 0,0 0 0,-1 0 0,13-2 0,-7 0 129,0-1-1,0 0 0,0-1 0,22-7 0,-35 9-103,0 0-1,1 0 1,-1 0-1,0 0 1,1 0 0,-1-1-1,0 1 1,3-3 0,-4 3-12,-1 0 0,1 1 0,0-1 0,-1 0 0,1 0 0,-1 0 0,0 1 0,1-1 0,-1 0 0,1 0 0,-1 0 0,0 0 0,0 0 0,0 1 0,0-1 0,1 0 1,-1-2-1,-1 1 34,0-1 0,0 1 0,0-1 0,0 1 0,0-1 0,0 1 0,-1 0 0,1 0 0,-1-1 0,1 1 0,-1 0 0,0 1 0,0-1 0,-4-3 0,0-1-216,-1 0 0,0 1 0,0 0 0,0 1 0,0-1 0,-1 1 0,1 1 0,-1-1 0,0 1 0,0 1 0,-12-3 0,20 5 122,0 0 1,-1-1-1,1 1 1,0 0-1,0 0 1,-1 0-1,1 0 1,0 0-1,0 0 1,-1 0-1,1 0 1,0 0-1,0 0 1,-1 0 0,1 0-1,0 0 1,0 0-1,-1 0 1,1 0-1,0 1 1,0-1-1,-1 0 1,1 0-1,0 0 1,0 0-1,0 0 1,-1 1-1,1-1 1,0 0-1,0 0 1,0 0-1,0 0 1,-1 1 0,1-1-1,0 0 1,0 0-1,0 1 1,0-1-1,0 0 1,0 0-1,0 1 1,0-1-1,0 0 1,-1 0-1,1 1 1,0-1-1,0 0 1,0 0-1,0 1 1,1-1 0,-1 0-1,0 1 1,8 9-338,3-7-12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4:15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0 199 16083,'1'1'72,"-1"-1"-1,0 0 0,1 0 0,-1 0 1,1 0-1,-1 1 0,1-1 0,-1 0 1,1 0-1,-1 0 0,1 0 0,-1 0 1,1 0-1,-1 0 0,1 0 0,-1 0 1,0 0-1,1-1 0,-1 1 0,1 0 1,-1 0-1,1 0 0,-1-1 0,1 1 1,-1 0-1,0 0 0,1-1 0,-1 1 1,1-1-1,16-12 103,-13 11 32,128-120 2333,-72 63-2314,-110 180-252,46-111 11,1-3-7,1-1 1,0 1-1,0-1 1,0 1-1,1 0 1,0 0-1,0-1 1,0 11-1,1-16 3,0-1 0,0 1-1,0-1 1,0 1 0,0-1-1,0 1 1,1-1 0,-1 1-1,0 0 1,0-1 0,0 1-1,0-1 1,1 1 0,-1-1-1,0 0 1,0 1 0,1-1-1,-1 1 1,0-1 0,1 1-1,-1-1 1,1 0 0,-1 1-1,1-1 1,9-4-849,9-19-44,-6-2 515,4-4-117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4:15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46 15243,'5'-4'340,"0"0"0,0-1 0,0 2 0,0-1 0,1 1 0,0 0 0,-1 0 0,1 0 0,0 1 0,1 0-1,11-3 1,-9 3-121,0 1 0,0 0-1,0 0 1,-1 1-1,1 0 1,0 1 0,0 0-1,10 2 1,-17-2-210,0-1 0,0 0-1,-1 1 1,1-1 0,0 1 0,-1 0 0,1-1 0,-1 1-1,1 0 1,-1 0 0,1 0 0,-1 0 0,0 0 0,1 0-1,-1 1 1,0-1 0,0 0 0,0 1 0,2 1 0,-3-1-6,0-1 1,1 1 0,-1-1 0,0 1 0,0-1 0,0 1 0,0-1-1,0 1 1,0-1 0,-1 1 0,1-1 0,0 1 0,-1-1 0,1 1-1,-1-1 1,1 0 0,-3 3 0,-3 5 13,0 0 0,-1 0-1,0-1 1,-15 14 0,17-18 4,-38 34 144,24-22-19,1 0 1,1 1 0,-25 31 0,41-47-130,0 1-1,0 0 1,0-1 0,0 1 0,0 0 0,1 0 0,-1-1 0,0 1-1,1 0 1,-1 0 0,1 0 0,0 0 0,0 0 0,0 0 0,0 0-1,0 0 1,0 1 0,0-1-9,1-1 1,-1 0-1,1 0 1,-1 0-1,1 0 0,0 0 1,-1 0-1,1 0 0,0-1 1,0 1-1,-1 0 0,1 0 1,0 0-1,0-1 1,0 1-1,0 0 0,0-1 1,0 1-1,0-1 0,0 1 1,0-1-1,0 0 0,0 1 1,1-1-1,-1 0 1,0 0-1,1 0 0,13 1-331,0-1 1,0-1-1,0 0 0,0-1 0,-1-1 0,1 0 0,-1-1 1,0 0-1,0-2 0,0 1 0,0-2 0,19-12 0,-15 7-486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4:17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17644,'1'12'525,"0"1"1,-1 0-1,-1 0 1,-3 19-1,0 14-81,3-1-290,3 0 1,6 46-1,-4-66-260,1-1 0,0 1 0,2-2 0,1 1 0,13 27 0,-21-50 773,-5-4-460,-10-10-294,11 10 144,-18-17-22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4:17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15603,'13'11'1857,"6"-2"-1137,8-5-264,5 0 808,9-1-384,2-1-175,5-2-617,-2-3-512,-1-6 432,-6-2-145,-7-10-159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4:18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16059,'23'-5'477,"0"1"-1,0 2 0,0 0 0,1 2 0,-1 1 0,0 0 0,26 6 0,-41-6-395,-1 0-1,1 1 0,0 0 1,14 7-1,-21-9-73,1 1-1,-1-1 1,0 1-1,0 0 1,1 0-1,-1-1 0,0 1 1,0 0-1,0 0 1,0 0-1,0 0 1,0 0-1,0 0 1,0 0-1,0 1 1,-1-1-1,1 0 1,0 0-1,-1 1 1,1-1-1,-1 0 0,0 1 1,1-1-1,-1 0 1,0 1-1,0-1 1,0 1-1,0-1 1,0 0-1,0 1 1,0-1-1,0 1 1,0-1-1,-1 0 1,0 3-1,-6 9 23,0 0 0,-1 0 1,-1 0-1,0-1 0,-19 19 0,-1 3 40,-2 5 34,-41 55 245,65-84-288,1 0 1,1 0 0,0 1 0,0 0-1,1 0 1,1 0 0,-5 22-1,8-30-45,-1 0 0,1 0 1,0 0-1,-1 0 0,2 0 0,-1 1 0,0-1 0,1 0 0,-1 0 0,1 0 0,0 0 0,0 0 0,0 0 0,0 0 0,1-1 1,-1 1-1,1 0 0,-1 0 0,1-1 0,0 0 0,0 1 0,0-1 0,5 4 0,-3-3 2,1-1-1,0 1 0,-1-1 1,1 0-1,0-1 0,0 1 1,0-1-1,0 0 0,1 0 1,-1 0-1,0-1 0,0 0 1,8 0-1,-4-1 63,-1 0 0,0 0 0,0-1 0,0-1 0,0 1 0,0-1 0,0 0 0,-1-1 0,1 0 0,-1 0 0,13-10 0,-18 12-29,0 0 0,0 1 0,0-1 0,0 0 0,0 0 0,0-1 0,0 1 0,-1 0 0,1 0 0,-1-1 0,0 1 0,1-1 0,-1 0 0,-1 1-1,1-1 1,0 0 0,0 1 0,-1-1 0,0 0 0,0 0 0,1 1 0,-1-1 0,-1 0 0,1 0 0,0 1 0,-1-1 0,1 0 0,-1 0 0,0 1 0,0-1 0,0 1 0,0-1 0,-1 1 0,1-1 0,-1 1 0,1 0 0,-1-1 0,-3-2 0,2 2-146,-1-1 1,0 1-1,0 0 0,0 0 1,0 1-1,0-1 1,0 1-1,-1 0 0,1 0 1,-1 0-1,0 1 1,1 0-1,-8-2 0,10 3-19,1 0 0,-1 0 0,1-1 0,-1 1 0,1 0 0,-1 0 0,1 0 0,-1 1 0,1-1 0,0 0 0,-1 1 0,1-1 0,-1 0 0,1 1 0,0 0 0,-1-1 0,1 1 0,0 0 0,-1 0 0,1-1 0,0 1 0,0 0 0,0 0-1,0 0 1,0 1 0,0-1 0,0 0 0,0 0 0,1 0 0,-1 1 0,0-1 0,1 0 0,-1 1 0,1-1 0,-1 1 0,1-1 0,0 1 0,-1-1 0,1 1 0,0-1 0,0 0 0,0 1 0,0-1 0,0 1 0,1-1 0,-1 1 0,1 1 0,4 17-1144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6:12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9 14067,'-11'-9'1272,"-11"9"-1008,-11 16-112,-2 7 448,-3 18-247,-1 9-89,9 21-120,2 9-8,17 7-40,5-5 8,15-5-32,7-5-16,13-14 8,8-10-72,10-30-360,3-10 336,-4-27-40,4-14-40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4:18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31 16796,'4'-4'280,"0"1"1,0 0 0,0 0-1,1 1 1,-1-1 0,1 1-1,-1 0 1,1 0-1,0 1 1,0-1 0,0 1-1,0 0 1,0 0 0,0 1-1,0 0 1,0 0 0,8 0-1,-12 0-262,0 1 0,0-1 0,0 0 0,0 0 0,0 1 1,-1-1-1,1 0 0,0 1 0,0-1 0,0 1 0,0-1 0,-1 1 0,1-1 0,0 1 0,-1 0 0,1-1 0,0 1 0,-1 0 0,1-1 0,-1 1 0,1 0 0,-1 0 0,1 0 0,-1 0 0,1 1-4,-1 0-1,0 0 1,0 0 0,0 0-1,0-1 1,0 1 0,0 0-1,0 0 1,0 0-1,-1 0 1,0 2 0,-2 4 3,0-1-1,-1 0 1,1 0 0,-9 12 0,-8 4 40,0 0 0,-2-1 0,0-1 0,-27 19-1,29-23 6,19-16-58,0-1 0,0 1 1,0-1-1,0 1 1,0 0-1,0 0 0,0-1 1,0 1-1,1 0 1,-1 0-1,0 0 1,1 0-1,-1 0 0,1 0 1,-1 0-1,1 0 1,-1 0-1,1 1 0,-1 1 1,2-3-2,-1 0 0,1 1 1,-1-1-1,1 1 0,-1-1 1,1 0-1,-1 1 0,1-1 0,-1 0 1,1 1-1,0-1 0,-1 0 1,1 0-1,0 0 0,-1 0 1,1 1-1,0-1 0,-1 0 0,1 0 1,0 0-1,-1 0 0,1-1 1,1 1-1,8-1-42,0-1 0,20-5 0,15-7-707,56-27 0,-69 23 429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4:18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18604,'12'-7'278,"0"1"-1,0 1 1,0 0-1,1 0 1,0 2-1,0-1 1,0 1 0,0 1-1,1 1 1,-1 0-1,0 0 1,1 1-1,-1 1 1,15 3 0,-27-4-274,0 0 1,0 0-1,0 0 1,0 0 0,-1 0-1,1 0 1,0 1-1,0-1 1,0 0-1,0 1 1,0-1 0,0 0-1,0 1 1,-1-1-1,1 1 1,0 0 0,0-1-1,-1 1 1,1 0-1,0-1 1,-1 1 0,1 0-1,-1 0 1,1-1-1,-1 1 1,1 0 0,-1 0-1,0 0 1,1 0-1,-1 0 1,0 0 0,0 0-1,1-1 1,-1 1-1,0 0 1,0 0 0,0 0-1,0 0 1,0 0-1,-1 0 1,1 0 0,0 0-1,0 0 1,-1 0-1,1 0 1,0 0 0,-1-1-1,1 1 1,-1 0-1,0 1 1,-4 6-7,-1-1 0,1 0 0,-1 0 0,-10 8 0,6-5 23,-8 9-7,-22 23 30,37-38-37,0 0 0,0 0 0,0 0 0,1 1 0,-1 0-1,1-1 1,0 1 0,-2 7 0,4-11-3,0 1-1,0-1 1,-1 1 0,1-1-1,0 0 1,0 1 0,1-1-1,-1 1 1,0-1 0,0 0-1,1 1 1,-1-1 0,0 1-1,1-1 1,0 0-1,-1 0 1,1 1 0,0-1-1,-1 0 1,1 0 0,1 1-1,0 0-20,1 0-1,-1 0 0,0 0 1,1 0-1,0-1 0,-1 0 0,1 1 1,0-1-1,4 1 0,6 2 25,1-2-1,-1 0 0,21 1 1,-28-3 112,66 4-30,-37-4-82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4:20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12459,'25'30'858,"-2"2"-1,-1 1 1,26 54 0,37 112 149,-63-135-815,-3 1 0,-2 2 0,-4-1 0,-2 2 0,-4-1 0,-2 1 0,-3 1 0,-4-1 0,-2 0 0,-3-1 0,-27 111 0,-2-53 70,-5-2 1,-6-2-1,-75 139 0,108-229-333,7-7-40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4:25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13843,'9'-8'281,"0"0"0,1 1 1,0 0-1,0 0 0,1 1 0,0 1 0,0 0 1,0 0-1,1 1 0,-1 1 0,1-1 0,0 2 1,24-3-1,-34 5-267,0 0 1,0 0 0,0 0-1,0 0 1,0 0 0,0 0-1,0 0 1,0 1-1,0-1 1,0 1 0,-1-1-1,1 1 1,0 0 0,0 0-1,0 0 1,-1 0-1,1 0 1,0 0 0,1 2-1,-2-2-5,0 1 0,0 0-1,-1-1 1,1 1 0,-1 0-1,1 0 1,-1-1 0,1 1-1,-1 0 1,0 0-1,0 0 1,0-1 0,0 1-1,0 0 1,-1 0 0,1 0-1,0-1 1,-1 1 0,1 0-1,-1-1 1,-1 4 0,-8 15 74,-1 0 1,-1 0 0,0-1 0,-1-1-1,-18 18 1,-8 14 142,26-32-137,-21 28 130,32-43-200,0 0 0,1 0 0,-1 1 0,1-1 0,-1 1 0,1-1 0,0 1 0,0-1 0,1 1 0,-1 0 0,0 5 0,2-7-24,-1-1 1,0 1 0,1 0-1,-1-1 1,1 1-1,0-1 1,-1 0 0,1 1-1,0-1 1,0 0-1,0 1 1,0-1 0,0 0-1,0 0 1,0 0 0,0 0-1,1 0 1,-1 0-1,0 0 1,1 0 0,-1 0-1,1-1 1,-1 1-1,1 0 1,-1-1 0,1 0-1,1 1 1,6 1-223,0 0 0,-1-1 0,15 0 1,-21-1 188,97 4-477,-40-2 183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4:26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14451,'2'-1'89,"-1"0"1,1 0-1,0 0 0,-1 0 0,1 0 0,0 0 1,0 1-1,0-1 0,-1 1 0,1-1 1,0 1-1,0-1 0,0 1 0,0 0 0,0 0 1,0 0-1,0 0 0,0 0 0,0 1 1,0-1-1,-1 1 0,1-1 0,0 1 0,0-1 1,0 1-1,2 1 0,4 2 71,-1 0-1,1 1 0,-1 0 1,9 8-1,-10-9-132,-1 1 0,0 0 0,-1 0 0,1 0-1,-1 1 1,0 0 0,0 0 0,-1 0 0,0 0 0,0 0 0,0 0-1,-1 1 1,0 0 0,0-1 0,0 1 0,-1 0 0,0 0 0,-1 0 0,1 0-1,-1 0 1,-2 8 0,0-1-10,-1-1 1,0 1-1,-1-1 0,0 0 1,-1 0-1,-1-1 0,0 1 1,-1-1-1,-14 19 0,6-13 7,10-14-22,2 1 0,-1-1-1,0 0 1,1 1 0,0 0 0,0 0 0,-2 6 0,5-11-4,0 1 0,0-1 0,0 0 0,0 1 0,0-1 0,1 0 0,-1 0 0,0 1 0,0-1 0,0 0 0,1 0 0,-1 1 0,0-1 0,1 0 0,-1 0 0,0 0 0,0 0 0,1 1 0,-1-1 0,0 0 0,1 0 0,-1 0 0,0 0 0,1 0 0,-1 0 0,0 0 0,1 0 0,-1 0 0,0 0 0,1 0 0,-1 0 0,16 1-99,-15-1 79,180-10-1173,-126 10 953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4:07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12147,'47'5'1005,"1"-2"0,94-5 0,-73-1-596,-18 1-182,169 1 525,-179 3-625,0 2 1,0 2-1,53 15 1,-73-16-117,0 0 0,0-2 0,1 0 0,40-1 0,82-15-122,-71 5 85,-59 6 63,0 1-1,1 1 1,-1 1-1,0 0 1,0 1-1,0 0 0,0 1 1,15 5-1,-22-5-26,-1-1-1,1 0 1,-1 0-1,1-1 1,0 0-1,0 0 0,0-1 1,-1 0-1,1 0 1,0 0-1,0-1 1,0 0-1,0-1 0,-1 1 1,1-1-1,-1 0 1,1-1-1,-1 0 1,0 0-1,0 0 1,0 0-1,0-1 0,-1 0 1,1-1-1,5-5 1,-4 3 88,-1 0 1,0 0 0,-1 0 0,1-1-1,-1 0 1,-1 0 0,1 0-1,3-12 1,-3-3-71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4:08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0 309 13363,'21'-2'645,"1"-1"-1,-1-1 1,0-1 0,-1-1 0,0-1 0,0-1 0,26-13-1,3-6 240,71-52-1,39-46-50,-157 124-824,26-18 167,-27 19-172,-1-1 0,0 1 0,1 0 1,-1 0-1,0 0 0,1 0 0,-1 0 0,0 0 0,1 0 1,-1 0-1,0 0 0,1 0 0,-1 0 0,1 0 0,-1 0 1,0 0-1,1 0 0,-1 0 0,0 0 0,1 0 0,-1 0 0,0 0 1,1 1-1,-1-1 0,1 0 0,-1 1 2,0 0 0,1-1 0,-1 1 0,0 0 0,0-1 0,1 1 1,-1 0-1,0 0 0,0-1 0,0 1 0,0 0 0,0 0 0,0-1 0,0 1 0,0 0 0,-1 0 0,1 0 0,-30 112 236,20-84-427,2 0-1,1 0 1,-5 47-1,11-73 163,1 1-1,-1-1 1,1 1-1,0 0 1,1-1-1,-1 1 1,1 0-1,-1-1 1,1 1-1,0-1 1,0 0-1,3 6 1,7 2-179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3:59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22 12779,'5'-3'357,"0"1"1,0-1-1,0 1 0,0-1 1,0 1-1,1 1 1,-1-1-1,1 1 0,-1 0 1,1 0-1,-1 1 1,1 0-1,0 0 0,-1 0 1,1 0-1,9 3 1,-6-1-184,0 0 0,-1 1 1,1 0-1,-1 1 1,1 0-1,-1 0 1,0 0-1,-1 1 1,13 10-1,-18-13-162,0 0 1,0 0-1,0 0 1,0 0-1,-1 0 0,1 0 1,-1 1-1,1-1 0,-1 0 1,0 1-1,0-1 0,0 1 1,0 0-1,0-1 1,-1 1-1,1-1 0,-1 5 1,0-3-7,0 1 0,-1-1 1,1 0-1,-1 1 0,0-1 1,0 0-1,-1 1 0,1-1 1,-5 7-1,-3 4-2,-2 1 0,0-2 0,0 1 0,-15 12 0,22-22 6,-70 67 12,50-51 2,1 1 1,2 0-1,0 2 1,-34 51-1,53-71-17,0-1 0,0 0 0,1 0 0,0 1 0,-1-1 0,1 1-1,0-1 1,1 1 0,-1-1 0,1 1 0,-1-1 0,1 1 0,0 0 0,1 6 0,0-8 0,0 0 0,0 0 0,0 0 0,0 0 0,0 0 0,0 0 1,0-1-1,0 1 0,1 0 0,-1-1 0,1 1 0,-1-1 0,1 0 1,0 1-1,0-1 0,-1 0 0,1 0 0,0 0 0,0 0 0,0 0 0,0 0 1,0-1-1,0 1 0,0-1 0,1 1 0,2-1 0,10 2 42,0-1-1,0-1 0,1 0 1,-1-1-1,0-1 0,0 0 0,17-5 1,-10 1 111,-1 0 0,0-2 0,0-1 0,24-14 0,-42 22-110,-1 0 0,1-1-1,-1 1 1,0-1 0,0 0-1,1 0 1,-1 0 0,-1 0-1,4-4 1,-4 6-36,-1 0-1,0-1 1,0 1-1,0 0 1,0-1-1,0 1 0,0-1 1,0 1-1,0 0 1,0-1-1,0 1 1,0 0-1,0-1 1,0 1-1,0 0 1,0-1-1,0 1 1,0 0-1,0-1 0,0 1 1,0 0-1,-1-1 1,1 1-1,0 0 1,0-1-1,0 1 1,-1-1-1,-17-7 284,-61-5-14,24 10-3735,65 8 2265,4 0 466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3:59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7 146 12723,'-1'0'105,"0"1"0,1 0 0,-1 0 0,1 0 0,-1 0 0,0 0 0,1 0 0,0 1 0,-1-1 0,1 0 0,0 0 0,-1 0 0,1 0 0,0 0 0,0 2 0,0-3-27,0 1 0,1-1 0,-1 0 0,0 1 0,0-1 0,0 1 0,1-1 0,-1 0 0,0 1 0,0-1 0,1 0 0,-1 1 0,0-1 0,1 0 0,-1 0 0,0 1 0,1-1 0,-1 0 0,0 0 0,1 1 0,-1-1 0,1 0 0,-1 0 0,0 0 0,1 0 0,0 0 0,2 1 165,-1-1 0,1 0-1,-1-1 1,1 1 0,0 0 0,-1-1 0,1 1-1,-1-1 1,1 0 0,-1 0 0,0 0 0,4-2 0,17-13 341,0 0 1,-2-2-1,38-39 1,-2 2-463,-68 88-130,5-20 9,1-1-1,0 1 0,1 0 1,0 1-1,1-1 1,1 1-1,0 0 1,0 22-1,6-25-264,3-10-21,-6-1 260,1-1 0,-1 0 0,0 0 0,1-1 0,-1 1 0,0 0-1,0 0 1,1-1 0,0-2 0,7-10-108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4:00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15419,'11'-4'501,"-1"2"-1,1 0 1,0 0-1,0 1 1,0 0 0,0 1-1,0 0 1,20 3-1,-30-3-477,-1 0 1,1 0-1,0 1 0,-1-1 0,1 0 1,0 0-1,-1 1 0,1-1 0,-1 0 0,1 1 1,-1-1-1,1 0 0,0 1 0,-1-1 1,1 1-1,-1-1 0,0 1 0,1-1 1,-1 1-1,1-1 0,-1 1 0,0 0 0,1-1 1,-1 1-1,0 0 0,0-1 0,0 1 1,1-1-1,-1 1 0,0 0 0,0 0 0,0-1 1,0 1-1,0 0 0,0-1 0,0 1 1,0 0-1,0-1 0,-1 1 0,1 0 0,0-1 1,0 1-1,-1-1 0,1 1 0,0 0 1,-1-1-1,1 1 0,0-1 0,-1 1 0,0 0 1,-4 6 69,0-1 1,0 1-1,-10 7 0,7-6 19,0 2-32,0-1 0,1 1 0,0 0 1,0 1-1,1 0 0,0 0 0,-8 23 0,13-30-70,0 0 0,0-1 0,0 1 0,1 0 0,-1 0 0,1 0 0,0 0 0,0 0 0,0 0 0,1-1 0,0 1 0,-1 0 0,1 0 0,1 0 0,-1-1 0,0 1 0,1-1 0,0 1 0,0-1 0,0 1-1,0-1 1,0 0 0,1 0 0,-1 0 0,1 0 0,0-1 0,0 1 0,0-1 0,5 3 0,3 2-77,0-1 1,0 0-1,0-1 0,1-1 1,0 0-1,0 0 0,17 2 0,-8-3 178,0 0-1,0-2 1,34-2-1,-11-4-163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6:12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1 15611,'-11'10'1377,"-11"13"-929,-4 6-168,-6 7 472,-3 5-200,1 6-112,-1 2-56,3-4-264,5-3-120,6-7-232,3-8-152,5-15-360,4-12 600,2-22-120,1-7-144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4:00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0 16363,'-3'18'1577,"-1"5"-1009,-1 0-200,0 9 592,-1 1-184,0 5-215,3-1-129,3-4-376,0-2-144,2-7-248,0-5-161,4-4-287,-3-5-144,0-6-1104,-3-2 1488,-4-1-169,-1-1-191</inkml:trace>
  <inkml:trace contextRef="#ctx0" brushRef="#br0" timeOffset="1">22 295 10986,'-10'-7'1817,"4"1"-609,0 1-440,8 0 1697,2 2-1065,11 2-304,1 1-184,10 0-319,1-2-273,8-2-728,2-2-185,-2 2 497,0-3-112,-8-9-112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4:01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 13467,'3'0'110,"6"2"184,1 0-1,-1 0 0,1 1 1,15 7-1,-23-9-247,-1 0 1,1 0 0,-1-1-1,1 1 1,-1 1-1,1-1 1,-1 0-1,1 0 1,-1 0-1,0 1 1,0-1-1,1 1 1,-1-1-1,0 1 1,0-1 0,-1 1-1,1-1 1,0 1-1,0 0 1,-1 0-1,1-1 1,-1 1-1,0 0 1,1 0-1,-1 0 1,0-1-1,0 1 1,0 0 0,0 0-1,-1 0 1,1 0-1,0-1 1,-2 4-1,0 2 77,-1 0 0,-1-1-1,1 1 1,-1-1 0,0 0-1,-9 11 1,-37 33 292,24-24-194,18-18-157,-79 85 731,71-75-522,2 1 0,0 1 0,-15 27 0,27-43-200,0 1-1,0-1 0,0 1 1,0 0-1,1 0 0,0 0 1,0 0-1,0 8 0,1-12-50,0 1-1,0 0 1,0 0-1,0-1 0,1 1 1,-1 0-1,1-1 1,-1 1-1,1-1 1,0 1-1,-1 0 0,1-1 1,0 1-1,0-1 1,0 0-1,0 1 1,0-1-1,1 0 0,-1 0 1,0 0-1,0 0 1,1 0-1,-1 0 1,1 0-1,-1 0 0,1 0 1,2 0-1,7 2 50,0 0 1,0-1-1,0-1 0,0 0 0,0 0 0,0-1 0,0-1 1,0 0-1,0 0 0,0-1 0,0 0 0,0-1 1,-1 0-1,1-1 0,17-9 0,-26 12-25,0 0 0,0 0-1,-1 0 1,1 0 0,0-1 0,0 1-1,-1 0 1,1-1 0,-1 1 0,1-1-1,-1 0 1,0 0 0,0 1-1,0-1 1,0 0 0,0 0 0,1-4-1,-1 5-10,-1-1-1,0 0 0,-1 1 0,1-1 1,0 1-1,0-1 0,-1 0 0,1 1 0,-1-1 1,1 1-1,-1-1 0,1 1 0,-1 0 1,0-1-1,0 1 0,0 0 0,0-1 1,0 1-1,0 0 0,0 0 0,0 0 0,-1 0 1,1 0-1,-2-1 0,-4-3-242,-1 1-1,0 0 0,0 0 1,0 0-1,-1 1 0,1 1 1,-1 0-1,-10-2 0,9 3-165,6 4-110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4:01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15011,'42'-4'4520,"-29"3"-3691,-8 0-593,0 0-1,1 0 1,-1 1 0,0 0 0,0 0 0,0 1-1,0-1 1,7 3 0,-12-3-225,1 0 0,-1 1 0,1-1 0,-1 0 0,1 1 0,-1-1 1,0 1-1,1-1 0,-1 1 0,0-1 0,1 1 0,-1-1 0,0 1 0,1-1 0,-1 1 0,0-1 0,0 1 0,0-1 0,0 1 0,0 0 0,0-1 0,0 1 0,1-1 0,-2 1 0,1 0 1,0-1-1,0 1 0,0-1 0,0 1 0,0 0 0,0-1 0,-1 1 0,1-1 0,0 1 0,0-1 0,-1 1 0,1-1 0,0 1 0,-1-1 0,1 1 0,-1 0 0,-18 21 82,19-21-90,-14 13 16,-4 4 30,-28 39-1,45-57-46,0 1 0,1 0-1,-1 0 1,0 0 0,1 0-1,-1 0 1,1 0 0,0 0 0,-1 0-1,1 0 1,0 0 0,0 0-1,-1 0 1,1 0 0,0 0-1,0 1 1,0-1-1,1-1-1,-1 0 1,0 1-1,0-1 1,1 0 0,-1 1-1,0-1 1,0 0-1,1 0 1,-1 1-1,0-1 1,1 0 0,-1 0-1,0 1 1,1-1-1,-1 0 1,1 0 0,-1 0-1,0 0 1,1 0-1,-1 0 1,1 0-1,-1 0 1,0 1 0,1-1-1,-1 0 1,1-1-1,4 1-15,-1-1-1,1 1 1,0-1-1,-1-1 1,7-1-1,5-4-191,-1 0 0,1-1-1,-1-1 1,-1 0-1,0-1 1,0 0 0,-1-1-1,0-1 1,17-20-1,-3-8-192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4:02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16 15443,'10'-2'540,"77"-10"2083,-79 11-2355,-1 1 0,1 0-1,0 0 1,-1 1 0,1 0 0,-1 0 0,1 1 0,13 4-1,-20-6-249,-1 0 0,1 1 0,-1-1 0,1 0 0,-1 0 0,1 1-1,0-1 1,-1 0 0,1 0 0,-1 1 0,1-1 0,-1 1 0,0-1-1,1 0 1,-1 1 0,1-1 0,-1 1 0,0-1 0,1 1 0,-1-1-1,0 1 1,0 0 0,1-1 0,-1 1 0,0-1 0,0 1 0,0-1-1,0 1 1,0 0 0,0-1 0,0 1 0,0-1 0,0 1 0,0 0-1,0-1 1,0 1 0,0-1 0,0 1 0,0 0 0,-1-1 0,1 1-1,0-1 1,0 1 0,-1-1 0,1 1 0,-1-1 0,1 1 0,-1 0-1,-26 22 298,24-20-276,-51 34 271,-24 17 38,67-46-287,1 1-1,0 0 1,1 0 0,-15 20-1,23-27-54,-1 0 0,0 1 0,1-1-1,0 0 1,-1 1 0,1-1 0,0 1 0,0-1-1,0 1 1,1-1 0,-1 1 0,1 0-1,-1 0 1,1-1 0,0 1 0,0 0 0,0-1-1,0 1 1,1 0 0,-1 0 0,1-1 0,1 4-1,-1-3-21,1 0-1,0 0 0,0 0 0,1-1 1,-1 1-1,1 0 0,-1-1 0,1 0 0,0 0 1,0 1-1,0-2 0,0 1 0,0 0 1,0-1-1,0 1 0,5 0 0,7 4-170,1-2 1,0 0-1,0-1 0,0 0 0,1-1 0,-1-1 0,0-1 0,28-3 1,6-3-207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4:02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14059,'38'2'961,"0"-1"1,1-2-1,51-8 1,-10 2-319,365-6 701,3 25-1165,157 0-84,-473-15 40,204 4 502,-305 3-498,36 8 1,-67-12-137,0 0 1,0 0 0,1 0-1,-1 0 1,0 0 0,0 0 0,0 0-1,0 0 1,0 0 0,0 0-1,0 0 1,0 0 0,0 0 0,1 0-1,-1 0 1,0 0 0,0 0-1,0 0 1,0 0 0,0 0 0,0 0-1,0 0 1,0 0 0,0 0-1,1 0 1,-1 0 0,0 0 0,0 0-1,0 0 1,0 0 0,0 0-1,0 0 1,0 0 0,0-1 0,0 1-1,0 0 1,0 0 0,0 0-1,1 0 1,-1 0 0,0 0 0,0 0-1,0 0 1,0 0 0,0 0 0,0-1-1,0 1 1,0 0 0,0 0-1,0 0 1,0 0 0,0 0 0,0 0-1,0 0 1,0-1 0,-4-7 375,-9-8-25,-4-2-226,-1-3 47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4:03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19 13811,'27'-6'886,"1"1"1,33-2-1,-50 7-629,1-1 0,0 2 0,-1 0 0,1 0 0,0 1-1,-1 0 1,22 7 0,-31-8-227,0 0-1,0 0 1,0 0-1,0 0 1,0 0-1,-1 1 1,1-1 0,0 1-1,0-1 1,-1 1-1,1-1 1,-1 1-1,0 0 1,1 0-1,-1-1 1,0 1-1,0 0 1,0 0-1,0 1 1,0-1 0,-1 0-1,1 0 1,-1 0-1,1 0 1,-1 1-1,0-1 1,0 0-1,0 0 1,0 0-1,0 1 1,0-1-1,-1 0 1,1 0-1,-1 1 1,-1 2 0,-2 7 12,-1 0 0,-1-1 0,0 1 1,-13 19-1,18-31-42,-33 46 70,-64 67 1,-22 29 111,115-135-154,0 0 1,0 1-1,1 0 1,-1 0-1,-3 13 0,7-19-21,1 0 0,-1-1-1,1 1 1,-1 0 0,1 0-1,0 0 1,0 0 0,0 0-1,0 0 1,0 0 0,0-1-1,0 1 1,1 0 0,-1 0-1,1 0 1,-1 0 0,1-1 0,0 1-1,0 0 1,-1-1 0,1 1-1,1 0 1,-1-1 0,0 1-1,0-1 1,0 0 0,1 1-1,-1-1 1,1 0 0,-1 0-1,1 0 1,2 2 0,3 0 33,1 0-1,-1-1 1,1 0 0,-1 0 0,1 0 0,0-1-1,0 0 1,-1-1 0,1 0 0,0 0 0,15-3 0,-13 2 116,0-1 0,0-1 0,0 1 1,-1-2-1,1 1 0,-1-1 1,0-1-1,16-10 0,-23 14-103,-1 0 0,1 0 0,-1 0 0,1 0-1,-1 0 1,0-1 0,0 1 0,1 0 0,-1-1 0,0 1-1,0-1 1,0 0 0,-1 1 0,1-1 0,0 0 0,-1 1 0,1-1-1,-1 0 1,1 0 0,-1 0 0,0 1 0,1-3 0,-2 1 3,1 1 1,-1 0 0,0-1 0,0 1 0,0 0 0,0 0-1,0 0 1,0 0 0,0 0 0,-1 0 0,1 0 0,-1 0 0,1 0-1,-4-2 1,-2-2-28,0 1-1,0 1 1,0-1-1,0 1 1,-1 0-1,0 1 1,0-1-1,-13-2 1,-18 3-671,37 3 574,1 1 0,0-1 0,0 0 0,0 0 0,-1 0 0,1 1 0,0-1 0,0 1 0,0-1 0,0 1 0,0-1 0,0 1-1,-1 0 1,1 0 6,1-1 0,0 1 0,0-1 0,-1 1 0,1-1 0,0 1 0,0-1 0,0 1 0,-1-1 0,1 1 0,0-1 0,0 1 0,0 0 0,0-1 0,0 1 0,0-1 0,0 1 0,0-1 0,1 1 0,-1-1 0,0 1 0,0-1 0,0 1 0,0-1 0,1 1 0,-1-1 0,0 1 0,1-1 0,-1 1 0,1 0 0,1 1-39,0 0 0,0 1 0,1-1 0,-1 0 0,1 0 0,-1-1 0,1 1 0,0 0 0,0-1 0,-1 0 0,6 2 0,23 9-569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4:04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11 142 13499,'-2'2'206,"1"0"1,0 0-1,0 0 0,0 0 1,0 0-1,0 0 1,1 0-1,-1 0 0,1 0 1,-1 3-1,1-4-158,0-1-1,0 1 1,0-1-1,0 0 1,0 1-1,0-1 1,0 0 0,0 1-1,0-1 1,0 0-1,0 1 1,0-1-1,1 0 1,-1 1-1,0-1 1,0 0 0,0 1-1,1-1 1,-1 0-1,0 0 1,0 1-1,1-1 1,-1 0-1,0 0 1,1 1 0,0-1 35,0 0 0,-1 0 0,1 0 0,0 0 0,0 1 0,0-1 1,0-1-1,0 1 0,-1 0 0,1 0 0,0 0 0,0 0 0,0 0 1,0-1-1,1 0 0,7-3 386,1-1 1,-1 0-1,0 0 0,0-1 0,12-10 1,38-40 643,-43 41-851,48-47 127,-88 136-571,20-64 99,-1 5-349,1 1 0,-4 25 0,7-41 418,1 1 0,0-1 0,0 1 0,-1-1 0,1 1 0,0 0 0,0-1 0,0 1 0,0-1 0,0 1 0,0-1 0,0 1 0,0 0 0,0-1 0,0 1 0,0-1 0,1 1 0,-1-1 0,0 1 0,0-1-1,0 1 1,1-1 0,-1 1 0,0-1 0,1 1 0,-1-1 0,0 1 0,1-1 0,-1 1 0,1-1 0,-1 0 0,1 1 0,-1-1 0,0 0 0,1 1 0,-1-1 0,1 0 0,0 0 0,-1 1 0,1-1 0,0 0 0,10 0-380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4:04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32 15763,'11'-6'540,"1"1"0,-1 1 0,1 0 0,0 1 0,0 0 0,0 0 0,1 1 0,-1 1 0,25 1 0,-36-1-503,0 1-1,0 0 0,0 0 1,0 0-1,-1 1 0,1-1 1,0 0-1,0 0 0,0 0 1,0 1-1,0-1 0,0 0 1,0 1-1,-1-1 0,1 1 1,0-1-1,0 1 0,-1-1 1,1 1-1,1 1 0,-2-2-19,0 1-1,0 0 0,0-1 0,0 1 0,0-1 0,0 1 0,0-1 0,0 1 0,-1 0 0,1-1 0,0 1 1,0-1-1,0 1 0,-1-1 0,1 1 0,0-1 0,-1 1 0,1-1 0,0 1 0,-1-1 0,1 1 0,-1-1 0,0 1 1,-6 5 35,0 0 0,0 0 0,-9 4 0,8-5-8,-8 6 65,1 0 1,0 2 0,-26 27 0,37-36-80,0 1 1,1 1 0,-1-1-1,1 0 1,0 1 0,1-1 0,-3 8-1,4-9-15,0-1-1,0 0 1,1 0-1,-1 1 0,1-1 1,0 0-1,0 0 0,0 1 1,1-1-1,-1 0 1,1 0-1,0 1 0,0-1 1,2 5-1,-1-4-32,0 0 0,1-1 0,0 1 0,0-1 1,0 0-1,0 0 0,0 0 0,1 0 0,-1-1 0,1 1 0,0-1 0,-1 0 0,1 0 0,0 0 0,1 0 1,5 1-1,6 1-291,0 0 0,0-1 0,16 2 0,-12-4 96,0 0 1,32-3-1,1-6-190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4:05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 17348,'-10'27'1528,"3"-5"-1128,-2 3-176,5 4 552,-2-1-288,5-2-512,1 1-312,0-6-400,0-2-184,3-5 600,-2-6-64,-2-11-808</inkml:trace>
  <inkml:trace contextRef="#ctx0" brushRef="#br0" timeOffset="1">0 130 13723,'0'-2'1656,"2"2"-1000,11 0-239,5 0 847,8 0-456,3-4-184,9-2-728,1 2 336,0-15-160,0-3-112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4:05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8 14515,'12'-3'891,"0"1"0,19 0 0,-28 1-776,1 1 0,-1 0 0,0 1 0,0-1 0,0 0 0,0 1 0,1 0 0,-1-1-1,0 1 1,0 1 0,0-1 0,0 0 0,-1 1 0,6 2 0,-7-2-90,0 0 0,0-1 0,0 1 0,0 0 0,0-1 1,0 1-1,-1 0 0,1 0 0,-1 0 0,1-1 0,-1 1 0,0 0 0,1 0 0,-1 0 0,0 0 0,0 0 0,-1 0 0,1 0 1,0 0-1,-1-1 0,1 1 0,-1 0 0,1 0 0,-1 0 0,0-1 0,-1 3 0,-3 8 4,-1-1-1,-13 18 1,15-23-2,-94 120 201,68-92 4,2 2 0,2 1 1,-29 51-1,53-84-186,0 0 0,0 1 0,0-1 0,1 1 0,0-1 0,0 1 0,0-1 0,0 1 0,0 7 1,1-10-30,1-1 1,-1 1-1,0 0 1,1 0-1,-1 0 1,1 0-1,0-1 1,-1 1-1,1 0 1,0-1-1,0 1 1,0-1-1,0 1 1,0-1-1,1 1 1,-1-1-1,0 0 1,1 1-1,-1-1 1,1 0 0,-1 0-1,1 0 1,0 0-1,-1-1 1,1 1-1,2 0 1,7 3 25,1-1 1,0 0-1,-1-1 0,1 0 1,0-1-1,20 0 1,2-3 62,38-6 1,-60 6 18,1 0-1,-1-1 0,0-1 1,-1 0-1,17-8 1,-26 11-62,1 0 0,-1-1 0,0 1 0,1-1 0,-1 0 0,0 0 0,0 0 0,0 0 0,0 0 0,0 0 0,-1 0 0,1-1 0,1-2 0,-2 3-4,-1 0-1,1 0 1,-1 0 0,0 0-1,0 0 1,0 0-1,0 0 1,0 0-1,0 0 1,0 0 0,-1 0-1,1 0 1,0 1-1,-1-1 1,0 0 0,1 0-1,-1 0 1,0 1-1,0-1 1,0 0-1,-3-2 1,1-1-8,-1 1-1,-1 0 1,1-1 0,0 2 0,-1-1-1,0 0 1,0 1 0,0 0 0,-1 0-1,1 1 1,0-1 0,-1 1-1,0 0 1,-11-2 0,8 3-238,0-1 0,0 1 0,0 1 0,0-1 0,0 2 0,0-1 1,1 1-1,-1 1 0,-13 3 0,19-5 214,1 1 0,0 0 0,0 0 0,0 1-1,0-1 1,0 0 0,0 1 0,0-1 0,-1 2 0,2-2-35,1-1 0,0 1 0,-1-1-1,1 0 1,0 1 0,-1-1 0,1 1 0,0-1 0,-1 1-1,1-1 1,0 1 0,0 0 0,0-1 0,0 1-1,0-1 1,0 1 0,0-1 0,0 1 0,0-1 0,0 1-1,0 0 1,0-1 0,0 1 0,0-1 0,0 1-1,0-1 1,0 1 0,1-1 0,-1 1 0,0-1 0,1 1-1,-1-1 1,0 1 0,1-1 0,-1 1 0,0-1 0,1 0-1,-1 1 1,1-1 0,-1 0 0,0 1 0,1-1-1,-1 0 1,2 1 0,19 7-280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6:13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0 339 13339,'15'13'1400,"-4"3"-984,11 4-144,2 2 520,10 5-271,2 4-41,4-1-552,1-3 864,-2-11-704,0-6 24,-7-10-40</inkml:trace>
  <inkml:trace contextRef="#ctx0" brushRef="#br0" timeOffset="1">560 0 14435,'22'22'1152,"-5"6"-792,2 3-104,8 7 457,1 2-273,2 5-48,-4-1 16,-7-1-72,-5-2-80,-12 6-88,-9 3-32,-19 2-88,-6 0-152,-9-2-248,-1-2 328,-1-8-80,2-8-32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4:06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25 14027,'11'-5'548,"0"1"-1,1 0 1,-1 1 0,1 0 0,0 1-1,0 0 1,0 1 0,0 0-1,21 2 1,-32-1-512,1 0 1,-1 0-1,0 0 0,1 0 0,-1 0 1,0 1-1,1-1 0,-1 0 0,0 1 1,1-1-1,-1 1 0,0-1 0,0 1 1,1-1-1,-1 1 0,0 0 0,0 0 1,0 0-1,0 0 0,0 0 0,1 1 1,-2-1-17,0 0 0,1 0 0,-1 0 0,0 0 0,0 0 0,0 0 0,0 0 0,0 0 0,0 0 0,0 0 0,-1 0 0,1 0 0,0 0 0,0 0 0,-1 0 0,1 0 0,-1 0 0,1 0 0,-1 0 0,0 1 0,-5 5 49,1 0 1,-1 0 0,0-1 0,-14 11 0,-9 4 338,-38 21 0,26-17 198,40-25-595,1 0 1,-1 0-1,1 0 1,0 0 0,-1 1-1,1-1 1,0 0-1,-1 0 1,1 0-1,0 0 1,-1 1-1,1-1 1,0 0 0,0 0-1,-1 1 1,1-1-1,0 0 1,0 1-1,-1-1 1,1 0-1,0 1 1,0-1-1,0 0 1,0 1 0,-1-1-1,1 0 1,0 1-1,0-1 1,0 1-1,0-1 1,0 0-1,0 1 1,0-1 0,0 0-1,0 1 1,0-1-1,0 1 1,0-1-1,0 0 1,1 1-1,-1-1 1,0 1-1,1 0 8,1 0-1,-1 0 1,1 0-1,-1 0 1,1-1-1,0 1 1,-1 0-1,1-1 1,-1 1-1,3 0 1,44 6-71,-47-7 49,39 3-687,1-3 0,-1-1 0,69-10 0,-74 5 140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4:06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15491,'2'-2'192,"0"1"1,1-1-1,-1 1 0,0 0 0,0 0 0,0 0 0,1 0 0,-1 0 1,0 1-1,1-1 0,-1 1 0,4-1 0,33-1 585,-27 2-187,-4 0-326,17 0 656,29 2 0,-48-1-827,0 0 0,0 0 0,0 0-1,0 0 1,0 1 0,-1 0 0,1 1 0,0-1 0,-1 1 0,8 5 0,-12-7-78,0 0-1,0 0 0,0 1 1,0-1-1,0 0 1,0 1-1,0-1 1,0 1-1,0-1 0,-1 1 1,1-1-1,0 1 1,-1 0-1,0-1 0,1 1 1,-1 0-1,0-1 1,0 1-1,0 0 1,0-1-1,0 1 0,0 0 1,0-1-1,-1 1 1,1 0-1,-1-1 1,1 1-1,-1-1 0,1 1 1,-1-1-1,-1 3 1,-3 5 21,-1 0 0,0 0-1,-12 14 1,11-15-5,-20 21 54,19-21-66,1 0 1,0 0 0,0 1-1,-8 13 1,15-22-20,-1 1 0,1 0 0,0-1 0,-1 1 0,1 0 0,0-1 0,-1 1 0,1 0 0,0-1-1,0 1 1,0 0 0,0 0 0,0-1 0,0 1 0,0 0 0,0 0 0,0-1 0,0 1 0,0 0 0,0 0 0,1-1 0,-1 1 0,0 0 0,0-1 0,1 1 0,-1 0 0,0-1 0,1 1-1,-1-1 1,1 1 0,-1 0 0,1-1 0,-1 1 0,1-1 0,-1 1 0,1-1 0,0 0 0,-1 1 0,1-1 0,0 0 0,-1 1 0,1-1 0,0 0 0,-1 0 0,1 1 0,1-1-1,4 1-30,0 1 0,0-2-1,0 1 1,9 0-1,-14-1 21,24-1 191,0 0 0,0-1 0,-1-1 0,1-2-1,36-11 1,-7-2-16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4:09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31 15491,'0'0'79,"-1"1"0,1-1-1,0 0 1,-1 1 0,1-1 0,0 1-1,0-1 1,-1 0 0,1 1-1,0-1 1,0 1 0,0-1-1,0 1 1,-1-1 0,1 1 0,0-1-1,0 1 1,0-1 0,0 1-1,0-1 1,0 0 0,0 1 0,0-1-1,0 1 1,1-1 0,-1 1-1,0-1 1,0 1 0,0-1-1,0 1 1,1-1 0,-1 0 0,0 1-1,0-1 1,1 1 0,-1-1-1,0 0 1,1 1 0,-1-1-1,0 0 1,1 0 0,-1 1 0,1-1-1,-1 0 1,0 0 0,1 1-1,-1-1 1,1 0 0,-1 0 0,1 0-1,0 0 1,32 6 1242,-25-6-1017,47 4 469,-1-3 0,57-6 0,-76 3-571,77-5-726,-111 6 455,0-1-1,-1 1 1,1 0-1,0-1 1,-1 1-1,1-1 1,-1 1-1,0-1 1,1 1-1,-1-1 1,0 1-1,0-3 1,1-2-128,5-13-192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4:55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933 83 8858,'-22'-14'789,"2"1"284,-1 1 0,-40-18 1,53 27-971,0 0-1,0 1 1,-1 0 0,1 1 0,0 0 0,-1 0 0,1 1 0,-1 0 0,1 0 0,-1 1 0,-16 3 0,-1 3-63,0 2 1,1 1-1,0 0 1,0 2-1,1 1 1,0 1 0,2 1-1,-1 1 1,-21 21-1,9-4-35,1 1 0,2 2 0,2 1-1,-36 56 1,29-33-11,2 2 1,-52 129-1,71-146-4,2 0-1,2 1 1,2 0 0,2 1 0,-3 67-1,10-96 7,1-1 0,1 1 0,1-1 0,1 0 0,0 0 0,1 0 0,1 0 0,9 21-1,-10-29 4,0-1 0,1 0 0,0 1 0,0-2 0,1 1 0,0-1 0,0 0-1,1 0 1,0 0 0,0-1 0,1 0 0,-1-1 0,1 1 0,0-2 0,1 1 0,14 5-1,-6-5 10,-1-1-1,1-1 1,0 0 0,0-1-1,0-1 1,0-1-1,0 0 1,0-2-1,0 0 1,0 0-1,0-2 1,25-7-1,9-7 83,-1-2 0,78-43 0,-56 24 169,-2-3 0,-3-4-1,81-69 1,-110 81-114,-2-1 0,-1-2 0,-2-2 1,-2-1-1,-2-1 0,37-67 1,-56 90-114,-2-2 0,1 1-1,-2-1 1,-1 0 0,5-25 0,-10 38-71,0 0-1,0-1 0,0 1 0,-1-1 0,0 1 1,-1 0-1,0-1 0,0 1 0,0 0 1,-1-1-1,0 1 0,-1 0 0,1 0 0,-1 1 1,-1-1-1,1 0 0,-1 1 0,-5-7 0,3 7-102,1 1-1,-1-1 1,-1 1-1,1 0 0,-1 1 1,0-1-1,0 1 1,0 1-1,0-1 0,-12-3 1,3 2 19,1 2 1,-1-1 0,0 2-1,-23-1 1,-33 2-450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4:31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35 14019,'9'-6'222,"0"2"-1,0-1 1,0 1 0,1 1 0,0 0-1,0 0 1,0 1 0,0 0 0,0 1-1,16 0 1,-25 0-184,0 1 0,0 0-1,0 0 1,0 0 0,0 0-1,0 1 1,1-1 0,-1 0 0,0 0-1,0 1 1,0-1 0,0 0 0,0 1-1,0-1 1,0 1 0,-1-1-1,1 1 1,0 0 0,0-1 0,0 1-1,0 0 1,-1 0 0,2 1-1,-2-1 6,1 0 0,-1 1 0,0-1 0,0 0 0,0 0-1,0 0 1,0 1 0,0-1 0,0 0 0,0 0 0,-1 0-1,1 1 1,0-1 0,-1 0 0,1 0 0,-1 0 0,0 2-1,-3 4 106,0-1 0,-1 1 0,0-1 0,0 0 0,-6 6-1,-71 61 895,57-54-878,1 2-1,0 1 1,2 1-1,1 1 1,-24 35-1,35-43-127,1 2 0,0-1-1,1 1 1,-9 31-1,15-39-19,-1 0 1,2 0-1,-1 0 0,1 0 0,1 0 1,0 0-1,0 0 0,1 1 0,0-1 0,5 17 1,-5-23-2,0 0 0,1 0 0,0 1 0,0-1 0,0 0 0,0 0 0,1-1 0,-1 1 0,1 0 0,0-1 0,0 0 0,1 0 0,-1 0 0,1 0 0,-1 0 0,8 4 0,-5-4 18,1-1 0,-1 0 0,1 0 0,-1 0 0,1-1 0,0 0 0,-1 0 0,1 0 0,0-1 0,9-1 0,-1 0 105,0-2-1,0 0 1,-1 0 0,1-1-1,-1-1 1,0-1 0,0 0-1,-1 0 1,20-13 0,-28 15-23,0 1 1,-1-1-1,1 0 0,-1 0 1,0-1-1,0 1 1,0-1-1,-1 0 1,6-10-1,-8 13-74,0 1 0,-1-1-1,1 0 1,0 0 0,-1 0 0,0-1 0,1 1 0,-1 0-1,0 0 1,0 0 0,0 0 0,0 0 0,-1 0-1,1 0 1,0 0 0,-1 0 0,0 0 0,1 0 0,-1 0-1,0 0 1,0 0 0,0 0 0,0 1 0,0-1-1,-1 0 1,1 1 0,0-1 0,-1 1 0,0-1 0,1 1-1,-4-2 1,-3-3 32,0 1 0,0 1 0,-1-1 0,0 2 0,0-1 1,0 1-1,0 0 0,-15-2 0,0 2-824,0 0 0,-28 1 0,49 0 374,7-4 145,10-4-148,19 0-143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4:32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11 12651,'10'-3'545,"1"1"-1,-1 0 1,1 1 0,-1-1 0,1 2 0,-1 0 0,1 0 0,0 1-1,14 3 1,-21-4-413,0 1-1,0 1 0,0-1 1,0 1-1,-1-1 1,1 1-1,0 0 0,-1 0 1,0 1-1,1-1 0,-1 1 1,3 2-1,-4-2-80,-1-1 0,1 0-1,-1 1 1,1-1 0,-1 1 0,0 0-1,0-1 1,0 1 0,0 0 0,0 0-1,-1 0 1,1-1 0,-1 1-1,0 0 1,0 0 0,0 0 0,0 0-1,-2 5 1,0 1 37,0 0 0,-1-1-1,-1 1 1,1-1 0,-2 0 0,1 0-1,-1 0 1,0 0 0,0-1-1,-1 0 1,0 0 0,-8 6 0,-9 9 160,-1-2 1,-30 20 0,39-31-131,11-7-79,1 0-1,-1 0 1,1 1 0,-1-1-1,1 1 1,0-1-1,-4 6 1,7-8-36,0 0 0,0 0 0,0 0 1,0 1-1,0-1 0,0 0 0,0 0 0,0 0 0,0 0 0,0 1 1,0-1-1,1 0 0,-1 0 0,0 0 0,0 0 0,0 0 0,0 1 1,0-1-1,0 0 0,0 0 0,1 0 0,-1 0 0,0 0 0,0 0 1,0 0-1,0 1 0,0-1 0,1 0 0,-1 0 0,0 0 0,0 0 1,0 0-1,0 0 0,1 0 0,-1 0 0,0 0 0,0 0 0,0 0 1,0 0-1,1 0 0,-1 0 0,0 0 0,0 0 0,11 1 51,18-2-291,0-1 0,40-7 0,-36 3-361,51-1 1,-54 7 198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4:33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14203,'6'-5'254,"0"0"1,0 0-1,1 0 1,-1 1-1,1 0 0,0 1 1,0-1-1,0 1 1,0 1-1,1-1 0,-1 1 1,12-1-1,13-2 729,49-1-1,-79 6-945,8 0 138,-6-1-101,1 0-1,-1 1 1,0 0 0,1 0 0,-1 0 0,0 1 0,0-1-1,1 1 1,-1 0 0,0 0 0,0 0 0,0 1 0,8 3-1,-12-4-54,1 0-1,-1 0 1,1 0-1,0 0 1,-1 0-1,0 0 1,1-1-1,-1 1 1,0 0-1,1 0 0,-1 0 1,0 0-1,0 0 1,0 1-1,0-1 1,0 0-1,0 0 1,0 0-1,0 0 1,0 0-1,0 0 1,-1 0-1,1 0 0,0 0 1,-1 0-1,1 0 1,-1 0-1,1-1 1,-1 1-1,1 0 1,-1 0-1,1 0 1,-1-1-1,0 1 0,-1 1 1,-32 33 250,26-28-213,-17 16 80,2 0-1,1 2 1,0 0-1,2 1 1,-21 36-1,39-57-120,0 0 0,0 0-1,0 0 1,0 0 0,1 0-1,0 0 1,0 0 0,0 1-1,1-1 1,0 9 0,0-11-13,0 0 1,1 0 0,0 0 0,-1 0 0,1-1-1,0 1 1,1 0 0,-1 0 0,0-1 0,1 1 0,-1-1-1,1 1 1,0-1 0,0 1 0,0-1 0,0 0-1,0 0 1,1 0 0,-1-1 0,4 3 0,12 5-158,0-2 1,1 0 0,-1-1 0,2 0 0,-1-2 0,25 3 0,-12-1 99,26 4-142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4:57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1038 9 11554,'-21'-3'255,"0"0"0,-1 2-1,1 0 1,0 1-1,0 1 1,-28 5-1,7 2-80,1 2-1,-46 17 0,57-16-111,1 2-1,1 1 1,0 2-1,1 0 0,1 2 1,-29 26-1,11-5 6,2 2 0,-54 67 0,60-59-57,2 0 0,2 3 0,2 0 0,3 2 0,2 1 1,3 1-1,2 1 0,-21 97 0,34-118-10,1-1 0,2 1 0,2 0 0,1 0-1,2 0 1,6 45 0,-4-60-1,2 0-1,0-1 0,0 0 0,2 0 1,1-1-1,0 1 0,1-2 1,1 1-1,1-1 0,1-1 1,0 0-1,17 17 0,-19-24-1,0 0 0,1-1 0,1 0-1,0-1 1,0 0 0,0-1 0,1 0 0,0-1 0,0-1 0,22 7-1,-16-8 2,1 0 0,-1-2-1,0 0 1,1-1-1,-1-1 1,1 0 0,22-5-1,-6-1 9,0-3 1,-1-1-1,0-1 0,0-2 0,-1-1 1,-1-2-1,62-40 0,-45 20 38,-2-2 0,-2-1 0,-1-3 0,-3-2 0,71-93 0,-70 76 49,-3-2 1,-2-2-1,-3-1 0,38-103 1,-58 125-70,-1-1 1,9-49-1,-20 75-66,0 0 1,-2 0-1,0-1 0,-1 1 1,-1-1-1,-1 1 1,-6-32-1,6 43 34,-1-1-1,1 0 1,-1 1 0,-1 0 0,0 0-1,0 0 1,0 0 0,-1 0 0,-1 1-1,1 0 1,-1 0 0,0 1 0,0-1-1,-1 1 1,-14-10 0,-43-20-111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4:59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2628 63 11362,'-7'-5'378,"-1"1"0,1 0-1,-1 0 1,0 1 0,0 0-1,-1 0 1,-12-3 0,15 5-300,-36-8 22,0 3 0,-1 1 0,-61 1 0,33 2-93,16-1 56,-1 3 0,1 2 1,0 3-1,-55 11 1,-62 23 41,-220 38-50,252-55-36,-72 8 4,174-27-11,1-1-1,-1-2 1,-59-8-1,68 2 1,-42-14-1,52 13-7,-1 1-1,1 1 0,-1 1 0,0 1 0,-30-2 1,27 7-4,0 0 0,1 2 1,0 0-1,0 2 0,0 0 1,1 1-1,-1 2 0,-26 14 1,1 3-17,1 2-1,-58 48 1,87-63-6,0 1 1,-21 24-1,33-32 17,1-1 0,0 1-1,0 0 1,0 0 0,1 0 0,0 0 0,0 0 0,0 1 0,1 0 0,0-1 0,-2 13 0,2-1-7,1 0 0,1 0 0,0 0 0,1 0 0,1 0 0,7 27 0,-6-31-3,2-1 1,0 0-1,1 0 0,0 0 0,1 0 0,0-1 0,1 0 0,18 20 0,-11-16-10,0-1-1,2 0 1,0-1 0,1-1-1,0-1 1,1 0-1,0-1 1,0-2-1,1 0 1,1-1 0,0 0-1,0-2 1,28 5-1,-3-5 33,0-1 1,1-2-1,-1-2 0,1-3 0,60-9 0,37-10 98,86-9 104,-168 25-152,109 5 0,-82 11-108,142 35 0,-12 0-135,-177-40 132,-1-2 1,1-1-1,53-5 0,-64-1 44,-1-1 0,-1-2 1,1-1-1,-1-2 0,0 0 0,-1-2 0,0-1 0,-1-2 1,0 0-1,-1-2 0,35-27 0,-42 27 40,0 1 0,-2-2 0,0-1 0,-1 0 0,-1 0 0,0-2 0,-2 0 0,0-1 0,-1 0 0,-1-1 0,-2 0 0,0 0 0,-1-1 0,9-43 0,-14 47-158,0 0 0,-1-1 0,-1 1 0,-1-1 1,-1 1-1,-1 0 0,0-1 0,-2 1 0,0 0 0,-1 1 0,-1-1 0,0 1 0,-2 0 0,-16-29 0,21 42 76,-1-1 0,0 1 1,0 0-1,0 1 0,-1-1 0,-5-5 0,1 5-68,0-1-1,-1 1 0,-13-5 1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5:01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2611 199 10578,'-14'-9'288,"0"0"0,0 1 0,-1 1 0,0 0 0,-1 1 0,1 1 0,-30-7 0,-118-9 438,133 18-662,-118-10 117,-362-41 48,437 43-224,-182-20 44,212 29-38,1 2 1,-1 1 0,1 2-1,-43 10 1,-14 11-6,2 4 1,0 4 0,3 4-1,-141 76 1,197-90 27,1 0-1,0 3 0,2 1 1,-45 43-1,59-48-7,1 0-1,2 1 1,0 2-1,1 0 1,1 0-1,1 2 0,-17 41 1,28-58-19,0 0 1,1 1-1,0-1 0,0 1 1,1 0-1,1 0 0,0-1 1,0 1-1,1 0 0,0 0 1,0 0-1,1 0 1,1 0-1,0 0 0,0-1 1,1 1-1,0-1 0,1 1 1,0-1-1,5 9 0,5 2-56,0 0-1,2-1 1,0-1-1,1-1 1,1 0-1,0-1 1,38 25-1,-4-9-90,1-3-1,57 24 1,-14-14-18,1-4-1,168 36 1,-126-44 146,200 11 0,-257-34 17,0-3 0,129-17-1,-156 7 38,1-2-1,-1-2 0,-1-3 0,85-36 0,-51 8 288,-2-3-1,-2-5 1,-3-3-1,-2-3 1,80-77-1,-145 123-188,-1 0-1,0-1 0,-1-1 1,16-23-1,-25 32-118,0 0-1,-1 0 1,0-1 0,0 1-1,0-1 1,0 1 0,-1-1-1,0 0 1,0 1 0,0-1-1,-1 0 1,0 0 0,0 0-1,0 1 1,-1-1 0,0 0 0,0 0-1,-2-5 1,-3-6 79,-1 1 0,0 0-1,-2 1 1,1 0 0,-2 0 0,0 1 0,0 0-1,-17-15 1,1 3 221,-1 1 0,-55-39-1,6 14-61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6:13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13603,'16'7'1264,"13"0"-800,5 0-184,17-4 777,4-3-561,10-1-208,2-5-144,-2-3-408,-5 2-56,-15-2 232,-10 4-96,-19 5-64</inkml:trace>
  <inkml:trace contextRef="#ctx0" brushRef="#br0" timeOffset="1">108 155 14411,'6'6'1184,"17"-4"-864,9-4-136,15-2 401,7 0-161,11-4-304,4 1-232,9-3 144,3 0-48,6 1-80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2:28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25 15603,'2'-4'541,"-1"3"-435,-1-1 1,1 1 0,0 0-1,0-1 1,0 1 0,0 0-1,0 0 1,0-1 0,0 1-1,0 0 1,0 0 0,0 0 0,1 0-1,-1 0 1,0 1 0,3-2-1,-5 20 1342,-17 89-1059,-5 192-1,15-178-1522,8-121 1117,1 0 0,-1 0 0,0 0 0,0 0 0,0 0 0,0 0 0,0 0 0,0 0 0,0 0 0,0 0 0,0 0 0,0 0 0,1 0 0,-1-1 0,0 1-1,0 0 1,0 0 0,0 0 0,0 0 0,0 0 0,0 0 0,1 0 0,-1 0 0,0 0 0,0 0 0,0 0 0,0 0 0,0 0 0,0 0 0,0 1 0,0-1 0,1 0 0,-1 0 0,0 0 0,0 0 0,0 0 0,0 0 0,0 0 0,0 0 0,0 0 0,0 0 0,0 0-1,1 0 1,-1 0 0,0 1 0,0-1 0,0 0 0,0 0 0,0 0 0,0 0 0,0 0 0,0 0 0,0 0 0,0 0 0,0 1 0,0-1 0,0 0 0,0 0 0,0 0 0,0 0 0,0 0 0,0 0 0,0 0 0,0 1 0,6-9-130,-6 7 75,11-12-382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2:28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12091,'-1'-1'71,"1"1"0,0 0 0,-1 0 0,1 0 0,0 0 0,-1 0 1,1 0-1,0 0 0,-1 0 0,1 0 0,0 0 0,-1 0 1,1 0-1,0 0 0,-1 0 0,1 1 0,0-1 0,-1 0 0,1 0 1,0 0-1,-1 0 0,1 1 0,0-1 0,0 0 0,-1 0 1,1 0-1,0 1 0,0-1 0,-1 0 0,1 1 0,-9 15 1595,-1 18-339,10-32-1352,-2 4 84,1 0 1,0 1 0,0-1-1,1 0 1,-1 1-1,2 12 1,0-18-32,-1 0 0,0 0 0,0 0 0,1 1 0,-1-1 0,1 0 0,-1 0 0,1 0 0,-1 0-1,1 0 1,-1 0 0,1 0 0,0 0 0,0 0 0,-1-1 0,1 1 0,0 0 0,0 0 0,0-1 0,0 1 0,0 0 0,0-1 0,0 1 0,0-1 0,0 1 0,0-1 0,1 0 0,-1 0-1,0 1 1,0-1 0,0 0 0,0 0 0,1 0 0,-1 0 0,0 0 0,0 0 0,0 0 0,0-1 0,1 1 0,-1 0 0,0-1 0,0 1 0,0-1 0,2 0 0,10-5 315,1 0 0,-1 0 0,22-16 1,-24 15-191,0 0 1,0 1-1,1 0 1,-1 1-1,19-6 1,-29 11-152,1-1 1,-1 1-1,0 0 0,0 0 1,0-1-1,0 1 1,0 0-1,1 0 1,-1 1-1,0-1 1,0 0-1,0 0 1,0 0-1,1 1 1,-1-1-1,0 1 1,0-1-1,0 1 1,0-1-1,0 1 1,0-1-1,0 1 1,0 0-1,1 0 1,0 2 40,0 0 0,-1 0-1,1 0 1,0 0 0,-1 0 0,2 6 0,10 17-266,-12-25 156,0 0 1,0 0 0,0 0 0,0 0-1,0 0 1,0-1 0,0 1 0,0 0-1,0 0 1,0-1 0,1 1 0,-1-1-1,0 1 1,0-1 0,1 0 0,-1 1-1,0-1 1,1 0 0,-1 0 0,2 0-1,5 0-187,0 0-84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2:29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17556,'-9'-1'232,"1"2"0,0-1 0,-1 1 1,1 1-1,-1-1 0,1 1 0,0 1 1,0-1-1,0 2 0,1-1 0,-1 1 0,1 0 1,-1 0-1,-6 6 0,14-10-250,0 1-1,-1-1 0,1 0 1,0 0-1,0 0 1,-1 1-1,1-1 0,0 0 1,0 1-1,-1-1 1,1 0-1,0 1 0,0-1 1,0 0-1,0 1 1,-1-1-1,1 0 1,0 1-1,0-1 0,0 0 1,0 1-1,0-1 1,0 1-1,0-1 0,0 0 1,0 1-1,0-1 1,0 0-1,0 1 0,0-1 1,1 1-1,10 7-369,25 3 12,-28-9 304,-1 0 36,6 1-6,-2 1 1,1 0-1,0 1 0,-1 0 0,14 8 0,-24-12 45,-1-1-1,1 0 0,-1 1 0,1-1 0,-1 0 1,1 1-1,-1-1 0,1 1 0,-1-1 0,1 1 1,-1-1-1,0 1 0,1 0 0,-1-1 1,0 1-1,1-1 0,-1 1 0,0 0 0,0-1 1,1 1-1,-1 0 0,0-1 0,0 1 0,0 0 1,0-1-1,0 1 0,0-1 0,0 2 0,-1-1 11,0 0-1,1 1 0,-1-1 1,0 0-1,0 0 0,0 0 1,1 0-1,-1 0 0,0-1 0,0 1 1,0 0-1,-1 0 0,0 0 1,-5 3 52,1-1 0,-1-1 0,0 1 0,-8 1 0,8-2 8,0-1-1,-1 1 1,1-2 0,0 1 0,0-1-1,-1 0 1,1 0 0,0-1 0,0 0-1,-9-3 1,15 4-63,1 0 1,-1 0-1,1 0 0,-1 0 1,1-1-1,0 1 0,-1 0 0,1 0 1,-1-1-1,1 1 0,0 0 1,-1-1-1,1 1 0,0 0 0,0-1 1,-1 1-1,1-1 0,0 1 1,0 0-1,-1-1 0,1 1 1,0-1-1,0 1 0,0-1 0,0 1 1,0-1-1,0 1 0,0 0 1,0-1-1,0 1 0,0-1 0,0 1 1,0-1-1,0 1 0,0-1 1,0 1-1,0-1 0,1 0 1,11-6 93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2:30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0 290 15707,'1'-1'191,"1"0"0,-1 0 0,0 0-1,0 0 1,0 0 0,0 0 0,0-1-1,0 1 1,0 0 0,-1 0 0,1-1-1,0 1 1,-1-1 0,1 1 0,-1 0-1,1-1 1,-1 1 0,0-1-1,1 1 1,-1-1 0,0 1 0,0-1-1,0-1 1,0 1-167,0 0 0,0 0-1,0 0 1,0 0 0,1 1-1,-1-1 1,1 0 0,0 0 0,-1 1-1,1-1 1,1-2 0,-1 7-112,0 0-1,0 0 1,0 0 0,0-1 0,0 1 0,0 0 0,1-1 0,0 1-1,2 3 1,-1-4-4,-1 1-1,1-1 1,0 1-1,0-1 1,1 0-1,-1 0 1,0-1-1,1 1 1,-1-1-1,1 1 1,-1-1-1,1 0 1,0-1-1,-1 1 1,1 0-1,0-1 1,0 0-1,-1 0 1,1 0-1,0-1 1,0 1 0,-1-1-1,7-1 1,-1-1 45,0 1 1,0-1-1,-1-1 1,1 0-1,-1 0 1,0 0-1,0-1 1,12-10-1,-4-1 125,-2 0-1,0-1 0,0-1 0,-2 0 0,0-1 1,-2 0-1,0-1 0,14-40 0,-15 26 11,-10 29-50,-5 21-28,2 0-62,0 1 1,1-1-1,1 0 0,0 31 0,1-41-44,2 0-1,-1 0 1,1 0-1,-1 0 1,2 0-1,-1 0 1,1-1-1,0 1 1,0 0-1,0-1 1,1 1-1,0-1 1,0 0-1,0 0 1,1 0 0,6 7-1,-9-11 69,1 1-1,0-1 1,0 1-1,0-1 1,1 0-1,-1 0 1,0 1-1,0-2 0,1 1 1,-1 0-1,0 0 1,1-1-1,-1 1 1,1-1-1,-1 0 1,1 0-1,2 0 1,-3 0 126,0-1 0,-1 1 0,1 0 0,-1-1 1,1 1-1,-1-1 0,1 0 0,-1 0 0,0 1 0,1-1 0,-1 0 1,0 0-1,0 0 0,0 0 0,1 0 0,-1-1 0,0 1 0,0 0 0,-1 0 1,1-1-1,0 1 0,0-1 0,-1 1 0,1 0 0,0-1 0,0-3 1,11 10 80,0-2 0,0 1 0,18 1 0,-2-3-360,1-2 1,-1-1-1,1-1 1,-1-1-1,0-2 1,0 0-1,0-2 1,35-14-1,-57 19 151,12-3 97,-18 6-55,1-1 1,0 0 0,-1 0 0,1 1 0,-1-1 0,1 0 0,-1 1 0,1-1 0,-1 1-1,1-1 1,-1 1 0,1-1 0,-1 1 0,0-1 0,1 1 0,-1-1 0,0 1-1,1-1 1,-1 1 0,0 0 0,0-1 0,0 1 0,1-1 0,-1 1 0,0 0 0,0 1-1,1 0 18,-1 1 0,1-1 0,0 1 0,1-1 0,-1 1 0,0-1 0,1 0 0,-1 0-1,1 0 1,0 0 0,-1 0 0,1 0 0,0 0 0,0 0 0,1-1 0,-1 1-1,0-1 1,0 1 0,1-1 0,-1 0 0,1 0 0,-1 0 0,1 0 0,-1-1 0,1 1-1,0-1 1,-1 1 0,1-1 0,4 0 0,7 0-63,1 0 0,0-1 0,-1-1-1,18-4 1,43-12-475,23-4-537,-97 22 1024,0 0 0,0 0 0,-1 0 0,1-1 0,0 1 0,0 0 0,0 0 0,-1 0 1,1 1-1,0-1 0,0 0 0,0 0 0,-1 0 0,1 1 0,0-1 0,0 0 0,0 1 0,0-1 17,-1 1 0,0-1 0,0 1 0,1-1 0,-1 0 0,0 1-1,0-1 1,0 1 0,1-1 0,-1 1 0,0-1 0,0 1 0,0-1-1,0 1 1,0-1 0,0 0 0,0 1 0,0-1 0,0 1-1,0-1 1,0 1 0,-1 0 0,-15 32 264,5-12-56,10-12-146,0 0 1,1 0-1,0 0 1,0 0-1,1 0 1,0 0-1,1-1 0,0 1 1,0 0-1,6 14 1,1 5-17,-1 3-68,-2 0 1,-1 1-1,2 39 0,-6-58 31,-1-1 1,-1 1-1,0-1 0,0 0 1,-1 1-1,-1-1 1,0 0-1,-1 0 0,0-1 1,-1 1-1,-8 14 0,11-23 51,0 0 0,0-1 0,0 1 0,0 0 1,-1-1-1,1 0 0,-1 1 0,0-1 0,1 0 0,-1 0 0,0-1 0,0 1 0,-6 2 0,7-4-3,0 1 0,-1-1 0,1 1 0,0-1 1,0 0-1,0 0 0,0 0 0,0 0 0,-1 0 0,1 0 1,0-1-1,0 1 0,0-1 0,0 1 0,0-1 0,0 0 1,0 0-1,0 0 0,0 0 0,0 0 0,1 0 0,-4-3 0,-1-3 97,-1 0-1,2 0 0,-1-1 0,1 0 0,0 0 0,1 0 0,0 0 0,0-1 0,1 0 0,-4-14 0,1 1 25,2-1 0,0 1 0,0-29 0,4 39-171,0 0 1,0 1-1,1-1 0,1 0 1,0 1-1,0-1 1,5-11-1,-5 18-32,0 1-1,0-1 0,0 0 1,1 1-1,0 0 0,-1-1 1,2 1-1,-1 0 0,0 1 1,1-1-1,0 0 0,0 1 1,0 0-1,0 0 0,1 0 1,-1 1-1,1-1 0,8-2 1,7 0-141,0 0 0,0 2-1,1 0 1,24 0 0,-39 3 146,45-3-218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2:30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7 14395,'0'0'54,"1"-1"-1,-1 1 1,0-1-1,0 1 1,1 0-1,-1-1 1,0 1 0,1-1-1,-1 1 1,1 0-1,-1-1 1,0 1-1,1 0 1,-1 0-1,1-1 1,-1 1 0,1 0-1,-1 0 1,1 0-1,-1-1 1,1 1-1,-1 0 1,1 0-1,-1 0 1,1 0 0,0 0-1,-3 13 813,-16 23 63,3-16-761,-2 0 1,0 0-1,-1-2 1,-1 0-1,-24 17 1,27-23-24,-1 0 0,-1-2 0,1 0 0,-2-1 0,1-1 0,-1-1 0,-23 6 0,39-12-99,-1 0-1,0 0 1,0 0 0,0-1 0,0 0 0,1 0-1,-1 0 1,0 0 0,0 0 0,0-1-1,0 0 1,0 0 0,1 0 0,-1 0-1,0 0 1,1-1 0,-7-3 0,8 3-45,0 0 0,0 0 0,0 0 0,1 0 0,-1-1 0,0 1 0,1 0 0,-1-1 0,1 0 0,0 1 0,0-1 0,0 0 0,0 1 0,0-1 0,1 0 0,-1 0 0,1 0 0,0 0 0,0 1 0,0-1 0,0 0 0,0 0 0,1 0 0,0-3 0,0 1-42,0 1 0,0 0 0,0 0 0,0-1-1,1 1 1,-1 0 0,1 0 0,0 1 0,1-1-1,-1 0 1,1 1 0,-1-1 0,1 1 0,0 0-1,0 0 1,0 0 0,7-4 0,-7 5 16,0 1 0,0-1 0,1 1 0,-1 0 0,1 0 0,-1 0 0,1 0-1,-1 0 1,1 1 0,0 0 0,-1 0 0,1 0 0,0 0 0,-1 1 0,1-1 0,-1 1 0,1 0 0,-1 0 0,1 0 0,-1 0 0,5 3 0,15 9 18,0 0 0,40 34 0,19 11-181,-72-52-88,0-1 1,1 0 0,0 0 0,0-1-1,0 0 1,19 3 0,-4-4-125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2:31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12171,'-1'33'2860,"0"-20"-2260,1 0 0,0 0 0,3 22 1,-2-34-563,-1 0 0,1 0 1,-1 1-1,1-1 0,0 0 1,-1 0-1,1 0 0,0 0 1,0 0-1,0 0 1,0 0-1,0 0 0,0 0 1,0 0-1,0 0 0,0 0 1,0-1-1,0 1 0,0-1 1,1 1-1,-1-1 0,0 1 1,0-1-1,1 1 0,-1-1 1,0 0-1,1 0 0,-1 0 1,1 0-1,-1 0 0,0 0 1,1 0-1,-1 0 0,0-1 1,2 1-1,7-2 102,-1 0 0,1-1 0,13-5 1,-21 7-115,18-7 168,-12 4-133,0 1 0,0 0 0,0 0 0,0 0 0,1 1 0,-1 1 0,1-1 0,13 1 0,-20 1-54,0 1 1,1 0-1,-1 0 1,0 0-1,0 0 0,0 1 1,0-1-1,0 1 1,0-1-1,0 1 1,-1-1-1,1 1 1,0 0-1,-1 0 1,1 0-1,-1 0 1,1 2-1,0-1 1,0 0 0,0-1 0,0 1 0,0-1 0,0 1 0,0-1-1,1 0 1,-1 0 0,1 0 0,4 2 0,-2-2 18,1 0 0,-1-1-1,1 0 1,0 0 0,-1 0 0,1-1-1,0 1 1,0-1 0,-1-1 0,1 1 0,0-1-1,5-1 1,10-4 109,39-16-1,0 1 54,-59 21-191,0-1-1,0 1 1,0 0-1,0-1 1,0 1-1,0 0 0,0 0 1,0 0-1,0 0 1,0 0-1,0 0 1,0 0-1,0 0 1,0 0-1,0 0 1,0 0-1,0 1 1,0-1-1,0 0 1,0 1-1,-1-1 1,1 1-1,0-1 1,0 1-1,0 0 0,0-1 1,0 1-1,-1 0 1,1-1-1,0 1 1,0 1-1,0 1 9,0 1-1,0-1 0,0 0 1,0 1-1,-1-1 0,1 1 1,-1 5-1,0-6-60,0 0 0,0 1 0,1-1-1,-1 0 1,1 0 0,0 0 0,2 7 0,-2-10 9,-1 1 0,1 0-1,0-1 1,-1 1 0,1 0 0,0-1 0,0 1 0,-1-1 0,1 1 0,0-1 0,0 1 0,0-1-1,0 0 1,0 1 0,0-1 0,-1 0 0,1 0 0,0 0 0,0 0 0,0 0 0,0 0 0,0 0-1,0 0 1,0 0 0,0 0 0,0 0 0,0-1 0,0 1 0,0 0 0,0-1 0,-1 1-1,2-1 1,5-2-336,0-1 1,-1 0-1,0 0 0,1-1 0,-2 1 0,1-1 0,10-12 0,-10 12 144,23-26-729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2:32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13531,'-12'41'977,"-28"114"1507,36-132-2103,0 0 0,2 0 0,1 0 0,2 41 0,1-52-308,1-1 0,0 1 1,0-1-1,1 1 0,1-1 0,0-1 0,8 14 0,-1-1-71,-35-46-75,-7-26-73,23 36 147,0 0 1,-1 0-1,-1 1 0,-11-13 0,25 28 4,1 0 0,-1 0 0,0-1 0,1 0 0,0 0 0,-1-1 0,1 0 1,7 1-1,-5 0-127,27 5-949,0-2 1,0-1 0,0-2-1,0-2 1,1 0-1,-1-3 1,49-9 0,-80 11 1097,0 0-1,0-1 1,0 1 0,0-1 0,0 0 0,4-3 0,-8 5 12,0 0 1,0 0-1,0 0 0,1 0 1,-1 0-1,0-1 0,0 1 0,1 0 1,-1 0-1,0 0 0,0-1 1,0 1-1,0 0 0,1 0 1,-1 0-1,0-1 0,0 1 0,0 0 1,0 0-1,0-1 0,0 1 1,0 0-1,0 0 0,1-1 1,-1 1-1,0 0 0,0 0 0,0-1 1,0 1-1,0 0 0,0 0 1,-1-1-1,1 1 0,0 0 1,0-1-1,-1 0 58,0 1 1,0-1-1,0 1 1,-1-1-1,1 1 0,0-1 1,0 1-1,-1 0 1,1-1-1,0 1 1,0 0-1,-1 0 0,-1 0 1,-5 0 417,-1 0 1,0 0-1,1 1 1,-1 0-1,1 1 0,-1 0 1,1 0-1,-11 5 1,16-6-463,0 0 0,0 0 0,0 1 0,0-1 0,1 1 1,-1 0-1,0-1 0,1 1 0,-1 0 0,1 1 1,0-1-1,0 0 0,0 1 0,0-1 0,0 1 0,0 0 1,1-1-1,-1 1 0,1 0 0,0 0 0,0 0 0,0 0 1,0 0-1,0 0 0,0 5 0,1-6-39,0 1 0,1-1 0,-1 0 0,0 0 0,1 0 0,-1 0 1,1 0-1,0 0 0,0 0 0,0 0 0,0 0 0,0 0 0,0 0 0,0-1 0,1 1 0,1 2 0,1-1 7,-1 0 1,1-1-1,-1 1 1,1-1-1,0 1 1,0-1-1,7 2 1,1 0 38,1 0-1,1-1 1,-1 0 0,18 1 0,-15-4 41,-1 1 0,0-2 0,0 0 0,26-5 0,-34 5-30,0-1-1,1 0 1,-1-1-1,0 1 1,0-1 0,-1-1-1,1 1 1,-1-1-1,1-1 1,-1 1-1,7-7 1,-12 10-53,0 0 0,0-1-1,0 1 1,0 0 0,0 0 0,0 0 0,0-1 0,0 1-1,-1 0 1,1-1 0,-1 1 0,1-1 0,-1 1-1,1-1 1,-1 1 0,0-1 0,0 1 0,1-1 0,-1 1-1,0-1 1,0 1 0,-1-1 0,1 1 0,0-1-1,-1 1 1,1-1 0,0 1 0,-1-1 0,0 1 0,1 0-1,-1-1 1,0 1 0,0 0 0,1-1 0,-1 1-1,0 0 1,0 0 0,-1 0 0,1 0 0,0 0 0,-2-1-1,-3-3-23,-1 1 0,1 0 0,-1 0 0,0 0-1,0 1 1,0 0 0,-9-2 0,-3 0-236,-1 1-1,0 1 1,-1 1 0,1 0 0,0 2 0,-25 2 0,8 5-176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2:32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16 16331,'-5'3'1561,"6"-2"-1065,8-2-424,7-5 608,1 0-16,0-1-136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2:35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 13491,'22'-1'500,"0"1"0,1 0 0,-1 2 0,0 1-1,26 7 1,-41-9-447,0 1 0,0 0 0,0 1 0,0 0-1,-1 0 1,1 0 0,-1 1 0,0 0 0,0 0-1,0 1 1,-1-1 0,1 1 0,-1 0 0,0 1-1,0-1 1,-1 1 0,0 0 0,0 1 0,5 9-1,-8-12-32,1 0 0,-1 0 0,0 0 0,-1 0 0,1 0 0,-1 0 1,1 0-1,-1 0 0,0 0 0,-1 0 0,1 0 0,-1 0 0,1 0 0,-3 4 0,1-1 17,-1-1 1,0 0-1,0 0 0,-1 0 1,1 0-1,-1 0 1,-8 8-1,-6 3 81,0 0 0,-1-1-1,-34 20 1,45-30-92,-7 4 30,-1-1-13,1 1 0,1 1 1,-1 0-1,2 1 0,0 0 1,0 1-1,-10 15 0,22-27-35,0 0-1,0 1 0,0-1 0,0 1 1,0-1-1,0 1 0,1-1 0,-1 1 1,1 0-1,-1-1 0,1 1 0,-1 0 1,1-1-1,0 1 0,0 0 0,0-1 1,0 1-1,0 0 0,0 0 0,1-1 0,-1 1 1,0 0-1,1-1 0,-1 1 0,1 0 1,0-1-1,0 1 0,-1-1 0,1 1 1,0-1-1,0 0 0,0 1 0,1-1 1,-1 0-1,0 0 0,0 1 0,1-1 1,-1 0-1,1 0 0,-1-1 0,4 3 1,4 1 26,0-1 0,0 1 0,0-1 0,1-1 0,-1 0 0,12 1 0,14 1 86,0-1-1,0-2 1,0-2-1,0-1 1,0-2-1,0-1 1,38-12-1,-69 17-60,-1-1 0,0 0-1,0-1 1,0 1 0,0-1-1,0 1 1,0-1 0,5-4 0,-8 6-40,1 0 0,-1-1 0,0 1 0,0-1 0,1 1 0,-1 0 1,0-1-1,0 1 0,1-1 0,-1 1 0,0 0 0,0-1 1,0 1-1,0-1 0,0 1 0,0-1 0,1 1 0,-1-1 1,0 1-1,0-1 0,-1 1 0,1-1 0,0 1 0,0-1 0,0 0 1,-1 0 14,0 0 0,1 0 0,-1 0-1,0 0 1,0 0 0,0 0 0,0 0 0,0 0 0,-1 0 0,1 0 0,0 0 0,0 1 0,-2-2 0,-10-3 148,1 0 0,-1 0 0,0 1 0,0 1 0,-24-3 0,4 2-737,-37 2 1,104-1-2264,-1 0 2059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2:35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10210,'1'-1'145,"0"0"1,0 0-1,0 0 0,0 1 0,0-1 0,0 0 1,1 1-1,-1-1 0,0 0 0,0 1 1,1 0-1,-1-1 0,0 1 0,0 0 0,1 0 1,1-1-1,24 1 1206,-21 0-653,4 0-413,0 0 0,0 1-1,0 0 1,0 0-1,-1 1 1,1 1-1,-1-1 1,1 2-1,-1-1 1,14 9-1,-22-12-255,0 1 0,0-1 0,-1 1 0,1-1 0,0 1 0,0 0 0,0 0 0,-1-1 0,1 1 0,-1 0 0,1 0 0,0 0 0,-1 0 0,1 0 0,-1 0 0,0 0 0,1 0 0,-1 0 0,0 0 0,0 0 0,1 0 0,-1 0 0,0 1 0,0 0 7,-1-1 0,1 1 1,-1 0-1,1 0 0,-1-1 1,0 1-1,0-1 0,1 1 0,-1 0 1,0-1-1,0 0 0,-2 3 0,-5 3 104,0 1-1,0-2 1,-16 11-1,16-11-35,-8 5 66,-30 23 240,44-32-385,-1 1 0,1-1 0,0 0 0,-1 1 0,1 0 0,1 0 1,-1-1-1,0 1 0,1 0 0,-1 0 0,1 1 0,0-1 0,-1 5 0,2-7-22,-1 1-1,1-1 1,1 0 0,-1 0 0,0 1 0,0-1 0,0 0-1,0 0 1,1 1 0,-1-1 0,1 0 0,-1 0 0,1 0 0,-1 0-1,1 0 1,0 0 0,0 0 0,-1 0 0,1 0 0,0 0-1,0 0 1,0 0 0,0 0 0,0-1 0,0 1 0,0 0-1,0-1 1,0 1 0,0-1 0,3 2 0,3 0-73,0 0-1,0 0 1,0-1 0,8 1 0,-14-2 54,34 3-250,-1-2-1,41-3 1,-16-3 42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6:14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0 14987,'-19'1'282,"-1"0"0,1 1-1,-1 1 1,1 1 0,0 0 0,1 2-1,-26 10 1,35-13-194,1 1-1,0 0 1,0 1-1,0 0 1,0 0-1,1 1 1,0 0-1,0 0 1,1 0-1,-1 1 1,1 0-1,1 1 1,0-1-1,0 1 1,0 0-1,1 0 1,-6 14-1,9-18-65,0-1-1,0 1 1,0 0-1,0 0 1,1 0-1,-1 0 1,1-1-1,0 1 1,0 0 0,1 0-1,-1 0 1,1 0-1,0 0 1,0-1-1,0 1 1,0 0-1,1-1 1,-1 1-1,1-1 1,0 1 0,0-1-1,0 0 1,1 0-1,-1 0 1,1 0-1,0 0 1,0 0-1,0-1 1,5 4 0,-3-3 8,1 0 1,0 0 0,0 0 0,0-1-1,0 0 1,1 0 0,-1-1 0,0 1-1,1-2 1,-1 1 0,1-1 0,-1 1-1,1-2 1,-1 1 0,1-1 0,-1 0 0,7-2-1,-5 1 72,-1-1-1,0 1 0,0-2 0,0 1 1,-1-1-1,1 0 0,-1 0 1,0 0-1,0-1 0,0 0 0,-1 0 1,10-11-1,-13 12-58,0 1 0,0 0 0,0-1 0,0 0-1,0 1 1,-1-1 0,0 0 0,0 1 0,0-1 0,0 0 0,0 0 0,-1 0 0,0 0 0,0 0 0,0 0-1,0 0 1,0 0 0,-1 0 0,0 0 0,0 0 0,0 0 0,0 1 0,-1-1 0,1 0 0,-1 1 0,-2-5-1,0 2-98,0 0-1,-1 0 0,1 0 0,-1 1 0,0-1 1,-1 1-1,1 1 0,-1-1 0,0 1 0,0 0 0,-1 0 1,1 0-1,-1 1 0,0 0 0,1 0 0,-1 1 0,-11-2 1,-8 0-352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2:36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 15251,'-21'18'654,"1"2"-1,1 0 0,0 1 1,2 1-1,1 1 0,-18 32 1,16-20-499,1 1 1,2 0-1,-20 72 1,30-92-132,2 1 0,0-1 0,0 1 0,2-1 1,0 1-1,2 16 0,-1-28-51,1 0 0,-1-1 0,1 1 0,0-1 0,0 0 0,1 1 0,-1-1 0,1 0 0,0 0 0,0 0 0,0 0 0,1 0 1,-1 0-1,1-1 0,0 1 0,0-1 0,0 0 0,1 0 0,-1 0 0,1 0 0,0 0 0,0-1 0,0 0 0,0 1 0,0-2 0,7 4 0,6-1-154,0-1 0,0-1 0,1 0 1,-1-1-1,27-2 0,3-1-170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2:36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474 1 14123,'-1'4'227,"-1"0"0,1 1 0,-1-1 1,0 0-1,-1 0 0,1 0 0,-1-1 0,1 1 0,-1 0 0,0-1 0,0 0 1,-6 5-1,-1 2 347,-25 28 327,-3-1 1,-45 35-1,59-54-706,-1 0 0,-1-2 1,0-1-1,-1-1 1,-31 11-1,54-23-177,-1-1-1,1 1 1,-1-1 0,0 0 0,1 0 0,-1-1-1,0 1 1,0-1 0,0 0 0,-8-1-1,12 1-29,0-1-1,-1 1 0,1-1 1,0 1-1,0-1 1,0 0-1,-1 1 0,1-1 1,0 0-1,0 0 0,0 0 1,0 1-1,0-1 1,0 0-1,1-1 0,-2 0 1,1-1-37,0 1 0,0 0 0,0-1 1,0 1-1,1 0 0,-1-1 0,1 1 1,0-1-1,0 1 0,0-1 1,0-4-1,1-4-195,1 1 1,1-1 0,0 0-1,0 1 1,0 0 0,2-1-1,8-15 1,-9 19 76,1-1 1,0 1-1,0 0 1,1 0-1,-1 0 0,2 1 1,-1 0-1,1 0 1,0 0-1,7-4 0,-11 9 158,0-1-1,0 1 0,0 0 0,0 0 1,0 1-1,0-1 0,0 0 1,1 1-1,-1 0 0,0 0 0,0 0 1,0 0-1,0 0 0,1 1 1,-1-1-1,0 1 0,0 0 0,0 0 1,0 0-1,0 0 0,0 1 1,-1-1-1,1 1 0,0 0 1,-1 0-1,5 3 0,5 6 219,0 1-1,0 1 0,18 25 1,-13-16 34,-3-6-39,0 0-1,22 19 1,-30-30-226,0 0 0,1-1 0,0 1-1,0-1 1,0-1 0,1 1 0,-1-1 0,1 0 0,10 2 0,5-2-113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2:37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 13323,'16'22'1584,"-5"5"-936,8 12-120,1 6 641,-4 11-281,-3 5 24,-13 4-240,-7 3-136,-18 2-192,-8 3-208,-19 1-640,-4-2 504,-9-5-80,-16-1-96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2:49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13475,'10'3'1288,"9"7"-792,10-1-152,12-2 457,6 2-113,8-3-144,3 1-96,0-3-224,-3 2-152,-9-2-368,-9-2-216,-14 1-592,-9 0 895,-11 2-159,-4 1-176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2:49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11602,'-12'3'1297,"12"4"-689,3-1-208,13 1 1272,8-1-912,13-2-247,5-1-73,4-3-600,3-2 312,2 0-80,-5-3-72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2:49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13963,'32'13'959,"45"12"0,-43-15-642,36 16-1,-62-22-271,7 2 30,1 2-1,-1 0 1,0 0-1,19 16 1,-32-22-69,1-1 0,-1 1 0,0 1 0,1-1 0,-1 0 0,0 0 0,0 1 0,-1-1 0,1 1 0,0 0 0,-1-1 0,0 1 0,0 0 0,1 0 0,-2 0 0,1 0 0,0 0 0,-1 0 0,1 0 1,-1 0-1,0 0 0,0 0 0,0 0 0,0 1 0,0-1 0,-1 0 0,0 0 0,1 0 0,-1 0 0,0 0 0,-3 3 0,-1 4 19,-1-1 1,0-1-1,-1 1 0,1-1 0,-2 0 1,1-1-1,-1 1 0,-11 6 1,-76 48 243,62-42-190,29-18-81,-16 11 21,0-1 0,-1-1 0,-44 17-1,38-20 36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2:58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13627,'6'-4'151,"0"0"0,0 1 0,0 0 0,0 0-1,0 1 1,1 0 0,-1 0 0,1 0 0,-1 1 0,1 0 0,0 0 0,-1 1 0,1 0 0,0 0 0,0 0 0,-1 1-1,1 0 1,9 3 0,3 0 58,-1 2 1,0 0-1,0 1 0,-1 0 0,22 14 0,-31-16-148,0 0 1,0 0-1,0 1 0,-1 1 0,11 11 0,-16-16-46,0 0 0,0 0 0,-1 0 0,1 0 0,-1 1-1,1-1 1,-1 1 0,0-1 0,0 1 0,0 0-1,0-1 1,-1 1 0,1 0 0,-1-1 0,0 1-1,1 0 1,-1 0 0,-1 0 0,1-1 0,0 1 0,0 0-1,-1 0 1,-1 4 0,-2 0 24,1-1 1,-1 0-1,0 0 1,0 0-1,-1-1 0,0 1 1,0-1-1,0 0 1,-1 0-1,1-1 0,-9 5 1,-11 7 209,-37 16 0,53-27-188,-20 8 140,20-10-133,1 0 0,-1 1 0,1 0 0,0 0 0,1 1 0,-1 0 1,-11 11-1,18-16-61,1 1 0,-1-1 0,1 1 0,-1 0 0,1-1 0,-1 1 0,1 0 0,0-1 0,-1 1 0,1 0 0,0 0 0,-1-1 0,1 1 0,0 0 0,0 0 0,0 0 0,0-1 0,0 1 0,0 0 0,0 0 0,0 0 1,0-1-1,0 1 0,0 0 0,0 0 0,1 0 0,-1 0 0,2 1 1,-1 0 1,0-1 0,0 1-1,1-1 1,-1 1-1,0-1 1,1 0 0,0 0-1,-1 0 1,1 0-1,2 1 1,4 3 9,1-2 0,0 1 0,17 3 0,-2-2 5,1-2 0,47 2 1,-61-5 28,1 0 1,0-1-1,0-1 1,0 0-1,-1 0 1,1-1-1,-1-1 1,13-5 0,-22 8-17,0 0 1,0 0 0,0 0 0,0 0 0,-1 0 0,1 0 0,0 0 0,-1-1-1,1 1 1,-1-1 0,1 1 0,-1-1 0,0 0 0,0 0 0,1 1 0,-1-3 0,0 3-2,-1-1 1,0 1 0,0 0 0,0 0 0,0-1-1,0 1 1,0 0 0,0 0 0,0 0 0,0-1-1,-1 1 1,1 0 0,0 0 0,-1 0 0,1 0-1,-1 0 1,1 0 0,-1-1 0,0 1 0,-1-1-1,-2-2 75,0-1 0,-1 1 0,0 0 0,0 1 0,0-1 0,0 1 0,0 0 0,-1 0-1,-5-2 1,-11-4 171,-32-8 1,47 15-473,-1 1 0,1-1 0,-1 1 0,1 1 1,-1 0-1,0 0 0,1 0 0,-9 2 0,31 3-1294,15-1 954,10-1-184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2:58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13763,'6'-2'197,"0"-1"0,1 1 1,-1 0-1,0 1 0,1-1 0,-1 1 0,1 1 1,-1-1-1,1 1 0,-1 0 0,1 1 1,-1 0-1,1 0 0,-1 0 0,1 0 0,-1 1 1,0 0-1,0 1 0,0-1 0,0 1 1,6 4-1,-8-4-109,0-1 0,0 1-1,-1 0 1,1 0 0,-1 0 0,0 0 0,1 1 0,-1-1 0,-1 1 0,1 0-1,-1 0 1,1 0 0,1 6 0,-3-7-40,0 0 0,0 1 1,0-1-1,-1 1 0,0 0 0,1-1 1,-1 1-1,-1-1 0,1 1 0,0-1 0,-1 1 1,0-1-1,0 1 0,0-1 0,0 0 0,0 1 1,-1-1-1,1 0 0,-3 4 0,-9 10 288,0-1 0,-1 0 1,0-1-1,-2 0 0,1-1 0,-2-1 0,-30 19 0,45-31-315,1-1 1,0 1-1,-1 0 1,1 0-1,0 0 1,0 0-1,0 0 0,0 0 1,0 0-1,0 1 1,0-1-1,0 0 1,0 1-1,0-1 0,0 0 1,1 1-1,-1-1 1,1 1-1,-1-1 1,1 1-1,0-1 1,-1 3-1,2-2-21,-1-1 0,1 1 1,0-1-1,-1 1 0,1 0 0,0-1 0,0 1 1,0-1-1,0 0 0,0 1 0,0-1 0,0 0 1,1 0-1,-1 0 0,0 0 0,1 0 0,-1 0 1,1 0-1,-1 0 0,1 0 0,1 0 0,27 11-372,0-2 0,1-1 0,0-1 0,44 5 0,-22-4 3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2:59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14347,'-11'0'1437,"11"2"-203,23 3 507,196 10 1146,3-16-3891,-203 0 777,29 2-2439,-82 4 1498,1-2 574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2:59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10690,'-28'8'1369,"14"-3"-601,6 0-184,18-2 1184,9 0-511,13-1-169,4 0-72,9-2-184,3 1-112,1-1-152,-1 0-143,-11 2-393,-3-2-345,-13 1 1778,-5 1-1385,-9 1 56,-4-1 24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6:14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14 14779,'-5'-14'1688,"3"19"-652,-1 27 150,2 207 1377,4-198-2617,2 0-1,1-1 0,22 72 1,-26-108 10,-1 2-79,1-1 0,0 1 0,0 0 1,0-1-1,1 0 0,0 1 0,0-1 0,0 0 1,1-1-1,5 7 0,-6-10-735,-6-8 503,-8-11 1,-6-9-34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3:12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27 11731,'8'-5'256,"1"2"0,-1-1 0,1 1 0,-1 0 0,1 1 0,0 0 0,0 0 0,0 1 0,0 0 0,0 0 0,1 1 0,-1 1 0,0-1 0,0 1 0,0 1 0,10 2 0,-18-3-230,1-1-1,-1 1 0,1-1 1,-1 1-1,0-1 0,1 1 1,-1 0-1,0 0 0,1-1 1,-1 1-1,0 0 0,0 0 0,0 0 1,0 1-1,0-1 0,0 0 1,0 0-1,0 0 0,-1 1 1,1-1-1,1 3 0,-2-2-3,0-1 0,0 1 0,0-1 0,0 1 0,-1-1 0,1 1 0,0 0 0,-1-1-1,1 1 1,-1-1 0,1 1 0,-1-1 0,0 0 0,0 1 0,1-1 0,-3 3 0,-3 3 36,-1 0 0,0-1 0,0 1 1,0-1-1,-12 7 0,-75 39 261,71-42-249,1 1 1,0 2-1,1 0 0,1 1 1,0 1-1,-22 22 0,41-36-59,-1 0-1,1 1 1,0-1 0,-1 1-1,1-1 1,0 1-1,0 0 1,0-1-1,0 1 1,0 0 0,0 0-1,1 0 1,-1 0-1,0 0 1,1 0-1,0 0 1,-1 0 0,1 0-1,0 0 1,0 0-1,0 0 1,1 0-1,-1 0 1,0 0 0,1 0-1,-1 0 1,1 0-1,-1 0 1,1-1 0,0 1-1,0 0 1,0 0-1,0 0 1,0-1-1,1 1 1,-1-1 0,0 1-1,1-1 1,-1 1-1,1-1 1,-1 0-1,1 0 1,3 2 0,5 2 18,0-1 1,0 0-1,0-1 1,0 0-1,1 0 1,0-1-1,-1-1 1,1 0-1,0 0 1,11-1-1,3-1 74,0-2 1,0 0-1,29-8 0,-43 8 20,0 0-1,16-7 0,-25 9-83,0 0 1,0 0-1,-1 1 0,1-1 0,0 0 0,-1 0 0,1-1 0,0 1 0,-1 0 0,0 0 0,1-1 1,-1 1-1,0-1 0,1 1 0,-1-1 0,0 0 0,0 1 0,-1-1 0,1 0 0,0 0 0,0 0 1,-1 1-1,1-4 0,-1 4 1,-1-1 0,1 1 0,-1-1 0,0 1 0,0-1 0,0 1 0,1 0 0,-1-1 0,-1 1 0,1 0 0,0 0 0,0-1 0,0 1 0,-1 0 0,1 0 0,0 1 0,-1-1 0,1 0 0,-1 0 0,1 1 0,-1-1 0,1 0 0,-1 1 0,1 0 0,-3-1 0,-44-8 341,14 7-483,32 2-11,0 0 0,0 0 0,-1 0 0,1 0 0,0 0 0,0 1-1,-1-1 1,1 1 0,0 0 0,0 0 0,-4 2 0,6 0-929,7-2 675,9-2 27,7-4-303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3:12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12803,'5'-1'261,"1"0"0,-1 1 0,0 0 1,1 0-1,-1 0 0,1 1 0,-1 0 0,0 0 1,1 0-1,-1 0 0,0 1 0,0 0 0,0 0 1,0 1-1,-1-1 0,1 1 0,0 0 0,-1 0 1,0 1-1,0-1 0,0 1 0,5 6 0,-6-7-222,-1 0 0,1 0-1,-1 1 1,0-1 0,0 1-1,-1-1 1,1 1 0,-1 0-1,1 0 1,-1 0-1,0 0 1,-1 0 0,1 0-1,-1 0 1,0 0 0,0 0-1,0 0 1,0 0 0,-1 0-1,1 0 1,-1 0-1,0 0 1,0 0 0,-1-1-1,1 1 1,-1 0 0,0-1-1,0 1 1,0-1 0,-3 4-1,-6 5 191,0 0 0,0-1 0,-2 0 0,-21 15 0,29-23-135,5-3-84,-1 0 0,1 0-1,0 1 1,-1-1 0,1 0 0,0 0-1,-1 0 1,1 0 0,0 0 0,-1 1-1,1-1 1,0 0 0,0 0-1,-1 0 1,1 1 0,0-1 0,0 0-1,-1 0 1,1 1 0,0-1 0,0 0-1,0 1 1,0-1 0,0 0 0,-1 1-1,1-1 1,0 0 0,0 1 0,0-1-1,0 0 1,0 1 0,0-1-1,0 0 1,0 1 0,0-1 0,0 0-1,0 1 1,0-1 0,1 1 0,14 1 17,27-10-542,-29 2 181,1-1 1,-1 0 0,-1-1 0,1 0 0,-1-1 0,0 0 0,-1-1-1,0-1 1,11-13 0,11-15-408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3:12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14027,'2'-2'138,"0"0"-1,-1 0 1,1 1-1,0-1 1,0 0-1,0 1 1,0-1-1,1 1 1,-1 0-1,0 0 1,0 0-1,1 0 1,-1 0 0,1 0-1,-1 1 1,1-1-1,-1 1 1,1-1-1,-1 1 1,1 0-1,0 0 1,-1 0-1,1 1 1,-1-1-1,4 2 1,0-2-29,0 2 1,-1-1-1,0 1 1,1 0-1,-1 0 1,0 0-1,0 1 0,0-1 1,0 1-1,7 6 1,-10-7-93,0 0 0,0 0 0,-1 0 0,1 0 0,0 0 0,-1 0 0,1 1 0,-1-1 0,0 0 1,0 1-1,0-1 0,0 1 0,0 0 0,-1-1 0,1 1 0,-1 0 0,1-1 0,-1 1 0,0 0 0,0-1 1,0 1-1,-1 0 0,1-1 0,-1 1 0,1 0 0,-1-1 0,0 1 0,-1 2 0,-4 6 5,0-1-1,0 1 0,-1-1 1,0 0-1,-10 9 0,-6 10 47,22-28-73,0 0 0,0-1 1,1 1-1,-1 0 1,0 0-1,1 0 0,-1 0 1,1 0-1,-1 0 1,1 0-1,-1 0 0,1 0 1,0 0-1,0 1 1,-1-1-1,1 0 0,0 0 1,0 0-1,0 0 1,0 0-1,0 0 0,1 1 1,-1-1-1,0 0 1,0 0-1,1 0 0,-1 0 1,1 0-1,-1 0 1,1 0-1,-1 0 1,1 0-1,0 0 0,-1 0 1,1-1-1,0 1 1,0 0-1,0 0 0,-1 0 1,1-1-1,0 1 1,0-1-1,0 1 0,0-1 1,0 1-1,0-1 1,0 1-1,0-1 0,2 0 1,6 3-89,0 0 1,1-1 0,0-1-1,13 1 1,-23-2 93,41 4-124,9 0-45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3:13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14027,'0'0'28,"0"0"0,0 0 0,0 0-1,0 0 1,-1 0 0,1 0 0,0 0 0,0 0 0,0 0 0,0 0 0,0 0-1,0 0 1,0 0 0,0 0 0,-1 0 0,1 0 0,0 1 0,0-1-1,0 0 1,0 0 0,0 0 0,0 0 0,0 0 0,0 0 0,0 0 0,0 0-1,0 0 1,0 0 0,0 1 0,0-1 0,0 0 0,0 0 0,0 0-1,0 0 1,0 0 0,0 0 0,0 0 0,0 1 0,0-1 0,0 0 0,0 0-1,0 0 1,0 0 0,0 0 0,0 0 0,0 0 0,0 0 0,0 1-1,0-1 1,0 0 0,0 0 0,0 0 0,0 0 0,0 0 0,0 0 0,0 0-1,1 0 1,-1 0 0,0 0 0,0 0 0,0 1 0,0-1 0,0 0-1,0 0 1,12 4 653,16 0 152,384-3 2907,-158-3-3275,362 18-1172,-455-11 5,-156-5 633,7 0-206,-1 1 0,0 0 0,1 0 0,-1 1 0,19 5 0,-30-7 230,0 0 0,0 0 0,0 0 0,1 0 0,-1 0 0,0 0 0,0 1 1,0-1-1,0 0 0,1 0 0,-1 0 0,0 0 0,0 0 0,0 0 0,0 0 0,0 0 0,1 0 0,-1 0 0,0 0 0,0 1 0,0-1 0,0 0 0,0 0 0,0 0 0,0 0 0,0 0 0,0 0 0,1 1 0,-1-1 0,0 0 0,0 0 0,0 0 0,0 0 0,0 1 0,0-1 0,0 0 0,0 0 0,0 0 0,0 0 0,0 1 1,0-1-1,0 0 0,0 0 0,0 0 0,0 0 0,0 0 0,0 1 0,-1-1 0,1 0 0,0 0 0,0 0 0,0 0 0,0 0 0,0 1 0,0-1 0,-1 0 0,-1 3-602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3:14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9 12203,'22'-2'560,"20"-2"420,1 2 0,0 1-1,44 6 1,-84-4-898,0-1-1,0 1 1,-1 0-1,1-1 1,0 1-1,-1 0 1,1 1-1,2 1 0,-4-3-56,0 0-1,-1 1 0,1-1 0,-1 1 1,1 0-1,-1-1 0,1 1 0,-1-1 1,0 1-1,1 0 0,-1-1 0,0 1 1,1 0-1,-1-1 0,0 1 0,0 0 1,0-1-1,1 1 0,-1 0 0,0 0 1,0-1-1,0 1 0,0 0 0,0 0 1,0-1-1,-1 1 0,1 0 0,0 0 1,0-1-1,0 1 0,-1 0 0,1-1 1,0 1-1,-1 0 0,1-1 0,-1 1 1,1-1-1,-1 2 0,-11 11 152,1-1 0,-2 0 0,0 0 0,0-2 0,-27 17 0,2 1 19,18-13-92,-78 62 375,85-65-389,-1 1-1,2 0 0,0 1 1,-17 26-1,27-37-68,0 0 0,0 1-1,0-1 1,1 1 0,-1-1-1,1 1 1,0 0 0,0-1 0,0 1-1,0 0 1,1 0 0,0 0-1,-1 0 1,1 0 0,1 0 0,-1 0-1,1 4 1,1-5-9,-1 0 0,0 0 0,1-1 0,0 1 0,-1 0 0,1-1 0,0 1 0,0-1 0,1 1 0,-1-1 0,0 0 0,1 0 0,-1 0 0,1 0 0,0-1 0,0 1 0,0-1 0,-1 1 0,1-1 0,0 0 0,5 1 1,9 2-2,0 0 0,1-2 1,0 0-1,-1 0 0,34-3 0,-37 0 16,0 0-1,0-1 1,0-1-1,0 0 1,-1-1-1,0 0 0,24-12 1,-35 15-9,0 0-1,0 0 1,0 0 0,-1 0 0,1 0-1,0 0 1,-1 0 0,1 0 0,-1-1 0,1 1-1,-1 0 1,0-1 0,0 1 0,1-1-1,-1 0 1,0 1 0,0-1 0,-1 0-1,1 0 1,0 0 0,-1 0 0,1 1-1,-1-1 1,1 0 0,-1 0 0,0 0-1,0 0 1,0 0 0,0-3 0,-2 1 17,1 1 0,-1-1 1,0 0-1,0 1 1,0-1-1,0 1 0,0 0 1,-1 0-1,0 0 1,0 0-1,0 0 0,0 1 1,-4-4-1,-5-2-167,0-1 0,-1 2 1,0 0-1,0 0 0,0 2 0,-1-1 0,-18-3 0,25 8-888,8 5 581,10 5 56,8 4-282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3:14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 15595,'0'1'56,"0"-1"0,0 1 0,0-1 0,0 1 0,0-1-1,0 1 1,0-1 0,0 0 0,0 1 0,0-1 0,0 1-1,1-1 1,-1 1 0,0-1 0,0 0 0,0 1 0,1-1 0,-1 0-1,0 1 1,0-1 0,1 0 0,-1 1 0,0-1 0,1 0-1,-1 1 1,0-1 0,1 0 0,-1 0 0,1 1 0,-1-1-1,0 0 1,1 0 0,-1 0 0,1 0 0,-1 0 0,1 0 0,20-4 942,20-20 221,-7-2-527,41-39 0,-40 33-556,-53 70-76,12-28-232,1 1 0,1 0-1,0 0 1,0 0 0,1 0-1,1 1 1,-1-1 0,1 13-1,2-23 186,0-1 0,-1 0-1,1 1 1,0-1-1,0 1 1,0-1 0,0 0-1,0 1 1,1-1 0,-1 1-1,0-1 1,0 0 0,0 1-1,0-1 1,0 0 0,0 1-1,1-1 1,-1 0 0,0 1-1,0-1 1,1 0 0,-1 1-1,0-1 1,0 0-1,1 0 1,-1 1 0,0-1-1,1 0 1,-1 0 0,0 1-1,1-1 1,-1 0 0,0 0-1,1 0 1,-1 0 0,0 0-1,1 0 1,-1 0 0,1 0-1,-1 1 1,0-1-1,1 0 1,-1-1 0,1 1-1,-1 0 1,0 0 0,1 0-1,-1 0 1,0 0 0,1 0-1,-1 0 1,0-1 0,1 1-1,-1 0 1,0 0 0,1 0-1,-1-1 1,0 1-1,1 0 1,-1 0 0,0-1-1,0 1 1,1-1 0,10-8-47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3:15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 15563,'16'-3'667,"-1"1"-1,0 0 1,1 1-1,20 1 0,-29 0-482,0 0 0,0 1 0,0 0 0,0 1 0,0 0 0,0 0 0,0 0-1,-1 1 1,1 0 0,-1 0 0,9 6 0,-14-8-164,1 0 0,-1 0 0,0 0 0,0 0 0,0 0 1,0 0-1,0 0 0,0 1 0,0-1 0,0 0 0,-1 1 0,1-1 1,0 0-1,-1 1 0,1-1 0,-1 1 0,0-1 0,1 1 0,-1-1 0,0 1 1,0 0-1,0-1 0,0 1 0,0-1 0,0 1 0,0-1 0,-1 1 0,1-1 1,-1 1-1,1-1 0,-1 1 0,1-1 0,-1 0 0,0 1 0,-1 1 0,-3 5 6,-1-1 0,0 0-1,0-1 1,-14 12-1,13-12 7,-49 40 71,33-28-55,-36 35 0,58-52-48,-1 1 1,1-1-1,0 1 1,-1-1-1,1 1 1,0 0-1,0-1 0,0 1 1,0 0-1,1 0 1,-1 0-1,0-1 1,1 1-1,-1 0 1,1 0-1,-1 3 1,2-4-13,-1 0-1,0 0 1,0 1 0,1-1 0,-1 0 0,1 0 0,-1 0-1,1 0 1,-1 0 0,1 0 0,0 0 0,0-1-1,-1 1 1,1 0 0,0 0 0,0 0 0,0-1 0,0 1-1,0 0 1,1 0 0,5 2-56,-1-1 0,0 0 0,1 0 1,-1 0-1,1-1 0,0 0 0,12 0 0,4-1 276,0-1 1,0-1 0,0-1-1,43-12 1,-3-4-145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3:15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14651,'-7'31'1937,"-3"6"-1161,0 2-344,-2 3 1216,4-1-728,0 1-151,7-1-537,1-5-304,4-7-537,2-6-159,1-8-168,-1-5-88,-2-10 576,-2-2-336,-8-9 7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3:15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12667,'5'0'1200,"9"2"-752,4-1-184,8 0 592,4 1-392,6-2-200,-1 0 9,-2-4-137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3:16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13507,'30'8'1590,"-6"-2"-175,33 13 0,-52-17-1284,0 0 0,0 1 1,0-1-1,0 1 1,-1 0-1,1 1 0,-1-1 1,0 1-1,0-1 1,0 1-1,0 1 0,3 4 1,-6-7-119,0 0 0,-1 1-1,1-1 1,0 0 0,-1 1 0,1-1 0,-1 1 0,0-1 0,0 1-1,0-1 1,0 1 0,0-1 0,0 1 0,-1-1 0,1 1 0,-1-1-1,0 1 1,1-1 0,-1 0 0,-1 1 0,1-1 0,-3 4-1,-3 5 1,0 0 0,-1-1 0,-10 10 0,16-18-3,-93 86 296,69-66-107,1 0-1,1 2 1,-24 31 0,46-54-176,1 1 0,-1 0 1,1 0-1,0 0 1,0 0-1,0 0 1,0 0-1,0 1 1,0-1-1,0 0 1,1 0-1,-1 1 1,1-1-1,0 0 1,0 1-1,0 2 1,0-3-14,1-1 0,-1 0 0,1 0 0,0 1 0,-1-1 0,1 0 0,0 0 0,0 0 0,0 0 0,0 0 0,0 0 0,0 0 0,0 0 0,1 0-1,-1-1 1,0 1 0,0 0 0,1-1 0,-1 1 0,0-1 0,1 1 0,-1-1 0,0 0 0,1 0 0,-1 1 0,1-1 0,1 0 0,11 0 0,0 1 0,0-2 1,0 0-1,0 0 0,0-1 0,-1-1 0,1-1 0,-1 1 0,14-7 0,-8 2 3,-1-1 1,0 0-1,0-1 1,-1-1-1,25-20 1,-39 28 0,0 1 0,0-1-1,-1 0 1,1 0 0,-1 0 0,0 0 0,0 0 0,0-1 0,0 1 0,-1-1 0,1 1 0,0-5 0,-2 7-6,0 0 0,0 0 0,1 0 0,-1 0 1,0 0-1,0 0 0,-1 0 0,1 0 1,0 0-1,0 0 0,0 0 0,-1 0 1,1 0-1,0 0 0,-1 0 0,1 0 0,-1 0 1,0-1-1,0 1 2,-1 0 0,1 0 0,0 0 0,0 0 0,-1 0 0,1 1 0,-1-1 0,1 0 0,0 1 0,-1-1 0,1 1 0,-1 0 0,1-1 0,-1 1 0,0 0-1,-1 0 1,-6 0-13,0 0-1,1 0 0,-1 1 0,1 0 0,-16 5 0,21-6-114,0 1 0,0 0 0,0 0-1,0 0 1,0 1 0,0-1 0,0 1-1,1 0 1,-1 0 0,1-1 0,-1 2-1,1-1 1,0 0 0,-1 0 0,1 1-1,1-1 1,-1 1 0,-3 5 0,5-8 93,0 1 0,0-1 0,-1 1 0,1-1 0,0 1 0,0 0 0,0-1 1,0 1-1,0-1 0,0 1 0,0 0 0,0-1 0,0 1 0,0-1 0,0 1 1,0 0-1,0-1 0,1 1 0,-1-1 0,0 1 0,0-1 0,1 1 0,-1-1 0,0 1 1,1-1-1,-1 1 0,0-1 0,1 1 0,-1-1 0,1 0 0,-1 1 0,1-1 1,-1 1-1,1-1 0,-1 0 0,1 0 0,0 1 0,14 8-631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6:15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41 13371,'-6'-15'1336,"16"9"-592,9 2-256,15 4 1209,13 4-721,16 1-248,11-1-200,12-2-64,2-2-112,-6-2-488,-5-2-336,-21-6 416,-20 2-104,-31 1-104</inkml:trace>
  <inkml:trace contextRef="#ctx0" brushRef="#br0" timeOffset="1">102 370 14107,'41'0'1672,"2"-10"-1112,8-8-231,5 2 1231,6-3-1224,0-1-336,-2-5 176,-4-2-96,-5-2-160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3:16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73 511 15163,'53'6'2758,"-48"-5"-2538,-1 0 1,1 0-1,0 1 0,-1-1 1,1 1-1,0 0 1,-1 0-1,6 5 0,-9-6-181,0 0 0,0 0 0,0 0 0,0 0 0,0 1 0,0-1 0,0 0 0,0 1 0,-1-1 0,1 0 0,-1 1 0,1-1 0,-1 1-1,1-1 1,-1 1 0,0-1 0,0 1 0,0-1 0,0 1 0,0 0 0,0-1 0,0 1 0,0-1 0,-1 1 0,1-1 0,0 1 0,-1-1 0,0 1 0,1-1 0,-1 0 0,0 1 0,0-1-1,1 0 1,-3 2 0,-3 6 58,0-1 0,-1 0 0,-13 12 0,-15 10 1077,-67 43-1,136-92-1515,54-20-1,-27 13-691,51-23 224,-56 24 269</inkml:trace>
  <inkml:trace contextRef="#ctx0" brushRef="#br0" timeOffset="1">161 38 13507,'1'-2'83,"-1"1"1,1 0-1,0-1 0,-1 1 1,1 0-1,0-1 0,0 1 1,0 0-1,0 0 0,0 0 1,0 0-1,0 0 0,0 0 1,0 0-1,1 0 0,-1 0 1,0 0-1,1 1 0,-1-1 1,0 0-1,1 1 0,-1 0 1,3-1-1,40-7 760,-40 7-640,14-1 263,0 0 0,0 1 1,0 1-1,0 1 0,0 1 0,0 0 1,34 10-1,-50-12-438,-1 0 0,0 0 1,1 1-1,-1-1 0,0 1 0,1-1 0,-1 1 0,0 0 1,0-1-1,1 1 0,-1 0 0,0 0 0,0 0 1,0 0-1,0 0 0,0 0 0,0 0 0,0 0 0,-1 0 1,1 1-1,0-1 0,-1 0 0,1 0 0,0 1 1,-1-1-1,0 0 0,1 1 0,-1-1 0,0 1 0,0-1 1,1 0-1,-1 1 0,0-1 0,0 1 0,-1-1 1,1 0-1,0 1 0,0-1 0,-1 1 0,1-1 0,-1 0 1,1 1-1,-1-1 0,-1 2 0,-3 6 38,-1-1-1,0 0 1,0 0-1,-1-1 1,-8 8-1,8-9-8,-23 23 137,15-15-36,0 0-1,0 1 0,2 1 1,-16 22-1,29-37-147,-1 0 0,1-1 0,-1 1 0,1 0 0,0 0 0,-1-1 0,1 1 0,0 0-1,-1 0 1,1 0 0,0-1 0,0 1 0,0 0 0,0 0 0,0 0 0,0-1 0,0 1 0,0 0-1,0 0 1,0 0 0,0 0 0,1-1 0,-1 1 0,0 0 0,1 0 0,-1 0 0,1 0 0,0 1 2,1-1 0,-1 0 0,0 0 0,1 0 0,-1 0 1,1-1-1,-1 1 0,1 0 0,-1-1 0,1 1 0,0-1 0,3 1 0,7 1-63,0-1-1,0-1 0,13 0 0,-21-1-25,16 0-117,-1 0 1,0-2-1,0-1 1,0 0-1,24-10 0,5-3-108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3:17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14507,'7'1'148,"0"0"0,0 1-1,0 0 1,0 0 0,0 0-1,-1 1 1,1 0 0,-1 1 0,0-1-1,0 1 1,0 0 0,-1 0 0,1 1-1,-1 0 1,0 0 0,8 10 0,1 4 107,-1 0 0,0 1 1,16 37-1,-13-19-90,-1 0-1,-2 1 1,-2 0 0,-2 1 0,-1 0-1,-2 1 1,-2-1 0,-2 1 0,-5 71-1,-1-66-101,-3 0-1,-1 0 1,-2-1-1,-2 0 1,-3-1-1,-1-1 1,-2 0-1,-30 52 1,37-77-167,-1 0 1,-1-1-1,0-1 0,-1 0 1,-1-1-1,0 0 1,-1-2-1,-27 19 0,20-19-89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3:19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42 12355,'18'-8'775,"0"0"1,1 1-1,34-7 0,-46 12-557,0 1-1,1 0 1,0 1-1,-1-1 0,1 1 1,-1 1-1,1 0 1,-1 0-1,1 0 0,-1 1 1,1 0-1,12 5 1,-18-6-176,0 0 1,-1 0 0,1 0 0,-1 0 0,1 0 0,-1 0 0,1 0 0,-1 1 0,0-1 0,1 0 0,-1 1-1,0-1 1,0 1 0,0-1 0,0 1 0,0 0 0,0-1 0,-1 1 0,1 0 0,-1 0 0,2 3 0,-2-2 3,0 1 1,-1-1 0,1 0 0,0 1-1,-1-1 1,0 0 0,0 1 0,0-1 0,0 0-1,0 0 1,-3 4 0,-5 7 76,0 0-1,-1 0 1,-21 22 0,28-33-104,-67 66 265,44-45-167,1 1 1,1 1-1,-32 47 0,53-69-105,1-1 0,0 0-1,1 1 1,-1 0 0,1-1-1,-1 1 1,1 0 0,0 0 0,0 0-1,1 0 1,-1 0 0,1 0-1,0 0 1,0 0 0,0 0 0,1 4-1,0-5-1,1 1-1,-1-1 1,0 0-1,1 0 0,0 0 1,-1 0-1,1 0 0,0 0 1,1 0-1,-1 0 1,1-1-1,-1 1 0,1-1 1,0 0-1,-1 0 0,1 0 1,0 0-1,6 2 1,4 1 41,0 0 0,0-1 1,0-1-1,1 0 1,-1-1-1,1 0 1,-1-1-1,1-1 0,0 0 1,0-1-1,-1 0 1,1-1-1,-1 0 1,1-1-1,13-6 0,-23 8 16,-1-1 0,0 1 0,0-1 0,0 0 0,0 0 0,0 0 0,0-1 0,3-2 0,-6 4-43,1 1 0,-1-1 0,1 0-1,-1 1 1,1-1 0,-1 0 0,1 0-1,-1 1 1,0-1 0,1 0 0,-1 0-1,0 0 1,0 0 0,0 0 0,0 1-1,0-1 1,0 0 0,0 0 0,0 0-1,0 0 1,0 0 0,0 1 0,0-1-1,-1 0 1,1 0 0,0 0 0,-1 1-1,1-1 1,0 0 0,-1 0 0,1 1 0,-1-1-1,1 0 1,-1 1 0,0-1 0,1 0-1,-2 0 1,-3-3 38,-1 0 0,1 0 0,-1 0 0,0 1 0,0 0 0,0 0 0,0 1 0,0 0 0,-14-3 0,4 2-930,0 0 0,0 2 0,-16 0 1,26 1 184,10 5-80,8 3-189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3:19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 15267,'0'0'64,"-1"0"0,1 1 0,0-1 0,0 0 1,0 0-1,0 0 0,0 0 0,0 1 0,1-1 0,-1 0 0,0 0 0,0 0 0,0 1 0,0-1 0,0 0 0,0 0 0,0 0 0,0 0 0,0 1 0,0-1 0,0 0 1,1 0-1,-1 0 0,0 0 0,0 1 0,0-1 0,0 0 0,1 0 0,-1 0 0,0 0 0,0 0 0,0 0 0,0 0 0,1 0 0,-1 0 0,0 0 0,0 0 0,0 1 0,1-1 1,-1 0-1,0 0 0,0 0 0,1 0 0,10-6 1269,11-11-123,-21 16-1055,45-46 1478,-35 33-1425,1 2 0,21-19 0,-33 31-207,1 0 0,-1 0 0,0 0 0,0 0 0,0 0 0,0 0 0,0 0 0,0 0 0,1-1 0,-1 1 0,0 0 0,0 0 0,0 0 0,0 0 0,0 0 0,1 0 0,-1 0 0,0 0 0,0 0 0,0 0 0,0 0 0,0 0 0,1 0 0,-1 0 0,0 0 0,0 0 0,0 0 0,0 0 0,0 0 0,1 1 0,-1-1 0,0 0 0,0 0 0,0 0 0,0 0 0,0 0 0,0 0 0,1 0 0,-1 0 0,0 0 0,0 1 0,0-1 0,0 0 0,0 0 0,0 0 0,0 0 0,0 0 0,0 1 0,0-1 0,0 0 0,0 0 0,1 0 0,-1 0 0,0 0 0,0 1 0,0-1 0,0 0 0,0 0 0,0 0 0,-1 0 0,1 0 0,0 1 0,0-1 0,0 0 0,-1 11 7,-12 40-44,4-23-375,2 0 0,1 1 0,-2 36 0,7-62 293,1-3 97,0 1 0,0 0 0,0-1 0,0 1 0,0 0 1,-1-1-1,1 1 0,0-1 0,1 1 0,-1 0 0,0-1 0,0 1 0,0 0 0,0-1 1,0 1-1,1-1 0,-1 1 0,0-1 0,0 1 0,1 0 0,-1-1 0,0 1 1,1-1-1,0 1 0,4-2-401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3:21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14883,'2'-6'381,"1"0"0,0 0 1,1 1-1,-1-1 0,1 1 0,0 0 0,0 0 0,1 0 0,0 1 1,-1 0-1,2 0 0,-1 0 0,0 0 0,7-3 0,-7 5-241,0-1-1,0 1 1,0 0 0,1 1-1,-1-1 1,0 1-1,1 0 1,0 0-1,-1 1 1,1 0 0,-1 0-1,1 0 1,0 0-1,-1 1 1,1 0-1,8 3 1,-13-4-133,0 0 0,0 0 0,-1 1 0,1-1 0,0 0 1,0 0-1,0 1 0,0-1 0,-1 1 0,1-1 0,0 1 0,0-1 0,0 1 0,-1-1 1,1 1-1,-1-1 0,1 1 0,0 0 0,-1 0 0,1-1 0,-1 1 0,1 0 0,-1 0 1,0 0-1,1-1 0,-1 1 0,0 0 0,1 0 0,-1 0 0,0 0 0,0 0 0,0 0 1,0 0-1,0-1 0,0 1 0,0 0 0,0 0 0,0 0 0,-1 0 0,1 0 0,0 0 1,0 0-1,-1-1 0,1 1 0,-1 0 0,1 0 0,-1 0 0,1-1 0,-1 1 0,1 0 0,-1-1 1,1 1-1,-2 1 0,-5 5 16,-1 1 0,0-1 0,-15 11-1,15-12 0,-3 3-10,0 0-1,1 0 0,0 1 0,1 0 1,-9 13-1,16-21-8,1 0-1,-1 1 1,1-1 0,0 1-1,0-1 1,0 1 0,0 0-1,0-1 1,1 1 0,-1 0-1,1 0 1,0-1 0,0 7-1,0-7-1,1 0 0,-1 0 0,1 0 0,0 1-1,0-1 1,0 0 0,0 0 0,0 0 0,1-1 0,-1 1-1,1 0 1,-1 0 0,1-1 0,0 1 0,-1-1-1,1 1 1,0-1 0,0 0 0,4 2 0,12 5-175,1-1 0,-1 0 0,2-2 0,-1 0 0,0-1 0,28 2 0,3 1-214,36 7-243,-49-7 208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3:23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14843,'-1'1'127,"0"-1"1,0 1-1,0 0 0,0-1 1,0 1-1,0 0 0,0 0 1,0 0-1,0 0 0,0 0 1,1 0-1,-1 0 0,1 0 1,-1 0-1,0 0 0,1 1 1,0-1-1,-1 0 0,1 0 1,0 0-1,-1 1 0,1-1 1,0 0-1,0 2 0,0 38 899,0-31-853,1 59 5,2 0 0,4 0 0,20 91-1,-16-132-733,-11-27-45,0-2 16,-8-14-137,-4-5 323,-3-3-134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3:23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13667,'0'1'1440,"5"2"-728,11 3-176,12 0 817,2-3-145,11 3-256,4-4-128,2-2-199,0 0-65,-7-2-400,-2-3-376,-9-1 240,-6 8-64,-10-1-72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4:52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1049 60 8186,'-3'-4'153,"0"1"0,-1-1 0,1 0 1,-1 1-1,0 0 0,1 0 0,-1 0 0,-1 0 1,1 0-1,0 1 0,-1 0 0,1 0 0,-1 0 1,0 0-1,0 1 0,-6-1 0,-13-3 377,0 2 0,-26-1 0,34 3-415,-6 0-1,0 1 1,0 1 0,0 1 0,0 1-1,0 1 1,-23 7 0,17-2-85,0 2-1,0 0 1,1 2 0,-25 17 0,-6 7-30,2 2-1,-57 52 1,77-58-3,1 2 0,1 1 1,-48 69-1,68-82 1,0 1 0,1 0 0,2 1 0,0 1 0,2-1 0,0 2 0,-7 43 0,13-52 1,1 0-1,0 0 1,1 0 0,1 0 0,1 0-1,1 0 1,0 0 0,2 0 0,0-1 0,0 1-1,2-1 1,11 26 0,-11-33 4,0-1 0,0 1 0,0-1 0,1-1 0,1 1 0,-1-1 0,1 0 0,1-1 0,16 11 0,-11-9 9,1 0 0,1-2-1,-1 0 1,1-1-1,31 8 1,-14-7 9,1-2-1,1-1 1,-1-2 0,0-1-1,63-7 1,-69 2-6,0-1 0,0-2 0,0 0 0,-1-2 0,-1-1-1,1-1 1,-2-1 0,1-2 0,27-19 0,-25 13 15,-1-2-1,0 0 0,-2-2 1,-1-1-1,-1-1 0,-2-1 1,24-37-1,-36 50 1,-1 0 0,0-1 0,-1 0 0,-1 0 0,0-1 1,4-19-1,-9 28-22,1 0 1,-1 0-1,-1 0 0,1 0 1,-1 0-1,-1 0 1,1 0-1,-1 0 1,0 0-1,-1 0 1,0 0-1,0 1 0,0-1 1,-1 1-1,0-1 1,0 1-1,-6-8 1,-2 1-30,0 0 1,-2 1-1,0 0 1,0 1-1,-19-12 1,-18-16-41,16 7-14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4:53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828 1 10338,'-57'19'700,"-9"2"-241,-65 31 0,76-26-218,2 3 0,-99 70 0,127-79-196,1 1 1,0 1-1,2 1 1,1 1-1,1 1 1,1 1-1,-23 40 1,23-29-24,1 1 1,2 0-1,2 1 1,1 1-1,3 0 1,1 1-1,-4 48 1,10-60-21,1-1 1,2 0-1,1 0 1,1 1-1,2-1 1,0 0-1,2 0 0,1-1 1,2 0-1,0 0 1,19 36-1,-19-47-1,0-2-1,1 1 0,0-1 1,1-1-1,1 0 1,0 0-1,1-1 0,0-1 1,1 0-1,28 17 0,-31-22 1,0 0-1,1-1 0,0 0 0,0-1 0,0-1 0,0 0 1,0 0-1,1-2 0,-1 1 0,1-1 0,-1-1 0,1 0 0,0-1 1,-1-1-1,23-4 0,-9-3 8,0 0 0,-1-2 1,-1-1-1,0 0 0,-1-2 1,0-1-1,-1-1 0,0 0 1,22-24-1,-2-3 36,-2-1 0,-2-2 1,37-57-1,-6-3 412,103-217 0,-156 286-322,14-49 0,-25 69-120,-1 0-1,-1-1 1,0 1-1,-1-1 1,-1-20-1,-1 34-11,0-1-1,-1 1 0,1-1 0,-1 1 0,0 0 0,0-1 0,0 1 0,-1 0 1,1-1-1,-1 1 0,0 0 0,-1 0 0,1 1 0,0-1 0,-1 0 0,0 1 1,0 0-1,-4-4 0,3 4-9,-1 1 0,1-1 0,-1 1 1,0 1-1,-7-3 0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5:09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13987,'1'2'1184,"14"-2"-736,8 0-144,16-5 313,13 1-97,10 0-8,0-1-32,1 2-176,-5 3-104,-9 3-152,-9 2-64,-11 2-224,-13 2-136,-12-1-272,-4 2 520,-8-4-48,-5 0-104,-13-3-64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6:15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 18340,'-12'5'161,"0"0"1,0 1-1,1 1 0,0 0 1,0 0-1,0 1 1,1 1-1,1 0 0,-1 0 1,1 1-1,1 0 0,0 0 1,0 1-1,1 0 1,1 0-1,0 1 0,-8 20 1,9-22-139,2 1 0,-1-1 0,1 1 0,1 0 0,0 0 0,1 0 0,0 0 0,0 0 0,1 0 0,0 1 0,1-1 0,1 0 0,0 0 0,0 0 0,1-1 0,0 1 0,1-1 1,0 1-1,1-1 0,12 18 0,-15-24-19,2 0 0,-1 0 1,0 0-1,1-1 1,-1 0-1,1 0 1,0 0-1,0 0 0,1 0 1,-1-1-1,0 0 1,1 0-1,-1 0 0,1 0 1,0-1-1,6 2 1,-8-3 19,1 0 0,0 0 1,0 0-1,0 0 1,0 0-1,0-1 0,0 0 1,0 0-1,-1 0 0,1 0 1,0 0-1,-1-1 1,1 0-1,-1 0 0,1 0 1,-1 0-1,0 0 0,0-1 1,0 1-1,5-6 0,-2 0 59,0-1-1,0 1 1,-1-1-1,0 0 0,0-1 1,-1 1-1,0-1 0,-1 0 1,0 0-1,0 0 1,-1-1-1,-1 1 0,0 0 1,0-14-1,-1 6-105,0 0-1,-2 0 1,0 0-1,-1 0 1,-1 0 0,0 1-1,-10-24 1,12 36-69,0 1 1,1-1 0,-2 1 0,1 0-1,0-1 1,-1 1 0,0 0 0,0 1-1,0-1 1,0 0 0,-1 1 0,1 0-1,-8-5 1,4 6-342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5:10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48 12811,'-7'25'1248,"10"-7"-632,10-5-152,11-5 728,9-3-239,20-6-105,2-6-40,7-5-160,-2-1-88,-2 0-400,-1-1-304,-10-4 184,-5-2-48,-10 1-88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5:14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33 13467,'1'-1'107,"-1"-1"1,1 1 0,0-1-1,0 1 1,0 0-1,-1-1 1,1 1-1,0 0 1,1-1-1,-1 1 1,0 0 0,0 0-1,0 0 1,1 0-1,-1 0 1,1 0-1,-1 1 1,1-1 0,-1 0-1,1 1 1,-1-1-1,1 1 1,-1-1-1,3 1 1,45-6 963,-43 6-838,96-2 1368,-90 3-1453,1 0 1,-1 1 0,0 1 0,0 0-1,0 0 1,15 7 0,-25-10-128,0 1 1,1 1-1,-1-1 1,0 0-1,0 0 1,0 1 0,0-1-1,0 1 1,0 0-1,0 0 1,-1 0-1,1-1 1,-1 2 0,1-1-1,-1 0 1,0 0-1,0 0 1,0 1-1,0-1 1,1 3 0,-1-1-5,-1 0 1,0 0-1,0-1 1,0 1 0,0 0-1,-1 0 1,0-1-1,1 1 1,-1 0 0,0-1-1,-1 1 1,-1 4-1,-6 8 8,-1 1-1,0-1 0,-1 0 1,-17 17-1,23-27-18,-85 95 19,-57 73 14,144-169-32,-1-1 0,1 1-1,1 0 1,-1 0 0,1 0-1,0 1 1,-2 6 0,3-11-3,1 0-1,0 1 1,0-1 0,0 1-1,0-1 1,0 0 0,0 1-1,0-1 1,0 1 0,1-1-1,-1 0 1,0 1 0,1-1-1,-1 0 1,1 1 0,-1-1-1,1 0 1,0 0 0,0 0-1,0 0 1,-1 1 0,1-1-1,0 0 1,0 0 0,0 0-1,1-1 1,-1 1 0,0 0-1,0 0 1,0-1 0,1 1-1,-1 0 1,2 0 0,7 2 17,-1 0-1,1-1 1,0 0 0,0-1 0,0 0 0,0 0 0,0-1-1,20-2 1,-5-1 26,0-2 0,33-10 0,-39 9 70,34-15 0,-49 19-77,0 0 0,0 0 0,0-1 0,0 1 0,0-1 0,-1 0 0,1 0 0,-1 0 0,0 0 0,0 0 0,0-1 0,0 1 0,-1-1-1,3-5 1,-4 8-20,-1 0-1,0 0 0,1 0 1,-1 0-1,0 0 0,0 0 0,0-1 1,0 1-1,0 0 0,0 0 0,0 0 1,0 0-1,0 0 0,-1 0 0,1 0 1,0 0-1,-1 0 0,1 0 1,-1 0-1,1 0 0,-2-2 0,0 1 15,1 0 0,-1 0 0,0 0-1,0 1 1,-1-1 0,1 0 0,0 1-1,-5-3 1,-1 1 53,-1-1 0,1 1-1,-1 0 1,-12-1 0,7 1-233,-1 1 1,1 1-1,-1 0 1,1 1-1,-1 0 1,1 1-1,-29 6 1,42-7 76,0 1 0,0-1 0,0 0 0,0 0 0,0 1 0,0-1 0,0 0 0,0 1 0,0-1 0,0 1 0,1-1 0,-1 1 0,0 0 0,0-1 0,0 1 0,1 0 0,-1 0 0,0-1 0,1 1 0,-1 0 0,1 0 0,-1 0 0,1 0 0,-1 0 0,1 0 0,-1 0 0,1 0 0,0 0 0,0 0 0,-1 1 0,2 0 0,-1-1-1,1 1 0,0-1 1,-1 0-1,1 1 1,0-1-1,0 0 1,0 0-1,0 1 1,0-1-1,0 0 0,0 0 1,1 0-1,-1 0 1,0 0-1,0-1 1,1 1-1,-1 0 0,1 0 1,1 0-1,28 10-815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5:14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93 16203,'-1'1'208,"0"0"0,0 0-1,0 0 1,0 0-1,0-1 1,0 2 0,0-1-1,0 0 1,0 0-1,0 0 1,-1 3 0,3 3 1104,10-5 111,-3-3-1200,0 0 0,0-1 0,0 0 0,-1 0 0,1 0 1,-1-1-1,1-1 0,10-6 0,57-41-45,-25 15-161,-42 34-134,-9 10 59,-10 17 13,8-20 24,2-2 10,-7 13-75,1 0 0,0 0 0,1 0 0,-5 29 1,10-44 71,1 0 0,0 0 1,0 1-1,0-1 0,0 0 1,0 0-1,0 0 1,0 0-1,0 0 0,0 0 1,1 1-1,-1-1 1,0 0-1,1 0 0,-1 0 1,1 0-1,-1 0 0,1 0 1,0 0-1,-1 0 1,1 0-1,0-1 0,0 1 1,-1 0-1,1 0 0,0-1 1,0 1-1,0 0 1,0-1-1,0 1 0,0-1 1,0 1-1,0-1 1,0 1-1,0-1 0,0 0 1,1 0-1,-1 1 0,0-1 1,0 0-1,0 0 1,0 0-1,0 0 0,0-1 1,1 1-1,-1 0 0,0 0 1,0-1-1,0 1 1,0 0-1,2-2 0,16-12-176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5:15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14147,'6'-6'208,"1"0"0,0 1 0,0 0 0,1 1 0,-1 0 0,1 0 0,0 0 0,0 1 0,0 0 0,0 1 0,9-2 0,11-1 603,57-5 0,-65 9-473,0 1-1,22 3 1,-38-3-294,0 0 1,0 1-1,0-1 1,0 1 0,0 0-1,0 1 1,-1-1-1,1 1 1,0-1 0,-1 1-1,1 0 1,-1 1-1,1-1 1,-1 0 0,0 1-1,0 0 1,3 3-1,-6-5-32,1 0 1,-1 0-1,1 0 0,-1 0 0,1 0 0,-1 0 1,0 0-1,1 0 0,-1 0 0,0 0 0,0 0 1,0 0-1,0 0 0,0 0 0,0 0 0,0 1 1,0-1-1,0 0 0,-1 0 0,1 0 0,-1 1 0,0 1 8,-1-1-1,1 1 1,-1-1-1,1 0 1,-1 0-1,0 1 1,0-1-1,-3 2 1,-4 3 43,0-1 1,0 0-1,-13 6 1,-37 13 250,42-19-176,2 0 0,-1 1 0,-27 17-1,43-23-130,-1-1-1,0 1 0,1-1 0,-1 0 1,0 1-1,1 0 0,-1-1 0,0 1 1,1-1-1,-1 1 0,1 0 0,-1-1 1,1 1-1,-1 0 0,1 0 1,0-1-1,-1 1 0,1 0 0,0 0 1,0 0-1,-1-1 0,1 1 0,0 0 1,0 0-1,0 0 0,0 0 1,0-1-1,0 1 0,1 1 0,0 0-18,0 0-1,0-1 1,0 1-1,0-1 1,0 1 0,0-1-1,0 0 1,1 0-1,-1 1 1,1-1-1,-1 0 1,4 1-1,6 4-76,0-1 1,0 0-1,13 3 0,20 3 646,78 9 1,-60-13-486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5:15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4 14147,'12'-2'311,"-1"1"0,0 0 1,1 1-1,-1 0 0,1 1 0,-1 0 0,0 1 0,1 1 1,-1-1-1,0 1 0,20 10 0,-29-12-268,0-1-1,-1 1 1,1 0 0,-1 0-1,1 0 1,-1 0 0,0 1-1,0-1 1,1 0 0,-1 1-1,0-1 1,0 0 0,0 1-1,0-1 1,0 1 0,-1-1-1,1 1 1,0 0 0,-1-1-1,1 1 1,-1 0 0,0 0-1,1-1 1,-1 1 0,0 0-1,0 0 1,0-1 0,0 1-1,0 0 1,-1 0 0,1-1-1,-1 1 1,1 0 0,-1-1-1,1 1 1,-2 2 0,-3 5 50,0 0 0,-1-1 0,0 0 1,0 0-1,-8 8 0,8-10-45,-50 55 263,22-25-137,0 1 1,3 2-1,-50 81 0,77-113-163,0 1-1,0 0 0,1 0 1,0 0-1,1 0 0,0 0 1,0 0-1,-1 11 1,3-17-7,0 1 1,0 0 0,1-1 0,-1 1 0,1 0 0,-1-1-1,1 1 1,0 0 0,0-1 0,0 1 0,0-1 0,0 0 0,1 1-1,-1-1 1,1 0 0,-1 0 0,1 0 0,0 0 0,0 0-1,0 0 1,0 0 0,0-1 0,1 1 0,-1-1 0,0 0-1,1 1 1,-1-1 0,1 0 0,4 1 0,5 1 1,-1 0 0,1-1-1,0-1 1,0 0 0,0 0 0,0-1 0,0-1 0,0 0 0,-1 0-1,17-5 1,-9 1-4,0 0-1,-1-1 0,0-1 0,0-1 1,27-17-1,-39 22 25,-1-1-1,1 0 1,-1 0-1,0-1 1,0 1 0,0-1-1,-1 0 1,0-1-1,0 1 1,6-11 0,-9 13-2,0 1 0,0-1 1,0 0-1,-1 1 1,1-1-1,-1 0 1,1 1-1,-1-1 1,0 0-1,0 0 1,0 1-1,-1-1 0,1 0 1,-1 1-1,1-1 1,-1 0-1,0 1 1,0-1-1,0 1 1,0-1-1,0 1 1,-1-1-1,1 1 1,-1 0-1,0 0 0,1 0 1,-1 0-1,-3-3 1,0 1 24,1 1 1,-1-1-1,0 1 1,-1 0-1,1 0 1,0 1 0,-1-1-1,1 1 1,-1 0-1,0 1 1,0 0-1,0-1 1,0 2-1,0-1 1,-10 1-1,8 0-99,1 1-1,-1-1 0,1 2 1,0-1-1,0 1 0,-1 0 0,1 0 1,0 1-1,1 0 0,-1 0 1,0 1-1,-8 6 0,14-9-37,-1 0 1,1 0-1,0 0 0,-1 0 0,1 0 1,0 0-1,0 1 0,0-1 0,0 0 1,0 1-1,0-1 0,0 1 0,0-1 1,0 1-1,1-1 0,-1 1 0,1 0 1,-1-1-1,1 1 0,0 0 0,0 0 0,-1-1 1,1 1-1,0 0 0,1-1 0,-1 1 1,0 0-1,0 0 0,1-1 0,-1 1 1,1-1-1,-1 1 0,1 0 0,0-1 1,0 1-1,-1-1 0,1 1 0,0-1 1,0 0-1,1 1 0,-1-1 0,0 0 1,0 0-1,1 0 0,-1 0 0,0 0 1,1 0-1,-1 0 0,1 0 0,1 0 1,29 8-774,10-5-142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5:16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14755,'1'-3'175,"0"1"0,0 0 0,1 0 0,-1 0 0,0 0 0,1 0 0,-1 1 0,1-1 0,0 0 0,0 1 0,-1-1 0,1 1 0,0-1 0,3 0 0,32-16 1254,-29 15-1250,-1 0 0,1 1-1,0 0 1,0 0-1,1 1 1,-1 0-1,0 1 1,11 0 0,-17 0-156,1 0 0,-1 0 0,0 1 0,1-1 1,-1 1-1,0-1 0,0 1 0,1 0 1,-1 0-1,0 0 0,0 0 0,0 0 0,0 1 1,0-1-1,-1 1 0,1-1 0,0 1 0,0-1 1,-1 1-1,1 0 0,-1 0 0,0 0 1,0 0-1,1 0 0,-1 0 0,0 0 0,-1 0 1,1 1-1,0-1 0,-1 0 0,1 0 0,-1 1 1,1 2-1,-2 3 14,1-1 1,-1 1 0,0 0-1,0-1 1,-1 0-1,0 1 1,-1-1-1,1 0 1,-1 0-1,-1 0 1,1 0 0,-1-1-1,0 0 1,-1 1-1,-7 7 1,-6 6 172,-1 0 1,-42 31-1,46-40-84,-13 13 282,41-24-102,18-7-611,-1-2 0,-1-1 0,0-1-1,0-1 1,-1-2 0,29-18 0,-17-3-83,-4-6-138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5:16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13947,'35'-4'1194,"0"2"1,0 1-1,1 2 1,66 11-1,-95-11-1021,0 0 0,0 1 1,0 0-1,-1 0 0,9 5 1,-14-7-160,0 0 0,0 1 0,0-1 1,0 1-1,-1-1 0,1 1 0,0-1 0,0 1 1,-1-1-1,1 1 0,0 0 0,-1 0 0,1-1 1,-1 1-1,1 0 0,-1 0 0,1-1 1,-1 1-1,0 0 0,1 0 0,-1 0 0,0 0 1,0 0-1,0 0 0,0 0 0,1 0 0,-1-1 1,0 1-1,-1 0 0,1 0 0,0 0 1,0 0-1,0 0 0,0 0 0,-1 0 0,1 0 1,0-1-1,-1 1 0,1 0 0,-1 0 1,1 0-1,-1-1 0,1 1 0,-1 0 0,0 0 1,1-1-1,-1 1 0,-1 0 0,-16 16 64,-1 0-1,-1-2 0,0 0 1,-32 16-1,-10 9 83,48-30-112,-25 18 64,37-26-98,0 0 0,0 0 0,0 0 0,0 1 0,0-1 0,1 0 0,-1 1 0,1-1 0,-1 1 0,1-1 0,0 1 0,0 0 0,-1 4 0,2-6-9,0 0 0,0 0 0,0 0-1,0 0 1,1 0 0,-1 0 0,0 0 0,0 0-1,1 0 1,-1 0 0,0 0 0,1 0 0,-1 0-1,1 0 1,0 0 0,-1 0 0,1 0 0,0 0 0,-1 0-1,1-1 1,0 1 0,0 0 0,0-1 0,0 1-1,-1 0 1,1-1 0,0 1 0,0-1 0,0 1-1,0-1 1,1 0 0,1 1 0,3 1-17,1-1 0,0 0 1,0 0-1,9 0 0,22-2-361,0-3 0,0 0 0,58-16 0,-73 15 334,38-9-292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5:17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1 157 13611,'2'1'136,"0"1"0,0-1 0,0 0 0,1 0 0,-1 1 0,0-1-1,1-1 1,-1 1 0,0 0 0,1-1 0,-1 1 0,1-1 0,-1 0 0,1 0 0,4 0 0,44-8 407,-27 3-171,463-65 3749,9 37-3498,187 29-2105,-84 2 602,-2-24 2697,-581 25-1824,9-2-358,-61-3 1305,16 1-949,-9-1 11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5:17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28 13067,'33'-9'942,"38"-5"0,-58 12-685,1 1-1,-1 0 0,1 1 0,-1 0 1,23 4-1,-34-4-211,-1 1 0,0-1 0,1 0-1,-1 1 1,1-1 0,-1 1 0,1-1 0,-1 1 0,0 0 0,1-1 0,-1 1 0,0 0 0,0 0 0,1 0-1,-1 0 1,1 2 0,-1-2-15,-1 0-1,0 0 0,1 0 1,-1-1-1,0 1 0,0 0 1,0 0-1,0 0 0,1 0 1,-1 0-1,0 0 0,-1 0 1,1 0-1,0 0 0,0 0 1,0 0-1,0-1 0,-1 1 1,1 0-1,-1 1 0,-3 4 88,1 0 0,-1 0 1,-1 0-1,1-1 0,-10 9 0,-50 49 401,-91 95 571,127-125-829,0 2 0,2 0 0,-21 40 0,40-63-169,1 1-1,0-1 1,0 1-1,2 0 1,-6 24 0,9-35-75,1 1 0,-1 0 0,1-1 0,0 1 1,-1 0-1,1 0 0,1-1 0,-1 1 0,0 0 0,1-1 0,-1 1 1,1 0-1,0-1 0,0 1 0,0-1 0,0 1 0,1-1 1,-1 1-1,0-1 0,1 0 0,0 0 0,-1 0 0,1 0 0,0 0 1,0 0-1,0 0 0,1 0 0,-1-1 0,0 1 0,1-1 1,-1 0-1,1 0 0,-1 0 0,1 0 0,-1 0 0,5 0 0,10 3 1,0-1-1,1-1 0,-1-1 1,1-1-1,32-3 0,-21-1-19,0-1-1,52-16 0,-78 20 5,14-5 20,0 0-1,22-12 0,-36 16 1,0 1 0,0 0-1,0-1 1,-1 0 0,1 1 0,-1-1 0,1 0 0,-1-1-1,0 1 1,0 0 0,1-1 0,-2 1 0,1-1 0,0 1-1,-1-1 1,1 0 0,-1 0 0,0 0 0,1 0 0,-2 0-1,2-5 1,-2 5 5,0 1-1,-1 0 0,0-1 0,0 1 1,1 0-1,-1 0 0,0 0 0,-1-1 1,1 1-1,0 0 0,-1 1 0,1-1 1,-1 0-1,1 0 0,-1 0 1,0 1-1,0-1 0,0 1 0,0 0 1,0-1-1,0 1 0,0 0 0,0 0 1,-4-1-1,-5-2 83,0 0 0,0 1-1,-20-4 1,13 5-44,-1 0 1,1 1-1,-28 2 1,38-1-174,1 1 0,-1 0 0,1 0 0,-1 1 0,1 0 0,0 0 0,0 1 0,0 0 0,0 0 0,1 1 0,-8 4 1,13-7 47,0 0 0,0-1 1,0 1-1,0 0 1,1 0-1,-1 0 1,0-1-1,1 1 1,-1 0-1,0 0 1,1 0-1,-1 0 1,1 0-1,-1 0 0,1 0 1,0 0-1,0 0 1,-1 0-1,1 1 1,0-1-1,0 0 1,0 0-1,0 0 1,0 0-1,0 0 0,0 0 1,1 0-1,-1 0 1,0 0-1,1 1 1,-1-1-1,0 0 1,1 0-1,-1 0 1,2 1-1,0 1-47,0 0 1,1 0-1,-1-1 0,1 1 0,0 0 1,0-1-1,0 0 0,0 0 1,4 3-1,23 8-651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5:18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2 265 12987,'-1'0'88,"1"1"0,0 0 0,0-1 0,0 1 0,0-1 0,0 1 1,0-1-1,0 1 0,0-1 0,0 1 0,0 0 0,0-1 0,0 1 0,0-1 0,0 1 0,0-1 1,0 1-1,1-1 0,-1 1 0,0-1 0,1 1 0,-1-1 0,0 1 0,1-1 0,-1 1 1,0-1-1,1 1 0,-1-1 0,1 0 0,-1 1 0,1-1 0,0 0 55,0 0-1,1 0 1,-1 0-1,0 0 1,0 0-1,0 0 1,0-1-1,0 1 1,0 0-1,1-1 1,-1 1-1,0-1 1,0 1-1,1-2 1,39-29 2197,-37 28-2205,29-30 820,57-69-1,2-5-801,-90 108-172,-3 5 1,-6 14-12,4-11 13,-6 23-89,1 0-1,1 1 1,1 0 0,-1 56 0,7-84 17,0-1 0,0 0 0,1 1 0,0-1 0,1 9 0,-1-12 77,-1 0 0,1 0 0,-1 0-1,1 0 1,-1 0 0,1 0 0,-1 0-1,1-1 1,0 1 0,0 0-1,-1 0 1,1 0 0,0-1 0,0 1-1,0 0 1,0-1 0,0 1 0,0-1-1,0 1 1,0-1 0,0 1-1,0-1 1,0 0 0,0 0 0,0 1-1,1-1 1,-1 0 0,2 0-1,16-4-223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6:17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27 12755,'0'-2'113,"-1"1"1,1-1-1,-1 1 1,0 0-1,1 0 1,-1-1-1,0 1 1,0 0-1,0 0 1,0 0 0,0 0-1,0 0 1,0 0-1,0 0 1,-1 0-1,1 0 1,0 1-1,0-1 1,-1 0-1,1 1 1,-1-1-1,1 1 1,0-1-1,-1 1 1,1 0-1,-1 0 1,1 0 0,-2 0-1,-49-2 1908,47 2-1641,-17 1-20,0 1 0,0 2 0,1 0 0,-1 1 0,1 1 0,0 1 0,-22 10 0,31-12-309,1 1 0,0 0 0,0 1 0,1 0-1,-1 1 1,2 0 0,-1 0 0,1 1 0,0 0 0,1 1 0,0 0 0,1 0 0,-11 20 0,15-24-37,0 0 1,1 1-1,0-1 0,0 0 1,1 1-1,0-1 1,0 1-1,1-1 0,-1 1 1,1-1-1,1 1 1,-1-1-1,1 1 0,0-1 1,1 1-1,0-1 1,0 0-1,0 1 0,0-1 1,1 0-1,6 9 1,-4-8-4,0 0 1,0-1 0,1 1-1,0-1 1,0 0 0,1-1 0,-1 0-1,1 0 1,0 0 0,1-1 0,-1 0-1,1 0 1,0-1 0,0 0-1,0 0 1,11 2 0,-2-3 22,0 0 1,0-1 0,0 0 0,0-2-1,0 0 1,0-1 0,0 0-1,30-10 1,-35 9-270,0-1 0,0-1 0,-1 0 0,1 0 0,-1-1 0,0-1 0,-1 0 0,0 0 0,0-1 0,0 0 0,-1-1 0,12-13 0,-18 17 122,-1 1 1,1-1-1,-1 0 1,0 0-1,0 0 1,0 0-1,-1 0 1,1 0-1,-1-1 1,-1 1-1,1-10 1,-3-15-700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5:18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13347,'0'-3'151,"0"0"0,0 0 0,1 0 0,-1 0 0,1 0 0,0 1 0,0-1 0,0 0-1,0 1 1,1-1 0,-1 0 0,1 1 0,-1 0 0,1-1 0,0 1 0,0 0 0,0 0 0,0 0 0,0 0 0,1 0 0,-1 1 0,0-1 0,1 1 0,-1-1 0,1 1 0,3-1 0,8-3 277,0 0 1,-1 2-1,2-1 1,14 0-1,-17 2-143,10-1 297,36-1 1,-51 4-498,1 0 0,-1 1-1,1 0 1,-1 0-1,1 0 1,-1 1-1,0 0 1,9 4 0,-15-5-75,0-1 0,1 1 0,-1-1 1,-1 1-1,1-1 0,0 1 0,0-1 1,0 1-1,0 0 0,0 0 1,0-1-1,-1 1 0,1 0 0,0 0 1,-1 0-1,1 0 0,-1 0 0,1 0 1,-1 0-1,1 0 0,-1 0 0,0 0 1,1 0-1,-1 0 0,0 0 0,0 0 1,0 0-1,0 0 0,0 1 0,0-1 1,0 0-1,0 0 0,0 0 0,0 0 1,-1 0-1,1 0 0,-1 0 1,1 0-1,0 0 0,-1 0 0,-1 2 1,-2 3 22,0-1 1,-1 1 0,0-1 0,0 0 0,-7 6 0,10-9-20,-66 50 263,51-42-195,2 1 1,-1 1 0,1 1 0,1 0-1,0 1 1,-17 23 0,30-35-74,0-1 0,-1 1 1,1 0-1,0 0 0,1 0 0,-1 0 1,0 0-1,1 1 0,-1-1 0,1 0 1,-1 0-1,1 5 0,0-6-9,0 0 0,1 0-1,-1 1 1,0-1 0,1 0 0,-1 0-1,1 0 1,-1 0 0,1 0 0,-1 1 0,1-1-1,0 0 1,0 0 0,-1-1 0,1 1-1,0 0 1,1 1 0,2 0-61,0 0-1,0 0 1,-1 0 0,1-1-1,0 1 1,0-1 0,0 0-1,1 0 1,-1 0 0,0-1-1,6 0 1,21 0-362,-1-1 1,45-9-1,-55 7 280,47-7-271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5:19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 15667,'-4'23'1609,"-3"12"-977,-1 2-240,4 11 752,0 3-328,4 1-224,0-2-167,4-2-417,2-6-200,0-9-457,-4-8-207,-2-14 648,-2-6-176,-10-11-168</inkml:trace>
  <inkml:trace contextRef="#ctx0" brushRef="#br0" timeOffset="1">0 232 15939,'3'-3'1553,"13"3"-953,7-1-264,12-1 592,8-2-216,9-2-680,3-4-360,5-9 408,-1 1-200,5-3-200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5:19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20 13443,'32'-5'880,"94"-9"782,-114 14-1397,0 0-1,0 0 1,0 1 0,0 1-1,0 0 1,0 0 0,22 9 0,-32-10-202,0 0 0,0-1 1,0 2-1,0-1 0,0 0 1,0 0-1,0 1 0,0-1 1,-1 1-1,1-1 0,-1 1 1,1 0-1,-1-1 0,1 1 1,-1 0-1,1 3 1,-2-4-26,1 1 1,-1 0 0,0 0 0,1-1 0,-1 1-1,0 0 1,-1 0 0,1 0 0,0-1 0,0 1 0,-1 0-1,1 0 1,-1-1 0,1 1 0,-1 0 0,0-1-1,0 1 1,0-1 0,0 1 0,0-1 0,0 1-1,-2 1 1,-16 17 232,0 0 0,-38 27-1,14-13-65,34-26-164,-33 28 219,-63 67 0,95-92-232,1 1 0,0 0 0,1 0 0,0 1 0,0 0 1,2 0-1,0 1 0,0 0 0,1 0 0,1 0 0,-4 21 0,7-31-21,1 0 0,0 1 0,-1-1 0,2 0 0,-1 0-1,0 1 1,1-1 0,0 0 0,0 0 0,0 0 0,0 1 0,1-1-1,-1-1 1,1 1 0,0 0 0,0 0 0,1-1 0,-1 1 0,1-1-1,0 0 1,0 1 0,0-1 0,0-1 0,0 1 0,1 0 0,-1-1-1,1 0 1,0 0 0,0 0 0,-1 0 0,1 0 0,0-1 0,1 0-1,-1 0 1,7 1 0,7 1 9,0-1 1,0 0-1,1-2 0,-1 0 1,0-1-1,31-6 0,-38 5 31,0 0 0,-1-1 0,1-1 0,-1 1 0,0-2 0,0 1 0,0-2 0,0 1-1,-1-1 1,0-1 0,0 1 0,9-11 0,-15 15-16,-1-1 0,0 1-1,-1 0 1,1-1-1,0 1 1,-1-1 0,1 0-1,-1 1 1,0-1 0,0 0-1,0 0 1,0 0 0,-1 0-1,1 0 1,-1 0 0,1 0-1,-1 0 1,0 0-1,0 0 1,-1-3 0,0 1 18,-1 1 0,1 0 0,-1 0 0,0 0 0,0 0 0,0 0 0,-1 0 0,1 0 0,-1 1 0,0-1 0,0 1 0,-5-4 0,0 0-5,-1 0-1,0 0 1,-1 1 0,0 0 0,0 1-1,0 0 1,0 1 0,-1 0-1,0 0 1,-12-2 0,16 6-162,0-1 0,0 1 0,1 1 0,-1-1 0,0 1 1,0 0-1,-7 3 0,12-4 26,0 1 1,0 0-1,0-1 1,1 1-1,-1 0 1,0 0-1,1 0 1,-1 0-1,0 1 1,1-1-1,-1 0 1,-1 3-1,2-3 35,1 0-1,-1 0 1,1 0-1,0 0 1,-1 0-1,1 0 1,0 0-1,0 0 1,-1 0-1,1 0 1,0 0-1,0 0 1,0 1-1,0-1 1,0 0-1,1 0 1,-1 0-1,0 0 1,0 0-1,1 0 1,-1 0-1,1 0 1,-1 0-1,2 1 1,10 12-561,11-1-102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5:20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50 13691,'3'-3'304,"-1"-1"0,0 1 0,1 0 0,-1 0 0,1 0 0,0 0 0,0 1 0,0-1 0,0 1 1,0-1-1,1 1 0,-1 0 0,1 1 0,0-1 0,-1 1 0,7-3 0,-6 3-113,1 0-1,-1 0 1,0 0-1,1 0 1,-1 1 0,1-1-1,-1 1 1,0 0 0,1 1-1,-1-1 1,1 1-1,-1 0 1,0 0 0,8 3-1,-10-3-162,-1 0-1,1 0 1,-1 0-1,1 0 1,-1 0-1,0 0 1,0 0-1,0 1 1,1-1 0,-1 1-1,0-1 1,-1 1-1,1-1 1,0 1-1,0-1 1,-1 1-1,1 0 1,-1-1-1,1 1 1,-1 0-1,0-1 1,1 1-1,-1 0 1,0 0-1,0-1 1,-1 1-1,1 0 1,0 0-1,0-1 1,-1 1-1,1 0 1,-1-1-1,1 1 1,-2 2 0,-2 4 5,0 1 1,-1-1 0,1 0 0,-2 0 0,-5 8 0,-10 7 168,-37 34 1,7-8 103,50-48-296,0 0 1,0-1-1,0 1 1,1 0-1,-1 0 1,0 0-1,0 0 0,1 0 1,-1 0-1,1 0 1,-1 0-1,1 0 1,-1 1-1,1-1 0,0 0 1,-1 2-1,1-3-6,0 1-1,1-1 0,-1 0 0,0 1 1,0-1-1,1 0 0,-1 1 0,0-1 1,1 0-1,-1 1 0,0-1 0,1 0 1,-1 1-1,0-1 0,1 0 0,-1 0 0,1 0 1,-1 1-1,0-1 0,1 0 0,-1 0 1,1 0-1,-1 0 0,1 0 0,-1 0 1,0 0-1,1 0 0,0 0 0,6 0-66,0-1 0,0 1 0,-1-2 0,11-2 0,165-51-2333,-128 41 1867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5:20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85 11811,'-1'-2'188,"0"-1"1,0 0-1,0 0 1,1 1-1,-1-1 1,1 0-1,0 0 1,-1 0 0,1 0-1,1 0 1,-1-4-1,1 5-62,0 0 0,-1 1-1,1-1 1,0 0 0,0 1-1,0-1 1,0 1 0,0-1 0,0 1-1,1-1 1,-1 1 0,0 0 0,1 0-1,-1-1 1,1 1 0,-1 0-1,1 0 1,0 1 0,1-2 0,8-2 219,-1 0 0,1 1 0,0 1 0,0 0 0,0 0 0,0 1 0,0 0 0,17 2 0,-14-1-139,-1 1 0,1 1 0,-1 1 0,1 0 0,-1 0 0,19 9 0,-29-11-168,0 0 0,-1 0 0,1 1 1,0-1-1,-1 1 0,1 0 0,-1 0 0,0 0 0,0 0 0,0 0 0,0 0 0,0 1 0,0-1 0,0 1 0,2 4 1,-3-5-20,-1 0 1,0 0 0,1 0-1,-1 0 1,0 0 0,0 0-1,0 0 1,-1 0 0,1 0-1,0 0 1,-1 0 0,1 0-1,-1 0 1,0 0 0,1 0 0,-1 0-1,0 0 1,0-1 0,0 1-1,0 0 1,-1-1 0,1 1-1,0-1 1,-2 2 0,-14 12 128,1-1 0,-2 0-1,0-1 1,0-1 0,-35 16 0,28-15 105,1 1 1,-39 29-1,62-42-243,0-1 0,0 1 0,1-1 1,-1 1-1,0-1 0,0 1 0,1 0 0,-1 0 1,0-1-1,1 1 0,-1 0 0,0 0 0,1 0 1,0-1-1,-1 1 0,1 0 0,-1 0 0,1 0 1,0 0-1,0 0 0,-1 0 0,1 0 0,0 0 1,0 0-1,0 1 0,1-1-2,-1 0-1,1-1 1,0 1-1,0 0 1,-1 0 0,1-1-1,0 1 1,0-1 0,0 1-1,0-1 1,0 1-1,0-1 1,0 0 0,0 1-1,0-1 1,0 0 0,0 0-1,2 1 1,9 0 2,0-1 1,21-1 0,-32 1-16,140-17-1053,31-1-122,-130 17 710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5:24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3286 413 10802,'-1'-12'265,"-1"0"-1,-1 0 1,0 0-1,-1 1 1,0-1-1,-6-11 1,7 19-174,1-1-1,-1 1 1,0 0 0,0 0 0,0 0 0,-1 1-1,1-1 1,-1 1 0,0 0 0,0 0 0,0 0 0,0 0-1,0 1 1,-1 0 0,1-1 0,-1 2 0,-7-3-1,-12-1 370,-42-2 0,-4-1-179,-141-34 47,-53-8 1,-94-25-77,165 32-36,126 31-196,-1 3-1,0 4 0,0 2 0,0 3 1,-1 3-1,2 3 0,-1 4 0,1 2 1,0 3-1,-67 24 0,84-20-33,0 3 0,2 1 0,-74 48 0,62-29-131,1 2 0,-58 58 0,80-65-45,2 1 0,-45 66 0,-48 95-202,1-1 274,99-158 116,-97 146-1,106-154 3,3 1 1,0 0-1,2 1 0,-11 40 0,15-27-3,1 1 1,3 0-1,2 0 0,1 0 0,3 0 0,2 0 1,2 0-1,20 89 0,-5-58-5,4-1-1,4-1 1,2-1 0,58 103 0,-55-122-13,2-1 1,2-2-1,3-2 0,2-1 1,86 81-1,-92-101 8,2-2 0,0-1-1,2-2 1,1-2-1,1-1 1,1-3-1,1-1 1,85 25 0,110 1-59,7-19-139,-51-7-224,33 5 212,-118-15 74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5:25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2423 12163,'99'-70'1143,"-3"-4"0,97-97 0,-150 127-874,-1-2-1,-3-2 1,-2-2 0,-1-1 0,-4-1-1,30-63 1,-30 39-96,-3-2-1,24-103 1,17-167-61,-68 333-113,25-164-110,-24 144 41,-1 0 0,-2 0 1,-4-37-1,1 54 49,-1-1 0,-1 1 0,-1 0 0,0 0 0,-2 0 0,0 1 0,0 0 0,-2 1 1,-16-23-1,0 6 54,-1 0 0,-2 2-1,-37-31 1,-99-70-462,38 33 301,56 40 7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5:35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575 9 12811,'3'0'168,"19"-8"2698,-17 8-967,-13 7-320,-16 9-630,-48 22 0,11-7-717,-3 6-85,-89 69 1,119-78-148,1 1 1,2 2-1,-53 64 1,80-90 1,-23 36-4,25-39 2,1 0-1,0 0 0,0 0 0,0 1 1,1-1-1,-1 0 0,0 0 1,1 1-1,-1-1 0,1 0 0,0 1 1,0-1-1,0 0 0,0 1 0,0-1 1,1 5-1,0-6 2,0 0 0,-1 0 0,1 0-1,0 0 1,0-1 0,-1 1 0,1 0 0,0 0 0,0-1 0,0 1-1,0 0 1,0-1 0,0 1 0,0-1 0,0 1 0,0-1 0,0 1-1,1-1 1,-1 0 0,0 0 0,0 1 0,0-1 0,0 0 0,1 0-1,-1 0 1,0 0 0,2-1 0,37-6 5,-34 6-3,72-20 194,59-11-759,-120 29 616,0 1 1,0 1-1,0 1 0,0 0 0,1 1 1,18 4-1,-4 3-75,-8-4-35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5:36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 14771,'19'0'842,"-8"0"-500,0 1 0,0-1 0,0 2 0,16 3-1,-25-4-289,-1-1-1,1 1 1,0-1-1,0 1 1,0 0-1,-1 0 1,1 0 0,0 0-1,-1 0 1,1 0-1,-1 0 1,1 1-1,-1-1 1,0 1-1,1-1 1,-1 1-1,0-1 1,0 1-1,0 0 1,0-1-1,0 1 1,-1 0-1,1 0 1,-1 0-1,1-1 1,-1 1-1,1 0 1,-1 0-1,0 0 1,0 0-1,0 3 1,-1 3 12,0 0 1,-1 0-1,0 0 1,0 0 0,-1 0-1,0 0 1,-1-1-1,-5 10 1,-41 57 5,42-62-48,-37 46 25,-46 70 134,81-112-127,0 2-1,1-1 0,1 1 1,1 1-1,-9 32 0,14-45-23,1 0 0,0 0 0,1 0 0,-1 1 0,1-1 0,0 0 0,1 0 0,-1 0 0,1 0 0,0 0 0,1 0 0,2 7 0,-3-10-9,1-1 0,-1 1 0,1-1 0,0 1-1,0-1 1,0 0 0,0 0 0,0 0 0,0 0 0,0 0 0,1 0-1,-1-1 1,1 1 0,-1-1 0,1 0 0,0 0 0,-1 0-1,1 0 1,0 0 0,0 0 0,0-1 0,0 1 0,-1-1-1,1 0 1,0 0 0,0 0 0,5-1 0,1 0 33,0-1-1,-1 0 1,1 0-1,-1-1 1,1 0 0,-1 0-1,0-1 1,0 0 0,-1-1-1,1 0 1,-1 0 0,8-7-1,-8 6 32,0 0 0,-1-1-1,1 0 1,-1 0 0,0-1-1,-1 1 1,0-1 0,0-1 0,-1 1-1,0 0 1,4-13 0,-7 19-56,-1 0 0,1 0 0,0-1 1,-1 1-1,0 0 0,0 0 1,0-1-1,0 1 0,0 0 0,0-1 1,0 1-1,-1 0 0,1-1 0,-1 1 1,0 0-1,1 0 0,-1 0 1,0 0-1,0 0 0,-1 0 0,1 0 1,0 0-1,-2-2 0,0 2 16,0 0 0,1 0-1,-1 0 1,0 0 0,0 1 0,0-1-1,-1 1 1,1 0 0,0 0 0,0 0-1,-1 0 1,1 0 0,0 1 0,-5-1-1,1 1-42,1 0 0,0 1-1,-1-1 1,1 1 0,0 0-1,0 1 1,-12 3 0,15-3-93,0-1 0,-1 0 0,1 1 0,0 0 1,0 0-1,0 0 0,1 0 0,-1 0 1,0 0-1,1 1 0,-1-1 0,1 1 0,-4 5 1,6-7 45,-1 0 0,1 1 0,-1-1 0,1 0 0,-1 0 1,1 0-1,0 0 0,-1 0 0,1 1 0,0-1 1,0 0-1,0 0 0,0 0 0,0 1 0,0-1 0,0 0 1,1 0-1,-1 0 0,0 1 0,1-1 0,-1 0 0,1 0 1,-1 0-1,1 0 0,-1 0 0,1 0 0,0 0 1,-1 0-1,1 0 0,0 0 0,0 0 0,0 0 0,0-1 1,0 1-1,0 0 0,0-1 0,0 1 0,0-1 0,0 1 1,1 0-1,20 8-597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5:36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0 262 15795,'1'1'92,"0"0"0,-1 0 0,1 0 0,0 0 0,0 0 0,0-1 0,0 1 0,0 0-1,0-1 1,-1 1 0,2 0 0,-1-1 0,0 1 0,0-1 0,0 0 0,0 1 0,0-1-1,0 0 1,0 0 0,0 0 0,1 0 0,-1 1 0,0-2 0,0 1 0,0 0 0,0 0 0,0 0-1,1 0 1,-1-1 0,0 1 0,0-1 0,0 1 0,0-1 0,0 1 0,0-1 0,0 1 0,0-1-1,0 0 1,0 0 0,-1 1 0,2-2 0,7-6 260,-1 0 0,0-1 0,10-13 0,-6 6 228,82-107 1132,-42 52-1433,-43 63-265,-6 13-6,-7 18-6,4-20-2,-10 42-129,-12 71-904,20-99 832,0 1 0,2-1-1,0 1 1,3 27 0,4-24-154,-7-21 343,0 1 1,1-1-1,-1 1 0,1-1 0,-1 0 0,0 1 1,1-1-1,-1 0 0,0 1 0,1-1 0,-1 0 1,1 0-1,-1 1 0,1-1 0,-1 0 0,1 0 1,-1 0-1,1 0 0,-1 0 0,1 0 1,-1 0-1,1 0 0,-1 0 0,1 0 0,-1 0 1,1 0-1,-1 0 0,1 0 0,-1 0 0,1 0 1,-1 0-1,1-1 0,-1 1 0,1 0 0,-1 0 1,1-1-1,-1 1 0,18-15-535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2:42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17 218 16444,'2'0'196,"1"0"1,-1 0 0,1 1 0,-1-2 0,1 1 0,-1 0 0,1 0 0,-1-1 0,5-1 0,32-9 581,68-28 0,-92 32-755,0 0 1,-1-1-1,0-1 0,-1 0 0,1-1 0,-2 0 1,18-18-1,-28 25-20,1 0 0,-1 0 1,0 0-1,0 0 0,0 0 0,0-1 1,-1 1-1,3-6 0,-4 8-2,0-1 0,0 1 0,1 0 0,-1 0 1,0 0-1,0 0 0,0-1 0,0 1 0,-1 0 0,1 0 0,0 0 0,0 0 0,-1-1 0,1 1 0,0 0 1,-1 0-1,1 0 0,-1 0 0,0 0 0,1 0 0,-1 0 0,0 0 0,0 0 0,1 1 0,-1-1 0,0 0 1,0 0-1,0 1 0,0-1 0,0 0 0,-2 0 0,-2-1 1,0 0 0,0 1 0,0-1 0,0 1 0,0 1 0,-1-1 0,1 1 0,0-1 0,-1 1 0,1 1 0,0-1 0,0 1 0,-10 2 0,1 1 5,-1 0 1,1 2-1,-24 11 0,25-10 8,0 1-1,0 1 0,1 0 0,0 0 1,1 2-1,0-1 0,-17 21 0,23-23-2,0-1-1,0 0 1,0 1-1,1 0 0,0 0 1,0 1-1,1-1 1,0 1-1,1-1 1,0 1-1,0 0 0,1 0 1,0 0-1,0 12 1,1-18-8,0 0 0,1 0 0,-1 0 0,1 0 1,0 0-1,-1 0 0,1 0 0,1-1 0,-1 1 0,0 0 0,1-1 1,-1 1-1,1-1 0,0 1 0,0-1 0,0 0 0,4 4 1,-3-3-53,1-1 1,0 0 0,0 1 0,0-1 0,1-1 0,-1 1 0,0-1 0,1 0 0,-1 0 0,8 1 0,4-1-23,-1-1 1,1 0-1,-1-1 1,1-1-1,28-7 1,74-29-98,-56 15-20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6:21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46 10602,'1'-4'2751,"-1"7"-963,-4 20-299,-5 45-1062,-2 32 138,4 1 1,12 167-1,-2-252-354,-3-16-205,0 0 0,0 0 0,1 0-1,-1 1 1,0-1 0,0 0 0,0 0 0,0 0 0,0 0-1,0 0 1,0 0 0,0 0 0,0 0 0,0 0-1,0 1 1,0-1 0,1 0 0,-1 0 0,0 0 0,0 0-1,0 0 1,0 0 0,0 0 0,0 0 0,0 0 0,1 0-1,-1 0 1,0 0 0,0 0 0,0 0 0,0 0-1,0 0 1,0 0 0,0 0 0,1 0 0,-1 0 0,0 0-1,0 0 1,0 0 0,0 0 0,0 0 0,0 0 0,0 0-1,0-1 1,1 1 0,-1 0 0,0 0 0,0 0-1,0 0 1,0 0 0,0 0 0,0 0 0,2-3 63,-1 0 1,1 0 0,-1 0-1,0-1 1,0 1 0,1-7-1,15-84 330,-5-2-1,-4 0 0,-5-102 1,-2 179-405,-1 11-2,1 1 0,-1 0 0,-1-1 0,1 1 0,-1-1 0,0 1-1,-1 0 1,0 0 0,-5-14 0,7 21 7,0 0 0,0-1 0,0 1 0,0 0 0,0 0-1,0 0 1,0 0 0,0 0 0,0 0 0,0 0 0,0-1 0,-1 1 0,1 0-1,0 0 1,0 0 0,0 0 0,0 0 0,0 0 0,0 0 0,0 0-1,0 0 1,0 0 0,0-1 0,-1 1 0,1 0 0,0 0 0,0 0 0,0 0-1,0 0 1,0 0 0,0 0 0,0 0 0,-1 0 0,1 0 0,0 0 0,0 0-1,0 0 1,0 0 0,0 0 0,0 0 0,0 0 0,-1 0 0,1 0-1,0 0 1,0 0 0,0 0 0,0 0 0,0 1 0,0-1 0,0 0 0,-1 0-1,1 0 1,0 0 0,0 0 0,-2 9-33,1 12-4,2-15 24,0 1 0,0-1 0,1 1 0,0-1 1,0 0-1,0 0 0,1 0 0,0 0 1,0 0-1,1-1 0,0 1 0,0-1 1,0 0-1,0 0 0,1 0 0,0-1 0,0 0 1,0 0-1,6 4 0,-6-5 12,0-1 1,0 1-1,0-1 0,0-1 1,0 1-1,1-1 0,-1 0 1,0 0-1,1 0 0,-1-1 1,1 1-1,-1-1 0,1-1 0,-1 1 1,1-1-1,-1 0 0,0 0 1,1-1-1,-1 0 0,0 1 1,0-2-1,0 1 0,6-4 0,-5 2 28,0-1 0,0 0 0,0 0 0,10-11 0,-14 13-14,0 1 1,0 0-1,0 0 1,0-1-1,-1 1 0,1-1 1,-1 0-1,0 1 1,0-1-1,0 0 0,0 0 1,0 0-1,-1 0 1,1 0-1,-1-4 1,0 7-12,0 0 0,0 0 0,0 0 1,0 0-1,0-1 0,0 1 1,0 0-1,-1 0 0,1 0 0,0 0 1,0 0-1,0 0 0,0 0 1,-1 0-1,1-1 0,0 1 1,0 0-1,0 0 0,0 0 0,-1 0 1,1 0-1,0 0 0,0 0 1,0 0-1,-1 0 0,1 0 0,0 0 1,0 0-1,0 0 0,0 0 1,-1 0-1,1 1 0,0-1 1,0 0-1,0 0 0,0 0 0,-1 0 1,1 0-1,0 0 0,0 0 1,0 0-1,0 1 0,0-1 1,-1 0-1,1 0 0,0 0 0,0 0 1,0 0-1,0 1 0,0-1 1,0 0-1,0 0 0,0 0 0,0 0 1,0 1-1,0-1 0,0 0 1,0 1-1,-9 12-15,6 0-7,1 1 0,0 0 0,1 1 0,1-1 0,0 0 0,1 0 0,0 0 0,1 0 0,1 0 0,6 21 0,-5-24-125,-1-1 0,2 0 0,-1 0 0,1 0 0,1-1 0,12 17 0,-15-22 89,0-1 0,0 1 0,0-1 0,1 0 0,0 0 0,-1 0 0,1-1 0,0 1 0,0-1 0,1 0 0,-1 0 0,0 0 0,1-1 0,-1 1 0,1-1 0,-1 0 0,1-1 0,7 1 0,22-6-354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5:37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15555,'5'-5'315,"1"-1"0,0 1 0,0 0 0,0 1 0,1 0 0,-1 0-1,1 0 1,0 0 0,0 1 0,1 1 0,10-4 0,10-1 757,48-5 0,-66 10-905,1 0-1,-1 1 1,1 1 0,-1 0-1,1 0 1,-1 1 0,1 0 0,18 5-1,-28-5-155,0-1-1,0 1 1,0-1-1,0 1 1,0-1-1,0 1 1,0-1-1,0 1 0,0 0 1,0 0-1,0-1 1,-1 1-1,1 0 1,0 0-1,0 0 1,-1 0-1,1 0 1,-1 0-1,1 0 1,-1 0-1,1 0 1,-1 0-1,0 0 1,1 1-1,-1-1 0,0 0 1,0 0-1,0 0 1,0 0-1,0 0 1,0 1-1,0-1 1,0 0-1,-1 0 1,1 0-1,0 0 1,-1 0-1,1 0 1,-1 0-1,1 0 1,-1 0-1,-1 2 0,-2 4 16,-1 0-1,0 0 0,-1 0 1,-9 8-1,15-15-24,-46 44 33,19-19-8,1 1 0,-41 53 0,65-76-23,0 0 0,0 1 0,0-1 0,0 1 0,1-1 0,-1 1 0,1-1 0,0 1 0,0 0 0,0 0 0,1 0 0,-1 5 0,1-7-4,1-1-1,-1 1 1,0 0-1,1 0 0,-1 0 1,1-1-1,0 1 1,-1 0-1,1-1 1,0 1-1,0 0 1,0-1-1,0 1 0,1-1 1,-1 0-1,0 1 1,0-1-1,1 0 1,-1 0-1,1 0 1,-1 0-1,1 0 0,0 0 1,-1 0-1,1 0 1,0-1-1,2 2 1,5 0-167,1 1 1,0-1 0,1-1-1,-1 0 1,0 0 0,0-1-1,0 0 1,17-3 0,0-2-357,52-16 0,-38 7 34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5:38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11 11314,'16'-2'720,"6"-2"305,1 2 1,25 0-1,-48 2-968,1 0 0,-1 0 0,1 0 0,-1 0 0,1 0 0,-1 0 0,1 0 0,0 0 0,-1 0 1,1 0-1,-1 0 0,1 0 0,-1 1 0,1-1 0,-1 0 0,1 0 0,-1 1 0,0-1 0,1 0 0,-1 1 0,1-1 0,-1 0 0,0 1 0,1-1 0,-1 0 0,1 2 1,-1-2 3,0 1 1,0-1 0,0 1 0,-1 0 0,1-1 0,0 1 0,0 0 0,0-1 0,-1 1 0,1-1-1,0 1 1,-1-1 0,1 1 0,0 0 0,-1-1 0,1 1 0,-1 0 0,-26 21 1016,26-22-1061,-70 50 902,-65 44-2,-156 141 0,290-232-906,-7 5 36,1 0-1,-12 16 0,19-23-39,0 1 0,0-1 0,0 1 0,0 0 0,0 0 0,0-1 0,1 1 0,-1 0 0,1 0 0,-1 2 1,1-3-6,0 0 1,0 0-1,0-1 1,0 1-1,0-1 1,0 1-1,1 0 1,-1-1-1,0 1 1,0 0-1,1-1 1,-1 1 0,0-1-1,1 1 1,-1-1-1,1 1 1,-1-1-1,1 1 1,-1-1-1,1 1 1,-1-1-1,1 1 1,-1-1-1,1 0 1,-1 1 0,1-1-1,0 0 1,-1 0-1,2 1 1,6 1 4,1 0 0,-1 0 0,1-1 1,0 0-1,-1-1 0,1 0 0,10-1 1,12 0 0,13 2 31,18-1-84,89 12-1,-133-10 0,0 2 1,-1 0-1,0 1 0,0 0 0,0 1 0,0 2 0,-1-1 0,0 2 0,26 18 1,-40-25 89,0-1-47,0 1-1,0 0 1,1 0-1,-1-1 1,0 1-1,1-1 1,0 0 0,-1 0-1,1 0 1,3 1-1,9-2-110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5:39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14715,'8'-5'230,"1"0"1,-1 1-1,1 0 1,0 0-1,0 1 0,0 0 1,0 1-1,1 0 0,-1 1 1,1-1-1,-1 2 0,1-1 1,-1 2-1,1-1 0,12 3 1,-4 0 80,0 1 1,0 0 0,0 2 0,0 0 0,-1 1-1,32 17 1,-44-21-264,0 0 0,-1 0 1,1 0-1,-1 1 0,0-1 0,0 1 0,0 0 0,0 1 1,0-1-1,-1 0 0,5 9 0,-7-9-37,0-1 0,1 1 0,-2-1 0,1 1 0,0 0 0,-1-1-1,1 1 1,-1 0 0,0 0 0,0-1 0,-1 1 0,1 0 0,-1 0 0,0-1 0,0 1 0,0-1 0,0 1 0,-3 5 0,-13 20 8,0 0 1,-2-1 0,-38 44 0,12-17 9,-35 57 15,67-92-18,1 0-1,1 1 0,-14 38 0,23-54-16,1-1-1,-1 1 1,1 0-1,0 0 1,1 0 0,-1 0-1,1-1 1,0 1 0,0 0-1,1 0 1,-1 0 0,3 8-1,-2-11-3,0 1 1,0-1-1,1 1 0,-1-1 1,1 0-1,-1 0 0,1 0 0,0 1 1,0-2-1,0 1 0,0 0 0,0 0 1,0-1-1,0 1 0,0-1 1,1 1-1,-1-1 0,1 0 0,-1 0 1,1 0-1,0-1 0,-1 1 0,5 0 1,4 0 5,-1 0 0,1-1 1,0 0-1,-1-1 1,1 0-1,-1-1 0,1 0 1,-1-1-1,0 0 0,0 0 1,14-8-1,-3 1 14,0-1 0,-1 0-1,-1-2 1,24-19 0,-30 21 11,-1-1 1,0 0-1,-1-1 1,11-14-1,-19 22-13,1 0-1,-1 1 0,-1-1 1,1 0-1,-1-1 0,0 1 1,0 0-1,0-1 0,-1 1 1,1-1-1,-1 1 0,-1-1 1,1 0-1,-1 1 0,-1-11 1,1 13-10,-1 1 1,0-1-1,1 1 0,-1 0 1,0-1-1,0 1 0,0 0 1,-1 0-1,1 0 0,0 0 1,-1 0-1,1 0 0,-1 0 1,0 0-1,0 1 0,0-1 1,-3-2-1,1 2 6,0 0 1,0 0-1,0 1 0,0 0 1,0-1-1,0 1 0,0 1 1,0-1-1,-8 0 0,1 1 0,0 1 1,0 0-1,0 1 0,0 0 0,0 0 0,1 1 0,-15 6 1,7-1-153,0 1 1,-21 14-1,32-19-75,1 1 0,-1 0-1,1 1 1,0-1 0,1 1-1,-1 0 1,1 0 0,-5 9-1,5-2-141,5-13 336,0 0-1,-1 0 1,1 1 0,0-1-1,0 0 1,0 0-1,0 1 1,0-1 0,0 0-1,0 1 1,0-1-1,0 0 1,0 0-1,0 1 1,0-1 0,0 0-1,0 1 1,0-1-1,1 0 1,-1 0 0,0 1-1,0-1 1,0 0-1,0 0 1,0 1 0,1-1-1,-1 0 1,0 0-1,0 0 1,0 1-1,1-1 1,-1 0 0,0 0-1,0 0 1,1 0-1,-1 0 1,1 1 0,12-3-604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5:39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45 14691,'10'-7'643,"0"1"1,0 1-1,0 0 0,0 0 0,1 1 0,21-6 1,-29 9-563,0 1 0,-1-1 0,1 1 1,0 0-1,0 0 0,-1 0 0,1 0 0,0 0 1,0 0-1,-1 1 0,1 0 0,0-1 1,-1 1-1,1 0 0,0 0 0,-1 0 1,1 1-1,-1-1 0,0 1 0,1-1 0,-1 1 1,0 0-1,0 0 0,0 0 0,0 0 1,0 0-1,-1 0 0,1 0 0,-1 1 0,1-1 1,-1 0-1,0 1 0,2 4 0,-1-1-46,-1 1 0,0 0-1,0-1 1,0 1 0,-1 0-1,0 0 1,0 0 0,-1-1-1,0 1 1,0 0 0,0 0-1,-1-1 1,0 1 0,0-1-1,-1 0 1,0 1 0,0-1-1,-5 6 1,-5 10 115,-2-1-1,0-1 1,-27 27 0,13-19 413,-63 46 0,88-71-499,-6 7 208,18-10-40,22-11-199,-1-1-290,75-37-1111,-88 40 1196,0 0-1,0-2 1,-1 0-1,15-14 1,8-19-340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5:4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14571,'17'-3'717,"-1"0"1,1 1-1,-1 0 0,1 1 0,0 1 0,25 3 1,-30-1-473,0 0 1,0 0 0,0 1-1,0 1 1,-1 0 0,1 0 0,-1 1-1,0 1 1,14 9 0,-22-13-213,0 1 0,0-1 0,0 1 0,0-1 0,-1 1 0,0 0 0,1 0 0,-1 0 0,0 0 0,0 1 0,-1-1 0,1 0 0,-1 1 0,1 0 0,-1-1 0,1 8 0,-1-6-14,-1 1 0,0 0 0,-1 0 0,1 0 0,-1 0 0,0-1 0,0 1 0,-1 0-1,-4 10 1,-3 2 2,-1 0-1,0 0 0,-1-1 0,-1-1 1,-17 19-1,-77 74 280,87-84-173,19-25-124,0 1 1,-1-1 0,1 1 0,0-1-1,0 1 1,0-1 0,0 1-1,0-1 1,-1 1 0,1-1 0,0 1-1,0-1 1,1 1 0,-1-1-1,0 1 1,0 0 0,0-1 0,0 1-1,0-1 1,0 1 0,1-1 0,-1 1-1,0-1 1,1 0 0,-1 1-1,0-1 1,1 1 0,-1-1 0,0 1-1,1-1 1,-1 0 0,0 1 0,1-1-1,-1 0 1,1 0 0,-1 1-1,1-1 1,-1 0 0,1 0 0,-1 0-1,1 1 1,-1-1 0,1 0-1,-1 0 1,1 0 0,0 0 0,0 0-1,21 3-6,1 0 0,0-2 0,46-3-1,-35 1-243,139-1-640,-123 4 641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4:55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13363,'-1'9'411,"0"1"-1,-1-1 1,-1 1 0,0-1-1,0 1 1,-9 16 0,-4 14 209,5-8-211,-17 58 364,26-79-668,-1 1 0,1-1 1,1 1-1,0-1 1,1 18-1,0-28-90,0-1 0,0 1 0,0 0 0,0 0 0,0 0 0,1 0 0,-1 0 1,0 0-1,0 0 0,1 0 0,-1-1 0,1 1 0,-1 0 0,1 0 0,-1 0 0,1-1 0,-1 1 0,1 0 0,-1-1 0,1 1 0,0 0 0,0-1 1,-1 1-1,1-1 0,1 1 0,-1 0 1,1-1 0,-1 0 0,1 0 0,-1 0 0,1 0 1,-1 0-1,1 0 0,-1 0 0,0 0 0,1-1 0,-1 1 0,1-1 0,-1 1 1,2-2-1,5-2 41,-1 0 1,1 0 0,-1-1 0,8-7 0,74-78 276,-65 64-309,0 1-1,44-34 1,-68 59-28,0-1 1,1 1 0,-1 0-1,0-1 1,1 1-1,-1 0 1,1-1-1,-1 1 1,0 0-1,1 0 1,-1-1-1,1 1 1,-1 0-1,1 0 1,-1 0-1,1 0 1,-1 0-1,1 0 1,-1 0-1,1-1 1,-1 1 0,1 1-1,-1-1 1,1 0-1,-1 0 1,1 0-1,-1 0 1,1 0-1,-1 0 1,1 1-1,-1-1 1,1 0-1,-1 0 1,1 1-1,-1-1 1,0 0-1,1 1 1,-1-1 0,0 0-1,1 1 1,-1-1-1,0 0 1,1 1-1,-1-1 1,0 1-1,1-1 1,-1 1-1,0-1 1,0 1-1,0-1 1,0 1-1,0-1 1,1 1-1,-1-1 1,0 1-1,1 29-37,-1-29 40,-11 107-21,6-68 47,-1 62 0,6-100-28,0 0 1,0-1-1,0 1 0,0-1 1,0 1-1,0-1 0,1 1 1,-1-1-1,1 1 0,-1-1 1,1 1-1,-1-1 1,1 1-1,0-1 0,0 0 1,-1 1-1,1-1 0,0 0 1,2 2-1,-2-3-25,0 0 1,0 0-1,0 1 0,0-1 1,0 0-1,0 0 1,0 0-1,0 0 0,0 0 1,0 0-1,1 0 0,-1 0 1,0-1-1,0 1 0,0 0 1,0-1-1,0 1 1,0 0-1,0-1 0,0 1 1,0-1-1,0 0 0,-1 1 1,1-1-1,0 0 0,1-1 1,7-5-163,-1 0 0,1 0 1,-1-2-1,-1 1 0,8-11 1,5-12-171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4:55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16059,'-3'0'129,"1"1"0,-1 0 0,1-1 0,-1 1-1,1 0 1,0 0 0,-1 0 0,1 0 0,0 1-1,0-1 1,0 0 0,0 1 0,0 0 0,0-1-1,0 1 1,1 0 0,-1 0 0,0 0-1,-1 4 1,-3 3 37,0 0-1,1 1 1,-4 10-1,4-7-129,1 0 0,0 1 0,-4 24 0,7-33-34,0 0 1,1 0 0,0 0 0,0 0 0,0 0 0,1 0 0,-1-1 0,1 1 0,0 0 0,1 0 0,-1-1-1,1 1 1,0-1 0,3 7 0,-5-10 16,1 0-1,0 0 1,-1 0-1,1 0 0,0-1 1,-1 1-1,1 0 1,0 0-1,0 0 1,0-1-1,0 1 1,-1 0-1,1-1 1,0 1-1,0-1 0,1 1 1,-1-1-1,0 0 1,0 1-1,0-1 1,0 0-1,0 0 1,0 1-1,0-1 1,0 0-1,1 0 1,-1 0-1,0-1 0,0 1 1,0 0-1,0 0 1,0-1-1,0 1 1,0 0-1,0-1 1,0 1-1,0-1 1,0 1-1,0-1 0,0 0 1,0 1-1,0-1 1,0 0-1,1-1 1,1-1 83,0-1 0,0 1 0,-1-1 0,1 0 0,-1 1 0,1-1 0,-1 0 0,-1-1 0,1 1 0,1-5 0,-1 0 0,-1-1 1,-1 1 0,0 0-1,0-1 1,0 1 0,-1-1-1,-1 1 1,0 0 0,0 0-1,-1 0 1,0 0 0,0 0 0,-1 1-1,0-1 1,0 1 0,-1 0-1,-9-11 1,23 22-361,0-1 0,1 0 0,0 0-1,-1-1 1,1 0 0,18-1 0,20-3-119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4:56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23 14387,'0'-1'109,"0"1"1,0-1-1,-1 0 0,1 0 0,0 0 0,0 1 1,0-1-1,-1 0 0,1 0 0,0 1 0,-1-1 1,1 0-1,-1 1 0,1-1 0,0 0 1,-1 1-1,0-1 0,1 1 0,-1-1 0,1 0 1,-1 1-1,0 0 0,1-1 0,-1 1 1,-1-1-1,0 0 85,-1 0 0,1 0 1,-1 0-1,0 1 0,1-1 0,-1 1 1,-5 0-1,-1 0 67,1 0 0,-1 1 1,0 1-1,-9 2 0,4 0-217,1 2 0,0-1 0,0 2 1,0 0-1,1 0 0,0 1 0,0 1 0,1 0 0,0 1 0,1 0 1,0 0-1,0 1 0,1 0 0,1 1 0,0 0 0,0 0 0,1 1 1,-7 19-1,13-28-45,-1 0 0,1 0 0,0 0 0,1 0 1,-1 0-1,1 0 0,0 0 0,0 0 0,0 0 0,0 0 1,1 4-1,0-6-8,0 0 1,-1 0 0,1-1-1,0 1 1,0 0 0,0-1-1,0 1 1,0-1 0,1 1-1,-1-1 1,0 1 0,1-1-1,-1 0 1,1 0 0,-1 1-1,1-1 1,0 0-1,-1-1 1,1 1 0,0 0-1,0 0 1,-1-1 0,1 1-1,3 0 1,5 0-152,1 0-1,0 0 1,-1-1-1,1 0 1,-1-1-1,1 0 1,-1-1 0,1 0-1,15-5 1,9-6-243,45-21 0,-18 2-42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4:57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42 13203,'-21'-15'1716,"18"13"-1544,1 0-1,0 0 1,0 0-1,0 1 1,-1-1-1,1 1 1,-6-3-1,7 4-127,0 0-1,0 0 1,0 1-1,0-1 1,0 0-1,0 0 1,0 1-1,0-1 1,0 0-1,0 1 1,0-1-1,0 1 1,0 0-1,0-1 0,0 1 1,0 0-1,0-1 1,1 1-1,-1 0 1,0 0-1,-1 1 1,-15 22 215,16-23-210,-3 5 67,4-4-37,0-1 0,-1 0 0,1 0 0,-1 0 0,1 0 0,-1 0 0,0 0 0,1 0 0,-1 0 0,0 0 1,0 0-1,0-1 0,0 1 0,0 0 0,0 0 0,-1 0 0,-2-13 709,4 11-783,0 1 0,0 0-1,-1-1 1,1 1 0,0-1 0,0 1-1,0-1 1,0 1 0,0-1 0,0 1 0,0 0-1,0-1 1,0 1 0,0-1 0,0 1-1,0-1 1,1 1 0,-1-1 0,0 1 0,0 0-1,0-1 1,1 1 0,-1-1 0,0 1-1,0 0 1,1-1 0,-1 1 0,0 0-1,1-1 1,-1 1 0,0 0 0,1-1 0,1 0-21,0 1 1,0-1-1,0 0 0,0 0 1,0 0-1,-1 0 1,1 0-1,0 0 1,-1-1-1,3-1 1,-3-1 14,-15 13 47,3 0-6,0 0-1,1 0 1,0 2-1,0-1 1,1 1 0,1 0-1,0 1 1,0 0-1,1 0 1,1 1-1,-8 18 1,14-30-33,-1 0 0,1 1 1,-1-1-1,1 0 0,0 1 0,-1-1 0,1 1 0,0-1 1,0 1-1,0-1 0,0 1 0,0-1 0,0 1 0,1-1 1,-1 0-1,0 1 0,1-1 0,-1 1 0,1-1 0,0 0 1,-1 1-1,1-1 0,0 0 0,1 2 0,-1-2-3,1-1-1,-1 1 0,1 0 1,-1-1-1,1 1 0,-1-1 1,1 1-1,0-1 0,-1 0 1,1 0-1,0 1 0,-1-1 0,1 0 1,0-1-1,0 1 0,-1 0 1,3-1-1,8-2 0,0 0 0,-1-1 0,0-1 0,15-7-1,23-17 6,-37 21-15,1 0 1,-1 0-1,2 2 1,-1-1 0,1 2-1,0 0 1,21-5-1,-32 10 5,-1 0-1,0-1 1,1 1-1,-1 0 1,1 0-1,-1 1 0,0-1 1,1 0-1,-1 1 1,0 0-1,1-1 0,-1 1 1,0 0-1,0 0 1,0 0-1,0 1 1,0-1-1,0 0 0,0 1 1,0-1-1,2 3 1,0 2 0,0-1 1,0 1 0,0 1-1,0-1 1,3 10 0,0 0 40,-10-24 234,1 0-1,-1 0 1,1-1-1,1 1 1,-2-17-1,1-48-28,1 73-246,1-1 1,0 0-1,0 1 1,0-1-1,0 1 0,0-1 1,0 0-1,0 1 0,0-1 1,0 0-1,1 1 0,-1-1 1,0 0-1,0 1 0,1-1 1,-1 0-1,0 1 0,0-1 1,1 1-1,-1-1 0,1 1 1,-1-1-1,1 1 0,-1-1 1,1 1-1,-1-1 1,1 1-1,-1 0 0,1-1 1,-1 1-1,1 0 0,-1-1 1,2 1-1,22 4-197,0 1-154,-17-4 224,0-1-1,0 0 1,0-1-1,0 0 1,0 0-1,0 0 1,0-1-1,-1 0 1,1 0-1,0 0 1,-1-1 0,0 0-1,8-6 1,11-10-245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4:58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14467,'4'11'417,"-2"0"0,0-1 1,0 1-1,-1 1 0,0 18 0,1 10-137,17 75-123,-13-82 30,-38-177 2974,32 143-3164,0 1 0,-1 0-1,1 0 1,0-1 0,0 1 0,0 0-1,0-1 1,0 1 0,0 0 0,0 0 0,-1-1-1,1 1 1,0 0 0,0-1 0,0 1-1,0 0 1,0-1 0,1 1 0,-1 0-1,0-1 1,0 1 0,0 0 0,0 0-1,0-1 1,0 1 0,0 0 0,1-1-1,-1 1 1,0 0 0,0 0 0,0-1 0,1 1-1,-1 0 1,0 0 0,0 0 0,1-1-1,-1 1 1,0 0 0,0 0 0,1 0-1,-1 0 1,0-1 0,1 1 0,-1 0-1,0 0 1,0 0 0,1 0 0,-1 0 0,0 0-1,1 0 1,-1 0 0,0 0 0,1 0-1,-1 0 1,0 0 0,1 0 0,20 11-142,-9-5 66,0-1 42,1-1 0,0-1 0,0 0 0,0-1 0,0-1 0,0 0-1,1 0 1,-1-1 0,0-1 0,14-2 0,-19 2 37,0-1 0,0 0 0,-1 0-1,1 0 1,-1-1 0,1 0 0,-1-1 0,0 1 0,0-1 0,-1-1-1,1 1 1,-1-1 0,0 0 0,0-1 0,-1 0 0,1 0 0,-1 0-1,4-7 1,-7 10 13,-1 0-1,0-1 1,1 1-1,-1-1 1,-1 1-1,1 0 0,0-1 1,-1 1-1,0-8 1,0 10-8,0 1 0,0-1 0,0 0-1,0 1 1,0-1 0,0 1 0,0-1 0,-1 0 0,1 1 0,0-1 0,0 1 0,-1-1-1,1 0 1,0 1 0,-1-1 0,1 1 0,-1-1 0,1 1 0,-1-1 0,1 1 0,-1 0 0,0-1-1,0 0 1,0 1 0,0 0 0,0 0-1,0 0 1,0 0 0,0 0-1,0 1 1,1-1 0,-1 0 0,0 0-1,0 1 1,0-1 0,0 0-1,0 1 1,0-1 0,0 1-1,1-1 1,-1 1 0,0-1 0,-1 2-1,-3 3 8,-1 0 1,1 0-1,1 1 0,-1-1 0,1 1 0,0 0 0,0 0 1,1 1-1,0-1 0,0 1 0,-3 8 0,3-7-8,1 1-1,0-1 0,0 0 1,1 1-1,0-1 1,0 1-1,1 0 1,0-1-1,1 11 0,0-17-23,-1 1 0,0-1 0,1 0 0,0 1 0,0-1 0,-1 0 0,1 0 0,0 0 0,1 1 0,-1-1 0,0-1 0,1 1 0,-1 0 0,1 0 0,-1 0 0,1-1 0,0 1 0,0-1 0,0 1 0,0-1 0,0 0 0,0 0 0,0 0 0,0 0 0,1 0 0,-1 0 0,0 0 0,0-1 0,1 0 0,-1 1 0,1-1 0,-1 0 0,0 0 0,1 0 0,-1 0 0,0 0 0,1-1 0,-1 1 0,0-1 0,1 0 0,1 0 0,23-17-140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6:21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 18404,'-7'1'108,"0"0"0,0 1 0,0 0 1,-1 0-1,2 1 0,-1 0 0,0 0 0,1 0 0,-1 1 0,1 0 1,0 0-1,0 1 0,1 0 0,-1 0 0,1 0 0,0 0 1,0 1-1,1 0 0,0 0 0,-7 12 0,5-6-81,0 0-1,0 0 0,1 1 1,1 0-1,0 0 1,1 0-1,0 0 1,1 0-1,0 1 0,1 20 1,1-28-34,1 0 1,0-1 0,0 1-1,0-1 1,0 1-1,1-1 1,0 0-1,0 1 1,1-1 0,-1 0-1,1 0 1,5 6-1,-6-9 5,-1 0 0,1-1 0,0 1-1,-1-1 1,1 1 0,0-1 0,0 0 0,0 0-1,0 0 1,1 0 0,-1 0 0,0 0 0,0-1-1,0 1 1,1-1 0,-1 0 0,0 1-1,0-1 1,1 0 0,-1 0 0,0 0 0,1-1-1,-1 1 1,0 0 0,0-1 0,1 0 0,-1 1-1,0-1 1,0 0 0,0 0 0,0 0 0,0-1-1,3-1 1,4-4 6,1 0 0,-2-1 0,1 0 1,-1 0-1,0-1 0,-1 0 0,1 0 0,-2-1 0,8-12 0,-1-3 59,-2 0-1,17-47 0,-22 41-48,-6 31-14,0 0 0,0 0 0,0 0 0,0 0 0,0 0 0,0-1 0,0 1 0,0 0 1,0 0-1,0 0 0,0 0 0,0 0 0,0 0 0,0 0 0,0 0 0,0-1 0,0 1 0,0 0 0,0 0 1,0 0-1,0 0 0,0 0 0,0 0 0,0 0 0,0-1 0,0 1 0,0 0 0,0 0 0,0 0 0,0 0 0,0 0 1,0 0-1,-1 0 0,1 0 0,0 0 0,0-1 0,0 1 0,0 0 0,0 0 0,0 0 0,0 0 0,0 0 0,-1 0 1,1 0-1,0 0 0,0 0 0,0 0 0,0 0 0,0 0 0,0 0 0,0 0 0,-1 0 0,1 0 0,-8 13 8,2 1-78,1-1 1,0 1 0,1 0 0,1 0 0,0 0 0,1 1 0,0-1 0,1 21 0,1-34 35,0 0-1,0 0 1,0 0-1,0 0 1,0 0-1,0 0 1,0 0-1,0 0 1,1 0-1,-1 0 1,0 0-1,1 0 1,-1 0-1,1 0 1,-1 0 0,1 0-1,-1 0 1,1 0-1,0-1 1,-1 1-1,1 0 1,0 0-1,0-1 1,0 1-1,-1 0 1,1-1-1,0 1 1,0-1-1,0 1 1,0-1-1,0 1 1,0-1 0,0 0-1,0 0 1,0 1-1,0-1 1,0 0-1,0 0 1,0 0-1,1 0 1,-1 0-1,0 0 1,1-1-1,3 0-66,-1-1 0,1 1 0,0-1 0,-1-1 0,1 1-1,-1 0 1,0-1 0,5-4 0,27-21-373,9-8-100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4:59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13859,'1'9'276,"-2"-1"1,1 1-1,-1 0 0,-1-1 1,-3 13-1,0 6 78,3-18-266,-12 111 720,13-104-753,0-1 0,2 0 0,0 1 0,0-1 0,8 27 0,-9-40-70,1 0 0,-1 1-1,1-1 1,0 0 0,0 0 0,0 0 0,0 1 0,0-1-1,0 0 1,0 0 0,1-1 0,-1 1 0,1 0-1,0 0 1,0-1 0,-1 1 0,1-1 0,0 1-1,0-1 1,0 0 0,0 0 0,1 0 0,-1 0 0,0 0-1,0 0 1,1-1 0,-1 1 0,0-1 0,1 1-1,-1-1 1,0 0 0,1 0 0,-1 0 0,0 0 0,1-1-1,-1 1 1,0-1 0,1 1 0,-1-1 0,0 0-1,4-2 1,6-2-240,-1 0-1,-1-1 1,1 0-1,-1-1 1,-1 0 0,19-17-1,-5 1-196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5:00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64 168 13915,'-8'8'508,"0"0"1,1 0-1,0 1 1,0 0-1,-10 19 1,15-25-422,1 0-1,0 0 1,-1 1 0,1-1-1,1 0 1,-1 0 0,0 0-1,1 1 1,0-1 0,0 7-1,0-8-59,0-1 0,1 1 0,-1-1 0,1 1-1,-1 0 1,1-1 0,0 1 0,0-1 0,-1 0-1,1 1 1,0-1 0,0 0 0,1 1 0,-1-1 0,0 0-1,0 0 1,0 0 0,1 0 0,-1 0 0,1 0-1,-1-1 1,4 2 0,-1 0-42,0-1 0,0 0 1,0-1-1,0 1 0,1-1 0,-1 0 0,0 0 1,0 0-1,0 0 0,1-1 0,-1 1 0,0-1 1,0 0-1,0-1 0,0 1 0,0-1 0,0 0 1,0 0-1,-1 0 0,1 0 0,3-3 1,-1 0-23,0 1 0,0-1 0,-1 0 0,0 0 0,0 0 0,0-1 0,0 0 0,-1 0 0,0 0 1,-1-1-1,5-9 0,-6 4 80,-7 28 38,5-11-70,-1 0 1,1 0-1,0 0 0,0-1 1,1 1-1,-1 0 1,1 0-1,0-1 1,1 1-1,-1 0 0,1-1 1,3 8-1,-3-10-4,-1 0 0,1 0-1,-1 0 1,1-1 0,0 1-1,-1-1 1,1 0 0,0 1-1,0-1 1,0 0 0,0 0 0,0 0-1,0 0 1,0 0 0,1-1-1,-1 1 1,0-1 0,0 1 0,1-1-1,-1 0 1,0 0 0,0 0-1,1 0 1,-1 0 0,0-1-1,0 1 1,1-1 0,-1 1 0,3-2-1,4-1 5,0-1 0,0 0 0,0-1 0,0 0 0,0 0 1,-1-1-1,0 0 0,0 0 0,-1-1 0,0 0 0,0 0 0,8-12 0,0 0-14,-2-2 0,0 1 0,-1-1 0,9-23 1,-17 35-6,13-36-30,-16 42 40,0 0-1,0 0 1,0 0 0,-1 0 0,0 0-1,1 0 1,-1 0 0,0 0 0,0 0 0,-1 0-1,1 0 1,-1-3 0,1 6-1,-1 0 0,1-1 1,0 1-1,0 0 0,-1-1 1,1 1-1,0 0 0,-1-1 0,1 1 1,0 0-1,-1 0 0,1 0 0,-1-1 1,1 1-1,0 0 0,-1 0 1,1 0-1,-1 0 0,1 0 0,0 0 1,-1 0-1,1 0 0,-1 0 0,1 0 1,0 0-1,-1 0 0,1 0 1,-1 0-1,1 0 0,-1 0 0,1 0 1,0 1-1,-1-1 0,1 0 0,0 0 1,-1 0-1,1 1 0,0-1 1,-1 0-1,1 0 0,0 1 0,-1-1 1,1 0-1,0 1 0,0-1 0,-1 0 1,1 1-1,-15 16 53,8-8-31,1 1 0,1 0 0,-1 0 0,2 0 1,-1 1-1,1 0 0,1 0 0,0 0 1,1 0-1,0 1 0,0-1 0,1 14 0,1-17-30,0-1 1,1 1-1,0 0 0,0-1 0,0 1 0,1-1 0,0 1 0,1-1 0,0 0 0,0 0 0,0 0 0,1 0 0,0 0 0,0-1 0,1 0 0,0 0 0,0 0 0,11 9 0,-15-13 11,0-1 1,1 0-1,-1 0 0,0 0 0,1 1 1,0-2-1,-1 1 0,1 0 0,-1 0 1,1 0-1,0-1 0,0 1 0,-1-1 1,1 1-1,0-1 0,0 0 0,0 0 1,-1 0-1,1 0 0,0 0 0,0 0 1,0 0-1,0-1 0,-1 1 1,3-1-1,-2-1 36,0 1 1,-1-1-1,1 1 1,0-1 0,-1 0-1,0 1 1,1-1-1,-1 0 1,0 0 0,0 0-1,0 0 1,0 0-1,0 0 1,-1 0-1,1 0 1,0-1 0,-1 1-1,0 0 1,1 0-1,-1-3 1,1-7 191,-1 1 0,0-1 0,0 0 1,-1 1-1,-1-1 0,0 0 0,0 1 0,-6-16 1,10 30-253,0 0 0,1 0 0,-1 0 0,1-1-1,0 0 1,0 1 0,0-1 0,0 0 0,0 0 0,1 0 0,5 2 0,4 1-146,-1 0 0,18 4 0,-22-7 97,0-1 0,0 0 0,1 0 0,-1 0 0,0-1 0,1-1 0,-1 0 0,0 0 0,1 0 0,-1-1 0,10-4 0,-12 4 57,-1 0-1,1 0 1,-1-1-1,0 0 1,0 0-1,-1-1 1,1 1-1,0-1 1,-1 0-1,0 0 1,0-1-1,0 1 1,-1-1-1,0 0 1,1 0-1,3-10 1,-12 29 43,1-1 1,0 1 0,1-1-1,1 1 1,0 0 0,1 0-1,0 26 1,1-39-65,0 1 0,1-1-1,-1 1 1,0-1 0,0 1 0,1-1 0,-1 1-1,1-1 1,0 1 0,-1-1 0,1 0 0,0 1-1,0-1 1,-1 0 0,3 2 0,-3-3 12,1 0 0,0 1 0,-1-1 0,1 0 0,-1 0 0,1 0 0,0 0 0,-1 0 0,1 1 0,-1-1-1,1 0 1,0 0 0,-1-1 0,1 1 0,0 0 0,-1 0 0,1 0 0,-1 0 0,1 0 0,0-1 0,-1 1 0,1 0 0,-1-1 0,1 1 0,-1 0 0,1-1 0,-1 1 0,1-1 0,-1 1 0,0 0 0,1-1 0,-1 1 0,1-1 0,-1 1 0,0-1 0,1 0 0,-1 1 0,0-1 0,1 0 0,11-22-207,0-6-71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5:00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14267,'-7'10'1152,"3"4"-856,2-2-152,4 0 32,2-2 2153,6-6-1953,2 0 104,1-2-40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5:00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11434,'-7'25'1893,"5"-23"-1620,1 1 0,0 0 1,0 0-1,0-1 0,1 1 0,-1 0 1,1 0-1,-1 0 0,1 5 0,0-7-220,1-1 0,-1 1 0,1-1 0,-1 1 0,1-1 0,-1 1 0,1-1 0,-1 0 0,1 1 0,-1-1 0,1 0 0,0 1 0,-1-1 0,1 0 0,-1 0 0,1 0 0,0 0 0,-1 0 0,1 1 0,0-1 0,-1 0 0,1 0 0,-1 0 0,2-1 0,20 0 364,-19 1-292,52-7 496,-29 3-399,0 1 1,46 1-1,-65 2-158,0 1-1,0 0 1,0 0-1,0 1 1,0 0-1,0 0 0,0 0 1,0 1-1,-1 0 1,0 1-1,1-1 0,-1 1 1,-1 0-1,11 9 1,-13-10 3,0 0 0,0 0-1,0-1 1,0 1 0,1-1 0,-1 0 0,1 0 0,0 0 0,-1-1 0,1 1 0,0-1 0,8 2 0,-5-2 5,0-1 0,1 0 1,-1 0-1,1-1 0,-1 0 1,11-2-1,5-3-27,-8 2-27,0 0 0,1 1-1,18 0 1,-32 2-38,1 1 0,0 0 0,-1 0 0,1 0 0,-1 0 0,1 1 0,0-1 0,-1 1 0,1-1 1,-1 1-1,1 0 0,-1 0 0,1 0 0,-1 1 0,0-1 0,0 0 0,1 1 0,-1 0 0,0-1 0,0 1 0,-1 0 0,1 0 0,0 0 0,0 0 0,1 3 0,0 9-350,-3-14 365,0 0 1,0 0-1,-1 0 0,1 0 1,0 0-1,0 0 0,0-1 1,0 1-1,-1 0 0,1 0 1,0 0-1,0 0 0,0 0 1,-1 0-1,1 0 1,0 0-1,0 0 0,0 0 1,-1 0-1,1 0 0,0 0 1,0 0-1,0 0 0,0 0 1,-1 0-1,1 0 0,0 0 1,0 1-1,0-1 0,-1 0 1,1 0-1,0 0 0,0 0 1,0 0-1,0 0 0,0 0 1,-1 1-1,1-1 0,0 0 1,0 0-1,0 0 0,0 0 1,0 1-1,0-1 0,0 0 1,0 0-1,-1 0 0,1 1 1,0-1-1,0 0 0,0 0 1,0 0-1,0 1 1,0-1-1,0 0 0,0 0 1,0 0-1,0 1 0,0-1 1,1 0-1,-1 0 0,0 0 1,0 0-1,0 1 0,0-1 1,0 0-1,0 0 0,0 0 1,1 1-1,-10-11-146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5:02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7 509 11642,'-7'14'5379,"29"-42"-3237,75-121-292,77-106-1489,-167 247-438,0-1 0,0 1 1,1 1-1,1-1 0,-1 1 1,1 1-1,0 0 0,1 0 1,-1 1-1,14-6 0,-17 9-37,0 0 0,1 0 0,-1 1 0,1 0 0,0 0 0,-1 1 0,1 0-1,0 0 1,-1 0 0,1 1 0,0 0 0,-1 0 0,1 1 0,-1-1 0,0 2 0,1-1 0,-1 1 0,6 3 0,-10-5 99,0 0 1,0 0-1,0 0 1,0 0-1,-1 0 1,1 1-1,0-1 1,-1 1-1,1-1 1,-1 1-1,1-1 1,-1 1 0,0 0-1,0 0 1,0 0-1,0 0 1,0 0-1,0 0 1,0 0-1,0 0 1,-1 0-1,1 0 1,-1 0-1,0 0 1,1 4-1,-2-2 49,0 0 0,0 0 0,0-1 0,0 1 0,-1 0 0,1-1 0,-1 1 0,0 0 0,0-1 0,-1 0 0,1 0-1,0 1 1,-6 3 0,0 2 83,-2 0 0,1-1 0,-1 0 0,-1-1-1,1 0 1,-1-1 0,0 0 0,-1 0 0,1-1 0,-1-1-1,0 0 1,-1-1 0,1 0 0,0 0 0,-1-2-1,1 1 1,-1-2 0,0 0 0,-12-1 0,22 1-138,0-1 1,0 1 0,1-1-1,-1 0 1,0 0 0,1 0-1,-1 0 1,0 0 0,1-1-1,-1 1 1,1-1 0,0 1-1,-1-1 1,1 0 0,0 0-1,0 0 1,0 0 0,-3-5-1,5 6-23,-1 0 0,1 0 0,-1 0 0,1-1 0,0 1 0,-1 0 0,1 0 0,0-1-1,0 1 1,0 0 0,0 0 0,0-1 0,0 1 0,0 0 0,1 0 0,-1-1 0,1-1 0,0 1 2,0-1 0,1 1 0,-1 0 0,1 0 1,-1 0-1,1 0 0,0 0 0,-1 0 0,1 1 1,0-1-1,5-2 0,32-16-317,9-1-122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5:02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12059,'0'1'1728,"5"3"-904,10 2-240,1-2 1929,14-1-1601,6 2-128,9-1-224,1-1-64,4 1-280,-6-2-216,-5 1-496,-2-1-216,-14 3 80,-7-1 384,-11-1-200,-3-3-168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5:03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13115,'30'6'1424,"6"-6"-984,8-4-176,4-2 408,4 1-520,1-2-88,1 3 64,-7-3-112,-8-1-176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5:03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 13187,'-10'0'185,"0"0"1,1 1-1,-1 0 1,0 0-1,1 1 1,-1 1-1,1-1 1,0 1-1,0 1 1,0 0-1,1 0 1,-1 1-1,1 0 1,0 0-1,0 1 1,1 0-1,-1 1 1,1-1-1,1 1 1,-1 1-1,1-1 0,1 1 1,-1 0-1,1 0 1,1 1-1,-1 0 1,2 0-1,-1 0 1,1 0-1,0 0 1,1 0-1,0 1 1,1 0-1,0-1 1,0 12-1,1-14-138,0 0 0,1-1 0,0 1 0,0 0 0,0-1 0,1 1 0,0-1 0,0 0 0,0 1 0,1-1 0,0 0 0,0 0-1,1-1 1,6 9 0,-6-10-22,-1 0 0,1-1 0,1 1 0,-1-1 0,0 0-1,1 0 1,0-1 0,-1 1 0,1-1 0,0 0 0,0 0 0,0-1-1,1 0 1,-1 1 0,0-2 0,0 1 0,1-1 0,8 0-1,1-1 1,-1-1-1,0 0 1,0-1-1,-1-1 1,1 0-1,-1-1 0,0-1 1,0 1-1,0-2 1,-1 0-1,0-1 1,0 0-1,-1-1 0,0 0 1,0 0-1,-1-1 1,-1-1-1,11-13 1,-17 20-16,-1-1 1,1 1-1,-1 0 1,0-1 0,0 1-1,-1-1 1,1 0-1,-1 0 1,1-7 0,-2 9-19,0 1 1,0-1 0,0 1 0,0-1 0,-1 1 0,1-1 0,-1 0 0,0 1-1,0 0 1,1-1 0,-1 1 0,-1 0 0,1-1 0,0 1 0,-1 0 0,1 0-1,-1 0 1,1 0 0,-1 0 0,-3-2 0,0 0-77,0 1 0,-1-1 0,0 1 0,0 0 1,0 0-1,0 1 0,0 0 0,0 0 0,-1 1 0,-11-2 0,-7 0-180,-35 1 0,55 2 245,-36 1-330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05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14571,'25'10'1008,"14"-5"-824,9-1-72,18-7 160,14-6-64,3-4-127,-3-1-81,-9 1-153,-7 1-127,-21 8-832,-16 4 928,-21 6-160,-6 2-128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05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90 13875,'-14'14'1248,"18"-6"-744,11-1-160,18-7 545,13 0-153,17-5-216,6-2-72,6-3-352,2-6-296,-6-6 224,-5-5-64,-14-5-104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6:22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1 14027,'-11'20'739,"-2"-1"0,-1 0 0,-24 28 0,1-3 302,-101 146 1383,135-190-2968,1-7 51,0-19-378,2-34-661,-1 27 739,1 1 1,0 0 1,6-35-1,-6 66 804,0 1 0,0 0-1,0-1 1,0 1-1,0-1 1,0 1 0,0-1-1,0 1 1,0 0 0,0-1-1,0 1 1,0-1-1,0 1 1,0 0 0,1-1-1,-1 1 1,0-1 0,0 1-1,0 0 1,1-1-1,-1 1 1,0 0 0,0-1-1,1 1 1,-1 0 0,0-1-1,1 1 1,-1 0-1,0 0 1,1 0 0,-1-1-1,0 1 1,1 0 0,-1 0-1,1 0 1,-1 0-1,0-1 1,1 1 0,-1 0-1,1 0 1,-1 0 0,0 0-1,1 0 1,-1 0-1,1 0 1,-1 0 0,0 0-1,1 1 1,-1-1 0,1 0-1,-1 0 1,0 0-1,1 0 1,-1 0 0,1 1-1,-1-1 1,0 0 0,1 0-1,-1 1 1,0-1-1,1 1 1,22 25 943,-15-15-664,6 4 71,1 0-1,26 21 1,-36-32-350,1 0 0,-1 0 0,1-1 0,0 1 0,0-1 0,1-1 0,-1 1 0,0-1 0,1 0 0,0 0 0,-1-1 0,9 1 0,18-6-24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06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 12163,'26'-2'384,"0"1"0,1 2 0,29 3 0,-47-3-335,0 1-1,0-1 0,0 2 0,0-1 0,0 1 1,-1 1-1,1-1 0,-1 1 0,0 1 0,0 0 0,-1 0 1,11 9-1,-14-10-26,-1 0 1,0 1-1,0 0 1,0-1 0,-1 1-1,1 0 1,-1 0-1,-1 0 1,1 1 0,-1-1-1,1 0 1,-2 1-1,1-1 1,0 1-1,-1-1 1,0 1 0,-1-1-1,1 0 1,-1 1-1,0-1 1,-2 7 0,-2 8 91,-2 1 1,0-1 0,-19 37 0,-10 5 695,-82 109 0,34-57 428,66-85-878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07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15571,'0'0'30,"0"0"0,0 0 0,0-1 0,1 1-1,-1 0 1,0 0 0,0 0 0,0 0 0,1 0-1,-1 0 1,0 0 0,0 0 0,0 0 0,1 0-1,-1 0 1,0 0 0,0 0 0,0 0 0,1 1-1,-1-1 1,0 0 0,0 0 0,0 0 0,1 0-1,-1 0 1,0 0 0,0 0 0,0 0-1,0 1 1,1-1 0,-1 0 0,0 0 0,0 0-1,0 0 1,0 1 0,0-1 0,0 0 0,0 0-1,1 0 1,-1 1 0,0-1 0,0 0 0,0 0-1,0 0 1,0 1 0,0-1 0,0 0 0,0 0-1,0 0 1,0 1 0,0-1 0,0 0 0,0 0-1,0 0 1,-1 1 0,-1 17 55,2-13 67,-12 111 1211,11-97-1270,1 0 1,1-1-1,1 1 0,5 23 1,-7-39-87,1 0 1,0 0-1,0 0 1,0 0-1,0 0 0,1 0 1,-1 0-1,1 0 1,-1-1-1,1 1 1,0-1-1,0 1 1,1-1-1,3 4 0,-4-5 6,0 0 0,0 0 0,0 0 0,0 0 0,0-1 0,1 1 0,-1-1 0,0 0 0,0 1 0,1-1 0,-1 0 0,0 0 0,0 0 0,0-1 0,1 1 0,-1 0 0,0-1-1,0 0 1,0 1 0,0-1 0,0 0 0,3-2 0,16-8 165,0-2 0,-1 0 0,-1-2 0,25-23 0,-22 19 150,1 1-1,34-23 1,-54 40-291,0-1 1,0 0-1,0 1 1,0-1-1,1 1 1,-1 0-1,0 0 0,0 0 1,1 1-1,-1-1 1,1 1-1,-1 0 1,6 0-1,-7 0-16,1 1 0,-1 0-1,1 0 1,-1 0 0,0 0-1,0 1 1,0-1 0,1 1-1,-1-1 1,0 1 0,-1-1-1,1 1 1,0 0 0,0 0-1,-1 0 1,1 0 0,-1 0-1,1 3 1,0-1-18,1-1-1,-1 1 1,0-1 0,1 0-1,0 0 1,-1 0-1,1 0 1,0 0 0,1-1-1,4 4 1,-5-5-4,-1 0 0,1 0 1,-1 0-1,1-1 0,-1 1 0,1-1 0,0 1 1,0-1-1,-1 0 0,1 0 0,0-1 1,-1 1-1,1 0 0,0-1 0,-1 0 0,1 1 1,3-3-1,11-4-11,-1-1 0,-1-1 1,21-14-1,-24 15 7,1-1-1,-1 2 1,1 0 0,1 0-1,26-8 1,-38 14 1,-1 1 1,0 0-1,0-1 1,1 1-1,-1 0 0,0 0 1,1 0-1,-1 0 0,0 0 1,1 0-1,-1 0 1,0 0-1,1 0 0,-1 1 1,0-1-1,1 1 0,-1-1 1,0 1-1,0-1 0,0 1 1,1 0-1,-1-1 1,0 1-1,0 0 0,0 0 1,0 0-1,0 0 0,-1 0 1,1 0-1,0 0 0,0 0 1,-1 0-1,1 0 1,0 1-1,-1-1 0,1 0 1,0 2-1,0 4-215,0-1 0,0 0 1,0 1-1,-1-1 0,0 1 0,-1 6 0,1-13 165,0 0 43,0 1 1,0-1-1,0 0 1,0 0-1,0 0 0,0 0 1,0 0-1,1 1 1,-1-1-1,0 0 0,0 0 1,0 0-1,0 0 1,0 1-1,0-1 0,0 0 1,0 0-1,0 0 1,-1 0-1,1 1 0,0-1 1,0 0-1,0 0 1,0 0-1,0 0 1,0 0-1,0 1 0,0-1 1,0 0-1,0 0 1,0 0-1,-1 0 0,1 0 1,0 0-1,0 1 1,0-1-1,0 0 0,0 0 1,-1 0-1,1 0 1,0 0-1,0 0 0,0 0 1,0 0-1,0 0 1,-1 0-1,1 0 0,0 0 1,0 0-1,0 0 1,-1 0-1,-5-6-376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07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13987,'-1'16'1672,"0"3"-1128,1 0-199,0 0 639,1 1-656,3-3 128,2-7-184,3 1-136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08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10 151 15211,'-1'1'84,"0"0"0,0-1 0,1 1 0,-1 0 0,0 0-1,0 1 1,1-1 0,-1 0 0,1 0 0,-1 0 0,1 0 0,0 0-1,-1 1 1,1-1 0,0 0 0,0 0 0,0 1 0,0-1 0,0 0-1,0 0 1,0 1 0,0-1 0,0 0 0,1 0 0,-1 1 0,0-1-1,1 0 1,-1 0 0,1 0 0,0 0 0,-1 0 0,1 0 0,0 0 0,-1 0-1,3 2 1,0 1-23,0 0-1,1 0 0,-1 0 1,1-1-1,0 1 1,0-1-1,8 5 0,-7-6 36,1 1-1,-1-1 0,1-1 1,0 1-1,0-1 0,-1 0 1,1 0-1,0 0 0,0-1 1,0 0-1,0 0 1,0-1-1,0 0 0,0 0 1,0 0-1,-1-1 0,1 0 1,0 0-1,7-3 0,-6 1 127,1 0-1,-1-1 0,0 0 0,0 0 1,0 0-1,-1-1 0,0 0 1,0 0-1,0-1 0,-1 1 0,0-1 1,8-14-1,-14 21-233,1 0 0,0 1 1,0-1-1,0 1 0,0-1 0,0 0 1,0 1-1,-1-1 0,1 1 0,0-1 0,0 0 1,0 1-1,0-1 0,0 1 0,0-1 0,1 0 1,-1 1-1,0-1 0,0 1 0,0-1 1,0 0-1,0 1 0,1-1 0,-1 0 0,0 1 1,0-1-1,0 0 0,1 1 0,0-1 0,13 8-169,18-3 32,-15-5 125,-1 0 0,1-1 0,0-1 0,-1-1 0,1-1 1,-1 0-1,18-7 0,-12 2 45,-1 0 1,0-2-1,0-1 0,27-19 1,-42 27 0,0-1 0,-1 1-1,1-1 1,-1 0 0,-1 0 0,1-1 0,-1 1 0,0-1 0,4-7 0,-7 12-20,-1 1 1,0 0 0,0 0 0,0 0 0,0 0-1,0 0 1,0 0 0,0 0 0,1 0-1,-1-1 1,0 1 0,0 0 0,0 0 0,0 0-1,0 0 1,0 0 0,0-1 0,0 1 0,0 0-1,0 0 1,0 0 0,0 0 0,0-1 0,0 1-1,0 0 1,0 0 0,0 0 0,0 0 0,0-1-1,0 1 1,0 0 0,0 0 0,0 0-1,0 0 1,0 0 0,0-1 0,0 1 0,0 0-1,0 0 1,-1 0 0,1 0 0,0 0 0,0 0-1,0-1 1,0 1 0,0 0 0,0 0 0,-1 0-1,1 0 1,0 0 0,0 0 0,-10 5 57,-12 12-9,10-7-50,1 1 1,0 1 0,0-1-1,1 2 1,1-1-1,0 1 1,1 1 0,-7 14-1,14-26-28,1-1 1,-1 0-1,0 1 0,1-1 0,0 1 0,-1-1 1,1 1-1,0 0 0,0-1 0,0 1 0,0-1 1,0 1-1,0-1 0,0 1 0,1-1 0,-1 1 1,1-1-1,-1 1 0,1-1 0,-1 1 0,1-1 0,0 1 1,-1-1-1,1 0 0,0 1 0,0-1 0,0 0 1,0 0-1,0 0 0,1 0 0,-1 0 0,0 0 1,0 0-1,1 0 0,-1 0 0,1-1 0,-1 1 1,0-1-1,1 1 0,-1-1 0,1 1 0,-1-1 0,1 0 1,2 1-1,8 0-310,0 1-1,1-2 1,-1 0 0,18-1-1,-24 0 337,27-2-519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08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36 15115,'1'-2'185,"-1"1"1,0-1-1,0 0 0,-1 0 0,1 0 1,0 0-1,0 0 0,-1 0 0,0 0 1,1 0-1,-1 1 0,0-1 0,-1-2 1,1 3-110,1 0 0,-1 1 1,0-1-1,1 1 1,-1-1-1,0 1 0,1-1 1,-1 1-1,0-1 1,0 1-1,0 0 0,1 0 1,-1-1-1,0 1 1,0 0-1,0 0 0,0 0 1,1 0-1,-1 0 1,0 0-1,0 0 0,0 0 1,0 0-1,0 0 1,1 0-1,-1 1 0,0-1 1,0 0-1,0 1 1,1-1-1,-1 0 0,0 1 1,0-1-1,1 1 1,-2 0-1,-1 1-38,0 0 0,-1 1 0,1-1 0,0 1 0,0 0 0,0 0 1,1 0-1,-1 0 0,1 0 0,-1 0 0,1 1 0,0-1 0,0 1 0,-1 5 0,2-7-84,0 0 0,1 0 0,0 0 0,-1 0-1,1 0 1,0 0 0,0 1 0,0-1 0,1 0 0,-1 0 0,0 0-1,1 0 1,-1 0 0,1 0 0,0 0 0,0 0 0,-1 0 0,1 0 0,1 0-1,-1 0 1,0-1 0,0 1 0,1 0 0,-1-1 0,1 1 0,-1-1-1,1 0 1,3 3 0,6 3-107,1-1-1,0 0 0,0-1 1,1 0-1,21 5 0,-20-6 66,-1 0 0,1 1 0,-1 1-1,16 8 1,-27-13 89,-1-1 0,0 1-1,0 0 1,0-1 0,0 1-1,1 0 1,-1 0 0,0 0-1,0 0 1,-1 0 0,1 0-1,0 0 1,0 0 0,0 1-1,-1-1 1,1 0 0,-1 0-1,1 0 1,-1 1 0,1-1-1,-1 0 1,0 1 0,0-1-1,1 2 1,-2-1 32,1 0-1,-1-1 1,1 1 0,-1 0 0,0 0 0,0-1-1,0 1 1,0-1 0,0 1 0,0-1 0,0 1-1,0-1 1,-1 0 0,1 1 0,-3 0 0,-6 6 284,-1-2 0,1 1 1,-24 9-1,33-16-307,-6 4 111,0-1 1,-1 0 0,0 0 0,0-1 0,0 1 0,0-2 0,0 1-1,-1-1 1,1-1 0,-9 1 0,16-1-109,0 0 1,1-1-1,-1 1 0,0 0 1,1 0-1,-1 0 1,0-1-1,1 1 0,-1 0 1,0 0-1,1-1 0,-1 1 1,1-1-1,-1 1 0,1-1 1,-1 1-1,1 0 1,-1-1-1,1 0 0,-1 1 1,1-1-1,0 1 0,-1-1 1,1 0-1,0 1 1,-1-1-1,1 1 0,0-1 1,0 0-1,0 1 0,0-1 1,0 0-1,0 0 0,0 1 1,0-1-1,0 0 1,0 1-1,0-1 0,0 0 1,0 1-1,0-1 0,1 0 1,14-31 367,-13 28-486,17-28 81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08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16307,'-3'3'234,"0"0"0,1 0 0,0 0 0,-1 0 0,1 1-1,0-1 1,1 1 0,-1-1 0,-1 6 0,-2 1 56,-3 11 70,0 1 0,1 0 1,2 1-1,0-1 0,-3 42 0,6-33-286,1 1 0,2-1 1,8 54-1,-8-80-67,13 53-19,-14-55 26,1 0 1,0-1-1,0 1 1,0 0-1,1 0 1,-1-1-1,0 1 1,1-1-1,0 1 1,0-1-1,0 0 1,0 0-1,0 0 1,0 0-1,0 0 1,4 2-1,-5-4 5,0 0-1,0 1 0,1-1 0,-1 0 1,0 0-1,0 0 0,0-1 1,1 1-1,-1 0 0,0 0 0,0-1 1,0 1-1,0 0 0,0-1 1,0 1-1,1-1 0,-1 1 0,0-1 1,0 0-1,-1 0 0,1 1 1,0-1-1,0 0 0,0 0 0,0 0 1,-1 0-1,1 0 0,0 0 1,0-2-1,20-36 329,-19 34-287,10-22 267,15-54 0,-27 87-342,1-1 0,0 0 0,0 0 0,1 0 0,-1 0 0,1 0 0,0 0 0,1 0 0,-1 0 0,1-1 0,0 1 0,0-1 0,0 0 1,1 0-1,-1 0 0,1 0 0,0-1 0,0 1 0,1-1 0,-1 0 0,1 0 0,7 3 0,0-3-17,1-1 0,0 0 0,-1-1 0,1 0 0,0-1 0,0 0 0,-1-1 0,1-1 0,0 0 0,14-4 0,20-7-287,55-24 0,-97 35 301,25-11-138,-23 8 81,1 2 0,0-1 1,0 1-1,0 0 0,1 1 1,-1-1-1,1 2 0,17-2 0,-25 4 93,1 0 0,0 0 0,-1 0-1,0 0 1,1 0 0,-1 0-1,0 1 1,1-1 0,-1 0-1,0 1 1,0-1 0,0 1-1,0-1 1,0 1 0,0 0-1,-1-1 1,1 1 0,-1 0 0,1 0-1,0 3 1,8 15 241,-7-18-229,0 0-1,1-1 1,-1 1 0,0-1-1,1 0 1,-1 1-1,1-1 1,0 0-1,-1-1 1,1 1 0,0 0-1,-1-1 1,1 1-1,0-1 1,0 0-1,-1 0 1,1 0 0,0 0-1,0-1 1,-1 1-1,1-1 1,3 0-1,10-4-61,1 0 0,22-11-1,-23 10-130,12-7-221,41-13-748,-64 24 830,0 1-1,1-1 0,-1 2 0,0-1 1,1 0-1,-1 1 0,1 0 0,-1 0 1,1 1-1,7 1 0,-12-2 289,-1 0-1,0 0 1,0 0-1,0 0 1,0 0-1,1 0 1,-1 0-1,0 0 1,0 0-1,0 0 1,0 0-1,0-1 1,0 1-1,1 0 1,-1 0-1,0 0 1,0 0-1,0 0 1,0 0 0,0 0-1,0-1 1,0 1-1,0 0 1,1 0-1,-1 0 1,0 0-1,0 0 1,0-1-1,0 1 1,0 0-1,0 0 1,0 0-1,0 0 1,0-1-1,0 1 1,0 0-1,0 0 1,0 0 0,0 0-1,0 0 1,0-1-1,0 1 1,0 0-1,-1 0 1,1 0-1,0 0 1,0 0-1,0-1 1,0 1-1,0 0 1,0 0-1,0 0 1,-1 0-1,1-2-55,-5-15-248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09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 16123,'-11'-3'6730,"16"3"-5658,6-1-1080,2-1-680,2 2 624,4 0-176,2 5-208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09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12 15715,'-1'-1'95,"0"0"-1,0 0 1,-1 0 0,1 0-1,-1 0 1,1 0-1,-1 0 1,1 1-1,-1-1 1,0 0-1,1 1 1,-1-1 0,0 1-1,1 0 1,-1-1-1,0 1 1,0 0-1,1 0 1,-1 0-1,0 1 1,0-1-1,1 0 1,-1 0 0,0 1-1,1-1 1,-1 1-1,0 0 1,1-1-1,-1 1 1,1 0-1,-1 0 1,1 0 0,0 0-1,-1 0 1,1 1-1,0-1 1,0 0-1,-2 2 1,-4 4 14,0 1 1,1 0 0,0 0-1,0 1 1,0-1-1,1 1 1,1 0 0,-1 1-1,2-1 1,-1 1-1,1-1 1,-3 17 0,5-18-93,0 0 0,0 0 1,1 0-1,0 0 1,0 1-1,0-1 0,1 0 1,1 0-1,-1 0 0,1-1 1,1 1-1,-1 0 1,1-1-1,1 1 0,-1-1 1,7 9-1,4 3-109,-2 1-1,0 0 0,0 1 1,-2 0-1,-1 1 1,-1 0-1,10 40 0,-15-45 109,0 0 0,-2 1 0,0-1 0,0 0 0,-2 0-1,0 1 1,-1-1 0,-1 0 0,0 0 0,-1 0 0,-8 19-1,9-29 91,1-1 0,-1 0 0,-1 1 0,1-1 0,-1-1-1,0 1 1,-1-1 0,1 1 0,-7 5 0,9-10-58,0 1-1,1-1 1,-1 0 0,0 0 0,0 0 0,1 0 0,-1 0 0,0-1 0,0 1 0,0 0 0,0-1 0,0 0 0,0 1-1,0-1 1,-1 0 0,1 0 0,0 0 0,0 0 0,0 0 0,0-1 0,0 1 0,0-1 0,0 1 0,0-1 0,0 0-1,0 0 1,0 0 0,1 0 0,-1 0 0,0 0 0,1 0 0,-1 0 0,0-1 0,1 1 0,-3-3 0,-4-6 61,-1 0 1,1-1-1,1 0 1,0 0-1,1-1 0,0 1 1,0-2-1,2 1 1,-6-18-1,4 8-123,1 0-1,1-1 0,1 1 1,0-39-1,3 56-23,0 0-1,0 0 0,1 1 1,0-1-1,-1 0 0,2 1 1,-1-1-1,0 1 0,1-1 1,0 1-1,0 0 0,0 0 0,1 0 1,-1 0-1,1 0 0,0 0 1,4-4-1,-1 4-47,1-1 0,-1 1 0,1 0 0,0 0-1,-1 1 1,2 0 0,-1 0 0,0 1 0,13-3 0,24-4-100,4 1-51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10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15755,'-2'4'196,"1"0"-1,0 0 1,0 0 0,0 1-1,0-1 1,1 0-1,-1 1 1,1-1-1,1 1 1,-1-1-1,2 7 1,-1 7 335,-1-7-335,8 89 583,-7-89-752,1 0 1,1-1-1,-1 1 1,2-1 0,-1 0-1,2 0 1,4 10-1,-7-18-17,-1 0 0,0 0 0,1-1-1,-1 1 1,1 0 0,0-1 0,0 1 0,-1-1-1,1 1 1,0-1 0,0 0 0,0 0 0,0 0-1,1 0 1,-1 0 0,0-1 0,0 1 0,0 0-1,1-1 1,-1 0 0,0 0 0,1 1 0,-1-1-1,0 0 1,0-1 0,1 1 0,-1 0 0,0-1-1,3 0 1,2-1 19,1-1 0,-1 0 0,1 0 0,-1-1 0,0 0 0,-1 0 0,10-7 0,71-66 254,-59 50-142,0 2 0,44-29 1,-70 53-137,0-1 1,1 0-1,-1 1 1,1 0 0,-1-1-1,1 1 1,0 0-1,-1 0 1,1 1 0,0-1-1,0 1 1,0-1 0,-1 1-1,1 0 1,0 0-1,3 0 1,-4 1 0,1 0 0,-1 0-1,0 0 1,0 1 0,0-1 0,0 1 0,0-1-1,-1 1 1,1 0 0,0-1 0,-1 1-1,1 0 1,-1 0 0,1 0 0,-1 0 0,0 0-1,0 1 1,1 1 0,6 14 16,-4-9-9,0 0 0,0 0 0,1-1 0,0 0 0,12 15 1,-15-21-3,0-1 0,0 1 0,0 0 0,1-1 0,-1 1 0,0-1 0,1 0 0,-1 0 0,1 1 0,-1-2 0,1 1 0,-1 0 0,1 0 0,0-1 0,-1 0 0,1 1 0,0-1 0,-1 0 0,1 0 0,0-1 0,-1 1 0,1-1 0,0 1 0,-1-1 1,1 0-1,3-1 0,3-3 33,0 1 0,0-1-1,0-1 1,-1 0 0,0 0 0,8-8 0,-9 7-70,1 0 1,0 1-1,0 0 0,0 1 0,0 0 0,15-6 0,-22 10 11,0 1 0,0-1 0,0 1 0,-1 0 0,1 0 0,0 0 0,0-1 0,0 1 0,0 0 0,0 0 0,0 0 0,0 0 0,0 0 0,0 1 0,0-1 0,0 0 0,0 0 0,0 1 0,-1-1 0,1 0 0,0 1 0,0-1 1,0 1-1,0-1 0,-1 1 0,1 0 0,0-1 0,-1 1 0,1 0 0,0-1 0,-1 1 0,1 0 0,-1 0 0,1-1 0,-1 1 0,1 0 0,-1 0 0,0 0 0,1 0 0,-1 1 0,2 5 73,-1 0 0,0-1 0,0 1 1,-1 11-1,0-8-265,0 5 23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11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 16748,'-3'-2'1080,"10"11"-1360,3 4 280,11 4 136,2 2-176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6:22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7 142 12459,'-2'10'494,"0"-1"0,1 1 0,0 0 0,1-1 0,0 1 0,0 0 0,1-1 0,3 16 0,-3-22-437,-1 0-1,1 0 0,0 0 1,0 0-1,1 0 0,-1 0 1,1 0-1,-1-1 0,1 1 1,0 0-1,0-1 1,0 0-1,0 1 0,1-1 1,-1 0-1,0 0 0,1 0 1,0 0-1,-1-1 0,1 1 1,0-1-1,0 0 0,0 1 1,0-1-1,0-1 1,0 1-1,0 0 0,0-1 1,5 1-1,0-1-34,1-1 1,-1 1-1,0-1 0,0-1 1,0 0-1,0 0 0,0 0 0,0-1 1,9-5-1,9-6-13,31-22 1,-8 4 11,-48 32-18,0-1 0,-1 1 0,1-1 0,0 1 0,0-1 0,0 1 1,-1 0-1,1 0 0,0-1 0,0 1 0,0 0 0,0 0 0,-1 0 1,1 0-1,0 0 0,0 0 0,0 0 0,0 0 0,1 0 0,-2 1 3,1-1-1,-1 0 1,1 1 0,-1-1-1,1 1 1,-1-1-1,0 1 1,1-1-1,-1 1 1,0-1 0,1 1-1,-1-1 1,0 1-1,1-1 1,-1 1-1,0 0 1,0-1 0,0 1-1,0-1 1,1 2-1,-1 5 59,0 1-1,0-1 1,-1 1-1,-1 6 0,0 12 160,2-25-209,0 1 1,1-1-1,-1 0 1,1 1 0,-1-1-1,1 0 1,-1 1-1,1-1 1,0 0 0,0 0-1,0 1 1,0-1 0,0 0-1,0 0 1,0 0-1,0 0 1,0 0 0,0-1-1,0 1 1,1 0-1,-1 0 1,0-1 0,0 1-1,1-1 1,-1 1 0,1-1-1,-1 1 1,0-1-1,1 0 1,-1 0 0,1 0-1,-1 0 1,1 0-1,-1 0 1,1 0 0,-1 0-1,3-1 1,5-1 6,1 0 0,-1 0 0,0-1 0,11-4 0,34-19-135,-39 18-62,0 1 0,1 0-1,0 1 1,23-5 0,-38 10 151,0 1 1,0 0 0,1 0-1,-1 0 1,0 0-1,1 0 1,-1 0-1,0 0 1,1 0 0,-1 0-1,0 1 1,0-1-1,1 0 1,-1 1 0,0-1-1,0 1 1,0 0-1,0-1 1,0 1-1,0 0 1,0 0 0,0 0-1,0-1 1,0 1-1,0 0 1,0 0 0,0 0-1,1 3 1,0 2 15,1 0 1,-1 0-1,0 0 1,0 0-1,0 7 1,-1-9 83,-1 0-1,1 0 1,0 0-1,0-1 1,0 1-1,1 0 1,-1-1 0,1 1-1,0-1 1,0 0-1,3 6 1,-4-9-45,-1 0 0,1 1 0,0-1 0,-1 1 0,1-1 0,-1 0 1,1 1-1,0-1 0,-1 0 0,1 0 0,0 0 0,-1 1 0,1-1 0,0 0 0,-1 0 0,1 0 1,0 0-1,0 0 0,-1 0 0,1 0 0,0-1 0,-1 1 0,1 0 0,0 0 0,0-1 0,15-13 285,-12 8-477,0-1 1,0 1-1,4-13 1,-3 5-370,0 0 1,-1 0-1,2-23 1,-5 11-118</inkml:trace>
  <inkml:trace contextRef="#ctx0" brushRef="#br0" timeOffset="1">613 1 16636,'-3'0'1264,"6"4"-984,4 3-136,6 2 200,3 0-464,7-1 192,3 4-112,-1-1-152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11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145 106 16780,'2'-8'449,"0"-1"0,-1 1 0,1 0 0,-2-1 1,1-12-1,-1 19-383,0 1 1,0-1 0,0 0-1,0 0 1,0 1-1,-1-1 1,1 1-1,0-1 1,-1 0-1,1 1 1,-1-1 0,0 1-1,0-1 1,1 1-1,-1-1 1,0 1-1,0 0 1,0-1 0,0 1-1,-1 0 1,1 0-1,0 0 1,0-1-1,-1 2 1,1-1-1,-1 0 1,1 0 0,-1 0-1,1 1 1,-1-1-1,1 0 1,-1 1-1,-2-1 1,1 1-15,-1 1 0,1-1 1,0 1-1,1-1 0,-1 1 0,0 0 1,0 0-1,0 1 0,0-1 0,1 0 0,-1 1 1,0 0-1,1-1 0,0 1 0,-1 0 1,1 0-1,0 1 0,0-1 0,-3 4 1,-1 3-25,0-1 0,0 2 0,0-1 0,-4 13 1,3-6-29,1 0 0,-7 31 1,12-41-9,0 0 0,0 0 0,1 0 1,-1 0-1,1 0 0,1 1 0,-1-1 1,1 0-1,0 0 0,0 0 0,3 8 1,-3-13 6,0 0-1,-1 1 1,1-1 0,0 0 0,-1 0 0,1 0 0,0 1 0,0-1 0,0 0 0,0 0 0,0 0 0,0-1 0,0 1 0,1 0 0,-1 0 0,0 0 0,0-1 0,1 1 0,-1-1 0,0 1 0,1-1 0,-1 0 0,1 1 0,-1-1 0,0 0 0,1 0 0,-1 0 0,1 0 0,-1 0 0,1 0 0,-1 0 0,0-1 0,1 1-1,-1 0 1,1-1 0,-1 1 0,0-1 0,0 0 0,1 1 0,-1-1 0,2-1 0,6-3-3,0-1-1,-1 0 0,0-1 1,12-10-1,6-12 35,0-1 1,22-34 0,3-4 0,-39 59-58,-12 9 26,0 0 0,0 0 0,1 0 0,-1 0 0,0 0 0,1 0 1,-1 0-1,0 1 0,0-1 0,1 0 0,-1 0 0,0 0 0,0 0 0,1 0 0,-1 1 0,0-1 0,0 0 0,0 0 0,1 1 0,-1-1 0,0 0 0,0 0 0,0 0 0,0 1 0,1-1 0,-1 0 1,0 1-1,0-1 0,3 25-29,-2 5 2,-1 2-79,8 64 0,-7-88 27,1 0 0,0-1 0,0 1-1,0-1 1,1 1 0,0-1-1,1 0 1,-1 0 0,1 0-1,1 0 1,-1-1 0,1 0-1,9 9 1,-12-13 62,1 0-1,-1 0 1,1 0-1,0 0 1,-1-1 0,1 1-1,0-1 1,0 0-1,0 0 1,0 0 0,0 0-1,1 0 1,-1-1-1,0 1 1,0-1 0,0 0-1,0 0 1,1 0-1,-1-1 1,0 1 0,0-1-1,0 1 1,6-3-1,37-17-285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12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39 17436,'0'-1'58,"0"1"1,0 0 0,0 0 0,0-1-1,0 1 1,1 0 0,-1-1 0,0 1-1,0 0 1,0-1 0,0 1 0,1 0 0,-1 0-1,0-1 1,0 1 0,0 0 0,1 0-1,-1 0 1,0-1 0,0 1 0,1 0-1,-1 0 1,0 0 0,1 0 0,-1 0-1,0-1 1,0 1 0,1 0 0,-1 0-1,0 0 1,1 0 0,-1 0 0,0 0-1,1 0 1,0 1-10,-1-1 0,1 1 1,0 0-1,-1 0 0,0-1 0,1 1 0,-1 0 1,1 0-1,-1-1 0,0 1 0,0 0 0,1 0 0,-1 0 1,0 0-1,0 1 0,3 32 184,-1 0 0,-4 59-1,-16 70-131,-18 26 153,9-56 192,47-185 383,-18 44-797,79-246 536,-56 187-573,59-113 1,-74 163-56,0-1 0,23-27 0,-29 41 19,0-1-1,0 1 0,0 0 1,0 0-1,1 1 1,0-1-1,-1 1 0,1 0 1,0 1-1,0-1 1,1 1-1,-1 0 0,1 0 1,7-2-1,-11 4 13,0-1 0,0 1-1,0 0 1,0 0 0,0 0 0,0 0-1,-1 0 1,1 0 0,0 0 0,0 1-1,0-1 1,0 1 0,0-1 0,0 1-1,-1 0 1,1 0 0,0-1 0,-1 1-1,1 1 1,0-1 0,-1 0 0,1 0 0,-1 0-1,0 1 1,1-1 0,-1 1 0,0-1-1,0 1 1,0 0 0,0-1 0,0 1-1,0 0 1,0 0 0,-1-1 0,1 1-1,-1 0 1,1 0 0,-1 0 0,0 0-1,0 2 1,1 3-18,-1 0 0,-1 0-1,1 0 1,-1 0 0,0 0-1,-1 0 1,0-1 0,0 1 0,0 0-1,-4 7 1,-4 3 92,-1-1 0,0 0-1,-1 0 1,0-1 0,-2-1-1,1 0 1,-2-1 0,0-1 0,0 0-1,-1 0 1,-1-2 0,-32 16 0,47-25-69,0-1 0,1 1-1,-1 0 1,0-1 0,0 0 0,1 1 0,-1-1 0,0 0 0,0 0 0,1 0 0,-1 0 0,0 0 0,0-1 0,-2 1 0,4-1 20,-1 1-1,1 0 1,0 0-1,-1-1 1,1 1-1,-1 0 1,1 0-1,0-1 0,-1 1 1,1 0-1,0-1 1,0 1-1,-1-1 1,1 1-1,0 0 1,0-1-1,-1 1 1,1-1-1,0 1 0,0-1 1,0 1-1,0-1 1,4-17-98,14-12-136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12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1 360 12635,'45'-18'2932,"-44"19"-2808,-1 0 0,1-1 0,-1 1 0,0-1 0,0 1 0,1-1 0,-1 1 0,0 0-1,0-1 1,0 1 0,1 0 0,-1-1 0,0 1 0,0-1 0,0 1 0,0 0 0,0-1 0,0 1-1,-1 0 1,1-1 0,0 1 0,0 0 0,0-1 0,0 1 0,-1-1 0,0 2 0,-4 23 274,-3 4-260,2 0 0,1 0 0,-2 54 0,6-82-132,1 1 0,0-1 0,0 1-1,0-1 1,0 1 0,1-1 0,-1 1 0,0-1 0,1 1 0,-1-1 0,1 1 0,-1-1-1,1 0 1,0 1 0,-1-1 0,1 0 0,0 0 0,0 1 0,1 0 0,-1-1-5,0-1 0,0 1 1,1-1-1,-1 1 0,0-1 1,0 0-1,0 0 0,0 0 1,0 1-1,0-1 0,0 0 1,0 0-1,0 0 0,1 0 1,-1-1-1,0 1 0,0 0 1,0 0-1,2-2 0,3 0-11,0-1-1,0 0 1,-1-1-1,1 1 1,-1-1-1,0 0 0,6-7 1,4-4 8,-2-1 0,0-1 0,-1 0 0,-1 0 0,-1-1 0,0-1 0,-1 0 0,-1 0 0,10-36 0,-18 53-49,1 0 0,0 0-1,0 0 1,0 0 0,0 0 0,1 0 0,-1 1-1,0-1 1,1 0 0,-1 1 0,1-1 0,0 1 0,0-1-1,-1 1 1,1 0 0,0-1 0,0 1 0,3-1 0,6-2-444,0 0 1,17-3 0,2-2-382,-13 3 460,-1-2 1,0 1-1,-1-2 1,0 0 0,0-1-1,-1-1 1,26-23 0,-32 26 458,-1-1 0,1 0 1,-1 0-1,-1 0 1,0-1-1,0 0 0,-1 0 1,0 0-1,-1-1 1,0 1-1,0-1 0,-1 0 1,2-17-1,-5 27 34,0-1-1,1 0 0,-1 0 0,0 0 1,0 0-1,0 0 0,0 0 1,0 1-1,-1-1 0,1 0 0,-1 0 1,1 0-1,-1 1 0,0-1 1,-1-3-1,2 5-49,-1 0 0,1-1 0,0 1 0,0 0 0,-1 0 0,1 0 0,0 0 0,-1 0 0,1 0 0,0-1 0,-1 1 0,1 0 0,0 0 0,-1 0 0,1 0 1,0 0-1,-1 0 0,1 0 0,0 1 0,-1-1 0,1 0 0,0 0 0,0 0 0,-1 0 0,1 0 0,0 0 0,-1 1 0,1-1 0,-1 0 0,-13 16 335,4 0-333,1 1 0,1 0 0,0 1 0,1 0 0,1 0 0,1 0 0,1 1 0,0 0 0,1 0 0,1 0 0,1 0 0,1 0 0,0 0 0,2 0 0,0 0 0,1 0 0,1 0 0,0-1 0,2 1 0,0-1 0,14 27 0,-13-34-557,-7-16-42,-9-19 331,0 7 778,-2 0-1,0 1 0,0 0 0,-2 1 0,0 1 1,-27-24-1,40 38-510,0 0 1,-1-1 0,1 1-1,0 0 1,-1 0-1,1 0 1,0 0 0,0 0-1,-1 0 1,1-1-1,0 1 1,0 0 0,-1 0-1,1 0 1,0-1-1,0 1 1,0 0 0,-1 0-1,1-1 1,0 1-1,0 0 1,0 0-1,0-1 1,-1 1 0,1 0-1,0 0 1,0-1-1,0 1 1,0 0 0,0-1-1,0 1 1,0 0-1,0-1 1,0 1 0,0 0-1,0-1 1,0 1-1,0 0 1,0 0 0,0-1-1,0 1 1,1 0-1,-1-1 1,0 1 0,0 0-1,0 0 1,0-1-1,1 1 1,-1 0 0,0 0-1,0-1 1,0 1-1,1 0 1,-1 0 0,0 0-1,0-1 1,1 1-1,-1 0 1,0 0-1,1 0 1,-1 0 0,0 0-1,0 0 1,1 0-1,-1 0 1,0-1 0,1 1-1,-1 0 1,1 0-1,27-2 263,-23 2-189,218-19-1323,-165 9 925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13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15987,'-6'15'504,"0"1"-1,1 0 1,1 1-1,1-1 1,-3 33-1,3-19 245,-6 40-327,3 1 1,3 0-1,3-1 0,4 1 0,2 0 1,19 82-1,-23-141-354,1-1 0,0 0 0,1 0 0,8 17 0,-12-28-56,1 1 1,-1-1-1,0 1 1,0-1 0,1 1-1,-1-1 1,0 0 0,1 1-1,-1-1 1,0 1 0,1-1-1,-1 0 1,1 1-1,-1-1 1,1 0 0,-1 1-1,1-1 1,-1 0 0,1 0-1,-1 1 1,1-1-1,-1 0 1,1 0 0,-1 0-1,1 0 1,-1 0 0,1 0-1,0 0 1,0 0 4,-1-1 1,1 1-1,0-1 0,-1 1 1,1-1-1,0 1 0,-1-1 1,1 1-1,-1-1 0,1 0 1,-1 1-1,1-1 0,-1 0 1,1 1-1,0-3 0,8-30 307,-3-20 14,-2 0-1,-2-1 0,-7-67 1,4 105-324,1 8-31,0 0 0,-1 0 1,0 0-1,0 0 0,-1 1 0,0-1 1,0 0-1,-5-9 0,4 12-132,2 7-105,5 9-247,1-7 367,-1 1 1,0-1-1,1 0 0,0-1 1,-1 1-1,2-1 0,-1 0 1,0 0-1,0-1 0,1 1 1,0-1-1,-1 0 0,1-1 1,0 1-1,9 0 0,4 0 89,1-1 0,-1-1 0,31-3 0,2-4-191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14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152 434 14611,'-5'0'221,"0"0"1,0 0-1,0 1 0,0 0 0,0 0 1,0 0-1,0 1 0,0-1 0,0 1 1,1 0-1,-1 1 0,0-1 1,1 1-1,0 0 0,-7 5 0,3-1 19,0 0 0,0 0 0,1 1 0,0 0 0,0 0 0,-8 15 0,14-21-206,0 0 0,0-1 0,0 1 0,0 0 0,0 0 0,1 0 0,-1 0 0,1 0 0,-1 0 0,1 0 0,0 0 0,0 0 0,0 0 0,0 0 0,0 0 0,0 0 0,0 0 0,1 3 0,0-4-7,0 0 0,0 1 0,0-1 0,0 0 0,0 0 0,0 0 1,0 0-1,0 0 0,0 0 0,1 0 0,-1 0 0,0 0 0,1 0 0,-1-1 0,0 1 0,1 0 0,-1-1 1,1 1-1,-1-1 0,1 0 0,-1 0 0,1 1 0,3-1 0,3 0 18,0 0 0,0-1-1,0 1 1,0-2 0,0 1 0,-1-1-1,1 0 1,0-1 0,-1 1 0,1-2-1,-1 1 1,0-1 0,0 0 0,0 0-1,-1-1 1,1 0 0,6-7 0,2-3-13,-1 0 0,-1-1 0,0-1 1,-1 0-1,14-27 0,-25 43-38,-1 0-1,1 0 0,0 0 1,0 0-1,-1 0 1,1 1-1,0-1 1,0 0-1,0 0 1,0 1-1,-1-1 1,1 0-1,0 1 1,0-1-1,1 1 0,-1-1 1,0 1-1,0 0 1,0 0-1,0-1 1,0 1-1,2 0 1,26 3-135,-2 1 89,-20-5 57,-1-1 0,1 1-1,-1-1 1,0 0 0,1-1-1,-1 0 1,0 1 0,-1-2-1,1 1 1,0-1 0,-1 0-1,0 0 1,9-10-1,-1 1 25,0-1 0,-2-1 0,18-27-1,-14 17-10,-2-1 0,16-39 0,-24 53-62,-1-1 0,-1 1 1,0-1-1,0 0 0,-2 0 1,1 1-1,-2-27 0,0 38 28,0-1-1,0 0 0,-1 1 0,1-1 1,0 0-1,-1 1 0,0-1 1,1 1-1,-1-1 0,0 1 1,1-1-1,-1 1 0,0 0 0,0-1 1,0 1-1,-3-2 0,4 2 7,-1 1-1,0 0 1,0-1-1,0 1 1,0 0-1,0 0 1,0 0 0,0 0-1,0-1 1,0 2-1,0-1 1,0 0-1,0 0 1,0 0-1,0 0 1,0 0-1,0 1 1,0-1-1,0 1 1,1-1-1,-1 0 1,0 1 0,0 0-1,0-1 1,0 1-1,1-1 1,-1 1-1,0 0 1,1-1-1,-1 1 1,0 0-1,0 1 1,-7 8-38,0 0 1,1 0-1,0 1 0,1 0 1,0 1-1,-8 21 0,-20 79 98,24-75 42,-4 44 0,13-71-64,0 0 0,0 0 0,1 0 0,1 0 0,0 0 1,0 0-1,1 0 0,0 0 0,6 16 0,-7-23-15,1 1 0,-1-1 0,1 0 0,0 0-1,0 1 1,1-1 0,-1-1 0,1 1 0,-1 0 0,1-1 0,0 1-1,0-1 1,0 0 0,0 0 0,1 0 0,4 2 0,-3-2-6,0-1 1,1 0-1,-1 0 1,0 0-1,1 0 1,-1-1-1,1 0 1,-1 0 0,0-1-1,7 0 1,5-3-1,-1-1 1,0 0 0,0-1 0,0 0 0,-1-2-1,15-9 1,-22 13-3,0-1 1,-1 0-1,1 0 0,-2-1 0,11-10 0,-21 22-7,-1 1-1,1-1 1,0 1 0,1 0-1,-1 0 1,1 0 0,1 0-1,-1 1 1,1-1 0,1 1-1,-2 10 1,3-17 2,0 0 1,0 0-1,0 1 1,0-1-1,1 0 1,-1 0-1,0 0 1,1 0-1,-1 0 0,1 1 1,-1-1-1,1 0 1,-1 0-1,1 0 1,0 0-1,-1 0 1,1 0-1,0-1 0,0 1 1,0 0-1,0 0 1,0-1-1,0 1 1,1 0-1,0 0-67,1 0 0,-1 0 0,1-1 0,-1 1 0,1-1-1,-1 1 1,1-1 0,-1 0 0,1 0 0,4-1 0,4-1-164,0-1 0,0 0 1,-1 0-1,13-6 1,2-4-144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14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 18396,'-9'-3'1864,"6"4"-1368,2 8-248,1 5 865,7 8-857,5 3-552,5 4 1528,5 1-1264,5 0 16,2-1-32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14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185 101 15547,'-9'3'550,"-16"4"657,1 1 0,-28 15 1,46-21-1067,1 1 1,0 0 0,0 0-1,0 0 1,1 1-1,-1 0 1,1 0 0,0 0-1,0 0 1,0 1 0,0-1-1,1 1 1,0 0-1,0 0 1,-4 9 0,6-12-111,1 0-1,-1 0 1,0 0 0,1 0 0,0 0 0,-1 0-1,1 0 1,0 0 0,0 0 0,0 0 0,0 0 0,1 0-1,-1 0 1,0 0 0,1 0 0,0 0 0,-1 0 0,1 0-1,0 0 1,1 1 0,0 0-12,0-1 1,0-1-1,0 1 1,0 0-1,0 0 1,0-1-1,0 1 1,1-1-1,-1 0 1,0 1-1,1-1 1,-1 0-1,5 0 0,3 2-3,0-2-1,0 1 0,0-1 0,0-1 0,0 0 0,0 0 0,11-3 0,-9 1-5,0-1-1,0-1 1,-1 0-1,0-1 1,1 0-1,-1-1 1,-1 0 0,1-1-1,-1 0 1,0-1-1,-1 1 1,11-13 0,-15 15-2,0-1 0,0 0 0,-1 0 0,1-1 0,-1 0 0,-1 1 0,1-1 0,-1-1 1,2-8-1,-4 12-4,0-1 0,0 0 0,0 0 1,-1 1-1,0-1 0,0 0 0,0 0 1,-1 0-1,1 0 0,-1 1 0,0-1 0,-1 0 1,1 1-1,-1-1 0,-3-6 0,3 8-33,0 0 0,0 0-1,0 0 1,0 1-1,0-1 1,0 1 0,-1-1-1,0 1 1,1 0-1,-1 0 1,0 0 0,0 0-1,0 1 1,0-1-1,0 1 1,-1-1 0,1 1-1,0 0 1,-1 1-1,1-1 1,0 0 0,-1 1-1,1 0 1,-7 0-1,5 0-44,0 1-1,0 0 0,1 0 0,-1 0 0,0 0 0,0 1 1,1-1-1,-1 1 0,1 1 0,0-1 0,-1 1 0,1-1 1,0 1-1,0 0 0,1 0 0,-7 8 0,-7 13-308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15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1 218 14547,'24'-33'1320,"2"1"0,1 2 0,53-47 0,-80 77-1316,5-5 79,1 0-1,0 1 1,0 0-1,11-5 0,-16 8-76,0 1 0,0-1-1,0 1 1,0-1-1,0 1 1,0 0-1,0 0 1,0 0-1,0-1 1,0 1-1,1 0 1,-1 0-1,0 1 1,0-1-1,0 0 1,0 0 0,0 0-1,0 1 1,0-1-1,0 0 1,0 1-1,0-1 1,0 1-1,0 0 1,0-1-1,0 1 1,0 0-1,-1-1 1,1 1-1,0 0 1,0 0 0,-1 0-1,1-1 1,0 1-1,-1 0 1,1 0-1,0 2 1,1 3-3,0-1 0,0 1 0,-1 0 1,0 0-1,0 0 0,0 0 0,0 0 1,-1 0-1,-1 7 0,-8 60-4,2-30 6,6-34-6,-1 8 30,0 0 1,1 1-1,1-1 1,0 0-1,6 31 1,-6-45-13,1-1 1,0 0-1,-1 0 1,1 0-1,0 0 1,1 0-1,-1 0 1,0 0-1,1 0 1,-1 0-1,1-1 1,-1 1-1,1-1 1,0 1-1,-1-1 0,1 1 1,0-1-1,0 0 1,0 0-1,0 0 1,1 0-1,-1 0 1,0-1-1,0 1 1,0 0-1,1-1 1,-1 0-1,0 0 1,0 1-1,1-1 1,-1-1-1,0 1 1,1 0-1,2-1 1,4-1 46,0 0-1,0-1 1,0 0 0,-1 0 0,1-1 0,-1 0 0,9-5 0,-5 0 1,0 0 0,0-1 1,-1 0-1,-1-1 0,1 0 0,-2-1 1,0 0-1,0-1 0,-1 1 1,12-27-1,-15 29-47,-1 0 0,1-1 1,-2 0-1,0 0 0,0 0 1,-1 0-1,0 0 0,-1-1 1,-1 1-1,1 0 0,-2-1 0,1 1 1,-2 0-1,0 0 0,-3-12 1,5 21-16,-1 1 0,1-1 0,-1 0 1,0 1-1,0-1 0,1 1 0,-1-1 1,0 1-1,0-1 0,-1 1 0,1 0 1,0-1-1,0 1 0,-1 0 0,1 0 1,0 0-1,-1 0 0,1 0 0,-1 0 1,0 1-1,1-1 0,-3 0 0,2 1-3,1 0 0,-1 0 0,1 0 0,0 0 0,-1 0-1,1 0 1,-1 1 0,1-1 0,-1 1 0,1-1 0,0 1 0,-1-1-1,1 1 1,0 0 0,0-1 0,0 1 0,-1 0 0,1 0-1,0 0 1,0 0 0,0 0 0,0 0 0,1 1 0,-1-1 0,0 0-1,-1 3 1,0 0-66,0 1-1,0-1 1,0 1-1,1-1 1,0 1 0,0 0-1,0-1 1,0 1-1,1 0 1,0 0-1,0 0 1,0-1 0,0 1-1,1 0 1,0 0-1,0 0 1,2 6-1,-2-8-4,0 0 0,1-1-1,-1 1 1,0 0 0,1-1-1,-1 1 1,1-1 0,0 0-1,0 1 1,0-1 0,0 0-1,0 0 1,1 0 0,-1 0-1,1-1 1,-1 1 0,1-1-1,-1 1 1,1-1 0,0 0-1,0 0 1,0 0 0,-1 0-1,1-1 1,0 1 0,0-1-1,0 0 1,5 0 0,32-7-460,4-12-140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16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0 15699,'-33'58'1825,"-20"44"210,48-91-1752,1 1-1,0-1 0,1 1 0,0 0 0,1 0 0,0 0 1,0 15-1,2-25-243,0-1 1,0 1 0,0 0-1,0-1 1,0 1-1,1 0 1,-1-1 0,0 1-1,1-1 1,-1 1-1,1 0 1,0-1 0,-1 1-1,1-1 1,0 1 0,0-1-1,0 0 1,0 1-1,0-1 1,0 0 0,1 0-1,1 2 1,-1-2-13,0-1 1,0 1-1,1 0 0,-1-1 1,0 1-1,0-1 1,1 0-1,-1 0 0,0 0 1,1 0-1,-1 0 1,1 0-1,-1-1 0,0 1 1,0-1-1,1 0 1,2-1-1,17-7-29,0-2 0,-1-1 0,0 0-1,0-2 1,26-22 0,-24 17-114,2 2 0,49-28 0,-72 44 102,0 0 0,0 0 0,0 0 1,0 1-1,0-1 0,1 0 0,-1 1 1,0 0-1,1-1 0,-1 1 0,0 0 1,4 1-1,-5-1 11,0 0 0,1 1 0,-1-1 0,0 1 0,0-1 0,0 1 0,0-1 0,0 1 1,-1 0-1,1-1 0,0 1 0,0 0 0,0 0 0,0 0 0,-1-1 0,1 1 0,0 0 0,0 2 0,1 3 21,0 1 1,0-1-1,-1 1 0,0-1 0,0 1 0,0 13 0,2 10 107,-3-28-106,0 0 1,1 0-1,-1 0 1,0 0 0,1 0-1,0 0 1,-1 0-1,1 0 1,0 0-1,0-1 1,0 1-1,0 0 1,1 0-1,-1-1 1,0 1-1,3 1 1,-3-2-7,1-1 1,-1 0-1,0 0 1,1 0-1,-1 0 1,0 0-1,1 0 1,-1 0-1,0 0 1,1 0-1,-1-1 1,0 1-1,1 0 1,-1-1-1,0 0 1,0 1-1,0-1 1,1 1-1,-1-1 1,0 0-1,0 0 1,0 0-1,0 0 1,0 0-1,0 0 1,1-1-1,16-17 135,28-34 0,-31 33-169,2 1 0,22-20 0,-38 38 10,0 0 0,0-1 0,0 1 0,0 0 0,1 0 0,-1 0 0,0 1 0,1-1 0,-1 0-1,1 0 1,-1 1 0,1-1 0,-1 1 0,1-1 0,0 1 0,-1 0 0,1 0 0,-1-1 0,1 1 0,0 0-1,-1 0 1,1 1 0,0-1 0,-1 0 0,4 1 0,-4 1-6,1-1 0,0 1 0,0-1 0,-1 1 0,1 0 0,-1 0 0,1-1 0,-1 1 0,0 0 0,0 0 0,0 1 0,0-1 0,0 0 0,0 0 0,0 0 0,-1 1 0,1 3 0,2 8-224,0 1 0,-2-1 0,0 1 0,0-1 1,-1 1-1,-3 18 0,2-30 141,0-4-15,-1-14-135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18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3 17612,'1'-3'1931,"-10"8"-1147,-12 11 24,14-8-779,1 1 1,0 0-1,1 0 0,0 0 0,0 1 1,1 0-1,0 0 0,1 0 0,0 0 1,1 1-1,0-1 0,0 1 0,0 10 1,2-20-36,0 1 0,0-1 1,0 0-1,0 1 1,0-1-1,0 1 0,0-1 1,0 0-1,1 1 1,-1-1-1,1 0 0,-1 1 1,1-1-1,-1 0 1,1 0-1,-1 0 0,1 1 1,1 0-1,-1-2 4,-1 1 0,1-1 0,0 0-1,-1 1 1,1-1 0,0 0 0,0 0 0,-1 0-1,1 0 1,0 0 0,0 0 0,-1 0 0,1 0-1,0 0 1,-1 0 0,1 0 0,0 0 0,0 0-1,-1-1 1,1 1 0,0 0 0,-1-1 0,2 0-1,3-2 16,0 0 0,0-1 0,-1 1 0,1-1 0,-1 0-1,7-8 1,9-15 618,-1-1 0,29-56 0,-50 97-594,1 0 1,0 0-1,1 1 1,1-1-1,3 15 1,-3-22-117,0 0 0,0-1 0,1 0 0,0 1 0,0-1 0,1 0 0,-1 0 0,1 0 0,3 4 0,-4-7-1,0 1 1,0-1 0,0 0-1,1 0 1,-1 0 0,0 0-1,1-1 1,0 1 0,-1 0-1,1-1 1,0 0 0,-1 0-1,1 0 1,0 0 0,0 0-1,0-1 1,0 1 0,6 0-1,0-2-28,-1 0 0,1 0 0,-1-1 0,1 0 0,-1-1 0,0 0 0,14-6 0,22-14-447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6:22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3 150 16420,'-1'8'743,"0"-5"-519,1 1 0,-1-1 1,1 0-1,0 1 1,0-1-1,2 6 1,-2-8-179,0 0 0,1 0 0,-1 0 0,1 0 0,-1 0 0,1 0 0,-1 0 0,1 0 0,0 0 0,0-1 0,-1 1 0,1 0 0,0 0 0,0-1 0,0 1 0,0 0 0,0-1 0,0 1 0,0-1 0,0 1 0,0-1 0,0 0 0,0 1 0,0-1 0,1 0 0,7 2 61,0-1 0,0-1 1,0 1-1,0-1 0,0-1 1,15-2-1,55-17-380,-56 13-89,46-8 0,-68 15 351,1 0 0,0 0 0,-1 0 0,1 0 0,-1 0 0,1 0 0,-1 0 0,1 1 0,-1-1 0,1 1 0,-1-1 0,1 1 0,-1-1 0,0 1 0,1 0-1,-1-1 1,0 1 0,1 0 0,-1 0 0,0 0 0,0 0 0,2 2 0,0 2 98,-1-1-1,1 1 1,-1 0-1,1 0 1,1 6-1,-3-6 25,1-1 0,0 1 0,0-1-1,0 0 1,0 0 0,6 8-1,-5-10-51,0 1-1,0-1 1,0 0 0,1 0-1,-1 0 1,1 0-1,-1-1 1,1 1-1,-1-1 1,1 0-1,0 0 1,0 0-1,0-1 1,-1 1-1,1-1 1,0 0-1,0 0 1,0 0-1,0-1 1,0 1-1,5-3 1,10-2-268,0 0 0,-1-2 0,19-9 0,-17 8-501,-11 4 278,-4 2 194,-1 0 0,1 0 0,-1 0 0,1 0 1,3-4-1,-5 4-445</inkml:trace>
  <inkml:trace contextRef="#ctx0" brushRef="#br0" timeOffset="1">528 1 17268,'1'0'1152,"11"3"-1512,4-2 1576,7 5-792,6 0-96,16 1-152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18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28 19996,'-1'2'107,"0"-1"0,0 1 1,0 0-1,1 0 0,-1 0 0,0 1 0,1-1 0,-1 0 0,1 0 0,0 0 0,0 0 0,0 0 1,0 4-1,0 3 62,0 220 623,-3 51-819,2-268 41,1-9-4,0 0-1,0 1 1,0-1 0,0 0 0,-1 0 0,0 1 0,1-1 0,-1 0 0,-1 0 0,1 0-1,0 0 1,-1 0 0,-1 3 0,3-6-6,-1 0 1,1 1-1,0-1 0,-1 0 0,1 0 0,0 0 0,-1 0 1,1 1-1,0-1 0,-1 0 0,1 0 0,0 0 1,-1 0-1,1 0 0,0 0 0,-1 0 0,1 0 1,0 0-1,-1 0 0,1 0 0,0 0 0,-1 0 0,1 0 1,0 0-1,-1 0 0,1-1 0,0 1 0,-1 0 1,1 0-1,0 0 0,-1 0 0,1-1 0,0 1 1,0 0-1,-1 0 0,1-1 0,0 1 0,0 0 0,0-1 1,-1 1-1,1 0 0,0 0 0,0-1 0,0 1 1,0 0-1,0-1 0,-1 0 0,-7-20 93,1-20-175,2 0 0,1-1 0,3 1 0,1-1 1,11-81-1,-11 122 74,6-43-212,13-47-1,-17 79 162,2 1 0,0 0-1,0 0 1,1 1 0,0 0-1,0-1 1,1 2 0,1-1 0,12-14-1,-17 22 46,0-1 0,1 1 0,-1 0 0,1 0 0,-1 0 0,1 0 1,0 1-1,0-1 0,0 1 0,0 0 0,0-1 0,0 1 0,0 1 0,0-1 0,0 0 0,1 1 0,-1-1 0,0 1 0,0 0 0,1 0 0,-1 1 0,0-1 0,0 1 0,1-1 0,-1 1 0,0 0 0,0 0 0,0 0 0,0 1 0,0-1 0,0 1 0,-1-1 1,1 1-1,0 0 0,-1 0 0,5 5 0,-3-3 5,0 0 1,-1 0 0,1 1-1,-1-1 1,0 1 0,0 0 0,0 0-1,0 0 1,-1 0 0,0 1-1,0-1 1,-1 0 0,1 1 0,-1 0-1,0-1 1,-1 1 0,0 0-1,1-1 1,-2 1 0,0 9-1,-1-8-22,-1-1 0,0 1 0,1-1 0,-2 0 0,1 0 0,-1 0 0,0 0 0,0 0 0,-1-1 0,0 0 0,0 0 0,0 0 0,0-1 0,-1 1-1,-9 5 1,10-8-1,1 1-1,0-1 0,-1 1 1,1-1-1,-1-1 0,0 1 1,1-1-1,-1 1 0,0-1 1,0-1-1,0 1 0,0-1 1,0 0-1,0 0 1,0 0-1,0-1 0,0 1 1,0-1-1,0-1 0,0 1 1,1-1-1,-8-3 0,9 4-2,0-1 0,1 0 0,-1-1 0,1 1 0,0 0 0,0-1 0,-1 1 0,2-1 0,-1 0 0,0 0 0,0 1 0,1-1 0,0 0 0,-1 0 0,0-6 0,0-19-309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19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15067,'1'0'58,"0"0"0,0 0 1,1 0-1,-1 0 0,0 0 0,0 0 0,0 0 0,0 0 0,1 0 0,-1 1 0,0-1 1,0 1-1,0-1 0,0 1 0,0-1 0,0 1 0,0-1 0,0 1 0,0 0 0,0 0 1,0-1-1,0 1 0,0 0 0,-1 0 0,1 0 0,0 0 0,-1 0 0,1 0 0,-1 0 1,1 0-1,-1 0 0,1 0 0,-1 1 0,0-1 0,1 0 0,-1 0 0,0 0 0,0 1 1,0-1-1,0 0 0,0 0 0,0 0 0,0 0 0,-1 1 0,1-1 0,-1 1 0,-17 132 3342,15-107-3073,2-18-151,0 1-1,1 0 0,1 19 0,-1-29-168,0 0 0,0 0 0,-1 1 1,1-1-1,0 0 0,0 1 0,0-1 0,0 0 0,1 1 0,-1-1 0,0 0 0,0 1 1,0-1-1,0 0 0,0 0 0,0 1 0,0-1 0,0 0 0,1 1 0,-1-1 0,0 0 1,0 0-1,0 1 0,1-1 0,-1 0 0,0 0 0,0 0 0,1 1 0,-1-1 0,0 0 1,0 0-1,1 0 0,-1 0 0,0 0 0,1 0 0,-1 1 0,0-1 0,1 0 1,9-10 175,4-21 52,-7 3-123,-1 0 0,-2 0 0,-1-1-1,-2-55 1,-2 75-501,7 17-71,-1-6 292,0 0 0,0 0 0,0 0 0,0-1 0,0 1 0,1-1 1,-1 0-1,1-1 0,-1 1 0,0-1 0,1 0 0,-1-1 1,1 1-1,-1-1 0,10-3 0,8-2-806,-1-1 0,28-12 0,-26 8 212,-1 0 1,0-2-1,28-20 1,-63 43 2046,0 0 1,0 0-1,-16 20 1,24-25-1138,0 0 0,1 0-1,-1 0 1,1 0 0,0 1-1,1-1 1,-1 1 0,1 0 0,1-1-1,-1 1 1,1 0 0,-2 12 0,3-16-126,0-1 0,0 0 1,0 1-1,0-1 1,0 1-1,0-1 1,1 0-1,-1 1 1,0-1-1,1 0 1,-1 1-1,1-1 0,-1 0 1,1 1-1,0-1 1,-1 0-1,1 0 1,0 0-1,0 0 1,0 0-1,0 0 1,0 0-1,0 0 1,0 0-1,0 0 0,0 0 1,1-1-1,-1 1 1,0 0-1,0-1 1,1 1-1,-1-1 1,0 1-1,1-1 1,-1 0-1,1 0 1,-1 0-1,0 0 0,1 0 1,-1 0-1,1 0 1,1 0-1,3-1 19,0 0 0,-1 0 0,1 0 0,0-1 0,0 0 0,-1 0 0,1 0 0,10-7 0,-11 6-34,0-1 0,-1 0-1,1 0 1,-1 0 0,0 0-1,0-1 1,0 0 0,4-6-1,-7 10-41,-1 0 0,1-1 0,0 1 0,0 0 0,-1-1 0,1 1 0,-1-1 0,1 1 0,-1-1 0,0 1 0,1-1 0,-1 1 0,0-1 0,0 1 0,0-1 0,0 0 0,0 1 0,-1-1 0,1 1 0,0-1 0,-1 1 0,1-1 1,-1 1-1,1 0 0,-1-1 0,0 1 0,0 0 0,0-1 0,1 1 0,-1 0 0,0 0 0,-1 0 0,1-1 0,0 1 0,0 0 0,-2-1 0,-11-5-219,-1 1-101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19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9 15355,'-1'1'150,"0"0"0,0 1 0,0-1 0,0 1 0,0-1 0,1 1 0,-1-1 1,1 1-1,-1-1 0,1 1 0,-1-1 0,1 1 0,0 0 0,0-1 0,0 4 0,-1 0 181,-11 94 1079,2 145 0,10-234-1351,0 7-29,-1 17 126,7 56 1,-6-88-125,0 1 1,1-1 0,-1 0 0,1 0 0,0 0 0,0 0 0,-1 0 0,1 0 0,2 3 0,-3-5-23,1 1 0,-1-1 0,0 0 0,0 0 0,1 1 1,-1-1-1,0 0 0,0 0 0,1 0 0,-1 0 0,0 1 0,1-1 1,-1 0-1,0 0 0,1 0 0,-1 0 0,0 0 0,1 0 0,-1 0 1,0 0-1,0 0 0,1 0 0,-1 0 0,0 0 0,1 0 0,-1 0 1,1 0-1,11-12 267,3-15-65,-2 0-1,-1 0 0,16-52 1,-10 23-21,12-30-62,32-83-409,-58 160 176,1 0 0,-1 0 0,1 1 0,1 0 0,6-8 0,-11 14 34,0 1 0,0 0 1,0-1-1,0 1 0,1 0 1,-1-1-1,0 1 0,1 0 0,-1 0 1,1 0-1,-1 0 0,1 1 0,0-1 1,-1 0-1,1 1 0,0-1 0,-1 1 1,1-1-1,0 1 0,0 0 1,-1-1-1,1 1 0,0 0 0,0 1 1,-1-1-1,1 0 0,0 0 0,0 1 1,-1-1-1,1 1 0,0-1 0,-1 1 1,1 0-1,2 1 0,-4-2 31,1 1-1,0 0 0,0 0 0,-1-1 0,1 1 1,0 0-1,-1 0 0,1 0 0,-1 0 1,1 0-1,-1 0 0,1 0 0,-1 0 1,0 0-1,1 0 0,-1 0 0,0 0 1,0 0-1,0 0 0,0 0 0,0 0 1,0 0-1,0 0 0,0 0 0,0 0 0,0 0 1,-1 0-1,1 0 0,0 0 0,-1 0 1,1 0-1,-1 0 0,1 0 0,-1 0 1,0 0-1,1 0 0,-1-1 0,0 1 1,-1 1-1,-3 5-26,-1-1 0,0 0 1,-11 8-1,16-13 56,-19 13-13,0 0 0,-1-1 0,0-1-1,-33 14 1,53-26 17,1 1-1,-1-1 0,1 0 1,-1 0-1,1 1 0,-1-1 1,1 0-1,-1 0 0,1 1 1,-1-1-1,1 0 0,-1 0 1,1 0-1,-1 0 0,0 0 1,1 0-1,-1 0 0,1 0 1,-1 0-1,1 0 0,-1 0 1,0-1-1,1 1 0,-1 0 1,11-9-68,9-2-43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20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60 427 15563,'15'-4'2908,"-23"12"-255,-14 15-1488,12-8-997,-15 22-133,23-34-51,1 0 1,0-1 0,-1 1 0,1 0-1,1 0 1,-1 0 0,0 0 0,1 0-1,-1 0 1,1 0 0,0 6 0,0-9 11,0 1-1,0-1 1,0 0 0,0 1 0,1-1 0,-1 0-1,0 1 1,0-1 0,0 0 0,0 1 0,1-1-1,-1 0 1,0 1 0,0-1 0,0 0 0,1 1-1,-1-1 1,0 0 0,1 0 0,-1 1 0,0-1-1,1 0 1,-1 0 0,0 0 0,1 1 0,-1-1-1,0 0 1,1 0 0,-1 0 0,1 0-1,-1 0 1,0 0 0,1 0 0,17-4-180,13-13-241,21-28-538,-47 41 739,0-2 1,0 1 0,-1-1 0,1 1 0,-1-1-1,-1 0 1,5-9 0,-6 8-609,-2 7 599,0 1 228,1-1 0,-1 0 0,0 1 0,0-1 0,1 0 0,-1 1 0,0-1 0,1 0 0,-1 1 0,0-1 1,1 0-1,-1 0 0,0 1 0,1-1 0,-1 0 0,1 0 0,-1 0 0,0 0 0,1 0 0,-1 0 0,1 1 1,-1-1-1,1 0 0,-1 0 0,0 0 0,1 0 0,0-1 0,6 1 46,0 0-1,0-1 1,-1 0 0,1-1 0,0 1-1,-1-1 1,1-1 0,-1 1-1,0-1 1,1 0 0,-1-1-1,7-4 1,3-4-128,0-1-1,27-26 1,-26 19-215,-1 0 0,0-2 1,-2 1-1,-1-2 0,0 0 0,-2 0 0,0-1 1,-2 0-1,-1-1 0,8-38 0,-14 56 219,-2 4 66,1 0 0,0 1 0,0-1 0,-1 0 0,0 0 0,1 0 0,-1 1 1,0-1-1,-1 0 0,1 0 0,0 0 0,-1 1 0,0-4 0,1 6 23,-1 0-1,1-1 1,0 1-1,0 0 1,0 0-1,-1 0 0,1 0 1,0-1-1,0 1 1,-1 0-1,1 0 1,0 0-1,0 0 1,-1 0-1,1 0 0,0 0 1,-1 0-1,1 0 1,0 0-1,0 0 1,-1 0-1,1 0 1,0 0-1,0 0 0,-1 0 1,1 0-1,0 0 1,0 0-1,-1 1 1,1-1-1,0 0 1,0 0-1,-1 0 0,1 0 1,0 0-1,0 1 1,0-1-1,-1 0 1,1 0-1,0 0 1,0 1-1,0-1 0,0 0 1,0 0-1,-1 1 1,1-1-1,0 0 1,0 0-1,0 1 0,0-1 1,0 1-1,-9 15 219,-7 22 229,2 1 0,1 0 0,2 1 0,2 0-1,2 1 1,-4 79 0,11-115-439,1 44 11,-1-47-45,0 0 1,0 0-1,1 0 1,-1 0-1,1 0 1,-1-1-1,1 1 1,0 0-1,-1 0 0,1 0 1,0-1-1,0 1 1,1 0-1,-1-1 1,0 1-1,0-1 1,1 1-1,-1-1 1,3 2-1,-3-3 10,0 0 0,0 0 0,0 0 0,-1 0 0,1 0 0,0 0 0,0 0 0,0 0 0,-1-1 0,1 1 0,0 0 0,0 0-1,-1-1 1,1 1 0,0-1 0,-1 1 0,1-1 0,0 1 0,-1-1 0,1 1 0,-1-1 0,1 1 0,-1-1 0,1 0 0,-1 1 0,0-1 0,1 0 0,-1 1 0,0-1 0,1 0 0,-1 0 0,0 0 0,1 0-1,10-31 125,-11 31-102,25-110 2165,-25 111-2162,0-1 1,0 1 0,0 0 0,0 0 0,0-1 0,0 1 0,0 0 0,0 0 0,0 0 0,0 0 0,1-1 0,-1 1 0,0 0 0,0 0 0,0 0-1,0 0 1,0-1 0,1 1 0,-1 0 0,0 0 0,0 0 0,0 0 0,1 0 0,-1 0 0,0 0 0,0 0 0,0 0 0,1-1 0,-1 1 0,0 0 0,0 0-1,0 0 1,1 0 0,-1 0 0,0 0 0,0 0 0,0 1 0,1-1 0,-1 0 0,0 0 0,0 0 0,0 0 0,1 0 0,-1 0 0,0 0 0,0 0 0,0 0-1,1 0 1,-1 1 0,0-1 0,0 0 0,0 0 0,0 0 0,0 0 0,1 1 0,-1-1 0,0 0 0,0 0 0,0 0 0,0 1 0,0-1 0,0 0 0,0 0-1,0 0 1,0 1 0,0-1 0,0 0 0,9 17 116,-8-15-63,1 2-69,1 0 0,-1 0 0,1 0 0,0 0 0,0 0 0,0 0 0,0-1 0,1 0 0,-1 1 0,1-1 0,0 0 0,0-1 0,0 1 0,0-1 0,7 3 0,-4-3-36,-1 0-1,1 0 1,0-1 0,0 0 0,0 0 0,0-1 0,0 0 0,0 0 0,12-2-1,-1-2-89,-1 0-1,1-1 1,-1-1-1,0-1 1,0 0-1,0-1 1,18-13-1,-4 3-136,-30 18 264,-1 0-1,0 1 0,0-1 0,0 0 0,1 1 0,-1-1 0,0 0 0,0 1 0,0-1 1,0 0-1,0 1 0,0-1 0,1 1 0,-1-1 0,0 0 0,0 1 0,0-1 0,0 1 1,0-1-1,-1 0 0,1 1 0,0-1 0,0 1 0,0-1 0,0 0 0,0 1 0,0-1 0,-1 0 1,1 1-1,-5 17 123,-7 17 124,8-26-166,1 0-1,0 0 1,0 0-1,1 0 0,0 0 1,0 1-1,1-1 1,0 15-1,1-23-81,0 0 0,0-1 1,0 1-1,0 0 0,0 0 0,0 0 0,0-1 1,0 1-1,0 0 0,0 0 0,1-1 0,-1 1 0,0 0 1,0 0-1,1-1 0,-1 1 0,1 0 0,-1-1 1,1 1-1,-1 0 0,1-1 0,-1 1 0,1-1 1,-1 1-1,1-1 0,0 1 0,-1-1 0,1 1 1,0-1-1,-1 0 0,1 1 0,0-1 0,-1 0 1,1 0-1,0 0 0,0 1 0,0-1 0,-1 0 0,1 0 1,0 0-1,0 0 0,-1 0 0,1 0 0,0 0 1,0-1-1,-1 1 0,1 0 0,0 0 0,0-1 1,-1 1-1,1 0 0,0-1 0,-1 1 0,1-1 1,0 0-1,4-1-127,-1-1 1,0 0 0,0 0-1,0-1 1,-1 1-1,1-1 1,5-7 0,-1-4-13,-1-1 0,-1 1 1,0-1-1,-1 0 1,0-1-1,4-31 0,1-16-301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20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14587,'-9'27'1112,"2"4"-872,0-1-216,5 2 216,4-5-64,14-5-39,2-10-49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21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13475,'-1'10'559,"-1"-1"1,0 1-1,-1 0 0,0-1 1,-8 18-1,7-18-51,0 0 0,0 0-1,1 0 1,1 1 0,-3 14 0,5-23-465,0 0 1,0 0 0,0 0-1,0 0 1,0-1 0,0 1 0,0 0-1,0 0 1,0 0 0,1 0 0,-1 0-1,0-1 1,1 1 0,-1 0-1,0 0 1,1-1 0,-1 1 0,1 0-1,-1 0 1,1-1 0,-1 1-1,1-1 1,0 1 0,-1 0 0,2 0-1,0-1 2,-1 1-1,1 0 0,0-1 1,0 1-1,0-1 0,0 1 1,0-1-1,0 0 0,0 0 1,0 0-1,2 0 0,8-2-25,0 0-1,-1 0 0,14-5 0,-16 4-52,39-12-189,54-13-352,-90 26 474,-1 0 1,0 1-1,1 0 1,-1 1-1,1 0 0,21 3 1,-30-2 129,1 0 0,-1 0 0,0 0 0,1 1 0,-1-1 1,0 1-1,0 0 0,0-1 0,0 1 0,0 1 0,-1-1 0,1 0 0,-1 1 0,1-1 0,-1 1 1,0 0-1,0 0 0,0-1 0,0 2 0,-1-1 0,1 0 0,1 4 0,10 18 629,-12-24-667,0 0 0,0 0 1,0 0-1,0 0 0,0 0 1,0 0-1,0-1 0,0 1 0,1 0 1,-1-1-1,0 1 0,0-1 1,0 1-1,1-1 0,-1 0 0,0 1 1,1-1-1,-1 0 0,0 0 0,2 0 1,32-3-1615,-19 1 1502,4 0-414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21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21 12451,'0'0'118,"1"0"1,-1 0-1,0-1 1,1 1-1,-1 0 1,0 0-1,0 0 1,1-1-1,-1 1 1,0 0-1,0 0 1,0-1 0,1 1-1,-1 0 1,0 0-1,0-1 1,0 1-1,0 0 1,0-1-1,0 1 1,1 0-1,-1 0 1,0-1-1,0 1 1,0 0-1,0-1 1,0 1-1,0 0 1,0-1 0,0 1-1,0 0 1,-1-1-1,1 1 1,0-1-1,-12 4 2117,-18 13-495,15-7-1297,0 2 0,1 0 0,-22 21 0,32-28-438,0 0 0,1-1 0,-1 2 0,1-1 0,0 0 0,0 1 0,1-1 0,-1 1 0,1 0-1,0 0 1,0 0 0,1 0 0,-1 0 0,1 0 0,0 0 0,0 10 0,1-14-8,0 0 0,0 0 0,1 0 0,-1 0 0,0 0 0,1 0 0,-1 0 0,0 0 0,1 0 0,-1 0 0,1 0 0,-1 0 0,1 0 0,0 0 0,-1-1 0,1 1 0,0 0 0,0-1 0,0 1 0,-1 0 0,1-1 0,0 1 0,0-1 0,0 1-1,0-1 1,0 1 0,0-1 0,0 0 0,0 0 0,0 1 0,0-1 0,0 0 0,0 0 0,0 0 0,0 0 0,0 0 0,0 0 0,1-1 0,4 1-8,-1-1 1,0 0-1,0-1 0,0 1 0,0-1 1,7-3-1,7-6 4,-1-1 0,0-1 0,-1 0 0,-1-2 0,0 0 0,0-1 0,-2 0 0,0-1 0,12-19 0,-15 16-84,-9 14-10,-5 12-123,-3 6 102,1 0-1,-6 23 1,10-30 121,0 1 1,0-1 0,0 0 0,0 1 0,1-1 0,0 1-1,0-1 1,0 1 0,3 8 0,-3-13 15,0 0 0,1 0 1,-1-1-1,0 1 0,1 0 1,-1 0-1,1 0 0,0 0 1,-1 0-1,1 0 0,0-1 1,-1 1-1,1 0 0,0-1 0,0 1 1,0 0-1,0-1 0,0 1 1,0-1-1,0 1 0,0-1 1,1 1-1,1-1 18,0 1 1,-1-1-1,1 0 1,0 0-1,0 0 0,0 0 1,-1 0-1,5-2 1,3 0 81,0-1 1,0-1 0,13-6 0,-22 10-107,71-38 396,-66 34-450,0 1 0,0-2 1,0 1-1,-1-1 1,1 0-1,-1 0 0,-1 0 1,9-12-1,-17 17-390,-9 7 232,-14 11 40,21-13 22,-1-1 0,1 0 0,-1 0 0,0 0 1,-7 2-1,12-5 93,0-1 1,-1 1-1,1-1 1,0 1-1,0-1 1,0 0-1,0 0 1,-1 0 0,1 0-1,0 0 1,0 0-1,0-1 1,0 1-1,0-1 1,0 0-1,0 1 1,0-1-1,0 0 1,0 0-1,0 0 1,0-1-1,0 1 1,-1-2-1,-12-14-288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22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271 371 10882,'-3'-2'142,"1"-1"-1,-1 1 0,0-1 0,0 1 0,0 0 0,-1 0 1,1 0-1,0 0 0,-1 1 0,1-1 0,-1 1 1,1 0-1,-1 0 0,0 0 0,1 1 0,-1-1 0,0 1 1,0 0-1,0 0 0,1 0 0,-1 0 0,0 1 1,0 0-1,1 0 0,-1 0 0,1 0 0,-1 0 1,1 1-1,-6 2 0,-5 3 278,0 1-1,1 0 1,0 1 0,0 0 0,1 1-1,0 1 1,1 0 0,0 0 0,1 1-1,-17 25 1,25-34-366,1 0 0,-1 0 0,1 1 0,0-1-1,0 0 1,0 1 0,0-1 0,1 1 0,-1-1-1,1 7 1,0-9-33,0 1 0,0-1-1,1 1 1,-1-1 0,0 1 0,1-1-1,-1 0 1,1 1 0,0-1 0,-1 0-1,1 1 1,0-1 0,0 0 0,0 0-1,0 0 1,0 0 0,0 0-1,0 0 1,0 0 0,0 0 0,1 0-1,-1 0 1,0-1 0,0 1 0,1 0-1,-1-1 1,3 1 0,6 2 57,0-2 0,1 1 1,-1-2-1,0 1 0,0-1 0,0-1 0,1 0 1,17-4-1,-4-1 92,-1 0 0,38-17 1,-33 10 38,44-27 0,-61 33-165,-1 0 0,1-1-1,-1-1 1,0 0-1,-1 0 1,13-16 0,-21 23-40,0 0 0,1-1 1,-1 1-1,0 0 0,-1 0 1,1-1-1,0 1 0,0-5 0,-4 0-54,-9 11-53,6 0 54,1 0 0,0 0 0,-1 1-1,-4 6 1,8-9 26,0-1-1,0 1 1,1 0 0,-1 0-1,1 1 1,0-1 0,-1 0-1,1 0 1,0 1 0,0-1-1,1 1 1,-1-1 0,0 1-1,0 3 1,1-5 21,1-1 0,-1 1 0,0 0 1,0-1-1,0 1 0,1-1 0,-1 1 0,0-1 0,1 1 0,-1-1 0,0 1 0,1-1 1,-1 1-1,1-1 0,-1 0 0,1 1 0,-1-1 0,1 0 0,-1 1 0,1-1 1,-1 0-1,1 1 0,-1-1 0,1 0 0,-1 0 0,1 0 0,0 0 0,-1 0 0,1 0 1,-1 1-1,1-1 0,0 0 0,-1-1 0,1 1 0,0 0 0,25-4 64,-13-1-32,0 0-1,0-1 0,-1 0 1,1-1-1,-2 0 1,1-1-1,19-17 0,-1-4 70,36-41-1,-38 36-142,-1 0 0,-1-2 1,-2-1-1,-2 0 0,18-43 1,-35 65-91,-7 12-18,-11 21 5,-12 26 114,3 1 0,1 1 0,3 0 0,-15 57 0,25-72 68,2 1 1,1 0-1,1 0 1,2 0-1,1 1 0,2-1 1,7 51-1,11 16-4,-10-57-41,-1 1 0,-2 0 0,-2 0 0,-1 49 0,-3-88 15,-1 0 1,1 0-1,-1 0 1,0 0 0,0 0-1,-1 0 1,1 0 0,-1 0-1,0 0 1,0-1-1,0 1 1,0-1 0,-4 4-1,5-6 2,1 0 0,-1 0 0,0-1-1,0 1 1,0-1 0,0 1 0,0 0 0,0-1 0,0 0-1,0 1 1,0-1 0,0 1 0,0-1 0,0 0 0,0 0-1,0 0 1,0 0 0,0 0 0,0 0 0,0 0-1,-2 0 1,1-1 4,0 0 0,0 0 0,0 0 0,0 0 0,0 0 0,0 0 0,1-1 0,-1 1 0,0-1 0,1 1 0,-1-1 0,1 0 0,-1 1 0,-1-4 0,-5-9 20,0 0 0,1 0 0,1 0 0,0-1 0,0 0 0,-4-26 0,4 10-34,1 0 0,-1-47 0,6 59-15,0 0 0,1 1 0,1-1 0,6-25 0,-6 38-64,-1 0 1,1 0-1,0 0 1,1 1-1,-1-1 1,1 1 0,0-1-1,1 1 1,-1 0-1,1 0 1,0 0-1,0 1 1,1-1 0,-1 1-1,1 0 1,0 1-1,7-5 1,1 2-47,-1 2 1,1-1-1,22-3 1,-32 7 107,36-6-294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23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26 9138,'28'-12'1960,"11"-2"2179,-40 16-3822,1 0 1,0 0 0,-1-1-1,0 1 1,1 0 0,-1 0-1,0-1 1,0 1 0,-1 2-1,-32 54 281,-2-2-1,-3-1 0,-2-2 0,-2-2 1,-3-2-1,-2-2 0,-101 78 1,149-125-598,-4 4 41,-1-1 1,1 1-1,-1-1 1,0-1-1,0 1 1,0-1-1,0 0 0,0 0 1,-1 0-1,1-1 1,-11 2-1,15-3-44,0 0 0,0 0 0,0-1 0,0 1 0,0 0 0,0 0 0,1-1 0,-1 1 0,0-1 0,0 1 0,0-1 0,0 1 0,1-1 0,-1 0 0,0 1 0,0-1 0,1 0 0,-1 0 0,1 1 0,-1-1 0,1 0 0,-1 0 0,1 0 0,-1 0 0,1 0 0,0 1 0,-1-1 0,1 0 0,0 0 0,0 0 0,0 0 0,0 0 0,0 0 0,0 0 0,0 0 0,0 0 0,0 0 0,0-2 0,1-7-98,1 0 1,4-19-1,-5 24 64,119-372-2621,-106 348 2334,-6 25 163,-7 4 156,-1 0 0,1 1-1,-1-1 1,1 0-1,0 1 1,-1-1 0,0 1-1,1-1 1,-1 1 0,1-1-1,-1 1 1,0 0-1,1-1 1,-1 1 0,0-1-1,1 1 1,-1 0 0,0 0-1,24 77-126,-17-54 221,1 0 0,16 37 1,-20-53-18,0 0 1,1-1 0,0 1 0,1-1-1,0 0 1,0 0 0,0-1 0,1 0-1,0 0 1,0 0 0,9 4-1,7 2 105,1-1-1,0-1 1,26 7-1,44 19-694,-84-32 380,-1 1 0,0 0 1,0 1-1,0 0 0,-1 1 0,0-1 0,9 11 1,-3 2-285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23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15915,'7'23'1336,"-2"1"0,5 43 0,1 12 179,-9-69-1386,0-1-1,0 0-1,1 0 1,0 0-1,5 12 1,-7-19-110,0 0 0,0 0 0,1 0 1,-1 0-1,1 0 0,-1 0 1,1 0-1,0-1 0,0 1 0,0-1 1,-1 1-1,2-1 0,-1 0 0,0 1 1,0-1-1,0 0 0,0 0 1,1-1-1,-1 1 0,0 0 0,1-1 1,2 1-1,2-1 4,-1 0 1,1-1 0,-1 1-1,1-1 1,-1-1-1,0 1 1,1-1-1,-1 0 1,8-5-1,56-31 103,-46 24-78,2-2 6,36-20 47,-57 34-96,-1 0-1,1 0 1,0 1-1,0-1 1,-1 1 0,1 0-1,0 0 1,0 1-1,0-1 1,10 1-1,-13 1-2,0-1-1,0 1 1,0 0-1,-1-1 0,1 1 1,0 0-1,0 0 1,-1 0-1,1 0 1,-1 0-1,1 1 0,-1-1 1,1 0-1,-1 1 1,0-1-1,0 1 1,1-1-1,-1 1 0,1 2 1,14 38 4,-9-22-3,-7-19-2,3 8 7,1 0 0,0-1-1,0 0 1,7 9 0,-10-15-1,1 0 0,0 0 0,-1 0 1,1-1-1,0 1 0,0 0 0,0-1 0,0 0 1,0 1-1,0-1 0,0 0 0,1 0 1,-1 0-1,0 0 0,1-1 0,-1 1 0,1 0 1,-1-1-1,1 0 0,3 0 0,2 0 12,0-1-1,0-1 0,0 0 0,0 0 0,0 0 1,-1-1-1,1 0 0,12-8 0,58-40 87,-39 23-57,-31 22-47,1 1 1,0 0-1,0 0 1,1 0 0,-1 1-1,1 1 1,12-3-1,-19 5-5,-1 1 0,1-1 0,0 1-1,0 0 1,0 0 0,0 0 0,-1 1-1,1-1 1,0 1 0,0 0 0,0-1 0,-1 1-1,1 0 1,-1 1 0,1-1 0,-1 0-1,1 1 1,-1-1 0,1 1 0,-1 0 0,0 0-1,0 0 1,0 0 0,0 0 0,-1 0-1,1 1 1,0-1 0,-1 0 0,0 1 0,2 4-1,12 34-45,-12-31 6,0 0 1,1-1-1,5 12 1,-9-21 30,0 0 1,0 0-1,0 1 1,0-1-1,0 0 0,0 0 1,0 0-1,0 1 1,0-1-1,1 0 0,-1 0 1,0 0-1,0 1 1,0-1-1,0 0 0,0 0 1,1 0-1,-1 0 1,0 0-1,0 1 0,0-1 1,0 0-1,1 0 1,-1 0-1,0 0 0,0 0 1,0 0-1,1 0 1,-1 0-1,0 0 0,0 1 1,1-1-1,-1 0 1,0 0-1,0 0 0,0 0 1,1 0-1,-1-1 1,0 1-1,0 0 0,1 0 1,-1 0-1,0 0 1,0 0-1,0 0 0,1 0 1,-1 0-1,0 0 1,0 0-1,0-1 0,0 1 1,1 0-1,-1 0 1,0 0-1,0 0 0,0-1 1,0 1-1,0 0 1,1 0-1,-1 0 0,0-1 1,0 1-1,0 0 1,0 0-1,0 0 0,0-1 1,0 1-1,6-21-959,5-53 222,-8 26 219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6:23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12 15995,'0'0'65,"0"0"0,0-1-1,0 1 1,0 0-1,1 0 1,-1 0 0,0-1-1,0 1 1,0 0-1,0 0 1,0-1-1,0 1 1,0 0 0,0 0-1,0 0 1,0-1-1,0 1 1,0 0 0,0 0-1,0-1 1,0 1-1,0 0 1,0 0-1,0 0 1,0-1 0,0 1-1,-1 0 1,1 0-1,0 0 1,0-1 0,0 1-1,0 0 1,0 0-1,0 0 1,-1 0-1,1-1 1,0 1 0,0 0-1,0 0 1,-1 0-1,1 0 1,-14-3 961,-19 4 54,31-1-891,-25 4 468,0 0 0,0 2 0,-34 12 0,44-12-620,1 0-1,0 2 0,0 0 0,1 1 1,0 0-1,-17 14 0,29-20-36,-1 0 0,1 0-1,0 1 1,0-1 0,0 1 0,0-1-1,1 1 1,0 0 0,-1 0-1,1 0 1,1 1 0,-2 3 0,2-5-3,1-1 0,-1 0 0,1 0 0,0 1 0,0-1 0,0 0 0,0 1 0,1-1 0,-1 0 0,0 0 0,1 1 0,0-1 0,-1 0 0,1 0 0,0 0 0,0 0 0,0 0 0,1 0-1,-1 0 1,0 0 0,1 0 0,-1 0 0,1-1 0,3 4 0,1-1-49,-1 0-1,1-1 0,0 1 0,0-1 0,0-1 1,0 1-1,1-1 0,-1 0 0,1 0 0,-1-1 0,1 0 1,0 0-1,-1 0 0,1-1 0,0 0 0,0-1 0,-1 1 1,1-1-1,11-3 0,-8 1-117,0 0 0,0 0 0,-1-1 1,0 0-1,0-1 0,0 0 0,0 0 0,-1-1 0,1 0 0,-2-1 0,1 0 1,10-12-1,9-22-310,-4-6-122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24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18132,'-7'10'1920,"2"0"-1360,5-3-552,0-3 625,2-1-369,1-3 40,-5-7-304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24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84 15499,'2'-2'200,"-1"-1"1,1 0-1,-1 0 0,0 0 0,0 0 0,0 0 0,0 0 0,0 0 1,-1 0-1,1 0 0,-1-1 0,0 1 0,0 0 0,0 0 0,-1 0 0,1 0 1,-2-6-1,1 7-114,1 1 1,-1-1-1,0 1 0,0 0 1,0-1-1,0 1 1,-1 0-1,1-1 0,0 1 1,0 0-1,-1 0 1,1 0-1,0 0 0,-1 0 1,1 1-1,-1-1 1,0 0-1,1 1 1,-1-1-1,0 1 0,1-1 1,-1 1-1,0 0 1,1 0-1,-1 0 0,0 0 1,1 0-1,-1 0 1,0 0-1,1 0 0,-1 1 1,0-1-1,1 1 1,-3 0-1,-4 2-27,0 0 0,0 0 1,1 0-1,0 1 0,0 0 0,0 1 0,0 0 0,0 0 0,1 0 1,0 1-1,0-1 0,1 1 0,-8 10 0,7-6-125,-1 0-1,2 0 1,-1 0-1,1 0 1,1 1-1,-1 0 0,2 0 1,-5 21-1,8-30 50,0 0-1,-1 0 0,1 0 1,0-1-1,0 1 0,0 0 1,0 0-1,0 0 1,1-1-1,-1 1 0,0 0 1,1 0-1,-1-1 0,1 1 1,0 0-1,1 2 0,-1-3 7,0 0 0,0 0-1,0-1 1,0 1 0,0 0 0,0-1-1,0 1 1,0-1 0,0 1-1,0-1 1,0 1 0,0-1 0,0 0-1,0 0 1,0 1 0,1-1-1,-1 0 1,0 0 0,2 0 0,2-1-9,-1 0 0,1 0 0,-1 0 0,1 0 0,-1-1 0,0 0 1,1 1-1,-1-2 0,0 1 0,0 0 0,4-5 0,16-14 30,-2-1-1,31-37 0,10-13-39,-63 72 25,0 0 0,0-1 1,1 1-1,-1 0 1,0-1-1,0 1 1,1-1-1,-1 1 0,0 0 1,1 0-1,-1-1 1,0 1-1,1 0 0,-1 0 1,0-1-1,1 1 1,-1 0-1,1 0 1,-1 0-1,1 0 0,-1-1 1,0 1-1,1 0 1,-1 0-1,1 0 0,-1 0 1,1 0-1,-1 0 1,0 0-1,1 0 1,-1 0-1,1 1 0,-1-1 1,1 0-1,-1 0 1,0 0-1,1 0 0,-1 1 1,1-1-1,-1 0 1,0 0-1,1 1 1,-1-1-1,0 0 0,1 0 1,-1 1-1,0-1 1,1 1-1,-1-1 0,0 0 1,0 1-1,0-1 1,1 0-1,-1 1 0,0-1 1,0 1-1,0-1 1,0 1-1,5 33-204,-4-28 171,0 2 49,-1 6-275,2 0-1,0 0 1,0 0 0,2 0-1,7 22 1,-10-34 207,0 1 0,1-1-1,-1 1 1,0-1 0,1 0 0,0 0 0,0 0 0,-1 1 0,1-2 0,0 1 0,1 0 0,-1 0 0,0-1 0,0 1 0,1-1 0,-1 1-1,1-1 1,-1 0 0,1 0 0,0 0 0,-1-1 0,1 1 0,0-1 0,-1 1 0,1-1 0,0 0 0,0 0 0,-1 0 0,1 0-1,0-1 1,0 1 0,-1-1 0,1 1 0,0-1 0,4-2 0,28-13-532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25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0 16484,'-166'179'2991,"78"-81"-1891,81-91-1048,-13 17 164,19-24-214,1 1 0,0-1-1,0 0 1,0 0 0,0 1 0,0-1 0,0 0-1,0 0 1,-1 1 0,1-1 0,0 0 0,0 0-1,0 1 1,0-1 0,0 0 0,0 0-1,0 1 1,0-1 0,0 0 0,1 0 0,-1 1-1,0-1 1,0 0 0,0 0 0,0 0-1,0 1 1,0-1 0,0 0 0,1 0 0,-1 0-1,0 1 1,0-1 0,1 0 0,15 1-32,48-14-528,-42 8 188,1 0-1,42-3 1,-59 8 267,0 0-1,1 0 1,-1 1 0,0-1 0,0 2 0,0-1 0,0 1 0,0-1 0,0 2 0,0-1 0,0 1 0,-1 0 0,1 0 0,-1 0 0,6 5 0,-10-7 108,1 0 1,-1 0 0,0 0-1,0 0 1,0 0 0,0 0-1,0 0 1,0 0 0,0 1-1,0-1 1,-1 0 0,1 1-1,0-1 1,-1 0 0,1 1-1,-1-1 1,1 1-1,-1-1 1,0 1 0,0-1-1,1 1 1,-1-1 0,0 1-1,0-1 1,-1 1 0,1-1-1,0 1 1,0-1 0,-1 0-1,1 1 1,-1-1 0,1 1-1,-1-1 1,0 0 0,1 1-1,-1-1 1,0 0-1,0 0 1,0 1 0,0-1-1,0 0 1,-2 2 0,-4 2 220,0 1 0,0-1 1,0-1-1,-1 1 0,0-1 1,-9 3-1,-2 1 87,0-2-1,-1 0 1,1-2 0,-1 0 0,-1-1 0,1-1-1,0 0 1,-25-3 0,43 1-390,0 0-1,0 0 1,0 0 0,-1-1-1,1 1 1,0-1 0,0 0-1,0 0 1,0 1 0,0-1-1,0 0 1,0-1 0,0 1-1,-3-3 1,5 4 49,-1-1 1,1 1-1,0 0 1,-1-1-1,1 1 1,0-1-1,0 1 1,0-1-1,-1 1 1,1-1 0,0 1-1,0-1 1,0 1-1,0-1 1,0 1-1,0-1 1,0 1-1,0-1 1,0 1-1,0-1 1,0 1-1,0-1 1,1 1-1,-1-1 1,1-1-5,0 1 0,0-1 0,0 1-1,0 0 1,0 0 0,0-1 0,0 1 0,0 0 0,1 0 0,-1 0 0,3-1 0,24-12-586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25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9 14323,'-2'-1'85,"1"0"0,0 0 0,-1 0 0,1 0 0,0 1 0,-1-1 0,1 0 0,-1 1 1,0 0-1,1-1 0,-1 1 0,1 0 0,-1 0 0,1 0 0,-1 0 0,0 0 0,1 0 0,-1 0 0,1 0 0,-1 1 0,0-1 0,1 1 0,-1-1 0,-1 2 0,-4 1 176,0 0 0,0 1 0,-12 8 0,6-3 249,0 1 0,-17 19 0,25-24-408,0 0 0,1 1-1,0 0 1,0 0-1,0 0 1,1 0-1,-1 0 1,-2 10 0,6-15-101,-1 1 0,1-1 0,0 0 0,0 1 0,0-1 1,0 1-1,0-1 0,0 1 0,1-1 0,-1 0 0,0 1 1,1-1-1,-1 0 0,1 1 0,-1-1 0,1 0 1,0 1-1,-1-1 0,1 0 0,0 0 0,0 0 0,0 0 1,0 0-1,0 0 0,0 0 0,0 0 0,0 0 0,1 0 1,-1-1-1,0 1 0,0 0 0,1-1 0,2 2 0,6 1-89,0 1 0,1-1-1,16 2 1,-10-1 10,-6-2 18,9 3-108,32 12 1,-48-16 161,0 1 1,0 0-1,0 0 1,0 0-1,-1 0 1,1 1-1,-1-1 1,1 1-1,-1 0 1,0 0-1,0 0 1,0 1-1,-1-1 1,4 5-1,-5-6 22,-1 0 0,1-1 1,0 1-1,-1 0 0,1 0 0,-1 0 0,0-1 1,0 1-1,0 0 0,0 0 0,0 0 0,0 0 0,0-1 1,0 1-1,-1 0 0,1 0 0,-1 0 0,1-1 1,-3 4-1,1-1 30,0 0 0,-1-1 0,1 1 0,-1-1-1,0 0 1,0 0 0,-1 0 0,-3 3 0,-5 2 142,0 0 0,-1-1 1,0-1-1,-16 7 0,22-11-112,0 0 1,-1 0-1,1-1 1,0 0-1,-1 0 1,1 0-1,-1-1 1,0 0-1,-11-2 1,17 1-37,0 1 0,0 0 0,-1-1 0,1 1 0,0-1 1,0 0-1,0 1 0,0-1 0,0 0 0,0 0 0,0-1 0,0 1 1,1 0-1,-1-1 0,0 1 0,1-1 0,-1 1 0,1-1 0,-1 0 0,1 1 1,0-1-1,0 0 0,-1 0 0,2 0 0,-1 0 0,0 0 0,0 0 1,1 0-1,-1-1 0,1 1 0,-1 0 0,1 0 0,0 0 0,0-1 0,0-3 1,4-19 160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26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1 497 14443,'9'0'487,"-6"1"-311,-1-1 1,1 1-1,-1-1 1,1 0-1,-1 0 0,1 0 1,0-1-1,-1 1 0,1-1 1,-1 1-1,0-1 0,1 0 1,-1 0-1,1 0 0,-1 0 1,0 0-1,0 0 0,0-1 1,0 1-1,0-1 0,0 0 1,0 1-1,0-1 0,2-4 1,1-1-30,-1 0 0,-1-1 0,1 1 0,-1-1-1,-1 0 1,1 0 0,-1 0 0,-1 0 0,1 0 0,-1-14 0,-1 22-146,0 0 0,1 0 0,-1-1 0,0 1 0,0 0 0,0 0 0,0-1-1,0 1 1,0 0 0,0 0 0,0-1 0,0 1 0,-1 0 0,1 0 0,0-1 0,0 1 0,0 0 0,0 0 0,0-1-1,0 1 1,0 0 0,-1 0 0,1 0 0,0-1 0,0 1 0,0 0 0,0 0 0,-1 0 0,1 0 0,0-1-1,0 1 1,0 0 0,-1 0 0,1 0 0,0 0 0,0 0 0,-1 0 0,1 0 0,0 0 0,0 0 0,-1 0 0,1 0-1,0 0 1,-1 0 0,-10 10 48,-7 19 25,13-17-48,0 0-1,1 0 0,1 0 1,0 0-1,-2 18 1,4-23-21,1 1 0,-1-1 1,1 0-1,1 0 0,-1 0 0,1 0 1,0 0-1,1 0 0,0 0 1,5 13-1,-6-18-7,0 0 0,0 0 0,1 0 0,-1 0-1,1 0 1,0 0 0,-1 0 0,1 0 0,0-1 0,0 1 0,0-1 0,0 1 0,0-1 0,0 0-1,1 0 1,-1 0 0,0 0 0,1 0 0,-1 0 0,1-1 0,-1 1 0,1-1 0,-1 1 0,1-1 0,-1 0-1,1 0 1,-1 0 0,1-1 0,-1 1 0,0-1 0,5 0 0,0-2-42,1 1-1,-1-1 1,0-1 0,0 1 0,0-1-1,0 0 1,-1-1 0,11-8-1,-4 0-79,0-1 0,-1 0 0,-1-1 0,0 0 0,14-28 0,34-86-516,-56 122 603,22-51-221,-3 0 0,-3-1 0,16-77 0,-35 121 278,-5 17 43,-7 20 92,1 14-13,0 0-1,3 0 0,1 1 1,1 0-1,2 0 1,2 1-1,2-1 0,1 1 1,1-1-1,15 67 0,12-19-2951,-64-131 2670,3-1-1,-30-58 1,50 85 702,5 9 215,1-1 1,-9-21 0,15 32-737,-1 1 0,1 0 0,0-1 0,0 1 1,0 0-1,0-1 0,0 1 0,-1-1 0,1 1 0,0 0 0,0-1 0,0 1 0,0-1 0,0 1 0,0 0 0,1-1 0,-1 1 0,0-1 0,0 1 0,0 0 1,0-1-1,0 1 0,1-1 0,-1 1 0,0 0 0,0-1 0,0 1 0,1 0 0,-1-1 0,0 1 0,1 0 0,-1 0 0,0-1 0,1 1 0,-1 0 0,0 0 1,1 0-1,-1-1 0,0 1 0,1 0 0,-1 0 0,1 0 0,-1 0 0,0 0 0,1 0 0,-1 0 0,1 0 0,-1 0 0,0 0 0,1 0 0,0 0 0,29 4 600,-20-2-567,9 0-101,0 0 0,1-2-1,-1 0 1,0-1 0,0-1 0,0-1-1,0 0 1,34-12 0,13-7-113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29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3 542 8690,'-1'8'1896,"-1"12"4222,3-19-6029,-1-1 0,0 1 0,0-1 0,0 0 0,1 1 0,-1-1 0,0 1 0,1-1 0,-1 0 0,0 0 0,1 1 0,-1-1-1,0 0 1,1 1 0,-1-1 0,0 0 0,1 0 0,-1 0 0,1 0 0,-1 1 0,1-1 0,-1 0 0,0 0 0,1 0 0,-1 0 0,1 0 0,-1 0 0,1 0 0,-1 0-1,1 0 1,-1 0 0,0 0 0,1 0 0,-1-1 0,1 1 0,-1 0 0,1 0 0,-1 0 0,0 0 0,1-1 0,-1 1 0,1 0 0,-1-1 0,16-6 405,-1-1 1,0 0 0,-1-1-1,0-1 1,25-21-1,57-67 362,-93 95-822,59-65 64,-2-4 1,-4-1 0,65-113-1,-121 186-103,0 0 1,0 0-1,0 0 0,0 0 0,0 0 0,0 0 0,0 0 0,0 0 0,0 0 1,0 1-1,0-1 0,0 0 0,0 0 0,0 0 0,0 0 0,0 0 0,0 0 1,0 0-1,0 0 0,0 0 0,0 0 0,0 0 0,0 0 0,0 0 0,0 0 1,0 0-1,1 0 0,-1 0 0,0 0 0,0 0 0,0 1 0,0-1 0,0 0 1,0 0-1,0 0 0,0 0 0,0 0 0,0 0 0,0 0 0,1 0 0,-1 0 0,0 0 1,0-1-1,0 1 0,0 0 0,0 0 0,0 0 0,0 0 0,0 0 0,-1 11-73,-22 103-463,-14 86-207,32-163 523,2-21-79,1 0 0,0-1 0,2 1 1,-1 0-1,5 31 0,4-30-10,3-4-66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30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18756,'2'6'254,"0"1"0,-1 0 0,0 0 0,0 0 0,-1 1 0,0-1 0,0 7 0,0 17 312,0-16-488,2 0-1,0 1 1,1-1 0,1 0-1,0-1 1,11 27 0,-12-36-109,-1 0 0,1-1 0,0 1 0,0 0 0,1-1 0,0 0 0,-1 0 0,1 0 0,8 6 0,-9-8-3,1 0 1,-1-1 0,1 1-1,-1-1 1,1 1-1,0-1 1,-1 0-1,1 0 1,0-1-1,0 1 1,0-1-1,0 0 1,0 0-1,-1 0 1,6-1-1,3-2-127,0 0 0,0-1-1,0 0 1,-1-1 0,0 0-1,0-1 1,0 0-1,-1 0 1,1-1 0,-2-1-1,18-17 1,-4 2-265,-1-2 0,-1 0 0,23-37 0,-9 4-369,-35 58 791,0 0 0,0 0 0,0 0 1,0 0-1,0-1 0,0 1 0,0 0 0,0 0 0,0 0 1,0 0-1,0 0 0,1 0 0,-1-1 0,0 1 1,0 0-1,0 0 0,0 0 0,0 0 0,0 0 0,0 0 1,0 0-1,0 0 0,1 0 0,-1-1 0,0 1 1,0 0-1,0 0 0,0 0 0,0 0 0,0 0 0,0 0 1,1 0-1,-1 0 0,0 0 0,0 0 0,0 0 0,0 0 1,0 0-1,1 0 0,-1 0 0,0 0 0,0 0 1,0 0-1,0 0 0,0 0 0,0 0 0,1 0 0,-1 0 1,0 1-1,0-1 0,0 0 0,0 0 0,0 0 0,0 0 1,0 0-1,1 0 0,-1 11-47,-5 20 70,5-31-20,-24 112 704,-6-1 1,-85 205-1,105-287-1261,0 0-1,2 1 1,-4 33-1,9-46 408,-2 14-409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31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0 13347,'-9'9'206,"-1"0"-1,1 0 1,1 1 0,0 0-1,0 1 1,1 0 0,0 0-1,1 0 1,0 1 0,1 0-1,0 0 1,1 1 0,1-1-1,0 1 1,0 0 0,1 0-1,0 16 1,2-25-167,0 0-1,0 0 1,0 0 0,0 0-1,1-1 1,0 1 0,0 0 0,0 0-1,0-1 1,0 1 0,1 0-1,3 5 1,-4-8-17,0 1 0,0-1 0,1 0 0,-1 1 1,1-1-1,-1 0 0,1 0 0,-1 0 0,1 0 0,0-1 0,-1 1 0,1 0 0,0-1 0,0 1 0,-1-1 1,1 1-1,0-1 0,0 0 0,0 0 0,-1 0 0,1 0 0,0 0 0,0 0 0,0 0 0,0-1 0,-1 1 0,5-2 1,4-2 44,0 0 0,0-1 0,0 0 0,0 0 0,-1-1 0,0 0 1,0-1-1,-1 0 0,9-9 0,12-14 154,24-34 0,-46 56-172,10-14 105,-2 1-1,18-35 1,-32 56 24,-1 6-129,-5 12-24,-4 9 6,-20 62-29,26-77-11,0 1 0,1-1-1,1 1 1,0 0-1,1 14 1,0-25 13,0 1 1,0-1-1,0 0 0,1 1 1,-1-1-1,1 0 0,0 1 1,0-1-1,0 0 0,0 0 1,0 0-1,2 3 0,-2-4 3,0-1-1,0 1 0,0 0 0,0 0 1,0-1-1,0 1 0,0 0 0,0-1 1,0 0-1,0 1 0,1-1 0,-1 1 1,0-1-1,0 0 0,0 0 0,1 0 1,-1 0-1,0 0 0,0 0 0,1 0 0,-1 0 1,0 0-1,0-1 0,0 1 0,3-1 1,2-2 18,1 1 1,-1-1-1,0-1 1,1 1-1,-2-1 1,1 0-1,9-9 1,35-38 140,-37 38-123,10-17 39,-18 23-101,0 0-1,0 1 1,0 0 0,1 0 0,6-5 0,-12 11 12,0 0 1,1-1-1,-1 1 0,0 0 1,0 0-1,1 0 0,-1-1 1,0 1-1,1 0 1,-1 0-1,0 0 0,0 0 1,1 0-1,-1 0 0,0 0 1,1-1-1,-1 1 1,0 0-1,1 0 0,-1 0 1,0 0-1,1 0 0,-1 0 1,0 0-1,1 1 1,-1-1-1,0 0 0,1 0 1,-1 0-1,0 0 1,0 0-1,1 0 0,-1 1 1,0-1-1,1 0 0,-1 0 1,5 15-143,-6 22-31,1-34 150,-3 22-78,2-18 102,0 1 0,0-1 0,0 1 0,1 0 0,0-1 0,1 1 0,0-1 0,0 1 0,4 12 0,-5-20 15,1 1 1,-1 0 0,0-1-1,1 1 1,-1-1 0,0 1 0,1-1-1,-1 1 1,1-1 0,-1 1-1,1-1 1,-1 1 0,1-1 0,-1 1-1,1-1 1,0 0 0,-1 1-1,1-1 1,0 0 0,-1 0 0,1 0-1,0 1 1,-1-1 0,1 0-1,0 0 1,0 0 0,1 0 10,0-1 0,0 1-1,0-1 1,0 1 0,0-1 0,0 0 0,0 1 0,0-1-1,2-2 1,5-3 70,0-1 0,14-12 0,-18 14-44,116-108 525,-120 112-575,1-1 0,0 1 1,-1-1-1,1 1 1,0 0-1,0 0 1,-1 0-1,1 0 1,0 0-1,0 1 0,0-1 1,0 0-1,0 1 1,4-1-1,-5 1 0,0 0 0,0 1 0,0-1 0,0 0 0,0 1 0,0-1 0,-1 1 0,1-1 0,0 1 0,0 0 0,0-1 0,-1 1 0,1-1 0,0 1 0,-1 0 0,1 0 0,-1 0 0,1-1 0,-1 1 0,1 0 0,-1 0 0,1 0 0,-1 0 0,0 0 0,1 0 0,-1 0 0,0 0 0,0-1 0,0 1 0,0 0 0,0 2 0,2 20-90,-2-19 34,0 1-1,0-1 1,0 1 0,1-1-1,0 0 1,0 1 0,0-1-1,0 0 1,1 1 0,-1-1-1,1 0 1,0 0 0,5 6-1,-7-10 57,0 0-1,0 1 0,1-1 1,-1 0-1,1 1 1,-1-1-1,0 0 0,1 0 1,-1 1-1,1-1 0,-1 0 1,0 0-1,1 0 1,-1 0-1,1 0 0,-1 1 1,1-1-1,-1 0 0,1 0 1,-1 0-1,0 0 1,1 0-1,-1 0 0,1 0 1,-1-1-1,1 1 1,0 0-1,17-11-170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32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31 17748,'0'-1'168,"-1"-1"0,0 0 0,1 1 0,-1-1 0,0 1 0,0-1 0,0 1 0,0-1 0,-1 1 0,1-1 0,0 1 0,-1 0 0,1 0 0,0 0 0,-1 0 0,1 0 0,-1 0 1,0 0-1,-2-1 0,0 1 17,0 0 0,0 0 1,0 1-1,0-1 0,0 1 1,0 0-1,1 0 1,-8 1-1,-2 2-32,0 0 0,0 0-1,0 2 1,-16 6 0,3 3-130,0 1 0,0 1 0,2 2-1,0 0 1,1 1 0,-28 31 0,19-12-12,30-35-10,0 0 0,0 0-1,0 0 1,1 0-1,-1 0 1,1 1 0,0-1-1,0 0 1,0 1 0,0-1-1,1 7 1,0-9-1,0-1-1,0 1 1,0 0 0,0-1 0,0 1 0,0-1-1,0 1 1,1 0 0,-1-1 0,0 1 0,0-1-1,1 1 1,-1-1 0,1 1 0,-1-1 0,0 1-1,1-1 1,-1 1 0,1-1 0,-1 1 0,1-1 0,-1 0-1,1 1 1,-1-1 0,2 1 0,21 3-14,30-9-27,-45 4 30,83-17-184,-68 12-158,0 1 0,0 1 0,0 0 0,45 1 0,-67 3 306,-1 0 1,0 0-1,1 0 1,-1 0-1,1 1 0,-1-1 1,0 0-1,1 0 1,-1 0-1,0 0 1,1 0-1,-1 1 1,0-1-1,1 0 1,-1 0-1,0 0 1,1 1-1,-1-1 1,0 0-1,0 1 0,1-1 1,-1 0-1,0 0 1,1 1-1,-1 0 29,0-1-1,0 0 1,0 1-1,0-1 0,1 0 1,-1 0-1,0 1 1,0-1-1,1 0 1,-1 0-1,0 0 1,0 1-1,1-1 0,-1 0 1,0 0-1,0 0 1,1 0-1,-1 0 1,0 1-1,1-1 1,-1 0-1,0 0 0,1 0 1,-1 0-1,0 0 1,1 0-1,-1 0 1,8-1-272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32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38 14715,'1'0'88,"-1"0"0,1-1 0,-1 1-1,1 0 1,-1-1 0,0 1 0,1-1 0,-1 1-1,1 0 1,-1-1 0,0 1 0,1-1-1,-1 1 1,0-1 0,0 0 0,1 1 0,-1-1-1,0 1 1,0-1 0,0 1 0,0-1 0,0 0-1,1 1 1,-1-1 0,0 1 0,0-1 0,-1 0-1,1 0 1,0 0 58,-1 0-1,0 0 0,1 0 1,-1 0-1,0 0 0,0 0 1,0 1-1,0-1 0,1 0 1,-1 1-1,0-1 1,0 0-1,-2 0 0,-2-1 247,0 0 0,0 1 0,0-1 0,0 1-1,-9-1 1,4 2-315,0 1-1,1 0 1,-1 1-1,0 0 1,1 0 0,0 1-1,-1 0 1,1 1-1,0 0 1,1 1-1,-1-1 1,1 2-1,0-1 1,0 1-1,0 0 1,-8 10 0,9-10-80,1 1 0,0 0 0,0 1 0,1-1 1,0 1-1,0 0 0,0 0 0,1 0 0,1 1 1,-1 0-1,2-1 0,-1 1 0,1 0 0,0 0 1,1 1-1,0-1 0,0 12 0,1-18 0,0-1 0,1 0 0,-1 0 0,0 0 0,1 0 0,-1 1 0,1-1 0,-1 0 0,1 0 0,0 0 0,0 0 0,0 0 0,0 0 0,1 0 0,-1-1 0,0 1 0,1 0 0,-1-1 0,1 1-1,-1-1 1,1 1 0,3 1 0,-2-2-7,0 0 0,0 0 0,0 0-1,1-1 1,-1 1 0,0-1-1,0 1 1,1-1 0,-1 0-1,0 0 1,1-1 0,-1 1 0,5-2-1,5-2-43,0 0 0,0-1 0,0 0 0,0-1 0,-1 0 0,13-10 0,5-5-109,-1-1 0,0-2 0,43-47 0,-66 67 190,-4 9 6,-4 9 35,-2 5 32,-7 38 123,11-54-203,-1 0 0,1 1 1,0-1-1,0 0 0,1 0 0,-1 0 1,1 1-1,-1-1 0,1 0 0,0 0 1,0 0-1,0 0 0,1 0 1,1 3-1,-2-5-11,1 0 0,-1 0 0,1 0 0,-1 0 0,0 0 0,1 0 0,0 0 0,-1-1 0,1 1 0,-1-1 0,1 1 0,0-1 0,-1 0 0,1 0 0,0 1 0,0-1 0,-1 0 0,1-1 0,0 1 0,-1 0 0,1 0 0,0-1 0,-1 1 0,1-1 0,0 1 0,-1-1 0,4-1 0,5-3 20,1 0 0,16-11 0,31-28-23,-46 33-33,1 0 1,1 1 0,0 1-1,0 0 1,17-7-1,-30 15 24,0 1-1,0-1 0,0 1 0,0-1 0,0 1 0,0 0 0,0-1 0,0 1 0,0 0 1,0 0-1,0-1 0,0 1 0,0 0 0,1 0 0,-1 0 0,0 0 0,0 1 0,0-1 0,0 0 1,0 0-1,0 1 0,0-1 0,0 1 0,0-1 0,0 0 0,0 1 0,0 0 0,0-1 1,-1 1-1,1 0 0,1 0 0,0 2-3,-1 0 0,0 0 0,0 1 0,0-1 0,0 0 1,-1 0-1,1 0 0,-1 6 0,5 18 69,-5-27-54,1 1 0,-1 0 1,0 0-1,1 0 0,-1-1 1,1 1-1,-1 0 0,1-1 1,-1 1-1,1 0 1,-1-1-1,1 1 0,-1 0 1,1-1-1,0 1 0,0-1 1,-1 0-1,1 1 0,0-1 1,0 1-1,-1-1 0,1 0 1,0 0-1,1 1 1,1-1 12,0-1 1,0 1 0,0-1 0,0 1 0,0-1 0,0 0 0,0 0 0,0 0 0,0-1 0,0 1 0,-1-1 0,1 1 0,-1-1 0,3-2 0,21-11 18,-25 15-50,-1-1 1,1 1-1,-1 0 0,0 0 0,1 0 1,-1 0-1,1 0 0,-1 0 1,1 0-1,-1 0 0,0 0 1,1 0-1,-1 0 0,1 0 1,-1 0-1,1 0 0,-1 0 1,0 0-1,1 0 0,-1 0 0,1 1 1,-1-1-1,1 0 0,-1 0 1,0 0-1,1 1 0,-1-1 1,0 0-1,1 1 0,-1-1 1,0 0-1,0 1 0,1-1 1,-1 0-1,0 1 0,0-1 1,1 0-1,-1 1 0,0-1 0,0 1 1,0-1-1,0 1 0,0-1 1,0 0-1,0 1 0,1-1 1,-1 1-1,0-1 0,-1 1 1,1-1-1,0 1 0,0-1 1,0 0-1,0 1 0,0-1 0,0 1 1,-9 26-857,8-25 815,0 1-1,0-1 0,-1 1 1,1-1-1,-1 1 0,0-1 1,0 0-1,0 0 0,0 1 1,0-2-1,-5 5 0,-6-7-323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6:23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14595,'-15'67'2690,"9"-46"-2157,1 1-1,1 0 1,1-1 0,1 1-1,1 0 1,1 27 0,0-46-531,1 0 0,-1 0 1,1 0-1,-1 0 0,1 0 1,0 0-1,0 0 0,0 0 0,1 0 1,-1-1-1,1 1 0,-1 0 1,1-1-1,0 1 0,0-1 0,0 0 1,0 0-1,1 0 0,-1 0 0,1 0 1,-1 0-1,1 0 0,-1-1 1,1 1-1,4 0 0,-4-1-52,1 0 0,0-1 0,0 1 0,-1-1 0,1 0 0,0 0 0,0-1 0,0 1-1,-1-1 1,1 0 0,0 0 0,-1 0 0,1 0 0,-1-1 0,1 1 0,-1-1 0,0 0 0,1 0 0,-1 0 0,4-4 0,5-6-70,-1 0 1,0 0-1,0-1 1,-1-1-1,-1 1 1,0-2-1,-1 1 1,-1-1 0,0 0-1,-1-1 1,0 0-1,-1 0 1,4-29-1,-9 37 774,-3 8-267,-3 10 115,1 11-291,1 0 0,0-1 0,2 1 0,1 39 0,0-24-267,1-22-47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33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13755,'1'-12'2167,"0"19"-960,2 23 792,4 142 5,10 109-1723,-16-271-275,-1-1-3,1-1 1,0 1 0,1-1-1,0 0 1,0 1 0,5 11 0,-7-20-3,1 1 1,-1 0 0,0-1-1,0 1 1,0-1 0,1 1-1,-1-1 1,0 1 0,1 0-1,-1-1 1,0 1 0,1-1 0,-1 0-1,0 1 1,1-1 0,-1 1-1,1-1 1,-1 0 0,1 1-1,-1-1 1,1 0 0,0 1-1,-1-1 1,1 0 0,-1 0 0,1 0-1,-1 1 1,1-1 0,0 0-1,-1 0 1,1 0 0,-1 0-1,1 0 1,0 0 0,-1 0-1,1 0 1,0 0 0,-1-1-1,1 1 1,-1 0 0,1 0 0,-1 0-1,2-1 1,0-1 0,0 0 1,0 0-1,0 0 0,-1 0 1,1-1-1,-1 1 0,1 0 1,-1-1-1,0 1 0,1-4 1,7-20 19,0-2 0,-2 1 0,6-53 0,-2-88-6,-12 138-78,1 3-357,0 27 415,0 0 1,0 0-1,0 0 0,0 0 0,0 0 0,0 0 0,0 0 0,0 0 0,0 0 0,0 1 0,0-1 0,0 0 0,0 0 1,0 0-1,0 0 0,0 0 0,0 0 0,0 0 0,0 0 0,0 0 0,0 0 0,0 0 0,0 0 0,0 0 0,0 1 0,0-1 1,0 0-1,0 0 0,0 0 0,0 0 0,1 0 0,-1 0 0,0 0 0,0 0 0,0 0 0,0 0 0,0 0 0,0 0 1,0 0-1,0 0 0,0 0 0,0 0 0,0 0 0,1 0 0,-1 0 0,0 0 0,0 0 0,0 0 0,0 0 0,0 0 0,0 0 1,0 0-1,0 0 0,0 0 0,0 0 0,0 0 0,0 0 0,0-1 0,1 1 0,-1 0 0,0 0 0,0 0 0,0 0 1,0 0-1,0 0 0,0 0 0,0 0 0,0 0 0,0 0 0,7 17-271,-5-13 228,0 0 0,0 1 1,0-1-1,0 0 0,0 0 0,1 0 0,0 0 1,0-1-1,0 1 0,0-1 0,0 0 0,1 0 1,0 0-1,-1 0 0,1 0 0,0-1 0,8 4 1,-6-5 35,-1 1 1,0-1-1,1 0 1,0 0-1,-1-1 1,1 0 0,-1 0-1,1 0 1,0-1-1,-1 1 1,1-1-1,-1-1 1,0 1 0,10-4-1,0-2 33,0 0-1,-1-1 0,1 0 1,-2-1-1,1-1 0,-1 0 1,12-13-1,-9 7 18,-2 0-1,0 0 1,0-2 0,19-34-1,-29 45-55,-7 6-24,-6 11-15,-8 17 69,2 1 1,1 1 0,1 0 0,1 1 0,2 1 0,1-1-1,-5 34 1,11-52-14,1 0 0,1 1 0,0-1-1,1 0 1,1 15 0,-1-25-23,0-1 0,0 1 0,1-1 1,-1 1-1,0-1 0,1 1 0,-1-1 0,1 1 0,0-1 1,-1 1-1,1-1 0,0 0 0,0 1 0,0-1 0,0 0 1,0 0-1,0 0 0,2 2 0,-2-2 2,1 0 0,-1-1 1,0 0-1,1 1 0,-1-1 0,0 0 0,1 0 0,-1 1 0,1-1 1,-1 0-1,0 0 0,1-1 0,-1 1 0,0 0 0,1 0 1,-1-1-1,2 0 0,5-2-37,-1 0 1,0-1-1,0 0 0,0-1 1,12-10-1,24-21-250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34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294 173 15483,'-12'0'216,"1"2"0,-1-1-1,0 2 1,1 0 0,0 0-1,0 1 1,0 0 0,0 1-1,0 0 1,-16 11-1,11-5-30,0 0 0,1 1 0,1 1 0,0 0 0,-21 27 0,29-32-145,0 0-1,1 0 1,0 1-1,0-1 1,1 1-1,-4 12 0,7-19-35,0 0-1,1 0 1,-1 0-1,1 0 0,0 0 1,-1 0-1,1 0 0,0 0 1,0 0-1,0 0 0,0 0 1,0 0-1,1 0 0,-1 0 1,1 0-1,-1 0 0,1 0 1,0 0-1,0 0 1,0-1-1,0 1 0,0 0 1,0-1-1,0 1 0,0 0 1,1-1-1,-1 1 0,1-1 1,-1 0-1,1 0 0,-1 1 1,1-1-1,0 0 0,0 0 1,0 0-1,1 0 0,3 1-5,-1-1-1,0 0 0,1 0 0,-1-1 0,1 1 0,-1-1 0,1 0 0,-1-1 1,0 0-1,1 1 0,-1-1 0,1-1 0,-1 1 0,0-1 0,0 0 0,5-3 0,5-2-14,0-2 0,-1 1 0,27-23 0,-18 10 106,0-1 0,-2-2 1,0 0-1,-2-1 0,-1-1 0,-1-1 0,-1 0 0,-2-1 0,0-1 0,-2 0 1,16-58-1,-25 68 127,-9 25-80,-12 29-84,9-9-65,0 0 0,2 0 0,1 1 0,1-1 0,2 1 0,-2 51 0,5-75 13,0-1-1,1 1 1,-1-1 0,0 1 0,1-1-1,0 1 1,-1-1 0,1 1-1,0-1 1,0 0 0,0 1-1,1-1 1,-1 0 0,0 0-1,1 0 1,-1 0 0,1 0-1,2 2 1,-2-3-5,0 0 1,0 0-1,-1-1 0,1 1 1,0 0-1,0-1 0,0 1 1,1-1-1,-1 0 0,0 1 1,0-1-1,0 0 0,0 0 1,0 0-1,0-1 0,0 1 1,0-1-1,0 1 0,0-1 1,0 1-1,0-1 0,2-1 1,7-3-39,-1 0 0,-1-1 1,1 0-1,-1-1 0,0 1 1,9-11-1,47-53-222,-18 18-117,-47 52 381,1-1-1,-1 1 1,0 0 0,0 0-1,0 0 1,0 0 0,0-1-1,0 1 1,0 0-1,0 0 1,1 0 0,-1 0-1,0 0 1,0 0 0,0-1-1,0 1 1,0 0-1,1 0 1,-1 0 0,0 0-1,0 0 1,0 0 0,0 0-1,1 0 1,-1 0-1,0 0 1,0 0 0,0 0-1,0 0 1,1 0 0,-1 0-1,0 0 1,0 0-1,0 0 1,1 0 0,-1 0-1,0 0 1,0 0 0,0 0-1,0 0 1,1 0 0,-1 1-1,0-1 1,0 0-1,0 0 1,0 0 0,0 0-1,0 0 1,1 0 0,-1 1-1,0-1 1,0 0-1,0 0 1,0 0 0,0 0-1,0 0 1,0 1 0,0-1-1,0 0 1,0 0-1,0 0 1,0 1 0,0-1-1,0 0 1,0 0 0,0 0-1,0 1 1,0 5 14,0-1 0,-1 1 1,1 0-1,-1 0 0,-1 0 1,-2 7-1,-3 15 99,6-23-85,-6 55 237,7-57-224,0 1 0,0 0 1,0-1-1,1 1 1,-1 0-1,1-1 1,0 1-1,0-1 0,0 1 1,0-1-1,1 1 1,-1-1-1,4 5 0,-4-7-14,0 0 0,0 1 0,0-1-1,0 0 1,1-1 0,-1 1 0,0 0 0,0 0-1,1 0 1,-1-1 0,1 1 0,-1-1 0,0 1-1,1-1 1,-1 1 0,1-1 0,-1 0-1,1 0 1,-1 0 0,3 0 0,-1 0 9,1-1 1,-1 1 0,1-1 0,0 0-1,-1 0 1,0-1 0,1 1-1,3-3 1,5-4 52,0 0-1,0 0 0,12-13 1,87-99 261,-111 120-349,0-1-1,0 1 1,1 0 0,-1 0 0,0 0-1,0 0 1,0 0 0,0-1-1,0 1 1,0 0 0,1 0 0,-1 0-1,0 0 1,0 0 0,0 0-1,0 0 1,0 0 0,1 0 0,-1-1-1,0 1 1,0 0 0,0 0-1,1 0 1,-1 0 0,0 0 0,0 0-1,0 0 1,0 0 0,1 0-1,-1 0 1,0 0 0,0 0 0,0 1-1,0-1 1,1 0 0,-1 0-1,0 0 1,0 0 0,0 0 0,2 9-15,-6 15-7,3-21 21,-2 17-72,-1 36 0,4-52 57,-1 1 1,2-1 0,-1 1-1,0-1 1,1 0 0,0 1-1,0-1 1,0 0 0,1 0-1,-1 1 1,1-1 0,0 0-1,0-1 1,4 7 0,-4-9 7,0 0 0,0 0 1,0 1-1,1-1 0,-1 0 1,0-1-1,0 1 0,1 0 1,-1-1-1,1 1 0,-1-1 1,0 0-1,1 0 1,-1 0-1,1 0 0,-1 0 1,0 0-1,5-2 0,24-6-102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34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2 16812,'0'0'115,"-1"0"1,0-1 0,1 1-1,-1 0 1,0 0 0,1-1-1,-1 1 1,0 0 0,0 0-1,1 0 1,-1 0 0,0 0-1,0 0 1,1 0 0,-1 1-1,0-1 1,1 0 0,-1 0-1,0 0 1,1 1 0,-2 0-1,-19 5 184,5 0 54,0 1 0,1 0 0,-1 2 0,1-1 0,1 2 0,-15 12 0,21-16-352,0 2 0,1-1 0,-1 1 0,1 0 1,1 0-1,0 1 0,0-1 0,1 2 0,0-1 0,0 0 0,-3 13 0,7-19-1,0 0-1,0 0 1,0 1-1,1-1 1,-1 0 0,1 0-1,0 1 1,0-1-1,1 0 1,-1 1-1,0-1 1,1 0-1,0 0 1,0 0-1,2 5 1,-2-6-4,0 0 1,0-1 0,1 1 0,-1 0-1,1-1 1,-1 1 0,1-1-1,0 1 1,0-1 0,-1 0-1,1 1 1,0-1 0,0 0 0,0 0-1,1-1 1,-1 1 0,0 0-1,0-1 1,0 1 0,0-1 0,1 0-1,-1 1 1,4-2 0,6 1-120,-1-1 1,0-1 0,1 0-1,-1 0 1,0-1 0,0-1-1,11-5 1,74-38-2740,9-11 1275,-61 34 573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35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 14027,'0'0'100,"0"1"-1,0-1 1,0 1 0,-1 0-1,1-1 1,0 1 0,0-1-1,0 1 1,0 0 0,0-1-1,0 1 1,1-1 0,-1 1 0,0 0-1,0-1 1,0 1 0,1-1-1,-1 1 1,0 0 0,0-1-1,1 1 1,-1-1 0,0 1-1,1-1 1,-1 1 0,1-1-1,-1 0 1,1 1 0,0 0-1,0-1 44,0 1 0,1-1-1,-1 0 1,1 1-1,-1-1 1,0 0-1,1 0 1,-1 0 0,1 0-1,-1 0 1,1 0-1,1-1 1,4 0 251,0-1-1,0 0 1,13-6 0,-2 0-191,-1-1 1,-1 0-1,0-2 1,0 1-1,-1-2 0,0 0 1,-1-1-1,23-27 1,-36 39-173,0 0 0,-1 0 1,1 0-1,0 0 0,0-1 0,-1 1 0,1 0 1,-1 0-1,1-1 0,-1 1 0,0 0 1,1-1-1,-1 1 0,0 0 0,0-1 1,0 1-1,0 0 0,0-1 0,0 1 1,0-3-1,-1 4-9,0-1 1,1 0-1,-1 1 0,0-1 1,0 0-1,1 1 1,-1-1-1,0 1 0,0 0 1,0-1-1,0 1 0,0-1 1,1 1-1,-1 0 0,0 0 1,0 0-1,0-1 1,0 1-1,0 0 0,0 0 1,0 0-1,0 1 0,0-1 1,0 0-1,0 0 1,0 0-1,0 1 0,1-1 1,-1 0-1,-1 1 0,-10 3 52,1 1 1,0 0-1,1 0 0,-1 1 0,1 0 0,0 1 0,1 0 0,-1 1 0,-14 15 0,12-10-73,1 0-1,1 0 1,0 1-1,0 1 1,1 0-1,-7 18 1,14-28-26,-1 1 0,2-1 0,-1 0 0,1 1 0,0-1 0,0 1 1,0-1-1,1 1 0,0 7 0,0-12 1,0 1 1,1 0-1,-1-1 1,0 1-1,1-1 1,-1 1 0,1-1-1,0 0 1,0 1-1,-1-1 1,1 0-1,0 1 1,0-1-1,0 0 1,0 0-1,0 0 1,1 0-1,-1 0 1,0 0-1,0 0 1,1 0-1,-1 0 1,1 0-1,-1-1 1,1 1-1,-1-1 1,1 1-1,-1-1 1,1 0-1,-1 1 1,1-1-1,-1 0 1,1 0-1,-1 0 1,1 0-1,2-1 1,23-2-165,3-7-64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35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16299,'1'-1'1697,"-1"6"-574,0 0-983,1-1 0,-1 1-1,1 0 1,0 0 0,0-1 0,1 1-1,-1 0 1,1-1 0,0 1 0,4 5-1,-4-8-139,1 1 0,-1-1 0,1 1 0,0-1 0,0 0-1,1 0 1,-1 0 0,0-1 0,1 1 0,-1-1 0,0 0 0,1 1-1,0-2 1,-1 1 0,1 0 0,0-1 0,-1 0 0,1 1-1,0-2 1,-1 1 0,1 0 0,0-1 0,4 0 0,6-3-7,-1 0 0,0-1 0,0 0 0,20-12 0,-32 17 8,-1 0 0,0-1 1,0 1-1,1 0 0,-1 0 1,0 0-1,0 0 0,1 0 1,-1-1-1,0 1 0,1 0 1,-1 0-1,0 0 0,1 0 1,-1 0-1,0 0 0,0 0 1,1 0-1,-1 0 0,0 0 1,1 0-1,-1 0 0,0 0 1,1 0-1,-1 0 0,0 1 1,1-1-1,-1 0 0,0 0 1,0 0-1,1 0 0,-1 0 1,0 1-1,0-1 0,1 0 1,-1 0-1,0 1 0,0-1 1,0 0-1,1 0 0,-1 1 1,0-1-1,0 0 0,0 0 1,0 1-1,1 0 0,0 15 27,-1-13-21,1 116 38,0 2 42,-15 147 0,10-243 24,0-1 0,-1 0 1,-15 39-1,17-54-24,-1 0 0,0-1 0,0 0 1,-1 0-1,0 0 0,0 0 0,-1-1 1,0 0-1,0 0 0,-1-1 0,0 0 1,-13 10-1,17-14-41,0 0 1,0-1-1,0 1 0,0-1 1,0 0-1,-1 0 0,1 0 1,0 0-1,0 0 0,-1-1 1,1 0-1,-1 0 0,1 0 1,0 0-1,-1 0 0,1 0 1,-5-2-1,4 0-4,-1 1 0,1-1-1,0 0 1,0-1 0,-1 1 0,2-1 0,-1 0-1,0 0 1,0 0 0,1 0 0,-4-5 0,0-1-17,0-1-1,0 1 1,1-1 0,1-1 0,-1 1 0,2-1 0,-1 0-1,2-1 1,-4-13 0,5 12-136,0 0 0,1 0 0,1 0 0,0 0-1,0 0 1,1 0 0,1 0 0,1 0 0,-1 0 0,2 0-1,0 1 1,0-1 0,1 1 0,1 0 0,12-20 0,-2 11-288,0 0 0,1 0 0,1 2 0,1 0 0,1 1 0,39-28-1,-8 11-313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36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72 14299,'0'-1'170,"0"-1"1,0 1-1,0-1 0,-1 1 1,1 0-1,-1-1 0,1 1 1,-1 0-1,1 0 0,-1-1 1,0 1-1,0 0 0,1 0 1,-1 0-1,0 0 0,0 0 0,0 0 1,0 0-1,0 0 0,-1 0 1,1 1-1,0-1 0,0 0 1,0 1-1,-3-2 0,-1 0 47,-1-1 0,1 1-1,-1 0 1,-11-3 0,11 5-182,1 0 0,0 0 1,-1 1-1,1-1 0,-1 1 1,1 0-1,0 1 0,0-1 0,0 1 1,0 0-1,0 1 0,0-1 0,0 1 1,0 0-1,1 0 0,0 0 1,0 0-1,-6 7 0,5-6 0,1 0 0,0 1 1,0-1-1,0 1 0,1 0 0,-1 0 0,1 1 1,0-1-1,1 1 0,0-1 0,0 1 0,0 0 0,0 0 1,1-1-1,0 1 0,-1 8 0,2-12-26,0 0-1,1 0 1,-1-1-1,0 1 1,0 0-1,1 0 1,-1-1-1,1 1 1,0 0-1,-1-1 1,1 1-1,0 0 1,0-1-1,0 1 1,0-1-1,0 1 1,1-1-1,-1 0 1,0 0-1,2 2 1,0-2-3,-1 1 0,1-1-1,0 0 1,0 0 0,-1 0 0,1 0 0,0 0 0,0 0 0,0-1 0,0 0 0,3 1-1,4-1-7,0-1 0,0 0 0,0 0-1,0-1 1,-1 0 0,12-5 0,-2 0-30,0-1 1,-1-1-1,0-1 1,29-21-1,-37 23 5,0 0-1,0 0 0,-1-1 1,-1 0-1,0-1 0,0 0 0,0 0 1,10-22-1,-17 31 22,-1 0 1,1 0-1,0 0 1,-1-1-1,1 1 1,-1 0-1,0-1 1,1 1-1,-1 0 1,0-1-1,0 1 1,0 0-1,0-1 1,0 1-1,0-1 1,0 1 0,-1-2-1,1 3 5,-1-1 0,1 1-1,0 0 1,0 0 0,0 0 0,-1-1 0,1 1-1,0 0 1,0 0 0,0 0 0,-1 0 0,1-1-1,0 1 1,0 0 0,-1 0 0,1 0 0,0 0-1,-1 0 1,1 0 0,0 0 0,0 0 0,-1 0-1,1 0 1,0 0 0,0 0 0,-1 0 0,1 0-1,-1 0 1,-13 9 0,9-4 13,0 0 1,0 0-1,1 0 0,0 1 0,0 0 1,0 0-1,1 0 0,-1 1 0,1-1 0,1 1 1,0-1-1,0 1 0,0 0 0,0 0 1,1 0-1,0 10 0,1-15-3,0-1 0,0 0 0,0 0 0,0 1 0,1-1 0,-1 0 0,1 0 0,-1 1 0,0-1 0,1 0 0,0 0-1,-1 0 1,1 0 0,0 0 0,0 0 0,-1 0 0,1 0 0,0 0 0,0 0 0,0-1 0,0 1 0,0 0 0,0 0 0,0-1 0,1 1 0,-1-1 0,0 1 0,0-1 0,0 1 0,1-1-1,-1 0 1,0 0 0,0 0 0,1 0 0,-1 1 0,0-2 0,0 1 0,1 0 0,-1 0 0,0 0 0,3-1 0,3 0 20,1-1 0,-1 0 0,0 0 0,1-1 0,9-5 0,5-5-42,0-1 0,21-17 1,26-18-317,-66 48 292,-1-1 1,1 1-1,0-1 1,0 1-1,0 0 1,0 0-1,4 0 1,-7 1 30,1 0 1,-1 0 0,1 0-1,-1 0 1,1 0 0,-1 0 0,1 0-1,0 0 1,-1 0 0,0 1-1,1-1 1,-1 0 0,1 0-1,-1 1 1,1-1 0,-1 0-1,1 1 1,-1-1 0,0 0 0,1 1-1,-1-1 1,0 1 0,1-1-1,-1 0 1,0 1 0,0-1-1,1 1 1,-1-1 0,0 1 0,0-1-1,0 1 1,0-1 0,1 1-1,-1-1 1,0 1 0,0 0-1,0-1 1,0 1 0,0-1 0,0 1-1,-1-1 1,1 1 0,0-1-1,0 1 1,0-1 0,0 1-1,-1 0 1,-1 12 65,-1 0-1,-7 18 1,6-19 127,0 1-1,-3 19 1,7-31-168,-1 0 0,1 0 0,0-1 0,0 1 0,0 0 0,0 0-1,0-1 1,0 1 0,0 0 0,0-1 0,1 1 0,-1 0 0,0 0 0,0-1 0,1 1 0,-1 0 0,0-1 0,1 1 0,-1-1 0,0 1 0,1 0 0,-1-1 0,1 1 0,-1-1-1,1 1 1,-1-1 0,1 1 0,1 0 0,-1-1 9,1 1-1,0-1 1,0 1-1,0-1 1,0 0-1,-1 0 1,1 0-1,0 0 1,0 0-1,0 0 1,2-1-1,8-2 53,0 0 0,21-9 0,-26 9-66,15-6 20,-8 3-62,1 0 1,-1 1 0,22-4 0,-33 8 13,0 1 0,0-1 1,1 1-1,-1 0 0,0 0 0,0 0 0,0 0 0,0 0 1,1 1-1,-1 0 0,0-1 0,0 1 0,0 0 0,0 1 1,0-1-1,-1 0 0,1 1 0,0 0 0,0-1 1,-1 1-1,1 0 0,2 4 0,-1-3 14,-1 1 1,1-1-1,0 0 0,0 0 0,0 0 1,1-1-1,-1 1 0,1-1 0,0 0 1,-1 0-1,1-1 0,0 0 0,0 1 0,0-1 1,0-1-1,0 1 0,0-1 0,0 0 1,0 0-1,7-1 0,6-2 21,0 0 0,0-2 0,0 0 0,22-9-1,-39 14 11,0-1 0,0 0 0,-1 1 0,1-1 0,0 0 0,0 1 0,0-1 0,-1 0 0,1 0 0,0 0 0,-1 0 0,1 0 0,-1 0 0,1 0-1,-1 0 1,1 0 0,-1 0 0,0 0 0,0 0 0,1 0 0,-1 0 0,0 0 0,0 0 0,0 0 0,0 0 0,0 0 0,0-1 0,0 1 0,-1 0 0,1 0 0,-1-1-1,-13-42 533,8 29-454,4 10 126,1 2-465,0 0-1,0 0 0,0-1 0,1 1 1,-1 0-1,0-6 0,2 9 174,-1-1 0,0 0 0,0 1 0,0-1 0,0 1 0,1-1-1,-1 0 1,0 1 0,1-1 0,-1 1 0,0-1 0,1 1 0,-1-1 0,1 1 0,-1 0 0,1-1-1,-1 1 1,1-1 0,-1 1 0,1 0 0,-1 0 0,1-1 0,-1 1 0,1 0 0,0 0 0,-1-1-1,1 1 1,-1 0 0,1 0 0,0 0 0,-1 0 0,1 0 0,-1 0 0,1 0 0,0 0 0,-1 0-1,1 0 1,0 1 0,-1-1 0,1 0 0,0 1 0,19 4-574,4 2-221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37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16596,'5'65'1965,"-4"-32"-941,11 55-1,-12-87-1001,1 0-1,-1 0 0,0 0 1,0 0-1,0 0 0,1 0 0,-1 0 1,1 0-1,-1 0 0,1 0 1,-1-1-1,1 1 0,-1 0 0,1 0 1,0 0-1,0 0 0,-1-1-8,1 0 0,-1 0 0,1 0 1,-1 0-1,0 0 0,1 0 0,-1 0 0,0 0 0,1 0 0,-1 0 0,0 0 0,1 0 0,-1 0 0,0 0 0,1-1 1,-1 1-1,0 0 0,0 0 0,1 0 0,-1-1 0,0 1 0,0 0 0,1 0 0,-1 0 0,0-1 0,0 1 0,1 0 0,-1-1 1,0 1-1,3-4 83,-1 0 0,0 0 1,0 0-1,0 0 0,1-6 1,7-34 588,-1 0 1,5-81-1,-10 129-670,6 13-78,4 8-44,-10-20 101,0 0 0,0-1-1,0 1 1,0-1 0,1 0-1,0 0 1,0 0-1,0-1 1,0 0 0,1 0-1,-1 0 1,1 0 0,-1-1-1,1 0 1,0 0-1,0-1 1,0 0 0,0 0-1,1 0 1,-1-1-1,0 0 1,0 0 0,0 0-1,0-1 1,0 0 0,0 0-1,0 0 1,0-1-1,0 0 1,6-3 0,3-2 21,0 0-1,0-1 1,0-1 0,-1-1 0,-1 0 0,1-1 0,-2 0-1,0-1 1,19-23 0,-7 2-182,-24 33 165,0 0 0,0 0-1,0 0 1,0 0 0,0 0-1,0 0 1,1-1-1,-1 1 1,0 0 0,0 0-1,0 0 1,0 0 0,0 0-1,0 0 1,0 0-1,0 0 1,0 0 0,0 0-1,1 0 1,-1 0 0,0 0-1,0 0 1,0 0-1,0 0 1,0 0 0,0 0-1,0 0 1,0 0 0,0 0-1,1 0 1,-1 0-1,0 0 1,0 1 0,0-1-1,0 0 1,0 0 0,0 0-1,0 0 1,0 0-1,0 0 1,0 0 0,0 0-1,0 0 1,0 0 0,0 0-1,1 0 1,-1 1-1,0-1 1,0 0 0,0 0-1,0 0 1,0 0 0,0 0-1,0 0 1,0 0-1,0 0 1,0 0 0,0 1-1,0-1 1,0 0 0,0 0-1,0 0 1,0 0-1,0 0 1,0 0 0,-1 0-1,1 0 1,0 0-1,0 10-75,-12 52-194,-5 40 23,15-88 248,1 0 0,1 0 1,1 0-1,0 0 0,3 18 0,-4-30-4,1-1 1,-1 0-1,0 1 0,1-1 0,-1 0 0,0 1 1,1-1-1,0 0 0,-1 0 0,1 0 0,0 1 0,0-1 1,-1 0-1,1 0 0,0 0 0,0 0 0,0 0 1,0 0-1,0 0 0,1-1 0,-1 1 0,0 0 1,0-1-1,2 2 0,-1-2-43,-1 0 1,1 0-1,-1 0 0,0-1 1,1 1-1,-1 0 0,1 0 1,-1-1-1,0 1 0,1-1 1,-1 1-1,0-1 0,0 0 1,1 0-1,-1 1 0,0-1 1,0 0-1,0 0 0,0 0 1,0 0-1,0 0 0,0 0 1,1-2-1,4-6-105,-1 0 1,0 0-1,0-1 0,-1 1 1,0-1-1,0 0 0,-1-1 1,-1 1-1,0 0 1,1-12-1,5-47-414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37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15811,'-9'23'1369,"4"8"-993,0-1-160,5 2 648,5 1-464,8-11-728,3-3-232,5-15 480,7-4-152,1-6-120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38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97 328 12851,'0'4'257,"0"1"-1,0 0 1,0 0 0,0-1 0,-1 1-1,0 0 1,0-1 0,0 1 0,0 0-1,-1-1 1,-4 9 0,-3 4 772,-17 26-1,14-26-237,6-8-310,0 0 1,-1 0-1,-11 10 1,80-19-1600,-11 9 227,-1 1-1,-1 2 1,83 33-1,-131-44 885,8 2-58,1 1 1,-1 0 0,12 9-1,-19-12 85,0 0 0,-1 0 0,1 1 0,-1-1 0,1 1-1,-1-1 1,0 1 0,1 0 0,-1-1 0,1 4 0,-1-4 13,-1 0 1,0 0 0,0 0-1,1 0 1,-1-1 0,0 1-1,0 0 1,0 0 0,0 0-1,0 0 1,0 0 0,-1 0-1,1 0 1,0 0 0,0 0-1,-1 0 1,1 0 0,0 0-1,-1-1 1,1 1 0,-1 0-1,1 0 1,-2 1 0,-2 2 166,-1 1-1,0-1 1,0-1 0,0 1 0,0 0 0,-1-1 0,1 0 0,-1-1 0,0 1 0,-7 1 0,-11 4 743,-30 5-1,28-9-119,-31 3 0,48-6-744,-1-1 1,1 0 0,0-1 0,0 0-1,0 0 1,0-1 0,-9-3 0,16 4-125,1 1 1,-1-1 0,1 1-1,0-1 1,-1 0 0,1 1 0,0-1-1,0 0 1,-1 0 0,1 0-1,0 0 1,0 0 0,0 0 0,0 0-1,0-1 1,0 1 0,1 0-1,-1-1 1,0 1 0,1 0 0,-1-1-1,1 1 1,-1-1 0,1 1-1,0-1 1,-1 1 0,1-1 0,0 1-1,0-3 1,1 0-35,-1 0 0,1-1-1,0 1 1,1 0 0,-1 0 0,1 0 0,0 0 0,0 0-1,4-6 1,21-27-540</inkml:trace>
  <inkml:trace contextRef="#ctx0" brushRef="#br0" timeOffset="1">653 1 16107,'1'1'84,"-1"0"0,1 0 0,-1 0 0,0 0 0,1 0 0,-1 0 0,0 0 0,0 0 0,0 0 0,0 0 0,0 0 0,0 0 0,0 0 0,0 0 0,0 0 0,0 0 0,0 0 0,-1 0 0,1 0 0,-1 0 0,1 0 0,0-1 0,-2 3 0,1 1 132,-31 93 1808,5-20-1059,-25 127 0,50-194-933,-14 104 168,14-98-187,2 0 1,0 0 0,0 1-1,7 30 1,-7-45-13,1 0 0,-1 0 0,1 1 1,-1-1-1,1 0 0,0 0 0,0 0 0,0 0 1,0 0-1,0-1 0,1 1 0,-1 0 0,0 0 1,1-1-1,0 1 0,-1-1 0,1 1 0,0-1 0,-1 0 1,1 0-1,0 0 0,2 1 0,-1-1 2,1 0 0,-1-1 0,0 0 0,0 1 0,0-1 0,0 0 0,0-1 0,0 1 0,0-1 0,0 1 0,0-1 0,0 0 0,0 0 0,0 0 0,4-3 0,8-4 6,0 0 1,0-2 0,-1 0 0,21-19 0,49-55 93,-48 45-27,169-182 356,-115 123-622,-85 90-826,-8 10 254,-18 14-200,1-1 432,-3 1-150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38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12827,'-1'42'1992,"1"1"-984,6-4-375,4 0 1607,4-5-1160,2-5-192,6-11 425,5-2-809,2-8-152,-1-7-88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6:25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10 15963,'3'-8'2278,"-7"6"-897,3 3-1253,-1-1 0,1 0 0,0 1 0,0-1 0,-1 1-1,1 0 1,0-1 0,0 1 0,0 0 0,0 0 0,-2 1 0,-6 8 170,0 0 0,1 1 0,1 0 1,-1 1-1,-7 17 0,-24 65-156,31-73-76,-10 29-41,-20 84 0,32-107-25,2 0 0,1 1 0,1 0 0,3 53 0,-1-76-5,1 1 0,0 0 0,0-1 0,1 1 0,-1-1 0,1 1 0,0-1 0,1 0 0,-1 0 0,1 0 0,0 0 0,0-1 0,6 8 0,-5-9-60,0 0 0,-1 0 0,1 0 1,0-1-1,0 1 0,0-1 1,1 0-1,-1 0 0,0 0 1,1-1-1,-1 0 0,1 0 1,0 0-1,-1 0 0,1-1 1,8 1-1,-1-2-277,-1 0 1,0 0-1,0-1 0,0-1 1,0 0-1,0 0 0,0-1 0,14-8 1,8-6-390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39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16420,'1'-1'60,"-1"1"0,1-1 1,-1 1-1,1-1 0,-1 1 1,1-1-1,-1 1 0,1-1 1,-1 1-1,1-1 0,0 1 1,-1 0-1,1-1 0,0 1 1,-1 0-1,1-1 1,0 1-1,-1 0 0,1 0 1,0 0-1,0 0 0,-1 0 1,1 0-1,0 0 0,-1 0 1,1 0-1,0 0 0,0 0 1,-1 0-1,1 0 1,0 1-1,-1-1 0,1 0 1,0 1-1,-1-1 0,1 0 1,0 1-1,-1-1 0,1 1 1,-1-1-1,1 1 0,-1-1 1,1 1-1,-1-1 1,1 1-1,-1-1 0,1 1 1,-1 0-1,0-1 0,1 1 1,-1 0-1,0-1 0,0 2 1,3 6 221,-1 0 1,0 0 0,-1 0 0,1 10 0,-1-8-11,29 382 772,-8-68-1139,26 46-2123,-45-331 1798</inkml:trace>
  <inkml:trace contextRef="#ctx0" brushRef="#br0" timeOffset="1">122 1335 19724,'0'3'2065,"6"0"-1449,-2-4-424,3-2 1024,6-2-1360,-1 0 1336,10 2-1104,1-2-88,-2 1-96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39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12 392 14419,'-1'1'93,"0"0"0,0 0 0,0 0 0,0 0 0,0 0 0,1 1 0,-1-1 0,0 0 0,0 0 0,1 1 0,-1-1 0,1 1 0,-1 1 0,1-2-74,0-1 0,1 1 0,-1 0-1,0 0 1,0-1 0,1 1 0,-1 0-1,1-1 1,-1 1 0,1-1 0,-1 1 0,1-1-1,-1 1 1,1-1 0,-1 1 0,1-1-1,0 1 1,-1-1 0,1 1 0,0-1-1,-1 0 1,1 0 0,0 1 0,-1-1 0,1 0-1,0 0 1,0 0 0,-1 0 0,1 0-1,0 0 1,0 0 0,-1 0 0,2 0-1,22 2 438,0-1 0,49-5 0,55-14 75,-81 11-354,816-151 990,223-32-2605,-907 171 518,33-5-381,-185 17 889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7:19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0 183 9994,'4'1'95,"-1"-1"1,1 1-1,0-1 0,-1 0 0,1 0 1,0 0-1,-1-1 0,1 1 0,-1-1 0,1 0 1,-1 0-1,6-2 0,8-2 191,36-5 128,100-5-1,57 13-232,3 0-119,197-36-63,-63 4 74,176 10 36,127-2-67,-167 5 38,319 48 132,539 79-322,-719-60 153,218 0 66,3-20-18,-364-13-108,633 11-137,-460-12 149,-632-11 9,1136 13-252,-2-68 149,-558-22 252,-586 75-158,2-1 0,0 0 0,1 0 0,0 1-1,21 1 1,-16 5-23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7:20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51 14171,'-2'-1'83,"-1"1"0,1 0 0,-1 0 0,1 0 0,0 0 0,-1 1 0,1-1 0,-1 1 0,1 0 0,0-1 0,0 1 1,-1 0-1,1 0 0,0 0 0,0 1 0,0-1 0,0 0 0,-2 2 0,1 1-7,0-1 1,0 1 0,0-1-1,1 1 1,-1 0 0,1 0-1,0 0 1,0 0-1,-1 5 1,-1 3 10,1 1 0,0 0-1,1 0 1,0 0 0,1 24 0,1-28-62,0 1 1,1-1-1,1 0 0,-1 0 1,2 0-1,-1 0 1,1 0-1,1-1 1,-1 1-1,1-1 1,1 0-1,6 9 0,-8-13-3,0 0-1,1 0 1,0 0-1,-1 0 1,1-1-1,1 0 1,-1 0-1,0 0 1,1 0 0,0-1-1,-1 0 1,1 0-1,0 0 1,0 0-1,0-1 1,1 0-1,-1 0 1,0 0-1,0-1 1,0 1-1,1-1 1,8-2-1,-5 1 29,1-2 0,-1 1 0,1-2 0,-1 1 0,0-1 0,0 0 0,-1-1 0,1 0 0,-1 0 0,0-1 1,-1 0-1,1-1 0,11-12 0,-9 8 73,0-1 1,-1 0 0,0-1-1,0 0 1,-2 0 0,1-1-1,-2 0 1,5-15 0,-9 24-48,-1 3-47,0 0 1,0 0-1,-1 1 1,1-1 0,0 0-1,-1 0 1,0 0-1,0 0 1,1 0 0,-1 1-1,0-1 1,0 0-1,-1 0 1,1 0 0,-1-2-1,1 4-24,0-1 0,0 1-1,0 0 1,0 0 0,-1 0-1,1 0 1,0 0 0,0 0-1,0 0 1,0 0 0,0 0-1,-1 0 1,1 0 0,0 0 0,0 0-1,0 0 1,0 0 0,-1 0-1,1 0 1,0 0 0,0 0-1,0 0 1,0 0 0,0 0-1,-1 0 1,1 0 0,0 0-1,0 1 1,0-1 0,0 0-1,0 0 1,0 0 0,-1 0-1,1 0 1,0 0 0,0 0 0,0 1-1,0-1 1,0 0 0,0 0-1,0 0 1,0 0 0,0 0-1,0 1 1,0-1 0,0 0-1,0 0 1,-1 0 0,-3 8 38,0 0 1,0 0 0,1 0-1,0 1 1,0-1 0,1 1-1,0 0 1,-1 11 0,1 6-57,0 43-1,3-62 0,-1-1 0,1 1 0,0 0 0,0 0 0,1-1 0,-1 1 0,2-1 0,-1 1 0,1-1 0,0 0 0,4 7 0,-6-11 16,1-1-1,-1 1 1,1-1 0,-1 1-1,1-1 1,-1 1 0,1-1-1,0 0 1,0 0 0,0 1-1,0-1 1,0-1 0,0 1-1,0 0 1,4 0 0,-3 0 17,0-1 1,0 0-1,1 0 1,-1-1 0,0 1-1,0-1 1,0 1-1,0-1 1,0 0-1,0 0 1,0-1-1,0 1 1,5-3-1,1-3 97,0 1-1,0-2 1,-1 1-1,1-1 1,-2 0-1,1-1 1,-1 0-1,-1 0 1,1 0-1,-2-1 1,1 0-1,7-19 1,-7 12 105,0 0 1,-1 0 0,-1 0-1,-1 0 1,0-1-1,-1 0 1,-1-27 0,-1 36-112,-1-1 1,0 0 0,-1 1 0,0-1 0,-5-12 0,6 19-107,0 0 1,0 0 0,-1 0 0,1 0 0,-1 1-1,0-1 1,0 0 0,0 1 0,0-1 0,0 1 0,0 0-1,-1 0 1,1 0 0,-1 0 0,1 0 0,-1 0 0,0 1-1,0-1 1,-4-1 0,6 3-48,0 0 1,-1-1-1,1 1 0,0 0 1,0-1-1,-1 1 0,1 0 1,0 0-1,-1 0 0,1 0 1,0 1-1,-1-1 1,1 0-1,0 1 0,-1-1 1,1 0-1,0 1 0,0 0 1,-1-1-1,1 1 0,0 0 1,-2 1-1,2 0-73,-1-1 0,1 1 0,-1 0-1,1 0 1,0 0 0,0 0 0,0 0 0,0 0 0,1 1-1,-1-1 1,0 0 0,0 4 0,1-1-73,-1 0 1,1 0-1,0 0 0,0 0 0,0 0 1,1-1-1,-1 1 0,1 0 0,1 0 1,-1 0-1,4 9 0,11 3-663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7:21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6 14963,'-3'1'259,"0"0"1,-1 0-1,1-1 0,0 1 1,-1-1-1,1 0 0,0 0 1,-1 0-1,1 0 0,0-1 0,-1 1 1,1-1-1,-5-2 0,-19-1 1051,21 3-1101,-1 2 0,1-1 0,0 0-1,-1 1 1,-10 3 0,16-4-204,0 1 0,0-1-1,0 0 1,0 0 0,0 1 0,0-1-1,0 1 1,0-1 0,1 1 0,-1-1 0,0 1-1,0 0 1,0-1 0,1 1 0,-1 0-1,0 0 1,1-1 0,-1 1 0,0 0-1,1 0 1,-1 0 0,1 0 0,0 0 0,-1 0-1,1 0 1,0 0 0,-1 0 0,1 0-1,0 0 1,0 0 0,0 0 0,0 0-1,0 0 1,0 0 0,0 0 0,0 0 0,0 0-1,1 0 1,-1 0 0,0 0 0,1 0-1,-1 0 1,2 2 0,-1-1-6,1 0 1,0 1-1,0-1 0,0 0 1,0 0-1,0 0 0,0 0 1,1-1-1,-1 1 0,1 0 1,-1-1-1,1 0 0,-1 0 1,1 0-1,0 0 1,0 0-1,-1 0 0,1-1 1,0 1-1,0-1 0,5 0 1,-1 1 21,1-1 0,-1 0 1,0-1-1,0 0 0,0 0 0,0 0 1,13-5-1,17-15 273,-35 20-255,0-1 1,0 1 0,0-1-1,0 0 1,-1 0 0,1 0 0,0 0-1,-1 0 1,1 0 0,-1 0-1,0 0 1,0-1 0,2-3-1,-3 5-27,0 1-1,0 0 0,0 0 1,0 0-1,0-1 0,0 1 1,1 0-1,-1 0 0,0-1 1,0 1-1,0 0 0,0 0 1,0-1-1,0 1 0,0 0 1,0 0-1,0 0 0,0-1 1,0 1-1,0 0 0,-1 0 1,1-1-1,0 1 0,0 0 1,0 0-1,0 0 0,0-1 1,0 1-1,0 0 0,-1 0 1,1 0-1,0-1 0,0 1 1,0 0-1,0 0 0,-1 0 1,1 0-1,0 0 0,0-1 1,0 1-1,-1 0 0,-10 5 184,-11 12-383,5 8-659,14-19 752,10-17 20,8-12-205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7:21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14603,'-1'1'85,"0"1"0,0-1 1,-1 1-1,1-1 0,0 1 0,0 0 0,0-1 0,1 1 0,-1 0 0,0 0 1,1-1-1,-1 1 0,1 0 0,-1 0 0,1 0 0,0 0 0,0 0 0,0 3 1,-2 8 147,-10 52 696,-2 2-300,3 1 0,3 1 1,1 71-1,7-133-553,0-1 0,1 1 0,0-1 0,3 13 1,-3-18-61,-1 0 1,0 0 0,1 0-1,-1 1 1,1-1 0,-1 0 0,1 0-1,-1 0 1,1 0 0,0-1-1,0 1 1,-1 0 0,1 0 0,0 0-1,0 0 1,0-1 0,0 1-1,0 0 1,0-1 0,0 1 0,0-1-1,0 1 1,0-1 0,0 0-1,0 1 1,0-1 0,1 0 0,-1 0-1,0 0 1,0 0 0,0 0 0,0 0-1,1 0 1,-1 0 0,0 0-1,2-1 1,2-1 23,0 0-1,0-1 1,0 1-1,-1-1 1,1 0 0,-1 0-1,0 0 1,0-1-1,0 0 1,4-4 0,36-48 302,-33 40-236,3-5 25,-11 16-96,1 0-1,-1 0 0,1 0 1,0 0-1,0 0 0,0 1 0,10-8 1,-14 12-34,0 0 1,0 0 0,1 0-1,-1 0 1,0-1 0,1 1-1,-1 0 1,0 0 0,0 0-1,1 0 1,-1 0 0,0 0-1,1 0 1,-1 0 0,0 0-1,1 0 1,-1 0 0,0 1 0,0-1-1,1 0 1,-1 0 0,0 0-1,1 0 1,-1 0 0,0 0-1,0 1 1,1-1 0,-1 0-1,0 0 1,0 0 0,0 1-1,1-1 1,-1 0 0,0 0-1,0 1 1,0-1 0,0 0-1,0 0 1,1 1 0,-1-1-1,0 0 1,0 1 0,0-1-1,0 0 1,0 0 0,0 1-1,0-1 1,0 0 0,0 1-1,0-1 1,0 0 0,0 1-1,0 20 31,0-18-28,-2 96 48,2-98-51,0 0-1,0-1 1,0 1 0,0 0 0,0 0-1,0-1 1,0 1 0,0 0 0,0-1-1,1 1 1,-1 0 0,0-1 0,1 1-1,-1 0 1,0-1 0,1 1 0,0 1 0,-1-2-16,1 0 0,-1 0 0,0 0 0,1 0 0,-1 0 0,0 0 0,1 0 0,-1 0 1,0 0-1,1 0 0,-1 0 0,0 0 0,0 0 0,1 0 0,-1 0 0,0-1 0,1 1 1,-1 0-1,0 0 0,1 0 0,-1 0 0,0-1 0,0 1 0,1 0 0,-1 0 0,0-1 1,17-21-996,10-42 442,-11 23 197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7:22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36 294 18172,'-1'1'155,"0"0"1,0 0-1,0-1 0,0 1 1,0-1-1,0 1 0,0-1 1,0 1-1,0-1 0,-1 0 1,1 1-1,-2-1 1,2 0-118,0 0 0,0 0 0,1 0 0,-1 0 0,0 1 0,0-1 0,0 0 0,1 0 0,-1 1 0,0-1 1,0 0-1,1 1 0,-1-1 0,0 1 0,1-1 0,-1 1 0,0-1 0,1 1 0,-1-1 0,1 1 0,-1 0 0,1-1 1,-1 1-1,1 0 0,-1 0 0,1-1 0,0 1 0,-1 0 0,1 0 0,0-1 0,0 1 0,0 0 0,0 0 1,-1 1-1,1 5-25,0-1 1,0 0-1,1 0 1,-1 0 0,2 0-1,-1 0 1,0 0-1,1 0 1,0 0 0,0 0-1,1-1 1,0 1 0,0-1-1,0 0 1,7 8-1,-9-11-16,0 0 0,1 0-1,0 0 1,-1 0 0,1-1-1,0 1 1,0-1 0,0 1-1,0-1 1,0 0 0,1 0-1,-1 0 1,0 0 0,0 0-1,1 0 1,-1 0 0,1-1-1,-1 1 1,0-1 0,1 0 0,-1 0-1,1 0 1,-1 0 0,1 0-1,-1 0 1,1-1 0,-1 1-1,0-1 1,1 0 0,-1 0-1,0 1 1,1-2 0,-1 1-1,0 0 1,0 0 0,0-1-1,0 1 1,0-1 0,0 1-1,2-4 1,4-4 17,1 0 0,-1-1 0,-1 0 0,1-1 1,-2 0-1,0 0 0,0 0 0,-1-1 0,0 1 0,-1-1 0,-1-1 1,1 1-1,-2 0 0,2-17 0,-6 14-8,2 15-6,0 0 0,0 0 0,-1 0 0,1 0 1,0 0-1,0 0 0,0-1 0,0 1 0,0 0 1,0 0-1,0 0 0,-1 0 0,1 0 0,0 0 1,0 0-1,0 0 0,0 0 0,0-1 1,-1 1-1,1 0 0,0 0 0,0 0 0,0 0 1,0 0-1,0 0 0,-1 0 0,1 0 0,0 0 1,0 0-1,0 0 0,0 0 0,-1 0 0,1 0 1,0 1-1,0-1 0,0 0 0,0 0 1,0 0-1,-1 0 0,1 0 0,0 0 0,-1 1 0,0 0-1,0 1 1,0-1-1,0 0 1,1 0-1,-1 1 1,0-1 0,1 0-1,-1 1 1,1-1-1,-1 1 1,1-1-1,-1 1 1,1-1-1,0 2 1,-1 1-11,1 0 0,0 0 1,0 0-1,0 0 0,0 0 0,1 0 1,0 0-1,0 0 0,0 0 1,0-1-1,0 1 0,4 7 0,-4-10 7,0 1 0,1-1 0,-1 0 0,0 1 0,1-1 0,-1 0 0,1 0 0,-1 1 0,1-1 0,0-1 0,-1 1 0,1 0 0,0 0 0,0-1 0,-1 1 0,1 0 0,0-1 0,0 0 0,0 0 0,0 1 0,0-1 0,0 0 0,0 0 0,-1-1 0,1 1 0,0 0 0,0-1 0,0 1 0,2-2 0,8-2-8,-1 0 1,0-1-1,0-1 1,0 0-1,0 0 1,-1-1-1,0-1 1,-1 0-1,0 0 1,16-18-1,3-7 29,39-63 1,-57 82-12,18-32 7,-26 42-20,0 0-1,0 0 1,0 0-1,-1-1 1,0 1-1,0 0 1,0-1-1,1-7 1,-11 26-109,-2 15 100,1 0 1,-12 59-1,19-70 63,1 0 0,0 0 0,1 0 0,1 0 0,1 0 0,5 28 0,-5-41-40,1 0 0,0-1-1,0 1 1,0 0 0,0-1-1,1 1 1,0-1-1,0 0 1,0 0 0,1 0-1,4 5 1,-7-8-40,0 0 0,0 0-1,0 0 1,0 0 0,1-1 0,-1 1-1,0 0 1,0-1 0,0 1 0,1-1 0,-1 1-1,0-1 1,1 1 0,-1-1 0,0 0-1,1 0 1,-1 0 0,0 0 0,1 0 0,-1 0-1,0 0 1,1 0 0,-1 0 0,1-1-1,-1 1 1,0 0 0,0-1 0,1 0 0,-1 1-1,0-1 1,0 1 0,0-1 0,1 0-1,-1 0 1,0 0 0,0 0 0,0 0 0,-1 0-1,1 0 1,0 0 0,0 0 0,0 0-1,-1 0 1,1-1 0,-1 1 0,1 0 0,0-2-1,0 1-35,-1 1 0,1-1-1,0 1 1,-1-1-1,1 1 1,-1-1 0,0 1-1,0-1 1,1 1-1,-1-1 1,0 0 0,0 1-1,-1-1 1,1 1-1,0-1 1,0 1 0,-1-1-1,1 1 1,-2-4 0,0 2-24,1 0 1,-1 0 0,0 0 0,-1 1-1,1-1 1,0 0 0,-1 1 0,-4-4 0,-4-1 27,1 0 1,-1 0 0,0 2-1,-14-6 1,-8-1 348,23 10-8,0-2 0,0 1-1,0-2 1,1 1-1,-10-7 1,19 11-241,-1 0 0,1-1 0,-1 1-1,1 0 1,-1-1 0,1 1 0,-1-1 0,1 1 0,0 0 0,-1-1 0,1 1 0,0-1-1,-1 1 1,1-1 0,0 1 0,0-1 0,-1 0 0,1 1 0,0-1 0,0 1 0,0-1 0,0 1-1,0-1 1,0 0 0,0 1 0,0-1 0,0 1 0,0-1 0,0 0 0,0 0 0,1 0-1,0 0 0,0-1 0,-1 1 0,1 0 1,0 0-1,0-1 0,1 1 0,-1 0 0,0 0 0,0 0 1,3-1-1,5-3-130,1 0 0,17-7 0,-22 10-1,70-26-175,-34 14 6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7:23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122 112 12939,'3'-4'376,"0"-1"-1,0 1 1,0-1 0,0 1 0,-1-1 0,1 0-1,-1 0 1,0 0 0,-1 0 0,1 0 0,0-7 0,-2 10-273,0 1 1,1-1-1,-1 1 1,0-1-1,0 1 1,-1-1-1,1 1 1,0-1 0,0 1-1,-1 0 1,1-1-1,-1 1 1,1-1-1,-1 1 1,1 0 0,-1-1-1,0 1 1,0 0-1,0 0 1,0 0-1,1 0 1,-2-1-1,1 1 1,0 0 0,0 1-1,0-1 1,0 0-1,-1 0 1,1 0-1,0 1 1,-1-1-1,1 1 1,0-1 0,-1 1-1,1 0 1,-1-1-1,1 1 1,-1 0-1,1 0 1,-1 0 0,1 0-1,0 0 1,-1 0-1,-1 1 1,-2-1-46,0 1 1,0 0-1,1 1 1,-1-1-1,0 1 1,1 0-1,0 0 1,-1 0-1,1 1 1,0 0-1,0-1 1,0 1-1,0 1 1,1-1-1,-1 0 1,1 1-1,0 0 1,-5 7-1,5-6-61,-1 0-1,1 1 0,0-1 0,1 0 1,0 1-1,0 0 0,0-1 1,0 1-1,1 0 0,0 0 0,0 0 1,0 0-1,1 0 0,0 0 1,1 7-1,0-11 1,-1 0 0,1 0 1,0 0-1,-1 0 0,1 0 1,0 0-1,0 0 0,1 0 0,-1 0 1,0-1-1,1 1 0,-1 0 0,1-1 1,-1 1-1,1-1 0,0 0 0,0 1 1,-1-1-1,1 0 0,0 0 0,0 0 1,0-1-1,0 1 0,0 0 0,0-1 1,4 1-1,5 1-5,0-1-1,0 0 1,22-1-1,-18-1 2,27 0-1,-26-1 5,1 1 0,-1 1 0,0 0 0,0 1 0,0 1 0,0 1 0,-1 0 1,26 8-1,-27-2-10,1-2 555,-14-7-518,0 0 1,-1-1-1,1 1 0,-1 0 1,1-1-1,0 1 0,-1 0 1,1-1-1,-1 1 0,1-1 1,-1 1-1,1-1 0,-1 1 1,0-1-1,1 1 0,-1-1 1,0 0-1,1 1 0,-1-1 1,0 1-1,0-1 0,1 0 1,-1 1-1,0-1 0,0 0 1,0 1-1,0-2 1,4-16 285,-1-1 0,-1 1 0,-1-1 0,-1 1 1,0-1-1,-1 1 0,-1-1 0,-1 1 0,-6-22 1,12 40-450,0 0 0,0 0 0,-1 0 0,1 0 1,0 0-1,0 1 0,-1-1 0,1 1 0,3 1 1,30 5-935,-17-7 958,1-1 0,0 0-1,-1-1 1,26-7 0,-1-1-248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7:23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1 147 12075,'2'4'278,"1"0"0,0 0 1,1 0-1,-1 0 1,1-1-1,-1 1 0,1-1 1,0 0-1,0 0 1,1 0-1,-1-1 0,0 1 1,1-1-1,0 0 1,-1-1-1,8 3 0,-6-4-64,0 1 0,0 0 0,1-1 0,-1 0 0,0-1 0,0 0 0,1 0 0,-1 0 0,0 0 0,0-1 0,10-4 0,-5 1-17,0-1-1,0 0 1,0-1 0,-1 0 0,0-1-1,-1 0 1,1-1 0,-2 1 0,1-2-1,-1 1 1,0-1 0,9-17 0,-16 25-151,0 0 1,1-1-1,-1 1 1,0-1-1,-1 1 1,1-1 0,0 1-1,-1-1 1,1 1-1,-1-1 1,0 0-1,0 1 1,0-1-1,0 0 1,-1 1 0,1-1-1,0 0 1,-2-3-1,1 4-29,0 1-1,0 0 1,0 0-1,0 0 1,0 0-1,0 0 1,0 0-1,0 0 1,0 0-1,0 0 1,-1 1-1,1-1 1,0 0-1,-1 1 1,1-1-1,0 1 1,-1-1-1,1 1 1,-1 0-1,1 0 0,-1-1 1,1 1-1,0 0 1,-1 0-1,1 0 1,-1 1-1,1-1 1,-1 0-1,1 1 1,-1-1-1,1 0 1,0 1-1,-1 0 1,0 0-1,-5 2-2,0 0-1,1 1 0,0-1 1,0 1-1,0 1 0,0-1 1,0 1-1,1 0 0,0 0 1,0 1-1,1-1 1,-1 1-1,-4 8 0,3-3-15,0-1 0,1 1 0,0 0 0,1 0 0,0 0 0,1 1 0,-3 17 0,5-25-15,1 0 0,-1 0 0,1 0 0,0 1 0,0-1-1,1 0 1,-1 0 0,1 0 0,0 1 0,0-1 0,0 0 0,0 0 0,1 0 0,-1-1-1,1 1 1,0 0 0,1-1 0,-1 1 0,1-1 0,-1 1 0,1-1 0,0 0 0,0 0 0,0-1-1,0 1 1,1 0 0,-1-1 0,1 0 0,0 0 0,0 0 0,-1 0 0,1-1 0,0 0 0,0 1-1,1-2 1,-1 1 0,0 0 0,0-1 0,6 1 0,6-2-218,0 0 0,-1-1 0,1-1 0,-1 0 0,0-1 0,0 0 0,0-1 0,25-13 0,24-12-263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7:24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13 14915,'1'0'71,"-1"0"0,0-1 0,1 1-1,-1 0 1,0-1 0,0 1 0,0-1 0,1 1-1,-1 0 1,0-1 0,0 1 0,0-1 0,0 1 0,0 0-1,0-1 1,0 1 0,0-1 0,0 1 0,0-1-1,0 1 1,0 0 0,0-1 0,0 1 0,0-1-1,0 1 1,-1-1 0,1 1 0,0 0 0,0-1-1,-1 0 1,-7 17 1138,1 20-851,1 0 0,1 1 1,2-1-1,2 38 1,1-41-314,-1-22-33,0 30 37,1 0 1,2 0-1,7 42 1,-8-81-28,-1-1 1,0 1-1,0-1 1,1 0-1,-1 1 1,0-1 0,1 0-1,0 1 1,-1-1-1,1 0 1,0 0-1,-1 1 1,1-1-1,0 0 1,2 1-1,-3-2-9,0 1-1,1-1 0,-1 0 1,1 0-1,-1 0 1,1 0-1,-1-1 0,1 1 1,-1 0-1,0 0 0,1 0 1,-1 0-1,1 0 1,-1 0-1,0-1 0,1 1 1,-1 0-1,0 0 0,1-1 1,-1 1-1,0 0 0,1 0 1,-1-1-1,0 1 1,1 0-1,-1-1 0,0 1 1,0-1-1,1 1 0,-1-1 1,3-5 71,0 0-1,0 0 1,-1 0 0,1 0 0,0-8 0,10-46 308,-3 0 0,3-115 0,-12 167-458,1 21 33,2 19-13,-1-22 33,-1-1 0,1 0 0,1 0 1,0 0-1,0-1 0,1 1 0,0-1 1,0 0-1,13 13 0,-14-17 12,-1-1 0,1 1 0,0-1 0,1 0-1,-1-1 1,0 1 0,1-1 0,0 0 0,-1 0-1,1 0 1,0 0 0,0-1 0,0 0 0,0 0 0,0-1-1,1 1 1,-1-1 0,0 0 0,0 0 0,6-2-1,-1 0 7,0-1-1,0 0 0,-1 0 1,0-1-1,1-1 0,-1 0 1,-1 0-1,1 0 0,-1-1 0,0 0 1,0-1-1,10-11 0,-9 8 1,0 0 1,0-1-1,-1 0 0,0-1 0,0 1 1,-2-2-1,1 1 0,6-21 0,-11 15-26,-5 13-9,-5 11-6,2 4 23,-1 0-1,2 0 1,-1 0-1,-7 22 0,-12 49 46,22-69-4,-1 1 0,2 0 0,-1 0 0,2 0 0,0 0 1,0 0-1,1 0 0,3 20 0,-3-32-18,0 1 1,1-1 0,-1 1 0,0 0 0,1-1 0,-1 1 0,1-1 0,0 1 0,-1-1 0,1 0 0,0 1 0,0-1 0,0 0 0,0 1 0,0-1 0,0 0 0,0 0-1,1 0 1,-1 0 0,0 0 0,0 0 0,1 0 0,-1-1 0,1 1 0,-1 0 0,1-1 0,-1 1 0,1-1 0,-1 1 0,1-1 0,3 0 0,-2 0 10,1 0 0,0-1 0,-1 0 0,1 0 0,-1 0 0,1 0 0,-1-1 0,1 1 1,-1-1-1,0 0 0,0 0 0,0 0 0,3-3 0,7-5 18,-2-1 0,1 0 1,-2-1-1,1 0 0,-2-1 0,1 0 0,-2-1 0,0 0 1,0 0-1,-2 0 0,1-1 0,6-26 0,-13 27-35,-7 19-16,-9 24-25,9-8 1,-10 43 0,15-57-18,1-1 1,0 1-1,1-1 1,0 1 0,0-1-1,0 1 1,1-1-1,-1 1 1,2-1-1,-1 1 1,3 7 0,-3-13 46,0 1 1,-1-1 0,1 0 0,0 1 0,0-1-1,-1 0 1,1 0 0,0 1 0,0-1-1,1 0 1,-1 0 0,0 0 0,0 0 0,0 0-1,1-1 1,-1 1 0,0 0 0,1-1 0,-1 1-1,1-1 1,-1 1 0,1-1 0,-1 1-1,1-1 1,-1 0 0,1 0 0,-1 0 0,1 0-1,-1 0 1,1 0 0,-1 0 0,1-1 0,-1 1-1,1 0 1,-1-1 0,0 1 0,1-1 0,-1 0-1,1 1 1,-1-1 0,0 0 0,0 0-1,2-1 1,20-18-163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6:26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1 15243,'-10'3'3864,"2"6"-3266,1 1 1,0-1 0,-10 20-1,-3 4-164,-14 17-146,-2-2 0,-2-1 0,-81 76-1,112-116-349,4-4-6,1-1 0,-1 1-1,0-1 1,1 0 0,-1 0-1,0 0 1,0-1 0,0 1 0,0-1-1,-1 1 1,-4 1 0,7-4 12,1 1 0,-1 0 0,1 0 0,-1-1 0,0 1 0,1 0 1,-1-1-1,1 1 0,-1 0 0,1-1 0,-1 1 0,1-1 0,-1 1 0,1-1 0,0 1 1,-1-1-1,1 1 0,0-1 0,-1 0 0,1 1 0,0-1 0,0 1 0,-1-1 1,1 0-1,0 1 0,0-1 0,0 1 0,0-1 0,0 0 0,0 0 0,-2-29-2,1 19-164,-4-23-215,1-8-58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7:25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99 15211,'1'-2'157,"0"0"0,0 0 1,-1-1-1,1 1 0,0 0 0,-1 0 0,0-1 0,1 1 0,-1 0 0,0-1 1,0 1-1,-1 0 0,1 0 0,0-1 0,-1 1 0,1 0 0,-1 0 0,0-1 0,0 1 1,0 0-1,0 0 0,0 0 0,0 0 0,0 0 0,-1 1 0,1-1 0,-1 0 1,1 0-1,-1 1 0,0-1 0,-3-1 0,1-1 59,-1 1 0,0-1-1,0 1 1,0 1 0,0-1 0,0 1 0,-1 0 0,1 0 0,-1 0-1,1 1 1,-1 0 0,-7-1 0,8 2-175,-1 1 0,1-1-1,0 1 1,-1 0 0,1 1 0,0-1 0,-1 1-1,1 0 1,0 0 0,0 0 0,1 1 0,-1 0-1,0 0 1,1 0 0,0 0 0,0 1 0,0 0-1,0 0 1,0 0 0,-4 7 0,4-5-43,0 0 1,1 0-1,-1 1 1,1-1 0,1 1-1,-1-1 1,1 1-1,1 0 1,-1 0-1,1 0 1,0 0-1,0 0 1,1 0-1,0 0 1,2 12-1,-2-16 1,1-1 0,-1 1 0,1 0 0,0 0 0,0-1 0,0 1 0,0-1 0,0 1 0,1-1 0,-1 1 0,1-1 0,-1 0 0,1 1 0,0-1 0,0 0 0,0 0 0,0-1 0,1 1 0,2 2 0,-1-2-1,0-1 1,-1 1 0,1-1-1,0 0 1,0 0 0,0-1-1,0 1 1,0-1 0,0 0-1,0 0 1,0 0-1,5-1 1,3-1-1,0-1-1,1 0 1,-2-1 0,1 0-1,0-1 1,-1 0-1,20-13 1,-4-2 7,0-1 0,-2-1 0,37-39 0,-53 52-27,-8 9 21,-1 0 1,0 0-1,0 0 1,0-1-1,0 1 1,0 0-1,0 0 1,0 0-1,0 0 0,0 0 1,0 0-1,0 0 1,0 0-1,0 0 1,0 0-1,0 0 1,1 0-1,-1 0 1,0 0-1,0 0 1,0 0-1,0 0 1,0 0-1,0 0 1,0 0-1,0 0 1,0 0-1,0 1 1,0-1-1,0 0 1,0 0-1,0 0 1,1 0-1,-1 0 1,0 0-1,0 0 1,0 0-1,0 0 0,0 0 1,0 0-1,0 0 1,0 0-1,0 0 1,0 0-1,0 0 1,0 0-1,0 0 1,0 1-1,0-1 1,0 0-1,0 0 1,0 0-1,0 0 1,0 0-1,0 0 1,0 0-1,0 0 1,0 0-1,0 0 1,0 0-1,0 0 1,0 0-1,0 1 1,0-1-1,0 0 1,0 0-1,0 0 0,0 0 1,-9 23-73,2-7 55,0 6-56,0-1 0,1 2 0,1-1 0,1 1 0,-1 28 0,5-48 11,0 0 0,0 0 0,1 0 1,-1 0-1,1 0 0,-1 0 0,1 0 1,0 0-1,0 0 0,0 0 0,1-1 1,-1 1-1,1 0 0,3 4 1,-4-6 17,0 0 0,1 0 0,-1 0 1,1 0-1,-1 0 0,1 0 1,-1 0-1,1-1 0,-1 1 0,1 0 1,0-1-1,-1 0 0,1 1 0,0-1 1,0 0-1,-1 0 0,1 0 1,0 0-1,0 0 0,-1 0 0,1 0 1,0-1-1,0 1 0,-1-1 1,1 1-1,2-2 0,24-13-344,5-8-149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7:26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78 17684,'0'0'35,"0"0"0,0 0 0,0 0 0,0 0-1,0 0 1,0 0 0,0 0 0,0 0 0,0 0 0,0 0 0,0 0 0,0 0 0,0 0 0,0 0 0,1 0 0,-1 0 0,0 0 0,0 0 0,0 0 0,0 0 0,0 0 0,0 0-1,0 0 1,0 0 0,0 0 0,0 0 0,0 0 0,0 0 0,1 0 0,-1 0 0,0 0 0,0 0 0,0 0 0,0 0 0,0 0 0,0 0 0,0 0 0,0 0 0,0 0-1,0 0 1,0 0 0,0 0 0,0 0 0,0 0 0,0-1 0,0 1 0,0 0 0,0 0 0,0 0 0,0 0 0,0 0 0,0 0 0,1 0 0,-1 0 0,0 0 0,0 0-1,0 0 1,0 0 0,0-1 0,-1 1 0,1 0 0,0 0 0,0 0 0,0 0 0,-4-7 827,-8-7 291,8 10-1020,0 1 1,0 0-1,0 0 1,-1 1-1,1 0 0,-1-1 1,0 1-1,0 1 0,0-1 1,1 1-1,-2 0 0,1 0 1,0 0-1,0 1 1,0-1-1,0 1 0,-7 1 1,4 1-97,1 0 1,-1 0-1,1 0 0,0 1 1,0 0-1,0 0 1,0 1-1,0 0 1,1 0-1,-11 9 1,8-6-54,0 1 1,1 1 0,0-1 0,1 1-1,-1 0 1,2 1 0,0 0 0,0 0-1,0 0 1,1 1 0,1 0 0,0 0-1,0 0 1,1 0 0,-1 15 0,3-24 5,1 1 0,0-1 0,0 1 0,0-1-1,0 1 1,0-1 0,1 1 0,-1-1 0,1 1 0,0-1 0,0 1 0,0-1 0,0 0 0,0 0 0,0 1 0,0-1 0,1 0 0,-1 0 0,1 0 0,0 0 0,1 1 0,1-1-61,-1 0 0,0 0 0,0-1-1,1 1 1,-1-1 0,0 0 0,1 0 0,-1 0 0,1 0-1,0-1 1,-1 1 0,1-1 0,3 0 0,9-1-1,-1-1-1,0-1 1,0 0 0,0 0 0,26-12 0,-7 1-94,41-25 0,-20 6-186</inkml:trace>
  <inkml:trace contextRef="#ctx0" brushRef="#br0" timeOffset="1">612 59 14107,'-7'-2'343,"0"1"0,0 0 1,0 1-1,0 0 0,0 0 0,0 0 0,0 1 1,0 0-1,0 0 0,1 1 0,-1-1 1,0 2-1,0-1 0,1 1 0,0 0 0,-1 0 1,1 1-1,-9 6 0,0 2-122,0 1 0,1 1 1,1 0-1,0 1 0,-16 23 0,25-32-92,0 0 0,0 0 0,1 1 0,0 0 0,0-1 0,-4 14 0,7-18-112,-1-1 0,1 1 0,0-1 0,-1 1 0,1-1 0,0 1 0,0-1 0,0 1 0,0-1 0,1 1 0,-1-1 0,0 1 0,0-1 0,1 1 0,-1-1 0,1 1 0,0-1 0,-1 1 0,1-1 0,0 0 0,0 1 0,0-1 0,0 0 0,0 0 0,0 0 0,0 0 0,0 0 0,0 0 0,1 0 0,-1 0 0,0 0 0,1-1 0,-1 1 0,1 0 0,-1-1 0,0 1 0,4 0 0,6 1-222,-1-1 0,1 1 0,0-2 0,-1 0 0,1 0 0,0-1-1,19-3 1,0-3-291,42-14-1,-27 3-65</inkml:trace>
  <inkml:trace contextRef="#ctx0" brushRef="#br0" timeOffset="2">779 198 14683,'33'7'1941,"51"4"-1,-74-10-1744,1-1-1,0 0 1,0-1 0,0 0 0,-1 0-1,1-1 1,-1-1 0,20-6 0,-27 7-178,1 1 1,-1-1-1,0 0 1,0 0-1,0 0 1,0 0-1,-1 0 1,1 0 0,0-1-1,-1 0 1,0 1-1,0-1 1,0 0-1,0 0 1,0 0-1,0 0 1,-1-1-1,1 1 1,-1 0-1,0-1 1,0 1 0,0-1-1,0-4 1,-1 5-2,0 0 0,-1 0 0,1 0 0,-1 0 0,1 0 0,-1 0 0,0 1 0,0-1-1,-1 0 1,1 0 0,-1 1 0,1-1 0,-1 1 0,0-1 0,1 1 0,-1 0 0,-1 0 0,1 0 0,0 0 0,0 0 0,-1 0 0,1 1 0,-1-1 0,1 1 0,-1-1 0,0 1 0,0 0 0,-4-1 0,-1 0 8,0 0 0,-1 1 0,1 0 0,0 1 0,0 0 0,0 0 1,0 1-1,0-1 0,0 2 0,0-1 0,0 1 0,0 1 0,0-1 0,0 1 0,1 1 0,0-1 0,-11 8 0,11-7-3,-1 1-1,0 1 1,1-1 0,0 1-1,0 0 1,1 1 0,0 0-1,0 0 1,0 0 0,1 1-1,0-1 1,1 1 0,-1 1-1,2-1 1,-5 13 0,7-19-9,0 1 0,1 0 0,-1-1 0,1 1 0,-1-1 0,1 1 0,0 0 0,0-1 0,0 1 0,0 0 0,1-1 0,-1 1 0,1 0 0,0-1 0,-1 1 0,1-1 0,0 1 0,1-1 0,-1 0 0,0 1 0,3 2 0,-1-3-53,-1 1 0,1-1 0,0-1 0,0 1 1,0 0-1,0-1 0,0 1 0,0-1 0,0 0 0,1 0 0,-1 0 0,0-1 0,1 1 1,5-1-1,6 0-148,1 0 1,-1-1-1,0-1 1,1-1-1,-1 0 1,17-7-1,28-11-141,2-8-126</inkml:trace>
  <inkml:trace contextRef="#ctx0" brushRef="#br0" timeOffset="3">1363 1 16820,'-3'0'228,"1"0"0,-1 0 0,0 0 0,1 0 0,-1 0 0,0 0 0,1 1 0,-1 0 0,1-1 0,-1 1 0,1 0 0,-1 0 0,-3 3 0,-31 19 970,33-20-949,-41 33 370,42-33-620,1 0 1,-1-1-1,1 1 1,-1 0-1,1 1 1,0-1-1,0 0 1,1 0-1,-1 1 1,1-1-1,-1 1 1,0 6-1,2-9-7,0 0 0,0 0-1,0 0 1,0 0 0,0 0-1,0-1 1,1 1 0,-1 0-1,0 0 1,1 0 0,-1 0 0,0-1-1,1 1 1,-1 0 0,1 0-1,-1-1 1,1 1 0,0 0-1,-1-1 1,1 1 0,0-1-1,-1 1 1,1-1 0,0 1-1,0-1 1,-1 1 0,1-1-1,2 1 1,26 7-276,-23-7 223,39 7-356,-27-6 233,-1 1 1,0 1-1,-1 0 1,1 1-1,31 14 1,-47-18 180,1 0 1,-1-1-1,1 1 1,-1 0-1,0 0 1,0 0-1,1 0 0,-1 0 1,0 0-1,0 1 1,0-1-1,0 0 1,0 0-1,0 1 0,0-1 1,0 1-1,-1-1 1,1 1-1,0 2 1,-1-3 24,0 0 0,0 0 0,0 1 0,-1-1 1,1 0-1,0 0 0,-1 0 0,1 1 0,-1-1 1,1 0-1,-1 0 0,1 0 0,-1 0 0,0 0 0,0 0 1,1 0-1,-1 0 0,0 0 0,-2 1 0,-3 2 144,-1 1 1,1-1-1,-1 0 0,0-1 0,-1 0 0,-10 4 0,1-2 165,0-1-1,0-1 1,-20 2-1,31-4-334,0-1-1,-1 0 1,1 0-1,0 0 0,-1-1 1,1 0-1,0 0 1,0-1-1,0 1 1,0-1-1,0-1 0,-6-2 1,11 4-32,0 0 0,0 1 0,0-1 0,0 0 0,0 0 0,0 1 0,1-1 0,-1 0 0,0 0 0,0 0 0,1 0-1,-1 0 1,0 0 0,1 0 0,-1 0 0,1 0 0,0-1 0,-1 1 0,1 0 0,0 0 0,0 0 0,-1-2 0,2 1 4,-1 0 0,0 0 0,1 1 0,-1-1 0,1 0 0,-1 0 0,1 0 0,0 1 0,0-1 0,0 1 0,0-1 0,0 0 1,0 1-1,2-3 0,20-14-489</inkml:trace>
  <inkml:trace contextRef="#ctx0" brushRef="#br0" timeOffset="4">1778 95 17956,'-6'-9'1680,"1"6"-1128,-1 3-248,-2 15 905,3 5-273,0 6-496,0 5-216,3 0-128,2 1-8,2-4-160,0-5-120,9-12-376,-1-8-312,3-13 688,1-11-128,-2-19-161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7:27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 17860,'-1'-1'1608,"1"4"-1096,0 3-240,3-1 609,1 0-569,7-2-64,4-1-56,2-2-200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7:27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20420,'-10'75'1045,"10"-73"-1034,-1 6 92,1 1 0,0 0 1,1 0-1,0-1 0,3 14 0,-3-20-84,0 1 0,0 0 0,1-1 1,-1 1-1,0-1 0,1 0 0,0 1 0,0-1 0,-1 0 0,1 0 0,1 0 1,-1 0-1,0 0 0,0-1 0,1 1 0,-1-1 0,1 1 0,-1-1 1,1 0-1,5 2 0,20 5-12,40 5 1,-52-11-49,1 1 0,0 0 1,-1 1-1,1 1 0,-1 1 0,-1 0 1,29 16-1,-40-20 33,-1 0-1,0 1 1,0-1 0,0 1 0,-1 0-1,1 0 1,-1-1 0,1 2-1,-1-1 1,0 0 0,0 0-1,-1 1 1,1-1 0,-1 1-1,1-1 1,-1 1 0,0 0-1,0 0 1,-1-1 0,1 1 0,-1 0-1,0 0 1,0 6 0,-1-5 30,0-1 0,0 1 0,-1 0 0,1-1 0,-1 0 0,0 1 0,-1-1 0,1 0 0,-1 0 0,1 0 0,-1 0 1,0-1-1,0 1 0,-1-1 0,1 0 0,-1 0 0,0 0 0,-8 5 0,4-4 70,-1 0-1,0 0 0,0-1 1,0 0-1,-1 0 1,1-1-1,-1 0 0,0-1 1,1 0-1,-1-1 1,0 0-1,-13-2 0,14 1-90,1 0 0,-1-1-1,0 0 1,0 0-1,1-1 1,0 0-1,-1-1 1,1 0 0,0 0-1,1 0 1,-1-1-1,1-1 1,-11-9-1,16 13-95,0 0-1,0 0 0,0 0 0,0-1 1,1 1-1,-1-1 0,1 1 0,-1-1 1,1 1-1,0-1 0,0 0 0,0 0 0,0 0 1,1 1-1,-1-1 0,1 0 0,-1 0 1,1 0-1,1-3 0,-1 3 36,1 0 0,0 1 0,0-1 0,0 1 0,0 0-1,0-1 1,1 1 0,-1 0 0,1 0 0,0-1 0,-1 1 0,1 0-1,0 1 1,0-1 0,0 0 0,0 1 0,1-1 0,-1 1 0,0-1 0,1 1-1,3-1 1,25-10-488,4 0-56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7:28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9 17892,'1'-8'1424,"-1"9"-1080,-4 11-136,0 11 552,-2 6-119,0 13-385,3 4-136,2 7-48,-1 0 24,5-4-120,3-2-136,4-10-425,2-7-199,1-18-488,3-8 968,-2-19-200,3-3-256</inkml:trace>
  <inkml:trace contextRef="#ctx0" brushRef="#br0" timeOffset="1">149 241 14979,'21'17'2308,"-18"-14"-2135,0 0 0,0-1 0,1 1 0,-1-1 0,1 1-1,-1-1 1,1 0 0,0 0 0,5 1 0,-2-1-72,1-1-1,-1 0 0,1 0 1,0-1-1,-1 0 1,1-1-1,-1 1 1,1-1-1,-1-1 1,1 1-1,-1-1 1,9-4-1,-11 4-59,1 0 0,0-1-1,-1 0 1,1 0 0,-1 0 0,0-1-1,0 1 1,0-1 0,0 0-1,-1-1 1,0 1 0,1-1 0,-2 0-1,1 0 1,4-8 0,-8 13-33,1-1 0,-1 0 0,1 0 1,-1 0-1,0 0 0,0 1 0,1-1 0,-1 0 0,0 0 1,0 0-1,0 0 0,0 0 0,0 0 0,0 0 1,0 0-1,0 0 0,0 0 0,0 0 0,0 0 0,-1 1 1,1-1-1,0 0 0,-1 0 0,1 0 0,-1 0 0,1 1 1,-1-1-1,1 0 0,-1 0 0,1 1 0,-1-1 1,0 0-1,0 1 0,1-1 0,-1 1 0,0-1 0,0 1 1,1-1-1,-1 1 0,0-1 0,-2 1 0,0-1 14,0 0 0,0 0 0,-1 0 0,1 1 0,0 0 0,-1 0 0,1 0 0,0 0 0,-1 0 0,1 1 0,-4 0 0,-2 2 3,0 0 0,0 1-1,0 0 1,1 1 0,-1 0 0,1 0 0,0 1 0,1 0 0,0 0 0,-1 1 0,2-1 0,-1 2 0,-6 9 0,8-10-14,0-1-1,1 1 1,0 0-1,1 0 1,-1 0 0,1 0-1,1 1 1,-1-1-1,1 1 1,1 0 0,0 0-1,0-1 1,0 1-1,1 0 1,0 0-1,1 12 1,0-17-41,0 1 0,0-1 1,0 0-1,0 1 0,1-1 0,-1 0 0,1 0 1,0 0-1,0 0 0,0 0 0,0 0 0,0 0 1,1-1-1,-1 1 0,1-1 0,0 1 0,0-1 1,0 0-1,0 0 0,5 2 0,-3-2 6,1 0 0,0 0 0,1 0 0,-1-1 0,0 0 0,0 0 0,0-1 0,1 0 0,-1 0 0,0 0 0,8-2 1,49-14-146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7:28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15067,'1'0'113,"1"0"0,-1 1-1,0-1 1,0 1 0,0-1-1,1 1 1,-1 0 0,0 0-1,0-1 1,0 1-1,0 0 1,0 0 0,0 0-1,0 0 1,0 0 0,0 0-1,-1 0 1,1 0 0,0 1-1,-1-1 1,1 0 0,0 2-1,8 33 763,-8-31-516,9 58 756,4 90 0,-13-115-869,-1 1 1,-3-1-1,-12 64 0,14-96-184,-5 22 173,6-27-203,-1 0-1,1 0 0,0 0 0,-1 0 0,1 0 0,0 0 1,-1 0-1,1 0 0,-1 0 0,0 0 0,1 0 0,-1 0 1,0 0-1,0 0 0,1 0 0,-3 1 0,3-4 15,0 0 0,-1 0 1,1 0-1,0 0 0,0 1 0,0-1 0,1 0 0,-1 0 0,0 0 1,1-2-1,0 3-35,38-197 387,-27 155-490,1 1 1,29-66 0,-37 99 13,0 0 0,0 0 0,1 0 0,0 1-1,0-1 1,1 2 0,0-1 0,0 1 0,12-9 0,-16 14 36,-1 0 1,1 0-1,0 1 1,0-1 0,0 1-1,0 0 1,0 0-1,0 0 1,0 0-1,0 0 1,1 1-1,-1-1 1,0 1-1,0 0 1,1 0-1,-1 0 1,0 1-1,0-1 1,0 1 0,1-1-1,-1 1 1,0 0-1,0 1 1,0-1-1,0 0 1,-1 1-1,1-1 1,0 1-1,0 0 1,-1 0-1,1 0 1,-1 1-1,3 2 1,-1-1 18,-1 0 0,1 0-1,-1 0 1,0 1 0,0-1 0,-1 1 0,1 0-1,-1 0 1,0 0 0,0 0 0,-1 0 0,1 0 0,-1 0-1,0 1 1,-1-1 0,1 0 0,-1 1 0,0-1 0,-1 0-1,1 1 1,-1-1 0,0 0 0,0 0 0,-1 1-1,1-1 1,-1 0 0,0 0 0,-1-1 0,1 1 0,-5 5-1,2-2 88,0 0-1,-1 0 1,0-1-1,0 0 1,-1 0-1,0 0 0,0-1 1,-1 0-1,0-1 1,0 0-1,0 0 1,0 0-1,-1-1 1,1-1-1,-1 1 1,-14 2-1,14-5 14,-1 0 0,1 0-1,0-1 1,-18-2 0,24 2-106,-1 0 1,1-1-1,-1 0 0,1 1 0,0-1 1,0 0-1,-1-1 0,1 1 0,0-1 1,0 1-1,0-1 0,0 0 0,0 0 0,1 0 1,-5-5-1,6 6 1,0 0 0,1 0 0,-1 0 0,1 0 0,0 0 0,-1 0 0,1 0 0,0 0 0,0 0 0,-1-1 0,1 1 0,0 0 0,0 0 0,0 0 0,0 0 0,0 0 0,1 0 0,-1 0 0,0-1 0,1 1 0,-1 0 0,0 0 0,1 0 0,-1 0 0,1 0 0,0 0 0,-1 0 0,1 1-1,0-1 1,-1 0 0,1 0 0,0 0 0,0 1 0,0-1 0,0 0 0,0 1 0,0-1 0,1 0 0,6-4 144,0 1 0,0 0-1,15-5 1,-20 8-228,42-14-178,6 0-32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7:29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36 321 14459,'2'2'209,"0"0"0,0 0 0,0 0 0,-1 1 0,1-1 0,-1 0 0,1 1 0,-1 0 0,0-1 0,0 1 0,0-1 0,0 1 0,-1 0 0,1 0 0,0 3 0,0 5 539,-1 1 0,-2 17 1,1-2 22,-9-72-190,1 9-496,6 19-30,1 2-9,-1 1 0,0-1 0,-1 1 0,0 0-1,-12-25 1,24 63 12,-2-15-72,0-1 0,0 0 1,1-1-1,0 1 1,0-1-1,0-1 0,1 1 1,0-1-1,0-1 0,1 0 1,0 0-1,0 0 0,0-1 1,0 0-1,1-1 1,-1 0-1,1-1 0,0 0 1,0 0-1,0-1 0,0 0 1,0-1-1,19-2 0,-18 1-51,0 0-1,-1-1 0,1 0 0,-1-1 1,1 0-1,-1-1 0,0 0 0,0-1 1,-1 0-1,1 0 0,-1-1 0,0 0 1,0-1-1,-1 0 0,0 0 0,0-1 1,-1 0-1,0 0 0,0 0 0,-1-1 1,10-19-1,-10 13-161,-1 1 0,0-1-1,-1 0 1,0 0 0,1-16 0,-4 22 2,-1 0 0,1 0 0,-1 1 1,-1-1-1,1 0 0,-1 0 0,-1 1 1,0-1-1,0 1 0,-5-11 0,7 18 180,0 0-1,-1 0 0,1 0 0,0 1 0,-1-1 0,1 0 1,-1 0-1,0 0 0,1 1 0,-1-1 0,0 0 0,1 0 0,-1 1 1,0-1-1,0 1 0,1-1 0,-1 1 0,0-1 0,0 1 1,-2-1-1,2 1 32,1 0 1,-1 0-1,0 0 1,1 0 0,-1 0-1,0 1 1,0-1-1,1 0 1,-1 0 0,0 1-1,1-1 1,-1 1-1,1-1 1,-1 0-1,0 1 1,1-1 0,-1 1-1,1-1 1,-1 1-1,0 1 1,-1 0 46,1 1 0,-1-1 0,1 1 0,-1 0 1,1 0-1,0 0 0,0-1 0,0 1 0,1 0 0,-1 0 0,0 5 1,3 1 47,0 0 1,0 0 0,0 0 0,1 0 0,1-1 0,-1 1 0,8 10-1,-5-7-47,0 1-1,5 15 0,-4 2 86,6 56-1,-4-15 51,-1-51-134,-3-11-146,-5-9 105,0 1 0,0-1 0,0 0 0,0 0 0,0 0 0,0 0 0,0 0-1,0 0 1,0 0 0,0 0 0,0 0 0,0 0 0,1 0 0,-1 1 0,0-1 0,0 0-1,0 0 1,0 0 0,0 0 0,0 0 0,0 0 0,0 0 0,0 0 0,0 0 0,0 0-1,0 0 1,0 0 0,1 0 0,-1 0 0,0 0 0,0 0 0,0 0 0,0 0 0,0 0-1,0 0 1,0 0 0,0 0 0,0 0 0,0 0 0,1 0 0,-1 0 0,0 0 0,0 0-1,0 0 1,0 0 0,0 0 0,0 0 0,0 0 0,0 0 0,0 0 0,0 0 0,1 0-1,-1 0 1,0 0 0,0 0 0,0 0 0,0 0 0,0-1 0,0 1-29,0-1 0,0 0 0,0 0 1,0 0-1,0 1 0,0-1 0,0 0 1,-1 0-1,1 0 0,0 1 0,0-1 1,-1 0-1,1 1 0,0-1 0,-1 0 1,1 0-1,-1 1 0,1-1 0,-1 1 1,1-1-1,-1 0 0,1 1 0,-2-1 0,-17-14-369,17 13 335,-41-28-380,22 17 813,2 0 0,-1-2 0,2-1 0,0 0 1,-20-23-1,37 38-256,0 0 1,0-1-1,1 1 1,-1 0-1,0 0 1,0-1-1,1 1 1,-1 0-1,1-1 1,-1 1-1,1 0 1,0-1-1,-1 1 1,1-1-1,0 1 1,0-3-1,0 3-17,0 0 0,1 0 0,-1 0 0,1 0 0,-1 0 0,0 0 0,1 1 0,0-1 0,-1 0 0,1 0 1,-1 0-1,1 1 0,0-1 0,0 0 0,-1 1 0,1-1 0,0 1 0,2-2 0,3 0 246,1-1 0,-1 1 0,1 0 0,0 1 0,11-1 0,-11 0-305,65-6 333,43-9-956,-95 11 377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7:29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40 12443,'-8'2'450,"1"0"1,-1 0 0,0 1-1,1 0 1,0 0-1,-1 1 1,1 0 0,1 1-1,-1-1 1,0 1-1,1 0 1,0 1 0,-6 6-1,9-8-358,-1 0-1,1 0 0,-1 0 1,1 0-1,0 1 0,0-1 0,1 1 1,0 0-1,-1 0 0,2 0 1,-1 0-1,0 0 0,1 0 0,0 0 1,0 0-1,1 1 0,-1-1 1,1 0-1,1 1 0,0 8 0,0-12-37,0 1-1,0-1 0,0 1 0,0-1 0,0 0 1,0 0-1,1 1 0,-1-1 0,1 0 0,0 0 0,0 0 1,0-1-1,-1 1 0,2 0 0,-1-1 0,0 1 1,0-1-1,0 0 0,1 1 0,-1-1 0,1 0 1,-1-1-1,1 1 0,-1 0 0,1-1 0,-1 1 0,1-1 1,-1 0-1,5 0 0,-1 0 51,0 0 0,0-1 0,0 0 0,-1 0 0,1 0 1,0-1-1,-1 0 0,1 0 0,-1 0 0,0-1 0,1 1 0,5-5 0,-3 0-15,0 0 0,0-1 0,-1 1 0,0-1 1,0-1-1,-1 1 0,0-1 0,-1 0 0,0-1 0,5-11 0,-8 17-185,-1 0-1,1 0 1,-1 0-1,0-1 1,0 1-1,0 0 1,0-1-1,-1 1 1,0-1-1,0 1 1,0 0-1,0-1 1,-1 1-1,0-1 0,0 1 1,0 0-1,0-1 1,-1 1-1,0 0 1,1 0-1,-2 0 1,1 0-1,0 1 1,-1-1-1,1 0 1,-6-4-1,-2-1-505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7:30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15307,'-5'34'1289,"1"0"-1,2 1 0,2 59 0,21 103-3,-19-185-1147,2 18 69,-3-14-35,1 1 0,1-1 0,0 0-1,9 26 1,-10-41 193,0-5-261,-2-10-24,-10-33 41,-2 1-1,-1 0 0,-3 1 1,-43-86-1,55 122-119,2 6-2,1 0 1,-1 0 0,1 0 0,-1 0 0,0 0 0,0 0 0,0 1 0,-1-1 0,1 1 0,-3-3 0,4 5 0,1 0-1,0 0 1,0 0 0,0 0 0,0 0 0,0-1-1,0 1 1,-1 0 0,1 0 0,0 0 0,0 0-1,0 0 1,0 0 0,0 0 0,-1 0 0,1 0-1,0-1 1,0 1 0,0 0 0,0 0 0,-1 0-1,1 0 1,0 0 0,0 0 0,0 0 0,-1 0-1,1 0 1,0 0 0,0 1 0,0-1 0,0 0-1,-1 0 1,1 0 0,0 0 0,0 0 0,0 0-1,0 0 1,0 0 0,-1 0 0,1 0 0,0 1-1,1 7-11,9 13-79,-6-16-32,1-1-1,-1 1 1,1-1 0,0 0 0,0 0 0,1-1-1,-1 1 1,1-1 0,0 0 0,-1-1 0,1 1-1,1-1 1,-1-1 0,0 1 0,0-1 0,12 1-1,-1-1-193,1 0 0,0-2 0,-1 0-1,34-7 1,-1-4-378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7:31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163 171 15315,'-35'12'3120,"28"-11"-2791,1 1 1,-1 0-1,1 1 0,-10 4 1,7-1-121,0 0 0,1 0 0,0 1 1,0 0-1,-13 15 0,18-19-188,1-1-1,0 1 1,0 0 0,0 0-1,1-1 1,-1 1 0,0 0-1,1 1 1,0-1-1,0 0 1,0 0 0,0 0-1,0 1 1,1-1-1,0 1 1,-1-1 0,1 0-1,1 1 1,-1-1-1,0 0 1,1 1 0,1 4-1,-2-7-8,1 1 0,0 0 0,1-1 0,-1 1 0,0 0 0,0-1 0,1 1-1,-1-1 1,1 0 0,-1 1 0,1-1 0,-1 0 0,1 0 0,0 0 0,0 0 0,-1 0-1,1-1 1,0 1 0,0-1 0,0 1 0,0-1 0,0 1 0,0-1 0,0 0 0,0 0 0,0 0-1,3 0 1,2-1 12,-1 0-1,1 0 1,0 0 0,0-1-1,-1 0 1,1 0-1,6-4 1,2-2 24,0-1 1,0-1-1,-1 0 0,0-1 1,-1 0-1,14-16 1,-18 17-10,0 1 1,-1-2-1,-1 1 1,0-1 0,0 0-1,-1 0 1,0-1-1,-1 0 1,4-14 0,-8 23-23,0-1 0,-1 1 0,1-1-1,-1 0 1,0 1 0,0-1 0,0 0 0,-1 1 0,1-1 0,-2-5 0,2 8-12,-1 0-1,1 0 0,0 1 0,-1-1 1,1 0-1,-1 1 0,1-1 0,-1 0 1,1 1-1,-1-1 0,1 1 0,-1-1 0,1 1 1,-1-1-1,0 1 0,1-1 0,-1 1 1,0 0-1,1-1 0,-2 1 0,0-1-2,1 1 1,0 0-1,-1 0 0,1 0 0,0 0 0,-1 1 0,1-1 0,0 0 0,0 1 0,-1-1 0,1 1 0,0-1 0,0 1 0,-1-1 0,1 1 0,-1 1 0,1-2-4,-1 1 0,1 0 0,0-1 0,0 1 0,0 0-1,0 0 1,0 0 0,1 0 0,-1 0 0,0 0 0,0 0 0,1 0-1,-1 0 1,0 0 0,1 0 0,-1 0 0,1 1 0,-1-1 0,1 0-1,0 0 1,0 0 0,-1 1 0,1-1 0,0 0 0,0 1-1,0-1 1,0 0 0,0 0 0,1 1 0,-1-1 0,0 0 0,1 0-1,-1 1 1,1-1 0,-1 0 0,1 0 0,-1 0 0,1 0 0,0 0-1,-1 0 1,1 0 0,0 0 0,0 0 0,0 0 0,0 0-1,0 0 1,0-1 0,0 1 0,0 0 0,0-1 0,0 1 0,1-1-1,0 1 1,4 0 2,-1-1-1,1 0 0,0 0 0,-1 0 1,1-1-1,-1 0 0,1 0 1,-1 0-1,0 0 0,1-1 1,-1 0-1,0-1 0,0 1 0,0-1 1,5-3-1,10-7-7,0-2 1,18-16-1,-35 27 1,10-7-420,21-25 0,-44 51 327,1 1-1,0 1 0,2-1 0,0 1 1,-6 21-1,9-24 156,1 0 1,0 0-1,1 1 1,0-1 0,1 1-1,1-1 1,1 15-1,0-26-32,-1-1 0,0 0 0,0 0 0,1 0-1,-1 0 1,1 0 0,0 0 0,0 0 0,-1 0-1,1 0 1,1 0 0,-1 0 0,0 0 0,0-1-1,1 1 1,-1 0 0,4 2 0,-4-3-2,1-1 1,-1 1-1,1 0 0,-1-1 1,1 1-1,0-1 1,-1 0-1,1 1 0,-1-1 1,1 0-1,0 0 1,-1 0-1,1 0 0,0-1 1,-1 1-1,1 0 1,3-2-1,3-1 43,0-1-1,1 0 1,-1 0-1,-1-1 1,1 0-1,11-11 1,14-15 32,-2-2 1,34-44 0,-52 62-131,-13 15 32,0 0 0,-1 0 0,1 0 1,0 0-1,0 0 0,0 0 0,0 0 0,0 0 1,0 0-1,0 1 0,0-1 0,0 0 0,0 0 1,0 0-1,0 0 0,0 0 0,0 0 0,0 0 1,0 0-1,0 0 0,0 0 0,0 0 0,0 0 1,0 1-1,0-1 0,0 0 0,0 0 1,0 0-1,0 0 0,0 0 0,0 0 0,0 0 1,0 0-1,0 0 0,0 0 0,1 0 0,-1 0 1,0 0-1,0 1 0,0-1 0,0 0 0,0 0 1,0 0-1,0 0 0,0 0 0,0 0 0,0 0 1,0 0-1,0 0 0,0 0 0,1 0 0,-1 0 1,0 0-1,0 0 0,0 0 0,0 0 1,0 0-1,0 0 0,0 0 0,0 0 0,-2 14-33,-5 19 16,3-20 16,-18 78 124,20-80-76,1 0-1,0 0 0,0-1 1,1 1-1,1 0 1,2 17-1,-3-27-40,1 1 0,-1-1 0,0 1 0,1-1 0,-1 1 1,1-1-1,0 0 0,-1 1 0,1-1 0,0 0 0,0 1 0,0-1 0,0 0 0,0 0 0,2 2 0,-2-3-20,0 0-1,-1 1 0,1-1 0,0 0 0,0 0 1,0 0-1,0 0 0,0 0 0,0 0 1,0 0-1,0 0 0,-1 0 0,1-1 1,0 1-1,0 0 0,0 0 0,0-1 0,0 1 1,-1-1-1,1 1 0,0-1 0,0 1 1,-1-1-1,1 1 0,0-1 0,-1 0 0,1 1 1,-1-1-1,1 0 0,0 0 0,7-9-316,0 1-1,-1-1 1,-1-1-1,1 1 1,6-17-1,20-61-564,-16 33 199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6:27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15435,'11'16'1673,"8"6"-881,3 3-328,5 4 680,5 2-200,6 1-95,-4-1-185,1-4-360,1-2-336,-7-5-824,-3-4-1513,-3-5 2025,-5-3-296,-5-5-280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7:31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15515,'-12'5'1393,"0"9"-929,4 1-200,3 2 680,7 0-416,11-2-864,1-1-232,14-4 512,5-1-144,8-2-192</inkml:trace>
  <inkml:trace contextRef="#ctx0" brushRef="#br0" timeOffset="1">352 177 15771,'-1'1'142,"1"-1"-1,0 1 1,-1 0-1,0 0 0,1-1 1,-1 1-1,1 0 0,-1-1 1,0 1-1,1 0 1,-1-1-1,0 1 0,0-1 1,1 0-1,-1 1 1,0-1-1,0 1 0,0-1 1,-1 1-1,-25 7 685,18-5-3,-3 1-464,1 0 0,0 1 0,0 1 0,1 0 0,-1 0 0,1 1-1,1 0 1,-1 0 0,-14 17 0,23-23-339,0 0-1,0 0 1,0 0 0,0 1-1,0-1 1,1 0-1,-1 1 1,0-1 0,1 0-1,-1 1 1,1-1 0,0 0-1,-1 1 1,1-1-1,0 3 1,0-4-15,0 1 1,0-1-1,0 1 1,1-1-1,-1 0 1,0 1-1,0-1 1,1 1-1,-1-1 1,0 1-1,1-1 1,-1 0-1,0 1 0,1-1 1,-1 0-1,1 1 1,-1-1-1,0 0 1,1 0-1,-1 1 1,1-1-1,-1 0 1,1 0-1,-1 0 1,1 0-1,-1 1 0,2-1 1,1 0-8,0 0 1,1 0-1,-1 0 0,1 0 0,-1-1 1,0 1-1,1-1 0,-1 0 1,0 0-1,6-3 0,7-5-61,-1-1 0,0 0 0,-1-1 0,0 0-1,-1-2 1,0 1 0,-1-2 0,-1 1 0,0-2 0,17-27-1,-42 69-119,13-26 145,0 1-1,1 0 1,-1 0 0,1 0-1,-1 0 1,1-1 0,0 1-1,0 0 1,0 0 0,0 2-1,0-3 0,0-1-1,0 1 1,1 0-1,-1-1 1,0 1-1,1-1 1,-1 0-1,0 1 1,1-1-1,-1 1 1,0-1-1,1 1 1,-1-1-1,1 0 1,-1 1-1,0-1 1,1 0-1,-1 1 1,1-1-1,-1 0 1,1 0-1,0 0 1,-1 1-1,1-1 1,-1 0-1,1 0 1,-1 0-1,1 0 1,-1 0-1,1 0 1,0 0-1,-1 0 1,1 0-1,-1 0 1,1-1-1,6 0-59,-1 0 0,0-1-1,0 0 1,0-1 0,0 1 0,7-5-1,22-12-348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7:31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0 14187,'0'0'55,"0"0"0,1 0 1,-1 0-1,0 0 0,0 0 0,0 0 0,1 0 0,-1 0 1,0 0-1,0 0 0,1 0 0,-1 0 0,0 1 0,0-1 1,0 0-1,1 0 0,-1 0 0,0 0 0,0 0 0,0 0 0,0 1 1,1-1-1,-1 0 0,0 0 0,0 0 0,0 0 0,0 1 1,0-1-1,1 0 0,-1 0 0,0 0 0,0 1 0,0-1 1,0 0-1,0 0 0,0 1 0,0-1 0,0 0 0,0 0 1,0 1-1,-7 9 1597,-21 12 837,22-18-1696,-1 2-364,1-2-70,0 0-1,1 1 0,-1 0 0,-6 8 1,13-12-356,-1 1 0,1-1 0,0 0 0,0 1 1,0-1-1,0 0 0,0 0 0,0 0 0,0 0 1,0 0-1,1 0 0,-1 0 0,0 0 0,1 0 1,-1-1-1,3 2 0,0 0-67,4 5-45,0-1 0,0 1 0,-1 1-1,0-1 1,-1 1 0,1 0 0,-2 1-1,1 0 1,-1 0 0,0 0 0,3 10-1,-7-16 120,0 0 0,0 0 0,0 0 0,0 1 0,-1-1 0,1 0 0,-1 0-1,0 1 1,0-1 0,0 0 0,0 0 0,-1 1 0,1-1 0,-1 0-1,0 0 1,0 0 0,0 0 0,0 0 0,-1 0 0,1 0 0,-1 0-1,0 0 1,0-1 0,0 1 0,0-1 0,0 1 0,0-1 0,-1 0-1,1 0 1,-1 0 0,0 0 0,0 0 0,1-1 0,-1 1 0,0-1-1,0 1 1,-6 0 0,3 0-37,1-1 1,0 1-1,-1-1 0,1-1 0,-1 1 0,1-1 0,-1 0 1,1 0-1,-1 0 0,1-1 0,-1 0 0,1 0 1,0-1-1,-1 1 0,1-1 0,0 0 0,0 0 0,0-1 1,0 0-1,1 0 0,-1 0 0,1 0 0,0-1 1,-1 1-1,2-1 0,-1 0 0,0 0 0,1-1 1,0 1-1,0-1 0,0 0 0,0 0 0,1 0 0,0 0 1,0 0-1,-2-7 0,1-24-322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7:32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41 14091,'0'-1'132,"0"-1"0,0 0 0,0 0 0,0 1 0,1-1 0,-1 0 0,1 1 0,0-1 0,-1 0 0,1 1 0,0-1 0,0 1 0,0-1 0,0 1-1,0-1 1,0 1 0,0 0 0,1 0 0,-1-1 0,0 1 0,1 0 0,-1 0 0,1 0 0,-1 1 0,1-1 0,-1 0 0,1 0 0,0 1 0,-1-1 0,1 1 0,0 0 0,0-1 0,-1 1 0,1 0 0,0 0 0,0 0 0,-1 0 0,1 0 0,0 0 0,0 1 0,3 0 0,3 2 189,1-1 0,0 1 0,-1 1 1,1 0-1,-1 0 0,0 0 1,-1 1-1,1 0 0,-1 1 0,0 0 1,0 0-1,7 8 0,-10-10-283,-1 0 1,-1 0-1,1 0 0,0 0 0,-1 0 0,0 0 0,0 1 0,0-1 0,-1 1 0,3 9 0,-4-11-36,0 1-1,0-1 0,0 0 0,0 1 1,0-1-1,-1 0 0,0 1 0,1-1 1,-1 0-1,0 0 0,-1 0 0,1 0 1,-1 0-1,1 0 0,-1 0 0,0 0 1,-2 3-1,-11 9 65,0 0 0,-2-1 0,1 0 0,-1-1 0,-26 14 0,-22 17 377,63-43-422,1-1 0,0 1 1,-1 0-1,1 0 0,0 0 1,0 0-1,0 0 1,0 0-1,0 0 0,0 1 1,0-1-1,0 0 0,0 1 1,0-1-1,1 0 0,-1 1 1,0-1-1,1 1 1,0-1-1,-1 2 0,1-2-16,1 0 1,-1 0-1,1 0 0,-1-1 0,1 1 0,-1 0 1,1-1-1,0 1 0,-1 0 0,1-1 1,0 1-1,0-1 0,-1 1 0,1-1 0,0 0 1,0 1-1,0-1 0,0 0 0,-1 1 0,1-1 1,0 0-1,0 0 0,2 0 0,8 2-228,0-2-1,1 1 0,19-3 0,76-14-1611,-78 11 1258</inkml:trace>
  <inkml:trace contextRef="#ctx0" brushRef="#br0" timeOffset="1">189 627 17484,'-9'31'2248,"1"-8"-1384,8-13 1369,7-20-1721,1-8-1568,-3-15 1136,-2-5-264,4-2-352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7:33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13643,'3'24'436,"2"-1"0,11 37 0,-2-14-214,80 376 276,-85-359-404,-3 0 0,-2 1-1,-3-1 1,-14 116-1,-3-89 90,7-42 19,-4 49 0,13-95-196,0 1-1,0-1 0,0 1 0,1-1 1,-1 0-1,1 1 0,-1-1 1,1 0-1,0 1 0,0-1 1,0 0-1,0 0 0,0 1 0,0-1 1,1 0-1,-1 0 0,1-1 1,-1 1-1,1 0 0,0 0 1,0-1-1,0 1 0,0-1 0,0 1 1,0-1-1,0 0 0,2 1 1,7 2 3,0 0 0,0 0 0,0-1 0,17 2 0,-16-3-5,97 15-28,164 6 0,114-22-687,-322-1 569,621-32-839,-175 4 747,0 30-191,83 16 428,-423-14 238,201 11 623,154 2-98,-89-23-539,87-2 103,523 11-1298,-667 14 439,-43 0-25,-228-17 381,120-14 1,-32-14 94,238-67 1,-369 77 49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01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703 20 11450,'-52'-9'368,"-1"3"0,0 1 0,-102 7-1,133 0-281,0 1 0,1 2-1,-1 0 1,1 1-1,-23 10 1,31-10-9,0 1-1,0 0 0,1 1 1,0 0-1,0 1 1,0 1-1,1 0 1,-15 17-1,12-9-26,1 1 1,1 1-1,1 0 0,0 1 0,1 0 1,2 0-1,0 1 0,1 0 0,1 0 1,2 1-1,0 0 0,1-1 0,1 1 1,1 1-1,1-1 0,1 0 0,6 30 1,-4-30-41,2 0 0,0-1 0,2 1 0,0-1 0,2 0 0,0-1 0,2 0 0,0 0 0,1-1 0,1-1 0,1 0 0,0-1 0,2 0 0,0-1 0,1-1 0,0 0 1,23 14-1,-20-17 4,1-1 1,0-1-1,1-1 1,1-1 0,-1 0-1,1-2 1,1-1-1,-1-1 1,1-1-1,0-1 1,0-1 0,0-1-1,0-1 1,0-1-1,0-1 1,29-7 0,-21 2 39,0-3 1,0-1-1,-1-1 1,-1-1-1,0-2 1,-1-1-1,0-2 1,-2 0-1,49-43 1,-60 46 4,-1 0 1,0-1-1,-1-1 1,-1 0-1,0-1 1,-2 0-1,0-1 1,-1 0-1,-1-1 1,0 0-1,-2 0 1,0-1-1,-2 0 1,0 0-1,-1-1 0,0-24 1,-3 33-22,-2-1 0,0 1 0,-1 0 0,0-1 0,-1 1 0,0 0 0,-1 0 0,0 0 1,-2 1-1,1-1 0,-1 1 0,-1 0 0,0 1 0,-1 0 0,0 0 0,0 1 0,-2-1 0,1 2 0,-1 0 0,0 0 0,-1 0 0,0 2 0,-14-9 0,6 6-18,0 0-1,-1 1 0,0 1 0,0 1 0,-1 1 1,-29-6-1,10 7-46,0 1 1,-59 1-1,63 4 2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50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925 126 11787,'-12'-13'125,"0"2"1,-1 0-1,0 0 1,-1 1-1,0 1 1,-1 0-1,0 1 1,-1 1 0,1 0-1,-1 1 1,0 0-1,-1 2 1,1 0-1,-1 1 1,-21-2 0,16 4-71,1 1-1,-1 0 1,0 2 0,1 0 0,-1 1 0,1 2 0,0 0 0,0 1 0,0 1 0,1 1 0,-28 15 0,18-5 51,1 1 1,2 1-1,0 2 1,1 0-1,1 2 0,1 1 1,1 1-1,2 0 0,0 2 1,2 1-1,1 0 0,1 1 1,2 1-1,1 0 0,-15 51 1,24-64-87,1 1-1,0-1 1,2 1 0,0 0 0,1 0 0,0 0 0,2 0-1,0 0 1,2 0 0,0-1 0,1 1 0,0-1 0,2 0 0,0 0-1,1 0 1,1-1 0,1 0 0,0 0 0,1-1 0,1 0-1,0-1 1,1 0 0,17 16 0,-9-15-10,0 0 0,1-1-1,1-1 1,0-1 0,0-1 0,2-1 0,-1-1 0,1-2-1,1 0 1,-1-1 0,47 6 0,-32-8 36,0-2 1,0-2-1,-1-1 1,1-2-1,0-2 0,-1-1 1,46-13-1,-50 8 35,0-2 0,0-1 0,-1-1 0,-1-2 0,-1-1 0,0-2 0,-1-1-1,-1-1 1,40-38 0,-53 43-8,-1-1 0,0-1 0,-1 0 0,-1-1 0,-1-1 0,19-38 0,-25 42-33,0 0 0,-1 0 0,-1-1 0,0 1 0,-2-1 1,1 0-1,-2 0 0,0 1 0,-2-1 0,-1-18 0,0 22-40,-1 1 1,0 0 0,0 0-1,-1 1 1,-1-1 0,0 1-1,0 0 1,-1 0 0,-1 0-1,0 1 1,0 0 0,-1 0-1,0 1 1,-1 0 0,0 1 0,0 0-1,-19-13 1,12 11-109,-1 0 0,0 1 0,0 1 0,-1 1 0,0 0 0,0 1 0,-1 1 0,0 1 0,1 1-1,-37-2 1,7 4-110,12 2-58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5:37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70 10946,'-41'79'1692,"19"-41"-1392,3 0-1,1 1 0,1 1 1,-17 71-1,27-78-288,3 1 0,0 0-1,3 0 1,2 47 0,1-57-4,1-1 1,1 1 0,1-1-1,2 0 1,0-1 0,1 1-1,12 22 1,-17-38 28,1 0 0,0 0 0,1-1-1,0 1 1,0-1 0,0 0 0,1 0 0,6 4 0,-10-8 11,0 0-1,0-1 0,1 1 0,-1-1 1,1 0-1,-1 0 0,1 0 1,-1 0-1,1 0 0,0 0 1,-1-1-1,1 0 0,0 1 0,0-1 1,-1 0-1,1 0 0,0 0 1,-1-1-1,1 1 0,0-1 1,-1 1-1,1-1 0,0 0 0,-1 0 1,1 0-1,4-3 0,0-1 109,0-1 0,0 1-1,-1-1 1,0-1-1,0 1 1,0-1 0,-1 0-1,0-1 1,0 1-1,-1-1 1,7-14 0,2-13 420,15-50 0,-25 73-473,12-42 280,-3 0 0,9-107 1,-19 126-311,-1-1 1,-2 1-1,-2-1 1,-1 1-1,-15-57 0,14 73-164,-1 2 0,-11-24-1,14 35-16,0 1 1,0 0-1,0 0 0,0 0 1,-1 0-1,1 1 0,-1-1 0,-1 1 1,1 0-1,-1 0 0,-5-3 1,9 6 70,-1 0 0,1 1 0,-1-1 0,1 1 0,-1-1 0,1 1 0,-1 0 1,1-1-1,-1 1 0,0 0 0,1 0 0,-1 0 0,0 0 0,1 0 0,-1 1 0,-1-1 1,-4 4-430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5:38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0 238 12755,'0'1'1152,"10"-2"-680,11-8-192,20-7 608,9-5-272,9-8-207,5-3-89,4-1-120,-6-1-104,-7 7-408,-12 5-144,-23 9 375,-5 12-79,-15 14-96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5:38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0 253 11290,'20'-4'1609,"4"-6"-937,7-11-272,7 0 1600,7-7-1439,1-1-265,8-3 1920,-1-2-1872,-2-1 16,-3-4 96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5:39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0 14219,'-13'0'179,"0"1"1,0 0-1,-1 0 0,1 2 1,0-1-1,1 2 0,-1-1 1,0 2-1,1 0 0,0 0 1,0 1-1,1 1 0,-1 0 1,-13 11-1,16-11-158,0 1 0,0 0 1,1 0-1,0 1 0,1 0 0,-1 0 1,2 1-1,-1 0 0,2 0 1,-1 1-1,1-1 0,1 1 0,0 0 1,0 0-1,1 1 0,-2 13 0,5-20-23,-1 0 0,1 1 0,0-1-1,0 0 1,1 0 0,0 0 0,0 0-1,0 0 1,0 0 0,1 0-1,0 0 1,0 0 0,0 0 0,0-1-1,1 1 1,0-1 0,0 0 0,0 0-1,0 0 1,1 0 0,0 0 0,-1-1-1,9 6 1,-6-5 4,0-1 0,1 0 0,0 0 0,0 0-1,0 0 1,0-1 0,0-1 0,0 1 0,1-1 0,-1 0 0,0-1-1,1 0 1,-1 0 0,1 0 0,-1-1 0,9-2 0,-7 1 18,1-1 0,-1 0 0,0-1 0,0 0 0,0-1 0,0 0 0,-1 0 0,0 0 0,0-1 0,0-1 0,-1 1 0,0-1 0,0-1 0,0 1 0,-1-1 0,0 0 0,-1 0 0,0-1 0,7-16 0,-9 18-50,0 0 0,-1 0 0,0 0-1,0-1 1,0 1 0,-1-1-1,0 0 1,-1 1 0,0-1 0,0 0-1,0 1 1,-1-1 0,0 0-1,-1 1 1,0 0 0,0-1 0,0 1-1,-1 0 1,0 0 0,-1 0-1,1 0 1,-1 1 0,-1-1 0,1 1-1,-11-11 1,-14-7-134,-3 8-89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2:43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0 16091,'-2'5'150,"1"0"0,-1 0 0,-1 0 0,1-1 0,-1 1 0,1-1 0,-1 1 0,0-1 0,-7 7 0,-6 9 9,-21 31 262,-2 4 1,-66 73 0,100-123-419,0 0 0,0-1 0,-1 1 0,0-1 0,1 0 0,-2-1 0,-10 6-1,16-8-29,-1-1 0,0 1-1,0 0 1,0-1-1,1 0 1,-1 1 0,0-1-1,0 0 1,0 0-1,0 0 1,1 0 0,-1 0-1,0-1 1,0 1-1,0-1 1,1 1 0,-1-1-1,0 1 1,0-1-1,1 0 1,-1 0-1,1 0 1,-1 0 0,0 0-1,1 0 1,0 0-1,-1-1 1,1 1 0,0 0-1,0-1 1,0 1-1,0-1 1,-2-2 0,0-3-155,0-1 0,0 0 0,1 0 1,0 0-1,1 0 0,-1 0 0,1 0 1,1 0-1,0-1 0,0 1 0,0 0 1,1 0-1,1-1 0,-1 1 0,1 0 0,1 0 1,-1 1-1,1-1 0,1 0 0,5-10 1,-8 16 195,1 0 0,-1 0 1,1 1-1,-1-1 0,1 0 0,0 0 1,-1 1-1,1-1 0,0 1 1,0-1-1,0 1 0,0 0 1,1 0-1,-1 0 0,0 0 0,0 0 1,1 1-1,-1-1 0,0 0 1,1 1-1,-1 0 0,1 0 0,-1 0 1,0 0-1,1 0 0,-1 0 1,1 0-1,-1 1 0,5 1 1,4 2 184,0 1 0,0 1 0,0 0 0,-1 0 0,11 9 1,25 14-64,-33-23-161,1-1-1,0 0 1,1-1 0,-1 0-1,1-1 1,18 1 0,14-1-45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6:27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22 17284,'11'-7'813,"15"-7"799,-26 14-1599,0 0 0,0 0 1,0 0-1,0 0 0,1 0 0,-1 0 1,0 0-1,0 0 0,0 0 0,0 0 0,0 0 1,0 0-1,0 0 0,0 0 0,0 0 0,0 0 1,0 0-1,1 0 0,-1 0 0,0 0 1,0 0-1,0 0 0,0 0 0,0 0 0,0 0 1,0 0-1,0 0 0,0 0 0,1 0 1,-1 0-1,0 0 0,0 0 0,0 0 0,0 0 1,0 0-1,0 0 0,0 0 0,0 0 1,0 0-1,0 0 0,0 0 0,0 0 0,0 1 1,1-1-1,-1 0 0,0 0 0,0 0 0,0 0 1,0 0-1,0 0 0,0 0 0,0 0 1,0 0-1,0 0 0,0 1 0,0-1 0,0 0 1,0 0-1,0 0 0,0 0 0,0 0 1,0 0-1,0 0 0,0 0 0,0 1 0,-11 13 961,-32 39-634,2 2 0,2 1 0,3 2 0,3 2 0,-49 118-1,77-160-161,10-24-36,13-26-55,6-28-721,31-110 0,-51 157 395,-1 0 0,0 0 0,-1 0 0,1-27 0,-5 35-188,-1 11 280,-3 10 86,3 4 35,1-1 0,1 1 1,1 0-1,0 0 0,2 0 0,0-1 0,8 33 0,-2-23 94,1 0-1,2-1 1,0 0-1,22 36 1,-53-84 348,-15-37-157,-30-67 0,-20-34 361,82 150-403,9 9-139,21 15-215,-9-6-91,0-2 25,0 0 0,1-2 0,0 0 0,1-1 0,28 3 1,13 0-119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09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12587,'7'7'1168,"6"5"-664,3-1-168,10-6 560,4-1-176,12-1-167,2 0-49,2-2-136,0 1-72,-5-1-224,-6 0-168,-14 2-312,-6 2 352,-12 2-64,-5 0-56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09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13219,'5'6'1432,"6"-2"-912,14 0-112,5 2 809,12-1-489,4 0-128,8 0-160,1-4-144,0-4 80,-4 2-216,-11-15-88,-4 1-32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11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1 13763,'1'0'46,"-1"0"1,1 1-1,0-1 0,-1 1 0,1-1 1,0 1-1,-1-1 0,1 1 0,-1-1 1,1 1-1,-1 0 0,1-1 1,-1 1-1,0 0 0,1-1 0,-1 1 1,0 0-1,1-1 0,-1 1 1,0 0-1,0 0 0,0 0 0,0-1 1,0 1-1,0 0 0,0 0 1,0-1-1,0 1 0,0 0 0,0 0 1,0 0-1,0-1 0,-1 1 1,0 1-1,-12 31 323,10-28-162,-5 13-12,-1 0-1,-1-1 0,0-1 0,-2 1 0,0-2 0,0 0 0,-1 0 1,-1-1-1,-1-1 0,0 0 0,-1-1 0,0-1 0,-18 10 0,31-19-148,-1 0-1,0-1 1,0 1-1,1-1 1,-1 0-1,0 0 0,0 0 1,0 0-1,-1-1 1,1 1-1,0-1 1,0 0-1,0 0 0,0-1 1,0 1-1,0-1 1,0 0-1,0 0 1,0-1-1,-5-1 1,5 0-11,0 0 0,0 0 0,1 0 0,-1 0 0,1 0 0,0-1 1,0 1-1,0-1 0,0 0 0,1 0 0,0 0 0,-1 0 1,2-1-1,-1 1 0,0 0 0,1-1 0,-2-6 0,1 0-3,0 0-1,1 0 1,0-1-1,1-21 1,0 29-34,0 1 0,1 0 0,-1-1 0,1 1 1,-1 0-1,1-1 0,0 1 0,0 0 0,0 0 0,1 0 1,-1 0-1,1 0 0,0 0 0,0 0 0,0 1 0,0-1 0,0 1 1,1-1-1,-1 1 0,5-4 0,-5 6 0,0-1-1,0 1 1,0-1 0,0 1-1,0 0 1,0-1-1,0 1 1,0 0 0,0 0-1,0 0 1,0 1 0,0-1-1,0 0 1,-1 1-1,1 0 1,0-1 0,0 1-1,0 0 1,0 0-1,-1 0 1,4 2 0,5 3-3,-2 1-1,15 14 1,-16-15 5,50 51-72,32 27 229,-78-75-324,1-1 1,-1 0-1,1-1 1,1-1 0,-1 1-1,26 7 1,9-2-268,-26-9 165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11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25 13931,'7'-19'3299,"-4"13"-1566,-4 14-1066,-16 83-579,4-26-37,3 0 0,-3 124 0,13-180-110,1 0 0,0 0 0,0 0 0,0 0 0,1 0 0,1 0 0,-1-1 0,5 10 0,3-1-69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12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6 388 12667,'-1'2'160,"0"-1"1,0 0 0,1 1-1,-1-1 1,1 1-1,-1 0 1,1-1 0,0 1-1,-1-1 1,1 1-1,0 0 1,0-1 0,0 1-1,0-1 1,1 1-1,-1 0 1,1 2 0,0-4-68,0 1 1,0 0 0,0 0 0,0-1 0,0 1 0,0 0 0,0-1 0,0 1 0,0-1 0,0 1 0,0-1 0,0 0 0,0 0 0,0 1 0,1-1 0,-1 0 0,0 0 0,0 0 0,0 0 0,0 0 0,1 0 0,-1 0 0,0-1 0,0 1 0,0 0 0,2-2 0,9-1 174,0-1 0,-1 0 1,0-1-1,0-1 1,0 1-1,-1-2 0,0 0 1,0 0-1,17-16 1,-2-3 23,0 0 0,22-32 0,-28 34-246,-2-1-1,0 0 0,-2-1 1,-1 0-1,-1-2 0,16-47 1,-26 62-45,-7 21 1,-5 24-9,8-29 3,-12 69-57,12-64 53,1 1 0,-1-1 0,1 0 0,1 0 0,0 0 1,2 14-1,-3-22 7,1 1 0,-1 0 0,0 0 0,0-1 0,0 1 0,1 0 0,-1-1 1,1 1-1,-1 0 0,0-1 0,1 1 0,-1 0 0,1-1 0,-1 1 0,1-1 0,0 1 1,-1-1-1,1 1 0,-1-1 0,1 1 0,0-1 0,0 0 0,-1 1 0,1-1 0,0 0 1,-1 0-1,1 1 0,0-1 0,0 0 0,0 0 0,-1 0 0,1 0 0,0 0 0,0 0 0,-1 0 1,1 0-1,0-1 0,0 1 0,-1 0 0,1 0 0,0-1 0,0 1 0,-1 0 0,1-1 1,1 0-1,2-1-4,1-1 1,-1 0-1,0 0 1,0 0-1,6-7 1,5-8 1,-1 0-1,18-33 1,-19 31-6,0 1 0,17-21-1,-30 41 7,1 0 0,-1-1 0,0 1 0,1 0 0,-1 0-1,0 0 1,0-1 0,0 1 0,1 0 0,-1 0 0,0 0-1,0 0 1,0-1 0,0 1 0,0 0 0,-1 0 0,1 0-1,0 1 1,-12 63-51,5-35 32,2 0 0,1 0 1,0 44-1,4-73-5,0 1 0,0-1 1,0 1-1,0-1 0,0 0 0,0 1 1,0-1-1,0 1 0,1-1 0,-1 0 1,1 1-1,-1-1 0,1 0 0,0 1 1,-1-1-1,1 0 0,0 0 0,0 1 1,0-1-1,0 0 0,0 0 0,0 0 1,0 0-1,0 0 0,0-1 0,2 2 1,-2-2-7,1 0 0,-1 0 0,1 0 0,-1-1 1,1 1-1,-1 0 0,0-1 0,1 1 1,-1-1-1,1 1 0,-1-1 0,0 0 1,0 0-1,1 1 0,-1-1 0,0 0 0,0 0 1,0 0-1,0 0 0,0-1 0,0 1 1,0 0-1,0 0 0,0-3 0,13-18-259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12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14667,'1'-1'143,"27"-31"3186,-26 30-3130,0-1 0,1 1-1,-1 0 1,1 0 0,0 0-1,0 1 1,0-1-1,0 1 1,0-1 0,4 0-1,-6 2-175,0 0 0,0 0 0,0 0 0,0 0 0,0 1 0,0-1 0,0 0 0,0 1 0,0-1 0,0 1 0,-1-1 0,1 1 0,0-1 0,0 1 0,-1 0 0,1-1 0,0 1-1,-1 0 1,1 0 0,0-1 0,-1 1 0,1 0 0,-1 0 0,1 0 0,-1 0 0,0 0 0,1 0 0,-1 0 0,0 0 0,0 1 0,9 36 0,-9-33-9,2 16-84,-2-17 84,0 1 0,0-1 0,0 1-1,1-1 1,0 1 0,0-1 0,2 6 0,-2-9-7,-1-1 0,0 0-1,0 0 1,0 1 0,0-1 0,0 0 0,0 0 0,0 0 0,1 0 0,-1 1-1,0-1 1,0 0 0,0 0 0,1 0 0,-1 0 0,0 1 0,0-1-1,0 0 1,1 0 0,-1 0 0,0 0 0,0 0 0,0 0 0,1 0 0,-1 0-1,0 0 1,0 0 0,1 0 0,-1 0 0,0 0 0,0 0 0,1 0 0,-1 0-1,0 0 1,0 0 0,0 0 0,1 0 0,-1 0 0,0-1 0,11-3 33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13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15131,'4'11'1369,"9"-2"-873,2-1-200,12 0 488,5-1-96,6-3-304,1-7-320,-2-5 72,-1-2-64,-10-6-112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13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3 357 12195,'0'1'104,"-1"0"1,1-1 0,0 1 0,-1 0 0,1 0-1,0-1 1,0 1 0,0 0 0,0 0 0,0-1 0,0 1-1,0 0 1,0 0 0,0-1 0,0 1 0,0 0-1,0 0 1,1-1 0,-1 1 0,0 0 0,1 0-1,-1 0-8,1-1-1,-1 0 0,1 1 0,-1-1 0,1 0 0,-1 0 0,1 1 0,0-1 0,-1 0 0,1 0 1,-1 0-1,1 0 0,-1 0 0,1 0 0,0 0 0,-1 0 0,1 0 0,-1 0 0,1 0 0,-1 0 0,2-1 1,3 0 286,0-1 0,-1 0 0,1 0 0,9-6 0,5-6-18,0-1 1,0-1-1,-1 0 0,-2-1 1,18-22-1,-6 2-346,39-67-1,-62 96-83,-1 0 0,0 0-1,0-1 1,4-14-1,-8 14-167,-6 12 93,-6 13 11,0 5 83,2 0-1,0 1 1,1 0 0,-8 36 0,16-57 53,1 0 0,0 0-1,-1 0 1,1 1 0,0-1 0,0 0 0,0 0 0,0 1 0,0-1 0,0 0-1,0 0 1,0 1 0,0-1 0,1 0 0,-1 0 0,0 1 0,1-1-1,0 1 1,-1-1 1,1-1 0,-1 0 0,1 1 0,0-1-1,-1 0 1,1 1 0,-1-1 0,1 0 0,0 0 0,-1 0-1,1 1 1,-1-1 0,1 0 0,0 0 0,-1 0 0,1 0-1,0 0 1,-1 0 0,1 0 0,0-1 0,-1 1 0,1 0-1,-1 0 1,2-1 0,3-1 32,1-1 0,-1 1 0,0-2 0,1 1 0,7-7 0,13-15 56,-1 0 0,38-52 0,-1 1-383,-62 76 286,0 0-1,0 0 0,0 1 0,0-1 1,0 0-1,-1 0 0,1 0 0,0 0 0,0 0 1,0 0-1,0 0 0,0 0 0,0 0 1,0 0-1,0 0 0,0 1 0,0-1 1,0 0-1,0 0 0,0 0 0,0 0 1,0 0-1,0 0 0,0 0 0,0 0 1,0 0-1,0 0 0,0 0 0,0 1 1,0-1-1,0 0 0,0 0 0,0 0 1,1 0-1,-1 0 0,0 0 0,0 0 1,0 0-1,0 0 0,0 0 0,0 0 0,0 0 1,0 0-1,0 0 0,0 0 0,0 0 1,0 1-1,0-1 0,1 0 0,-1 0 1,0 0-1,0 0 0,0 0 0,0 0 1,0 0-1,0 0 0,0 0 0,0 0 1,0 0-1,0 0 0,0 0 0,1 0 1,-1 0-1,0-1 0,0 1 0,0 0 1,-1 10-59,-16 46-59,6-20 7,-11 64 1,21-99 71,1 0 1,0 0 0,0 1 0,0-1 0,0 0-1,0 1 1,0-1 0,0 1 0,0-1 0,0 0 0,1 0-1,-1 1 1,1-1 0,-1 0 0,1 1 0,-1-1-1,2 2 1,-1-3 18,0 1 0,-1-1 0,1 1 0,0-1 0,0 0 0,0 1 0,0-1 0,-1 0 0,1 0 0,0 0 0,0 1 0,0-1 0,0 0 0,0 0 0,0 0 0,-1-1 0,1 1 0,0 0 0,0 0-1,0 0 1,0-1 0,0 1 0,0 0 0,-1-1 0,2 0 0,16-8-267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14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4 326 14939,'21'3'2431,"4"1"-169,-24-3-2224,-1-1-1,1 1 1,0 0-1,0-1 1,-1 1-1,1 0 1,0 0-1,-1-1 1,1 1-1,-1 0 1,1 0-1,-1 0 1,1 0-1,-1-1 1,0 1-1,1 0 1,-1 0-1,0 0 1,0 0-1,1 0 1,-1 0-1,0 0 1,0 0-1,0 2 1,-2 8 2,1 0 0,-1 1-1,-1-1 1,0-1 0,-1 1 0,0 0 0,0-1 0,-10 17 0,-9 23 358,25-48-99,5-4-168,11-6-87,-15 6-16,21-10-344,0-1 0,-1 0 0,-1-2 0,30-25 1,-16 6-27</inkml:trace>
  <inkml:trace contextRef="#ctx0" brushRef="#br0" timeOffset="1">374 1 14387,'3'12'1312,"5"1"-880,3 0-167,2 7 463,2 4-136,-1 11-120,-1 1-72,-9 11-112,-4 0-80,-7 4-56,-9 0 24,-11-1-104,-1-4-248,-8-9-1504,-3-7 1544,3-10-216,0-4-144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16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12771,'10'5'1456,"6"-5"-680,3 1-256,7 0 905,6-1-417,3-1-224,-1 0-96,0-1-304,-1 1-216,-3-1-544,-4-1-232,-7-4 496,-6-3-144,-7-3-64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6:28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 15555,'12'7'1649,"1"8"-1129,6 8-160,0 7 632,5 18-360,2 11-56,-5 9-104,-1 7-111,-10 2-153,-6 3-72,-14-1-56,-9 1 8,-15-9-104,-10-5-152,-11-10 1544,-6-8-1272,-5-17 88,4-10 96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16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1 439 12947,'0'0'86,"0"1"0,0-1 0,0 1 0,0-1 0,0 1 0,0-1 0,0 0 0,0 1 0,1-1 1,-1 1-1,0-1 0,0 1 0,0-1 0,1 0 0,-1 1 0,0-1 0,0 1 0,1-1 0,-1 0 0,0 1 0,1-1 1,-1 0-1,0 1 0,1-1 0,-1 0 0,1 0 0,-1 0 0,0 1 0,1-1 0,-1 0 0,1 0 0,18-1 1701,19-13 138,-13 0-1477,1-1-1,-2-1 1,0-1-1,-1-2 1,40-40-1,-47 42-439,-1-1-1,-1-1 1,0 1-1,-2-2 1,0 0-1,-1-1 1,16-43-1,-25 53-69,-6 12-19,-8 18-19,2 3 25,1 1 0,1 0-1,-7 36 1,14-58 74,1 1 0,0-1 0,0 1-1,-1-1 1,1 0 0,0 1 0,0-1 0,0 1 0,0-1 0,1 0-1,-1 1 1,0-1 0,1 2 0,-1-2 1,1-1 0,-1 0 0,0 1 0,0-1 1,1 0-1,-1 0 0,0 1 0,1-1 0,-1 0 0,0 0 0,1 0 0,-1 0 1,0 1-1,1-1 0,-1 0 0,0 0 0,1 0 0,-1 0 0,0 0 0,1 0 1,-1 0-1,0 0 0,1 0 0,-1 0 0,1 0 0,-1 0 0,0 0 0,1 0 0,-1 0 1,0 0-1,1-1 0,2 0 1,0-1 1,0 1 0,-1-1-1,1 0 1,-1 0-1,1 0 1,-1 0 0,0 0-1,0-1 1,4-3-1,15-26 16,0 0 0,-2-2 0,-2 0 0,24-67-1,-47 118 6,2 1 0,0 0 0,0 0 1,0 18-1,4-29-134,-1 0 0,1-1 1,1 1-1,-1 0 1,1 0-1,0-1 1,0 1-1,1 0 0,0-1 1,1 0-1,-1 1 1,1-1-1,0 0 0,0 0 1,8 10-1,2-2-186,-1-1-100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17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22 11234,'5'-3'460,"-1"0"0,1 0 0,0 1 0,0 0 0,0 0 0,0 0 0,1 1 0,7-2 0,-11 3-368,-1 0-1,1 0 1,-1 0 0,1 0 0,-1 0-1,0 0 1,1 1 0,-1-1 0,1 0-1,-1 1 1,0-1 0,1 1 0,-1 0-1,0-1 1,0 1 0,0 0 0,1 0-1,-1 0 1,0 0 0,0 0-1,0 0 1,0 0 0,0 0 0,-1 0-1,1 0 1,0 0 0,0 1 0,-1-1-1,1 0 1,-1 1 0,1-1 0,-1 0-1,1 1 1,-1-1 0,0 0 0,0 1-1,0 1 1,0 2-7,0 0 1,0 0-1,0 1 0,-1-1 1,0 0-1,0 0 0,-1 0 1,1 0-1,-1-1 0,0 1 1,0 0-1,-1-1 1,1 1-1,-1-1 0,-4 5 1,-5 6 335,-1 1 1,-22 19 0,16-18 607,-34 23 0,108-55-149,-35 8-1196,-4 2 64,1-1 1,-1 2 0,1 0-1,17-1 1,-7 3-96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02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365 136 14811,'3'-12'673,"-1"-1"0,-1 1 0,0-24 0,-1 33-567,0 1 1,0-1-1,-1 0 0,1 0 1,-1 0-1,1 1 0,-1-1 1,0 0-1,0 1 0,0-1 0,-1 1 1,1-1-1,-1 1 0,1-1 1,-1 1-1,0 0 0,0 0 1,0 0-1,0 0 0,0 0 1,0 0-1,-5-2 0,5 3-51,0 0-1,-1 1 0,1-1 0,0 1 1,-1-1-1,1 1 0,0 0 0,0 0 1,-1 0-1,1 0 0,0 1 0,-1-1 1,1 0-1,0 1 0,0 0 0,-1-1 1,1 1-1,0 0 0,0 0 1,0 0-1,0 1 0,0-1 0,0 0 1,1 1-1,-4 3 0,-2 1-7,0 1 1,1 1-1,0-1 1,1 1-1,-6 9 0,-2 8-19,1 0 0,1 1-1,1 1 1,1 0 0,2 0-1,-7 46 1,6-3 8,1 105 0,14-6 21,-4-143-40,1 0 1,1 0-1,1-1 0,13 35 1,-17-56-10,-1 0 0,1 0 0,0 0 0,0 0 0,1-1 1,-1 1-1,1-1 0,4 6 0,-7-9-6,0 0 0,1 0 0,-1 0 0,0 0 0,0 0 0,0 1 0,0-1 0,0 0 0,1 0 0,-1 0 0,0 0 0,0 0 0,0 0 0,0 0 0,0 0 0,1 0 0,-1 0 0,0 0 0,0 0 0,0 0 0,0 0 0,1 0 0,-1 0 0,0 0 0,0 0 0,0 0 0,0 0 0,1 0 0,-1 0 0,0 0 0,0 0-1,0 0 1,0 0 0,0 0 0,1-1 0,-1 1 0,0 0 0,0 0 0,0 0 0,0 0 0,0 0 0,0 0 0,0 0 0,1-1 0,-1 1 0,0 0 0,0 0 0,0 0 0,0 0 0,0-1 0,0 1 0,0 0 0,0 0 0,0 0 0,0 0 0,0-1 0,1-11 69,-3-6-17,0 0 1,-2 0-1,1 0 0,-2 1 1,-1 0-1,-11-27 1,-57-96 119,73 139-173,-7-13 8,-33-54 48,36 61-47,-1 0-1,1 1 1,-1-1-1,0 1 0,-1 0 1,-10-7-1,10 9 13,6 6 7,10 7 10,2-3-38,-1-1 1,1-1 0,1 0 0,-1 0-1,0-1 1,1 0 0,0-1 0,22 1-1,-13-2-228,0-1 0,0-1 0,0-1 0,25-6-1,-27 3-515,-1 0 0,0-1-1,0-2 1,0 1-1,-1-2 1,22-14 0,-22 11-298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02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15587,'1'2'284,"-1"0"0,0 0-1,1 0 1,-1 1-1,0-1 1,-1 0 0,1 0-1,0 0 1,-1 3 0,0 1 237,-2 41-88,1 0 0,3 0 0,2 0 0,12 68 0,-13-111-68,-1-7-92,0-17 74,-4-32 81,-1 4-153,-3 0 0,-14-48 0,19 92-315,0 4-15,2 9-97,1-6 25,1 0 0,-1 0-1,1-1 1,-1 1 0,1-1 0,0 1 0,0-1-1,0 0 1,0 0 0,0 0 0,1 0 0,-1 0 0,1 0-1,-1 0 1,1-1 0,0 1 0,-1-1 0,1 0-1,0 0 1,0 0 0,0 0 0,0-1 0,5 2 0,0-2-148,1 1 1,0-1 0,-1 0 0,1-1 0,0 0 0,-1-1 0,11-2 0,13-7-546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03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13075,'0'2'172,"1"0"1,-1-1-1,0 1 1,0 0-1,0 0 1,0 0-1,0 0 1,0 0-1,0-1 0,0 1 1,-1 0-1,1 0 1,-2 3-1,-12 26 1131,3-9-67,10-18-1068,0 0 1,0-1-1,0 1 0,0 0 1,1 0-1,-1-1 0,1 1 1,0 0-1,1 6 0,-1-9-131,0 0 0,0 0-1,0-1 1,1 1-1,-1 0 1,0 0 0,1-1-1,-1 1 1,1 0 0,-1-1-1,1 1 1,-1-1 0,1 1-1,-1-1 1,1 1-1,0-1 1,-1 1 0,1-1-1,1 1 1,-1 0-11,1-1 1,-1 1-1,1-1 0,0 0 0,-1 0 1,1 0-1,0 0 0,-1 0 1,1 0-1,-1 0 0,1 0 0,3-2 1,14-3 171,33-16 0,-40 15-172,1 0 0,-1 1 0,1 1 0,1 0 0,-1 1 1,14-2-1,-25 5-22,0 0 0,0 0 0,1 0 1,-1 0-1,0 0 0,0 0 0,0 1 1,0-1-1,0 1 0,0 0 0,0-1 1,-1 1-1,1 0 0,0 0 0,0 0 1,0 0-1,-1 1 0,4 2 0,-2 0 23,0 0 0,0 1 0,0-1 0,0 1 0,3 8 0,5 9 139,-10-21-151,-1 0 0,1 0-1,0 0 1,-1-1 0,1 1 0,0 0 0,0-1 0,0 1 0,-1 0 0,1-1 0,0 1 0,0-1 0,0 1 0,0-1 0,0 0-1,0 1 1,0-1 0,0 0 0,0 0 0,0 0 0,0 0 0,0 0 0,1 0 0,-1 0 0,0 0 0,0 0 0,0 0 0,0 0 0,0-1-1,0 1 1,0 0 0,0-1 0,0 1 0,1-2 0,5-1 47,1-2 0,-1 1-1,10-9 1,-7 6-17,-7 5-32,10-8-15,1 1 1,0 1-1,0 0 0,28-11 1,-38 18-17,0 0-1,0 0 1,-1 0 0,1 0 0,0 1 0,0 0 0,0 0-1,0 0 1,0 0 0,-1 0 0,1 1 0,0 0 0,0-1-1,0 1 1,-1 1 0,1-1 0,0 1 0,-1-1 0,1 1-1,-1 0 1,0 0 0,0 1 0,0-1 0,0 0 0,5 7-1,5 6-66,-8-9 118,-1-1 0,1 1 0,0-1 0,0 0 0,6 4 0,-9-8-40,-1 0 0,1-1 0,-1 1 0,1 0 0,-1 0 0,1-1 0,-1 1 0,1-1 0,0 0 0,-1 1 0,1-1 0,0 0 0,-1 0 0,1 0-1,0 0 1,0 0 0,-1 0 0,1-1 0,0 1 0,-1-1 0,1 1 0,-1-1 0,1 1 0,-1-1 0,1 0 0,1-1 0,-2 2 9,0-1 0,-1 1 0,1 0 0,-1-1 1,1 1-1,0-1 0,-1 1 0,1-1 0,-1 1 0,1-1 0,-1 1 0,0-1 0,1 1 1,-1-1-1,0 0 0,1 1 0,-1-1 0,0 0 0,1 1 0,-1-1 0,0 0 0,0 1 1,0-1-1,0 0 0,0 0 0,0 1 0,0-1 0,0 0 0,0 1 0,0-1 0,0 0 1,0 0-1,-1 1 0,1-1 0,0 0 0,0 1 0,-1-1 0,1 0 0,0 1 0,-1-1 1,1 1-1,-1-2 0,-9-7-90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03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13099,'5'-6'235,"1"1"0,0 0-1,0 0 1,0 1 0,1 0 0,-1 0 0,1 0 0,0 1 0,0 0 0,0 1-1,1-1 1,-1 1 0,1 1 0,-1-1 0,1 1 0,0 0 0,-1 1-1,1 0 1,0 0 0,0 1 0,-1 0 0,1 0 0,-1 1 0,1 0 0,7 3-1,-14-4-211,1 0 0,-1-1 0,1 1 0,-1 0-1,1 0 1,-1 0 0,0 0 0,0 0 0,1 1 0,-1-1-1,0 0 1,0 1 0,0-1 0,0 0 0,0 1-1,-1-1 1,1 1 0,0 0 0,-1-1 0,1 1-1,-1-1 1,1 1 0,-1 2 0,0-1 10,0 1 0,-1-1 0,1 0 1,-1 0-1,0 0 0,0 0 0,0 0 1,0 0-1,-1 0 0,1 0 0,-4 4 1,-4 5 110,0 0 1,-1 0 0,0-1-1,-13 10 1,-33 21 524,38-30-314,1 1 0,-22 21 0,38-33-342,0 0 0,1-1 1,-1 1-1,0-1 0,1 1 1,-1 0-1,0 0 0,1-1 1,-1 1-1,1 0 0,-1 0 1,1 0-1,0-1 0,-1 1 1,1 0-1,0 0 0,-1 0 1,1 0-1,0 0 0,0 0 1,0 0-1,0 0 0,0 0 1,0-1-1,0 1 0,0 0 1,1 0-1,-1 1 0,1 0-16,0-1 0,0 0-1,0 0 1,1 0-1,-1 0 1,0-1 0,0 1-1,1 0 1,-1 0-1,1-1 1,-1 1 0,0-1-1,1 1 1,-1-1-1,3 1 1,7 1-232,0-1 1,0 0-1,17-1 0,-2-2-275,0-1-1,49-12 1,-28 2-5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04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14 14051,'-4'-14'1300,"8"19"-86,11 26 30,-4-8-1050,-1 2 0,-2 0 0,0 0-1,7 47 1,-13-58-132,-2 0 0,1 1 0,-2-1 0,0 1 0,0-1-1,-1 0 1,-1 0 0,-1 0 0,0 0 0,-8 20 0,3-15 12,-1 0-1,-1-1 1,0 0 0,-1-1 0,-1 0 0,-1-1-1,-19 18 1,26-27-71,-1 1-1,-1-2 1,1 1-1,-1-1 1,0-1-1,0 1 1,-1-2-1,1 1 1,-1-1-1,0-1 1,-1 1 0,1-2-1,0 0 1,-1 0-1,1-1 1,-13 1-1,10-4-26,0 0 0,-19-5 0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04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8 16291,'3'-7'1329,"-9"13"-937,-9 9-176,-8 17 544,-6 6-192,-3 10-336,-1 5-48,4 11-80,6 1-24,14 0-128,8-4-192,18-9 760,14-9-496,12-21 16,3-9 24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05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33 12787,'0'-1'70,"0"1"0,0-1 1,0 1-1,0-1 0,0 1 1,0-1-1,0 1 0,0-1 0,-1 1 1,1-1-1,0 1 0,0 0 1,0-1-1,0 1 0,-1-1 1,1 1-1,0-1 0,0 1 0,-1 0 1,1-1-1,0 1 0,-1 0 1,1-1-1,0 1 0,-1 0 1,1 0-1,-1-1 0,1 1 0,0 0 1,-1 0-1,1 0 0,-1-1 1,0 1-1,-18 4 1263,14-2-1138,0 0 0,0 1 0,1-1 0,-1 1 0,-6 6 0,5-2-143,2 0-1,-1 0 1,1 1 0,0-1 0,0 1-1,1 0 1,0 0 0,1 0 0,0 1-1,0-1 1,0 0 0,1 1 0,1-1-1,-1 1 1,1-1 0,2 12-1,-1-14-36,0 0 0,0-1-1,0 1 1,0-1-1,1 1 1,0-1 0,1 1-1,-1-1 1,1 0-1,0 0 1,4 5 0,-4-7 7,-1 0 1,1-1-1,0 1 1,-1-1 0,1 0-1,0 0 1,1 0-1,-1 0 1,0-1 0,0 1-1,1-1 1,-1 0-1,1 0 1,-1 0 0,1 0-1,0-1 1,-1 1-1,7-1 1,-3-1 10,0 0-1,0 0 1,0-1-1,0 0 1,0 0 0,-1 0-1,1-1 1,-1 0-1,0 0 1,0-1 0,0 0-1,0 0 1,0 0-1,5-7 1,3-2 54,0-1 0,-1-1-1,21-30 1,-29 38-69,-1 0 0,1-1 0,-2 1 0,1-1 0,-1 0 0,0 0 0,0 0 0,-1 0 0,2-12 0,-5 11 4,-3 8-6,-7 15 8,7-4-21,0 1 0,0 0 1,1 0-1,0 0 0,1 0 0,-2 17 1,4-21-4,-1 0 1,1-1 0,0 1-1,1 0 1,-1-1 0,1 1 0,1-1-1,-1 1 1,1-1 0,0 0-1,1 0 1,5 10 0,-7-14 2,0 0 0,0 0 0,1-1-1,-1 1 1,1 0 0,-1-1 0,1 0 0,-1 1 0,1-1 0,0 0 0,0 0 0,0 0 0,-1 0 0,1 0 0,0 0 0,0 0 0,1-1 0,-1 1 0,3 0 0,-2-1 3,0-1 0,0 1 1,0 0-1,0-1 0,0 1 1,0-1-1,0 0 0,0 0 1,-1 0-1,1 0 1,0-1-1,3-1 0,2-3 18,0 0 0,-1 0 0,1-1-1,-1 0 1,0-1 0,-1 1 0,7-11 0,-4 5 60,-1-1 0,9-23 0,-15 33-46,0-1-1,0 1 0,-1-1 0,1 0 0,-1 1 1,0-1-1,-1 0 0,1 0 0,-1 0 0,0 0 1,0 0-1,-2-8 0,2 13-29,0-1 0,0 1 0,0-1 0,-1 1 0,1-1-1,0 1 1,0-1 0,0 1 0,0-1 0,-1 1 0,1 0 0,0-1 0,0 1 0,-1-1 0,1 1 0,0 0 0,-1-1 0,1 1 0,0 0-1,-1-1 1,1 1 0,-1 0 0,1 0 0,-1 0 0,1-1 0,0 1 0,-1 0 0,1 0 0,-1 0 0,0 0 0,0 0 3,0 0 0,0 0 0,0 1 0,1-1 0,-1 1 0,0-1 0,0 1 0,0-1 0,1 1 0,-1-1 0,0 1 0,1 0 0,-1-1 0,0 2 0,-2 2 13,0 0 0,1 0-1,-1 0 1,1 1 0,-2 4-1,3-7-18,0 0 0,1 0 0,-1 0-1,1-1 1,0 1 0,-1 0 0,1 0 0,0 0-1,0 0 1,0 0 0,1-1 0,-1 1-1,0 0 1,1 0 0,-1 0 0,1-1-1,-1 1 1,1 0 0,0 0 0,0-1 0,0 1-1,1 1 1,0-1 1,0 0 0,0 0 0,1-1 0,-1 1 0,0-1 0,1 0 1,-1 0-1,1 0 0,-1 0 0,1 0 0,-1-1 0,1 1 0,5 0 0,8 0-4,0-1 1,0-1-1,0 0 0,18-4 1,-29 4-14,173-37-247,-144 30 247,-32 8 65,0-1 1,0 0-1,0 0 1,0 0-1,0 0 0,0 0 1,-1-1-1,1 1 1,-1 0-1,1-1 1,-1 1-1,1-1 0,-1 1 1,0-1-1,1 0 1,0-2-1,16-35 563,-9 16-383,-1 4-173,-8 16-58,-5 11-7,-4 11-10,2-1 1,0 2-1,-6 25 0,10-33 13,1 0 0,0 0 0,1 1 0,0-1 1,1 0-1,3 23 0,-3-32-40,1 1 0,0-1-1,0 0 1,0 1 0,0-1-1,1 0 1,-1 0 0,1 0 0,3 5-1,-4-7 15,0 0 0,0 0-1,0 0 1,0 0-1,0-1 1,0 1-1,0 0 1,0-1 0,0 1-1,0-1 1,0 1-1,1-1 1,-1 1-1,0-1 1,0 0 0,0 0-1,1 0 1,-1 1-1,0-1 1,0 0-1,0-1 1,1 1 0,-1 0-1,0 0 1,0 0-1,0-1 1,1 1-1,-1-1 1,0 1 0,2-1-1,19-14-175,1-7-83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05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48 12611,'0'-1'173,"1"0"1,0 0 0,-1 0 0,1 0-1,-1 0 1,1 0 0,-1 0 0,1 0 0,-1 0-1,0 0 1,1 0 0,-1 0 0,0 0-1,0-1 1,0 1 0,0 0 0,0 0-1,0-1 1,-1 1-38,1 0 0,0 1 1,-1-1-1,1 1 0,0-1 0,-1 0 0,1 1 1,-1-1-1,1 1 0,-1-1 0,1 1 0,-1-1 1,0 1-1,1 0 0,-1-1 0,0 1 0,1 0 1,-1-1-1,0 1 0,-1 0 0,-1-1 144,-1 0 0,1 1 1,-1 0-1,1 0 0,-1 0 0,1 0 0,-1 1 1,1-1-1,-7 2 0,5 1-167,-1-1 0,1 1 0,0 0 0,0 0-1,0 1 1,0-1 0,0 1 0,1 0 0,0 1 0,0-1 0,-6 8 0,8-9-114,1-1 1,0 0 0,-1 1-1,1-1 1,0 1 0,0 0-1,0-1 1,0 1 0,1 0-1,-1-1 1,1 1 0,-1 3-1,1-4-1,1-1 1,-1 1-1,0 0 0,1 0 0,-1-1 0,1 1 1,-1 0-1,1-1 0,0 1 0,0-1 0,0 1 1,0-1-1,0 1 0,0-1 0,0 0 0,0 1 0,1-1 1,-1 0-1,0 0 0,3 2 0,0-1-3,-1-1 0,1 1-1,0 0 1,0-1 0,0 0 0,0 0-1,0 0 1,0-1 0,0 1 0,1-1-1,-1 0 1,0 0 0,0 0 0,0-1-1,0 0 1,0 1 0,0-1-1,0-1 1,0 1 0,0-1 0,0 1-1,4-4 1,4-1-17,0-1 0,-1 0 1,0-1-1,0 0 0,15-15 0,6-13-82,-30 33 42,0 1 1,0-1 0,-1 0-1,1 0 1,0 0-1,-1 0 1,0 0-1,0 0 1,0 0 0,0 0-1,1-5 1,-9 12-924,0 6 345,7-8 557,-1-1 0,1 1 1,0 0-1,-1 0 0,1-1 0,0 1 0,0 0 0,0-1 0,0 1 0,0 0 0,0 0 0,1 2 0,0-3 63,-1-1-1,0 1 0,1 0 0,-1-1 1,1 1-1,-1 0 0,1-1 0,-1 1 1,1 0-1,-1-1 0,1 1 0,0-1 1,-1 1-1,1-1 0,0 0 0,-1 1 1,1-1-1,0 1 0,0-1 0,-1 0 1,1 0-1,0 0 0,0 1 0,-1-1 1,1 0-1,0 0 0,0 0 0,0 0 1,1 0-1,16-3-267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6:31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1 16043,'4'3'1456,"-8"3"-898,-10 11-427,11-13 62,-19 21 335,-160 175 1348,127-145-1796,-91 71-1,73-78-48,73-48-30,0 0 0,0 1 0,0-1 0,0 0 1,0 0-1,0 0 0,0 0 0,0 1 0,0-1 0,0 0 0,0 0 0,0 0 0,0 0 0,0 0 0,0 1 0,0-1 0,0 0 1,0 0-1,0 0 0,0 0 0,0 0 0,0 1 0,1-1 0,-1 0 0,0 0 0,0 0 0,0 0 0,0 0 0,0 0 0,0 0 1,0 1-1,1-1 0,-1 0 0,0 0 0,0 0 0,0 0 0,0 0 0,0 0 0,0 0 0,1 0 0,-1 0 0,0 0 0,0 0 1,0 0-1,0 0 0,1 0 0,-1 0 0,0 0 0,0 0 0,0 0 0,0 0 0,0 0 0,1 0 0,-1 0 0,0 0 0,0 0 0,0 0 1,0 0-1,0 0 0,1 0 0,-1-1 0,152 7 226,29 3-106,-153-6-78,-5-1-295,-1 1 0,1 1 0,0 0-1,-1 2 1,37 14 0,-43-11-56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06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18 14635,'-5'-16'1227,"5"16"-1194,-1 0 0,1 0 0,0 0 0,0-1 0,-1 1 1,1 0-1,0 0 0,0 0 0,-1 0 0,1 0 0,0-1 0,0 1 1,-1 0-1,1 0 0,0 0 0,-1 0 0,1 0 0,0 0 0,-1 0 0,1 0 1,0 0-1,0 0 0,-1 0 0,1 0 0,0 0 0,-1 0 0,1 1 1,-1-1-1,0 1 71,-1 0 0,0 0 0,1 1 0,-1-1 0,1 0 0,0 1 0,-1-1 0,1 1 1,0 0-1,0-1 0,0 1 0,-1 3 0,-4 8 223,0 1 0,1-1 0,1 1 0,0 0 0,1 1 0,1-1 0,0 1 0,1-1 0,1 24 0,0-36-304,1 1 0,-1-1 0,0 1 0,1-1 0,0 0 0,-1 1 0,1-1 0,0 0 0,0 0 0,0 0 0,1 1 0,-1-1 0,0 0 0,1-1 0,-1 1 0,1 0 0,0 0-1,0-1 1,0 1 0,0-1 0,0 1 0,0-1 0,0 0 0,0 0 0,0 0 0,0 0 0,1 0 0,-1 0 0,0-1 0,5 1 0,6 1-57,0-1-1,0-1 1,1 0 0,20-3-1,-11 1-114,-15 1 81,-1 1 0,1 0 1,0 0-1,-1 1 0,1 0 1,9 3-1,-15-4 59,-1 1 1,0-1 0,0 1-1,0-1 1,1 1-1,-1-1 1,0 1 0,0 0-1,0 0 1,0 0-1,0-1 1,0 1 0,0 0-1,-1 0 1,1 0-1,0 0 1,0 1 0,0 0-1,-1 0 21,1-1-1,-1 1 1,0 0-1,0-1 1,0 1 0,0-1-1,0 1 1,-1 0-1,1-1 1,0 1 0,-1-1-1,1 1 1,-1 0-1,1-1 1,-1 0 0,0 1-1,0-1 1,-1 3-1,-4 3 134,1 0 0,-1 0 0,0 0 0,0-1-1,-1 0 1,0 0 0,0-1 0,0 1 0,-1-2 0,0 1-1,0-1 1,-9 4 0,10-6-84,-1 1 0,1-1-1,0 0 1,-1 0 0,1-1-1,-1 1 1,0-2 0,1 1 0,-1-1-1,0-1 1,1 1 0,-1-1 0,1-1-1,-12-2 1,17 3-142,-1 0 0,1 0-1,0 0 1,-1 0 0,1-1-1,0 1 1,0-1 0,0 1 0,0-1-1,0 0 1,0 0 0,1 1-1,-1-1 1,1-1 0,-1 1 0,1 0-1,0 0 1,0 0 0,0-1-1,0 1 1,0 0 0,0-1-1,0 1 1,1-1 0,0 1 0,-1-1-1,1 0 1,0 1 0,0-1-1,0 1 1,0-1 0,1 1 0,-1-1-1,1 1 1,0-1 0,-1 1-1,1-1 1,0 1 0,1 0 0,-1 0-1,0-1 1,0 1 0,1 0-1,1-2 1,19-14-714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06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46 13851,'2'-5'263,"0"1"-22,0-1 0,0 1 0,0 0 0,0 0-1,1-1 1,0 2 0,3-5 0,-6 8-213,0 0 0,0-1 1,0 1-1,0 0 0,1 0 0,-1-1 1,0 1-1,0 0 0,0 0 0,1 0 1,-1 0-1,0-1 0,0 1 0,1 0 1,-1 0-1,0 0 0,0 0 1,1 0-1,-1 0 0,0 0 0,0 0 1,1 0-1,-1 0 0,0 0 0,0 0 1,1 0-1,-1 0 0,0 0 0,0 0 1,1 0-1,-1 0 0,0 0 0,1 0 1,-1 0-1,0 0 0,0 0 1,1 0-1,-1 1 0,0-1 0,0 0 1,0 0-1,1 0 0,-1 0 0,0 1 1,0-1-1,0 0 0,1 0 0,-1 0 1,0 1-1,0-1 0,0 0 1,0 0-1,0 1 0,0-1 0,0 0 1,0 1-1,1-1 0,-1 0 0,0 0 1,0 1-1,0-1 0,2 23 1195,-2-22-1198,0 51 1088,-10 84-1,-2-6-583,12-126-516,-2 33 108,2-1-1,1 1 1,9 51-1,-2-64-5,-2-20-41,-1-14-3,-2 1-35,-2-1 0,0 0 1,0 0-1,0 0 0,-2-1 0,1 1 0,-3-11 0,-15-71 195,15 80-192,1 5-8,1 0 1,-1 0-1,0 0 0,-1 0 1,0 0-1,0 0 1,0 1-1,-6-9 1,13 19-198,0-1 1,1 0 0,-1 0-1,1 0 1,-1-1 0,1 0 0,0 0-1,0 0 1,0 0 0,0-1-1,1 0 1,-1 0 0,9 1-1,5 0-269,0-1 0,0-1 0,22-2 0,2-4-322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06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14155,'-6'2'342,"0"-1"0,1 1 1,-1 0-1,1 0 0,-1 0 0,1 1 0,0 0 1,0 0-1,0 0 0,0 0 0,0 1 0,1 0 1,0 0-1,0 0 0,-7 10 0,6-8-116,1 1 1,0-1-1,0 1 0,1-1 0,-1 1 0,2 0 1,-1 0-1,1 1 0,0-1 0,0 1 1,0 13-1,1-19-204,1-1-1,0 1 1,0 1 0,0-1 0,0 0 0,0 0 0,1-1-1,-1 1 1,0 0 0,1 0 0,0 0 0,-1 0 0,1 0-1,0 0 1,0 0 0,0-1 0,0 1 0,0 0 0,0-1-1,1 1 1,-1-1 0,0 1 0,1-1 0,0 0 0,-1 0-1,1 0 1,0 1 0,-1-1 0,1-1 0,0 1 0,0 0 0,0 0-1,0-1 1,-1 1 0,1-1 0,0 0 0,0 1 0,0-1-1,0 0 1,0 0 0,0 0 0,0 0 0,4-1 0,4-1-107,0 0 1,0-1 0,0 1 0,-1-2-1,1 1 1,-1-2 0,13-6-1,14-14-648,60-52 0,-62 49 236,-33 26 482,0 1-1,0 0 1,0 1-1,0-1 1,1 0-1,-1 0 1,0 0-1,1 1 0,-1-1 1,0 1-1,1-1 1,-1 1-1,1-1 1,2 1-1,-4 0 25,1 0 0,-1 1 0,1-1 1,-1 0-1,1 1 0,-1-1 0,1 1 0,-1-1 0,1 1 0,-1-1 1,0 1-1,1-1 0,-1 1 0,0-1 0,1 1 0,-1 0 0,0-1 1,0 1-1,1-1 0,-1 1 0,0 0 0,0-1 0,0 1 0,0 0 1,0-1-1,0 1 0,0 0 0,0-1 0,0 1 0,0-1 0,0 1 1,-1 0-1,1 0 0,-3 25 397,0-14-110,2 0 0,0 25-1,1-35-250,0 0 0,0 0-1,0 0 1,0 0-1,1 0 1,-1 0 0,1 0-1,-1 0 1,1 0 0,0 0-1,0 0 1,0 0-1,0 0 1,0 0 0,1-1-1,-1 1 1,0 0 0,1-1-1,-1 1 1,1-1-1,0 0 1,-1 1 0,3 0-1,-1-1-12,0 0 0,-1-1 0,1 1-1,0-1 1,0 1 0,0-1 0,0 0 0,0 0-1,0-1 1,0 1 0,-1 0 0,1-1 0,0 0-1,0 0 1,2-1 0,47-21-1,-33 14-45,10-5-29,-5 2-42,29-10 1,-47 20 56,1 0 1,-1 0-1,1 1 1,0 0-1,-1 0 1,1 1-1,0-1 1,0 2-1,11 0 1,-14 1 27,1-1 1,-1 1-1,1 0 1,-1 1-1,0-1 1,0 1-1,0-1 0,0 1 1,0 1-1,-1-1 1,1 0-1,-1 1 0,0 0 1,0-1-1,4 8 1,-4-7 28,0 1-1,0-1 1,0 0 0,1 0 0,0 0 0,0 0-1,0 0 1,1-1 0,-1 0 0,1 0 0,-1 0 0,11 4-1,-8-6-59,1 1-1,0-1 1,0 0-1,0-1 1,0 0-1,0 0 1,0-1-1,0 0 1,11-2-1,12-5-1114,30-13 0,-31 11-466,11-6-22,-27 9 689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07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20348,'3'-7'1577,"-1"7"-1201,0 0-176,4 0 584,1-4-832,-5-9 96,-2-5-48,-9-3-152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29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10 256 9922,'-9'-1'4721,"17"-3"-1028,7-3-2737,7-8-470,-1-1-1,-1-1 0,0-1 1,17-21-1,64-84-228,-89 108-206,-18 24-29,0 1 0,1 0 0,0 1 0,1-1-1,-7 22 1,5-11-12,2 0 1,-4 33-1,7-52-15,1 0 0,0 0-1,0 1 1,0-1 0,0 0 0,0 0 0,1 0 0,-1 0 0,1 0 0,-1 0 0,1 0 0,0 0-1,0 0 1,0 0 0,0 0 0,0 0 0,0 0 0,0-1 0,3 4 0,-3-5-73,1 1 1,-1 0-1,0-1 1,0 0-1,1 1 1,-1-1-1,0 0 1,1 0-1,-1 1 1,0-1-1,1 0 1,-1 0-1,0 0 1,1-1-1,-1 1 1,0 0-1,1 0 1,-1-1-1,0 1 1,0-1-1,1 1 1,-1-1-1,0 0 1,0 1-1,0-1 1,0 0-1,0 0 1,0 0-1,0 0 1,0 0-1,0 0 1,1-2 0,6-4-364,0 0-140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30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13155,'1'0'196,"0"-1"1,1 0 0,0 0-1,-1 1 1,1-1-1,-1 1 1,1-1 0,0 1-1,-1 0 1,1 0-1,-1 0 1,1 0 0,0 0-1,-1 0 1,1 0-1,0 0 1,-1 1 0,3 0-1,-3 0-64,0 0-1,1 0 1,-1 0-1,0 1 1,0-1-1,0 1 1,0-1-1,0 1 1,0-1-1,-1 1 1,1-1-1,0 1 1,-1 0-1,1 0 1,-1-1-1,0 1 1,1 3-1,1 8 224,-1 0 0,-1 1-1,-1 14 1,1-14-225,0-1 1,3 25-1,-3-38-126,0 1-1,0-1 1,0 0-1,0 0 1,0 0 0,0 0-1,0 1 1,0-1-1,0 0 1,0 0-1,0 0 1,0 0-1,0 1 1,0-1 0,1 0-1,-1 0 1,0 0-1,0 0 1,0 0-1,0 0 1,0 1-1,0-1 1,1 0 0,-1 0-1,0 0 1,0 0-1,0 0 1,0 0-1,1 0 1,-1 0-1,0 0 1,0 0 0,0 0-1,0 0 1,1 0-1,-1 0 1,0 0-1,0 0 1,1 0 0,8-5 91,13-15 21,-16 14-70,4-2 2,42-35 108,-47 39-159,0 1 1,0 0-1,0 0 0,0 1 1,0 0-1,1-1 1,-1 2-1,1-1 0,7-1 1,-12 3-2,0 0 0,1 0 0,-1 1 1,0-1-1,0 0 0,1 0 0,-1 1 1,0-1-1,0 0 0,0 1 0,0-1 1,1 1-1,-1 0 0,0-1 0,0 1 1,0 0-1,0 0 0,0 0 0,-1-1 1,1 1-1,0 0 0,0 0 0,0 0 0,-1 0 1,1 1-1,-1-1 0,1 0 0,-1 0 1,1 0-1,-1 0 0,1 1 0,-1-1 1,0 0-1,0 0 0,0 1 0,0-1 1,0 0-1,0 2 0,0 6-74,1 0 1,-2-1-1,-2 18 0,3-26 58,0 0-1,0 1 1,0-1-1,0 0 0,0 0 1,0 0-1,0 0 1,0 0-1,0 1 1,0-1-1,0 0 1,0 0-1,0 0 1,0 0-1,0 1 0,0-1 1,0 0-1,0 0 1,0 0-1,0 0 1,0 0-1,0 0 1,-1 1-1,1-1 0,0 0 1,0 0-1,0 0 1,0 0-1,0 0 1,0 0-1,0 0 1,-1 0-1,1 0 1,0 1-1,0-1 0,0 0 1,0 0-1,0 0 1,0 0-1,-1 0 1,1 0-1,0 0 1,0 0-1,0 0 1,0 0-1,-1 0 0,1 0 1,0 0-1,0 0 1,0 0-1,0 0 1,0 0-1,-1 0 1,1 0-1,0 0 0,0-1 1,0 1-1,0 0 1,0 0-1,0 0 1,0 0-1,-1 0 1,-3-9-378,3-1 35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30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22 17556,'-12'0'1720,"7"0"-1192,0-3-216,2 0 721,2 3-377,7 0-840,-2-7 72,-4-2-136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33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1 14547,'1'0'71,"-1"0"-1,0 0 1,1 0-1,-1 0 1,0 0-1,0 0 1,1 0 0,-1 0-1,0 0 1,0 0-1,1 0 1,-1 0-1,0 0 1,1 1-1,-1-1 1,0 0 0,0 0-1,0 0 1,1 0-1,-1 1 1,0-1-1,0 0 1,0 0-1,1 0 1,-1 1-1,0-1 1,0 0 0,0 0-1,0 1 1,1-1-1,-1 0 1,0 0-1,0 1 1,0-1-1,0 0 1,0 1 0,0-1-1,0 0 1,0 0-1,0 1 1,-5 16 1473,-17 18-297,20-32-1091,-21 30 512,-3-1 1,-28 30-1,40-49-521,1 0 0,-1-1 0,-1 0 0,0-1 0,-1-1 0,-29 14 0,42-22-134,0-1-1,0 0 1,1 0 0,-1 0 0,0 0-1,0 0 1,0-1 0,0 1 0,0-1-1,0 0 1,0 0 0,0 0-1,0 0 1,0 0 0,0-1 0,0 1-1,0-1 1,0 0 0,0 0 0,0 0-1,0 0 1,1-1 0,-1 1-1,0-1 1,-3-3 0,3 2-14,0 0 0,1-1 0,-1 1 1,1-1-1,0 0 0,0 1 0,1-1 0,-1 0 1,1 0-1,0 0 0,0 0 0,0-1 0,0 1 0,1 0 1,0 0-1,0 0 0,0-8 0,2 4-15,-1 1 0,1 0 0,0 0 0,0 1 0,0-1 0,1 0 0,0 1 0,1-1 0,0 1 0,0 0 0,0 0 0,0 1 0,1-1 0,0 1 0,0 0 0,1 0 0,-1 1-1,1-1 1,0 1 0,0 0 0,0 1 0,9-4 0,-10 5 9,0-1-1,1 1 0,-1 0 1,1 1-1,0-1 0,-1 1 1,1 0-1,0 0 1,0 1-1,0 0 0,-1 0 1,1 0-1,0 1 0,0 0 1,-1 0-1,1 0 0,0 1 1,-1 0-1,1 0 0,-1 0 1,0 1-1,0 0 0,0 0 1,0 0-1,0 0 1,0 1-1,7 7 0,-3 1 2,-1 0-1,0 0 1,-1 1 0,-1-1-1,7 18 1,-7-16 8,1 1-1,0-1 1,1 0 0,10 13 0,-17-26-5,0 0 0,0 1 0,0-1 0,0 0 0,1 1-1,-1-1 1,0 0 0,1 0 0,-1 0 0,1 0 0,-1 0 0,1 0 0,-1-1 0,1 1 0,0 0 0,-1-1-1,1 0 1,0 1 0,-1-1 0,1 0 0,0 0 0,0 1 0,-1-1 0,1-1 0,0 1 0,0 0 0,3-1 0,-2-1 42,1 0 1,0 1 0,-1-2-1,1 1 1,-1 0 0,1-1 0,-1 1-1,0-1 1,0 0 0,4-6 0,10-12 9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33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17116,'16'6'1712,"0"2"-1112,5-1-248,5 1 760,3-1-231,2-1-329,3 0-216,-3-2-336,0-1-160,-7-2-264,-3 1-80,-5-1-385,-6 1-167,-9-2 688,1 0-240,-7-2 16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34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14235,'-1'9'1888,"5"2"-863,9-2-337,10-3 1656,6 0-919,7-1-465,3 0-136,2-2-368,-5 0-208,-3-1-608,-4 1-592,-6-1 824,-4-4-216,-4-2-88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6:32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19 19148,'0'0'66,"0"-1"0,0 0-1,0 1 1,0-1 0,0 0 0,0 1-1,-1-1 1,1 1 0,0-1 0,0 0-1,-1 1 1,1-1 0,-1 1 0,1-1-1,0 1 1,-1-1 0,1 1 0,-1-1-1,1 1 1,-1 0 0,1-1 0,-1 1 0,1 0-1,-1-1 1,0 1 0,-22-5 456,16 5-360,0 0 0,-1 0 0,1 1 0,-10 2 0,10-1-105,0 1 0,0 0 0,1 0-1,-1 1 1,1 0 0,0 0 0,0 0 0,0 1-1,1 0 1,-1 0 0,1 0 0,0 1 0,1 0-1,-1 0 1,1 0 0,0 0 0,1 1 0,-4 7-1,2-1-53,0 0-1,0 0 0,2 1 1,-1-1-1,2 1 0,0 0 1,0 0-1,1 24 0,2-26-6,1 1-1,0-1 1,0 0-1,1 0 1,1-1-1,0 1 1,1-1-1,0 0 1,0 0-1,1 0 1,1 0-1,9 10 1,-13-16 7,1 0 1,0-1 0,1 1-1,-1-1 1,1 0 0,0-1-1,0 1 1,0-1 0,1 0-1,-1 0 1,1 0 0,-1-1-1,1 0 1,0 0-1,0-1 1,0 1 0,0-1-1,0-1 1,0 1 0,0-1-1,1 0 1,-1 0 0,0-1-1,0 1 1,0-2 0,6-1-1,-7 2 19,0-1 0,-1 0-1,1 0 1,-1 0-1,1 0 1,-1-1-1,0 0 1,0 0 0,0 0-1,0 0 1,-1-1-1,1 0 1,-1 1 0,0-1-1,0 0 1,0-1-1,0 1 1,-1 0 0,0-1-1,0 1 1,0-1-1,-1 0 1,1 0 0,-1 0-1,1-7 1,-1 2-24,-1 1 0,1-1 1,-2 1-1,1 0 1,-1-1-1,-1 1 0,0 0 1,0-1-1,-1 1 0,0 0 1,0 1-1,-10-17 0,7 15-110,-1-1-1,0 1 1,-1 0-1,0 1 0,-1 0 1,0 0-1,0 1 1,-1 0-1,0 1 0,0 0 1,-1 0-1,0 1 1,0 1-1,0 0 0,-15-5 1,-19 5-360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38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177 258 8002,'-5'5'488,"0"0"1,0 0-1,-1-1 1,1 0-1,-1 0 1,0 0-1,0-1 0,-7 3 1,4-1-86,1-1 0,-1 1 1,-9 8-1,8-4-30,0 1 0,1-1 0,-14 22 0,20-27-276,0 0 0,1 0 1,-1 0-1,1 0 0,0 1 1,1-1-1,-1 1 0,1-1 1,-1 1-1,1 0 0,1-1 0,-1 1 1,1 0-1,0 5 0,0-9-45,0 0 0,0 0 1,0 0-1,0-1 0,0 1 0,1 0 0,-1 0 0,0 0 0,0-1 0,1 1 0,-1 0 0,1-1 1,-1 1-1,0 0 0,1-1 0,-1 1 0,1 0 0,0-1 0,-1 1 0,1-1 0,0 1 0,-1-1 1,1 1-1,0-1 0,-1 0 0,1 1 0,0-1 0,0 0 0,-1 1 0,1-1 0,0 0 0,0 0 0,0 0 1,-1 0-1,1 0 0,0 0 0,0 0 0,0 0 0,-1 0 0,1 0 0,0 0 0,0 0 0,0-1 1,-1 1-1,1 0 0,0-1 0,0 1 0,0-1 0,5-2 206,1 0 1,-1-1-1,-1 0 1,8-5-1,-12 9-246,19-17 268,-1-1 0,0-1 0,-2-1 0,0 0 0,15-23 0,-2-4-163,32-66 0,-52 93-103,-6 13-3,0-1 1,0 1 0,-1-1-1,3-8 1,-22 90 33,10-54-30,2 0 0,0 1 1,1-1-1,1 1 0,0 23 0,2-43-15,0-1 0,0 1 0,0-1 0,0 1 0,0-1 0,0 0 0,0 1 0,0-1 0,0 1 0,0-1 0,1 1 1,-1-1-1,0 1 0,0-1 0,0 0 0,0 1 0,1-1 0,-1 1 0,0-1 0,0 0 0,1 1 0,-1-1 0,0 0 0,1 1 0,-1-1 0,0 0 0,1 0 0,-1 1 0,0-1 0,1 0 1,-1 0-1,1 1 0,-1-1 0,0 0 0,1 0 0,-1 0 0,1 0 0,1 0 0,-1-1 1,1 1-1,-1-1 1,0 1-1,1-1 0,-1 0 1,0 0-1,1 1 1,-1-1-1,0 0 0,2-2 1,28-33 12,-31 36-13,25-36 26,-3-2 1,35-76 0,-23 43-7,-34 71-20,0-1 0,0 0 0,1 0 0,-1 0 0,0 0 0,1 1 0,-1-1 0,1 0 0,-1 0 0,1 1 0,-1-1 0,1 0 0,-1 1 0,1-1 0,0 0 0,-1 1 0,1-1 0,1 0 0,-2 22 0,-11 70 0,6-54 14,1 0 0,1 60 1,3-95-23,0 0 0,0 0 1,0 0-1,0 0 0,0 0 0,1-1 1,-1 1-1,1 0 0,-1 0 1,1 0-1,0-1 0,0 1 1,0 0-1,0-1 0,0 1 1,0-1-1,0 1 0,0-1 0,3 3 1,-3-3-23,1-1 1,-1 0-1,1 1 1,-1-1-1,0 0 1,1 1-1,-1-1 1,1 0-1,-1 0 1,0 0-1,1 0 1,-1-1-1,1 1 1,-1 0-1,0-1 0,1 1 1,-1 0-1,1-1 1,1-1-1,8-4-126,-1-1-1,0 0 1,0-1-1,14-13 1,-22 19 173,31-30-294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39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15507,'-15'17'1745,"17"-5"-993,2-3-256,14-2 960,2-6-351,10 1-337,3-2-168,5-2-552,0-3-336,-4-4-160,0 0 368,-11-2-136,-4 0-120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39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6 386 15875,'-1'5'612,"-3"21"949,4-26-1520,0 1 0,0-1 0,0 1-1,0-1 1,0 1 0,0-1 0,0 1-1,1-1 1,-1 1 0,0-1 0,0 1 0,0-1-1,1 0 1,-1 1 0,0-1 0,0 1-1,1-1 1,-1 0 0,0 1 0,1-1-1,-1 0 1,1 1 0,-1-1 0,0 0-1,1 1 1,-1-1 0,1 0 0,-1 0 0,1 0-1,-1 1 1,1-1 0,-1 0 0,1 0-1,-1 0 1,0 0 0,1 0 0,-1 0-1,1 0 1,-1 0 0,1 0 0,-1 0-1,1 0 1,-1 0 0,1-1 0,-1 1-1,1 0 1,6-2 177,-1-1 1,0 1-1,0-1 0,-1 0 0,1 0 1,-1-1-1,1 0 0,7-6 0,39-43 357,-11 4-482,-1-2 0,-3-2-1,-2-2 1,30-65-1,-57 107-144,-10 23-9,-11 28-28,12-34 86,-19 48-57,9-26 46,2 0 1,1 0-1,-7 34 0,15-58 16,0 0-1,-1-1 0,1 1 1,0-1-1,0 1 1,0 0-1,0-1 0,0 1 1,0 0-1,0-1 1,1 1-1,-1-1 0,1 1 1,-1-1-1,1 1 1,1 2-1,-2-4 1,1 1 0,-1-1 0,1 0-1,0 1 1,-1-1 0,1 0 0,-1 0 0,1 0 0,0 1-1,-1-1 1,1 0 0,0 0 0,-1 0 0,1 0 0,0 0-1,-1 0 1,1 0 0,0 0 0,-1 0 0,1 0 0,0-1-1,-1 1 1,1 0 0,-1 0 0,1 0 0,1-1 0,4-3 8,-1 1 0,1-1 0,0 0 0,-1-1 0,0 1 0,5-6 0,9-12 4,0 0 0,-1-1 0,-1-1 0,-2-1-1,0 0 1,-1-1 0,13-39 0,-59 145-265,25-61-2,3-9-365,0 1 0,1 0 0,0-1-1,0 1 1,0 18 0,3-29 592,-1 1 0,1-1-1,0 0 1,0 0 0,0 1 0,0-1-1,0 0 1,0 1 0,0-1 0,0 0-1,0 0 1,0 1 0,1-1 0,-1 0-1,0 1 1,0-1 0,0 0 0,0 0-1,0 1 1,0-1 0,1 0 0,-1 0-1,0 0 1,0 1 0,0-1 0,1 0-1,-1 0 1,0 0 0,0 0 0,0 1 0,1-1-1,-1 0 1,0 0 0,0 0 0,1 0-1,-1 0 1,0 0 0,1 0 0,-1 0-1,0 1 1,0-1 0,1 0 0,-1 0-1,0 0 1,0-1 0,1 1 0,-1 0-1,0 0 1,1 0 0,-1 0 0,0 0-1,0 0 1,1 0 0,-1 0 0,0 0-1,0-1 1,1 1 0,-1 0 0,0 0 0,0 0-1,1-1 1,14-5-1024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40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11 16772,'3'0'335,"-1"1"0,0-1 1,0 0-1,1 0 1,-1 0-1,0 0 1,0-1-1,0 1 1,1-1-1,-1 1 0,0-1 1,0 0-1,3-1 1,21-4 1280,-25 6-1594,0 0 0,1 0 0,-1 1 1,0-1-1,1 0 0,-1 1 0,0-1 1,1 1-1,-1-1 0,0 1 0,0-1 1,1 1-1,-1 0 0,0 0 0,0 0 1,0 0-1,0-1 0,0 1 0,0 1 1,0-1-1,-1 0 0,1 0 0,0 0 1,-1 0-1,1 0 0,0 1 0,-1-1 1,0 0-1,1 1 0,-1-1 0,0 0 1,1 1-1,-1-1 0,0 0 0,0 1 1,0-1-1,0 0 0,0 1 0,-1-1 1,0 3-1,0 4-12,-1 0 1,0 0-1,0 0 1,-1-1-1,-5 13 0,1-6 127,-1-1-1,0 1 0,0-1 0,-2 0 0,1-1 0,-2 0 0,1-1 0,-2 0 0,1-1 0,-21 14 0,41-36 253,8 1-556,1 1 0,1 1 0,0 0 0,0 1-1,1 1 1,0 1 0,0 1 0,21-3 0,-21 7-92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40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14203,'2'1'155,"-1"0"-1,1 0 1,0-1-1,-1 1 1,1-1-1,0 1 1,0-1-1,0 0 1,-1 0 0,1 0-1,0 0 1,0 0-1,0 0 1,-1 0-1,1 0 1,0-1-1,3 0 1,3-1 193,233-31 4295,125 5-3570,221 48-2333,-551-17 1177,0-1 1,0-2 0,0-2 0,1-2 0,-2-1 0,1-1-1,67-22 1,-81 21-214,-12 3-1069,-31 4 515,1 0 322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41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19 408 14747,'-3'7'621,"0"-2"-363,1-1 0,0 1-1,0 0 1,1 0 0,-1-1-1,1 1 1,0 0 0,1 0-1,-1 1 1,1 6 0,0-12-210,0 1 1,0-1-1,0 1 0,0-1 1,0 1-1,0-1 1,1 0-1,-1 1 1,0-1-1,0 1 1,1-1-1,-1 1 1,0-1-1,1 0 1,-1 1-1,0-1 1,1 0-1,-1 1 1,0-1-1,1 0 1,-1 1-1,1-1 0,-1 0 1,1 0-1,-1 1 1,0-1-1,1 0 1,-1 0-1,1 0 1,0 0-1,17-4 795,16-18-85,-11 1-486,-1-2 0,0 0 0,-2-2 0,32-49 0,51-117 7,-98 181-276,3-7 5,0 1 1,-1-2-1,6-23 0,-48 131 1,30-73-6,0-2-1,0 0 0,1 1 0,1-1 0,1 1 0,-2 23 0,4-38-2,0 0 1,0 0-1,0 0 0,1 1 0,-1-1 1,0 0-1,0 0 0,0 0 1,1 0-1,-1 0 0,1 1 1,-1-1-1,1 0 0,-1 0 0,1 0 1,0 0-1,-1 0 0,1-1 1,0 1-1,0 0 0,0 0 0,0 0 1,0-1-1,-1 1 0,1 0 1,1-1-1,-1 1 0,0-1 1,0 1-1,0-1 0,0 1 0,0-1 1,0 0-1,0 0 0,1 0 1,-1 1-1,0-1 0,0 0 1,0 0-1,0-1 0,1 1 0,-1 0 1,0 0-1,2-1 0,4-1 3,-1 0 0,1 0-1,-1-1 1,0 0 0,1 0-1,5-5 1,6-3 3,-1-2 0,0 0 1,0-1-1,-1 0 0,25-32 0,-30 31-20,-24 40-4,4-4-45,-9 35-1,16-47-115,0-1 0,0 1 0,1 0 0,1-1-1,-1 1 1,1 0 0,2 12 0,-2-19 121,0-1 33,0 0-1,0 0 1,1 0 0,-1 0 0,0 0-1,0 0 1,1 0 0,-1 0 0,1 0-1,-1 0 1,1 0 0,-1 0 0,1-1 0,0 1-1,-1 0 1,1 0 0,0 0 0,-1-1-1,2 2 1,8 1-370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42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5 194 14275,'-1'1'259,"1"0"0,-1 1 1,0-1-1,1 0 0,-1 1 0,1-1 0,0 1 1,0-1-1,-1 1 0,1-1 0,0 1 0,0-1 0,0 2 1,7-2 1074,7-7-733,20-17 83,-2-2 0,0 0 0,54-60 0,-75 73-615,-8 8-62,0 1-1,-1-1 1,1 1-1,1 0 0,-1 0 1,0 0-1,1 0 1,-1 0-1,1 1 0,0 0 1,0 0-1,5-2 1,-8 4-9,-1 0 1,1 0 0,-1 1 0,1-1 0,-1 0 0,1 0 0,-1 1 0,1-1 0,-1 1 0,0-1-1,1 0 1,-1 1 0,0-1 0,1 1 0,-1-1 0,0 1 0,0-1 0,1 1 0,-1-1 0,0 1-1,0-1 1,0 1 0,0-1 0,0 1 0,0 0 0,0-1 0,0 1 0,0-1 0,0 1 0,0-1 0,0 1-1,0-1 1,0 2 0,-3 23-8,2-22 8,-13 83-33,-7 47-290,22-119-101,3-13-212,11-17-203,-11 11 944,16-20-512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42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12899,'0'0'1944,"3"6"-824,4 1-399,2-1 1951,4 1-1336,5-3-375,3 1-129,5-5-376,2 0-248,1-3-664,0 0-432,-2-2 744,-5 3-168,-3 0-129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43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32 398 15803,'-5'8'573,"1"-3"-336,1-1-1,0 1 1,0 0-1,0 0 1,1 1 0,0-1-1,0 0 1,-2 8-1,4-12-188,0-1-1,0 0 1,0 1 0,0-1-1,0 0 1,0 1-1,0-1 1,0 0 0,0 1-1,0-1 1,0 0-1,0 1 1,0-1-1,0 0 1,0 1 0,0-1-1,0 0 1,0 1-1,1-1 1,-1 0 0,0 1-1,0-1 1,0 0-1,1 0 1,-1 1-1,0-1 1,0 0 0,0 0-1,1 1 1,-1-1-1,0 0 1,1 0 0,-1 0-1,0 0 1,0 1-1,1-1 1,0 0-1,14-4 836,15-17-98,-6-1-480,-1-1 0,-1-1 0,-1-1 1,33-52-1,56-120 40,-103 185-392,-5 15-39,-8 23-7,-13 33-29,12-42 127,1 1 0,1 1 0,0-1 0,-2 31 0,6-48-3,1-1-1,0 1 1,0-1 0,0 1-1,0-1 1,0 1-1,0 0 1,0-1 0,0 1-1,0-1 1,0 1 0,0-1-1,0 1 1,0-1 0,0 1-1,1-1 1,-1 1-1,0-1 1,0 1 0,1-1-1,-1 1 1,0-1 0,1 1-1,-1-1 1,0 0-1,1 1 1,-1-1 0,1 1-1,-1-1 1,0 0 0,1 0-1,-1 1 1,1-1 0,-1 0-1,1 0 1,-1 1-1,1-1 1,-1 0 0,1 0-1,-1 0 1,1 0 0,0 0-1,-1 0 1,1 0 0,-1 0-1,1 0 1,-1 0-1,1 0 1,-1 0 0,1 0-1,-1 0 1,1-1 0,-1 1-1,1 0 1,-1 0-1,1-1 1,-1 1 0,1 0-1,0-1 1,4-2 7,0 0 0,-1 0 1,1 0-1,6-6 0,9-11-39,-1-1 0,-1 0-1,22-34 1,39-75-313,-68 111 255,-20 36 79,-11 35-1,8-17 30,-1-5-14,7-16-79,0-1 0,0 2 0,2-1 0,0 1 0,-3 23 0,7-29-524,1-9 581,-1 0 0,0 0 0,0 1 1,1-1-1,-1 0 0,0 0 0,1 0 1,-1 0-1,0 0 0,1 0 1,-1 0-1,0 0 0,0 0 0,1 0 1,-1 0-1,0 0 0,1 0 0,-1-1 1,0 1-1,0 0 0,1 0 0,-1 0 1,0 0-1,0 0 0,1-1 1,-1 1-1,0 0 0,0 0 0,1-1 1,10-5-297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43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26 14179,'6'-3'729,"0"-1"-1,0 1 1,1 0 0,-1 1-1,1 0 1,0 0 0,10-2-1,-14 3-552,1 0-1,-1 1 1,0 0-1,1-1 0,-1 1 1,0 0-1,0 1 1,1-1-1,-1 0 0,0 1 1,0 0-1,1 0 1,-1 0-1,0 0 0,0 0 1,0 1-1,0 0 1,2 1-1,-3-1-155,-1-1 1,0 1-1,0 0 1,0-1-1,0 1 1,0 0-1,0 0 1,-1 0-1,1 0 1,0 0-1,-1 0 1,0 0-1,1 0 1,-1 0-1,0 0 1,0 0-1,0 0 1,0 0-1,-1 0 1,1 0-1,0 0 1,-1 0-1,0 0 1,1-1-1,-3 5 1,-1 4 4,-1 1-1,-1-1 1,-7 11 0,12-19-16,-18 23 163,-36 38 0,-8 13 307,51-55-239,14-14-87,11-6-104,26-9-1492,60-19 1,-72 19 1209,8-2-379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6:53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16916,'-25'27'1272,"12"-6"-840,23 3-112,21-21 632,18-3-408,19-1-104,10-4 1,19-2-33,7-2-152,10 4-368,-2-3-192,-14 5-441,-5 1-183,-18-3 1960,-11-1-1264,-28-1-56,-12 1-24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9:15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0 579 12139,'2'0'163,"0"1"0,0-1 0,0 0 0,0 0 0,1 0 0,-1 0 0,0-1 0,0 1 1,0-1-1,0 1 0,0-1 0,0 1 0,0-1 0,0 0 0,-1 0 0,1 0 1,0 0-1,0 0 0,-1-1 0,3-1 0,35-37 1102,-29 29-810,29-36 17,-2-2 1,-2-1 0,-3-2-1,-2-1 1,-2-2-1,-2-1 1,18-61 0,-36 93-390,-4 12 12,-7 29-64,-1 1-30,-14 85-2,16-90 6,1 1 1,0 0-1,2 0 0,-1 0 1,4 17-1,-4-29-3,1-1-1,-1 0 1,0 1-1,0-1 1,1 0 0,-1 0-1,1 1 1,-1-1 0,1 0-1,0 0 1,-1 0 0,1 0-1,0 0 1,0 0 0,0 0-1,0 0 1,-1 0 0,2 0-1,-1 0 1,0 0 0,0-1-1,0 1 1,2 0 0,-2 0 1,1-1 0,0 0 0,0 0 0,-1 0 1,1 0-1,0 0 0,0 0 0,-1-1 0,1 1 1,0 0-1,0-1 0,-1 0 0,1 1 0,-1-1 0,3-1 1,4-3 10,1-1 1,0 0 0,-1-1-1,11-10 1,11-16 32,-2-1-1,26-38 1,-18 22-43,-36 50-4,0 0 0,1 0 0,-1-1 0,0 1 0,0 0 0,0 0 0,0 0 0,1 0 0,-1 0 0,0 0 0,0 0-1,1 0 1,-1 0 0,0 0 0,0 0 0,0 0 0,1 0 0,-1 0 0,0 0 0,0 0 0,0 0 0,1 0 0,-1 0 0,0 0 0,0 0 0,0 0 0,1 0 0,-1 0 0,0 0 0,0 0 0,0 0 0,1 1 0,-1-1 0,0 0 0,0 0-1,0 0 1,0 0 0,0 0 0,1 1 0,-1-1 0,0 0 0,0 0 0,0 0 0,0 1 0,0-1 0,0 0 0,0 0 0,0 0 0,0 1 0,0-1 0,0 0 0,0 0 0,0 0 0,0 1 0,0-1 0,0 0 0,0 0 0,0 1 0,0-1-1,0 0 1,0 0 0,0 0 0,0 1 0,0-1 0,0 0 0,0 18-10,-1 1 1,0-1-1,-5 22 0,-2 19-5,6-41-12,-1 53-6,3-67-12,1 0 0,-1 1 1,1-1-1,-1 0 0,1 1 0,0-1 0,1 0 1,-1 0-1,1 0 0,0 0 0,0 0 0,0-1 1,3 4-1,-5-6 22,1 0 0,0 0 0,0-1 0,0 1 0,0-1 0,-1 1 0,1-1 0,0 1 0,0-1 0,0 0 0,0 1 0,0-1 0,0 0 0,0 0 0,0 0 0,0 0 0,1 0 0,-1 0 0,0 0 0,0 0-1,0 0 1,0 0 0,0 0 0,0-1 0,0 1 0,0 0 0,0-1 0,0 1 0,-1-1 0,1 1 0,0-1 0,0 0 0,1 0 0,4-4-21,-1 1-1,0-1 0,0 0 1,4-5-1,21-30-279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9:15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14843,'10'6'1448,"2"0"-943,-1 3-209,4 1 552,-1-2-192,-2 3-656,1-6-344,0-3 320,1-4-136,-1-8-128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9:15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4 512 15579,'0'1'90,"-1"0"0,1-1 0,0 1 0,-1-1 0,1 1-1,0 0 1,0-1 0,-1 1 0,1 0 0,0-1 0,0 1 0,0 0-1,0-1 1,0 1 0,0 0 0,0-1 0,0 1 0,0 0 0,0-1-1,0 1 1,1 0 0,-1-1 0,0 1 0,1 0 0,11-7 1355,17-25-152,29-49-734,-4-2 0,81-162 0,-129 233-567,-3 6-1,-1 1-1,1-1 1,-1 0 0,0 1-1,-1-1 1,1 0 0,-1 0-1,1-8 1,-8 23-22,0 1 0,1 0 0,-8 22 0,10-22 29,1 0 1,-1 1-1,1 12 1,2-21 2,-1 0 0,1 0 0,0 1-1,1-1 1,-1 0 0,0 0 0,1 0 0,0 0 0,0 0 0,0 1 0,0-2 0,0 1 0,1 0 0,-1 0 0,4 5 0,-4-7-1,0 0 0,0 0 1,1 0-1,-1-1 0,0 1 0,0 0 0,0-1 1,1 1-1,-1 0 0,0-1 0,0 1 0,1-1 0,-1 0 1,0 1-1,1-1 0,-1 0 0,1 0 0,-1 0 1,2 0-1,0-1 1,1 1 0,-1-1 0,0 0-1,0 0 1,1 0 0,-1 0 0,5-4 0,3-1 5,-1-1 0,0-1 0,12-11 0,-6 5 14,-1-1 0,-1-1 1,0 0-1,-1-1 0,0 0 1,-2-1-1,15-29 0,-43 77 176,10-11-218,1 0 0,0 1 0,2 0 0,0 0 0,1 0 0,2 0 0,0 0 0,2 25 0,-1-43-47,0 0 0,0-1 1,1 1-1,-1 0 0,1 0 0,-1 0 1,1-1-1,0 1 0,-1 0 0,1-1 1,0 1-1,0 0 0,0-1 0,3 3 1,-4-4 43,1 1 0,0-1 1,-1 0-1,1 1 1,0-1-1,0 0 1,-1 0-1,1 0 0,0 1 1,0-1-1,-1 0 1,1 0-1,0 0 1,0 0-1,-1 0 0,1 0 1,0-1-1,0 1 1,-1 0-1,1 0 1,0-1-1,0 1 0,-1 0 1,1 0-1,0-1 1,-1 1-1,1-1 1,0 1-1,-1-1 1,1 1-1,-1-1 0,1 1 1,-1-1-1,2-1 1,10-12-374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9:16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15355,'5'0'512,"1"1"0,-1 0 0,0 1 0,0-1 0,0 1 0,0 0 0,0 1 0,0-1 0,8 7-1,-10-7-458,-1 0 0,1 1 0,-1-1 0,0 1 0,0 0 0,0 0 0,-1 0 0,1 0 0,-1 0 0,1 0-1,-1 0 1,0 1 0,0-1 0,0 0 0,-1 1 0,1 5 0,0-1-46,-1 0 0,-1 0 0,1 0 0,-1-1 0,-1 1 0,1 0 1,-1 0-1,-1-1 0,1 1 0,-6 10 0,1-5 90,0-1 0,-1 0 1,-1 0-1,-16 19 0,47-37-567,0 0-1,30-15 1,-52 21 469,17-8-349,26-15 0,-16 2-160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9:16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13563,'-1'0'98,"0"1"1,0-1-1,0 1 1,-1-1-1,1 0 1,0 1-1,0 0 0,0-1 1,0 1-1,0 0 1,0 0-1,1-1 1,-1 1-1,0 0 1,0 0-1,0 0 0,0 2 1,1-2-45,0-1-1,0 1 1,0-1 0,0 1-1,0-1 1,0 1 0,0-1 0,0 1-1,1-1 1,-1 1 0,0-1-1,0 1 1,1-1 0,-1 1-1,0-1 1,1 1 0,-1-1 0,0 0-1,1 1 1,-1-1 0,1 0-1,-1 1 1,1-1 0,-1 0-1,1 0 1,0 1 0,4 2 185,1-1 1,-1 0-1,1 0 1,0 0-1,-1-1 1,8 1-1,62 4 1337,152-7-1,-124-3-1114,804 19-1635,-817-4 1034,25 1-1316,-114-11 1368,0-1 1,0 0 0,-1 0-1,1 0 1,0 1-1,0-1 1,0 0 0,0 0-1,0-1 1,0 1-1,0 0 1,0 0 0,0 0-1,-1 0 1,1-1-1,0 1 1,0 0 0,0-1-1,0 1 1,-1-1-1,1 1 1,0-1 0,0 1-1,-1-1 1,1 0-1,0 1 1,-1-1 0,1 0-1,-1 0 1,1 1-1,-1-1 1,1 0 0,-1 0-1,0 0 1,1 1-1,-1-1 1,0 0 0,0 0-1,1 0 1,-1-1-1,0-5-572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9:21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55 464 10922,'-18'35'1523,"13"-26"-932,0 1 1,0 0 0,0 0-1,2 0 1,-1 0-1,1 1 1,1-1 0,-2 14-1,4-24-562,0 0 0,0-1-1,0 1 1,0 0 0,0 0 0,0 0-1,0 0 1,0-1 0,0 1 0,1 0-1,-1 0 1,0 0 0,0 0 0,0 0-1,0 0 1,0 0 0,1 0 0,-1-1-1,0 1 1,0 0 0,0 0-1,0 0 1,1 0 0,-1 0 0,0 0-1,0 0 1,0 0 0,0 0 0,1 0-1,-1 0 1,0 0 0,0 0 0,0 0-1,0 0 1,1 0 0,-1 0 0,0 0-1,0 0 1,0 0 0,0 1 0,0-1-1,1 0 1,-1 0 0,0 0 0,0 0-1,0 0 1,0 0 0,0 0 0,1 1-1,-1-1 1,0 0 0,0 0 0,0 0-1,0 0 1,0 0 0,0 1-1,0-1 1,0 0 0,0 0 0,0 0-1,0 0 1,0 1 0,0-1 0,0 0-1,11-12 562,-11 11-515,149-221 3205,-106 156-2970,-41 62-300,23-33-2,-1-1 1,-2-1-1,25-63 1,-40 86-420,-5 26 99,-4 27 31,2-37 281,-3 24-98,0-10 82,2 0 1,-1 0-1,2 0 1,0 0-1,0 0 0,6 25 1,-6-38 13,0 1 1,0-1-1,1 0 0,-1 1 1,1-1-1,-1 0 0,1 1 1,-1-1-1,1 0 0,0 0 1,0 0-1,-1 1 0,1-1 1,0 0-1,0 0 0,0 0 1,0-1-1,1 1 0,-1 0 1,0 0-1,0 0 0,0-1 1,1 1-1,-1-1 0,3 2 1,-2-2-2,1-1 1,-1 1-1,1 0 0,-1 0 1,0-1-1,1 0 1,-1 1-1,0-1 1,0 0-1,1 0 1,-1 0-1,0 0 0,3-3 1,6-4-2,-1 0 0,0-1 0,-1 0 0,13-15 0,-2-5 119,0-1 0,-2-1 0,-1-1 0,15-40 0,-22 48 42,-8 55 10,-2 16-193,-1-12-633,1 1 0,9 57 0,-9-89 575,1-1 0,0 1 1,0-1-1,0 1 0,1-1 1,-1 1-1,1-1 0,3 6 0,5 2-424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9:22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17 192 14035,'-17'37'2683,"17"-37"-2646,0 0-1,0 0 0,0 0 1,0 0-1,0 0 0,0 0 1,0 1-1,0-1 0,0 0 1,0 0-1,0 0 0,0 0 1,0 0-1,0 1 0,0-1 1,0 0-1,0 0 0,0 0 1,0 0-1,0 0 0,0 1 1,1-1-1,-1 0 0,0 0 1,0 0-1,0 0 0,0 0 1,0 0-1,0 0 0,0 0 1,0 1-1,1-1 0,-1 0 1,0 0-1,0 0 0,0 0 1,0 0-1,0 0 0,0 0 1,1 0-1,-1 0 0,0 0 1,0 0-1,0 0 0,10-2 670,7-7-127,7-9-227,-1-1 1,0-1 0,-2-1 0,-1-1 0,23-31-1,15-16 109,-58 70-457,0-1 0,0 0 0,0 0 0,0 1 0,0-1 0,0 0 0,0 0 0,0 1 0,0-1 0,0 0-1,0 0 1,1 0 0,-1 1 0,0-1 0,0 0 0,0 0 0,0 0 0,0 1 0,1-1 0,-1 0 0,0 0-1,0 0 1,0 0 0,0 1 0,1-1 0,-1 0 0,0 0 0,0 0 0,0 0 0,1 0 0,-1 0 0,0 0 0,0 0-1,1 1 1,-1-1 0,0 0 0,0 0 0,1 0 0,-1 0 0,0 0 0,0 0 0,0 0 0,1-1 0,-1 1-1,0 0 1,0 0 0,1 0 0,-1 0 0,0 0 0,0 0 0,0 0 0,1 0 0,-1-1 0,0 1 0,0 0-1,0 0 1,1 0 0,-1 0 0,0-1 0,0 1 0,0 0 0,0-1 0,-2 27 33,2-21-18,-5 34-23,2 1 0,3 0 0,5 63 0,-5-101-37,0 0 1,1 0-1,-1 0 1,0 0-1,1 0 0,-1-1 1,1 1-1,0 0 0,0 0 1,0-1-1,-1 1 0,2 0 1,-1-1-1,2 3 1,-3-3-2,0-1 0,1 0 1,-1 0-1,0 0 1,1 0-1,-1 0 1,0 0-1,1 0 1,-1 0-1,0 0 1,1 0-1,-1 0 0,0 0 1,1 0-1,-1 0 1,0 0-1,1 0 1,-1 0-1,0 0 1,1-1-1,-1 1 1,0 0-1,1 0 1,-1 0-1,0 0 0,0-1 1,1 1-1,10-17-1515,28-47 99,-15 27 540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9:22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 15851,'-3'-2'1601,"5"7"-1009,3 2-216,6 1 952,2 1-408,2 0-439,6-2-153,0 2-328,5-4-120,-1-5-497,-2-1-247,-3-8 672,-2 2-152,-7-2-136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9:23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0 578 12035,'0'1'191,"2"27"1165,3-16-444,-5-12-876,0 1 0,0-1 0,0 0 1,1 0-1,-1 0 0,0 0 0,0 1 0,1-1 1,-1 0-1,0 0 0,0 0 0,1 0 0,-1 0 1,0 0-1,1 0 0,-1 0 0,0 0 0,0 0 0,1 0 1,-1 0-1,0 0 0,0 0 0,1 0 0,-1 0 1,0 0-1,1 0 0,-1 0 0,0 0 0,0 0 1,1-1-1,-1 1 0,0 0 0,0 0 0,0 0 1,1-1-1,6-5 438,-1-1 1,1 0-1,-2-1 1,1 1 0,-1-1-1,0 0 1,5-12-1,2-1-71,148-281 1690,-78 141-1492,-78 153-563,-4 7-31,1-1 0,-1 1 0,1-1 0,-1 1 0,1 0 0,0 0 0,0-1 0,0 1 0,0 0 0,0 0-1,0 0 1,0 0 0,0 0 0,0 0 0,0 0 0,0 0 0,2 0 0,-2 1-6,-1 0 1,0 0 0,0 0-1,1 0 1,-1 0 0,0 0-1,0 1 1,1-1-1,-1 0 1,0 0 0,0 0-1,0 0 1,1 1-1,-1-1 1,0 0 0,0 0-1,0 1 1,1-1-1,-1 0 1,0 0 0,0 1-1,0-1 1,0 0-1,0 0 1,0 1 0,0-1-1,0 0 1,0 1-1,0-1 1,0 0 0,0 0-1,0 1 1,0-1-1,0 0 1,0 1 0,1 15-9,-1-14 9,-3 40-39,2-27 37,0 0 1,2 23-1,-1-37 2,0 0 1,0 0-1,0 0 0,0 0 0,0 0 0,0 0 1,1 0-1,-1-1 0,0 1 0,1 0 0,-1 0 1,1 0-1,-1 0 0,1 0 0,-1 0 0,1-1 0,-1 1 1,1 0-1,0 0 0,0-1 0,-1 1 0,1 0 1,0-1-1,0 1 0,1 0 0,0-1 0,-1 0-1,1 0 0,-1 0 1,1 0-1,-1 0 0,1 0 1,-1 0-1,1 0 1,-1-1-1,1 1 0,-1-1 1,1 1-1,-1-1 1,3-1-1,3-2-1,-1 0 0,1-1 0,-1 1 1,0-2-1,6-6 0,1-2 43,0-2 0,-1 0 0,0-1 0,-1 0 0,-1 0 0,-1-1 0,7-20 0,-26 97 550,-34 128-1845,53-202-363,-1 2 1064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9:23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24 14995,'28'-8'1870,"-13"4"-1035,-1 0 1,20-2-1,-31 5-683,1 1 0,-1 0 0,0 0 0,1 0 0,-1 0 1,0 0-1,1 1 0,-1-1 0,0 1 0,0 0 0,1 0 0,-1 1 0,0-1 0,0 0 1,4 4-1,-5-3-102,-1-1-1,1 1 1,-1 0 0,0 0 0,1-1 0,-1 1 0,0 0 0,0 0 0,-1 0-1,1 0 1,0 0 0,-1 0 0,1 0 0,-1 1 0,0-1 0,1 0-1,-1 0 1,0 0 0,0 0 0,-1 1 0,1-1 0,0 0 0,-1 0 0,1 0-1,-1 0 1,0 0 0,-1 3 0,-1 4 34,-1 0 1,-1-1-1,0 1 0,-10 14 0,-8 6 155,-43 44-1,53-61-82,0 0 0,0-2-1,-1 1 1,-1-2 0,-26 15-1,78-45 161,173-54-5610,-171 63 4339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6:54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8 565 16043,'-8'19'1609,"11"0"-1073,19-11-80,14-2 560,21-6-296,8-3-96,16-6-287,3-2-281,2-4-713,0-1 833,-10 3-320,-8 3-136,-17-1-112</inkml:trace>
  <inkml:trace contextRef="#ctx0" brushRef="#br0" timeOffset="1">949 31 15315,'23'-20'1305,"3"11"-969,2 8-144,1 11 640,3 10-384,-1 16-224,-3 9-112,-8 12-112,-4 5 0,-16 1-8,-6 4 24,-15-2 136,-10 2 0,-6-8 48,-2-7-200,-2-16 80,-1-10 32,10-14 48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9:24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11899,'8'0'267,"0"0"0,0 1 1,0 0-1,0 1 0,0 0 1,0 0-1,-1 1 0,1-1 1,-1 2-1,1-1 0,-1 1 1,9 6-1,-6-2-64,-1 0 0,0 0 0,0 1 0,-1 0 0,0 1 0,-1 0 0,10 15 0,-3 1-6,-1 2 0,-1-1 0,-2 2 1,-1-1-1,11 56 0,-11-23 101,-2-1 0,-3 1 0,-3 0 0,-2 0 1,-16 107-1,3-95-494,-2-1 1,-4 0 0,-2-2 0,-45 95-1,53-133-89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9:25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70 13083,'65'-66'4439,"-59"63"-3051,-9 11-932,-10 15-296,-13 17-61,-28 65 0,32-61-53,-15 31 83,4 1 1,3 1 0,4 1 0,-31 153-1,49-178-135,3 0-1,1 1 0,6 69 1,1-82-257,2-1 0,2 0 0,2 0 0,26 74 0,-27-94 5,20 33-1,-16-33-161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9:26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67 15147,'3'-5'486,"0"-1"0,0 1-1,1 0 1,0 1 0,0-1-1,0 0 1,0 1 0,1 0-1,5-4 1,-8 6-338,1 0-1,0 1 1,0-1 0,0 1-1,0-1 1,0 1-1,0 0 1,0 0 0,0 1-1,0-1 1,0 0 0,1 1-1,-1 0 1,0 0-1,0 0 1,1 0 0,-1 0-1,6 2 1,-7-1-111,-1-1 0,0 1 0,1-1 0,-1 1 0,1 0 0,-1 0 0,0-1 0,0 1 0,1 0 0,-1 0 0,0 0 0,0 1 0,0-1 0,0 0 0,0 0 0,0 1 0,0-1 0,-1 0 0,1 1 0,1 2 0,-1 0 4,-1-1-1,1 1 1,-1 0 0,1 0-1,-1-1 1,0 1 0,0 0-1,-1 5 1,-2 4 31,0 0-1,-1 0 1,-9 23 0,-1-8-11,-1-1 0,-1-1 1,-1 0-1,-1-1 0,-2-1 1,-27 27-1,47-51-59,0 0 0,-1 0 0,1 0 0,0 0 0,0 0 0,0 0 0,0 0 0,0 1 0,0-1 0,-1 0 0,1 0 0,0 0 0,0 0 0,0 0 0,0 0 0,0 0 0,0 1 0,0-1 0,0 0 0,0 0 1,-1 0-1,1 0 0,0 0 0,0 1 0,0-1 0,0 0 0,0 0 0,0 0 0,0 0 0,0 1 0,0-1 0,0 0 0,0 0 0,0 0 0,0 0 0,0 0 0,0 1 0,1-1 0,-1 0 0,0 0 0,0 0 0,0 0 0,0 1 0,9-1 44,23-7-14,-17 4-4,15-1-223,0 1 0,1 2 0,0 1 0,-1 2 0,1 1 0,31 7 0,-25-3-42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9:30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42 13571,'8'-6'365,"1"1"0,0 0-1,0 0 1,0 1 0,1 0 0,0 1 0,17-4-1,-23 6-233,0 0 0,1 1-1,-1 0 1,1 0 0,-1 0-1,1 0 1,-1 1 0,1-1-1,-1 1 1,1 0 0,-1 1-1,0-1 1,0 1 0,1 0-1,-1 0 1,-1 0 0,1 0-1,0 1 1,0 0 0,3 3-1,-5-4-93,0 0-1,0 0 1,0 0-1,-1 0 1,1 1-1,-1-1 1,1 1-1,-1-1 1,0 1-1,0-1 1,0 1-1,0 0 1,0 0-1,-1-1 1,1 1-1,-1 0 1,1 4-1,-2-2-5,1 0 0,-1 0 0,0 0-1,0 0 1,-1-1 0,1 1 0,-1 0 0,0-1-1,-4 6 1,-4 7 39,-2-1 0,0-1 0,-27 28-1,38-42-60,-50 48 112,21-23-36,-35 44 0,58-61-78,1-1-1,-1 1 1,2 0-1,-1 1 1,1 0 0,1-1-1,0 1 1,0 1 0,-4 20-1,7-28-5,1 1 1,-1 0-1,1-1 0,0 1 1,0 0-1,0-1 0,0 1 1,1 0-1,-1-1 0,1 1 0,0-1 1,0 1-1,1-1 0,-1 1 1,1-1-1,-1 0 0,1 0 1,0 0-1,0 0 0,0 0 0,1 0 1,-1 0-1,1-1 0,-1 1 1,1-1-1,4 3 0,-2-2 2,0-1 0,1 1-1,-1-1 1,1-1 0,0 1 0,0-1-1,-1 0 1,1 0 0,0 0-1,0-1 1,0 0 0,0 0 0,0-1-1,0 1 1,10-4 0,-2 0 67,0 0 1,-1-1 0,1-1-1,-1 0 1,0-1-1,-1 0 1,0-1 0,0 0-1,0-1 1,-1-1-1,-1 0 1,0 0 0,0-1-1,-1 0 1,0 0-1,13-24 1,-21 33-30,0 0 1,0 0-1,0 0 1,0 0-1,0 0 0,-1 0 1,1-1-1,0 1 0,-1 0 1,0 0-1,0-1 1,1 1-1,-2 0 0,1-1 1,0 1-1,0 0 1,-1-1-1,1 1 0,-1 0 1,1 0-1,-1-1 0,0 1 1,0 0-1,0 0 1,0 0-1,-2-2 0,0 1-1,1 1-1,-1 0 1,0 0-1,0 1 0,1-1 1,-1 0-1,0 1 1,0 0-1,-1 0 1,1 0-1,0 0 1,0 0-1,-1 0 0,1 1 1,0 0-1,0 0 1,-6 0-1,-1 0-85,1 1 1,0 1-1,0-1 0,-14 5 1,19-5-141,0 1 0,0-1 1,1 1-1,-1 0 0,0 0 1,1 0-1,-1 1 0,1-1 1,0 1-1,-1 0 1,1-1-1,-3 5 0,6-6 114,-1-1 1,1 1-1,0 0 0,-1-1 1,1 1-1,0-1 0,-1 1 0,1 0 1,0-1-1,0 1 0,0 0 0,-1-1 1,1 1-1,0 0 0,0-1 0,0 1 1,0 0-1,0-1 0,0 1 0,0 0 1,1-1-1,-1 1 0,0-1 0,0 1 1,0 0-1,1-1 0,-1 1 0,0 0 1,1-1-1,-1 1 0,0-1 0,1 1 1,-1-1-1,1 1 0,-1-1 0,1 1 1,-1-1-1,1 0 0,-1 1 0,1-1 1,0 0-1,-1 1 0,1-1 0,-1 0 1,1 0-1,0 1 0,-1-1 1,1 0-1,0 0 0,-1 0 0,1 0 1,0 0-1,0 0 0,18 2-1030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9:30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1 401 15987,'0'1'55,"0"-1"-1,0 0 1,0 1-1,0-1 1,0 0-1,0 0 1,1 1-1,-1-1 1,0 0-1,0 1 1,0-1-1,1 0 0,-1 0 1,0 0-1,0 1 1,1-1-1,-1 0 1,0 0-1,0 0 1,1 1-1,-1-1 1,0 0-1,1 0 1,-1 0-1,0 0 1,1 0-1,-1 0 0,0 0 1,1 0-1,-1 0 1,0 0-1,1 0 1,-1 0-1,0 0 1,0 0-1,1 0 1,12-10 766,10-24-129,-21 32-460,173-303 2595,-171 296-2804,-1 4-2,-1 0-1,1-1 1,0 1-1,1 0 1,0 1-1,-1-1 1,6-4-1,-8 8-18,-1 1 0,0 0 0,0 0 0,0 0 0,1-1 0,-1 1 0,0 0 0,0 0 0,0 0 0,1 0 0,-1 0 0,0-1-1,0 1 1,1 0 0,-1 0 0,0 0 0,1 0 0,-1 0 0,0 0 0,0 0 0,1 0 0,-1 0 0,0 0 0,0 0 0,1 0 0,-1 0 0,0 0 0,1 0 0,-1 0 0,0 1 0,0-1-1,1 0 1,-1 0 0,0 0 0,0 0 0,0 0 0,1 1 0,-1-1 0,0 0 0,0 0 0,0 0 0,1 1 0,-1-1 0,0 0 0,0 0 0,0 1 0,0-1 0,0 0 0,1 0-1,-1 1 1,0-1 0,0 0 0,0 0 0,0 1 0,0-1 0,0 0 0,0 1 0,0-1 0,0 0 0,0 1 0,1 23 34,-1-18-28,-19 231 106,5-110-892,14-126 730,-1 0 1,1 0 0,0 0 0,0 0-1,0 1 1,0-1 0,0 0-1,0 0 1,0 0 0,0 0 0,1 1-1,-1-1 1,0 0 0,1 0-1,-1 0 1,1 0 0,-1 0 0,1 0-1,-1 0 1,1 0 0,0 0-1,-1 0 1,2 1 0,7 6-315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9:33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14699,'1'-1'129,"-1"1"-1,0-1 1,1 1-1,-1-1 1,0 0-1,1 1 1,-1-1 0,0 1-1,1-1 1,-1 1-1,1-1 1,-1 1-1,1 0 1,-1-1-1,1 1 1,-1 0 0,1-1-1,0 1 1,-1 0-1,1 0 1,0-1-1,-1 1 1,2 0-1,0 15 1658,-2-1-1741,0 131 546,2 36 5,-2-176-576,0-2-9,0 0 0,0 1 0,1-1 0,-1 0 0,1 0 0,0 0-1,0 0 1,2 6 0,-2-11-175,-1 0-1,1 0 0,0 0 1,-1 0-1,1 0 0,-1 0 1,0 0-1,1 0 0,-1-3 0,-4-38-523,1 17 203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9:33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13083,'-4'0'1768,"4"4"-1016,7 3-168,2 0 1489,10 2-945,-1-2-136,13-1-239,-1-2-105,8-4-128,-5-1-88,2-8-312,-1 1-272,-3-2-672,-2-1-905,-8 10 1401,0 2-216,-7 5-256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9:36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1 511 13003,'-1'8'1662,"3"-6"-414,11-13 302,15-25-178,-27 34-1234,283-424 3187,-282 421-3317,26-33 63,-28 38-71,0 0 1,0-1-1,0 1 0,1 0 1,-1 0-1,0 0 1,0 0-1,0-1 0,0 1 1,1 0-1,-1 0 1,0 0-1,0 0 0,1 0 1,-1 0-1,0 0 1,0-1-1,1 1 1,-1 0-1,0 0 0,0 0 1,1 0-1,-1 0 1,0 0-1,0 0 0,1 0 1,-1 0-1,0 0 1,0 1-1,0-1 0,1 0 1,-1 0-1,0 0 1,0 0-1,1 0 0,-1 0 1,0 0-1,0 1 1,0-1-1,1 0 1,-1 0-1,0 0 0,0 0 1,0 1-1,0-1 1,1 0-1,-1 0 0,0 1 1,0-1-1,0 0 1,0 0-1,0 0 0,0 1 1,0-1-1,0 0 1,0 0-1,0 1 0,0-1 1,0 0-1,0 0 1,0 1-1,0-1 0,0 0 1,0 0-1,0 1 1,0 16 6,-27 129 55,1-2-38,24-124-25,1 0 0,0 0 0,2-1 0,0 1 0,6 26 0,-5-31-19,-1-10-8,-1-1 0,1 1 0,0 0 0,1-1 0,-1 1 0,1-1 0,-1 1 0,2-1 0,3 7 0,-5-14-258,0 0 0,0-1 0,-1 1 0,1-1 0,-1 1-1,0-6 1,0-12-99,5-3-134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9:36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 12347,'-1'1'162,"0"0"1,0 0-1,1-1 1,-1 1-1,1 0 0,-1 0 1,0 0-1,1 0 1,0 0-1,-1 0 1,1 0-1,-1 0 1,1 0-1,0 0 1,0 0-1,0 0 1,-1 0-1,1 0 1,0 0-1,0 0 1,1 0-1,-1 2 1,1-2 5,-1 0 1,1 0 0,0 0 0,-1-1-1,1 1 1,0 0 0,0 0 0,-1-1-1,1 1 1,0-1 0,0 1 0,0-1-1,0 1 1,0-1 0,0 1 0,0-1-1,0 0 1,1 1 0,6 0 339,0 0 1,-1 0 0,1-1-1,13 0 1,17-5 478,54-13 1,-62 11-761,1 1 1,0 1-1,32 0 0,-42 8-153,-20-3-82,0 0 0,-1 0 0,1 0 0,-1 1 0,1-1 0,-1 0 0,1 1 0,0-1-1,-1 0 1,1 1 0,-1-1 0,0 1 0,1-1 0,-1 0 0,1 1 0,-1-1 0,0 1 0,1-1 0,-1 1 0,0 0 0,1-1 0,-1 1 0,0-1 0,0 1-1,0 0 1,0-1 0,1 1 0,-1 1 0,-1-2-111,0 0 1,0 0-1,0 0 0,1 0 0,-1 0 1,0 0-1,0 0 0,0 0 0,1 0 1,-1 0-1,0 0 0,0-1 0,0 1 1,1 0-1,-1 0 0,0-1 0,0 1 1,1-1-1,-1 1 0,0 0 0,1-1 1,-2 0-1,-3-2-336,-7 2-69,-4 0-119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9:39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5 649 12179,'-5'13'2169,"13"-21"-508,15-22-110,14-30-52,45-97-1,13-72-660,-61 126-584,-34 103-254,0 0 0,0 0 0,0 0 1,0 0-1,0 1 0,0-1 0,0 0 1,0 0-1,0 0 0,0 0 1,0 0-1,0 0 0,1 0 0,-1 0 1,0 0-1,0 0 0,0 1 0,0-1 1,0 0-1,0 0 0,0 0 0,0 0 1,1 0-1,-1 0 0,0 0 1,0 0-1,0 0 0,0 0 0,0 0 1,0 0-1,0 0 0,1 0 0,-1 0 1,0 0-1,0 0 0,0 0 0,0 0 1,0 0-1,0 0 0,0 0 1,1 0-1,-1 0 0,0-1 0,0 1 1,0 0-1,0 0 0,0 0 0,0 0 1,1 14-5,-3 6-6,-4 23-34,1 0-1,3 47 0,2-89 43,0 0 1,0 1-1,0-1 0,0 0 1,0 1-1,0-1 0,0 0 1,0 1-1,1-1 0,-1 0 1,1 0-1,-1 1 1,1-1-1,-1 0 0,1 0 1,0 0-1,0 1 0,0-1 1,-1 0-1,3 1 0,-3-2 2,1 0 0,0 0 0,0 0-1,0 0 1,0 0 0,-1 0 0,1 0-1,0 0 1,0 0 0,0 0 0,0 0-1,-1-1 1,1 1 0,0 0-1,0-1 1,-1 1 0,1 0 0,0-1-1,-1 1 1,1-1 0,0 1 0,-1-1-1,2 0 1,4-6 2,1 0-1,-1 0 1,-1 0-1,7-10 1,23-45 97,44-108 1,-67 140-70,-18 73 14,6-43-44,-18 114 6,16-94-23,1 0 0,0 0-1,4 35 1,-3-54 1,1 1 0,-1-1 0,0 0 0,0 1 0,0-1 0,1 0 0,-1 1 0,1-1 0,-1 0 0,1 0 0,0 0 0,-1 0 0,1 1 0,0-1 0,0 0 0,0 0 0,-1 0 0,3 1 0,-3-2-25,1 0 0,0 0 0,0 1-1,0-1 1,-1 0 0,1 0 0,0 0-1,0 0 1,0 0 0,-1 0 0,1 0-1,0 0 1,0 0 0,0 0 0,-1-1-1,1 1 1,0 0 0,0 0 0,-1-1-1,1 1 1,1-1 0,2-2-126,1 0 1,-1-1 0,0 1-1,0-1 1,-1 0-1,7-8 1,7-13-222,0 0-111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6:55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38 18500,'2'7'109,"-1"0"-1,1-1 1,-1 1 0,0 0 0,-1 0-1,0 0 1,0 0 0,0 0 0,-1-1-1,0 1 1,0 0 0,-4 10 0,-1 14 72,-4 47-81,3 0 0,4 0-1,3 1 1,4-1 0,3 1 0,28 122 0,-23-167-103,-6-27 6,-5-7-3,-1-1 0,1 1 1,-1 0-1,0-1 0,1 1 0,-1 0 0,0-1 0,0 1 0,1-1 0,-1 1 0,0-1 0,0 1 0,0-1 0,0 1 0,0-1 0,1 1 0,-1-1 0,0 1 0,0-1 0,0 1 0,0-1 0,0 1 0,-1-1 0,1-31 16,-2 0 1,-1 0-1,-12-48 1,6 27 24,-30-132 20,35 156-77,4 29 16,0 0-1,0 0 1,0-1 0,-1 1-1,1 0 1,0 0-1,0 0 1,0 0 0,0-1-1,0 1 1,0 0 0,0 0-1,0 0 1,0 0-1,0 0 1,1-1 0,-1 1-1,0 0 1,0 0 0,0 0-1,0 0 1,0 0-1,0-1 1,0 1 0,0 0-1,0 0 1,0 0 0,0 0-1,1 0 1,-1 0-1,0 0 1,0-1 0,0 1-1,0 0 1,0 0 0,1 0-1,-1 0 1,0 0-1,0 0 1,0 0 0,0 0-1,0 0 1,1 0-1,-1 0 1,0 0 0,0 0-1,0 0 1,10 6-8,15 19-5,-17-17 0,3 4-3,1-2 0,1 1 0,0-2 0,0 1 0,20 9 0,-24-15 5,1 1 0,0-2-1,-1 1 1,1-2 0,1 1 0,-1-1 0,0-1-1,0 0 1,18 0 0,-11-3-8,1 0 0,-1-1 0,0-1 0,0-1-1,0-1 1,-1 0 0,0-1 0,0 0 0,0-2 0,26-18 0,-20 11-7,0-2 0,-1 0 0,-1-1 1,-1-2-1,0 0 0,18-27 0,-21 23-2,-1 0 1,16-36-1,-25 46 21,0 0 0,-1 0 1,-1 0-1,0 0 0,2-29 0,-6 40 2,1 0-1,-1 0 1,0 0-1,0 1 1,-1-1-1,1 0 1,-1 0-1,0 1 1,0-1-1,0 0 1,-1 1-1,1-1 1,-1 1 0,0 0-1,1-1 1,-2 1-1,1 0 1,0 0-1,-5-4 1,5 5 0,-1 1 0,1-1 0,-1 1 0,1 0 1,-1 0-1,0 0 0,1 0 0,-1 0 0,0 1 1,0-1-1,0 1 0,0 0 0,1 0 0,-1 0 0,0 0 1,0 0-1,0 1 0,0-1 0,1 1 0,-1 0 1,0 0-1,0 0 0,1 0 0,-1 0 0,-4 3 1,-2 2-8,1 0 1,-1 1-1,1-1 1,1 2-1,-1-1 1,1 1-1,0 0 1,1 1-1,0 0 1,0 0 0,-5 12-1,-1 5 2,1-1 0,1 2 0,-8 30 0,14-39 21,0 0 0,1 1 0,1-1-1,0 1 1,2-1 0,2 26 0,-1-37-16,0-1 0,0 1 0,1-1 1,0 0-1,0 0 0,0 0 1,1 0-1,0 0 0,6 8 0,-7-10-15,1-1 0,0 0 0,0-1 0,0 1 0,0 0 0,0-1 0,1 0 0,-1 1 0,1-1-1,-1-1 1,1 1 0,0 0 0,0-1 0,0 0 0,0 0 0,6 1 0,-1-2-77,0 1 0,-1-1 0,1-1 0,0 0 0,0 0 0,0 0 0,0-1 0,-1-1 0,1 1 0,-1-2 0,0 1 0,13-8 0,9-7-602,54-43-1,-24 16-81,-59 44 776,0 1 0,0-1-1,0 0 1,0 1 0,0-1 0,0 1-1,0-1 1,0 1 0,0-1 0,0 1-1,0 0 1,0 0 0,0-1 0,0 1-1,1 0 1,-1 0 0,0 0-1,0 0 1,2 1 0,-3-1 18,1 0 0,-1 1 0,1-1 0,0 1 0,-1-1 0,1 1 0,-1-1 0,1 1 0,-1 0 0,1-1 0,-1 1 0,1 0 0,-1-1 1,0 1-1,1 0 0,-1-1 0,0 1 0,0 0 0,0 0 0,1-1 0,-1 2 0,0 6 174,1 1-1,-1-1 1,-1 0 0,-1 11 0,1-8-28,-5 35 640,3-29-369,1 0-1,0 1 1,1-1 0,3 32-1,-2-48-411,0 0-1,0 0 0,0 0 0,0 0 0,1 0 0,-1 0 1,0 1-1,0-1 0,1 0 0,-1 0 0,0 0 1,1 0-1,-1 0 0,1-1 0,0 1 0,-1 0 0,1 0 1,0 0-1,-1 0 0,1-1 0,0 1 0,0 0 1,0-1-1,-1 1 0,1 0 0,0-1 0,0 1 1,0-1-1,0 1 0,0-1 0,0 0 0,0 0 0,0 1 1,0-1-1,1 0 0,-1 0 0,0 0 0,0 0 1,0 0-1,0 0 0,0 0 0,0 0 0,0-1 0,0 1 1,0 0-1,0-1 0,1 0 0,6-3-114,0 0-1,0 0 0,0-1 1,12-10-1,-9 6-137,63-47-133,-38 28 98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9:40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14363,'-9'-1'1283,"-5"1"1957,14 1-3175,0-1 1,-1 0-1,1 0 1,0 1-1,0-1 0,0 0 1,0 1-1,-1-1 1,1 0-1,0 1 0,0-1 1,0 0-1,0 1 1,0-1-1,0 0 0,0 1 1,0-1-1,0 1 1,0-1-1,0 0 0,0 1 1,0-1-1,0 0 1,1 1-1,-1-1 0,0 0 1,0 1-1,0-1 1,0 0-1,1 0 0,-1 1 1,0-1-1,0 0 1,1 1-1,-1-1 0,0 0 1,0 0-1,1 1 1,2 2 67,0 1 1,0-1 0,1 0-1,-1 0 1,1 0 0,-1 0 0,1-1-1,0 0 1,0 1 0,0-1-1,0-1 1,1 1 0,-1-1 0,1 1-1,-1-1 1,0 0 0,1-1-1,0 1 1,-1-1 0,10 0 0,0-1-339,0 0 0,1-1 0,-1-1 0,0 0 0,20-8 1,-19 3-370,-9 2 169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9:41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1 587 14787,'58'-111'3545,"-23"49"-2636,178-336 1311,-208 382-2024,-5 28-276,0 12-110,6 43 0,-5-58 190,1 0-1,0-1 1,1 0 0,-1 1 0,2-1 0,-1 0 0,1 0-1,7 10 1,-11-17 0,1 1 0,0-1 0,0 0 0,0 0-1,0 0 1,0 0 0,-1-1 0,2 1 0,-1 0 0,0 0 0,0-1-1,0 1 1,0 0 0,0-1 0,1 1 0,-1-1 0,0 0 0,0 1-1,1-1 1,-1 0 0,0 0 0,1 1 0,1-2 0,-1 1 16,0-1 0,0 1-1,0-1 1,0 0 0,0 0 0,0 0 0,0 0 0,0 0 0,0 0 0,-1-1 0,1 1 0,3-4 0,1-2 120,0 0 0,-1-1 1,1 0-1,-1 0 0,5-13 1,34-89 1340,-46 130-1886,2 0-1,0 1 0,5 28 0,-5-48 393,0-1-1,0 1 1,0 0 0,0-1-1,0 1 1,0 0-1,0 0 1,0-1-1,0 1 1,0 0-1,0-1 1,1 1 0,-1 0-1,0-1 1,1 1-1,-1 0 1,0-1-1,1 1 1,-1 0-1,0-1 1,1 1 0,-1-1-1,1 1 1,-1-1-1,1 1 1,0-1-1,-1 1 1,1-1-1,-1 0 1,2 1 0,0-1 22,0-1 0,-1 0 1,1 0-1,-1 0 0,0 0 1,1 0-1,-1 0 1,0 0-1,1 0 0,-1 0 1,0-1-1,1-1 1,11-11-162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9:41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13155,'3'0'205,"-1"1"1,1-1-1,0 1 0,-1-1 1,1 1-1,-1 0 1,1 0-1,-1 0 0,0 0 1,1 1-1,-1-1 1,0 1-1,0-1 0,0 1 1,0 0-1,0 0 1,0 0-1,0 0 0,-1 0 1,3 3-1,-3-1-87,1 0-1,-1-1 1,0 1 0,0 0-1,0 0 1,0 0-1,-1 1 1,0-1 0,1 0-1,-2 0 1,1 0 0,-1 4-1,-2 6 14,0 1-1,-1-1 1,-1-1-1,0 1 1,0 0-1,-12 17 1,7-16 386,-22 27-1,18-24 174,14-18-680,-1 0-1,1 0 1,0 0 0,0 1 0,0-1-1,0 0 1,0 0 0,0 0 0,0 1-1,0-1 1,0 0 0,0 0-1,0 0 1,0 1 0,0-1 0,0 0-1,0 0 1,1 0 0,-1 1 0,0-1-1,0 0 1,0 0 0,0 0 0,0 0-1,0 1 1,0-1 0,1 0-1,-1 0 1,0 0 0,0 0 0,0 0-1,0 1 1,0-1 0,1 0 0,-1 0-1,0 0 1,0 0 0,0 0 0,1 0-1,-1 0 1,0 0 0,0 0-1,0 0 1,1 0 0,-1 0 0,0 0-1,0 0 1,0 0 0,1 0 0,-1 0-1,0 0 1,0 0 0,0 0-1,1 0 1,-1 0 0,17 0-161,-15 0 124,7 0-59,-1-1 1,0 0-1,0-1 0,0 1 1,0-2-1,0 1 1,-1-1-1,1 0 1,-1-1-1,1 1 0,6-6 1,13-10-149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9:42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13771,'289'-6'4788,"-2"22"-3655,-96-3-757,796-23-456,-942 8-266,-45 2 307,0 0 0,0 0 0,0 0 0,0 0 0,0 0 0,1 0 0,-1 0 0,0 0 1,0 0-1,0 0 0,0 0 0,0 0 0,0 0 0,0 0 0,0-1 0,0 1 1,0 0-1,0 0 0,1 0 0,-1 0 0,0 0 0,0 0 0,0 0 0,0 0 1,0-1-1,0 1 0,0 0 0,0 0 0,0 0 0,0 0 0,0 0 0,0 0 0,0-1 1,0 1-1,0 0 0,0 0 0,0 0 0,0 0 0,0 0 0,0 0 0,-1 0 1,1-1-1,0 1 0,0 0 0,0 0 0,0 0 0,0 0 0,0 0 0,0 0 1,0 0-1,0 0 0,0 0 0,0 0 0,-1-1 0,1 1 0,0 0 0,0 0 1,0 0-1,0 0 0,-8-6-770,-3 6 248,-1 0-175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9:43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0 448 13795,'0'1'99,"0"0"0,0 1 0,0-1 0,0 1-1,1-1 1,-1 1 0,0-1 0,1 0 0,-1 1 0,1-1 0,-1 0 0,1 1 0,-1-1-1,1 0 1,0 1 0,0-1 0,0 0 0,0 0 0,0 0 0,1 1 0,-1-1-26,1 0 1,0-1 0,-1 1 0,1 0 0,-1-1 0,1 0-1,0 1 1,-1-1 0,1 0 0,0 0 0,0 0 0,-1 0-1,1 0 1,0 0 0,-1 0 0,1-1 0,0 1 0,1-1-1,6-2 110,-1-1-1,1 1 1,-1-2 0,-1 1-1,1-1 1,-1 0-1,1 0 1,8-10-1,6-6 184,23-29 1,-16 13-80,-2-1 0,24-44 0,36-86 86,-70 134-379,-17 53-27,-4 16 8,-1 0-1,-21 209-68,26-233 93,-1-8 1,1 0 0,-1 0 0,1 0 0,0 1 0,1-1 0,-1 0 0,0 0 1,1 0-1,0 1 0,0-1 0,0 0 0,0 0 0,0 0 0,2 3 0,-2-6 1,-1 1-1,0-1 0,1 0 1,-1 1-1,1-1 0,-1 0 1,1 1-1,-1-1 0,1 0 1,-1 0-1,1 0 0,-1 0 1,1 1-1,-1-1 0,1 0 1,-1 0-1,1 0 0,-1 0 1,1 0-1,-1 0 0,1 0 1,0-1-1,-1 1 0,1 0 1,-1 0-1,1 0 0,-1 0 1,1-1-1,-1 1 0,0 0 1,1 0-1,-1-1 0,1 1 1,-1 0-1,1-1 0,0 0 1,14-17 11,-14 16-10,27-42 37,-3 0-1,-2-2 1,28-76-1,-9 19 20,-41 102-57,-1 0-1,0 0 1,0 1-1,0-1 0,1 0 1,-1 0-1,0 1 1,1-1-1,-1 0 1,0 1-1,1-1 1,-1 0-1,1 1 1,0-1-1,-1 1 1,1-1-1,-1 1 0,1-1 1,1 0-1,0 14 11,-7 29-12,-6 28-44,-11 98 949,23-162-784,3-9 60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9:43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 15635,'2'0'158,"0"0"0,0 0 0,0-1 0,0 1 0,0 0-1,0-1 1,0 1 0,0-1 0,0 0 0,0 1 0,0-1 0,0 0-1,0 0 1,-1 0 0,4-3 0,25-23 386,-17 15-168,8-8-46,-16 14-272,1 0 0,0 0 0,0 1 0,0 0 0,1 0 0,0 0 0,9-4 0,-15 9-55,-1 0 0,0-1 0,1 1 0,-1 0 0,1 0 0,-1 0 0,0 0 0,1 0 0,-1 0 0,1 0 0,-1 0 0,0 0 0,1 0 0,-1 0 0,1 0 1,-1 0-1,0 0 0,1 1 0,-1-1 0,0 0 0,1 0 0,-1 0 0,0 1 0,1-1 0,-1 0 0,0 0 0,1 1 0,-1-1 0,0 0 0,1 1 0,3 14 87,-5 22 55,1-33-129,-4 30 84,1-17-118,1-1 1,1 0-1,1 1 1,0-1-1,4 20 1,-5-35 30,1-1 1,0 1-1,0-1 0,0 1 1,0-1-1,1 1 0,-1-1 1,0 0-1,0 1 0,0-1 1,0 1-1,0-1 0,1 1 1,-1-1-1,0 1 0,0-1 1,1 0-1,-1 1 0,0-1 1,0 1-1,1-1 0,-1 0 1,1 1-1,-1-1 0,0 0 1,1 0-1,-1 1 0,1-1 1,-1 0-1,0 0 0,1 0 1,-1 1-1,1-1 0,-1 0 1,1 0-1,-1 0 0,1 0 1,-1 0-1,1 0 0,-1 0 1,1 0-1,-1 0 0,1 0 0,-1 0 1,1 0-1,0-1 1,20-15 417,0-5-331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9:43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47 14723,'-12'7'1640,"4"-1"-911,2-2-329,3 0 928,3 2-344,4 0-288,6-3-160,3-2-263,3-1-65,3-3-216,4-2-136,2-6-561,-1-2 2114,0-2-1393,-6-3 48,0-1-16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9:44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1 602 15947,'0'0'62,"0"1"-1,0 0 0,0-1 0,0 1 0,0 0 0,0-1 0,0 1 0,0 0 0,0-1 0,0 1 1,0 0-1,0-1 0,1 1 0,-1 0 0,0-1 0,0 1 0,1-1 0,-1 1 0,0 0 1,1-1-1,-1 1 0,1-1 0,-1 1 0,1-1 0,-1 1 0,1-1 0,0 1 0,0-1-13,0 0-1,0 0 0,0 0 0,0-1 0,0 1 0,0 0 0,0 0 1,-1-1-1,1 1 0,0-1 0,0 1 0,0-1 0,-1 1 0,1-1 1,0 0-1,0 1 0,0-2 0,32-37 886,-32 38-901,29-43 592,-1-2 0,36-80 0,24-110 401,-80 207-783,11-61 0,-35 127-211,1 11-70,-11 82 0,24-126 36,1 0-1,-1 0 0,1 0 1,1 0-1,-1 0 1,2 6-1,-2-9 4,0-1-1,0 1 1,0-1-1,0 1 1,1-1 0,-1 1-1,0-1 1,0 1 0,1-1-1,-1 1 1,0-1-1,1 1 1,-1-1 0,0 0-1,1 1 1,-1-1-1,1 0 1,-1 1 0,1-1-1,-1 0 1,2 1 0,-2-1 0,1 0-1,0 0 1,0 0 0,0 0 0,0 0 0,0-1 0,0 1 0,0 0 0,0 0 0,-1-1 0,1 1 0,0-1 0,0 1 0,0 0 0,-1-1 0,1 1 0,1-2 0,7-7-6,0 0 1,0-1-1,-1 0 1,-1 0 0,1-1-1,-2 0 1,8-16 0,-4 8 4,4-7-1,12-32 1,-31 116 6,0-22 7,-2 11-732,2 0 1,1 85-1,8-118 377,6-12-133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9:44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14435,'8'8'958,"-1"0"-1,-1 1 1,1 0 0,-1 0-1,5 12 1,-9-17-895,0 1 0,-1 0 0,0-1 0,0 1 0,0 0-1,-1 0 1,0 0 0,0-1 0,0 1 0,0 0 0,-1 0 0,1 0 0,-1-1 0,-3 8 0,-6 17 329,-2 0 1,-2 0-1,-32 52 1,22-41 198,23-39-564,0 0 0,0 0 0,1 0 0,-1 1 0,1-1-1,-1 0 1,1 0 0,-1 1 0,1-1 0,0 0 0,-1 1 0,1-1 0,0 0-1,0 1 1,0 1 0,0-3-21,1 1 0,-1-1 0,0 1 0,0-1 0,1 0 0,-1 1 0,0-1 0,1 1 0,-1-1-1,1 0 1,-1 1 0,0-1 0,1 0 0,-1 1 0,1-1 0,-1 0 0,1 0 0,-1 0 0,1 1 0,-1-1 0,1 0 0,-1 0 0,1 0 0,-1 0 0,1 0-1,0 0 1,6 0-83,0-1 0,-1 0 0,1 0 0,12-4-1,-8 3-174,100-27-2390,-87 25 2018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9:45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14315,'23'17'257,"-2"1"1,0 1-1,-2 2 0,0-1 0,-1 2 1,-1 1-1,-1 0 0,-1 1 0,-1 0 1,-1 1-1,-1 1 0,-2 0 0,0 0 1,-2 1-1,-1 1 0,-1-1 0,-1 1 1,1 32-1,-5-15-64,-1-1 1,-3 1 0,-1-1-1,-3 0 1,-15 57-1,-1-22-159,-64 147-1,-13-26-1758,54-111 1195,24-45 22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6:55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178 229 15931,'4'-7'489,"-1"-1"0,1 0-1,-2 1 1,1-1-1,-1 0 1,2-17 0,-4 23-456,0 0 1,0 0-1,0 0 1,0 0-1,0 0 1,0 0 0,-1-1-1,1 1 1,-1 0-1,1 0 1,-1 0-1,0 0 1,0 0 0,0 1-1,0-1 1,0 0-1,0 0 1,-1 0-1,1 1 1,-1-1-1,1 1 1,-1-1 0,1 1-1,-1 0 1,0-1-1,0 1 1,1 0-1,-1 0 1,0 0 0,0 1-1,-3-2 1,-1 1 6,0 0 0,1 0 0,-1 1 0,0-1 0,0 1 0,0 0 0,1 1 0,-1 0 1,0 0-1,0 0 0,1 0 0,-1 1 0,1 0 0,0 0 0,-1 1 0,1 0 0,0-1 0,0 2 0,0-1 1,1 0-1,-1 1 0,1 0 0,0 0 0,0 0 0,-4 7 0,5-8-19,1 0-1,-1 0 1,1 1-1,0-1 1,0 1-1,0-1 1,1 1 0,-1 0-1,1-1 1,0 1-1,0 0 1,0 0-1,1 0 1,-1 0 0,1 0-1,0 0 1,0 0-1,0 0 1,1 0-1,0 0 1,-1 0-1,1-1 1,0 1 0,1 0-1,-1 0 1,1-1-1,0 1 1,0-1-1,0 1 1,0-1-1,0 0 1,1 0 0,-1 0-1,1 0 1,0 0-1,6 4 1,-1-1-30,1-1 0,0 1 0,0-1 0,1-1 0,-1 0 0,1 0 0,0-1 0,0-1-1,0 1 1,0-1 0,16 0 0,9-1-156,1-1 0,36-6 0,-35 2-130,49 1 0,-76 4 305,0 0 0,0 1-1,11 3 1,-21-5 10,1 0 1,0 0 0,-1 0-1,1 0 1,-1 0-1,1 0 1,0 0 0,-1 0-1,1-1 1,0 1-1,-1 0 1,1 0 0,-1-1-1,1 1 1,-1-1-1,1 1 1,-1 0 0,1-1-1,-1 1 1,1-1-1,-1 1 1,1-1 0,-1 1-1,0-1 1,1 1-1,-1-1 1,0 1 0,1-1-1,-1 0 1,0 1-1,0-2 1,8-23 198,-6 18-113,10-38 245,-7 25-289,0-1 1,2 2-1,12-28 0,-18 44-72,1 1 1,0 0-1,-1 0 0,1 0 0,0 0 0,0 0 0,1 0 1,-1 0-1,0 1 0,0-1 0,1 1 0,-1-1 0,1 1 1,-1 0-1,1 0 0,0 0 0,-1 0 0,1 1 0,0-1 1,5 1-1,7-1-83,-1 1 0,0 0 0,15 3 0,6 0-117,-12-3 61,0 0 1,0-2-1,33-7 0,-46 7 135,-1 0-1,1-1 0,-1-1 0,0 0 0,1 0 1,-2 0-1,1-1 0,-1-1 0,1 0 0,10-9 1,-18 13 33,1 1 1,-1-1 0,0 1 0,0-1-1,1 1 1,-1-1 0,0 0 0,0 0 0,-1 0-1,1 1 1,0-1 0,-1 0 0,1 0-1,-1 0 1,1-2 0,-1 3-8,0 0 1,0 0-1,0 1 1,-1-1-1,1 0 1,0 1-1,0-1 1,-1 0-1,1 0 0,0 1 1,-1-1-1,1 1 1,-1-1-1,1 0 1,-1 1-1,1-1 1,-1 1-1,1-1 1,-1 1-1,1-1 0,-1 1 1,0 0-1,1-1 1,-1 1-1,0 0 1,1-1-1,-1 1 1,0 0-1,0 0 0,1 0 1,-1-1-1,0 1 1,0 0-1,1 0 1,-1 0-1,0 0 1,0 0-1,1 1 0,-1-1 1,-1 0-1,-3 1 22,-1 0 0,1 1 0,0-1 0,0 1 0,0 0 0,0 0-1,1 1 1,-1-1 0,1 1 0,-1 0 0,1 0 0,0 1 0,0-1 0,0 1-1,1 0 1,-1 0 0,1 0 0,0 1 0,0-1 0,0 1 0,-2 6-1,1-5-20,2 0-1,-1 0 1,1 1-1,0-1 1,0 0-1,0 1 1,1 0-1,0-1 1,1 1-1,-1 0 1,1-1-1,1 1 1,-1 0-1,1-1 1,0 1-1,3 9 1,-1-11-37,-1 0 0,1 0-1,0-1 1,0 1 0,0-1 0,1 0 0,0 0-1,-1 0 1,1 0 0,1-1 0,-1 1 0,0-1 0,1 0-1,0-1 1,-1 1 0,1-1 0,0 0 0,1 0-1,-1 0 1,0-1 0,0 0 0,1 0 0,-1 0 0,0-1-1,1 1 1,-1-1 0,1-1 0,-1 1 0,11-3-1,33-11-133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9:45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21 14859,'-1'-19'1549,"1"18"-1528,0 1 0,0 0 1,0 0-1,0 0 0,-1 0 0,1 0 1,0 0-1,0 0 0,0 0 0,0 0 1,-1-1-1,1 1 0,0 0 0,0 0 1,0 0-1,0 0 0,-1 0 0,1 0 0,0 0 1,0 0-1,0 0 0,0 0 0,-1 0 1,1 0-1,0 1 0,0-1 0,0 0 1,0 0-1,0 0 0,-1 0 0,1 0 1,0 0-1,0 0 0,0 0 0,0 0 1,0 1-1,0-1 0,-1 0 0,1 0 1,0 0-1,0 0 0,0 0 0,0 0 0,0 1 1,0-1-1,0 0 0,0 0 0,-19 33 1020,15-26-880,-23 47 200,3 0 0,-17 60-1,-23 117-196,41-131-164,4 1 0,4 1 0,5 0 0,5 159 0,8-211-235,2-1 0,12 48 0,-12-75 153,2 0-1,0 0 1,1-1 0,1 0-1,1 0 1,17 25-1,-18-33-19,1-1-1,12 12 0,-21-23 102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9:46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89 11418,'0'0'86,"0"-1"0,-1 0 0,1 1-1,0-1 1,0 0 0,-1 1-1,1-1 1,0 0 0,0 1 0,0-1-1,0 0 1,0 0 0,0 1-1,0-1 1,0 0 0,1 0 0,-1 1-1,0-1 1,0 0 0,1 1-1,-1-1 1,0 0 0,1 1 0,-1-1-1,0 1 1,1-1 0,-1 0-1,1 1 1,-1-1 0,1 1 0,-1-1-1,1 1 1,0-1 0,0 0-1,27-13 1712,-25 12-1396,20-8 20,1 2 1,1 0-1,-1 1 1,1 2-1,0 0 1,1 2 0,-1 1-1,37 1 1,-56 1-366,-1 1 1,1 0-1,0 0 0,-1 0 1,9 4-1,-12-4-40,-1-1 0,1 1 0,-1 0-1,1 0 1,-1 0 0,0-1 0,1 1-1,-1 0 1,0 1 0,0-1 0,0 0-1,0 0 1,0 0 0,0 1-1,0-1 1,0 1 0,0-1 0,-1 0-1,1 1 1,-1-1 0,1 1 0,-1 0-1,1-1 1,-1 2 0,0 2 14,-1 0 0,1 0 0,-1-1 1,0 1-1,0 0 0,-1-1 0,0 0 1,1 1-1,-1-1 0,-1 0 0,-2 5 0,-35 46 207,30-41-171,-26 31 91,-28 38 6,63-81-162,-1 1 0,1-1 0,-1 1 0,1 0 0,0-1-1,0 1 1,0 0 0,0 0 0,0 0 0,1 0 0,-1 0-1,1 0 1,0 3 0,0-4-2,1-1 1,-1 1-1,0 0 0,1 0 1,0-1-1,-1 1 0,1 0 0,0-1 1,0 1-1,0-1 0,0 1 1,0-1-1,0 0 0,0 1 0,1-1 1,-1 0-1,0 0 0,1 0 1,-1 0-1,1 0 0,-1 0 0,1 0 1,1 0-1,15 7-103,0-2-1,1 0 1,-1-2-1,1 0 1,0-1-1,0 0 1,0-2-1,0 0 1,1-1-1,28-4 0,7-8-87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9:51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24 15187,'-1'-2'177,"0"1"-1,1 0 1,-1 0 0,1 0-1,0-1 1,-1 1-1,1 0 1,0-1 0,0 1-1,0 0 1,0-1-1,0 1 1,0 0 0,0-2-1,1 2-101,0 1-1,0 0 1,0-1-1,0 1 1,0 0-1,0 0 0,0-1 1,0 1-1,1 0 1,-1 0-1,0 0 1,0 0-1,0 1 1,0-1-1,0 0 1,0 0-1,0 0 1,0 1-1,1 0 0,24 5 443,-1 1-1,36 14 0,-52-17-486,1 0 0,-2 1 0,1 0 0,0 0 0,-1 1 1,0 0-1,-1 1 0,1-1 0,10 14 0,-16-18-26,-1 1-1,1-1 1,-1 1-1,1-1 1,-1 1-1,0 0 1,0 0-1,0 0 1,-1 0-1,1 0 1,-1-1-1,1 1 1,-1 0-1,0 0 1,0 0-1,0 0 1,-1 0-1,1 0 1,-1 0-1,1 0 1,-1 0-1,0 0 1,0 0-1,0-1 0,-1 1 1,1 0-1,-1-1 1,1 1-1,-4 2 1,-5 8 1,-1 0 1,-1-2-1,0 1 1,-17 11-1,3-1 57,25-21-59,0 0 0,0-1 0,0 1 0,0 0 1,0 0-1,0 0 0,0 0 0,1 0 1,-1 0-1,0 0 0,0 0 0,1 0 0,-1 0 1,1 0-1,-1 0 0,1 0 0,0 1 1,-1-1-1,1 0 0,0 0 0,0 0 0,0 1 1,0-1-1,0 3 0,1-3-10,-1 0-1,1 0 1,0 0 0,0 0-1,0 0 1,0 0-1,0 0 1,0 0 0,0 0-1,1 0 1,-1 0 0,0-1-1,0 1 1,1-1-1,-1 1 1,0-1 0,3 1-1,6 2-65,1-1-1,-1-1 1,0 0-1,17 0 0,-8-2 242,-1-2-1,1 0 0,-1-1 0,0 0 0,0-2 0,27-12 0,8-8-48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9:52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85 12387,'3'-6'373,"1"1"0,-1 0 0,1 0 0,-1 0 0,1 1 0,1-1 1,-1 1-1,1 0 0,-1 0 0,1 1 0,0-1 0,1 1 0,-1 0 0,0 1 1,1-1-1,7-2 0,-2 2-188,-1 0-1,0 0 1,1 1 0,0 1-1,0 0 1,-1 0 0,1 1 0,15 1-1,-23-1-177,0 1-1,-1-1 1,1 0-1,-1 1 0,1 0 1,-1-1-1,0 1 0,1 0 1,-1 0-1,0 1 1,1-1-1,-1 0 0,0 1 1,0-1-1,0 1 0,0 0 1,-1 0-1,1 0 1,2 2-1,-3-1-3,0 0 1,0 0-1,0 0 0,0 0 0,0 0 1,0 0-1,-1 0 0,0 0 1,1 0-1,-1 0 0,0 0 1,-1 0-1,0 6 0,-2 5-3,-2 0-1,1-1 1,-2 1-1,1-1 1,-13 19-1,-102 156 65,72-119 173,-61 119 1,104-176-188,-1 1 0,2 0 0,0 0-1,0 0 1,1 1 0,-1 13 0,4-23-34,0 1 1,0-1-1,0 0 0,0 0 1,1 1-1,0-1 0,0 0 1,0 0-1,0 0 0,2 5 0,-1-7-10,-1 1 0,1-1 0,-1 0-1,1 0 1,0 0 0,-1 0 0,1 0-1,0 0 1,0-1 0,1 1 0,-1-1-1,0 1 1,0-1 0,1 0 0,-1 0-1,1 0 1,4 1 0,3 0 3,0-1 0,1 0 0,-1 0 0,0-1 0,1-1 0,-1 1 0,0-2 1,0 0-1,0 0 0,0 0 0,16-7 0,1-2 52,-1-1 0,47-29 0,-62 34-7,27-18 116,-36 23-140,1 0-1,-1 0 1,0 0-1,0-1 1,0 1-1,0-1 1,0 1 0,0-1-1,-1 1 1,1-1-1,1-4 1,-3 6-18,0 0 0,0 0 0,0 1 1,0-1-1,0 0 0,0 0 0,0 0 0,0 0 0,0 0 1,0 1-1,0-1 0,0 0 0,0 0 0,-1 0 1,1 1-1,0-1 0,-1 0 0,1 0 0,-1 1 0,1-1 1,-1 0-1,1 1 0,-1-1 0,0 0 0,-1-1 15,0 0 0,-1 1-1,1-1 1,0 1 0,-1-1-1,1 1 1,-5-2 0,-5 0 66,-1 0 1,-18-3-1,29 6-74,-23-4-124,0 1 1,0 1-1,1 1 0,-1 2 0,-44 5 0,67-5-39,0-1-1,0 1 1,0-1 0,0 1 0,0 0 0,0 0-1,1 0 1,-1 0 0,0 0 0,0 0 0,-1 2-1,2-2 70,1-1 0,0 1 0,0-1 0,0 0 0,-1 1 0,1-1 0,0 1 0,0-1 0,0 1 0,0-1 1,0 1-1,0-1 0,0 1 0,0-1 0,0 1 0,0-1 0,0 1 0,0-1 0,0 1 0,0-1 0,1 1 0,-1-1 0,0 1 0,0-1 0,1 1 0,-1-1 0,0 0 0,0 1 0,1-1 0,-1 1 0,0-1 0,1 0 0,-1 1 0,1-1 0,-1 0 0,0 0 0,1 1 0,-1-1 0,1 0 0,-1 0 0,1 0 0,-1 1 0,1-1 0,-1 0 0,1 0 0,17 7-825,4-1-234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9:52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42 14467,'3'-4'418,"1"1"0,-1-1 0,1 1 0,0-1 1,1 1-1,-1 0 0,0 1 0,1-1 0,0 1 0,-1 0 0,1 0 0,6-2 0,-10 4-378,1-1-1,-1 1 0,1-1 1,-1 1-1,1 0 1,-1-1-1,1 1 0,0 0 1,-1 0-1,1 0 0,-1 0 1,1 1-1,-1-1 0,1 0 1,-1 1-1,1-1 0,-1 1 1,1-1-1,-1 1 0,1 0 1,-1-1-1,0 1 1,1 0-1,-1 0 0,0 0 1,0 0-1,0 0 0,0 0 1,0 1-1,0-1 0,0 0 1,0 1-1,0-1 0,0 0 1,-1 1-1,1-1 0,-1 1 1,1-1-1,-1 1 1,1-1-1,-1 1 0,0-1 1,0 4-1,1 2-26,-1 0 0,-1 0 0,1 0 0,-1-1 0,-1 1-1,1 0 1,-1 0 0,0-1 0,-4 9 0,-33 59 180,27-52-103,-35 53 233,27-45 3,-24 50 1,43-79-317,1-1 1,-1 1-1,1 0 0,-1 0 0,1 0 0,-1 0 0,1 0 0,0 0 1,-1 0-1,1 0 0,0 0 0,0 1 0,0-1 0,0 0 0,0 0 1,0 0-1,0 0 0,0 0 0,1 0 0,-1 0 0,1 1 0,-1-1-5,1-1 0,0 0 0,-1 1 0,1-1-1,0 0 1,-1 1 0,1-1 0,0 0-1,-1 0 1,1 0 0,0 0 0,-1 0 0,1 0-1,0 0 1,0 0 0,-1 0 0,1 0-1,0 0 1,-1 0 0,1-1 0,0 1-1,0-1 1,8-2-15,-1-1 0,0 0 0,10-6-1,6-6-327,0-1 0,-2-1-1,0-1 1,-1-1 0,30-37 0,-25 22-71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9:53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16924,'18'2'1146,"1"0"0,22 8 0,-34-8-999,0 0-1,0 1 0,0 0 0,-1 1 0,0 0 0,1 0 1,-1 0-1,10 9 0,-11-7-106,0-1 0,0 1 0,0 0 0,-1 0 0,0 0-1,0 0 1,0 1 0,-1 0 0,0-1 0,0 1 0,-1 1 0,0-1 0,0 0 0,0 0 0,-1 1 0,-1-1 0,1 14-1,-2-7-29,-1-1-1,0 1 1,-1-1-1,0 0 1,-1 0-1,-1 0 1,0-1-1,0 0 1,-8 13-1,-16 21 31,19-33 10,1 1 1,0 0 0,-11 29 0,20-42-44,-1 1 1,1-1-1,-1 0 0,1 1 0,0-1 0,-1 1 1,1-1-1,0 1 0,0-1 0,0 1 0,0-1 1,0 0-1,1 1 0,-1-1 0,0 1 0,1-1 1,-1 1-1,1-1 0,-1 0 0,1 1 0,0-1 1,-1 0-1,3 2 0,-1-1 5,0 0 0,0 0 0,0-1 0,1 1 0,-1-1-1,0 0 1,1 1 0,-1-1 0,1 0 0,0-1 0,4 2 0,9 0-34,-1 0 0,0-1 0,26-1 0,-35-1-36,31-1 392,0-2 1,56-12 0,-68 8-222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0:18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10994,'-2'4'148,"1"0"0,0 0-1,0 0 1,0 0-1,1 1 1,-1-1 0,1 0-1,0 0 1,0 0-1,0 1 1,1-1 0,0 0-1,-1 0 1,1 0-1,1 0 1,-1 0 0,1 0-1,2 4 1,4 10 334,2-1 0,18 24 0,-26-38-440,10 14 101,0-1 1,1 0-1,1-1 0,1-1 0,0 0 0,31 21 1,-33-27-131,0 0 0,1-1 0,0-1 0,1 0 0,0-1 0,-1-1 0,2 0 1,-1-1-1,27 2 0,-7-3 2,1-3 0,-1 0 0,58-12 0,104-32 78,-35 6-55,-117 30 43,1 3 0,80-2 1,-92 9-14,-1 1-1,-1 2 1,1 1 0,51 15-1,-58-14 81,0-1 0,0-2 0,1 0 0,-1-2 0,47-4-1,-48 1-114,0 1-1,0 1 1,0 2 0,1 0-1,-2 2 1,32 7-1,-46-7-12,1 0 0,-1 1 0,-1 0 0,1 1 0,-1-1-1,1 2 1,-2-1 0,12 12 0,2 5 283,30 41-1,-5-5 88,-47-59-367,0 0 1,0 0-1,0 1 1,1-1-1,-1 0 1,0 0 0,0 0-1,0 0 1,0 1-1,0-1 1,0 0-1,1 0 1,-1 0-1,0 0 1,0 0-1,0 0 1,0 1-1,1-1 1,-1 0-1,0 0 1,0 0-1,0 0 1,1 0 0,-1 0-1,0 0 1,0 0-1,0 0 1,1 0-1,-1 0 1,0 0-1,0 0 1,0 0-1,1 0 1,-1 0-1,0 0 1,1-1-1,2-7 559,-2 1-424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0:19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1 301 12955,'1'-2'104,"-1"-1"0,1 0 1,0 1-1,1-1 1,-1 1-1,0-1 0,1 1 1,-1 0-1,1 0 0,0-1 1,3-2-1,-1 0 49,16-17 57,1 2-1,0 0 1,1 1-1,1 1 1,1 1-1,1 1 0,36-17 1,-17 13-107,1 1 1,1 3 0,81-19-1,-117 33-65,1 0 0,0 0 0,0 1 0,0 0 0,0 1 0,0 0 0,0 1 0,-1 0 0,1 0 0,0 2 0,0-1 0,-1 1 0,1 1 0,-1 0 0,0 0 0,0 1 0,-1 0 0,18 13 0,25 23 301,-22-17-79,41 26 0,-60-44-241,0 0 0,0-1 0,0 0 1,1 0-1,-1-2 0,1 1 0,0-1 1,14 1-1,62 0 82,-55-4-29,46 7-1,-76-7-58,1 1 0,0-1 0,0 0 0,0 0 0,0 0-1,0 0 1,-1-1 0,1 1 0,0-1 0,0 0 0,-1 0 0,1 0 0,0-1 0,-1 0 0,0 1 0,5-4 0,0-2 29,1 0-1,-2 0 1,1-1 0,9-13 0,-15 18-35,13-14-298,21-21-1,-32 36-752,-8-4 564,-2-12 171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0:22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4122 661 8050,'-17'-19'278,"-1"0"0,-1 1 1,-34-25-1,-69-37-2461,87 61 1749,0 1 0,0 2 0,-2 2-1,-61-17 1,-159-21 1190,251 51-736,-1572-256 34,991 191 714,420 58-822,-257 22 0,-49 59-837,313-37 580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0:23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1127 0 6633,'-74'44'483,"3"3"-1,2 3 0,2 3 1,2 3-1,-99 112 0,-74 139 231,208-268-679,-28 41 42,-85 157 1,113-177-30,3 1-1,2 1 1,-26 105 0,46-137-27,0 1 0,2 0 0,2 0-1,0 0 1,3 0 0,0 0 0,2 0 0,1 0-1,1-1 1,20 54 0,7 2 41,4-2 0,63 107 1,-78-154-89,1 0 1,1-2 0,2 0-1,2-2 1,1-1-1,1-2 1,2-1 0,1-1-1,1-1 1,1-2 0,1-2-1,47 23 1,13-3-284,162 50 1,110 7-272,-357-97 566,642 146-512,-438-112 207,314 12 0,223-37 248,-661-12 115,232-4 520,366-50-1,28-69 672,-626 106-1157,70-16-120,303-104 1,-359 96 138,-2-4 1,-2-5 0,165-110 0,-224 129 72,-2-2 0,-1-2 0,-2-2 0,-2-1 0,-1-2 0,-2-1 0,-1-1 0,43-82 0,-57 87-163,0 0-1,-3-1 0,-1-1 0,-2 0 0,-1-1 0,-3 0 1,-1-1-1,-2 1 0,-1-1 0,-3 0 0,-1 0 0,-2 1 1,-1-1-1,-3 1 0,-16-58 0,-1 25-387,-2 2-1,-59-113 1,28 84 71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6:56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96 223 15211,'-1'2'109,"1"0"0,0-1 0,0 1-1,0-1 1,0 1 0,0-1 0,0 1 0,1 0-1,-1-1 1,0 1 0,1-1 0,-1 1-1,1-1 1,0 0 0,-1 1 0,1-1 0,0 1-1,0-1 1,0 0 0,0 0 0,0 0 0,0 1-1,0-1 1,0 0 0,1 0 0,-1-1-1,0 1 1,1 0 0,-1 0 0,0-1 0,1 1-1,-1 0 1,1-1 0,-1 0 0,1 1 0,0-1-1,-1 0 1,1 0 0,-1 0 0,1 0-1,-1 0 1,1 0 0,0 0 0,-1 0 0,1-1-1,-1 1 1,1-1 0,1 0 0,5-2 103,0 0 1,0-1-1,0 0 1,0 0-1,-1-1 1,1 0-1,-1-1 1,-1 1-1,1-1 1,8-11-1,-7 9-119,-1-2 0,0 1 0,0-1 0,-1 0 0,0 0 0,-1-1-1,6-15 1,-10 20-85,1 1-1,-1 0 1,0 0-1,-1 0 1,1-1-1,-1 1 1,0 0-1,0-1 1,-2-8-1,1 12-10,1 0-1,-1 0 1,0-1-1,1 1 0,-1 0 1,0 0-1,0 0 1,-1 0-1,1 0 1,0 0-1,-1 1 1,1-1-1,-1 0 1,1 1-1,-1-1 1,0 1-1,0-1 1,0 1-1,0 0 1,0 0-1,0 0 1,0 0-1,0 0 1,-4-1-1,0 1-5,1 1 0,-1-1-1,0 1 1,0 0 0,1 0-1,-1 1 1,0 0 0,1 0 0,-1 0-1,0 0 1,1 1 0,0 0 0,-1 0-1,1 1 1,0 0 0,0 0-1,0 0 1,0 0 0,-6 7 0,-1 0 0,1 1 1,1 0 0,-1 1-1,2 0 1,0 0-1,-9 17 1,8-11 16,1 1 0,0 1-1,2 0 1,0 0 0,-7 38 0,12-50-6,0 0 1,1 0 0,1 0 0,-1 0-1,1 1 1,1-1 0,0 0 0,0 0-1,0 0 1,1 0 0,0 0 0,1 0-1,-1-1 1,2 1 0,-1-1 0,1 1-1,8 11 1,-9-16-33,0 0 1,0 0-1,0-1 0,0 1 0,1-1 1,-1 0-1,1 1 0,0-2 1,-1 1-1,1 0 0,0-1 0,0 1 1,0-1-1,0-1 0,0 1 1,0 0-1,0-1 0,0 0 0,1 0 1,-1 0-1,0 0 0,0-1 1,0 1-1,0-1 0,6-2 1,4-2-19,-1 0 0,0-1 0,0 0 0,0-1 1,-1-1-1,13-8 0,34-33-181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0:25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286 188 13147,'15'-28'1032,"-2"-2"1,-1 1-1,-1-1 1,8-36-1,-19 62 303,-1 8-501,-4 24-223,-9 41-499,-13 116-87,-31 165-1273,55-339 1089,1 5-146,-2-1 0,-7 21 0,10-34 206,0 1 0,0-1 0,0 1 0,0-1-1,-1 0 1,1 1 0,0-1 0,-1 0 0,0 0 0,0 0 0,1 0 0,-1 0 0,0 0 0,-1-1 0,1 1 0,0-1 0,0 1 0,-1-1 0,1 0 0,-5 2 0,5-3-21,0 0 0,0 0 0,0-1 0,0 1 0,0 0 1,0-1-1,0 0 0,0 1 0,0-1 0,1 0 1,-1 0-1,0 0 0,0 0 0,1 0 0,-1 0 1,0 0-1,1-1 0,0 1 0,-1-1 0,1 1 0,0-1 1,-2-2-1,-5-7-158,0 0 0,-6-15 0,8 15-175,-22-43-1386,-12-19 863,40 72 1052,-1 0-1,1 0 1,-1 0-1,1 0 0,-1 0 1,1 0-1,-1 1 1,0-1-1,1 0 1,-1 0-1,0 1 1,0-1-1,0 1 1,0-1-1,1 1 0,-1-1 1,0 1-1,0-1 1,0 1-1,0 0 1,-2-1-1,2 1-39,1 0-1,-1 1 0,0-1 1,0 0-1,1 1 1,-1-1-1,0 1 0,1-1 1,-1 1-1,1-1 1,-1 1-1,1-1 1,-1 1-1,1 0 0,-1-1 1,1 1-1,-1 0 1,1-1-1,0 1 0,-1 0 1,1 0-1,-3 7 204,1-1 1,0 1-1,0-1 0,-1 14 1,1 6 174,1 0 1,2 0 0,3 34 0,-2-51-331,-1 0 0,1-1 0,1 1 0,0 0 1,0-1-1,1 0 0,0 0 0,0 0 0,1 0 0,0-1 0,1 0 0,9 11 0,-12-16-36,0 0-1,0-1 1,0 1 0,1-1-1,-1 0 1,1 0 0,-1 0-1,1 0 1,0 0 0,0-1-1,0 0 1,0 0 0,0 0-1,0 0 1,6 0-1,-3-1 22,0-1-1,0 1 1,0-1-1,0-1 1,0 1-1,0-1 0,-1 0 1,10-4-1,2-3 46,0-1-1,-1-1 1,-1 0-1,0-1 1,22-20-1,-7 1-210,-1-2 0,-1 0 0,-2-2 0,40-68 0,-36 47-107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0:27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1 609 12755,'75'-137'4259,"-38"71"-3789,124-202 87,-86 146-393,-67 107 7,-15 22-36,-14 24 30,12-14-109,0 0 1,-11 35-1,18-46-51,1-1 0,-1 1-1,1-1 1,0 1 0,0 0 0,1-1-1,0 1 1,0 0 0,0-1-1,1 1 1,-1 0 0,1-1 0,1 1-1,2 6 1,-4-10-1,1-1 1,0 1-1,0-1 0,0 0 0,0 1 0,0-1 1,0 0-1,0 0 0,0 0 0,1 0 1,-1 0-1,0 0 0,1 0 0,-1 0 1,1-1-1,-1 1 0,1 0 0,-1-1 1,1 1-1,-1-1 0,1 0 0,0 1 0,-1-1 1,1 0-1,-1 0 0,1 0 0,0 0 1,-1 0-1,1-1 0,0 1 0,-1 0 1,1-1-1,-1 1 0,1-1 0,-1 0 1,1 1-1,2-3 0,4-1 18,1-1-1,-1 0 1,0 0 0,0-1-1,6-7 1,11-13 95,-1-1 1,-1-2 0,35-57 0,-65 109 24,0 1 1,-4 36-1,10-59-140,-1 11-2,-8 57-56,10-63-25,-1 1 0,1-1 0,1 1-1,-1-1 1,1 1 0,0-1 0,1 1-1,2 6 1,-4-11 56,1-1 0,-1 0-1,1 0 1,-1 1 0,1-1-1,0 0 1,-1 0 0,1 0 0,0 0-1,0 0 1,0 0 0,0 0 0,0 0-1,0 0 1,0 0 0,0-1-1,0 1 1,0 0 0,0-1 0,1 1-1,-1-1 1,0 1 0,1-1-1,-1 1 1,0-1 0,1 0 0,-1 0-1,0 0 1,1 0 0,-1 0-1,0 0 1,1 0 0,-1 0 0,0 0-1,1 0 1,-1-1 0,0 1 0,0-1-1,1 1 1,-1-1 0,0 0-1,0 1 1,2-2 0,19-14-339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0:27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14139,'0'6'1296,"-1"-1"-856,-1 1-176,4 1 537,-1-1-193,8-1-168,1-1-40,10-4-200,5 0-40,5-3-296,5 0-280,-2-1 400,-1-1-72,-4 1-72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0:28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2 505 13547,'-1'17'1094,"1"-17"-1061,0 0-1,0 1 1,0-1-1,0 0 0,0 0 1,0 0-1,0 1 1,0-1-1,0 0 1,0 0-1,0 0 1,0 0-1,0 0 0,1 1 1,-1-1-1,0 0 1,0 0-1,0 0 1,0 0-1,0 0 1,0 1-1,0-1 1,1 0-1,-1 0 0,0 0 1,0 0-1,0 0 1,0 0-1,0 0 1,1 0-1,-1 0 1,0 0-1,0 0 0,0 0 1,0 0-1,1 0 1,-1 0-1,0 0 1,0 0-1,1 0 1,1-1 136,0-1 1,0 1-1,0-1 1,0 0-1,0 0 0,0 0 1,-1 0-1,1-1 1,2-3-1,64-104 1284,101-221 0,-167 327-1449,19-54 43,-39 89-15,9-12-28,-9 32 0,16-46 1,1 0 0,0 0 0,0 1 0,0-1 0,1 0 0,-1 0 0,1 1 0,1-1-1,-1 0 1,1 0 0,0 0 0,1 7 0,-1-12-2,-1 1-1,0 0 1,1 0-1,-1 0 1,0 0-1,1-1 1,-1 1-1,1 0 1,-1 0-1,1-1 1,0 1-1,-1 0 1,1-1-1,0 1 1,-1-1-1,1 1 1,0-1-1,0 1 1,-1-1 0,1 1-1,0-1 1,0 0-1,0 1 1,1-1-1,0 0 4,-1 0-1,1 0 0,0 0 1,-1-1-1,1 1 0,-1-1 1,1 1-1,0-1 0,-1 1 1,0-1-1,1 0 0,2-1 1,2-3 14,0 0 1,-1 0 0,1 0-1,8-11 1,0-2 5,-1-1 0,18-37-1,-37 72-463,1-1-1,1 1 0,1 0 0,0 1 1,-1 16-1,6-22 139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0:29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53 12451,'0'0'71,"-1"0"0,1 0 0,-1 0 0,1 0 0,-1 0 1,1 0-1,-1 0 0,1 0 0,-1 0 0,1-1 0,-1 1 1,1 0-1,-1 0 0,1-1 0,0 1 0,-1 0 0,1 0 1,-1-1-1,1 1 0,0-1 0,-1 1 0,1 0 0,0-1 1,0 1-1,-1-1 0,1 1 0,0 0 0,0-1 0,-1 1 1,1-1-1,0 1 0,0-1 0,0 1 0,0-1 0,0 1 1,0-1-1,0 1 0,0-1 0,0 1 0,0-1 0,0 1 1,0-1-1,0 1 0,0-1 0,1 1 0,-1-1 0,0 1 1,0-1-1,1 1 0,-1-1 0,0 1 0,0 0 0,1-1 1,0-2 128,1 1 1,-1-1 0,0 1 0,1-1-1,0 1 1,-1 0 0,1 0 0,0 0-1,3-2 1,-1 2-123,0 1-1,0 0 0,0-1 1,0 2-1,0-1 1,0 0-1,1 1 1,-1 0-1,0 0 0,0 0 1,1 0-1,-1 1 1,0-1-1,0 1 0,0 0 1,1 1-1,-1-1 1,-1 1-1,6 2 1,-9-4-74,0 1 1,1-1-1,-1 1 1,0-1-1,0 1 1,0-1-1,1 1 0,-1-1 1,0 1-1,0-1 1,0 1-1,0-1 1,0 1-1,0-1 1,0 1-1,0-1 1,0 1-1,0-1 1,-1 1-1,1-1 1,0 1-1,0-1 1,0 1-1,-1-1 1,1 0-1,0 1 1,0-1-1,-1 1 1,1-1-1,0 0 1,-1 1-1,-14 17 106,13-15-74,-14 16 50,1 0 1,1 0-1,1 2 0,1-1 1,1 2-1,1-1 0,-8 24 1,17-43-83,1-1 1,-1 1-1,1-1 0,0 1 1,-1 0-1,1-1 0,0 1 1,0 0-1,0-1 1,0 1-1,0-1 0,0 1 1,1 0-1,-1-1 0,1 1 1,-1-1-1,1 1 1,-1 0-1,1-1 0,0 0 1,0 1-1,0-1 1,-1 1-1,1-1 0,1 0 1,-1 0-1,2 2 0,2 0 13,0 0-1,0 0 1,1-1-1,-1 0 0,1 0 1,9 2-1,-12-3 12,17 5-224,1-1 0,-1 0-1,1-2 1,0 0 0,40-1 0,-32-7-30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0:33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29 220 12419,'-3'2'637,"2"-1"-400,-1 1 1,1-1 0,0 0-1,-1 0 1,1 0-1,0-1 1,-1 1-1,1 0 1,-1 0 0,0-1-1,1 1 1,-1-1-1,0 1 1,1-1-1,-3 0 1,5-3 216,0 0 0,-1 0-1,1 0 1,0 0 0,0 0 0,4-5 0,86-163 1362,-88 166-1805,0-1-1,1 0 1,0 1 0,6-8-1,-10 13-10,0 0 0,0 0 0,0 0-1,0 0 1,0 0 0,0-1 0,0 1 0,0 0-1,1 0 1,-1 0 0,0 0 0,0 0-1,0 0 1,0 0 0,0 0 0,0 0-1,1 0 1,-1 0 0,0 0 0,0 0 0,0 0-1,0 0 1,0 0 0,1 0 0,-1 0-1,0 0 1,0 0 0,0 0 0,0 0-1,0 0 1,1 0 0,-1 0 0,0 0 0,0 0-1,0 0 1,0 0 0,0 0 0,1 0-1,-1 0 1,0 0 0,0 0 0,0 1 0,0-1-1,0 0 1,0 0 0,0 0 0,0 0-1,0 0 1,1 0 0,-1 0 0,0 1-1,0-1 1,0 0 0,0 0 0,0 0 0,2 11-7,-2-11 6,0 32-13,-5 58 0,2-58-247,2 62 0,6-72-161,-5-21 415,0-1 1,0 0-1,0 1 1,0-1 0,0 0-1,0 1 1,0-1-1,1 0 1,-1 1 0,0-1-1,0 0 1,0 0-1,0 1 1,0-1-1,1 0 1,-1 1 0,0-1-1,0 0 1,1 0-1,-1 1 1,0-1 0,0 0-1,1 0 1,-1 0-1,0 1 1,1-1-1,-1 0 1,0 0 0,0 0-1,1 0 1,-1 0-1,0 0 1,1 1 0,-1-1-1,1 0 1,-1 0-1,0 0 1,1 0 0,-1 0-1,0 0 1,1-1-1,-1 1 1,0 0-1,1 0 1,-1 0 0,0 0-1,1 0 1,-1 0-1,0-1 1,0 1 0,1 0-1,-1 0 1,0 0-1,1-1 1,-1 1-1,0 0 1,0 0 0,0-1-1,1 1 1,-1 0-1,0-1 1,0 1 0,0 0-1,1-1 1,9-24-252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0:34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1 201 13627,'25'-1'3051,"28"2"-1360,95-13 0,52-21-848,-105 15-533,22-2-149,200-32-14,-212 39-159,110 2 1,-189 12 13,0 2-1,39 8 1,15 2-175,-80-13 134,0 0 0,1 0 0,-1 0-1,1 0 1,-1 0 0,1 0 0,-1 0 0,1 0 0,-1 0 0,0 0 0,1 0-1,-1 0 1,1 0 0,-1 0 0,1 0 0,-1 0 0,0-1 0,1 1 0,-1 0 0,1 0-1,-1 0 1,0-1 0,1 1 0,-1 0 0,0-1 0,1 1 0,-1 0 0,0-1 0,1 1-1,-1 0 1,0-1 0,0 1 0,1-1 0,-5-15-1132,-17-12 148,2 9 365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0:35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70 354 11803,'-19'18'1372,"-13"14"166,30-30-1327,0 1-1,0-1 0,0 1 1,1-1-1,-1 1 1,1-1-1,0 1 1,0 0-1,0 0 0,0-1 1,-1 5-1,2-7-183,0 1-1,0-1 0,0 0 0,-1 0 1,1 1-1,0-1 0,0 0 0,0 1 0,0-1 1,0 0-1,0 1 0,0-1 0,0 0 1,0 1-1,0-1 0,0 0 0,1 1 1,-1-1-1,0 0 0,0 1 0,0-1 0,0 0 1,0 1-1,1-1 0,-1 0 0,0 0 1,0 1-1,0-1 0,1 0 0,-1 0 1,0 1-1,0-1 0,1 0 0,-1 0 0,0 0 1,1 0-1,-1 1 0,0-1 0,0 0 1,1 0-1,-1 0 0,0 0 0,1 0 1,-1 0-1,0 0 0,1 0 0,-1 0 0,0 0 1,1 0-1,-1 0 0,0 0 0,1 0 1,-1 0-1,0 0 0,1 0 0,-1-1 1,0 1-1,1 0 0,-1 0 0,0 0 0,0 0 1,1-1-1,-1 1 0,0 0 0,0 0 1,1-1-1,21-16 549,21-30-29,-1-2-1,51-79 1,-27 35-371,-42 59-144,-10 13-44,30-32 1,-35 48-28,-6 12 9,-4 16-3,0-21 32,-8 59-32,4-37 45,1 0 0,2 1 0,0 33 1,2-56-5,0-1 1,0 1-1,0 0 1,0-1-1,0 1 1,0-1-1,0 1 1,1-1-1,-1 1 1,1-1-1,-1 1 1,1-1-1,0 1 1,-1-1-1,1 1 1,0-1-1,0 0 1,0 0-1,0 1 1,0-1-1,0 0 1,0 0-1,1 0 1,-1 0-1,0 0 1,0 0-1,1 0 1,1 0-1,-1-1 7,1 0 0,-1 0 0,1 0 0,-1-1 0,1 1 0,-1-1 0,1 1 0,-1-1 0,0 0 0,1 0 0,-1 0 0,0 0 0,0 0 0,0-1 0,0 1 0,0-1 0,3-3 0,12-10 65,-1-1 0,-1 0-1,0-1 1,16-25 0,43-80 131,-72 119-209,-8 24 12,1 1 0,-3 32 0,3-24-13,3-20-7,1-1-25,-1-1-1,1 1 1,0-1-1,1 1 1,0 0-1,2 15 0,-2-23 10,0-1 0,0 1-1,0-1 1,0 1-1,0 0 1,0-1 0,1 1-1,-1-1 1,0 1-1,0-1 1,0 1 0,1-1-1,-1 1 1,0-1-1,0 1 1,1-1 0,-1 0-1,0 1 1,1-1-1,-1 1 1,1-1 0,-1 0-1,0 1 1,1-1 0,-1 0-1,1 1 1,-1-1-1,1 0 1,-1 0 0,1 0-1,-1 1 1,1-1-1,-1 0 1,1 0 0,0 0-1,-1 0 1,1 0-1,-1 0 1,1 0 0,-1 0-1,1 0 1,-1 0-1,1 0 1,-1-1 0,1 1-1,-1 0 1,1 0-1,-1 0 1,1-1 0,-1 1-1,1 0 1,-1-1-1,1 1 1,23-24-490,-23 23 504,17-22-373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0:37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17 426 16371,'-10'16'1374,"3"-4"-471,11-16 1244,54-88-915,18-25-1434,-75 115 186,1 0 1,-1 0-1,1 0 1,0 0-1,-1 0 1,1 0-1,0 0 1,0 1-1,0-1 1,3-1-1,-4 3 13,-1 0 0,0 0 0,0 0 0,0 0 0,1 0 0,-1 0 0,0 0 0,0 0 0,1 0 0,-1 0 0,0 0 0,0 0 0,0 0 0,1 0 0,-1 0 0,0 1 0,0-1 0,0 0 0,1 0 0,-1 0 0,0 0 0,0 0 0,0 1 0,1-1 0,-1 0 0,0 0 0,0 0 0,0 0 0,0 1 0,0-1 0,0 0 0,0 0 0,1 0 0,-1 1 0,0-1 0,1 19-34,-4 12 39,-9 38 1,6-41-290,-3 51-1,11-62-261,1-16 269,1-11 65,2-18-84</inkml:trace>
  <inkml:trace contextRef="#ctx0" brushRef="#br0" timeOffset="1">326 156 17252,'-10'5'2008,"2"-2"-1360,6-1-288,5-1 1009,10-1-601,1 0-112,14-1-464,1-2-216,6-4-448,-1-1-200,1 0-481,-5-1 2314,-2 0-1353,-4 1-120,-5 0 40</inkml:trace>
  <inkml:trace contextRef="#ctx0" brushRef="#br0" timeOffset="2">530 477 13739,'-10'22'1563,"7"-13"-362,9-16 692,28-59-686,-3-1 0,31-96 0,-43 112-1027,35-103-32,-64 193-108,2 0-1,-5 61 1,11-79-17,-1 5 25,1 41-1,2-66-44,0-1 1,0 1-1,0 0 0,0 0 0,0-1 0,0 1 1,0 0-1,0 0 0,0-1 0,0 1 1,1 0-1,-1 0 0,0-1 0,1 1 0,-1 0 1,0-1-1,1 1 0,-1 0 0,1-1 0,-1 1 1,0-1-1,1 1 0,0-1 0,-1 1 0,1-1 1,-1 1-1,1-1 0,0 1 0,-1-1 1,2 1-1,-1-1-7,1 0-1,-1 0 1,1-1 0,-1 1 0,1 0 0,-1-1 0,1 1-1,-1 0 1,0-1 0,1 0 0,-1 1 0,0-1 0,1 0-1,0-1 1,9-5-583,-1-2-1,15-15 0,-22 21 168,-3 3 419,1 0-50,0-1-1,0 0 1,0 0 0,-1 0 0,1 1 0,0-1 0,-1 0 0,1 0 0,0 0-1,-1 0 1,0 0 0,1 0 0,-1 0 0,1 0 0,-1-1 0,0 0 0,1-8-567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0:37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14891,'41'-5'3093,"-36"3"-2782,1 1 1,0 0-1,0 0 0,0 1 1,-1-1-1,1 1 0,7 1 1,-11 0-283,0 0 0,0-1 0,0 1 1,0 0-1,0 0 0,0 0 0,-1 0 1,1 0-1,-1 1 0,1-1 0,0 1 1,-1-1-1,0 1 0,1-1 0,-1 1 1,0-1-1,0 1 0,0 0 0,0 0 1,0 0-1,-1 0 0,1 0 0,0 0 1,-1 0-1,1 3 0,1 6 48,-1 0 0,0 0-1,-1 0 1,0 1 0,-1-1-1,0 0 1,-1 0 0,0 0 0,-6 18-1,-4 7 412,-25 49 0,25-60-95,0-2-1,-26 37 1,38-60-401,0 1 0,0-1 1,0 0-1,0 0 0,0 1 1,1-1-1,-1 0 0,0 1 0,0-1 1,0 0-1,0 0 0,0 1 1,1-1-1,-1 0 0,0 0 0,0 0 1,0 1-1,1-1 0,-1 0 0,0 0 1,0 0-1,1 0 0,-1 1 1,0-1-1,0 0 0,1 0 0,-1 0 1,0 0-1,0 0 0,1 0 1,-1 0-1,0 0 0,1 0 0,-1 0 1,0 0-1,1 0 0,-1 0 1,0 0-1,0 0 0,1 0 0,-1 0 1,1 0-1,15 0-347,-16 0 332,33 1-1157,48 6 0,-44-2 642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6:56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0 15715,'0'11'351,"-2"0"-1,0 0 0,0 0 1,-1 0-1,0 0 1,-1-1-1,0 0 0,-9 16 1,1 0 165,-105 224 3313,110-239-4076,3-11-358,1-21-826,2 11 1100,-36-263-5310,34 260 5541,1 0 1751,8 23 95,-1-1-1535,0 1 0,0-1 0,1 0 0,1 0 0,-1 0 0,1-1 0,1 0 0,-1 0 0,1-1 0,1 0 0,-1-1 0,1 1 0,0-2 0,1 1 0,-1-1 0,1-1 0,0 0-1,0 0 1,20 4 0,-16-6-390,0 0 0,0-1 0,1-1 0,-1 0 0,0-1 0,0-1 0,1 0 0,-2-1-1,1 0 1,0-1 0,0-1 0,17-8 0,11-11-356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0:45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0 8586,'-6'2'243,"1"0"0,0-1 1,-1 2-1,1-1 0,0 0 1,0 1-1,0 0 0,1 1 0,-1-1 1,1 1-1,-1-1 0,1 1 1,0 1-1,1-1 0,-7 9 1,6-6-145,1 1 0,-1 0 0,1 0 1,1 0-1,-1 0 0,2 0 0,-1 0 1,1 0-1,-1 15 0,3 7-111,2 0-1,1 0 0,1 0 1,16 53-1,-10-44 28,29 65 1,-34-91-14,1 0 0,0 0 0,1 0 0,1-1 0,0 0 0,0 0 0,1-1 0,13 10 1,-19-17 3,1-1 0,-1 1 1,1-2-1,0 1 1,-1 0-1,1-1 1,1 0-1,-1 0 1,0 0-1,0-1 0,1 0 1,-1 0-1,1 0 1,-1-1-1,1 1 1,-1-1-1,1-1 0,-1 1 1,1-1-1,-1 0 1,0 0-1,1-1 1,-1 1-1,0-1 1,0 0-1,0-1 0,0 1 1,0-1-1,0 0 1,4-4-1,4-3 36,-1 0 1,0-1-1,-1-1 0,0 0 0,0 0 0,-2-1 0,1-1 1,-2 1-1,9-19 0,-10 17 23,0 0 1,-2 0-1,0-1 0,0 1 1,-2-1-1,0 0 0,2-30 1,-5 35-25,0 0-1,-1 1 1,0-1 0,-1 0 0,0 1 0,-1-1 0,0 1-1,-1 0 1,0 0 0,0 0 0,-1 0 0,-11-16 0,-4 0-21,-39-42 1,48 56-124,-2 1 0,0 0 1,0 1-1,-1 0 0,-18-9 1,30 18 139,0 0 0,0 0 0,0 0 0,0 0 1,0 0-1,0 1 0,0-1 0,0 1 0,-1-1 0,1 1 0,0 0 1,0 0-1,0 0 0,-1 0 0,1 0 0,0 1 0,0-1 0,0 1 1,0-1-1,-4 2 0,-6 10 76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0:47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67 9890,'-4'-1'140,"-3"0"64,0-1 0,1 1 0,-1 1 0,0-1-1,-13 1 1,17 1-179,1-1-1,0 1 1,0 0-1,0 0 1,0-1 0,0 1-1,0 1 1,0-1-1,0 0 1,0 0 0,0 1-1,0-1 1,1 1-1,-1-1 1,0 1-1,1 0 1,0 0 0,-1 0-1,1 0 1,0 0-1,0 0 1,-1 2 0,-9 23 94,2-1 0,0 1 0,-6 40 1,-8 87 200,21-134-281,-1-1 19,1 0 1,2 0-1,0-1 1,0 1 0,6 25-1,-4-34-24,0 0 1,1-1-1,1 1 0,-1-1 1,1 0-1,1 0 0,0 0 0,0-1 1,1 1-1,0-1 0,11 11 1,0-3-1,0-1 0,1 0 1,1-1-1,0-1 1,1-1-1,0-1 1,1-1-1,0 0 0,24 6 1,-32-11-43,1-1 1,0-1-1,0 0 0,0-1 0,0-1 1,0 0-1,0-1 0,0 0 1,0-1-1,0-1 0,0 0 0,0-1 1,-1-1-1,1 0 0,-1 0 1,15-8-1,-10 2-47,-1-1 1,1-1-1,-2-1 0,0 0 1,-1-2-1,0 1 1,-1-2-1,16-20 0,-16 15 6,0 0 0,-2-1 0,0-1 0,-1 1 0,-2-2 0,12-42 0,-16 46 29,-1-1-1,0 0 1,-2 1 0,-1-1 0,0 0 0,-2 0-1,0 0 1,-6-27 0,4 33 20,-1 0-1,-1-1 1,0 1-1,-1 1 1,-1-1-1,0 1 1,-1 0-1,-1 1 1,0 0-1,0 0 1,-18-17-1,21 25 5,1 0 0,-1 0 0,0 1 0,0 0 0,0 0 0,0 0 0,-1 1 0,0-1 0,1 2 0,-1-1 1,0 1-1,-1 0 0,1 1 0,0-1 0,0 1 0,-14 1 0,11 0 7,0 1 0,0 1 0,1 0-1,-1 0 1,1 1 0,-1 0 0,1 0 0,0 1 0,0 1 0,0-1 0,1 1 0,-10 7 0,-2 5 12,1 0 1,1 2-1,-17 20 1,-13 14-2,23-32-18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0:54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55 14315,'25'-34'2034,"-25"33"-1966,1 1 0,-1-1-1,0 0 1,1 0 0,-1 0 0,0 1 0,1-1 0,-1 0 0,0 0 0,0 0 0,0 0 0,1 0 0,-1 1-1,0-1 1,0 0 0,-1 0 0,1-1 0,0 1 8,-1 1 1,0-1-1,1 1 0,-1 0 1,0-1-1,1 1 0,-1 0 1,0 0-1,1-1 0,-1 1 1,0 0-1,1 0 0,-1 0 1,0 0-1,0 0 0,1 0 1,-1 0-1,0 0 0,1 0 1,-1 0-1,0 1 0,1-1 1,-1 0-1,0 0 0,1 1 1,-1-1-1,0 1 0,-7 2 133,1 0 0,0 1 0,1 0 1,-1 0-1,1 0 0,-1 1 0,1 0 0,1 0 0,-8 9 0,-3 5-43,-24 34 0,24-26-176,2 0 0,0 1 0,2 0 0,1 1 0,1 0 0,2 1 0,1 0 0,1 1 0,1-1 0,2 1 0,1 0 0,2 0 0,4 38 0,-3-60-75,0 0-1,1 0 1,0 0-1,0 0 1,1-1-1,0 1 1,1-1-1,0 0 0,9 15 1,-11-20 26,1 0-1,0 0 1,0 0 0,0 0 0,0-1 0,0 1 0,1-1-1,-1 0 1,1 0 0,0 0 0,0 0 0,-1 0-1,1-1 1,0 0 0,0 0 0,0 0 0,0 0 0,0-1-1,1 1 1,-1-1 0,0 0 0,0-1 0,0 1-1,5-1 1,3-2-71,1 0-1,16-7 0,32-13-401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0:55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0 15859,'3'3'166,"0"-1"-1,0 1 1,0 0-1,0 0 0,-1 0 1,0 1-1,0-1 1,1 0-1,-2 1 1,1-1-1,0 1 0,1 6 1,11 51 848,-11-42-558,2 8-351,-1 0 1,-2 0-1,0 0 0,-2 0 0,-1 0 0,-1 0 1,-2 0-1,0 0 0,-2 0 0,-1-1 1,-1 0-1,-1 0 0,-1-1 0,-2 0 0,0-1 1,-1 0-1,-2-1 0,-18 22 0,0-4-57,-1-1 0,-3-2-1,-1-2 1,-65 48 0,72-65-89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0:56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6 461 14187,'-1'6'442,"0"-1"40,0 1 0,0 0 0,0 0 0,0 10 0,1-16-436,0 0 0,0 1-1,0-1 1,1 1 0,-1-1 0,0 1 0,0-1 0,0 0 0,0 1 0,0-1-1,0 1 1,1-1 0,-1 0 0,0 1 0,0-1 0,1 0 0,-1 1 0,0-1 0,0 0-1,1 1 1,-1-1 0,0 0 0,1 0 0,-1 1 0,0-1 0,1 0 0,-1 0-1,1 1 1,0-2 45,1 1-1,-1 0 0,0 0 1,0-1-1,1 1 0,-1 0 1,0-1-1,0 1 0,0-1 1,0 0-1,0 1 1,1-1-1,-1 0 0,0 1 1,1-2-1,17-15 323,-1 0 1,0-1-1,-2-1 1,17-23-1,53-90 228,-67 101-492,97-169-19,-131 241-207,1 0 0,2 0 0,-6 47 0,17-85 77,1-1-1,-1 1 1,1 0-1,0-1 1,0 1-1,0 0 1,1-1-1,-1 1 1,1 0-1,-1-1 1,1 1-1,0 0 0,0-1 1,2 4-1,-3-5 2,1-1-1,-1 1 0,1-1 1,-1 1-1,1-1 0,-1 1 1,1-1-1,-1 0 0,1 1 1,0-1-1,-1 0 0,1 0 1,-1 1-1,1-1 0,0 0 1,-1 0-1,1 0 0,0 0 1,-1 0-1,1 0 0,0 0 1,0 0-1,2 0 1,-1-1 1,0 0-1,0 0 1,0 1-1,1-1 1,-1 0-1,0-1 1,0 1-1,3-3 1,15-15 12,0-1 0,-2-1-1,0 0 1,25-41 0,-30 43-6,14-21 4,21-30 3,-48 70-15,0-1 0,1 1 0,-1 0-1,0-1 1,0 1 0,1 0 0,-1-1 0,0 1 0,0-1 0,1 1 0,-1 0 0,0 0-1,1-1 1,-1 1 0,1 0 0,-1 0 0,0-1 0,1 1 0,-1 0 0,1 0 0,-1 0-1,0 0 1,1-1 0,-1 1 0,1 0 0,-1 0 0,1 0 0,-1 0 0,1 0 0,-1 0 0,0 0-1,1 0 1,0 1 0,0 0 1,-1 0 0,1-1 0,0 1 0,-1 0 0,1 0 1,-1 0-1,1 0 0,-1 0 0,0 1 0,0-1 0,1 0 0,-1 0 0,0 2 0,1 49 61,-2-43-43,-2 67 114,1-30 33,4 65-1,-2-110-168,0 0-1,0 0 1,1 0 0,-1 1 0,0-1-1,0 0 1,1 0 0,-1 0 0,1 0-1,-1 1 1,1-1 0,-1 0 0,1 0-1,0 0 1,1 1 0,-2-2-19,1 1 0,-1-1 0,1 0 0,-1 0 0,0 0 0,1 1 0,-1-1 0,1 0 0,-1 0 0,1 0 0,-1 0 1,1 0-1,-1 0 0,1 0 0,0 0 0,-1 0 0,1 0 0,-1 0 0,1 0 0,-1-1 0,0 1 0,1 0 0,-1 0 0,1 0 0,0-1 0,2-1-61,0 0 0,0-1 0,0 1 0,0-1 0,-1 0 0,1 0 0,-1 0 0,4-6 0,13-26-159,1-6-86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0:57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86 14331,'0'0'98,"0"0"-1,0 1 1,0-1 0,-1 0-1,1 1 1,0-1 0,0 0-1,0 1 1,0-1-1,0 0 1,0 1 0,0-1-1,0 0 1,-1 1 0,1-1-1,0 0 1,1 1 0,-1-1-1,0 1 1,0-1 0,0 0-1,0 1 1,0-1-1,0 0 1,0 1 0,0-1-1,1 0 1,-1 1 0,0-1-1,0 0 1,1 1 0,13 2 1744,23-7-180,-30 2-1275,51-7 908,-6 0-711,100-5 0,-151 15-658,0-1 0,0 0 0,0 0 0,0 0 0,0 0 0,0 0 0,0 0 0,1 0 0,-1 0 0,0-1 0,0 1 0,0 0 0,0-1 0,0 1 1,0-1-1,0 1 0,0-1 0,0 1 0,0-1 0,-1 1 0,1-1 0,0 0 0,0 0 0,0 0 0,0-1 0,0 0-32,-1 0 1,0-1 0,0 1 0,0 0 0,0 0-1,0-1 1,0 1 0,-1 0 0,1 0 0,-1 0 0,-1-4-1,-5-16-546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0:58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4 507 14739,'-1'4'532,"0"0"0,0 0 0,1 1-1,-1-1 1,1 0 0,1 8 0,-1-11-475,0-1 0,0 0-1,0 1 1,0-1 0,0 1 0,1-1 0,-1 0-1,0 1 1,0-1 0,0 0 0,1 0 0,-1 1 0,0-1-1,0 0 1,1 1 0,-1-1 0,0 0 0,1 0-1,-1 1 1,0-1 0,1 0 0,-1 0 0,0 0 0,1 0-1,-1 0 1,0 1 0,1-1 0,-1 0 0,1 0 0,-1 0-1,1 0 1,1-1 51,-1 1 0,1 0-1,0-1 1,0 0 0,-1 1-1,1-1 1,0 0 0,-1 0 0,1 0-1,0 0 1,1-2 0,15-11 146,-1-2-1,0 0 1,-1-1 0,0-1 0,18-28 0,58-106 6,-87 143-228,21-37 3,-1-1 0,17-52 0,-41 95-37,-4 7 1,-4 13-3,-3 13 1,-28 88-2,32-96 11,2 0 0,0 0-1,-1 33 1,5-52-6,2 27 13,-2-28-12,0-1 0,0 1-1,0-1 1,0 0 0,0 1-1,0-1 1,0 1-1,1-1 1,-1 1 0,0-1-1,0 0 1,1 1 0,-1-1-1,0 1 1,0-1-1,1 0 1,-1 1 0,0-1-1,1 0 1,-1 1 0,1-1-1,-1 0 1,0 0 0,1 1-1,-1-1 1,1 0-1,-1 0 1,1 0 0,-1 0-1,0 0 1,1 0 0,-1 1-1,1-1 1,-1 0-1,1 0 1,-1 0 0,1 0-1,-1-1 1,1 1 0,-1 0-1,1 0 1,-1 0 0,0 0-1,1 0 1,-1-1-1,1 1 1,-1 0 0,1 0-1,-1-1 1,0 1 0,1 0-1,-1 0 1,0-1-1,1 1 1,-1 0 0,1-2-1,6-5 7,1 0-1,-1-1 0,0 0 1,-1 0-1,9-15 0,27-53 24,-27 46-19,75-161 29,-81 175-34,-9 16-6,1 0 1,-1 0-1,0 0 1,0 1-1,0-1 0,1 0 1,-1 0-1,0 0 1,0 1-1,0-1 0,1 0 1,-1 0-1,0 0 0,0 1 1,0-1-1,0 0 1,0 0-1,0 1 0,0-1 1,0 0-1,0 0 1,1 1-1,-1-1 0,0 0 1,0 1-1,0-1 0,0 0 1,-1 0-1,1 1 1,0-1-1,0 0 0,0 1 1,-3 37 21,-9 46 15,-8 97 65,20-180-107,1 29 19,-1-29-23,0-1 0,0 0 0,0 1 0,0-1 0,0 1-1,0-1 1,1 0 0,-1 1 0,0-1 0,0 0 0,0 1-1,0-1 1,1 0 0,-1 0 0,0 1 0,1-1 0,-1 0-1,0 0 1,0 1 0,1-1 0,-1 0 0,0 0 0,1 1-1,-1-1 1,1 0-26,0 0 0,0 0 0,-1-1 0,1 1 0,0 0 0,-1 0 0,1-1-1,0 1 1,-1 0 0,1-1 0,-1 1 0,1 0 0,-1-1 0,1 1 0,-1-1 0,1 1-1,-1-1 1,2 0 0,36-47-742,-23 27 461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0:58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66 11570,'0'1'17,"-3"17"3450,4-13-956,6-11-739,9-17-58,-13 17-1570,1 0-1,-1 1 1,1 0 0,0 0-1,0 0 1,1 0 0,0 1-1,-1-1 1,2 1 0,9-6-1,-14 10-141,0 0-1,-1 0 0,1-1 0,0 1 0,0 0 0,-1 1 0,1-1 0,0 0 0,0 0 0,-1 0 0,1 0 0,0 0 0,-1 1 1,1-1-1,0 0 0,-1 1 0,1-1 0,0 0 0,-1 1 0,1-1 0,0 1 0,-1-1 0,1 1 0,-1-1 0,1 1 0,-1 0 1,0-1-1,1 1 0,-1 0 0,1-1 0,-1 1 0,0 0 0,0-1 0,1 1 0,-1 0 0,0 0 0,0-1 0,0 1 0,0 1 1,6 34-32,-5-32 18,1 13-418,-1 0 1,0 1-1,-1-1 0,-1 1 1,-5 26-1,2-32 15,-1-10-141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0:58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19 15171,'-40'-8'2916,"53"9"-2457,0 0 1,-1 2-1,26 6 1,-2 1-130,71 9 42,0-4-1,1-6 1,131-4 0,323-41-445,-435 23 7,262-12-190,-372 26 147,0 0-1,0 1 0,19 4 0,-31-5-192,-5-4 123,-10-4-9,-4-2 1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0:59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14 250 14227,'-3'4'773,"-7"10"346,9-10-188,9-6 771,26-17-906,-1-1 1,0-2-1,38-32 1,78-88-654,-148 141-145,-1 0 1,1 0-1,0 0 0,-1 1 1,1-1-1,0 0 1,-1 0-1,1 1 0,0-1 1,0 1-1,-1-1 0,1 1 1,0-1-1,0 1 1,0-1-1,0 1 0,0 0 1,0-1-1,0 1 1,0 0-1,0 0 0,0 0 1,0-1-1,0 1 1,1 1-1,-1 0 0,0 0 0,-1 0-1,1 0 1,0 1 0,-1-1 0,1 0-1,-1 1 1,0-1 0,1 0 0,-1 1 0,0-1-1,0 1 1,0-1 0,0 0 0,0 1-1,0-1 1,0 1 0,-1 1 0,-3 55-36,-2 57 25,6-112 19,0 1 0,0-1 0,1 1 0,-1-1 0,1 1-1,0-1 1,0 1 0,3 5 0,-4-8-4,1 0 0,-1-1 0,1 1-1,-1 0 1,1-1 0,-1 1 0,1-1 0,-1 1-1,1 0 1,0-1 0,-1 1 0,1-1 0,0 0 0,0 1-1,-1-1 1,1 1 0,0-1 0,0 0 0,-1 0-1,1 1 1,0-1 0,0 0 0,0 0 0,0 0 0,-1 0-1,1 0 1,0 0 0,0 0 0,0 0 0,0-1-1,-1 1 1,1 0 0,0 0 0,0-1 0,0 1-1,-1 0 1,1-1 0,0 1 0,-1-1 0,1 1 0,1-1-1,2-3 7,1 0 0,-1 1 0,0-1 0,0 0 0,0-1 0,-1 1-1,1-1 1,2-6 0,23-45 50,-20 37-48,36-94-90,-51 174-105,0-31 110,2-11-249,1 1 1,1-1 0,0 29-1,2-47 295,0-1-1,0 1 1,0-1-1,0 1 1,0-1-1,0 1 1,0-1-1,0 1 1,0-1-1,0 0 1,1 1-1,-1-1 1,0 1-1,0-1 1,0 1 0,1-1-1,-1 0 1,0 1-1,1-1 1,-1 0-1,0 1 1,1-1-1,-1 0 1,0 1-1,1-1 1,-1 0-1,1 0 1,-1 1-1,1-1 1,-1 0-1,0 0 1,1 0-1,-1 0 1,1 0-1,-1 0 1,1 0-1,-1 0 1,1 0-1,-1 0 1,1 0-1,-1 0 1,1 0-1,-1 0 1,1 0-1,-1 0 1,1 0-1,-1 0 1,0-1-1,1 1 1,-1 0-1,1-1 1,12-4-494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2:44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2 13651,'-4'-1'153,"-1"1"1,1 0-1,0 0 1,0 0-1,0 1 1,-1-1-1,1 1 0,0 0 1,0 0-1,0 1 1,0-1-1,0 1 1,0 0-1,1-1 0,-1 2 1,1-1-1,-1 0 1,-2 4-1,-2 0 21,2 0-1,-1 0 0,1 0 1,0 1-1,0 0 0,0 1 1,-5 10-1,8-14-146,1 0 0,0 1 0,1-1 0,-1 1 0,1-1 0,0 1 0,0-1 0,0 1 0,1 0 0,0-1 0,-1 1 1,2 0-1,-1-1 0,2 9 0,-1-10-23,0-1 1,0 1 0,0 0-1,0 0 1,1-1-1,-1 1 1,1-1 0,0 1-1,0-1 1,0 0 0,0 1-1,0-1 1,1 0 0,-1 0-1,1-1 1,-1 1-1,1-1 1,-1 1 0,1-1-1,0 0 1,0 0 0,0 0-1,0 0 1,3 0 0,6 2-4,0-1 1,1-1-1,0-1 1,-1 0 0,1 0-1,-1-1 1,1-1-1,-1 0 1,0 0 0,1-1-1,-1-1 1,16-7-1,14-9 105,-1-1 0,41-30 0,-51 32 94,-32 23 87,0 0-253,0-1 0,0 0-1,1 0 1,-1 0-1,1 0 1,0 1-1,0 4 1,0-7-33,1 0 0,-1 1 1,0-1-1,1 0 0,-1 0 0,1 0 0,-1 0 1,1 0-1,-1 0 0,1 0 0,0 0 1,-1 0-1,1 0 0,0-1 0,0 1 1,0 0-1,0 0 0,0-1 0,0 1 0,0-1 1,0 1-1,0 0 0,0-1 0,0 0 1,0 1-1,0-1 0,0 0 0,0 0 1,1 1-1,-1-1 0,0 0 0,2 0 1,18-1-52,0-1 1,0 0 0,0-2 0,-1 0 0,0-1-1,38-16 1,-32 12-50,-1 0-1,2 2 0,37-6 1,-61 13 101,0 0 1,0 0-1,0 0 1,-1 0-1,1 0 1,0 0-1,0 0 1,-1 1-1,1 0 1,0-1-1,0 1 1,-1 0-1,1 1 1,-1-1-1,3 2 1,-1 0 49,-1 0 0,0 0 0,0 1 0,0-1 0,0 1 0,4 7 0,9 13 240,-13-21-273,-1-1 0,0 0 0,1 0 1,-1-1-1,1 1 0,0 0 0,0-1 0,0 1 0,-1-1 1,1 0-1,0 0 0,0 0 0,1-1 0,-1 1 0,0-1 1,0 0-1,0 1 0,0-1 0,0-1 0,1 1 0,-1 0 1,0-1-1,0 1 0,0-1 0,3-1 0,13-4-205,-2-1-1,1 0 0,17-10 1,-20 9-122,31-16-675,-32 15 379,1 1 0,-1 1 1,1 0-1,0 1 0,1 1 0,25-6 1,-40 11 585,1 0 1,-1 0-1,0 0 1,0 0 0,0 0-1,0 1 1,0-1-1,1 0 1,-1 1 0,0-1-1,0 1 1,0-1-1,0 1 1,0-1 0,0 1-1,0 0 1,0 0-1,-1-1 1,1 1 0,0 0-1,0 0 1,-1 0-1,1 0 1,1 2 0,-2-2 48,1 0 0,-1-1-1,1 1 1,0 0 0,-1 0 0,1 0 0,0 0 0,0 0 0,-1-1 0,1 1 0,0 0 0,0-1 0,0 1 0,0-1 0,0 1 0,0-1 0,0 1 0,0-1 0,0 0 0,0 1 0,0-1-1,1 0 1,-1 0 0,0 0 0,0 0 0,0 0 0,0 0 0,0 0 0,0 0 0,0 0 0,0-1 0,0 1 0,1 0 0,0-2 0,27-13 224,-25 12-209,1 0 0,0 0 0,-1 1 0,1 0 0,7-3 0,-11 5-28,-1 0 1,1 0 0,-1 0-1,1 1 1,-1-1 0,1 0-1,-1 0 1,1 0 0,-1 0 0,1 0-1,-1 0 1,1 1 0,-1-1-1,0 0 1,1 0 0,-1 1-1,1-1 1,-1 0 0,0 1 0,1-1-1,-1 0 1,0 1 0,1-1-1,-1 1 1,0-1 0,0 0-1,1 1 1,-1-1 0,0 1 0,0-1-1,0 1 1,0-1 0,0 1-1,1-1 1,-1 1 0,0-1-1,0 1 1,0-1 0,0 1 0,-1 0-1,1 24 535,0-21-460,-6 73 1101,-2 74 7,17-64-1143,-5-55-60,1 32-1,-7-52 421,-1-16 40,-3-20 157,4-2-507,2 0 0,0 0 0,2 1 0,1-1-1,2 0 1,0 1 0,1 0 0,2 0 0,0 1-1,2 0 1,24-44 0,-30 61-132,0 1-1,0 0 1,0 0-1,1 0 1,0 0-1,1 1 1,-1 0 0,1 0-1,0 0 1,0 1-1,0 0 1,1 0 0,-1 1-1,1-1 1,0 1-1,0 1 1,0 0 0,0 0-1,1 0 1,-1 1-1,1 0 1,-1 0 0,1 0-1,-1 1 1,1 1-1,-1-1 1,1 1-1,-1 1 1,0-1 0,1 1-1,-1 0 1,10 5-1,-14-6 13,1 1 0,-1-1 0,0 1-1,1 0 1,-1 0 0,0 0 0,0 0-1,0 1 1,-1-1 0,1 1-1,3 4 1,-6-6 23,1 0 0,-1 0 0,1 0 0,-1 1 0,1-1 0,-1 0 0,0 0 0,0 0 0,0 1 1,0-1-1,1 0 0,-1 0 0,-1 0 0,1 1 0,0-1 0,0 0 0,0 0 0,-1 0 0,1 0 0,-1 1 0,1-1 0,-1 0 0,1 0 0,-1 0 0,1 0 0,-1 0 0,0 0 0,0 0 0,0 0 0,1 0 0,-1-1 0,0 1 0,0 0 0,0-1 0,0 1 0,0 0 1,-2 0-1,-11 7 107,1-2 0,-1 1 0,0-2 0,0 0 0,-1 0 0,0-1 0,1-1 0,-1-1 0,0 0 0,-1-1 0,-14 0 0,29-1-206,-1 0-1,1 0 1,0 0 0,-1-1 0,1 1 0,0 0 0,0 0-1,-1-1 1,1 1 0,0-1 0,0 1 0,0-1 0,-1 0-1,1 1 1,0-1 0,0 0 0,0 0 0,0 1 0,-1-3-1,2 2 14,-1 0 0,1 0 0,0 0 0,0 0-1,0 1 1,0-1 0,0 0 0,0 0-1,0 0 1,0 0 0,1 1 0,-1-1-1,0 0 1,0 0 0,1 0 0,-1 1 0,0-1-1,1 0 1,-1 0 0,1 1 0,-1-1-1,1 0 1,0 1 0,-1-1 0,1 1-1,-1-1 1,1 1 0,0-1 0,0 1-1,1-2 1,18-11-760,8-2-175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6:57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16275,'0'26'1929,"-1"3"-1281,1 2-320,1 3 1008,9-8-1520,4-6 512,-3-16-160,1-7-160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1:00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 14507,'0'1'122,"0"-1"0,1 1 0,-1-1 0,0 1 0,0-1 0,0 1 0,0-1 0,1 1 0,-1-1 0,0 1 0,1-1 0,-1 1 0,0-1 0,1 1 0,-1-1 0,0 1 0,1-1 0,-1 0 0,1 1 0,-1-1 0,1 0 0,-1 1 0,1-1 0,-1 0 0,1 0 0,-1 0 0,1 1 0,-1-1 0,1 0 0,-1 0 0,1 0 0,1 0 0,15-12 1866,-15 10-1938,42-43 1335,-32 31-1302,1 0 0,0 2 0,1 0 0,19-14 0,-33 26-88,1-1-1,-1 1 0,1-1 0,0 1 0,0 0 1,-1-1-1,1 1 0,0 0 0,-1-1 0,1 1 1,0 0-1,0 0 0,0-1 0,-1 1 0,1 0 1,0 0-1,0 0 0,0 0 0,-1 0 0,1 1 1,0-1-1,0 0 0,0 0 0,1 1 0,-2-1 0,1 1-1,-1 0 1,1 0-1,-1 0 1,1-1-1,-1 1 1,1 0-1,-1 0 1,0 0-1,0 0 1,1 0-1,-1-1 1,0 1-1,0 0 1,0 0-1,0 0 1,0 0-1,0 1 1,-1 9-35,0 0 0,-1-1 0,-4 11 0,3-9 17,-1 7-36,2-11-51,0-1 1,0 0-1,1 1 0,0-1 1,0 1-1,1 10 1,0-18 97,0 0 0,0 0 1,1 0-1,-1 0 1,0 0-1,0-1 0,0 1 1,0 0-1,0 0 1,0 0-1,0 0 1,0 0-1,0 0 0,0 0 1,1 0-1,-1-1 1,0 1-1,0 0 0,0 0 1,0 0-1,0 0 1,0 0-1,1 0 1,-1 0-1,0 0 0,0 0 1,0 0-1,0 0 1,0 0-1,0 0 1,1 0-1,-1 0 0,0 0 1,0 0-1,0 0 1,0 0-1,0 0 0,1 0 1,-1 0-1,0 0 1,0 0-1,0 0 1,0 0-1,0 0 0,0 1 1,1-1-1,-1 0 1,0 0-1,0 0 1,0 0-1,0 0 0,0 0 1,0 0-1,0 0 1,0 1-1,0-1 0,0 0 1,1 0-1,-1 0 1,0 0-1,0 0 1,0 0-1,0 1 0,0-1 1,0 0-1,0 0 1,6-10-231,-2-3-100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1:00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17148,'-2'4'1736,"6"5"-1128,6 0-264,6-3 1105,6-1-513,7-3-632,4-4-240,3-2-680,2-5-337,-4-1 761,-2 4-160,-13 5-136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1:00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7 427 15995,'-3'12'1053,"2"-7"-751,0 1 0,0-1 0,1 1 0,-1 9 0,1-14-265,0 0-1,0-1 1,0 1 0,1 0 0,-1-1 0,0 1 0,0-1 0,0 1 0,1 0 0,-1-1 0,0 1-1,1-1 1,-1 1 0,0-1 0,1 1 0,-1-1 0,1 1 0,-1-1 0,1 0 0,-1 1 0,1-1-1,-1 1 1,1-1 0,-1 0 0,1 0 0,-1 1 0,1-1 0,0 0 0,-1 0 0,1 0 0,-1 1-1,1-1 1,0 0 0,-1 0 0,1 0 0,0 0 0,-1 0 0,1 0 0,-1 0 0,1-1 0,0 1-1,-1 0 1,1 0 0,0 0 0,-1-1 0,1 1 0,-1 0 0,2-1 0,5-2 115,0 0 0,-1-1 0,1 0 0,0 0 0,-1-1 0,11-9 1,33-37 216,-39 38-263,18-19 208,-1 0 1,-2-3-1,-1 0 0,-2-1 1,-2-1-1,31-74 0,-45 92-84,-11 29-89,-10 31-53,8-17-54,3-13-31,0 0-1,0 0 0,1 0 0,0 1 0,1-1 0,1 0 0,0 1 0,1 11 1,-1-22-4,0-1 0,0 1 0,0-1 1,0 1-1,1-1 0,-1 1 0,0-1 1,0 1-1,0-1 0,1 1 0,-1-1 1,0 1-1,1-1 0,-1 0 0,0 1 1,1-1-1,-1 1 0,0-1 0,1 0 0,-1 1 1,1-1-1,-1 0 0,1 0 0,-1 1 1,1-1-1,-1 0 0,1 0 0,0 1 1,0-1-2,0-1 0,0 1 0,0 0 0,1 0 0,-1 0 0,0-1 0,0 1 0,0-1 0,0 1 0,0-1 0,0 1 0,2-2 0,1-2-12,1 0 1,-1 0-1,1 0 0,4-6 1,13-21-80,-1-1 0,-2-1 0,-1-1 0,21-53 0,-47 110 39,-4 29 0,2-11 28,3-12-403,1-1 0,-4 36 0,10-64 430,0 1 0,0-1-1,0 0 1,0 0 0,0 1 0,0-1 0,0 0 0,0 0-1,0 1 1,0-1 0,0 0 0,0 0 0,0 1 0,0-1-1,0 0 1,0 0 0,0 0 0,0 1 0,0-1 0,0 0-1,0 0 1,0 1 0,1-1 0,-1 0 0,0 0 0,0 0-1,0 1 1,0-1 0,1 0 0,-1 0 0,0 0 0,0 0-1,0 0 1,1 1 0,-1-1 0,0 0 0,0 0 0,1 0-1,-1 0 1,0 0 0,0 0 0,0 0 0,1 0 0,-1 0-1,0 0 1,0 0 0,1 0 0,-1 0 0,0 0 0,0 0-1,1 0 1,-1 0 0,0 0 0,0 0 0,1 0 0,-1 0-1,0-1 1,0 1 0,0 0 0,1 0 0,-1 0 0,0 0-1,0-1 1,0 1 0,1 0 0,-1 0 0,0-1-1,2 1-40,8-6-228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1:01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41 16444,'3'-3'383,"-1"-1"0,1 1 1,0 0-1,0 0 0,0 0 1,0 0-1,1 0 1,-1 1-1,1 0 0,0 0 1,-1 0-1,1 0 1,8-3-1,-10 5-323,0 0 0,0-1 0,0 1 0,0 0 0,0 0 0,0 0 0,0 0 0,0 1 0,0-1 0,0 0 0,0 1 0,0 0 0,0-1 0,0 1 0,0 0 0,-1 0 0,1 0 0,0 0 0,-1 0 0,1 0 0,0 1 0,-1-1 0,1 0 0,-1 1 0,0-1 0,0 1-1,1 0 1,-1-1 0,0 1 0,0 0 0,0 2 0,1-1-46,-1 0-1,0 0 0,0 0 0,0 1 0,-1-1 0,1 0 0,-1 1 1,0-1-1,1 0 0,-2 1 0,1-1 0,0 1 0,-1-1 0,1 0 0,-1 1 1,0-1-1,0 0 0,0 0 0,-1 0 0,1 0 0,-1 0 0,-2 4 1,-6 8 168,-1-1 0,0 0 0,-16 15 0,-9 11 325,34-37-471,0-1 1,0 1-1,1 0 1,-1 0-1,1 0 0,0 0 1,0 0-1,0 0 1,0 0-1,0 4 0,1-6-34,-1-1 0,2 1 0,-1 0 0,0-1 0,0 1-1,0 0 1,0-1 0,0 1 0,0-1 0,1 1 0,-1 0-1,0-1 1,0 1 0,1-1 0,-1 1 0,1-1 0,-1 1-1,0-1 1,1 1 0,-1-1 0,1 1 0,0 0-15,1 0 1,-1-1-1,0 1 1,0-1-1,1 0 1,-1 1-1,0-1 1,1 0-1,-1 0 1,0 0-1,1 0 1,-1 0-1,0 0 1,3 0-1,9-3-336,1 0 0,-1-1-1,0-1 1,0 0 0,21-11-1,30-12-373,-21 15 170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1:01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0 152 15979,'1'-5'302,"0"-1"-1,0 1 0,0 0 0,1 0 0,0 0 0,0 0 0,0 0 0,0 0 1,1 0-1,0 0 0,0 1 0,0 0 0,0-1 0,1 1 0,0 1 1,5-6-1,3-1 212,0 0 1,1 1-1,0 0 1,18-9-1,-28 16-457,0 1-1,-1 0 1,1-1-1,0 1 1,0 0-1,0 0 1,0 1-1,0-1 1,0 1-1,-1-1 1,1 1-1,0 0 0,0 0 1,0 1-1,0-1 1,3 1-1,-5-1-41,0 1 0,0-1-1,0 1 1,0-1 0,0 1-1,-1-1 1,1 1 0,0 0-1,0 0 1,-1-1-1,1 1 1,0 0 0,-1 0-1,1-1 1,-1 1 0,1 0-1,-1 0 1,1 0 0,-1 1-1,1 1-8,-1 0 0,1-1-1,-1 1 1,0-1-1,0 1 1,0 0 0,0-1-1,-1 1 1,1 0 0,-2 3-1,-5 15 6,-2 0-1,0 0 0,-2-1 1,-15 25-1,4-8 38,-2 1-2,16-25-35,0-1 1,0 1 0,2 0 0,0 0-1,-7 20 1,13-32-16,0 0 1,-1 0-1,1 0 0,0 0 0,0 0 1,0 1-1,0-1 0,0 0 1,0 0-1,0 0 0,0 0 1,0 0-1,0 0 0,1 0 0,-1 0 1,0 0-1,1 0 0,-1 0 1,1 0-1,-1 0 0,1 0 0,-1 0 1,2 1-1,-1-1-34,1 0 0,-1-1 0,0 1 1,1 0-1,-1-1 0,1 1 0,-1-1 0,1 1 0,-1-1 0,1 0 0,-1 0 1,1 0-1,-1 1 0,3-2 0,7 0-210,0-1 1,0 0-1,18-7 0,-22 7 285,43-14-313,9-4-90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1:03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60 206 14163,'18'-21'425,"1"1"0,0 1-1,1 1 1,1 0 0,1 2 0,0 0-1,1 2 1,1 1 0,0 0 0,1 2-1,28-9 1,-49 18-329,0 1-1,0 0 1,1 0-1,-1 0 1,1 1-1,-1-1 0,1 1 1,-1 0-1,1 1 1,7 0-1,-12-1-70,1 1-1,0-1 1,0 0 0,0 1-1,0-1 1,-1 1-1,1-1 1,0 1-1,0-1 1,-1 1-1,1 0 1,0-1-1,-1 1 1,1 0-1,-1-1 1,1 1 0,-1 0-1,1 0 1,-1 0-1,1-1 1,-1 3-1,1-1 3,-1 0 1,0 0-1,0 0 0,0 0 0,0 0 1,0 0-1,-1 1 0,1-1 0,0 0 0,-1 0 1,0 0-1,1 0 0,-2 2 0,-19 37 148,-1-2 0,-50 67 0,41-62-122,-48 64 31,38-54-64,2 1 0,-53 101 0,89-149-19,0-1 1,0 1-1,1 0 1,0 0-1,0 0 1,1 0-1,0 0 1,0 0-1,0 1 1,1-1 0,0 0-1,1 0 1,2 13-1,-2-15 0,1 0 0,0 0 0,0 0-1,0-1 1,1 1 0,0 0 0,0-1 0,0 0 0,0 0-1,1 0 1,0 0 0,0 0 0,0-1 0,0 1 0,0-1 0,1 0-1,-1-1 1,10 5 0,0-1 2,0-1 0,1-1 0,-1 0 0,1-1-1,-1 0 1,1-2 0,0 1 0,0-2 0,25-2 0,-23 1 26,-1-1 0,1-1 0,-1-1 0,0 0 0,0-1 0,0-1 0,-1-1-1,22-12 1,-32 17 4,-1-1-1,0 0 1,0-1-1,0 1 1,0 0-1,0-1 1,-1 0-1,0 0 0,1 0 1,-2-1-1,1 1 1,0 0-1,1-7 1,-3 9-5,0-1 0,-1 1 0,1-1 0,-1 0 0,0 1 0,1-1 0,-1 0 0,-1 1 0,1-1 0,0 0 0,-1 1 1,1-1-1,-1 1 0,0-1 0,0 1 0,0-1 0,0 1 0,0-1 0,-1 1 0,1 0 0,-1 0 0,1 0 0,-1 0 0,0 0 0,0 0 1,0 0-1,-3-3 0,-4-1 30,-1 0 0,1 0 0,-1 1 1,0 0-1,-1 1 0,1 0 0,-1 0 0,1 1 1,-1 1-1,-11-2 0,13 2-210,0 1 0,0 1 0,0-1 1,0 1-1,0 1 0,1 0 0,-1 0 0,0 0 0,0 1 0,1 1 1,-1 0-1,1 0 0,-9 4 0,16-7 124,0 1-1,1-1 1,-1 0 0,0 1 0,0-1-1,1 0 1,-1 1 0,0-1-1,1 1 1,-1-1 0,0 1 0,1-1-1,-1 1 1,1 0 0,-1-1-1,1 1 1,-1 0 0,1-1 0,0 1-1,-1 0 1,1-1 0,0 1-1,-1 0 1,1 0 0,0 0 0,0-1-1,0 1 1,0 0 0,0 0-1,0 0 1,0-1 0,0 3 0,7 7-621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1:04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8 15883,'1'-1'98,"1"0"-1,-1 1 1,1-1-1,0 0 0,-1 0 1,1 1-1,0-1 0,0 1 1,0 0-1,-1-1 0,1 1 1,0 0-1,0 0 1,0 0-1,0 0 0,0 0 1,-1 1-1,1-1 0,0 0 1,0 1-1,3 1 1,-4-1-36,1 1 1,-1-1 0,0 1 0,0-1 0,0 1 0,1 0 0,-2 0 0,1-1 0,0 1 0,0 0 0,0 0-1,-1 0 1,1 0 0,-1 0 0,0 0 0,1 0 0,-1 0 0,0 0 0,0 0 0,0 0 0,-1 2-1,-1 14 100,0-1 0,-2 0-1,0 0 1,0 0-1,-2-1 1,-8 19-1,-53 94 423,64-123-546,-109 166 970,84-132-547,27-39-443,1-1 0,0 0 0,-1 0 0,1 1 0,0-1 0,-1 1 0,1-1 0,0 0 0,0 1 0,-1-1 0,1 0 0,0 1-1,0-1 1,0 1 0,0-1 0,-1 1 0,1-1 0,0 0 0,0 1 0,0-1 0,0 1 0,0-1 0,0 1 0,0-1-1,0 1 1,1 0 0,9-4 163,19-14-120,-29 17-52,55-36-489,94-65-1113,-106 68 1168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1:04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18476,'4'-6'195,"0"0"0,0 0-1,0 1 1,1-1 0,0 1 0,0 0 0,0 0-1,1 1 1,0 0 0,0 0 0,0 0 0,9-4-1,-11 7-127,0-1 0,0 1-1,-1 0 1,1 0-1,0 0 1,0 1-1,0 0 1,0-1 0,0 1-1,0 1 1,0-1-1,0 0 1,0 1-1,0 0 1,-1 0 0,1 0-1,0 1 1,0-1-1,-1 1 1,1-1-1,-1 1 1,0 1 0,6 3-1,-4-2-29,-1 0-1,0 0 0,-1 0 1,1 0-1,-1 1 0,0-1 1,0 1-1,0 0 0,0 0 1,-1 0-1,0 0 0,2 8 1,-2-4-14,0-1 1,-1 1 0,0 0 0,-1-1 0,0 1 0,0 0 0,-3 11-1,-1 0 25,-1 0-1,-1-1 0,0 0 0,-2-1 0,0 1 1,-13 20-1,-10 6 131,22-33-91,1 0-1,0 1 0,1 0 0,-7 16 0,13-28-77,1-1-1,0 1 1,0 0 0,-1 0-1,1 0 1,0 0 0,0 0-1,0 0 1,0-1 0,0 1-1,0 0 1,0 0 0,1 0-1,-1 0 1,0 0 0,0 0-1,1-1 1,-1 1 0,0 0-1,1 0 1,-1 0-1,1-1 1,-1 1 0,1 0-1,-1 0 1,1-1 0,0 1-1,-1-1 1,1 1 0,0 0-1,0-1 1,-1 1 0,1-1-1,0 0 1,0 1 0,0-1-1,-1 0 1,3 1 0,3 1 3,1-1-1,-1 1 1,1-1 0,8 0 0,-8 0-39,46 3-537,96-6 1,-91-3 356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1:11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12 483 13707,'-11'11'1476,"11"-11"-1449,0 0 1,0 1-1,0-1 1,0 0-1,0 0 1,0 0 0,-1 0-1,1 0 1,0 0-1,0 0 1,0 0 0,0 0-1,0 0 1,0 0-1,0 0 1,0 1-1,0-1 1,0 0 0,0 0-1,0 0 1,0 0-1,0 0 1,0 0 0,0 0-1,0 0 1,0 0-1,0 1 1,0-1-1,0 0 1,0 0 0,0 0-1,0 0 1,0 0-1,1 0 1,-1 0-1,0 0 1,0 0 0,0 0-1,0 0 1,0 0-1,0 0 1,0 1 0,0-1-1,0 0 1,0 0-1,0 0 1,0 0-1,0 0 1,1 0 0,-1 0-1,0 0 1,0 0-1,0 0 1,0 0 0,0 0-1,0 0 1,0 0-1,0 0 1,0 0-1,1 0 1,1-1 161,0 1 0,1-1 0,-1 0 0,0 0 0,1 0 0,-1 0-1,0-1 1,3-1 0,38-32 457,-2-1 0,-1-2 0,44-55-1,-20 22-466,-54 60-214,27-30-688,3 1-1,1 1 1,55-38 0,-95 76 637,6-3-160,-7 4 235,0 0 1,0 0-1,0 0 0,0 0 1,0 0-1,0 0 0,0 0 0,0 0 1,0 0-1,0 0 0,-1 1 1,1-1-1,0 0 0,0 0 1,0 0-1,0 0 0,0 0 0,0 0 1,0 0-1,0 0 0,0 0 1,0 0-1,0 0 0,1 1 1,-1-1-1,0 0 0,0 0 1,0 0-1,0 0 0,0 0 0,0 0 1,0 0-1,0 0 0,0 0 1,0 0-1,0 0 0,0 0 1,0 0-1,0 0 0,0 1 0,0-1 1,0 0-1,0 0 0,1 0 1,-1 0-1,0 0 0,0 0 1,0 0-1,0 0 0,0 0 0,0 0 1,0 0-1,0 0 0,0 0 1,0 0-1,0 0 0,1 0 1,-1 0-1,0 0 0,0 0 1,0 0-1,0 0 0,0 0 0,0 0 1,-7 13-582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1:11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2 535 15435,'-2'0'1489,"11"-8"-865,7-7-176,9-10 696,3-3-192,16-13-168,6-5-111,10-8-209,3 1-136,1 1-288,-5 1-208,-5 8-504,-4 2-281,-16 8 721,-4 7-176,-15 7-176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6:57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56 16243,'-1'-4'250,"0"1"-1,0-1 1,-1 1-1,1 0 1,-1 0-1,0 0 0,0 0 1,0 0-1,-1 0 1,1 0-1,-1 1 1,1-1-1,-1 1 0,-5-4 1,5 5-104,0-1 0,0 1 1,0 1-1,0-1 0,0 0 0,0 1 0,0-1 1,-1 1-1,1 0 0,0 0 0,0 0 1,0 0-1,0 1 0,0-1 0,0 1 0,0 0 1,-5 2-1,-2 1-106,2 0 0,-1 1 1,0 0-1,1 0 0,0 1 0,0 0 0,1 0 1,-1 1-1,2 0 0,-1 0 0,-8 12 1,15-18-63,-1 0 1,0 0-1,1 0 0,-1-1 1,1 1-1,-1 0 1,1 0-1,-1 0 1,1 0-1,0 0 1,0 0-1,-1 0 1,1 0-1,0 0 1,0 0-1,0 0 1,0 2-1,0-2 4,1-1 0,-1 0 0,0 1 0,1-1 0,-1 1 0,0-1 1,1 0-1,-1 1 0,0-1 0,1 0 0,-1 0 0,1 1 0,-1-1 0,1 0 0,-1 0 0,1 1 0,-1-1 0,1 0 0,-1 0 1,1 0-1,-1 0 0,1 0 0,-1 0 0,1 0 0,6 0-124,-1 0-1,0-1 1,1 0 0,7-3 0,-10 3 92,15-3-207,16-4-229,42-5 1,-67 12 407,-1 0 1,0 1 0,0 0-1,1 0 1,-1 1 0,0 1-1,0-1 1,0 2 0,17 5-1,-23-7 97,-1 0 0,1 1-1,0-1 1,-1 1-1,1-1 1,-1 1 0,1 0-1,-1 0 1,0 0-1,0 0 1,0 1 0,0-1-1,0 1 1,0-1-1,-1 1 1,1-1 0,-1 1-1,0 0 1,0 0-1,0 0 1,0-1-1,0 1 1,-1 0 0,1 0-1,-1 0 1,0 0-1,0 0 1,0 0 0,0 0-1,0 0 1,-1 0-1,1 0 1,-1 0 0,0 0-1,0 0 1,0 0-1,-1 3 1,-4 6 213,-1 0 0,1 0 0,-2 0 0,1-1 0,-2 0 1,-17 19-1,16-21-26,1 0 1,-1-1-1,-13 9 1,21-15-217,0 0 0,-1-1 1,1 0-1,-1 1 0,1-1 0,-1 0 0,1 0 1,-1 0-1,1 0 0,-1-1 0,0 1 0,0-1 1,1 0-1,-1 1 0,0-1 0,0 0 0,1-1 1,-1 1-1,0 0 0,0-1 0,-2-1 0,4 1 41,-1 0-1,1 0 0,0 0 0,0 0 0,0 0 1,0-1-1,0 1 0,0-1 0,0 1 0,0-1 1,0 1-1,1-1 0,-1 1 0,1-1 1,-1 1-1,1-1 0,0 0 0,-1 1 0,1-1 1,0 0-1,0 1 0,0-1 0,0 0 0,0 0 1,1-1-1,9-44-125,-9 45 102,15-46-103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1:12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17300,'4'-5'1999,"0"0"-1800,0 1 1,0 0-1,0 0 0,1 0 1,-1 0-1,1 1 0,0 0 1,5-3-1,47-21 342,-38 19-432,4-1-81,0 0-1,30-7 1,-46 14-32,1 0 1,-1 1 0,1 0-1,-1 0 1,1 1-1,0 0 1,-1 1-1,1-1 1,0 2 0,-1-1-1,12 4 1,-15-3 1,-1-1 1,0 1 0,1 1 0,-1-1-1,0 0 1,0 1 0,0-1-1,0 1 1,-1 0 0,1 0 0,-1 0-1,0 0 1,0 1 0,0-1-1,0 0 1,0 1 0,-1 0 0,1-1-1,0 6 1,2 6-4,-1 0 1,-1-1-1,0 28 1,-2 9 10,-2 0 0,-13 74 0,-32 100-301,21-106-387,23-104 590,0 0 0,1 0 0,-1 16 0,7-21-166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1:12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14139,'25'-15'1059,"2"0"0,36-15 0,-52 26-803,0 0-1,1 1 1,-1 0-1,1 1 1,0 0-1,-1 1 1,1 0 0,22 2-1,-30-1-199,1 1 0,0 0 0,-1 0 0,1 0 0,-1 0 0,0 1 0,1 0 0,-1 0 0,0 0-1,0 0 1,0 1 0,0-1 0,-1 1 0,1 0 0,-1 0 0,4 4 0,-3-1-27,0 0 0,0-1 0,-1 1 0,0 0 0,0 0 0,-1 1 0,0-1 0,0 1 0,0-1 0,1 8 0,-1 7-17,-1 0 1,0 1-1,-2-1 0,-1 1 1,0-1-1,-6 22 0,-18 65 88,14-66 13,3 0 0,1 0 1,-5 73-1,13-111-98,0 0 0,1 0 0,-1 0 1,1 0-1,-1 0 0,1 0 1,1 0-1,-1 0 0,0-1 0,1 1 1,0-1-1,3 6 0,-4-8-5,0 0-1,0 1 0,0-1 1,0 0-1,1 0 1,-1 0-1,1 0 0,-1 0 1,1 0-1,-1-1 0,1 1 1,-1 0-1,1-1 1,0 1-1,-1-1 0,1 1 1,0-1-1,0 0 0,-1 0 1,1 0-1,0 0 1,-1 0-1,1 0 0,0 0 1,0-1-1,-1 1 1,1-1-1,0 1 0,-1-1 1,3 0-1,3-3 29,1 0 1,-1-1-1,0 0 0,0 0 0,0 0 1,-1-1-1,1 0 0,-1-1 0,-1 1 1,1-1-1,6-11 0,0-1 96,-1 0 1,-1-2-1,10-25 0,-14 31 27,-1-1 0,4-24 0,-8 36-123,0 0-1,-1 0 0,1 0 1,-1-1-1,0 1 1,0 0-1,-1 0 0,1 0 1,-1 0-1,0 0 1,0 0-1,0 0 1,-1 0-1,1 0 0,-3-4 1,3 7-27,0 0 0,0 0 0,0 0 0,0 0-1,0 0 1,0 0 0,0 0 0,0 0 0,0 0 0,0 0 0,-1 1 0,1-1 0,0 0 0,-1 1 0,1-1 0,0 1 0,-1-1 0,1 1 0,0 0-1,-1 0 1,1 0 0,-3 0 0,0 0-16,1 1 0,0-1 0,0 1 0,0 0 0,0 0-1,0 1 1,0-1 0,0 0 0,-5 4 0,0 2-332,-1 0 0,1 0 1,0 0-1,1 1 0,-7 9 0,8-7-536,14-17 335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1:13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1 143 17636,'1'-8'276,"0"0"0,1 0 0,0 0 0,0 0 0,0 0 0,1 0 0,1 0 0,-1 1 0,1 0 0,6-9 0,-8 13-181,1-1-1,-1 1 1,1-1 0,0 1-1,0 0 1,0 0 0,1 0-1,-1 0 1,1 1 0,-1-1-1,1 1 1,0 0-1,0 0 1,0 0 0,0 1-1,0 0 1,0-1 0,1 1-1,-1 1 1,8-2 0,-10 2-82,0 1 0,0-1 0,0 0 0,0 0 1,-1 1-1,1 0 0,0-1 0,0 1 1,-1 0-1,1-1 0,0 1 0,-1 0 1,1 0-1,-1 1 0,1-1 0,-1 0 0,0 0 1,2 3-1,0-1-6,-1 0 0,0 0 0,-1 1 0,1-1 0,-1 1 0,1-1 0,-1 1 0,1 5 0,0 4-8,0-1-1,-2 0 0,1 0 0,-3 20 0,-4 5 6,-1 0 0,-2 0 0,-17 45-1,-8 27 45,34-109-48,1 0 0,-1-1 0,0 1 0,0 0 0,1 0 0,-1 0 0,0 0 0,0 0 0,1 0 0,-1 0 0,0 0 0,0 0 0,1 0 0,-1 0 0,0 0 0,0 0 0,1 0 0,-1 0 0,0 0 0,0 0 0,1 0 0,-1 0 0,0 0 0,0 0 0,1 0 0,-1 0 0,0 0 0,0 0 0,1 1 0,-1-1 0,0 0 0,0 0 0,0 0 0,1 0 0,-1 1 0,0-1 0,0 0 0,0 0 1,0 1-1,1-1 0,-1 0 0,0 0 0,0 1 0,0-1 0,0 0 0,0 0 0,0 1 0,0-1 0,0 0 0,0 0 0,0 1 0,0-1 0,0 0 0,0 0 0,0 1 0,0-1 0,0 0 0,0 0 0,0 1 0,0-1 0,23-20 0,-18 16 0,7-6-3,0 0-1,0 1 1,1 0 0,1 1 0,0 0 0,14-5-1,-22 10 6,1 1 0,0 0 0,-1 0 0,1 1 0,0 0 0,0 0 0,0 1 0,0-1 0,0 1-1,0 1 1,0 0 0,0 0 0,-1 0 0,1 1 0,12 4 0,-17-5 1,0 0 0,-1-1 0,1 1-1,0 0 1,-1-1 0,1 1 0,0-1 0,0 0 0,0 0 0,-1 1-1,1-1 1,0 0 0,0-1 0,0 1 0,2-1 0,-3 1-2,0-1-1,0 0 1,-1 1 0,1-1 0,0 0 0,-1 0-1,1 0 1,0 0 0,-1 1 0,1-1 0,-1 0-1,0 0 1,1 0 0,-1 0 0,0 0-1,1 0 1,-1 0 0,0 0 0,0 0 0,0-1-1,0 1 1,0 0 0,0 0 0,0 0 0,0 0-1,-1 0 1,1-1 0,-2-7-156,1-1 1,-1 1-1,-6-16 0,6 21 109,1 1-1,0 0 0,-1 0 1,1 1-1,-1-1 1,0 0-1,0 0 0,0 1 1,0-1-1,0 1 1,-1 0-1,1-1 1,-1 1-1,-3-2 0,-10 0-223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1:14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1 146 8178,'4'-18'890,"12"-68"3045,-10 45 2726,-7 55-6496,-11 402 1809,15-326-1904,3-1 0,29 147 0,-29-207-49,2 0 0,1-1 0,0 0 0,21 39 0,-25-59-70,0 1-1,1-1 1,0 0-1,0-1 0,0 1 1,1-1-1,12 9 1,-14-12-44,0-1 1,0 0-1,0 0 1,1 0-1,-1-1 1,1 0-1,0 0 1,0 0-1,0-1 1,0 1-1,0-1 1,0-1 0,7 1-1,-8-1 55,0 0 0,0-1-1,0 1 1,0-1 0,0 0 0,0 0-1,-1-1 1,1 1 0,0-1 0,-1 0-1,1 0 1,-1-1 0,0 1 0,0-1 0,0 0-1,0 0 1,7-7 0,27-32-433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1:16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1096 11026,'3'26'2775,"-3"-26"-2748,0 0 1,1 0-1,-1 0 1,0 0 0,0 0-1,0 0 1,0 0 0,0 0-1,0 0 1,0 0 0,0 0-1,0 0 1,0 0 0,0 0-1,0 0 1,0 0 0,0 0-1,0 0 1,1-1 0,-1 1-1,0 0 1,0 0 0,0 0-1,0 0 1,0 0-1,0 0 1,0 0 0,0 1-1,0-1 1,0 0 0,0 0-1,0 0 1,1 0 0,-1 0-1,0 0 1,0 0 0,0 0-1,0 0 1,0 0 0,0 0-1,0 0 1,0 0 0,0 0-1,0 0 1,0 0 0,0 0-1,0 0 1,0 0-1,0 0 1,0 0 0,0 1-1,0-1 1,0 0 0,0 0-1,0 0 1,0 0 0,0 0-1,0 0 1,0 0 0,0 0-1,0 0 1,0 0 0,0 0-1,0 0 1,0 1 0,0-1-1,0 0 1,0 0 0,0 0-1,3-15 1089,5-70 607,-7-149 0,-29-84-968,14 219-557,-52-195 0,69 326-318,21 70 42,41 111 1,-62-203 75,1-1 1,0 0-1,0 0 1,1-1-1,0 1 1,7 8-1,-11-17 4,-1 1-1,1 0 1,0-1-1,-1 1 1,1-1-1,0 1 1,-1-1 0,1 1-1,0-1 1,0 0-1,-1 1 1,1-1-1,0 0 1,0 1-1,0-1 1,-1 0-1,1 0 1,0 0 0,0 0-1,0 0 1,0 0-1,0 0 1,-1 0-1,1 0 1,0 0-1,0-1 1,0 1-1,0 0 1,-1 0-1,1-1 1,0 1 0,0-1-1,-1 1 1,1-1-1,0 1 1,-1-1-1,1 1 1,0-1-1,-1 1 1,1-1-1,-1 0 1,1 1 0,-1-1-1,1 0 1,0-1-1,2-4 14,0 1-1,0-1 1,0 0-1,2-8 1,-5 14-15,9-31 71,-2 1 1,-1-1-1,-1 0 0,1-39 0,-10-126 464,3 184-495,1 5-5,-1-1 1,1 1 0,-1 0-1,-1 0 1,-3-11-1,5 18-32,0 0 0,0 1 0,0-1 0,0 0 0,0 0 0,0 0 0,0 0 0,0 0 0,0 0 0,0 0 0,0 0 0,0 0 0,0 0 0,0 0 0,0 0 0,0 0 0,-1 0 0,1 0-1,0 0 1,0 0 0,0 0 0,0 0 0,0 0 0,0 0 0,0 0 0,0 0 0,0 0 0,0 0 0,0 0 0,0 0 0,0 0 0,0 0 0,0 0 0,0 0 0,-1 0 0,1 0 0,0 0-1,0 0 1,0 0 0,0 0 0,0 0 0,0 0 0,0 0 0,0 0 0,-1 12 54,4 20-21,2-4-132,2 1 1,0-1-1,2-1 1,2 1 0,0-2-1,29 50 1,-38-73 89,0 0 0,0 0 0,0 0 0,0 0 1,1 0-1,-1-1 0,1 1 0,0-1 0,0 0 0,0 1 1,0-1-1,0-1 0,0 1 0,1 0 0,-1-1 0,0 0 1,1 1-1,-1-2 0,1 1 0,0 0 0,-1-1 0,1 1 1,0-1-1,-1 0 0,1 0 0,0 0 0,-1-1 0,1 0 1,-1 1-1,1-1 0,-1 0 0,1-1 0,-1 1 0,1-1 1,-1 1-1,0-1 0,0 0 0,0 0 0,4-3 0,30-30-106,0-9 14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1:16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14331,'20'14'1552,"15"2"-847,2 1-233,11 4 840,2 5-344,7 7-64,-2 3-120,-5 10-319,-2 9-89,-13 15-120,-8 8-48,-11 13-152,-7 4-88,-9 10-288,-7 0-256,-9 2 464,-1 0-72,-7-8-89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2:14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2350 166 11554,'-4'-4'190,"-1"0"0,1 0 0,-1 0 0,0 0 0,-1 1 0,1 0 0,0 0 0,-9-3 0,-50-13 1064,6 2-413,24 3-676,-1 2-1,0 1 0,-1 1 0,1 3 0,-2 0 1,-41 0-1,18 7-262,1 4 0,-1 2-1,-60 14 1,-172 53-56,284-71 155,-127 38-3,1 5-1,3 6 0,-179 97 1,260-120-12,0 4 1,2 1 0,-86 78-1,108-86 8,2 2 0,0 0 0,2 2 0,1 0 0,2 2 0,1 0 0,-24 55 0,21-29-2,3 1 0,3 0 0,2 1 0,-7 75 0,11-23-69,8 155 1,6-158-14,21 110 1,-17-166 59,3-2 1,2 1-1,2-2 1,28 62-1,-30-83 20,1-1 0,2-1 0,0-1-1,2 0 1,1-1 0,0-1 0,2-2-1,0 1 1,2-3 0,0 0 0,38 22-1,-27-21-43,1-2-1,1-1 0,0-2 1,1-2-1,1-1 0,0-2 1,0-2-1,51 4 0,-18-7-73,0-4-1,1-3 0,115-18 1,208-69-68,-326 68 184,0-3 0,-2-3 1,0-3-1,77-47 0,-94 44 31,0-2 1,-3-2-1,-1-3 0,-1-1 1,57-69-1,-58 54 76,-3-2-1,-3-1 1,-2-2-1,29-66 1,-27 38 298,-4-2 1,33-134 0,35-241 914,-88 366-1207,-4 0 0,-2-173 0,-10 244-178,-2 0 0,0 1 1,-2-1-1,-1 1 0,-1 0 1,-12-28-1,15 44 26,-2 1 0,1 0 0,-1 0 0,-1 0 0,0 1 0,-1 0 0,0 0 0,0 1 0,-1 0 0,0 1 0,0 0 0,-1 0 1,0 1-1,-1 0 0,1 1 0,-17-7 0,4 4-60,-1 2 1,0 0-1,-1 2 1,1 1-1,-40-2 1,-127 7-344,183-1 450,-68 4-108,8 0-33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2:15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14 283 13891,'-10'11'990,"10"-11"-980,0 0 1,-1 0-1,1 0 1,0 0 0,0 0-1,0 0 1,0 0-1,0 0 1,0 1 0,0-1-1,0 0 1,0 0 0,0 0-1,0 0 1,0 0-1,0 0 1,0 0 0,0 0-1,0 0 1,0 0-1,-1 0 1,1 0 0,0 0-1,0 0 1,0 0 0,0 0-1,0 0 1,0 0-1,0 0 1,0 0 0,0 0-1,0 0 1,0 0-1,0 0 1,0 0 0,0 0-1,-1 0 1,1 0-1,0 0 1,0 0 0,0 0-1,0 0 1,0-1 0,0 1-1,0 0 1,0 0-1,0 0 1,0 0 0,0 0-1,0 0 1,0 0-1,0 0 1,0 0 0,0 0-1,0 0 1,0 0 0,0 0-1,0 0 1,0 0-1,0 0 1,0-1 0,0 1-1,0 0 1,0 0-1,0 0 1,0 0 0,0 0-1,0 0 1,0 0 0,7-22 907,-2 9-658,1-2-4,20-51 446,-24 62-651,0-1-1,1 0 0,0 1 1,0 0-1,0-1 1,1 1-1,-1 1 0,1-1 1,0 0-1,7-4 1,-8 6-35,1 1 0,-1 0 1,0 0-1,0 0 0,1 0 1,-1 1-1,1-1 0,-1 1 1,1 0-1,-1 0 0,0 0 1,1 0-1,-1 1 0,1-1 0,-1 1 1,0 0-1,1 0 0,4 2 1,8 4 8,0 1 1,21 14-1,-19-11-9,-8-5-16,10 6 38,1-1 0,0 0 1,0-1-1,33 9 0,-48-17-11,-1-1 1,1 0-1,0 0 0,0-1 1,0 1-1,0-1 0,0 0 1,0-1-1,0 0 0,0 1 1,0-2-1,0 1 0,-1-1 0,1 0 1,0 0-1,-1-1 0,1 1 1,-1-1-1,0 0 0,0-1 1,0 1-1,7-8 0,3-6-58,-1-1 0,-1 1 0,-1-2 0,0 0 0,-1-1 0,-2 0 0,0 0 0,12-38 0,-32 60-1464,4-2 993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2:15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13419,'8'-5'245,"1"1"0,0 0 0,1 1-1,-1 0 1,1 1 0,-1 0 0,1 0 0,0 1 0,16 0 0,-1 1-27,-1 1 1,42 8 0,-56-7-248,1 0 1,-1 1 0,0 0 0,0 0 0,-1 1 0,1 0 0,-1 1 0,0 0 0,0 0 0,0 1 0,-1 0 0,1 1 0,-2 0 0,1 0 0,-1 1 0,0 0 0,0 0-1,-1 0 1,0 1 0,-1 0 0,0 0 0,-1 1 0,1-1 0,-2 1 0,4 11 0,0 10-34,-2 0 0,-1 0 0,-1 0 0,-3 61 0,-5-23-6,-16 77-1,8-83 53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2:22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1032 13131,'1'4'325,"11"29"956,-12-33-1245,0 1 0,1-1-1,-1 1 1,0-1 0,0 1 0,1-1 0,-1 0 0,0 1-1,1-1 1,-1 1 0,1-1 0,-1 0 0,0 1 0,1-1-1,-1 0 1,1 1 0,-1-1 0,1 0 0,-1 0 0,1 1-1,-1-1 1,1 0 0,-1 0 0,1 0 0,0 0 0,-1 0-1,1 0 1,-1 0 0,1 0 0,-1 0 0,1 0 0,-1 0-1,1 0 1,0 0 0,-1 0 0,1 0 0,-1-1 0,1 1-1,-1 0 1,1 0 0,-1-1 0,1 1 0,-1 0 0,0-1-1,1 1 1,-1 0 0,1-1 0,-1 1 0,0-1 0,1 1-1,-1-1 1,0 1 0,1 0 0,-1-1 0,0 0 0,4-6 164,0 1 1,-1 0 0,0-1-1,-1 1 1,1-1-1,-1 0 1,0 0 0,0-8-1,7-64 535,-7 51-465,4-72 33,-4 0 1,-5 0 0,-4 1 0,-29-145 0,31 216-290,-2-1 1,-12-33 0,28 84-17,50 107-42,-51-115 40,0-1 0,1 1-1,0-2 1,1 1 0,0-2 0,1 1 0,15 12 0,-23-22 6,-1 0-1,0-1 1,1 1 0,-1 0 0,0-1 0,1 0 0,0 0 0,-1 0-1,1 0 1,0 0 0,0 0 0,-1-1 0,1 1 0,0-1-1,0 0 1,5 0 0,-5-1 3,-1 0-1,1 1 0,-1-1 1,1 0-1,-1-1 1,0 1-1,0 0 1,0-1-1,1 1 1,-1-1-1,-1 1 1,1-1-1,0 0 1,0 0-1,1-3 1,3-4 10,-1 0 1,0 0-1,0-1 1,-1 0-1,-1 0 1,0 0-1,4-18 1,-2-5 41,-1 0 1,1-46 0,-5 60-29,-1 1 0,-1-1-1,0 0 1,-2 1 0,-9-30 0,9 42 6,2 14-14,3 5-15,0-1 0,1 0-1,0 0 1,1 0 0,1 0 0,0 0-1,6 12 1,0-2-58,2-1-1,24 36 0,-32-51-30,1 0-1,0 0 0,0 0 1,1-1-1,-1 0 0,1 0 1,0-1-1,0 0 0,1 0 1,8 4-1,-12-7 38,0 1 1,0-1 0,0 0-1,1-1 1,-1 1 0,0-1-1,0 1 1,1-1-1,-1 0 1,0 0 0,1 0-1,-1-1 1,0 1-1,0-1 1,1 0 0,-1 0-1,0 0 1,0 0 0,0 0-1,0-1 1,0 1-1,0-1 1,0 0 0,-1 0-1,4-3 1,-1 0-17,0 0-1,0 0 1,-1-1 0,1 1 0,3-8-1,16-39-414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6:57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19140,'-3'22'690,"0"0"0,-1-1 0,-12 35 0,-1 6 190,-7 64 69,22-107-855,0 1-1,1-1 1,1 0 0,5 31-1,-5-46-107,1 1 0,1 0 0,-1 0 0,1-1 0,-1 1 0,1-1 0,0 1 0,1-1 0,-1 0 0,1 0 0,0 0 0,0 0 0,0 0 0,1-1 0,-1 1 0,1-1 0,0 0 0,5 3 0,-6-4-24,0-1 0,0 0 0,0 0 1,0 0-1,0 0 0,0 0 0,0-1 1,1 1-1,-1-1 0,0 0 0,0 0 1,1 0-1,-1 0 0,0-1 0,0 1 1,0-1-1,0 0 0,0 0 0,0 0 0,0 0 1,0-1-1,0 1 0,0-1 0,0 1 1,-1-1-1,1 0 0,-1 0 0,4-3 1,2-4-128,0-1 0,0 0 0,-1 0 1,0 0-1,9-19 0,-8 15-45,0 0 0,15-18 0,-22 30 204,1 0 1,0 1 0,1-1-1,-1 0 1,0 1 0,0 0 0,1-1-1,-1 1 1,0 0 0,1 0 0,-1 0-1,1 1 1,0-1 0,-1 1-1,1-1 1,0 1 0,-1 0 0,1 0-1,-1 0 1,1 0 0,0 1 0,-1-1-1,4 1 1,8 3 57,0 0 0,0 1-1,15 7 1,1-1-8,-11-5 1,1-1 1,-1 0-1,1-2 1,-1-1 0,1 0-1,0-1 1,0-1-1,0-1 1,0-1 0,0-1-1,-1 0 1,1-2-1,-1 0 1,24-10 0,-38 12-13,1 1 0,-1-1 1,0 0-1,0-1 0,0 1 1,0-1-1,6-7 0,-10 11-23,0-1 0,0 0-1,-1 0 1,1 0 0,0 0-1,-1 0 1,1 0 0,0 0-1,-1 0 1,0 0 0,1 0 0,-1-1-1,0 1 1,1 0 0,-1 0-1,0 0 1,0 0 0,0-1 0,0 1-1,0 0 1,0 0 0,0 0-1,-1 0 1,1-1 0,0 1-1,-1 0 1,1 0 0,0 0 0,-1 0-1,1 0 1,-1 0 0,0 0-1,1 0 1,-1 0 0,0 0 0,0 0-1,0 0 1,0 1 0,1-1-1,-1 0 1,0 1 0,0-1-1,-2-1 1,-3-1 17,0 0 0,0 0-1,0 1 1,-1 0 0,1 0 0,-1 0-1,1 1 1,-1 0 0,0 0 0,1 0-1,-1 1 1,0 0 0,1 0 0,-9 2-1,0 1-8,1-1 0,-1 2-1,1 0 1,0 1-1,-20 9 1,26-10-74,-1 1 1,1 0-1,1 0 1,-1 1-1,1 0 1,0 1-1,-11 11 1,16-16-12,0 1 0,1-1 1,-1 0-1,0 1 0,1 0 0,-1-1 1,1 1-1,0 0 0,0-1 1,0 1-1,0 0 0,0 0 0,1 0 1,-1 0-1,1 0 0,0 0 0,0 0 1,0 0-1,0 0 0,1 0 1,-1 0-1,1 0 0,0-1 0,-1 1 1,1 0-1,1 0 0,-1 0 0,2 3 1,-1-4 27,-1 0 0,1 0 0,-1 0 1,1 0-1,0-1 0,0 1 0,0 0 0,0-1 1,2 2-1,30 10-455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2:23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11394,'-2'1'172,"1"-1"-1,0 0 0,0 1 0,0-1 0,0 1 0,-1-1 0,1 1 0,0 0 0,0-1 0,0 1 1,0 0-1,0 0 0,0-1 0,1 1 0,-1 0 0,0 0 0,0 0 0,1 0 0,-1 0 0,0 0 1,1 1-1,-1-1 0,1 0 0,-1 2 0,-9 32 1524,10-34-1658,-4 22 244,1 1 1,1 0 0,1 0-1,1 0 1,1 0 0,6 33 0,1-13-67,2 0 0,25 65 1,-25-82-129,2-1 0,1 0 0,1-1 0,1 0 0,33 41 0,-38-54-171,1 0 1,-1-1 0,2-1-1,-1 0 1,1-1 0,1 0-1,0 0 1,0-2 0,1 1-1,0-2 1,0 0 0,25 7-1,-31-11 39,0-1 0,0 0 0,0 0-1,0-1 1,0 0 0,0 0 0,0-1-1,0 0 1,10-3 0,21-12-239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2:23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1 181 14147,'8'-15'473,"2"1"1,0 0-1,0 0 0,2 2 0,-1-1 1,24-18-1,-24 22-265,0 1 0,0 1 0,0 0 1,1 0-1,0 1 0,0 1 0,1 0 0,0 1 0,13-3 1,-23 6-176,0 0 0,1 1 1,-1 0-1,0 0 1,0 0-1,0 0 0,1 0 1,-1 0-1,0 1 1,0 0-1,0 0 0,0-1 1,0 2-1,0-1 1,0 0-1,0 1 1,0-1-1,0 1 0,4 3 1,-4-1-18,0-1 0,0 1-1,0 0 1,0 0 0,-1 0 0,1 0 0,-1 0 0,0 0 0,0 1 0,-1-1 0,1 1-1,1 9 1,1 13 17,-1 0-1,-1 54 0,-11 57 192,1-31 43,8-93-224,-2 14 103,4 41 1,-2-62-117,1 0 1,0-1-1,1 1 1,-1 0-1,1 0 0,1-1 1,-1 1-1,1-1 1,0 0-1,1 0 0,4 7 1,-6-10-20,0-1 0,0 0 0,0 0 1,0-1-1,0 1 0,0 0 0,0-1 0,1 1 1,-1-1-1,1 0 0,-1 0 0,1 0 1,-1 0-1,1 0 0,0 0 0,4 0 0,-2-1-2,0 0 0,-1 0-1,1-1 1,0 1-1,-1-1 1,1 0 0,-1-1-1,1 1 1,4-3-1,3-1 4,-2-1-1,1 0 1,-1-1-1,0 0 1,0-1 0,15-16-1,-11 9 14,0-1-1,-2-1 1,0 0-1,16-31 1,-23 38 13,-1 1-1,0-1 1,0-1 0,-1 1 0,0 0 0,-1-1 0,0 1-1,0-1 1,-2 0 0,0-19 0,0 27-23,0 1 0,0-1 1,-1 0-1,1 1 0,-1-1 1,1 0-1,-1 1 0,0-1 0,0 1 1,-1-1-1,1 1 0,0 0 1,-1 0-1,1-1 0,-1 1 1,0 0-1,0 0 0,0 1 0,0-1 1,0 0-1,0 1 0,0-1 1,-1 1-1,1-1 0,0 1 0,-1 0 1,-4-1-1,2 1-4,0 0 0,0 1 0,1 0-1,-1 0 1,0 0 0,0 1 0,1 0 0,-1 0-1,0 0 1,1 0 0,-1 1 0,1-1 0,-1 1 0,1 0-1,-5 4 1,-2 1-245,0 1 1,0 0-1,1 1 0,0 0 0,1 0 0,0 1 0,1 0 1,0 1-1,0 0 0,1 0 0,-9 20 0,13-22-267,10-9-94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2:24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12963,'13'-7'421,"0"0"0,0 1 1,0 1-1,1 0 0,0 1 1,0 0-1,21-2 0,-5 2 177,0 2 0,47 2 0,-62 1-507,0 1 0,0 0 0,-1 1 0,0 1 0,1 0 0,-1 1 0,-1 0 0,1 1 0,-1 1 0,0 0 0,0 0 0,-1 2 0,0-1 0,14 15 0,-11-8-66,-1 0 0,-1 1 0,-1 1 0,0 0 0,-1 1 0,-1 0 0,0 1 0,-2 0 0,11 33 0,-6-5-136,-2 1 0,-2 0 0,-2 0 0,-2 1 0,-3 85 0,-7-55-298,-3-1 1,-33 139-1,11-106 59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2:42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2824 228 9474,'0'0'90,"-1"-1"-1,1 0 1,-1 0-1,1 1 1,-1-1 0,1 0-1,-1 1 1,1-1 0,-1 0-1,0 1 1,1-1-1,-1 1 1,0-1 0,1 1-1,-1-1 1,0 1-1,0 0 1,1-1 0,-1 1-1,0 0 1,0 0-1,0-1 1,0 1 0,-1 0-1,-22-3-23,-2 2-108,-31 4 1,40-1 107,0-1 1,-1 0-1,1-1 1,0-2-1,-22-3 1,-128-45 686,-9-2-745,100 39 31,-142-5 0,-24-3 314,132 1-246,-77-11 54,153 27-143,0 2-1,0 2 0,-53 5 1,-48 19-33,-185 59 1,185-44 29,98-29-30,0 3 0,1 1 0,1 1-1,0 2 1,1 2 0,1 1 0,0 1-1,2 2 1,1 1 0,0 2 0,-34 38 0,38-34-33,-39 54 1,56-70-16,1 1 0,0 0 0,1 0 0,0 1 0,2 0 0,-7 28-1,-4 59-147,5 1-1,2 138 1,10-177 215,3-1 0,24 118 0,48 122 15,-51-210-17,-4-18 4,32 79 0,-41-127-6,1-2 1,0 1 0,2-2-1,2 0 1,0-1-1,24 26 1,26 15-2,3-4-1,95 65 1,-130-99 1,10 4-47,1-1 1,1-2-1,1-2 1,1-2-1,2-3 1,0-2-1,1-2 1,76 15-1,-66-22-275,1-2 0,0-4 0,0-2 0,0-2 0,0-4 0,0-2 0,83-19 0,-133 22 169,412-103-6217,-403 98 6360,1-1 0,-1 0 0,0-2 0,-1 0 0,-1-2 0,1 0 0,-2-2 0,0 0 0,-1-1 0,-1 0 0,0-2 0,-1 0 0,-1-1 0,-1 0 0,0-1 0,-2-1 0,18-37 0,22-78 581,-29 66-323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2:43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1 245 8578,'18'-74'-168,"-3"9"168,-4 6 16,-5 12 600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2:45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8 10410,'-1'-1'77,"-1"0"-1,1 0 1,-1 0-1,1 1 0,-1-1 1,0 1-1,1-1 1,-1 1-1,0-1 1,1 1-1,-1 0 0,0 0 1,0 0-1,1 0 1,-1 0-1,0 0 1,1 0-1,-1 1 0,0-1 1,-1 1-1,-1 1 56,0 0 1,0 0-1,0 0 0,1 0 0,-1 1 0,1 0 0,0-1 0,-4 4 0,-4 7 96,0 0 0,1 0 0,-10 18 0,8-9-182,0 1-1,1 0 1,1 1-1,2 0 1,0 1-1,1 0 1,2 0-1,0 0 1,2 0-1,1 1 1,1 30-1,3-20-30,1 0-1,2-1 0,2 0 1,0 0-1,3-1 1,1 0-1,22 48 1,-26-67-25,1 0-1,0-1 1,0 0 0,1 0-1,21 23 1,-26-34 10,-1 1 0,1-1 0,0 0 0,0 0 0,0 0 0,0 0 0,0-1 0,1 0 0,-1 0 0,1 0 0,-1 0 0,1-1 0,0 1 0,0-1 0,0-1 0,-1 1 0,1-1 0,0 1 0,0-1 0,0-1 0,0 1 0,0-1 0,10-2 0,-3-2 23,0 1-1,0-2 1,-1 0-1,1 0 1,-1-1-1,0-1 0,-1 0 1,15-14-1,0-4 131,42-53-1,-36 39 12,-3-1 0,37-70 1,-56 92-129,-1 0 1,0 0-1,-1-1 1,-1 0-1,-1 0 1,-1-1 0,-1 1-1,1-42 1,-4 55-31,-1 0 0,1 0 0,-1-1 0,-1 1 1,1 0-1,-1 0 0,-1 0 0,1 1 0,-1-1 0,0 0 1,-1 1-1,0 0 0,0 0 0,0 0 0,0 0 0,-1 1 1,0 0-1,0-1 0,-1 2 0,1-1 0,-1 1 0,0 0 1,0 0-1,-1 0 0,1 1 0,-1 0 0,1 1 0,-1-1 1,0 1-1,0 0 0,-9 0 0,-10-2-69,0 2 0,0 1 0,-1 1 0,1 1 0,0 2 0,0 0 0,0 2 0,-49 15 0,56-13-46,15-4-62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2:46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466 1 11434,'-16'1'189,"1"1"1,0 0-1,0 1 0,0 0 0,0 2 0,0-1 0,1 2 0,0 0 0,0 1 0,0 0 0,1 1 0,0 1 0,1 0 0,-19 18 0,9-7-144,2 1-1,0 2 1,1 0-1,2 0 1,0 2-1,-23 47 1,26-40 11,0 1 0,3 1 0,0-1 0,3 2 0,1 0 0,1 0 1,-1 45-1,6-50 9,1-1 0,1 1 0,2-1 1,1 0-1,2 0 0,1 0 1,0 0-1,3-1 0,13 30 0,-16-44-25,0 0 0,1-1 0,1 0 0,0 0-1,1-1 1,0 0 0,1-1 0,13 11 0,-20-18-32,1 0 1,0-1-1,0 1 0,1-1 1,-1 0-1,1-1 1,-1 1-1,1-1 0,0 0 1,0-1-1,0 1 1,0-1-1,0 0 0,0-1 1,0 1-1,0-1 1,0-1-1,1 1 0,-1-1 1,0 0-1,0 0 1,0-1-1,8-3 0,-4 0-7,0 0-1,0-1 0,0-1 0,-1 0 0,0 0 0,-1-1 0,0 0 0,0 0 0,0-1 0,-1 0 0,10-16 0,1-7 9,-1 0 0,19-48-1,-15 26-25,-3-1-1,-2-1 1,-2-1 0,-3 0-1,-2 0 1,2-101 0,-12 138-12,0 0 1,-1 0-1,0 0 0,-2 0 1,-11-36-1,13 50-6,-1 1-1,0-1 0,0 1 1,0-1-1,0 1 0,-1 0 1,0 0-1,0 0 1,0 1-1,-6-5 0,7 6-15,0 1-1,-1 0 1,0 0-1,1 0 1,-1 0-1,0 1 1,0-1-1,0 1 1,0 0-1,0 1 1,0-1-1,0 0 1,0 1-1,0 0 1,-1 0-1,-6 1 1,7 0-83,0 0 0,0 0 1,0 0-1,-1 1 0,1-1 0,0 1 1,0 0-1,1 0 0,-1 0 1,0 1-1,1-1 0,-4 5 0,-1 0-25,1 1 0,0 0 0,-11 17 0,-4 14-421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53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11066,'-1'0'149,"1"1"0,-1-1 0,0 0 0,1 0-1,-1 1 1,0-1 0,1 1 0,-1-1-1,1 0 1,-1 1 0,1-1 0,-1 1 0,1-1-1,-1 1 1,1 0 0,-1-1 0,1 1 0,0-1-1,-1 1 1,1 0 0,0-1 0,0 1-1,-1 1 1,-5 19 2047,5-17-1708,-3 8-177,2-1 0,-1 1-1,1 0 1,1 0 0,0 0-1,1 0 1,1 0 0,-1 0 0,2 0-1,4 20 1,-5-31-304,-1 1-1,0-1 1,1 0-1,-1 0 1,1 0-1,-1 0 1,1 0-1,0 0 1,0 0-1,-1 0 1,1 0 0,0 0-1,0 0 1,0 0-1,0 0 1,0 0-1,0-1 1,0 1-1,0-1 1,0 1-1,1 0 1,-1-1-1,0 0 1,0 1 0,0-1-1,1 0 1,-1 0-1,0 1 1,0-1-1,1 0 1,-1 0-1,0 0 1,1-1-1,-1 1 1,0 0-1,0 0 1,0-1 0,1 1-1,-1-1 1,0 1-1,0-1 1,0 1-1,0-1 1,0 0-1,2-1 1,7-4 9,-1-1 0,1-1 0,15-16 0,-15 15 9,9-10 9,-9 9-12,0 0 1,0 1-1,24-16 1,-34 25-25,1-1 1,0 0 0,0 1-1,0-1 1,0 1 0,0-1-1,0 1 1,0 0 0,0-1-1,0 1 1,0 0 0,0 0-1,0 0 1,0 0 0,0-1-1,0 2 1,0-1-1,0 0 1,0 0 0,0 0-1,0 0 1,0 1 0,0-1-1,0 0 1,0 1 0,0-1-1,0 1 1,0-1 0,0 1-1,0-1 1,-1 1 0,1 0-1,0-1 1,0 1 0,-1 0-1,1 0 1,1 1 0,0 4-16,1-1 1,-1 1 0,0-1 0,0 1-1,1 11 1,6 13-41,-9-29 53,1 0 0,-1-1 0,1 1 0,0 0 0,-1-1 0,1 1 0,0 0 0,0-1-1,0 1 1,-1-1 0,1 1 0,0-1 0,0 0 0,0 1 0,0-1 0,0 0 0,0 0 0,0 1 0,0-1 0,0 0 0,0 0-1,0 0 1,0 0 0,0 0 0,0 0 0,0-1 0,-1 1 0,1 0 0,0 0 0,0-1 0,0 1 0,0 0 0,0-1 0,0 1-1,1-2 1,33-22-81,-28 18 46,6-4 3,-9 6 29,0 1 0,1-1 0,-1 1 0,1 0 0,0 0 0,0 0 0,0 0 0,0 1 0,1 0 0,-1 0 0,11-2 0,-15 5 6,1-1-1,-1 1 0,1-1 1,-1 1-1,0-1 0,1 1 0,-1 0 1,0-1-1,0 1 0,0 0 0,1 0 1,-1 0-1,0 0 0,0 0 1,0 0-1,0 0 0,-1 1 0,1-1 1,0 0-1,0 0 0,-1 1 1,1-1-1,-1 0 0,1 1 0,-1-1 1,0 1-1,1-1 0,-1 0 1,0 1-1,0 2 0,2 9 5,-1-1-1,-1 19 1,-1-22 9,2 77-833,3-128 443,-1 14 126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53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15699,'-6'0'1601,"0"2"-1065,5 2-272,0-2 512,1-1-200,5 2-344,1-3-168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54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25 14179,'1'-1'236,"0"1"1,0-1-1,0 0 0,0 1 1,0-1-1,0 0 0,0 0 0,0 1 1,0-1-1,-1 0 0,1 0 1,0 0-1,0 0 0,-1 0 1,1 0-1,-1 0 0,1-1 1,0-1-1,-6-2 2192,-10 4-1255,0 4-1106,0 1-1,0 0 1,0 1-1,0 0 1,1 1-1,0 1 1,0 0-1,1 1 1,-16 12 0,28-20-81,1 1 1,0-1-1,-1 0 0,1 0 1,-1 1-1,1-1 1,0 0-1,-1 1 1,1-1-1,0 0 1,-1 1-1,1-1 1,0 1-1,0-1 1,-1 0-1,1 1 1,0-1-1,0 1 1,0-1-1,0 1 1,-1-1-1,1 1 1,0-1-1,0 1 0,0-1 1,0 0-1,0 1 1,0-1-1,0 1 1,1-1-1,-1 1 1,0-1-1,0 1 1,0 0-1,1 0-13,0 0-1,0 0 1,0 0-1,0-1 1,1 1-1,-1 0 1,0-1-1,0 1 1,0 0-1,1-1 1,-1 1-1,2-1 1,43 8-499,-44-8 480,16 2-158,6 0-140,32 7-1,-50-8 294,-1 1 0,1-1 0,0 1 0,-1 0 0,1 1 1,-1 0-1,0 0 0,0 0 0,0 0 0,9 8 0,-13-9 55,1 0 0,-1 0-1,0 0 1,1 0 0,-1 0 0,0 1-1,-1-1 1,1 0 0,0 1 0,0-1-1,-1 0 1,0 1 0,1-1 0,-1 1-1,0-1 1,0 1 0,0-1-1,-1 0 1,1 1 0,0-1 0,-1 1-1,0-1 1,1 0 0,-1 1 0,0-1-1,0 0 1,-1 0 0,1 0 0,0 0-1,-2 2 1,-2 4 72,-1-1 1,1 0-1,-1-1 1,-1 1-1,1-1 0,-1 0 1,-7 5-1,5-6 38,1-1-1,-1 1 1,1-1 0,-1-1-1,-18 6 1,23-8-87,-1 0 1,1 0-1,-1-1 1,0 1-1,0-1 1,1 0-1,-1 0 1,0-1-1,1 1 1,-1-1-1,0 0 1,1 0 0,-9-4-1,12 4-68,-1 1 0,1-1-1,0 1 1,0-1 0,0 0 0,0 1 0,-1-1-1,1 0 1,0 0 0,1 0 0,-1 0 0,0 0-1,0 0 1,0 0 0,0 0 0,1 0 0,-1-1-1,1 1 1,-1 0 0,1 0 0,-1-1 0,1 1-1,0 0 1,-1-1 0,1 1 0,0 0 0,0-1-1,0 1 1,0 0 0,0-1 0,0 1 0,1 0-1,-1-1 1,0 1 0,1 0 0,0-2 0,1-1-58,0 1 0,0-1 1,0 1-1,1-1 1,-1 1-1,1 0 1,0 0-1,0 0 1,0 0-1,7-4 0,23-12-482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6:58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69 18140,'0'-2'114,"0"-1"-1,-1 0 1,1 0 0,0 1-1,-1-1 1,1 0 0,-1 1 0,0-1-1,0 0 1,0 1 0,0-1 0,0 1-1,-1 0 1,1-1 0,-1 1-1,0 0 1,1 0 0,-1 0 0,0 0-1,0 0 1,0 0 0,-1 1 0,1-1-1,0 1 1,-1-1 0,1 1-1,-1 0 1,1 0 0,-1 0 0,-3-1-1,0 1 21,0 0-1,0 0 1,0 1-1,0-1 1,0 1-1,0 1 1,0-1-1,0 1 1,1 0-1,-1 0 1,0 1-1,0 0 1,-6 3-1,3-1-76,0 1 0,1 0-1,0 0 1,0 1 0,0 0-1,1 1 1,0 0 0,0 0-1,0 0 1,1 1 0,-9 15-1,11-17-54,0 1 0,1-1 0,0 1 0,1 0 0,0-1 0,0 1 0,0 0 0,1 0-1,0 1 1,0-1 0,1 0 0,-1 0 0,2 0 0,-1 1 0,1-1 0,3 12 0,-3-15-4,0 0 1,1-1 0,-1 1-1,1-1 1,0 1-1,0-1 1,0 0 0,0 0-1,1 1 1,-1-2 0,1 1-1,0 0 1,0-1 0,0 1-1,0-1 1,0 0 0,0 0-1,1 0 1,-1 0 0,1-1-1,0 1 1,-1-1 0,1 0-1,0 0 1,-1 0 0,1-1-1,0 1 1,0-1 0,0 0-1,7-1 1,1 0-3,-1 0 0,0-1 0,0-1 0,0 0 0,0 0 0,-1-1 0,1 0 0,-1-1 0,16-10 0,-11 4-2,0 0-1,-1-1 1,-1 0 0,0-1-1,-1 0 1,0-1 0,-1-1-1,14-22 1,-27 45-29,-1 0 0,1 0 1,0 0-1,1 0 0,0 1 0,0-1 0,1 0 1,0 1-1,0-1 0,1 0 0,0 1 1,1-1-1,3 13 0,-3-17-9,0 0 0,0 0 1,1 0-1,-1 0 0,1 0 0,0 0 0,0-1 1,0 1-1,1-1 0,-1 0 0,1 0 1,0 0-1,-1 0 0,1-1 0,1 1 0,-1-1 1,0 0-1,0-1 0,1 1 0,-1-1 0,1 0 1,0 0-1,-1 0 0,9 0 0,42 3-213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55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8 405 9082,'0'0'89,"-1"0"0,1 0 1,0 0-1,-1 0 0,1 0 0,0 0 0,-1 0 1,1-1-1,0 1 0,-1 0 0,1 0 1,0 0-1,0-1 0,-1 1 0,1 0 0,0 0 1,-1-1-1,1 1 0,0 0 0,0-1 1,0 1-1,-1 0 0,1 0 0,0-1 0,0 1 1,0 0-1,0-1 0,0 1 0,0-1 1,0 1-1,0 0 0,0-1 0,0 1 0,0-16 1792,0 12-971,0 3-247,14-15 3048,16-7-2694,-8 7-488,36-36 0,-58 52-522,1-1-1,-1 1 1,1-1 0,-1 1-1,1-1 1,-1 1 0,1-1-1,-1 1 1,1-1-1,-1 0 1,0 1 0,1-1-1,-1 0 1,0 1 0,0-1-1,1 0 1,-1 1-1,0-1 1,0 0 0,0 0-1,0 1 1,0-2 0,0 2-2,-1-1 0,1 1 0,0 0 0,-1-1 0,1 1 0,-1 0 1,1 0-1,-1-1 0,1 1 0,-1 0 0,1 0 0,-1 0 0,1 0 1,-1-1-1,1 1 0,-1 0 0,1 0 0,-1 0 0,1 0 0,-1 0 1,1 0-1,-2 1 0,-2-1 14,-1 1-1,1 0 1,-1 0 0,0 0-1,-6 3 1,-1 3-1,0-1 1,-12 11-1,21-15-23,1 0 0,-1 0 0,1 0 1,0 0-1,0 0 0,0 0 0,0 1 0,0-1 0,0 1 0,1-1 0,-1 1 0,1 0 1,0 0-1,0 0 0,0-1 0,-1 5 0,2-6 0,0 0 1,0 0-1,1 0 0,-1 0 0,0 0 1,0-1-1,1 1 0,-1 0 1,1 0-1,-1 0 0,1-1 0,-1 1 1,1 0-1,-1-1 0,1 1 1,0 0-1,-1-1 0,1 1 1,0-1-1,-1 1 0,1-1 0,0 1 1,0-1-1,0 0 0,-1 1 1,1-1-1,0 0 0,0 0 0,1 1 1,33 4-97,-28-4 74,143 24-299,-134-21 306,0 1 1,0 0 0,0 1 0,-1 1-1,0 0 1,0 1 0,14 11-1,-29-19 27,0 1-1,0-1 0,0 0 0,1 0 1,-1 0-1,0 0 0,0 0 0,0 1 0,1-1 1,-1 0-1,0 0 0,0 0 0,0 0 0,1 0 1,-1 0-1,0 0 0,0 0 0,0 0 1,1 0-1,-1 0 0,0 0 0,0 0 0,0 0 1,1 0-1,-1 0 0,0 0 0,0 0 0,1 0 1,-1 0-1,0 0 0,0 0 0,0-1 1,1 1-1,-1 0 0,0 0 0,0 0 0,0 0 1,0 0-1,1-1 0,-1 1 0,0 0 0,0 0 1,3-13 174,-3-15 67,-1 10-141,-1 1 0,-1 0 0,-1 0 1,-6-17-1,10 34-119,0-1 0,0 1 0,0 0 0,0-1 0,0 1 0,0 0-1,0-1 1,0 1 0,0-1 0,0 1 0,0 0 0,0-1 0,0 1 0,0 0 0,1-1 0,-1 1 0,0 0 0,0-1 0,0 1 0,1 0 0,-1 0 0,0-1 0,0 1 0,1 0 0,-1-1 0,0 1 0,1 0 0,-1 0 0,0 0 0,1 0 0,-1-1 0,0 1 0,1 0-1,-1 0 1,0 0 0,1 0 0,-1 0 0,1 0 0,18-4-465,-12 3 225,9-3-192,-1-1-1,0-1 1,0 0 0,0-1-1,-1-1 1,0 0 0,0-1 0,-1 0-1,0-1 1,13-14 0,-15 14 295,-2-1-1,0 1 1,0-2 0,0 1 0,-2-1 0,1 0-1,-2-1 1,0 0 0,0 0 0,-1 0 0,6-26-1,-10 22 293,-1 17-135,0 0 1,0 0-1,0 0 1,0 0-1,0-1 0,0 1 1,0 0-1,0 0 1,0 0-1,0 0 1,0-1-1,0 1 0,0 0 1,0 0-1,0 0 1,0 0-1,0 0 1,0 0-1,0-1 0,0 1 1,-1 0-1,1 0 1,0 0-1,0 0 1,0 0-1,0 0 0,0 0 1,0 0-1,-1-1 1,1 1-1,0 0 1,0 0-1,0 0 0,0 0 1,0 0-1,-1 0 1,1 0-1,0 0 1,0 0-1,0 0 0,0 0 1,-2 1 41,1 0-1,-1 1 1,1-1 0,0 0 0,0 1-1,0-1 1,0 0 0,0 1-1,0 0 1,0-1 0,0 1 0,-1 2-1,-6 20 226,0-1-1,1 1 1,1 1-1,1-1 1,1 1-1,2 0 1,0-1-1,2 1 0,3 31 1,-2-51-228,0 1 1,1 0 0,0 0-1,0-1 1,0 1-1,6 9 1,-7-13-103,-1-1 1,1 1 0,0-1 0,0 1-1,0-1 1,0 0 0,0 0 0,0 1-1,0-1 1,0 0 0,1 0 0,-1 0-1,0 0 1,1 0 0,-1 0 0,1-1-1,-1 1 1,1 0 0,-1-1 0,1 1-1,0-1 1,-1 0 0,1 1 0,-1-1-1,1 0 1,0 0 0,-1 0-1,1 0 1,1-1 0,-2 1 11,-1 0 0,1 0 0,-1-1 0,1 1 0,-1 0 0,1-1 0,-1 1 0,0 0 0,1-1 0,-1 1 0,1 0 0,-1-1 0,0 1 0,0-1 0,1 1 0,-1-1 0,0 1 1,0-1-1,1 1 0,-1-1 0,0 1 0,0-1 0,0 1 0,0-1 0,0 1 0,0-1 0,0 0 0,0 1 0,0-1 0,0 1 0,0-1 0,0 1 0,0-1 0,0 1 0,-1-1 0,1 1 0,0-1 0,0 1 0,-1-1 0,1 1 0,0-1 0,-1 1 0,1 0 0,0-1 0,-1 0 0,-17-21-679,-27-15 1238,34 29 145,0 0 0,0-1 1,1-1-1,0 0 0,1 0 1,-12-17-1,20 27-630,1-1 1,0 1 0,0 0-1,-1-1 1,1 1 0,0 0-1,0-1 1,0 1 0,0-1-1,-1 1 1,1 0 0,0-1-1,0 1 1,0-1 0,0 1-1,0 0 1,0-1 0,0 1-1,0-1 1,0 1 0,0-1-1,0 1 1,1 0 0,-1-1-1,0 1 1,0-1 0,0 1-1,0 0 1,1-1 0,-1 1-1,0 0 1,0-1 0,1 1-1,-1 0 1,0-1 0,1 1-1,-1 0 1,0 0 0,1-1-1,-1 1 1,0 0 0,1 0-1,-1 0 1,1-1 0,-1 1-1,0 0 1,1 0 0,0 0-1,23-3 386,-20 3-406,22 1-582,36 4-1,-34-1 385,-2-3-117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55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15139,'0'0'71,"1"0"0,-1 0-1,1 0 1,0 0 0,-1 0 0,1 1-1,-1-1 1,1 0 0,-1 0 0,1 1-1,-1-1 1,1 0 0,0 1 0,-1-1-1,0 0 1,1 1 0,-1-1 0,1 1-1,-1-1 1,1 1 0,-1-1 0,0 1-1,0-1 1,1 1 0,-1-1 0,0 1-1,0 0 1,1-1 0,-1 1 0,0-1-1,0 1 1,0 0 0,0-1 0,0 1-1,0-1 1,0 1 0,0 1 0,1 32 846,-1-26-505,0-1-254,5 69 709,-4-68-815,0-1 0,1 1 0,0-1 0,0 1 1,1-1-1,0 0 0,6 12 0,-8-18-43,0 1-1,0-1 1,0 0-1,1 0 1,-1 1-1,0-1 1,0 0-1,1 0 1,-1 0 0,1 0-1,-1-1 1,1 1-1,-1 0 1,1-1-1,-1 1 1,1-1-1,0 1 1,-1-1 0,1 0-1,0 0 1,-1 1-1,1-1 1,0-1-1,-1 1 1,1 0-1,0 0 1,-1 0-1,1-1 1,0 1 0,-1-1-1,1 0 1,-1 1-1,1-1 1,1-1-1,6-3 25,0 0 0,1-1 0,-2-1-1,10-7 1,-12 9-13,12-11 49,-7 6-34,0 1-1,0 0 1,1 1 0,0 0-1,13-6 1,-22 13-36,0 0 0,0 0 1,0 0-1,0 0 0,0 0 1,0 1-1,0-1 0,0 1 0,0 0 1,1 0-1,-1 0 0,0 0 0,0 1 1,0-1-1,0 1 0,0 0 1,0 0-1,0 0 0,0 0 0,0 0 1,0 1-1,-1-1 0,1 1 1,0 0-1,-1 0 0,1 0 0,-1 0 1,3 3-1,2 3-11,-4-5 8,0 1 0,0-1 0,0 0 0,1-1 0,-1 1 0,5 2 0,-6-4 4,-1 0 0,1-1 0,0 1 0,0-1 0,0 1 1,-1-1-1,1 0 0,0 0 0,0 0 0,0 0 0,0 0 1,-1 0-1,1 0 0,0-1 0,0 1 0,0-1 0,-1 1 0,3-2 1,7-3 8,-1 0-1,0-1 1,12-10 0,-14 11-21,-1-1-1,1 1 0,1 0 0,-1 1 0,1 0 1,10-4-1,-16 7-2,0 1 1,-1 0 0,1-1 0,0 1-1,-1 0 1,1 0 0,0 1-1,-1-1 1,1 0 0,0 1-1,-1 0 1,1 0 0,-1-1-1,1 2 1,-1-1 0,1 0 0,-1 0-1,0 1 1,0-1 0,0 1-1,1 0 1,-2-1 0,1 1-1,0 0 1,0 0 0,2 5-1,7 10-270,-5-7-137,-5-9 164,-2-4-22,-3-8 101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56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32 18172,'0'9'1376,"-1"-5"-1248,-2-2-472,6-9 720,-2-11-56,5-3-224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56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66 15491,'1'-3'157,"-1"0"0,1 1 0,0-1 0,0 0 1,0 0-1,1 0 0,-1 1 0,1-1 0,-1 1 0,1-1 0,0 1 0,0 0 0,0-1 0,0 1 0,1 0 0,2-2 0,-1 2 32,0-1 0,1 1 0,-1 0 0,1 0 0,-1 0 0,1 0 0,0 1 0,0 0 0,6-1 0,-3 1-54,-1 1 0,1 0 0,-1 0 0,1 0 0,0 1 0,-1 0 0,1 1 0,-1 0 0,0 0 0,1 0 0,-1 1 0,12 6 0,-17-8-116,0 0 0,-1 0 0,1 1 0,-1-1 0,1 0 0,-1 1 1,0-1-1,0 1 0,1-1 0,-1 1 0,0-1 0,0 1 0,0 0 0,-1-1 0,1 1 0,0 0 0,-1 0 0,1 0 0,-1 0 1,1 0-1,-1 0 0,0 0 0,0-1 0,0 1 0,0 0 0,0 0 0,0 0 0,-1 0 0,1 0 0,-1 0 0,1 0 0,-1 0 1,0-1-1,-1 4 0,-4 5 70,0 0 0,0 0 1,-1 0-1,-14 14 1,4-4 69,17-20-161,-1 1 1,1-1 0,0 1-1,-1-1 1,1 1-1,0-1 1,-1 1 0,1 0-1,0-1 1,0 1 0,-1 0-1,1-1 1,0 1 0,0 0-1,0-1 1,0 1-1,0 0 1,0-1 0,0 1-1,0 0 1,0-1 0,1 1-1,-1-1 1,0 1 0,0 0-1,1 1-9,0-1 0,0 0 0,0 0 0,0 0 0,0 0 0,0 0 0,0 0 0,1 0 0,-1 0 0,0 0 0,2 1 0,7 2-120,0 0 0,19 5 0,-11-4-43,7 4-51,-6-2-6,0 0 1,26 14-1,-41-19 207,-1 0 0,1 0 0,-1 1 0,0-1 0,1 1 0,-1-1 0,0 1 0,-1 0 0,1 0 0,0 1 0,-1-1 0,0 0 0,0 1 0,0 0 0,0-1 0,0 1 0,-1 0 0,2 4 0,-3-4 53,0-1-1,0 1 0,0-1 0,-1 1 0,1-1 0,-1 1 0,0-1 0,0 1 0,0-1 0,-1 0 0,1 1 0,-1-1 0,1 0 0,-1 0 0,0 0 0,0 0 1,-1 0-1,-3 3 0,-6 6 244,0 0 0,-22 14 1,29-22-197,-7 4 70,-1 1 0,0-2-1,0 0 1,-1 0-1,1-1 1,-2-1-1,1-1 1,0 0-1,-1 0 1,0-2-1,0 0 1,0 0-1,0-1 1,0-1-1,-19-3 1,26 2-259,1 0 1,0-1-1,0 0 0,-9-4 0,14 5 125,1 1 0,-1-1 0,1 1 0,-1-1 0,1 0 0,-1 0-1,1 0 1,0 0 0,0 0 0,-1 0 0,1 0 0,0 0 0,0-1 0,0 1-1,0 0 1,0-1 0,0 1 0,0 0 0,1-1 0,-1 1 0,0-1-1,1 0 1,-1-2 0,5-6-176,10 1-76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9:01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0 14955,'0'8'160,"-1"-1"-1,1 0 0,-2 0 1,1 0-1,-1 0 0,0 0 1,0 0-1,-1 0 0,0-1 1,0 1-1,-8 9 0,-1 7 219,-13 27 296,3 2 1,2 0-1,-20 78 1,32-95-449,2 0 1,1 1-1,2-1 1,1 1-1,2 0 1,6 53 0,-4-75-270,0-1 0,2 1 0,-1 0 0,2-1 0,-1 1 0,2-1 0,0-1 0,11 18 0,-15-26 40,0-1 0,1 1 0,0-1 0,-1 0 0,1 0 0,0 0 0,1-1 0,-1 1 0,0-1 0,1 0 0,-1 1 0,1-2 0,0 1 0,0 0 0,0-1 0,0 1 0,0-1-1,0-1 1,0 1 0,0 0 0,0-1 0,0 0 0,0 0 0,0 0 0,1 0 0,-1-1 0,0 1 0,0-1 0,0 0 0,0-1 0,0 1 0,5-3 0,3-2-47,-1 0 1,14-10 0,24-21-161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9:02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15291,'7'1'127,"0"1"-1,-1 0 1,1 0 0,-1 0-1,1 1 1,-1 0-1,0 0 1,1 1-1,-2 0 1,1 0-1,0 0 1,-1 0 0,8 10-1,6 7 122,-1 0-1,16 26 1,-27-37-93,17 26 227,-1 1-1,-1 0 0,-3 2 1,-1 1-1,19 61 1,-28-70-234,-2 1 0,-1 0 1,-2 0-1,-1 0 1,-1 1-1,-2-1 1,-1 1-1,-6 33 1,1-31-305,-1 1-1,-2-1 1,-1-1-1,-24 54 1,26-72-80,0 1 0,-1-2 0,-1 1 1,0-1-1,-1-1 0,-1 0 0,0-1 0,-1 0 0,-1 0 0,-28 19 0,-7-6-481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0:09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14723,'1'7'1584,"5"2"-1103,13-8-201,5-5 784,11-4-600,7 3-64,6-4-112,1 3-112,-1 2-256,-1 2-168,-5 2-344,-3 3-136,-14 2 552,-5-1-128,-7-4-136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0:09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14651,'13'0'1793,"8"0"-1073,9-3-312,5-5 792,13 0-400,2-3-32,4-1-392,2 5-224,-4 0-560,-3 1-336,-10 2 608,-1-4-160,-8-5-80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0:09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14971,'15'11'660,"1"0"1,1-1-1,0-1 0,23 9 0,-24-12-498,-1 1 0,0 1 0,-1 0 0,1 1 0,24 20 0,-35-25-159,-1-1 1,0 1-1,0 0 0,0 0 0,0 0 0,0 1 1,-1-1-1,0 1 0,0-1 0,0 1 0,-1 0 1,1 0-1,-1 0 0,1 7 0,-2-3 3,0-1 0,0 1-1,-1-1 1,0 1 0,0-1-1,-1 1 1,-5 14 0,-3 1 47,0-1 1,-2-1-1,-1 0 1,-26 36 0,18-33-56,-33 32 0,16-18-880,36-38 848,1 1 1,-1 0-1,1 0 0,-1-1 1,1 1-1,0 0 0,0 0 1,0 0-1,0 0 1,0 0-1,1 0 0,-2 4 1,6-4-294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0:10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41 139 13427,'1'-6'298,"1"-1"0,-1 1 1,1 0-1,0 0 0,0 0 1,1 0-1,0 1 0,0-1 0,0 1 1,1-1-1,-1 1 0,1 0 1,8-7-1,-6 6-75,-1 1-1,2 0 1,-1 1 0,0-1 0,1 1 0,0 0-1,0 1 1,0-1 0,0 1 0,13-3 0,-18 6-205,0-1 1,-1 1 0,1-1 0,0 1 0,0 0-1,0-1 1,0 1 0,0 0 0,0 1-1,-1-1 1,1 0 0,0 0 0,0 1 0,0-1-1,0 1 1,-1 0 0,1-1 0,0 1-1,-1 0 1,1 0 0,0 0 0,-1 0 0,1 0-1,-1 1 1,0-1 0,1 0 0,-1 1-1,0-1 1,0 1 0,0-1 0,0 1 0,0-1-1,0 1 1,0 0 0,0 0 0,-1-1-1,1 3 1,1 2-10,-1 0 0,-1 0-1,1 1 1,-1-1 0,0 0 0,0 0-1,-1 0 1,0 0 0,0 0-1,-3 9 1,-12 30 5,-3 0-1,-35 62 0,-7 13 20,47-89-25,0 2 0,2 0 0,2 0 0,-13 69 0,22-99-6,1 1 0,0 0-1,-1 0 1,2 0 0,-1 0-1,0 0 1,1 0-1,0 0 1,-1-1 0,2 1-1,-1 0 1,0-1 0,1 1-1,0-1 1,-1 1-1,1-1 1,1 1 0,-1-1-1,3 3 1,-2-4 0,1 1 0,-1-1-1,1 0 1,-1 1 0,1-2 0,0 1 0,0 0 0,0-1-1,0 0 1,0 0 0,0 0 0,0 0 0,0-1 0,0 1-1,0-1 1,1 0 0,3-1 0,9 0 10,0-2 0,-1 0-1,0-1 1,0 0 0,27-12 0,-31 11 12,0-1 0,-1 0-1,1-1 1,-2 0 0,1 0 0,-1-1-1,18-19 1,-25 25 1,0-1 0,-1 0 0,0 0 0,1 0-1,-1 0 1,-1-1 0,1 1 0,0-1 0,-1 1-1,0-1 1,1 1 0,-1-1 0,-1 0 0,1 1 0,-1-1-1,1 0 1,-1 0 0,0 0 0,0 1 0,-1-1 0,1 0-1,-1 0 1,0 1 0,0-1 0,0 0 0,0 1 0,-1-1-1,1 1 1,-1 0 0,0-1 0,0 1 0,0 0-1,-1 0 1,1 0 0,-1 0 0,1 1 0,-1-1 0,-4-2-1,-2-2 21,0 0 1,0 1-1,-1 0 0,0 0 0,0 1 0,0 1 0,-18-6 0,6 4-503,-1 1 0,-38-3 0,59 8 256,0 0 0,0 0 0,0 0 0,-1-1 0,1 1 0,0-1 0,0 1 0,0-1 0,0 0 1,0 0-1,-2-1 0,3 1 139,1 0 0,-1 0 1,1 0-1,0 1 0,0-1 1,-1 0-1,1 0 0,0 0 1,0 0-1,0 0 0,0 1 1,0-1-1,0 0 0,0 0 0,0 0 1,0 0-1,1 0 0,-1 1 1,0-1-1,0 0 0,1 0 1,-1 0-1,0 1 0,1-1 1,-1 0-1,1 0 0,-1 1 1,1-1-1,0 0 0,0 0 1,15-20-875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6:59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166 438 16011,'0'-2'121,"-1"0"0,0 0-1,0 0 1,0 0-1,0 0 1,0 0 0,0 0-1,0 1 1,-1-1-1,1 1 1,0-1 0,-1 1-1,1-1 1,-1 1-1,0 0 1,0-1-1,1 1 1,-1 0 0,0 0-1,0 1 1,0-1-1,0 0 1,0 1 0,0-1-1,0 1 1,0-1-1,0 1 1,0 0 0,0 0-1,-1 0 1,1 0-1,0 0 1,-2 1 0,0-1-50,0 1 1,1-1 0,-1 1 0,0 0-1,1 0 1,-1 0 0,1 1 0,-1-1-1,1 1 1,-1 0 0,1-1 0,0 2 0,0-1-1,0 0 1,0 1 0,1-1 0,-1 1-1,-3 4 1,4-2-66,0 0 0,0 0 0,0 1 0,1-1 0,0 0 0,0 0 0,0 1 0,0-1 0,1 1 0,0-1 0,0 0 1,1 1-1,0-1 0,0 1 0,0-1 0,0 0 0,3 7 0,5 11-63,1-2 1,21 36-1,-19-36 37,26 46-78,51 96-226,-78-138 279,0 1 0,-2 0 0,0 0 0,7 44 0,-15-63 78,0 1 0,-1 0 0,0-1 1,0 1-1,-1-1 0,1 1 0,-2-1 0,1 1 0,-1-1 0,0 1 1,-1-1-1,0 0 0,-4 9 0,4-11 43,0-1 0,0 0-1,-1 1 1,1-1 0,-1-1 0,1 1 0,-1 0 0,-1-1-1,1 0 1,0 0 0,-1 0 0,1-1 0,-1 1 0,0-1-1,0 0 1,0 0 0,0-1 0,0 0 0,-11 2 0,10-2-5,0-1 0,-1 0 1,1 0-1,0 0 1,0-1-1,-1 0 1,1 0-1,0-1 1,0 1-1,0-1 1,0-1-1,0 1 0,1-1 1,-1 0-1,1 0 1,-1-1-1,1 0 1,0 0-1,1 0 1,-1 0-1,1-1 0,0 1 1,-5-8-1,4 5-54,1 0 0,1 0 0,-1 0 0,1 0 0,0-1 0,1 1-1,0-1 1,0 0 0,1 1 0,0-1 0,0 0 0,1 0-1,0 0 1,0 0 0,1 0 0,0 0 0,0 0 0,4-11 0,2 1-23,0 0 0,1 0 0,1 1 0,1 1 0,0-1 0,17-19 0,84-86-20,-89 99 27,28-28 0,10-9-27,-3-3 0,62-88 1,-105 131 2,-1-1 0,-1 0 0,-1-1 0,-1-1-1,0 0 1,-2 0 0,-1-1 0,-1 0 0,0 0 0,-2 0 0,-1-1 0,0-35 0,-4 51-1,0 0 1,0 0-1,-1 0 1,-3-11-1,5 19 19,-1 0 0,1-1 0,-1 1 0,0-1 0,1 1 0,-1 0 0,0-1 0,0 1 0,0 0-1,0 0 1,0 0 0,0 0 0,0 0 0,-2-1 0,3 1 2,-1 1-1,0 0 1,0 0 0,1 0 0,-1 0-1,0 0 1,0 0 0,1 0 0,-1 0-1,0 0 1,0 0 0,0 0-1,1 1 1,-1-1 0,0 0 0,0 0-1,1 1 1,-1-1 0,0 1 0,1-1-1,-1 0 1,0 1 0,1-1-1,-1 1 1,1 0 0,-1-1 0,1 1-1,-1-1 1,0 2 0,-4 5-17,0 0 0,0 1 0,0 0 0,1 0 0,0 0 0,1 0 0,0 0 0,-3 11 0,-13 72-54,13-53 65,2 0 0,1 1 0,4 57-1,0-82-21,0 0-1,1 0 1,1 0-1,0-1 0,1 1 1,0-1-1,1 0 0,1 0 1,0 0-1,1-1 1,0 0-1,17 22 0,-19-29-135,1 0 1,-1 0-1,1 0 0,0-1 0,0 0 0,0 0 0,1 0 0,-1-1 0,1 0 0,0 0 1,0-1-1,0 0 0,0 0 0,14 1 0,-10-2-73,1-1-1,-1 0 1,0-1-1,0 0 1,1 0-1,-1-2 1,0 1-1,-1-2 1,12-3 0,20-13-631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0:10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14291,'3'-4'225,"0"0"1,0-1-1,0 1 1,1 0-1,0 1 1,0-1-1,0 1 1,0-1-1,0 1 1,1 0-1,-1 1 0,1-1 1,0 1-1,0 0 1,0 0-1,0 1 1,0-1-1,0 1 1,0 0-1,1 0 0,-1 1 1,0 0-1,11 0 1,-9 1-99,1-1 1,-1 1-1,0 0 1,1 0-1,-1 1 1,0 0 0,0 0-1,0 1 1,0 0-1,0 0 1,-1 0-1,1 1 1,-1 0-1,0 0 1,0 1-1,9 9 1,-12-10-106,-1 0 1,0-1-1,0 1 1,0 1-1,0-1 0,-1 0 1,0 0-1,0 0 1,0 1-1,0-1 0,0 1 1,-1-1-1,0 0 1,0 1-1,0-1 1,-1 1-1,1-1 0,-1 1 1,0-1-1,-1 0 1,1 0-1,0 1 0,-5 6 1,-2 5 25,-1 1 1,-1-1-1,0 0 1,-16 18-1,-33 30 172,-11 14 136,70-77-349,-1 0-1,0 0 0,0 0 1,1 0-1,-1 0 0,1 0 0,-1 0 1,1 0-1,-1 1 0,1-1 1,-1 0-1,1 0 0,0 0 1,0 0-1,0 1 0,0-1 0,0 2 1,0-2-13,0 0 1,1-1 0,-1 1-1,1 0 1,-1-1-1,0 1 1,1 0 0,-1-1-1,1 1 1,0 0 0,-1-1-1,1 1 1,-1-1-1,1 1 1,0-1 0,0 0-1,-1 1 1,1-1-1,1 1 1,4 1-112,1-1 1,-1 1-1,0-1 1,1-1-1,7 1 0,-8-1-53,136 9-1272,-83-9 990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0:11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15203,'-2'7'1705,"5"2"-1097,12-2-152,5 0 840,9-1-488,6 0-80,8-2-207,5 0-81,-4-1-280,1 2-168,-9-3-408,-2 1-145,-13 3-279,-6 0-184,-15 0 664,-10 0-272,-15-2-40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0:12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15739,'16'17'1505,"9"-4"-937,5-3-192,12-2 560,2-3-104,2-5-352,-1-3-280,-5-2-2160,-2-4 1880,-15-7-280,-9-6-232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1:46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99 12203,'2'-22'1130,"-2"10"-487,1 1 0,1-1 0,0 1 1,6-20-1,-8 31-629,0 0 0,0 0 0,0 0 0,0 1 0,0-1 0,0 0 0,0 0 0,0 0 1,0 0-1,0 0 0,0 0 0,0 0 0,0 0 0,0 0 0,0 0 0,0 0 0,0 0 0,0 0 0,0 0 0,0 0 0,0 0 0,0 0 0,1 0 1,-1 0-1,0 0 0,0 0 0,0 0 0,0 0 0,0 0 0,0 0 0,0 0 0,0 0 0,0 0 0,0 0 0,0 0 0,0 0 0,0 0 1,0 0-1,0 0 0,1 0 0,-1 0 0,0 0 0,0 0 0,0 0 0,0 0 0,0 0 0,0 0 0,0 0 0,0 0 0,0 0 0,0 0 1,0 0-1,0 0 0,0 0 0,0 0 0,0 0 0,0-1 0,0 1 0,0 0 0,2 11 331,1 16-96,-3 182-81,-8-1 0,-10 0 0,-47 222 0,26-245-69,-24 121 5,49-214-72,-4 125-1,18-206-18,-1 23-17,1-32 13,0 0 0,0 0 0,1 0 0,-1 0 0,0-1 0,1 1 0,-1 0 0,1 0 0,0 0 0,-1-1 0,1 1 0,2 3 0,-3-5 8,-6-9-494,-1 5 386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1:47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 13315,'-1'-1'121,"0"1"0,0-1 0,0 1-1,0 0 1,0-1 0,0 1 0,0 0 0,0 0 0,-1 0 0,1 0 0,0 0 0,0 0 0,0 0-1,-1 0 1,-1 4 565,11 3-369,0-2-295,0-1-1,0 0 1,0-1-1,1 0 1,-1 0-1,15 2 1,55 4 6,-65-8-8,68 2 43,1-4 0,105-14 0,8 0-7,-146 13-46,-1 3-1,51 7 1,-74-4-3,446 43 104,360 17-117,-345-34 22,48 6-31,-449-25 13,187 21-7,-206-28 7,0-3 0,76-9 0,-31-7-9,-54 6-34,0 3 0,71 0 0,-84 15 1300,-46-9-1044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1:48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12883,'0'0'32,"1"-1"1,-1 1-1,0 0 1,0 0-1,0 0 1,0-1-1,0 1 1,1 0 0,-1 0-1,0 0 1,0-1-1,0 1 1,1 0-1,-1 0 1,0 0-1,0 0 1,1 0-1,-1 0 1,0 0-1,0-1 1,1 1-1,-1 0 1,0 0 0,0 0-1,1 0 1,-1 0-1,0 0 1,0 0-1,1 0 1,-1 0-1,0 0 1,1 1-1,-1-1 1,0 0-1,0 0 1,0 0-1,1 0 1,-1 0 0,0 0-1,0 0 1,1 1-1,-1-1 1,0 0-1,22 7 246,-14-5-44,15 3-157,0-2-1,1-1 1,-1-1 0,0-1 0,0 0 0,38-7 0,30-1 5,-89 8-67,0 0 1,0 0-1,1 0 1,-1 0-1,0 0 1,1 1-1,-1-1 1,0 1-1,0 0 1,1 0-1,-1-1 1,0 1-1,3 2 1,-5-2 8,1 0 1,0-1-1,-1 1 1,1 0-1,0 0 0,-1 0 1,1 0-1,-1 0 1,1 0-1,-1 0 0,0 0 1,1 0-1,-1 0 1,0 0-1,0 0 0,0 0 1,0 0-1,0 0 1,0 0-1,0 0 0,0 0 1,0 0-1,0 0 1,0 0-1,-1 0 0,1 0 1,0 0-1,-1 0 1,1 0-1,-2 2 1,-6 13 379,-2-1 0,0 0 1,-1 0-1,-1-1 1,-18 19-1,4-6 93,2 0-424,-1 0 0,-55 44 1,71-66-245,8-8-73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1:49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9 648 13779,'-6'18'1178,"4"-8"441,11-22-613,91-117 799,33-46-1153,-64 69-609,69-143 1,-138 249-45,0 0 0,0-1 0,0 1 0,0 0 1,0 0-1,0 0 0,0 0 0,0-1 0,0 1 1,0 0-1,0 0 0,0 0 0,0 0 0,0-1 1,0 1-1,0 0 0,0 0 0,0 0 0,1 0 0,-1-1 1,0 1-1,0 0 0,0 0 0,0 0 0,0 0 1,0 0-1,1 0 0,-1 0 0,0-1 0,0 1 1,0 0-1,0 0 0,1 0 0,-1 0 0,0 0 1,0 0-1,0 0 0,1 0 0,-1 0 0,0 0 0,0 0 1,0 0-1,0 0 0,1 0 0,-1 0 0,0 0 1,2 12-18,-2 32 10,-1-26 1,1 13 26,4 105-182,-2-121 96,0 0 0,1-1 0,0 0 0,1 0 0,0 0 0,1 0 0,8 14 0,6 0-40,0-9-13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1:51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19 679 9442,'-8'23'1252,"6"-18"-565,0 0 1,0 0 0,1 0-1,0 1 1,-2 7-1,5-12 791,3-6-839,2-8-42,57-134 1047,67-238-1,-123 356-1601,-1-1-1,4-39 0,-12 62-30,-3 12-10,-3 12-26,1 7-63,0 0-1,1 1 0,2 0 1,-1 40-1,4-62 79,0-1 0,0 0-1,0 1 1,0-1-1,1 0 1,-1 0-1,1 1 1,-1-1 0,1 0-1,0 0 1,0 1-1,0-1 1,0 0-1,0 0 1,2 2 0,-2-3 8,0 0 0,0-1 0,1 1 0,-1-1 0,0 1 1,0-1-1,0 0 0,0 1 0,1-1 0,-1 0 0,0 0 1,0 0-1,1 0 0,-1 0 0,0 0 0,0 0 1,1 0-1,-1-1 0,0 1 0,0 0 0,0-1 0,0 1 1,1-1-1,-1 1 0,0-1 0,0 0 0,0 1 0,0-1 1,0 0-1,0 0 0,1-1 0,9-6 16,0-2 1,0 0-1,-1 0 1,17-23-1,32-55 135,-44 66-99,37-69 159,-52 91-207,0 0-1,0 0 1,0 0 0,0-1-1,0 1 1,0 0 0,0 0-1,0 0 1,0 0 0,0 0-1,0 0 1,0 0 0,0-1-1,0 1 1,0 0 0,1 0-1,-1 0 1,0 0 0,0 0-1,0 0 1,0 0 0,0 0-1,0 0 1,0 0 0,1 0-1,-1 0 1,0 0 0,0 0-1,0 0 1,0-1 0,0 1-1,0 0 1,1 0 0,-1 0-1,0 1 1,0-1 0,0 0-1,0 0 1,0 0 0,0 0-1,1 0 1,-1 0 0,0 0-1,0 0 1,0 0 0,0 0-1,0 0 1,3 9 29,-2 12-15,-1-20-10,0 31-10,3 100 165,-2-113-241,2-1-1,0 0 0,1 0 1,1-1-1,7 19 1,-10-31 0,0 0 1,0 0-1,1 0 1,0 0-1,0 0 1,1 0-1,-1-1 1,1 0 0,0 1-1,0-1 1,8 5-1,6 1-200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1:52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14395,'10'-7'443,"1"1"0,0 1 0,1-1 0,-1 2 0,24-7 0,-33 11-421,1-1 0,-1 1 0,0-1 0,1 1 0,-1 0 0,0 0 0,1 0 0,-1 0 0,0 0 0,1 1 0,-1-1 0,0 1 0,1-1 0,-1 1 0,0 0 0,0 0 0,0 0 0,0 0 0,0 0 0,0 1 0,0-1 0,0 0 0,0 1 0,-1 0 0,1-1 0,0 1 0,-1 0 0,0 0 0,1 0 0,-1 0 0,0 0 0,0 0 0,0 0 0,0 0 0,0 0 0,-1 1 0,1-1 0,-1 0 0,1 3 0,0 3-3,-1-1 1,0 0-1,0 1 0,0-1 0,-1 0 0,0 1 0,-1-1 1,-4 13-1,-25 58 497,27-70-431,-15 33 336,10-24-131,1 0 0,0 0 0,2 1-1,0-1 1,-5 29 0,10-45-265,1 1-1,0 0 1,-1 0 0,1-1 0,0 1-1,0 0 1,0 0 0,1-1-1,-1 1 1,0 0 0,0-1-1,1 1 1,-1 0 0,1-1-1,0 1 1,0 0 0,-1-1-1,1 1 1,0-1 0,0 1-1,0-1 1,0 0 0,2 2-1,-1-2-13,0 0 0,0 0 0,0-1 0,0 1 0,0 0 0,0-1 0,0 0 0,0 1 0,0-1 0,0 0 0,1 0 0,-1 0 0,0 0 0,0-1-1,0 1 1,2-1 0,8-3-20,0 1 0,-1-2 0,0 0-1,0 0 1,14-9 0,5-8-19,51-46-1,-58 47 74,-19 13 316,-12 7-48,-20 8 207,21-6-344,-28 4 418,26-4-493,0 0 0,1 0 0,-1 1 0,1 0 0,-16 6 0,22-7-194,1 1 0,-1 0-1,1-1 1,-1 1 0,1 0 0,0 0 0,-1 0 0,1 0-1,0 0 1,0 0 0,0 0 0,1 0 0,-1 0 0,0 0-1,1 0 1,-1 1 0,1 3 0,0-6 20,-1 1 0,1 0 0,0 0 0,0-1 0,0 1 1,0 0-1,0 0 0,0 0 0,0-1 0,0 1 0,0 0 0,0 0 0,0-1 1,0 1-1,1 0 0,-1 0 0,0-1 0,1 1 0,-1 0 0,0 0 0,1-1 1,-1 1-1,1-1 0,-1 1 0,1 0 0,-1-1 0,1 1 0,0-1 0,-1 1 1,1-1-1,-1 1 0,1-1 0,0 0 0,0 1 0,-1-1 0,1 0 1,0 0-1,0 1 0,-1-1 0,1 0 0,0 0 0,0 0 0,-1 0 0,1 0 1,0 0-1,0 0 0,0 0 0,-1 0 0,1 0 0,0-1 0,0 1 0,13-6-852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3:06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12555,'1'2'4739,"3"14"-3713,-12 125-105,4-83-740,3 81 1,1-131-158,1-7 6,2-4-1328,3 1 998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6:59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47 16067,'-1'-2'94,"0"0"0,-1 0 0,1 0 0,-1 0 0,0 1-1,1-1 1,-1 0 0,0 1 0,0-1 0,0 1-1,-1 0 1,1-1 0,0 1 0,0 0 0,-1 0-1,1 1 1,0-1 0,-1 0 0,1 1 0,-1 0 0,1-1-1,-1 1 1,1 0 0,-1 0 0,1 0 0,0 1-1,-1-1 1,1 1 0,-1-1 0,1 1 0,0 0-1,-1 0 1,1 0 0,0 0 0,-3 2 0,-1 0 39,0 1 0,1-1 0,-1 1 0,1 1 0,0-1 0,0 1 1,1 0-1,0 0 0,-1 0 0,2 0 0,-1 1 0,-4 9 0,5-8-98,0-1 0,1 2-1,0-1 1,1 0 0,-1 0-1,1 1 1,1-1 0,-1 1-1,1-1 1,0 0 0,1 1 0,0-1-1,0 1 1,1-1 0,4 13-1,-4-14-22,1-1 0,-1 0-1,1 0 1,0 0-1,1 0 1,-1-1 0,1 1-1,0-1 1,0 0 0,0 0-1,0 0 1,1-1-1,-1 0 1,1 0 0,0 0-1,0 0 1,1-1 0,-1 1-1,0-1 1,1-1-1,5 2 1,-4-1 40,-1-1 1,0-1-1,0 1 0,1-1 0,-1 0 0,0 0 1,1-1-1,-1 0 0,0 0 0,0 0 1,1-1-1,-1 0 0,-1 0 0,1 0 1,0-1-1,0 0 0,-1 0 0,9-7 0,-9 5 39,1 0-1,-1 0 0,0 0 0,-1-1 0,1 0 0,-1 0 0,0 0 0,-1 0 1,0-1-1,0 1 0,0-1 0,-1 0 0,1 0 0,-2 0 0,1 0 0,0-8 1,-1 3 53,-1 0 1,0 0-1,0 0 1,-1 0-1,-1 0 1,-3-15-1,4 23-169,0 1 0,0-1 0,0 1 0,0-1-1,0 1 1,-1 0 0,0-1 0,1 1-1,-1 0 1,-1 0 0,1 0 0,0 1 0,-1-1-1,1 0 1,-1 1 0,0 0 0,0-1 0,0 1-1,0 0 1,0 1 0,0-1 0,0 0-1,-1 1 1,-5-2 0,8 3-18,1-1 1,-1 1-1,1 0 1,-1 0-1,0 0 1,1-1-1,-1 1 1,1 0-1,-1 0 1,0 0-1,1 0 1,-1 0-1,1 0 1,-1 0-1,0 0 1,1 0-1,-1 1 1,1-1-1,-1 0 1,1 0-1,-1 0 0,1 1 1,-1-1-1,1 0 1,-1 1-1,1-1 1,-1 0-1,1 1 1,-1-1-1,1 0 1,-1 1-1,1-1 1,0 1-1,-1-1 1,1 1-1,0-1 1,-1 1-1,1-1 1,0 1-1,0 0 1,0-1-1,-1 1 1,1-1-1,0 1 0,0-1 1,0 1-1,0 0 1,0-1-1,0 1 1,0-1-1,0 1 1,1 0-1,-1 2-94,1-1-1,0 1 0,0 0 1,0-1-1,0 1 1,1-1-1,-1 0 0,0 1 1,1-1-1,3 3 1,17 13-529,7-2-109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3:07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14139,'3'3'292,"1"0"-1,-1-1 1,1 0 0,0 0-1,0 0 1,0 0 0,0 0 0,0-1-1,0 0 1,0 1 0,1-2-1,-1 1 1,0 0 0,1-1-1,5 0 1,11-1-70,-1 0 0,20-5 0,-24 3 92,13-1-83,215-42 726,-225 38-1501,-18 7 442,1 0 1,-1 0 0,1 0 0,-1 1 0,1-1 0,0 0-1,0 1 1,-1-1 0,1 1 0,0 0 0,0-1 0,0 1-1,-1 0 1,4 0 0,4 3-327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3:08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1 377 12899,'0'7'523,"0"6"1220,1-12-935,3-7-328,12-35 656,22-84 1,-3-44-255,-31 142-788,0-3-42,-4 30-53,0 0 0,0 0 1,0 0-1,0 0 1,0 0-1,0 0 1,0 0-1,0 0 0,0 1 1,1-1-1,-1 0 1,0 0-1,0 0 1,0 0-1,0 0 1,0 0-1,0 0 0,0 0 1,0 0-1,0 0 1,0 0-1,0 0 1,0 0-1,0 0 0,0 0 1,0 0-1,0 0 1,0 0-1,0 0 1,0 0-1,1 0 0,-1 0 1,0 19-59,0 13-65,0 43-83,1-67 190,0 0 1,0 0 0,0 0 0,1 0-1,1 0 1,5 13 0,-8-20 18,0 0 1,1 0-1,-1 0 1,1 0-1,0 0 1,-1 0-1,1-1 1,0 1-1,-1 0 1,1 0-1,0-1 1,0 1-1,0 0 1,0-1-1,0 1 1,0-1-1,0 1 0,0-1 1,0 1-1,0-1 1,0 0-1,0 1 1,0-1-1,0 0 1,0 0-1,0 0 1,0 0-1,0 0 1,0 0-1,0 0 1,0 0-1,1 0 1,-1-1-1,0 1 1,0 0-1,0-1 1,0 1-1,0-1 1,0 1-1,0-1 1,-1 1-1,1-1 1,0 0-1,0 1 0,0-1 1,0-1-1,6-3 34,-1-1-1,0-1 0,0 1 0,7-11 0,-1 1 29,-1-2 1,0 1-1,-2-1 1,0-1-1,8-24 1,-19 93 60,-1-10-524,2 0 0,5 48-1,1-71-590,-5-17 976,0 0 0,0 0 0,0 0 0,0 1 0,1-1-1,-1 0 1,0 0 0,0 0 0,0 0 0,1 1 0,-1-1 0,0 0-1,0 0 1,1 0 0,-1 0 0,0 0 0,0 0 0,1 0 0,-1 0 0,0 0-1,0 0 1,1 1 0,-1-1 0,0 0 0,0 0 0,1-1 0,-1 1-1,0 0 1,0 0 0,1 0 0,-1 0 0,0 0 0,0 0 0,0 0-1,1 0 1,-1 0 0,0-1 0,0 1 0,1 0 0,-1 0 0,0 0 0,0 0-1,0-1 1,0 1 0,1 0 0,-1 0 0,0 0 0,0-1 0,0 1-1,0 0 1,0 0 0,0-1 0,0 1 0,0 0 0,1-1 0,4-9-550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3:09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0 152 12147,'8'-15'1230,"-2"0"0,6-18 1,-9 22-860,1 0 0,0 0 0,1 0 1,0 1-1,12-16 0,-17 25-361,0 1 0,0-1 0,1 1 0,-1-1 0,0 1 0,1-1 0,-1 1 0,0-1 0,1 1 0,-1 0 0,1-1 0,-1 1-1,0 0 1,1-1 0,-1 1 0,1 0 0,-1-1 0,1 1 0,-1 0 0,1 0 0,0 0 0,-1 0 0,1 0 0,-1 0 0,1-1 0,-1 1 0,1 0 0,-1 0 0,1 1-1,0-1 1,-1 0 0,1 0 0,-1 0 0,1 0 0,-1 0 0,1 1 0,-1-1 0,1 0 0,-1 0 0,1 1 0,-1-1 0,1 0 0,-1 1 0,1-1 0,-1 1 0,0-1 0,1 0-1,-1 1 1,0-1 0,1 1 0,-1-1 0,0 1 0,0-1 0,1 1 0,-1-1 0,0 1 0,0 0 0,13 39 376,-12-35-335,22 120 1841,-23-125-1868,0 1-1,0 0 1,0 0 0,0 0-1,0 0 1,0-1-1,1 1 1,-1 0 0,0 0-1,0-1 1,1 1-1,-1 0 1,0 0 0,1-1-1,-1 1 1,1 0 0,-1-1-1,1 1 1,-1 0-1,1-1 1,0 1 0,-1-1-1,1 1 1,0-1-1,-1 0 1,2 1 0,7 1 276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3:10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15155,'2'-3'308,"0"-1"0,0 1 0,0-1 0,1 1 0,-1 0 0,1 0 0,0 0-1,0 0 1,0 0 0,0 1 0,0 0 0,1-1 0,-1 1 0,8-3 0,-10 4-268,1 1 0,-1-1 0,0 1 0,1 0 0,-1-1 0,1 1 0,-1 0 1,0 0-1,1 0 0,-1 0 0,1 0 0,-1 0 0,0 1 0,1-1 0,-1 0 0,1 1 1,-1-1-1,2 2 0,-2-1-41,1 0 0,-1 0 0,0 1 0,1-1 0,-1 0 0,0 1 0,0-1 0,0 1 0,0 0 0,0-1 0,-1 1 0,1-1 0,0 1-1,-1 0 1,1 0 0,-1 0 0,0-1 0,1 3 0,-1 8 22,0 0-1,0 0 0,-1-1 0,-1 1 0,0 0 0,-1-1 0,-7 22 0,-4 17-3,11-39-16,1 0 0,0 1-1,0-1 1,1 1 0,1-1 0,0 1 0,1 0 0,1 11 0,-2-23 0,0 1 0,0-1 1,1 1-1,-1-1 0,0 1 0,0-1 1,0 0-1,0 1 0,1-1 0,-1 1 1,0-1-1,0 1 0,1-1 1,-1 0-1,0 1 0,1-1 0,-1 0 1,1 1-1,-1-1 0,0 0 0,1 1 1,-1-1-1,1 0 0,-1 0 1,1 0-1,-1 1 0,0-1 0,1 0 1,-1 0-1,1 0 0,-1 0 1,2 0-1,-1 0 5,1 0-1,-1-1 1,1 1 0,-1-1-1,0 0 1,1 1 0,-1-1 0,1 0-1,-1 0 1,0 0 0,1-1 0,31-32 127,-30 30-120,19-21 90,46-59 280,-68 84-369,0 0 1,0 0-1,1 0 1,-1 0-1,0 0 0,0-1 1,0 1-1,0 0 1,0 0-1,0 0 1,0 0-1,0 0 1,0-1-1,0 1 1,0 0-1,0 0 1,0 0-1,0 0 1,1-1-1,-1 1 1,0 0-1,-1 0 1,1 0-1,0 0 1,0-1-1,0 1 1,0 0-1,0 0 1,0 0-1,0 0 0,0 0 1,0-1-1,0 1 1,0 0-1,0 0 1,0 0-1,0 0 1,-1 0-1,1-1 1,0 1-1,0 0 1,0 0-1,0 0 1,0 0-1,-1 0 1,1 0-1,0 0 1,0 0-1,-13-2 398,-14 5 157,27-3-551,-4 1 3,0 0 0,0 0 0,1 0 0,-1 0 0,0 1 0,0-1 0,1 1-1,-1 0 1,1 0 0,0 0 0,0 1 0,-1-1 0,2 1 0,-6 5 0,7-6-46,0-1 0,-1 1 0,1 0 0,0 0 0,0 0-1,0 0 1,1 0 0,-1 0 0,0 0 0,1 1 0,0-1 0,-1 0 0,1 0 0,0 0 0,0 1 0,0-1 0,0 0-1,0 0 1,1 0 0,-1 0 0,1 1 0,-1-1 0,1 0 0,0 0 0,0 0 0,0 0 0,0 0 0,1 2 0,-1-3 19,0 0 0,-1 0 0,1 0 0,0 0 1,0 0-1,0 0 0,-1 0 0,1-1 1,0 1-1,0 0 0,0 0 0,0-1 1,1 1-1,-1-1 0,0 1 0,0-1 1,0 1-1,0-1 0,1 1 0,-1-1 1,1 0-1,13 1-178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3:10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15419,'1'0'99,"-1"0"0,1 0-1,-1 0 1,1 0 0,-1 0 0,1 0-1,-1 0 1,0 0 0,1 0-1,-1 0 1,1 0 0,-1 0 0,1-1-1,-1 1 1,1 0 0,-1 0-1,1 0 1,-1-1 0,0 1 0,1 0-1,-1 0 1,0-1 0,1 1-1,-1 0 1,0-1 0,1 1 0,-1 0-1,0-1 1,1 1 0,-1-1-1,0 1 1,0 0 0,0-1-1,1 1 1,-1-1 0,12-20 1147,-11 18-891,2-1-143,0-3-38,0 1 0,1 0 1,0 0-1,0 1 0,6-6 0,-10 10-167,1 0-1,0 1 0,0-1 1,0 0-1,-1 1 1,1-1-1,0 1 0,0-1 1,0 1-1,0-1 0,0 1 1,0-1-1,0 1 0,0 0 1,0 0-1,0 0 1,0-1-1,0 1 0,0 0 1,0 0-1,0 0 0,0 1 1,0-1-1,0 0 0,0 0 1,0 0-1,0 1 1,0-1-1,0 1 0,0-1 1,0 0-1,0 1 0,-1 0 1,1-1-1,0 1 0,0 0 1,0-1-1,-1 1 1,1 0-1,0 0 0,-1-1 1,1 1-1,0 1 0,29 48-166,-10-15-712,-20-35 904,0 1 0,1-1-1,-1 1 1,0-1 0,1 1 0,-1-1 0,0 1-1,1-1 1,-1 0 0,0 1 0,1-1-1,-1 0 1,1 1 0,-1-1 0,1 0-1,-1 0 1,1 1 0,-1-1 0,1 0 0,-1 0-1,1 0 1,-1 0 0,1 0 0,-1 1-1,1-1 1,0 0 0,0-1-32,-1 1 1,1-1 0,0 1-1,-1 0 1,1-1 0,-1 1-1,1-1 1,-1 1-1,1-1 1,-1 0 0,1 1-1,-1-1 1,1 1 0,-1-1-1,0 0 1,1 0 0,-1 1-1,0-1 1,0 0-1,1 0 1,2-18-82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3:11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91 14859,'-6'-12'5689,"9"26"-4160,4 4-1758,-7-17 236,1-1 1,-1 0 0,0 0-1,0 1 1,0-1 0,0 0-1,1 0 1,-1 0 0,0 0-1,0 1 1,0-1 0,1 0-1,-1 0 1,0 0 0,0 0-1,1 0 1,-1 0-1,0 1 1,0-1 0,1 0-1,-1 0 1,0 0 0,0 0-1,1 0 1,-1 0 0,0 0-1,0 0 1,1 0 0,-1 0-1,0 0 1,0-1 0,1 1-1,-1 0 1,0 0 0,0 0-1,1 0 1,-1 0-1,0 0 1,0 0 0,0-1-1,1 1 1,-1 0 0,0 0-1,0 0 1,0-1 0,1 1-1,-1 0 1,0 0 0,0 0-1,0-1 1,0 1 0,0 0-1,0-1 1,8-12 297,-2 0 0,0-1 0,0 0 0,-2-1 1,6-25-1,-36 133 548,26-104-1230,0 9 301,-1 1 0,1-1 0,0 1-1,0-1 1,0 1 0,0-1 0,0 1 0,0-1-1,0 1 1,1-1 0,-1 1 0,1-1 0,-1 1-1,1 0 1,-1-1 0,1 1 0,0 0 0,-1-1-1,1 1 1,0 0 0,0 0 0,2-2 0,2 2-311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3:19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13619,'4'3'3916,"9"-2"-2295,24-4-1735,-16 1 463,45 4 167,91 12 0,-89-6-400,-63-8-103,-3 0-10,0 0 0,-1 0 0,1 1 0,0-1 0,0 0 0,0 1 0,-1-1-1,1 1 1,0-1 0,0 1 0,2 1 0,-4-1-33,0-1 0,-1 0 1,1 0-1,0 1 0,0-1 0,0 0 0,-1 0 0,1 1 0,0-1 1,0 0-1,-1 0 0,1 0 0,0 0 0,0 0 0,-1 1 1,1-1-1,0 0 0,0 0 0,-1 0 0,1 0 0,0 0 0,-1 0 1,1 0-1,0 0 0,-1 0 0,1 0 0,0 0 0,0 0 1,-1 0-1,1 0 0,0 0 0,-1 0 0,1-1 0,0 1 0,0 0 1,-1 0-1,-1-1-17,1 0 0,-1-1 0,1 1 0,-1-1-1,1 1 1,-1-1 0,1 1 0,0-1 0,-1-2 0,-4-7-249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3:21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0 286 13715,'0'0'995,"11"-7"672,16-33-1062,-2-2 1,-1 0-1,-3-2 1,24-67-1,-42 177-359,-5-45-280,1-11 26,0 0 0,1-1-1,0 1 1,2 14 0,11-47 73,30-91 629,-43 113-691,0 1 1,0 0 0,0 0-1,0 0 1,0 0 0,0 0-1,0 0 1,0 0 0,0 0 0,0 0-1,0 0 1,1 0 0,-1-1-1,0 1 1,0 0 0,0 0-1,0 0 1,0 0 0,0 0-1,0 0 1,0 0 0,0 0-1,1 0 1,-1 0 0,0 0 0,0 0-1,0 0 1,0 0 0,0 0-1,0 0 1,0 0 0,0 0-1,1 0 1,-1 0 0,0 0-1,0 0 1,0 0 0,0 0-1,0 0 1,0 0 0,0 1-1,0-1 1,0 0 0,0 0 0,1 0-1,-1 0 1,0 0 0,0 0-1,0 0 1,0 0 0,0 0-1,0 0 1,0 0 0,0 1-1,0-1 1,0 0 0,0 0-1,6 11-32,1 11-289,-5-10 61,5 17-1291,-7-29 1500,0 1 1,1 0-1,-1 0 1,0-1 0,1 1-1,-1 0 1,1-1-1,-1 1 1,1-1-1,-1 1 1,1 0 0,0-1-1,-1 0 1,1 1-1,-1-1 1,1 1-1,0-1 1,0 0 0,-1 1-1,1-1 1,0 0-1,-1 1 1,1-1-1,0 0 1,0 0 0,0 0-1,-1 0 1,1 0-1,0 0 1,0 0-1,1 0 1,10-4-491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3:21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13939,'39'19'3179,"-36"-16"-3149,1 0-1,-1 0 1,0 0 0,1 1-1,-2-1 1,1 1-1,0 0 1,-1 0-1,0 0 1,0 0-1,0 1 1,0-1-1,-1 0 1,1 1 0,-1-1-1,0 1 1,-1-1-1,1 1 1,-1 0-1,0-1 1,0 1-1,0 0 1,-1-1-1,-1 9 1,-2 1 308,0 0 1,0-1-1,-1 1 1,-1-1-1,0 0 0,-14 20 1,19-32-318,1-1 0,0 1 0,-1-1 0,1 1 0,-1 0 0,1-1-1,0 1 1,-1-1 0,1 1 0,0 0 0,-1-1 0,1 1 0,0 0 0,0-1 0,0 1 0,0 0 0,0 0 0,0-1 0,0 1 0,0 0 0,0-1 0,0 1 0,0 0 0,0 0 0,1-1 0,-1 1 0,0 0 0,0-1 0,1 1 0,-1 0 0,1 0-24,1 0 0,-1-1 0,0 1 0,0-1 0,0 1 1,1-1-1,-1 1 0,0-1 0,1 0 0,-1 1 0,0-1 0,1 0 0,-1 0 0,2 0 1,5 0-219,0-1 0,0 0 1,0 0-1,12-5 1,-14 4 160,0-1 0,-1 0 1,1 0-1,-1-1 0,0 0 0,0 1 1,5-6-1,12-13-244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3:23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13 13803,'0'0'82,"0"0"0,0 0 0,0 0 0,-1 0 0,1 0 0,0 0 0,0 0 0,0 0-1,0 0 1,0 0 0,0 0 0,-1 0 0,1 0 0,0 0 0,0 0 0,0 0 0,0 0 0,0 0 0,0 0 0,-1 0 0,1 0 0,0 0 0,0 0 0,0 0 0,0 0 0,0 0-1,0 0 1,-1 0 0,1 0 0,0 0 0,0 0 0,0 0 0,0 0 0,0 0 164,0-1-164,-1 1 0,1 0 0,0 0 0,0 0 0,0 0 0,0 0 0,0 0-1,0 0 1,0-1 0,0 1 0,0 0 0,0 0 0,0 0 0,0 0 0,0 0 0,0 0 0,0-1 0,0 1 0,0 0 0,0 0 0,0 0 0,0 0 0,0 0 0,0 0 0,0-1 0,0 1-1,0 0 1,0 0 0,0 0 0,0 0 0,0 0 0,2-8 1009,-2 8-904,-4 32 495,4-32-682,0-1 1,0 1-1,0 0 1,0 0 0,0 0-1,0 0 1,0 0-1,0 0 1,0 0-1,0 1 1,0-1 0,0 0-1,0 0 1,0 0-1,0 0 1,0 0 0,1 0-1,-1 0 1,0 0-1,0 0 1,0 0 0,0 0-1,0 0 1,0 0-1,0 0 1,0 0 0,0 0-1,0 0 1,0 0-1,0 0 1,0 0-1,0 0 1,0 0 0,0 0-1,0 0 1,0 0-1,0 0 1,2-8 490,-5 1 124,3 7-600,-1 0 1,1 0 0,-1 0 0,1 0-1,-1 0 1,1 0 0,0 0-1,-1 0 1,1 0 0,-1 0-1,1 0 1,-1 0 0,1 0-1,0 0 1,-1 1 0,1-1-1,-1 0 1,1 0 0,0 1-1,-1-1 1,1 0 0,0 0 0,-1 1-1,1-1 1,-1 1-10,1 0-1,0-1 1,0 1-1,0-1 1,-1 1 0,1-1-1,0 1 1,0 0-1,-1-1 1,1 1 0,-1-1-1,1 1 1,0-1 0,-1 0-1,1 1 1,-1-1-1,1 1 1,-1-1 0,0 2-842,5 6 33,-4-7 768,1-1 1,-1 1 0,1 0-1,0-1 1,-1 1 0,1 0 0,0-1-1,-1 1 1,1-1 0,0 1-1,0-1 1,0 0 0,0 1 0,-1-1-1,1 0 1,2 1 0,5 1-360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7:00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17636,'-17'134'2503,"10"-92"-1743,1 1 0,1 71 0,5-107-659,1 0-1,-1 0 0,2-1 1,-1 1-1,5 13 0,-5-18-73,0 1-1,0-1 0,1 0 0,-1 1 0,0-1 0,1 0 0,0 0 0,-1 0 0,1 0 0,0 0 0,0-1 0,0 1 1,1-1-1,-1 1 0,0-1 0,0 1 0,1-1 0,4 1 0,-1 0-13,0-1 0,0 0 0,0-1 0,0 1-1,0-1 1,0 0 0,0-1 0,-1 1 0,8-3 0,56-16-98,-33 7 29,-33 12 57,14-6-61,0 2 0,1 0 0,0 2 0,21-2 0,-35 4 42,1 0-1,-1 1 0,1-1 0,-1 1 0,1 0 1,-1 0-1,1 0 0,-1 1 0,7 3 0,-9-3 17,1-1-1,-1 1 0,0 0 0,0 0 0,0 0 0,0 0 1,0 0-1,0 0 0,0 0 0,-1 1 0,1-1 0,-1 1 1,0-1-1,1 1 0,-1 0 0,1 4 0,-1-1 45,0-1 1,0 0-1,0 0 0,-1 0 0,0 0 1,0 1-1,0-1 0,0 0 0,-1 0 0,0 1 1,0-1-1,-1 0 0,1 0 0,-1 0 1,0-1-1,0 1 0,-1 0 0,1-1 0,-1 1 1,0-1-1,-1 0 0,1 0 0,0 0 0,-1 0 1,0-1-1,0 0 0,0 1 0,-1-1 1,1-1-1,-10 6 0,7-5-40,1 0-1,-1-1 1,0 1-1,0-1 1,-1 0 0,1-1-1,0 0 1,0 0 0,-1-1-1,1 0 1,0 0-1,-1 0 1,1-1 0,0 0-1,-1-1 1,1 1-1,0-1 1,0-1 0,0 0-1,0 1 1,-10-8 0,14 8-140,-1-1 0,1 0 1,0 1-1,1-1 1,-1 0-1,0 0 1,1-1-1,0 1 1,0 0-1,0-1 1,0 1-1,-1-6 1,2 7 92,0 0 1,0 0-1,1-1 1,-1 1-1,1-1 1,0 1 0,0 0-1,0-1 1,0 1-1,0-1 1,1 1-1,-1 0 1,0-1-1,1 1 1,0 0 0,0 0-1,0-1 1,0 1-1,0 0 1,0 0-1,0 0 1,2-2 0,1 0-72,-1 1 1,1-1 0,0 1-1,0 0 1,5-3-1,29-15-740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3:24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0 246 7009,'13'-150'4509,"-10"55"2721,-16 396-7730,12-297 303,1-3 153,0 0 0,-1 1 1,1-1-1,0 0 1,0 0-1,0 0 1,0 0-1,0 1 0,0-1 1,0 0-1,0 0 1,1 0-1,-1 0 1,1 2-1,3 3-269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3:24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25 13467,'-1'0'135,"1"-1"1,0 0-1,0 0 1,0 0-1,0 1 1,0-1-1,0 0 1,0 0-1,0 0 1,0 0-1,0 1 1,0-1-1,1 0 1,-1 0-1,0 0 0,0 1 1,1-1-1,-1 0 1,1 1-1,-1-1 1,1 0-1,-1 1 1,1-1-1,-1 0 1,1 1-1,-1-1 1,1 1-1,0-1 1,-1 1-1,1-1 1,0 1-1,0 0 1,-1-1-1,1 1 0,0 0 1,0 0-1,0-1 1,-1 1-1,1 0 1,0 0-1,1 0 1,0 0-117,0 1 1,-1-1-1,1 1 1,-1 0-1,1-1 0,-1 1 1,1 0-1,-1 0 1,1 0-1,-1 0 1,0 0-1,1 1 0,-1-1 1,0 0-1,0 1 1,0-1-1,0 0 1,0 1-1,1 2 1,0 3-35,0-1 1,-1 1 0,1-1 0,-1 1 0,-1-1 0,1 1 0,-1 0 0,-1 9 0,0-6-30,1 0 0,1 0 0,1 10 0,1-11-74,-1-14 575,-2 4-483,0 1 0,0-1 0,0 1 0,1 0 0,-1-1 1,0 1-1,0-1 0,0 1 0,0-1 0,0 1 0,0 0 0,-1-1 0,1 1 1,0-1-1,0 1 0,0-1 0,0 1 0,0 0 0,-1-1 0,1 1 0,0-1 0,0 1 1,-1 0-1,1-1 0,0 1 0,0 0 0,-1-1 0,1 1 0,0 0 0,-1 0 1,1-1-1,-1 1 0,1 0 0,-1 0 0,0-1 2,1 1 1,-1-1-1,0 1 1,1-1-1,-1 1 1,0-1-1,1 1 1,-1-1-1,0 0 0,1 1 1,-1-1-1,1 0 1,-1 0-1,1 1 1,-1-1-1,1 0 0,0 0 1,-1 0-1,1 1 1,0-1-1,0 0 1,0 0-1,-1-1 1,1-9-140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3:25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4 107 11034,'-2'-8'2058,"1"-3"4511,16 1-5315,12-6-906,1-2-284,56-25 0,-84 43-67,1 0 0,-1 0 1,0 0-1,1 0 0,-1 0 0,0 0 0,1 1 0,-1-1 0,0 0 0,1 0 0,-1 0 0,0 1 0,1-1 0,-1 0 1,0 0-1,0 1 0,1-1 0,-1 0 0,0 1 0,0-1 0,0 0 0,1 1 0,-1-1 0,0 0 0,0 1 1,0-1-1,0 0 0,0 1 0,0-1 0,0 0 0,0 1 0,0-1 0,0 1 0,0-1 0,0 0 0,0 1 1,0-1-1,0 0 0,0 1 0,-1 19-17,1-18 16,-2 15 9,-1 0 1,-1 0-1,-11 32 0,10-34 0,0 0 0,1 0 0,0 1 0,2-1 0,-2 22 0,4-37-8,0 1 1,-1 0-1,1-1 1,0 1-1,0-1 0,0 1 1,0 0-1,1-1 1,-1 1-1,0-1 1,0 1-1,0 0 0,0-1 1,1 1-1,-1-1 1,0 1-1,0-1 0,1 1 1,-1-1-1,0 1 1,1-1-1,-1 1 1,1-1-1,-1 0 0,0 1 1,1-1-1,-1 1 1,1-1-1,-1 0 1,1 0-1,0 1 0,-1-1 1,1 0-1,-1 0 1,1 1-1,-1-1 0,1 0 1,0 0-1,-1 0 1,1 0-1,-1 0 1,1 0-1,0 0 0,-1 0 1,1 0-1,-1 0 1,1-1-1,0 1 1,-1 0-1,1 0 0,-1 0 1,1-1-1,34-18-95,-28 15 94,18-10-2,1 1 0,0 1 1,1 2-1,45-12 0,-70 22 8,0-1 0,0 1 0,0-1 0,0 1-1,-1-1 1,1 0 0,0 0 0,0 0 0,0 0 0,0 0 0,-1 0 0,1-1 0,-1 1 0,1 0 0,-1-1 0,1 1 0,1-3 0,-3 2 10,1 1 1,-1-1 0,0 1 0,0-1 0,0 1 0,0-1 0,0 1 0,0-1 0,0 1 0,0-1 0,-1 1 0,1-1 0,0 1 0,-1 0 0,1-1 0,-1 1 0,0 0 0,1-1 0,-1 1 0,0 0 0,0-1 0,0 1 0,0 0 0,-1-1 0,-1-2 63,0 0-1,-1 0 1,1 1 0,-1-1 0,0 1 0,0 0 0,0 0 0,0 0 0,0 1 0,-1-1 0,1 1 0,-1 0 0,-7-2 0,8 3-40,0 1 0,0-1 0,0 1 0,0 0 0,0 0 0,1 1 0,-1-1 0,0 1 0,0 0 0,0 0 0,0 0 0,1 0 0,-1 1 0,1-1 0,-1 1 0,1 0 0,-1 0 0,-2 3 0,-81 68-330,112-90-1238,-15 8 1295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3:26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15619,'12'-10'3662,"-11"9"-3582,1 0-1,-1-1 0,1 1 0,0 0 0,-1 0 1,1 1-1,0-1 0,0 0 0,-1 1 0,1-1 0,0 1 1,0-1-1,0 1 0,0 0 0,0-1 0,0 1 0,-1 0 1,1 1-1,0-1 0,0 0 0,3 1 0,-3 0-58,0 1 0,0-1 0,0 0 0,-1 0 0,1 1 0,-1-1 0,1 1 0,-1 0-1,1-1 1,-1 1 0,0 0 0,0 0 0,0 0 0,0 0 0,2 4 0,0 3-36,-1 1 0,0 0 0,0 0 0,-1-1 0,0 1 0,0 0 0,-2 10 0,1-18 18,-8 62 119,8-60-87,-1-1 1,0 0 0,1 0-1,-1 0 1,-1 0-1,1 0 1,0 0 0,-1 0-1,1 0 1,-1-1 0,0 1-1,0 0 1,0-1 0,0 0-1,0 1 1,-5 3 0,6-6-27,1 0 1,0 0-1,0 0 1,0 1-1,-1-1 1,1 0-1,0 0 1,0 0-1,-1 0 1,1 0-1,0 1 1,0-1-1,-1 0 0,1 0 1,0 0-1,0 0 1,-1 0-1,1 0 1,0 0-1,-1 0 1,1 0-1,0 0 1,0 0-1,-1 0 1,1 0-1,0 0 1,0 0-1,-1 0 1,1-1-1,0 1 1,0 0-1,-1 0 1,1 0-1,0 0 1,0 0-1,-1-1 1,1 1-1,0 0 1,0 0-1,0 0 1,-1-1-1,1 1 1,0 0-1,0 0 1,0-1-1,0 1 1,0 0-1,0 0 1,-1-1-1,1 1 0,0 0 1,0 0-1,0-1 1,0 1-1,0 0 1,0-1-1,0 1-7,0-1-1,1 1 1,-1-1-1,0 1 1,0-1-1,0 1 0,1-1 1,-1 1-1,0-1 1,1 1-1,-1 0 1,0-1-1,1 1 0,-1-1 1,0 1-1,1 0 1,-1 0-1,1-1 1,-1 1-1,1 0 0,-1 0 1,0-1-1,1 1 1,-1 0-1,1 0 1,-1 0-1,1 0 0,-1 0 1,1-1-1,-1 1 1,1 0-1,0 0 1,-1 1-1,1-1 0,21 8-89,-2 0-126,-19-8 207,0 0-1,0 0 0,0 0 1,-1-1-1,1 1 0,0 0 1,0 0-1,-1-1 0,1 1 1,0 0-1,0-1 0,-1 1 1,1-1-1,0 1 0,-1-1 1,1 1-1,-1-1 0,1 0 0,-1 1 1,1-1-1,-1 0 0,1 1 1,-1-1-1,1 0 0,-1 1 1,0-2-1,6-12-37,-1 0-1,0 0 0,4-22 1,6-19-136,-10 47-133,-1 8-565,1 1 253,-1-6 258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3:27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26 12795,'-5'3'701,"-15"12"1305,20-14-1945,-1-1 1,0 1-1,1 0 0,0-1 1,-1 1-1,1-1 1,-1 1-1,1 0 0,0-1 1,-1 1-1,1 0 1,0 0-1,0-1 0,0 1 1,-1 0-1,1 0 1,0-1-1,0 1 0,0 0 1,0 0-1,0 0 1,0-1-1,1 1 0,-1 0 1,0 0-1,0-1 1,1 2-1,-2-11 1482,1 7-1393,0 0-1,-1 0 0,1 0 1,0 0-1,-1 0 0,1 0 1,-1 0-1,1 0 0,-1 0 1,-2-3-1,2 3-45,0 0-1,-1 0 1,1 0 0,-1 1 0,0-1-1,1 0 1,-1 1 0,0-1-1,0 1 1,0 0 0,0 0 0,0-1-1,0 1 1,-1 0 0,1 1-1,-3-2 1,5 3-109,0-1-1,-1 1 1,1 0 0,0-1 0,-1 1-1,1-1 1,0 1 0,0 0-1,0-1 1,0 1 0,0 0-1,0-1 1,0 1 0,0 0 0,0-1-1,0 1 1,0 0 0,0-1-1,0 1 1,0 0 0,0-1-1,1 1 1,-1-1 0,0 1 0,0 0-1,1-1 1,-1 1 0,1-1-1,-1 1 1,0-1 0,1 1 0,-1-1-1,1 1 1,9 7-64,-10-8 77,0 0 0,1 0-1,-1-1 1,0 1 0,1 0 0,-1 0-1,0 0 1,1 0 0,-1 0 0,0-1 0,0 1-1,1 0 1,-1 0 0,0 0 0,1-1-1,-1 1 1,0 0 0,0-1 0,0 1-1,1 0 1,-1 0 0,0-1 0,0 1-1,0 0 1,0-1 0,0 1 0,0 0-1,1-1 1,-1 1 0,0 0 0,0-1-1,0 1 1,0 0 0,0-1 0,1-12 358,1 0-75,1 24-1050,-3-10 696,0 1-1,1 0 1,-1-1-1,0 1 1,1 0-1,0-1 0,-1 1 1,1-1-1,0 1 1,0-1-1,0 1 1,0-1-1,0 0 0,0 1 1,0-1-1,0 0 1,0 0-1,1 0 1,-1 1-1,2-1 0,8 5-448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3:36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10338,'-16'32'183,"2"1"-1,1 1 1,2 0-1,1 1 1,2 0 0,1 0-1,2 1 1,-1 42-1,6-5-37,2 0 0,16 96-1,42 146 113,-16-95-145,39 505 332,-55 3 557,-24-582-730,-4-10 80,-2-75-61,2 0 0,16 103 0,-15-158-274,1 1 1,-1-1 0,1 1-1,1-1 1,-1 0 0,1 0-1,0 0 1,1 0 0,-1 0 0,1-1-1,9 10 1,-7-10-5,1 1 0,-1-1 0,1 0 0,0-1 1,1 0-1,-1 0 0,1 0 0,0-1 0,9 3 0,46 11 41,1-2 0,0-3 1,100 5-1,200-13-47,25 2-14,155 72-231,-226-26 24,-203-36 154,298 45 2,-5 25 97,297 104 248,-522-141-212,159 37-27,-256-68-82,2-5 0,87 3-1,-72-14 16,-16-1-13,153 22-1,-229-21 28,1 1-1,-1 0 1,0 0-1,0 1 0,0 1 1,-1 0-1,0 0 1,19 13-1,-23-13 3,0 0 0,-1 1-1,1 0 1,-1-1 0,0 2 0,-1-1-1,0 0 1,0 1 0,0 0 0,-1 0 0,0 0-1,0 0 1,0 1 0,0 7 0,10 68-10,-12-68 6,0-1 0,1 1 1,1 0-1,0-1 0,1 1 0,1-1 0,0 0 0,1 0 1,10 17-1,-7-18-22,1 0 1,0-1-1,0-1 1,2 0-1,-1 0 1,1-1 0,1 0-1,21 12 1,-13-11 11,1-1 0,0 0 1,1-2-1,46 12 1,-8-10 33,0-2-1,0-4 1,93-3 0,630-64-755,-542 37 331,417-48-113,232-71 655,-376 51-1318,-495 91 1078,75-12-137,-1-3-1,117-40 1,-183 48 268,-1-1 0,0-1 0,-1-1 1,0-2-1,-1 0 0,-1-2 0,-1-1 0,0 0 0,-1-2 0,-1-1 0,35-44 1,-32 29 87,-1-2 0,-2-1 0,-1 0 1,-3-1-1,-1-1 0,21-82 0,-24 59-71,-2 0 0,-4-1 0,-2 1 0,-3-69 0,-28-152-671,7 108-330,12 90 742,1-2-41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3:37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0 338 5481,'83'-2'-91,"539"-32"-990,-508 21 1152,824-72 558,229 74 1442,-350 9-1697,-644 0-387,719-17-281,-1-27 140,-705 32 182,332-23 91,2 29-16,-123 29-59,240 2-35,135-58-58,-163 3 128,5-4 326,-531 30-309,127 8 1,-179 1-87,-1 0 0,1 2 0,-1 2 0,0 1 0,0 1 0,-1 1 0,40 20 0,-58-24 13,-1-1 0,0 2 0,0-1 0,-1 1 0,1 1 0,-2 0 0,1 0 0,-1 1 0,0 0 0,-1 0-1,0 1 1,-1 0 0,0 0 0,0 0 0,-1 1 0,0 0 0,-1 0 0,0 0 0,-1 0 0,-1 1 0,3 19-1,-3 8 69,-2 0 0,-1-1 0,-2 1 0,-12 57-1,-50 152 141,-96 234-18,-18 63-492,29 119 553,40 10 938,77-459-972,11-73-170,-61 354-47,-40-7 361,-190 498 170,290-915-562,6-29-25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3:40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478 228 10026,'-19'-14'624,"-1"-2"-672,3-5-8,-2 0-32,0-4 8,0 2 32,0 0 136,-5 1 24,-5 3 16,-6 2-32,-5 5-392,-5 4-640,-6 5 888,-7 0-144,-5 3-184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3:41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4013 180 8298,'-833'-23'3018,"518"20"-3324,-477-22-811,156 12 1089,571 16 89,1 3 1,-109 23-1,142-22 58,1 2-1,0 1 1,1 2 0,0 1-1,1 0 1,1 3 0,-43 30-1,-243 213 126,268-223-230,-136 115 229,148-120-186,1 1-1,2 2 1,-32 46-1,34-37 31,2 1 0,-30 66 0,45-84-63,2-1 0,0 2 0,2-1 0,1 1 0,1 1-1,-2 31 1,7-42-17,1 1 0,1 0 0,0 0-1,2-1 1,0 1 0,0-1 0,2 0 0,0 0 0,12 21-1,11 16 18,49 68 1,-73-114-18,15 18-1,0-1 0,1-1 0,2-1 0,0-1 0,2-1 0,0-1 0,1-1 0,1-2 0,34 17 0,36 13-57,143 47-1,-137-57 7,1230 407 119,-1167-394-36,299 49 0,212-52-84,1-74-28,-531 12 51,198-45 0,-247 35 24,0-4 0,175-78 0,-230 84-31,0-1 1,-1-2-1,49-41 1,-28 13-25,64-70 1,-101 96 33,-2 0 0,-1-2 0,-1-1 1,-2-1-1,-1 0 0,-2-1 0,26-70 1,-33 73-118,-2-1 0,-1 0-1,-2 0 1,0 0 0,-3-1 0,0 1 0,-2-1 0,-2 1 0,-9-60 0,1 47 44,-2 0 0,-1 1-1,-3 1 1,-1 0 0,-41-70-1,21 54 266,-2 1 0,-3 3-1,-53-56 1,72 86 81,-229-236 1682,170 182-1612,-110-79 0,121 106-389,-2 3 0,-2 4 0,-3 3 1,-108-42-1,133 64-41,-1 2 0,-1 2 0,0 3 0,0 3 0,-1 2 0,0 2 1,-103 5-1,73 9 48,-1 3 1,-85 25-1,-164 62-220,285-83 276,-89 26-72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3:51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34 12627,'3'21'3877,"-11"-36"-1796,8 15-2052,-1 0 0,1 0 0,0 0 1,0 0-1,0 0 0,-1 0 0,1 0 0,0 0 0,0 1 0,-1-1 1,1 0-1,0 0 0,0 0 0,0 0 0,0 0 0,-1 1 0,1-1 1,0 0-1,0 0 0,0 0 0,0 1 0,0-1 0,-1 0 1,1 0-1,0 0 0,0 1 0,0-1 0,0 0 0,0 0 0,0 1 1,0-1-1,0 0 0,0 0 0,0 1 0,-4 34 61,3-27-376,0-14 118,0-5 204,0 1 0,0-1-1,-1 1 1,-1-1-1,-5-13 1,8 23-32,0 1-1,0 0 1,0 0 0,0 0 0,0 0 0,0-1-1,0 1 1,0 0 0,0 0 0,0 0 0,0 0-1,0 0 1,0-1 0,0 1 0,0 0 0,0 0-1,0 0 1,0 0 0,0 0 0,0-1 0,0 1-1,0 0 1,-1 0 0,1 0 0,0 0 0,0 0-1,0 0 1,0 0 0,0-1 0,0 1 0,-1 0-1,1 0 1,0 0 0,0 0 0,0 0 0,0 0-1,0 0 1,-1 0 0,1 0 0,0 0 0,0 0-1,0 0 1,0 0 0,-1 0 0,1 0 0,0 0-1,0 0 1,0 0 0,0 0 0,-1 0 0,1 0-1,0 0 1,0 0 0,0 1 0,-4 10 87,2 18-70,2-28-21,0 7-82,0 0 0,1 1-1,0-1 1,1 1 0,4 15 0,-4-23-52,1-6 89,-1-6 46,-3-45 432,0 39-49,1 15-140,1 5 38,1 16-519,2-1 0,9 32 1,-13-54 60,-2-14 224,3 14-386,3 11-563,3 10 669,1 4-119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7:00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183 383 18060,'2'-2'220,"0"0"0,-1 0 1,1 0-1,-1-1 0,1 1 1,-1-1-1,0 1 0,1-3 1,-2 4-194,0 0 1,0 1 0,0-1 0,0 1 0,0-1-1,0 0 1,0 1 0,0-1 0,0 1-1,0-1 1,0 0 0,0 1 0,-1-1 0,1 1-1,0-1 1,0 1 0,-1-1 0,1 1-1,-1-1 1,1 1 0,0-1 0,-1 1 0,1-1-1,-1 1 1,1 0 0,-1-1 0,1 1-1,-1 0 1,1-1 0,-1 1 0,1 0 0,-1 0-1,1-1 1,-1 1 0,1 0 0,-1 0 0,0 0-1,1 0 1,-1 0 0,1 0 0,-1 0-1,0 0 1,1 0 0,-1 0 0,0 0 0,-4 1 173,0-1 1,-1 1-1,1 0 1,0 0-1,0 0 1,1 1-1,-1 0 1,0 0-1,1 0 1,-1 0 0,1 1-1,-9 6 1,2-1 5,0 1 1,1 1 0,-16 16 0,19-17-178,1 0 0,-1 1 1,2 0-1,-1 0 0,1 0 0,-5 14 0,9-20-25,0 0-1,0-1 0,0 1 0,1 0 0,0 0 0,-1 0 0,1 0 1,0 0-1,2 6 0,-2-7-1,1-1 0,-1 0 0,1 0 0,0 0 0,0-1 0,0 1 0,0 0 0,0 0 0,0 0 0,1-1 0,-1 1 0,1-1 0,-1 1 0,1-1 0,-1 1 0,1-1 0,0 0 0,0 0 0,2 1 0,1 0 1,0 0 0,0-1 0,0 0 0,0 0 0,1 0 0,-1-1-1,0 1 1,1-1 0,-1 0 0,0-1 0,1 0 0,-1 1 0,0-2 0,0 1-1,0-1 1,0 1 0,0-1 0,0-1 0,8-4 0,2-1 2,0-2 1,-1 0-1,1 0 0,20-21 1,-22 17-48,0 1 0,-1-2 0,0 0 0,-2 0 0,1-1 0,-2 0 0,14-34 0,-20 40-110,-5 8-39,-7 15-13,3 0 148,0 0 0,1 1 1,0 0-1,1 0 0,1 0 0,0 1 1,0 21-1,2-34 57,1-1 1,0 1-1,0 0 0,0 0 0,0 0 1,1 0-1,-1 0 0,0 0 1,1-1-1,-1 1 0,1 0 0,0 0 1,0 0-1,-1-1 0,1 1 0,0-1 1,1 1-1,-1 0 0,0-1 1,0 0-1,1 1 0,-1-1 0,3 2 1,-1-2 1,-1 0 0,0 0 0,0-1 0,0 1 0,1-1 0,-1 1 0,0-1 0,0 0 0,1 0 0,-1 0 0,0 0 0,1-1 1,-1 1-1,0 0 0,0-1 0,0 0 0,1 1 0,-1-1 0,0 0 0,2-2 0,11-5 1,0-1 0,-1-1 1,-1 0-1,1-1 0,11-12 0,54-66-19,-20 13-164,94-161-1,-151 234 182,-1 0-1,1 0 1,0-1 0,-1 1 0,0-1-1,0 1 1,0-1 0,0 1-1,0-6 1,-1 9-1,0-1-1,0 1 1,0-1 0,0 1-1,0 0 1,0-1-1,-1 1 1,1-1 0,0 1-1,0-1 1,0 1-1,-1 0 1,1-1 0,0 1-1,0 0 1,-1-1-1,1 1 1,0 0 0,-1-1-1,1 1 1,0 0 0,-1-1-1,1 1 1,-1 0-1,1 0 1,0 0 0,-1-1-1,0 1 1,-1 0 6,0 0 0,0 0-1,0 0 1,1 0 0,-1 0 0,0 0 0,0 0 0,0 1 0,0-1-1,0 1 1,-1 0 0,-7 4 33,0-1 1,1 1-1,-1 1 0,1 0 0,1 0 1,-1 1-1,1 0 0,0 0 0,1 1 1,-1 0-1,2 0 0,-1 1 0,1 0 1,-7 12-1,4-3 21,0 0 1,1 1 0,1 0 0,1 0-1,1 0 1,-6 36 0,10-45-127,0 0 1,0 0-1,1 0 1,1 0-1,0 0 1,0 0-1,1 0 1,0-1-1,1 1 1,0-1-1,0 1 1,6 8-1,-7-13 21,1-1-1,-1 0 0,1 0 1,1 0-1,-1 0 1,1-1-1,-1 1 0,1-1 1,0 0-1,0 0 1,0 0-1,0-1 0,1 1 1,-1-1-1,1 0 1,0 0-1,-1-1 0,1 0 1,0 1-1,0-1 1,0-1-1,0 1 0,0-1 1,0 0-1,10-1 1,2-2-191,34-8 1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4:03.0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76 49 13387,'1'0'186,"1"-1"0,-1 1 1,1 0-1,-1-1 0,1 1 0,-1-1 0,1 1 1,-1-1-1,1 0 0,-1 1 0,0-1 1,1 0-1,1-2 0,-3 2-91,1 1-1,-1-1 1,0 0 0,0 0 0,0 0-1,0 1 1,0-1 0,0 0-1,0 0 1,0 0 0,0 1-1,0-1 1,0 0 0,0 0-1,0 0 1,-1 1 0,1-1-1,0 0 1,-1 1 0,1-1 0,-1 0-1,1 0 1,0 1 0,-1-1-1,0 1 1,1-1 0,-1 0-1,1 1 1,-1-1 0,0 1-1,0-1 1,0 0-54,1 1-1,0 0 1,0-1-1,0 1 1,-1 0-1,1-1 1,0 1-1,0 0 1,-1-1-1,1 1 1,0 0-1,-1 0 1,1-1-1,0 1 1,-1 0-1,1 0 1,0 0 0,-1 0-1,1-1 1,-1 1-1,1 0 1,0 0-1,-1 0 1,1 0-1,-1 0 1,1 0-1,0 0 1,-1 0-1,1 0 1,-1 0-1,1 0 1,0 0-1,-1 0 1,1 0-1,-1 1 1,1-1-1,0 0 1,-1 0 0,1 0-1,0 1 1,-1-1-1,1 0 1,0 0-1,-1 1 1,1-1-1,0 0 1,-1 1-1,1-1 1,0 0-1,0 1 1,0-1-1,-1 0 1,1 1-1,0-1 1,0 0-1,0 1 1,-1 1-56,1-1-1,0 0 1,0 0 0,0 0 0,0 0 0,0 0-1,0 1 1,0-1 0,0 0 0,0 0-1,0 0 1,1 0 0,-1 0 0,0 1-1,1-1 1,-1 0 0,1 0 0,-1 0-1,1 0 1,1 1 0,5 3-339,-6-9 261,-9-11 330,4 12-115,-17-16 425,20 19-526,1-1 0,-1 1 0,1-1 0,-1 1 0,0-1 0,1 1 1,-1-1-1,1 1 0,-1 0 0,0-1 0,1 1 0,-1 0 0,0 0 0,0-1 0,1 1 0,-1 0 0,0 0 0,0 0 1,1 0-1,-1 0 0,0 0 0,0 0 0,1 0 0,-1 0 0,0 1 0,0-1 0,0 0 0,0 2-15,1-1 0,-1 0 0,1 0 0,-1 1-1,1-1 1,0 0 0,0 1 0,-1-1 0,1 1-1,0-1 1,0 0 0,0 1 0,1-1 0,-1 0-1,0 1 1,0-1 0,1 0 0,0 2 0,9 25-74,-3-18-39,-4-15 53,-2-23 73,0 16 44,-1 12-61,0 0 1,0 0 0,0 0 0,0 0-1,0 0 1,0 0 0,0 0 0,0 0 0,0 1-1,0-1 1,0 0 0,0 0 0,0 0-1,0 0 1,0 0 0,0 0 0,0 0 0,0 0-1,0 0 1,1 0 0,-1 0 0,0 0-1,0 0 1,0 0 0,0 0 0,0 0 0,0 0-1,0 0 1,0 0 0,0 0 0,11 37-78,-13-48 145,2 7-63,-1 0 0,0 1 0,0-1 0,0 0 0,0 0 0,0 1 0,-1-1 0,0 0 0,-3-4 0,1 36-290,4-23 198,0-2-98,0 1 0,0-1 1,0 0-1,-1 1 1,1-1-1,-2 5 1,1-7 153,1 0 1,0 0-1,-1-1 1,1 1-1,-1 0 1,0 0 0,1-1-1,-1 1 1,1-1-1,-1 1 1,0 0-1,1-1 1,-1 1-1,0-1 1,0 0-1,1 1 1,-1-1 0,0 0-1,0 1 1,0-1-1,0 0 1,0 0-1,1 0 1,-1 1-1,0-1 1,0 0-1,0 0 1,0 0-1,0-1 1,-1 1 0,-15-4-434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4:13.8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1 166 11739,'2'-7'568,"0"1"0,1-1 1,0 0-1,0 1 0,0-1 1,1 1-1,0 0 1,0 0-1,1 1 0,8-10 1,0 2 166,1 1-1,30-20 1,-37 27-620,0 1 0,0 0 0,0 1 0,1 0-1,-1 0 1,1 0 0,8-1 0,-15 4-106,1-1 0,0 1 0,-1 0-1,1 0 1,0 0 0,-1-1 0,1 2 0,-1-1 0,1 0-1,0 0 1,-1 0 0,1 1 0,-1-1 0,1 1-1,-1-1 1,1 1 0,-1 0 0,1 0 0,-1 0 0,1-1-1,-1 1 1,0 1 0,0-1 0,0 0 0,1 0-1,-1 0 1,0 0 0,0 1 0,-1-1 0,1 1 0,0-1-1,0 0 1,-1 1 0,1-1 0,0 1 0,-1 0-1,0-1 1,1 1 0,-1-1 0,0 1 0,0 2 0,1 3-8,-1 1 0,0 0 0,-1-1 1,0 1-1,0 0 0,0-1 0,-5 14 1,-24 51 7,9-27 13,6-10-8,8-21-8,1 0 0,0 1 0,1-1 0,1 1 0,0 1 1,1-1-1,-3 26 0,7-38-12,-1-1 0,0 1 1,1 0-1,0 0 0,-1 0 1,1 0-1,0 0 1,0-1-1,1 1 0,-1 0 1,1-1-1,-1 1 0,1-1 1,0 0-1,0 1 1,0-1-1,0 0 0,0 0 1,0 0-1,1-1 0,-1 1 1,1 0-1,-1-1 1,1 0-1,0 1 0,-1-1 1,1 0-1,0 0 0,0-1 1,5 2-1,-3-1-5,1-1 0,-1 1 0,1-1 0,-1 0 0,1 0 0,0 0 0,-1-1 0,0 0 0,1 0 0,-1-1 0,1 1 0,-1-1 0,0 0 0,0 0 0,9-6 0,-7 2 37,0 0 0,-1 0 0,1-1 0,-1 0 1,-1 0-1,1 0 0,-1-1 0,7-14 0,-9 17 39,-1 0 0,0 0 0,0 0 0,0 0 0,-1 0 0,0 0 0,0 0-1,0 0 1,0-1 0,-1 1 0,0 0 0,0 0 0,-1-1 0,1 1 0,-1 0 0,-3-8 0,4 12-40,-1-1 1,0 1-1,0 0 1,0 0-1,0 0 1,0 0-1,0 0 1,0 0-1,0 0 1,0 0-1,0 0 1,0 0-1,-1 1 1,1-1-1,0 1 1,-1-1-1,1 1 1,0-1-1,-1 1 0,1 0 1,-1-1-1,1 1 1,-1 0-1,1 0 1,-1 0-1,1 0 1,0 0-1,-1 1 1,1-1-1,-1 0 1,1 1-1,-1-1 1,0 1-1,-5 1-85,1 0 0,-1 1 0,1-1 0,0 1-1,-10 7 1,-7 13-3443,36-34 2840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4:14.7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58 15291,'33'104'5457,"-26"-79"-5448,14 38 73,-19-56-61,1-1 0,0 0 0,0 0 0,1 0 0,0 0 0,8 10 0,-12-16-9,0 0 0,1 1 0,-1-1 0,0 0 0,0 0 0,0 0 0,0 0 1,0 1-1,0-1 0,0 0 0,0 0 0,1 0 0,-1 0 0,0 0 0,0 0 0,0 1 0,0-1 0,0 0 0,1 0 1,-1 0-1,0 0 0,0 0 0,0 0 0,0 0 0,1 0 0,-1 0 0,0 0 0,0 0 0,0 0 0,0 0 1,1 0-1,-1 0 0,0 0 0,0 0 0,0 0 0,0 0 0,1 0 0,-1 0 0,0 0 0,0 0 0,0 0 0,0 0 1,1 0-1,-1-1 0,0 1 0,0 0 0,0 0 0,0 0 0,0 0 0,1 0 0,-1 0 0,0-1 0,0 1 1,0 0-1,1-15 465,-7-19 137,0 11-417,-1 0 0,-1 1 0,-2 0-1,0 0 1,-1 1 0,-17-25 0,18 37-281,10 9 79,0 0 0,0 0 1,0 0-1,-1 0 1,1 0-1,0 0 0,0 0 1,0 1-1,0-1 1,0 0-1,0 0 0,-1 0 1,1 0-1,0 0 1,0 0-1,0 0 0,0 0 1,0 0-1,0 0 1,0 0-1,-1 1 0,1-1 1,0 0-1,0 0 1,0 0-1,0 0 0,0 0 1,0 0-1,0 0 1,0 1-1,0-1 0,0 0 1,0 0-1,0 0 1,0 0-1,0 0 0,0 1 1,0-1-1,0 0 1,0 0-1,0 0 0,0 2-24,0 0-1,0 0 0,0-1 0,1 1 1,-1 0-1,1 0 0,-1-1 0,1 1 0,0 0 1,0-1-1,1 3 0,-1-2 1,0 0-1,1 0 1,-1-1 0,1 1-1,-1 0 1,1-1 0,0 1-1,-1-1 1,1 1 0,0-1-1,0 0 1,0 0 0,0 0-1,0 0 1,1 0 0,-1 0-1,0 0 1,0-1 0,5 1-1,-6-1 24,1 0-1,0-1 1,-1 1 0,1-1-1,-1 0 1,1 1-1,-1-1 1,1 0 0,-1 0-1,1 0 1,-1 0 0,0 0-1,1 0 1,-1 0-1,0 0 1,0 0 0,0-1-1,0 1 1,0 0 0,0-1-1,0 1 1,0-1-1,-1 1 1,1-1 0,-1 0-1,1 1 1,0-3 0,2-7 14,1-1 1,-1 0 0,-1 0 0,0 1 0,0-18 0,1 48-26,0-1 1,2 1 0,0-1-1,2 0 1,0-1 0,11 22-1,-16-35-119,0 1-1,1 0 1,0-1-1,-1 0 1,2 1-1,-1-1 1,0 0-1,1-1 1,0 1-1,0 0 1,6 3-1,-4-5-141,-5-5-108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4:15.2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51 13187,'7'7'986,"-1"1"0,0 0 0,5 10 0,14 17 351,-23-33-1262,7 9 173,0 0 0,0 0 0,1-2 0,1 1-1,-1-1 1,2-1 0,23 15 0,-34-23-215,-1 1 1,1-1 0,-1 0-1,1 1 1,0-1 0,0 0 0,-1 0-1,1 1 1,0-1 0,-1 0-1,1 0 1,0 0 0,0 0-1,-1 0 1,1 0 0,0 0 0,0 0-1,-1 0 1,1 0 0,0-1-1,0 1 1,-1 0 0,1 0-1,0-1 1,-1 1 0,1-1-1,0 1 1,-1 0 0,1-1 0,-1 1-1,1-1 1,-1 1 0,1-1-1,-1 1 1,1-1 0,-1 0-1,1 1 1,-1-1 0,0 0-1,1 1 1,-1-1 0,0 0 0,0 1-1,1-2 1,0-4 220,0 0-1,0 0 1,0-1 0,-1-9 0,0 0 101,7-123 1595,-7 138-2002,0 0-1,0 1 0,0-1 1,0 0-1,0 1 0,0-1 1,0 1-1,0-1 1,0 0-1,-1 1 0,1-1 1,0 1-1,0-1 1,-1 0-1,1 1 0,0-1 1,-1 1-1,1-1 1,0 1-1,-2-1 0,2 0-44,0 1-1,-1 0 0,1 0 0,0 0 0,-1 0 0,1 0 0,-1 0 0,1 0 0,0 0 1,-1 0-1,1 0 0,0 0 0,-1 0 0,1 0 0,-1 1 0,1-1 0,0 0 0,-1 0 1,1 0-1,0 0 0,-1 1 0,1-1 0,0 0 0,-1 0 0,1 0 0,0 1 0,0-1 1,-1 1-1,-3 3-635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4:15.6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 15531,'0'-2'1521,"5"11"-913,1 3-256,1 6 904,3 3-424,3 2-368,3 3-104,0 0-312,0 0-144,-3-6-312,2-3-136,-4-4-200,-2-2-96,-3-7 1328,-5-4-1160,-2-3 408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4:16.0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34 178 11250,'-3'-3'304,"0"0"0,0-1 0,0 1 0,0-1-1,0 0 1,1 0 0,0 0 0,0 0-1,0 0 1,0 0 0,1 0 0,-3-9 0,4 10-137,0 1 0,0-1 1,0 0-1,0 1 1,1-1-1,-1 0 1,1 1-1,0-1 1,0 0-1,0 1 0,0-1 1,0 1-1,0-1 1,1 1-1,-1 0 1,1 0-1,-1-1 1,1 1-1,0 0 0,0 1 1,0-1-1,4-3 1,5-3 35,0 1 0,0 0 0,1 1 0,-1 0 0,1 0 0,1 2 0,-1-1 0,15-2 0,-22 6-180,0-1 1,0 1 0,1 1-1,-1-1 1,0 1-1,1 0 1,-1 0 0,1 0-1,-1 1 1,0 0-1,0 0 1,1 0 0,-1 1-1,0 0 1,0 0-1,0 0 1,-1 0 0,1 1-1,0 0 1,-1 0-1,0 0 1,7 7 0,-9-8-17,-1-1 1,0 1 0,0-1 0,0 1-1,0 0 1,0-1 0,0 1 0,0 0-1,-1 0 1,1 0 0,-1-1 0,1 1-1,-1 0 1,0 0 0,0 0 0,1 0-1,-2 0 1,1 0 0,0 0 0,0 0-1,0 0 1,-1 0 0,1 0 0,-1 0-1,0-1 1,1 1 0,-1 0 0,0 0-1,0-1 1,0 1 0,0 0 0,-1-1-1,1 1 1,0-1 0,-1 0 0,-2 3-1,-6 5-144,-1 0 0,0-1 0,0 0 0,-15 7 0,9-4-530,14-10 607,1 1-1,-1 0 1,1 0 0,-1 0-1,1 0 1,0 0 0,0 0 0,-2 4-1,2 0-331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4:17.0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225 19 14403,'27'-6'894,"37"-5"-256,-61 10-592,1 1-1,0 0 1,0 0 0,0 0-1,0 0 1,0 1 0,0 0-1,0-1 1,0 1 0,-1 1 0,1-1-1,5 3 1,-7-3-20,0 1 0,-1-1 0,1 0 1,-1 1-1,0-1 0,1 1 0,-1-1 0,0 1 1,0-1-1,0 1 0,0 0 0,0 0 0,0-1 1,0 1-1,-1 0 0,2 4 0,-2-2-3,1 0-1,-1 1 1,0-1-1,0 0 1,0 0-1,-1 1 1,-1 5-1,-2 4 2,-1 0-1,0 0 0,-12 21 1,-5 4 12,-2-1 0,-42 52 0,-68 62 365,67-78 27,61-68-358,0 1 0,1-1 0,0 1-1,0 1 1,1-1 0,0 1 0,-4 8-1,8-14-46,-1-1 0,1 1 0,-1 0 0,1 0 0,0 0 0,0-1 0,0 1 0,0 0 0,0 0 0,0 0 0,0 0 0,1-1 0,-1 1 0,1 0 0,-1 0 0,2 1 0,-1-1-2,0 0 0,1 0-1,-1 0 1,1-1-1,-1 1 1,1-1 0,0 1-1,0-1 1,0 1 0,0-1-1,0 0 1,0 0-1,0 0 1,0 0 0,4 1-1,6 1 19,-1-1 0,1 0-1,-1 0 1,1-1 0,0-1-1,-1 0 1,1 0 0,21-4-1,-18 1 65,0 0 0,-1-1-1,0-1 1,0 0 0,0-1-1,19-11 1,-29 15-39,0-1-1,0 1 0,-1-1 1,0 0-1,1 0 1,-1 0-1,0 0 1,0 0-1,-1-1 1,1 0-1,-1 1 1,0-1-1,0 0 1,0 0-1,3-8 1,-5 10-34,0 0 1,0-1 0,0 1-1,0 0 1,0-1 0,0 1-1,0 0 1,-1 0 0,1-1 0,-1 1-1,0 0 1,0 0 0,1 0-1,-1-1 1,-1 1 0,1 0-1,0 1 1,0-1 0,-1 0-1,1 0 1,-1 0 0,0 1 0,1-1-1,-1 1 1,0-1 0,0 1-1,0 0 1,0 0 0,0 0-1,-4-2 1,0 1-88,0 0-1,1 0 1,-1 0-1,0 1 1,0 0-1,-1 0 1,1 1-1,0-1 1,0 1-1,0 0 1,0 1-1,0 0 1,-1 0-1,-5 2 1,7-2-63,0 1 0,0-1 0,0 1 0,0 0 0,1 1 0,-1-1-1,1 1 1,-1 0 0,1 0 0,0 0 0,0 1 0,0-1 0,1 1 0,-1 0 0,1 0 0,0 0 0,-3 5 0,-2 11-503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4:17.6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45 103 16003,'-7'67'1301,"3"0"0,6 92 0,-13-300 500,7 108-1580,-17-91-126,22 127-143,0-1 0,0 1 0,0-1 1,0 1-1,0-1 0,0 1 0,0-1 0,1 0 0,0 0 0,-1 0 0,1 0 0,0 0 0,0 0 0,0 0 0,0-1 0,0 1 0,0-1 0,0 1 0,1-1 0,-1 0 0,1 0 0,-1 0 0,4 1 0,-2-1 38,0-1-1,0 1 0,0-1 1,0 0-1,0 0 1,0 0-1,0-1 1,0 1-1,0-1 0,0 0 1,-1 0-1,1 0 1,0-1-1,0 1 1,-1-1-1,6-3 0,3-5 6,0 1-1,0-2 0,-1 0 0,0 0 0,-1-1 0,0-1 1,15-26-1,-15 25-2,-10 14 6,0 0 1,0 0-1,0 0 1,0 0-1,0 0 1,0 0-1,0 0 0,0 1 1,0-1-1,0 0 1,0 0-1,0 0 1,0 0-1,0 0 1,0 0-1,0 0 1,1 0-1,-1 0 1,0 0-1,0 1 1,0-1-1,0 0 0,0 0 1,0 0-1,0 0 1,0 0-1,1 0 1,-1 0-1,0 0 1,0 0-1,0 0 1,0 0-1,0 0 1,0 0-1,1 0 0,-1 0 1,0 0-1,0 0 1,0 0-1,0 0 1,0 0-1,0 0 1,0 0-1,1 0 1,-1 0-1,0 0 1,0 0-1,0-1 1,0 1-1,0 0 0,0 0 1,0 0-1,-1 18-71,-6 31 0,-1 7 18,6-29 46,-1 0 51,1 33-1,2-53-25,0 0-1,1-1 1,0 1 0,0 0-1,1-1 1,0 1 0,0-1 0,0 0-1,1 0 1,4 9 0,-6-14-15,0 0 0,-1 0 1,1 0-1,0 0 0,-1 0 1,1 0-1,0 0 0,0 0 0,0 0 1,0 0-1,0 0 0,0 0 1,0-1-1,0 1 0,0 0 1,1-1-1,-1 1 0,0-1 0,0 1 1,1-1-1,-1 0 0,0 1 1,0-1-1,1 0 0,-1 0 1,0 0-1,1 0 0,-1 0 0,0 0 1,0 0-1,1-1 0,-1 1 1,0 0-1,1-1 0,-1 1 1,0-1-1,0 1 0,0-1 0,2-1 1,11-13 4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4:18.0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43 17180,'-1'1'77,"1"0"0,-1 0 0,1 0 0,-1 0 0,1 0 0,-1 0 0,1 0 0,0 0 0,0 0 0,-1 0 0,1 1 0,0-1 0,0 0 0,0 0 0,0 0 0,0 0 0,0 0 0,1 2 0,6 23-2,-4-17 180,2 12-163,1-1 0,1 1-1,1-1 1,1-1 0,1 1-1,13 19 1,-22-37-49,0 0 1,1 0-1,-1 0 1,1 0-1,0-1 1,0 1-1,-1 0 1,1-1-1,0 1 1,0-1-1,0 0 1,0 1-1,1-1 1,-1 0 0,0-1-1,0 1 1,1 0-1,-1-1 1,1 1-1,3 0 1,-3-2 27,0 1 0,-1-1 0,1 1 0,0-1 0,0 0 0,0 0 0,0 0 0,-1-1 0,1 1 0,0-1 0,-1 1 0,1-1 0,-1 0 0,3-3 0,5-5 221,0-1 0,-1 0 0,-1-1 0,0 0 0,10-19 0,-10 15-9,0-1 0,8-27 0,-14 36-204,0 0 0,0 0 0,-1 0 0,0 0 1,0 0-1,-1-1 0,-1-14 0,1 22-105,0 0-1,0 0 1,0 1 0,0-1-1,0 0 1,0 0 0,0 0-1,-1 0 1,1 0 0,0 0 0,0 1-1,-1-1 1,1 0 0,-1 0-1,1 0 1,-1 1 0,1-1-1,-1 0 1,1 1 0,-1-1-1,0 0 1,1 1 0,-1-1-1,0 1 1,1-1 0,-1 1 0,0-1-1,0 1 1,0 0 0,0-1-1,1 1 1,-1 0 0,0 0-1,0-1 1,0 1 0,0 0-1,0 0 1,0 0 0,1 0 0,-1 0-1,0 0 1,0 0 0,0 1-1,0-1 1,-1 0 0,0 1-192,0 0 0,0 0 0,1 0 0,-1 0 0,0 1 1,0-1-1,1 0 0,-1 1 0,1-1 0,-1 1 0,1 0 1,0-1-1,0 1 0,-1 0 0,1 0 0,0 0 0,1 0 1,-2 2-1,0 10-688,2-1-159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4:18.5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13235,'11'26'1600,"0"4"-976,-6 0-296,1 4 1409,4 0-1289,-1 1-184,1-6-416,5-3-288,-5-10 384,1-6-168,-8-8-80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7:01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19172,'2'8'257,"-1"1"0,0 0 0,0-1 0,-1 1 0,0 0 0,-1 0 0,0-1-1,0 1 1,-1 0 0,-3 9 0,-1 16 610,-5 74 142,10-94-958,2 0 0,0 0 0,0 1 0,1-1 0,7 21 0,-9-32-52,1-1 1,0 1-1,0 0 0,0-1 1,0 1-1,0-1 0,1 0 1,-1 1-1,1-1 1,0 0-1,-1 0 0,1 0 1,0 0-1,0 0 0,0 0 1,0 0-1,1-1 0,-1 1 1,0-1-1,1 0 1,-1 1-1,1-1 0,-1-1 1,1 1-1,0 0 0,-1 0 1,1-1-1,0 0 0,0 1 1,-1-1-1,1 0 1,0 0-1,0-1 0,-1 1 1,1 0-1,0-1 0,4-1 1,4-2-46,0 0 0,0-1 0,-1 0 0,0-1 0,0 0 0,0-1 0,0 0 0,15-15 0,65-77-366,-59 62 219,-30 36 180,0 0-1,0 0 1,0-1 0,0 1 0,0 0-1,0 0 1,0 0 0,0 0-1,0 1 1,1-1 0,-1 0 0,0 0-1,1 1 1,-1-1 0,2 0 0,-3 1 11,1 1 0,-1-1 1,1 0-1,-1 0 1,0 1-1,1-1 0,-1 0 1,0 0-1,1 1 1,-1-1-1,0 0 1,0 1-1,1-1 0,-1 0 1,0 1-1,0-1 1,0 1-1,1-1 0,-1 0 1,0 1-1,0-1 1,0 1-1,0-1 1,0 1-1,0-1 0,0 1 1,0-1-1,0 0 1,0 1-1,0-1 0,0 1 1,-1 10 28,0 0-1,-5 19 1,4-21-25,-4 17 34,3-15 3,1 0 0,-1 1 0,2-1 1,0 0-1,0 1 0,2 21 0,-1-32-32,0-1-1,0 0 0,0 1 0,0-1 0,0 0 1,0 1-1,1-1 0,-1 0 0,0 1 1,0-1-1,0 0 0,0 0 0,0 1 0,1-1 1,-1 0-1,0 1 0,0-1 0,0 0 1,1 0-1,-1 1 0,0-1 0,0 0 0,1 0 1,-1 0-1,0 0 0,0 1 0,1-1 1,-1 0-1,0 0 0,1 0 0,-1 0 0,0 0 1,1 0-1,-1 0 0,0 0 0,1 0 1,-1 0-1,0 0 0,1 0 0,-1 0 0,0 0 1,1 0-1,-1 0 0,1 0 0,16-13 151,12-22 6,61-104 94,-86 133-274,-3 5 10,16-24-131,-5 17-6,-12 8 137,1-1 0,-1 1 0,0 0 0,1 0 0,-1 0 0,0 0 0,1 0 0,-1 0 0,0 0 0,1 0 0,-1 0 0,0 0 0,1 1 0,-1-1 0,0 0 0,1 0 0,-1 0 0,0 0 0,1 0 0,-1 0 0,0 1 0,0-1 0,1 0 0,-1 0 0,0 1 0,0-1 0,1 0 0,-1 0 1,0 1-1,0-1 0,0 0 0,1 0 0,-1 1 0,2 6-38,0 0 0,-1 0-1,1-1 1,-1 1 0,-1 0 0,0 0 0,0 0 0,-1 10 0,1 1-11,0-4-2,-1 4 46,2 0 1,0 0-1,6 34 1,-6-48 16,-1-1-1,1 0 1,0 0-1,0 0 1,0 0-1,1 0 1,-1 0 0,1 0-1,-1 0 1,1-1-1,0 1 1,0 0-1,0-1 1,0 0-1,1 1 1,-1-1 0,1 0-1,-1 0 1,1-1-1,0 1 1,0 0-1,0-1 1,0 0 0,0 1-1,0-1 1,0 0-1,0-1 1,5 2-1,-2-2-73,-1-1-1,0 1 1,0-1-1,0 0 1,0 0-1,0-1 1,0 0-1,0 0 0,0 0 1,0 0-1,-1-1 1,1 1-1,-1-1 1,0 0-1,5-4 1,7-8-185,-1 0-1,18-21 1,6-13-73,-2 0-109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4:18.9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1 117 16748,'0'-4'149,"1"0"1,0-1-1,0 1 1,0 0-1,1 0 1,0 0 0,-1 0-1,1 0 1,0 1-1,1-1 1,-1 1-1,1-1 1,-1 1-1,1 0 1,0 0 0,1 0-1,-1 0 1,0 0-1,1 1 1,-1 0-1,1-1 1,7-2 0,3-1 106,0 0 0,1 2 1,0-1-1,0 1 1,16-1-1,-13 2-142,0 2 0,1 0-1,-1 1 1,0 0 0,32 6 0,-42-4-108,0 0 1,0 1 0,0-1 0,0 1 0,0 1 0,10 5-1,-14-6-9,-1 0-1,1-1 0,0 1 0,-1 1 0,0-1 0,1 0 0,-1 1 0,-1 0 0,1 0 0,0 0 0,-1 0 0,3 5 0,-4-5-1,0 0 1,1 1-1,-1-1 0,-1 0 1,1 0-1,-1 1 0,1-1 1,-1 0-1,0 0 1,-1 1-1,1-1 0,-1 0 1,-1 7-1,-1-4 4,0 0 0,0 0-1,0 0 1,-1 0 0,0-1 0,0 1-1,-6 6 1,0-2-17,-1 0 0,1-1 0,-2 0-1,1-1 1,-1 0 0,-1-1 0,-18 9 0,20-11-214,-1-1 0,0-1 0,-1-1 0,1 1-1,-1-2 1,1 0 0,-24 1 0,20-5-132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4:20.0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46 12947,'-1'1'1672,"9"-1"-872,13-3-296,18-2 1953,4-1-1481,11-3-368,2 0-128,5 2-144,1 3-152,-7 2-352,-10 1-256,-19 7-472,-9 2 720,-14 8-168,-3 3-112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4:20.4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14627,'31'3'1392,"9"1"-815,4-3-201,9 2 408,1-1-232,3-2-160,1 1 128,-11-1-192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4:21.5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5 167 16323,'-2'96'2304,"-1"-47"-1881,9 93 0,8-33-152,-7-144 411,-5-66-28,-18-163 0,14 256-679,-1 10 5,1 13-22,3-3-36,0 0-1,7 22 1,-7-30 53,0 0 1,0-1-1,1 1 0,-1 0 1,1-1-1,0 1 0,0-1 1,0 1-1,1-1 0,-1 0 1,1 0-1,4 4 0,-5-6 21,-1 0 0,1-1 0,0 1 0,-1 0 0,1-1 0,0 0 0,0 1 0,-1-1 0,1 0-1,0 0 1,0 0 0,0 0 0,-1 0 0,1 0 0,0-1 0,0 1 0,-1 0 0,1-1 0,0 0 0,-1 1 0,1-1 0,0 0 0,-1 0 0,1 0-1,-1 0 1,1 0 0,-1 0 0,0 0 0,1-1 0,1-1 0,4-5 7,1 0 0,-1-1 0,9-15-1,8-16 135,-3-1-1,31-84 0,-47 112-121,-5 13-15,0 1 0,0-1 1,0 0-1,0 0 0,0 0 1,1 0-1,-1 0 0,0 0 0,0 0 1,0 0-1,0 0 0,0 0 0,0 0 1,0 0-1,0 0 0,0 0 1,0 0-1,0 0 0,0 0 0,0 0 1,0 0-1,0 0 0,0 0 0,0 0 1,0 0-1,0 0 0,0 0 1,0 0-1,0 0 0,0 0 0,0 0 1,0 0-1,1 0 0,-1 0 1,0 0-1,0 0 0,0 0 0,0 0 1,0 0-1,0 0 0,0 0 0,0 0 1,0 0-1,0 0 0,0 0 1,0 0-1,0 0 0,0 0 0,0 0 1,0 0-1,0 0 0,0 0 0,0 0 1,0 0-1,0 0 0,0 0 1,1 0-1,-3 24 14,2-19-17,-2 22 1,-4 32-48,2 0 1,4 0-1,6 61 0,-5-114 44,0 0 0,0 0 1,1 1-1,0-1 0,0 0 0,0 0 1,4 6-1,-5-10 3,0 0 0,1-1 0,-1 1 0,0-1 0,0 1 1,1-1-1,-1 0 0,1 0 0,-1 1 0,1-1 0,0 0 0,-1 0 0,1-1 0,0 1 1,0 0-1,-1 0 0,1-1 0,0 1 0,0-1 0,0 0 0,0 0 0,0 1 0,0-1 1,0 0-1,0-1 0,3 1 0,1-2-17,0 1 0,0-1 1,0 0-1,0-1 0,0 1 0,-1-1 0,1 0 1,-1-1-1,0 1 0,0-1 0,6-5 1,6-8-231,25-30 1,-21 22-109,-21 25 349,0 0 0,0 0-1,0 0 1,0 0 0,0-1 0,0 1-1,0 0 1,0 0 0,1 0-1,-1 0 1,0 0 0,0 0-1,0-1 1,0 1 0,0 0 0,1 0-1,-1 0 1,0 0 0,0 0-1,0 0 1,0 0 0,1 0 0,-1 0-1,0 0 1,0 0 0,0 0-1,1 0 1,-1 0 0,0 0-1,0 0 1,0 0 0,0 0 0,1 0-1,-1 0 1,0 0 0,0 0-1,0 0 1,1 0 0,-1 0-1,0 0 1,0 0 0,0 0 0,0 1-1,0-1 1,1 0 0,-1 0-1,0 0 1,0 0 0,0 0 0,0 1-1,0-1 1,0 0 0,0 0-1,1 0 1,-1 0 0,0 1-1,0-1 1,0 0 0,0 0 0,0 0-1,0 0 1,0 1 0,0-1-1,0 0 1,0 0 0,0 0 0,0 1-1,0-1 1,0 0 0,0 15-154,-2 1 53,-1 11 2,0 30 0,3-51 127,0 0 0,1 1 0,0-1-1,0 0 1,0 0 0,0 1 0,1-1 0,0 0-1,1 0 1,4 8 0,-6-12-1,1 0 0,0 0 0,0 0 0,0 0 0,0 0 0,0 0 0,0-1 0,1 1 0,-1-1 0,1 0 0,-1 1-1,1-1 1,-1 0 0,1 0 0,-1-1 0,1 1 0,0 0 0,0-1 0,-1 0 0,1 0 0,0 0 0,0 0 0,0 0 0,-1 0 0,1-1 0,4 0 0,4-2 35,1 0 1,-1-1 0,0-1 0,18-9 0,-9 2 41,36-28 1,-40 27-65,1 1 0,25-14 0,-41 25-33,0 1 1,-1 0-1,1-1 1,-1 1-1,1 0 1,-1 0-1,1 0 1,0-1-1,-1 1 1,1 0-1,0 0 1,-1 0-1,1 0 1,0 0-1,-1 0 1,1 0-1,0 0 1,-1 0 0,1 1-1,-1-1 1,1 0-1,0 0 1,-1 1-1,1-1 1,-1 0-1,1 0 1,-1 1-1,1-1 1,-1 1-1,1-1 1,-1 0-1,1 1 1,-1-1-1,1 1 1,-1-1-1,0 1 1,1 0-1,-1-1 1,0 1-1,1-1 1,-1 1-1,0 0 1,0-1-1,0 1 1,0-1 0,1 1-1,-1 0 1,0-1-1,0 1 1,0 0-1,0-1 1,-1 2-1,2 6-5,-1 1 0,0 0-1,-2 10 1,1-8 3,1-8 15,0-1 0,0 1 1,0-1-1,0 1 0,1 0 1,-1-1-1,0 1 1,1-1-1,0 0 0,0 1 1,2 3-1,-3-5 1,1 0 1,0-1-1,0 1 1,-1 0-1,1-1 1,0 1-1,0-1 1,0 1-1,0-1 1,0 1-1,0-1 0,0 0 1,0 1-1,0-1 1,0 0-1,0 0 1,0 0-1,0 0 1,0 0-1,0 0 0,0 0 1,0 0-1,0 0 1,0-1-1,0 1 1,0 0-1,0-1 1,0 1-1,0-1 0,0 1 1,1-2-1,9-3 94,0-1-1,15-11 1,-19 12-154,0 0 0,0 0 0,1 1 0,-1 0-1,1 1 1,16-6 0,-22 9-7,-1 0-1,0 0 0,1 0 0,-1 0 0,0 0 0,1 0 0,-1 1 1,0-1-1,0 0 0,1 1 0,-1-1 0,0 1 0,0 0 0,0-1 1,0 1-1,1 0 0,-1-1 0,0 1 0,0 0 0,-1 0 0,1 0 1,0 0-1,0 0 0,0 0 0,-1 0 0,1 1 0,0-1 0,-1 0 1,1 0-1,-1 0 0,0 1 0,1-1 0,-1 0 0,0 1 0,0-1 1,1 0-1,-1 0 0,0 1 0,0-1 0,-1 0 0,1 1 0,0 1 1,-2 1-163,-2-2-11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4:22.0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1 15043,'-3'17'1064,"3"-5"-1040,4-1-168,3-5 320,3-4-32,2-1-96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4:22.4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5 233 17020,'1'3'173,"-1"0"1,1-1 0,-1 1-1,1 0 1,-1 0-1,0-1 1,0 1 0,-1 0-1,1 0 1,0-1-1,-1 1 1,-1 3 0,-1 13 484,3-10-547,0 0 0,0 0 0,1 0 0,0 0 0,0 0 0,1 0 0,0-1-1,6 14 1,-7-19-101,0-1 0,0 1-1,1-1 1,-1 1-1,1-1 1,-1 1 0,1-1-1,0 0 1,0 0 0,0 0-1,0 0 1,1 0-1,-1 0 1,0 0 0,1-1-1,0 1 1,-1-1-1,1 0 1,0 0 0,-1 0-1,1 0 1,0 0 0,0-1-1,0 1 1,0-1-1,0 0 1,0 0 0,-1 0-1,6-1 1,0 0-22,0-1 0,0 0-1,-1 0 1,1-1 0,-1 0 0,0 0 0,0-1 0,13-9 0,3-4-61,24-24 0,5-3-36,-50 43 109,-1 0 0,1 0 0,-1 1 0,1-1 0,0 1 0,-1-1 1,1 1-1,0 0 0,0 0 0,-1-1 0,1 1 0,0 0 0,0 1 0,0-1 1,-1 0-1,1 0 0,0 1 0,-1-1 0,1 1 0,0 0 0,-1-1 0,3 2 0,20 4 40,11-4 21,-25-2-228,0 0 0,0 1 0,0 0 0,0 1 0,0 0 0,0 0 0,0 1 0,14 6 0,-23-8 147,-1-1 0,1 0 0,-1 0 0,1 0 0,-1 1 0,1-1 0,-1 0 0,1 1 0,-1-1 0,0 0 0,1 1 0,-1-1 0,1 1 0,-1-1 0,0 0 0,0 1 0,1-1 0,-1 1 0,0-1 0,0 1 0,1-1 0,-1 1 0,0-1 0,0 1 0,0-1 1,0 1-1,0-1 0,0 1 0,0 0 0,-6 5-419</inkml:trace>
  <inkml:trace contextRef="#ctx0" brushRef="#br0" timeOffset="1">332 19 16636,'0'13'1552,"0"-5"-1400,1-14-272,1-9 1256,-1-3-952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4:23.5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14899,'2'4'577,"-1"0"0,0 0 0,0 0 0,0 0 0,0 0 0,0 8 0,1 3-136,0-5-386,1 0 0,0 0 0,0 0 0,1-1 1,0 0-1,1 0 0,0 0 0,0 0 0,7 8 0,-9-14-46,-1 0-1,1 0 1,0-1-1,0 1 0,0-1 1,1 0-1,-1 0 1,0 0-1,1 0 1,-1-1-1,1 0 0,0 1 1,-1-1-1,1 0 1,0-1-1,0 1 0,0-1 1,-1 1-1,1-1 1,0 0-1,0-1 1,0 1-1,0-1 0,0 1 1,-1-1-1,8-3 1,0-1 39,1 0 0,-1-1 0,0-1 0,-1 0 0,0 0 0,0-1 0,0 0 0,12-14 0,18-15 162,-40 37-208,1 0 1,-1-1-1,0 1 0,0 0 0,1 0 0,-1-1 0,1 1 0,-1 0 0,0 0 0,1 0 0,-1-1 0,1 1 0,-1 0 0,0 0 0,1 0 0,-1 0 0,1 0 0,-1 0 0,1 0 0,-1 0 1,0 0-1,1 0 0,-1 0 0,1 0 0,-1 0 0,0 0 0,1 1 0,-1-1 0,1 0 0,-1 0 0,0 0 0,1 1 0,-1-1 0,1 1 0,9 14-22,0-1-6,-6-11 40,-1-1 0,1 0 0,0 0 1,0 0-1,0 0 0,0-1 0,0 1 1,0-1-1,0 0 0,0-1 0,0 1 0,1-1 1,-1 1-1,0-1 0,0-1 0,6 0 1,11-2 78,0-1 1,23-7 0,-3 0 12,-30 9-125,0 0-1,0 0 0,0 1 1,0 1-1,1 0 1,-1 0-1,0 1 0,0 0 1,0 1-1,0 1 1,0-1-1,15 7 1,-20-7-143,0 0 1,0-1 0,0 0 0,0 0 0,0-1 0,0 1-1,1-1 1,-1-1 0,0 1 0,0-1 0,0 0 0,11-4-1,7 0-259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4:24.0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1 15771,'-1'3'137,"-1"0"-1,1 0 1,0 0-1,0 1 1,0-1-1,0 0 1,0 1-1,1-1 0,0 1 1,0-1-1,0 5 1,-1 2 82,-1 163 1559,3-150-1622,2 0 0,0 0 1,2 0-1,0 0 0,11 29 0,-14-47-79,0 0 0,1 0 0,0 0 0,-1 0 0,1-1 0,1 1-1,-1-1 1,1 1 0,0-1 0,0 0 0,0-1 0,0 1 0,10 5 0,-12-8-22,1 0 0,0 1 0,1-1 1,-1-1-1,0 1 0,0 0 0,0-1 0,1 1 1,-1-1-1,0 0 0,0 0 0,0-1 0,1 1 1,-1 0-1,0-1 0,0 0 0,0 0 0,0 0 0,0 0 1,0 0-1,0-1 0,0 0 0,0 1 0,4-5 1,4-3 97,0-1 0,0 0 0,-1-1 1,-1 0-1,0 0 0,-1-1 0,0 0 1,9-20-1,1-6 103,22-65 1,-33 85-378,-1-1-1,-1 1 1,-1-1 0,4-36-1,-17 82-4177,8 30 2337,2-24 718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4:24.6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73 111 12091,'0'-1'228,"0"0"0,1 1 0,-1-1 0,0 0 1,0 0-1,0 0 0,0 0 0,0 0 0,0 0 1,0 0-1,-1 0 0,1 1 0,0-1 0,0 0 1,-1 0-1,1 0 0,-1 0 0,1 1 0,0-1 1,-1 0-1,0 0 0,1 1 0,-2-2 1,1 2-89,-1 1 0,1-1 0,0 1 0,0 0 0,-1 0 0,1 0 0,0 0 0,0 0 1,0 0-1,0 0 0,0 0 0,0 0 0,0 0 0,0 0 0,1 1 0,-2 1 1,1-2-95,-6 9 114,0 0-1,0 0 1,1 1 0,1 0-1,-9 22 1,14-32-144,0 0 0,-1 0 0,1 1 0,0-1 0,0 0 0,0 1 0,0-1 0,0 0 0,0 0 0,1 1 0,-1-1 0,0 0 0,0 0 0,1 1 0,-1-1 0,1 0 0,-1 0 0,1 0 0,0 0 0,-1 0 0,1 0 0,0 0 1,0 0-1,0 0 0,0 0 0,0 0 0,0 0 0,0 0 0,0-1 0,0 1 0,0 0 0,0-1 0,0 1 0,1-1 0,-1 1 0,0-1 0,0 0 0,1 0 0,-1 1 0,0-1 0,3 0 0,4 1 63,0-1 0,0 0 0,0 0 0,0 0 0,11-3 0,2-1 24,-1 0 1,0-1-1,0-1 1,22-10-1,-38 14-99,-1-1-1,1 1 1,-1-1 0,1 0-1,-1 0 1,0 0 0,0 0-1,-1-1 1,5-5 0,18-37 32,-18 33-34,-2 3-46,0-1 0,-1 0 1,4-15-1,-8 28 37,0 0-1,0 0 1,0 0-1,0 0 1,0 0 0,0 0-1,0 0 1,1 0-1,-1 0 1,1-1-1,0 1 1,-1 0 0,1 0-1,0 0 1,0-1-1,0 1 1,0 0 0,0-1-1,1 1 1,-1-1-1,0 1 1,1-1-1,-1 0 1,1 0 0,-1 0-1,1 1 1,0-1-1,0-1 1,-1 1-1,1 0 1,0 0 0,0-1-1,0 1 1,0-1-1,0 1 1,2-1-1,2 1 7,0 0-1,0-1 0,-1 0 0,1 0 1,0-1-1,0 0 0,-1 1 0,1-2 0,0 1 1,-1-1-1,9-3 0,-4-1 12,0-1-1,0 0 0,-1 0 1,1-1-1,8-10 1,17-13 12,-45 62-22,4-18 13,0 1 0,2-1 0,-1 1 0,2 0 0,0 0 0,0 1 0,0 22 0,3-36-16,0 0 0,0 1-1,0-1 1,0 0 0,0 1 0,0-1 0,1 0 0,-1 0 0,0 1 0,1-1 0,-1 0-1,1 0 1,0 0 0,-1 1 0,1-1 0,0 0 0,-1 0 0,1 0 0,0 0 0,0 0-1,0 0 1,0 0 0,0-1 0,0 1 0,0 0 0,0-1 0,1 1 0,-1 0 0,0-1 0,0 1-1,0-1 1,1 0 0,-1 1 0,0-1 0,1 0 0,-1 0 0,0 0 0,1 0 0,-1 0-1,0 0 1,0 0 0,3-1 0,1 0-169,1 0-1,-1-1 0,1 1 1,-1-1-1,0-1 1,0 1-1,0-1 0,9-6 1,-5 2-68,-1-1 1,0 0-1,0 0 1,0-1-1,-1 0 0,-1-1 1,11-18-1,4-17-461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4:25.1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64 2 15667,'-16'-2'1569,"1"5"-1025,2 4-248,5 6 648,-1 2-264,8 5-808,-1-5-888,5-1 904,6-1-224,7-6-184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7:01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15899,'-3'28'1715,"1"-14"-774,0 0 1,1 19 0,1-32-914,0-1 0,0 1 1,0-1-1,0 0 0,0 1 0,0-1 0,0 1 0,0-1 1,0 1-1,0-1 0,1 1 0,-1-1 0,0 1 1,0-1-1,1 0 0,-1 1 0,0-1 0,0 1 0,1-1 1,-1 0-1,0 1 0,1-1 0,-1 0 0,1 1 1,-1-1-1,0 0 0,1 0 0,-1 0 0,1 1 0,-1-1 1,1 0-1,-1 0 0,1 0 0,-1 0 0,0 0 1,1 0-1,-1 0 0,1 0 0,-1 0 0,1 0 0,-1 0 1,1 0-1,-1 0 0,1 0 0,-1 0 0,1 0 1,-1 0-1,1-1 0,-1 1 0,0 0 0,1 0 0,-1-1 1,1 1-1,-1 0 0,1-1 0,29-19-815,-24 14 605,1 1-44,1 0 0,-1 1 0,1-1-1,0 1 1,0 1 0,12-5-1,-18 8 224,1-1 0,0 0 0,-1 1-1,1 0 1,0 0 0,-1-1 0,1 2-1,0-1 1,0 0 0,-1 0-1,1 1 1,0 0 0,-1-1 0,1 1-1,-1 0 1,1 0 0,-1 1 0,1-1-1,-1 0 1,0 1 0,0 0 0,0-1-1,1 1 1,2 4 0,1 1 229,-1 1 0,-1-1 0,7 15 1,-8-16-53,0 1 1,1-1-1,0 1 0,0-1 1,0 0-1,8 8 1,-10-13-153,0 0-1,-1 1 1,1-1 0,0 0 0,0 0-1,0 0 1,0-1 0,0 1 0,0 0-1,0-1 1,0 1 0,0-1 0,0 0-1,1 0 1,-1 0 0,0 0 0,0 0 0,0 0-1,0 0 1,0-1 0,0 1 0,0-1-1,0 0 1,0 1 0,0-1 0,0 0-1,2-1 1,14-8-22,-1-1 0,21-16 0,26-16-49,-58 40 41,1 0 0,0-1 0,0 2 0,0-1 0,0 1 0,0 0 0,15-1 0,-19 3 24,0 0 0,1 0 0,-1 0 0,0 1 0,0-1 0,0 1 0,0 0 1,0 0-1,-1 0 0,1 0 0,0 0 0,0 1 0,-1-1 0,1 1 0,0 0 0,-1-1 1,0 1-1,1 0 0,-1 1 0,0-1 0,0 0 0,0 1 0,-1-1 0,1 1 0,2 5 1,2 4 101,-1 1 1,0 1-1,-1-1 1,4 18-1,-4-15-112,-1-29-424,1-20 295,-1-7-121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4:25.6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178 39 16812,'0'-2'110,"-1"0"0,0 1-1,1-1 1,-1 1 0,0-1 0,0 1 0,1-1 0,-1 1 0,0 0 0,-1-1 0,1 1 0,0 0 0,0 0 0,0 0 0,-1 0 0,1 0 0,-1 0 0,1 0 0,-1 0 0,1 0 0,-3 0 0,2 1 3,-1-1-1,1 1 1,0 0 0,-1 0 0,1 0-1,0 1 1,-1-1 0,1 1 0,0-1 0,-1 1-1,1 0 1,0-1 0,-4 3 0,-2 2 57,0 0 0,1 0 0,-1 1 0,1 0-1,0 0 1,-11 14 0,10-10-128,0 1 0,1 0 0,-6 13-1,10-19-30,1 0 0,-1 0 0,1 1 0,1-1 0,-1 1 0,1 0 0,0-1 0,0 1 0,1 8-1,0-12-6,0-1 0,0 1 0,0-1 0,0 1 0,0-1 0,1 1 0,-1-1 0,1 1 0,-1-1 0,1 1 0,0-1 0,-1 0 0,1 1 0,0-1 0,0 0 0,0 0 0,0 0 0,0 1 0,0-1 0,0 0 0,0 0 0,1-1 0,1 2 0,-1-1 1,0 0 0,1 0 1,-1-1-1,1 1 0,0-1 0,-1 0 1,1 1-1,-1-1 0,1 0 1,0-1-1,-1 1 0,5-1 0,1-1 2,0 0-1,1-1 0,-1 0 0,0-1 0,-1 1 0,1-1 1,9-7-1,-1-3 2,-1-1 0,0-1 0,-1 0 0,-1-1 0,0 0 0,11-22 0,-3 7-4,-16 24-1,-7 11 6,-8 17 24,7-11 3,1 1 1,0-1-1,0 0 0,0 19 0,2-26-29,-1-1-1,1 1 0,0-1 0,0 0 0,1 1 1,-1-1-1,0 0 0,0 1 0,1-1 1,-1 0-1,1 1 0,-1-1 0,1 0 1,0 0-1,-1 1 0,1-1 0,0 0 0,0 0 1,0 0-1,0 0 0,0 0 0,0 0 1,0 0-1,0-1 0,0 1 0,0 0 0,0 0 1,0-1-1,1 1 0,-1-1 0,0 1 1,1-1-1,-1 0 0,0 1 0,1-1 1,-1 0-1,0 0 0,1 0 0,-1 0 0,0 0 1,1 0-1,-1 0 0,1 0 0,0-1 1,4 0 0,-1 0 1,0-1-1,0 0 0,0 1 1,0-1-1,-1-1 1,1 1-1,0-1 1,5-4-1,35-34-9,-36 31-63,0 1 1,1 1 0,20-15-1,-30 23 61,0 0 0,1 0 0,-1 0 0,0 0 0,0-1 0,1 1 0,-1 0 0,0 0-1,0 0 1,1 0 0,-1 0 0,0 0 0,1 0 0,-1 0 0,0 0 0,1 0 0,-1 0 0,0 0 0,0 0 0,1 0-1,-1 1 1,0-1 0,0 0 0,1 0 0,-1 0 0,0 0 0,0 0 0,1 1 0,-1-1 0,0 0 0,0 0-1,0 0 1,1 1 0,-1-1 0,0 0 0,0 0 0,0 0 0,0 1 0,1-1 0,-1 0 0,0 1 0,0-1 0,0 0-1,0 0 1,0 1 0,5 21-54,-5-20 55,0 1 0,0-1 1,1 1-1,-1-1 0,1 0 1,-1 1-1,1-1 0,0 0 1,0 0-1,0 1 0,2 1 0,-1-3-30,0 0-1,0 0 1,-1 0-1,1-1 1,0 1-1,0-1 1,0 1-1,0-1 1,0 0-1,0 0 1,0 0-1,0 0 1,0 0-1,0 0 1,0-1-1,0 1 1,4-2-1,33-14-1291,27-24 554,-27 11 267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4:26.1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120 35 15675,'0'0'1641,"-2"-2"-1009,-4 2-296,-4 6 872,0 4-208,-3 6-335,-3 0-209,0 3-232,0 1-56,5 0-80,1 1-88,4-5-320,3-3-192,9-5-449,5 0 1537,10-7-784,5-1-88,5-4-64</inkml:trace>
  <inkml:trace contextRef="#ctx0" brushRef="#br0" timeOffset="1">284 119 14867,'0'0'72,"0"0"1,0 0-1,0 0 0,0 0 0,0 0 1,0 0-1,0 1 0,0-1 0,0 0 1,0 0-1,0 0 0,-1 0 0,1 0 1,0 0-1,0 0 0,0 0 1,0 0-1,0 0 0,0 0 0,0 0 1,-1 0-1,1 0 0,0 0 0,0 0 1,0 0-1,0 0 0,0 0 0,0 0 1,-1 0-1,1 0 0,0 0 0,0 0 1,0 0-1,0 0 0,0 0 0,0 0 1,0 0-1,-1 0 0,1 0 0,0 0 1,0 0-1,0 0 0,0-1 0,0 1 1,0 0-1,0 0 0,0 0 0,0 0 1,0 0-1,0 0 0,-1 0 0,1 0 1,0-1-1,0 1 0,0 0 0,-4 14 1567,4-13-1605,0 0 0,0 0 0,0 0-1,0 0 1,0 0 0,0 0 0,1 0 0,-1 0-1,0 0 1,1 0 0,-1-1 0,1 1-1,-1 0 1,1 0 0,0 0 0,-1-1 0,1 1-1,-1 0 1,1-1 0,0 1 0,0 0-1,0-1 1,-1 1 0,1-1 0,1 1-1,1 0-6,-1-1 0,0 1 0,0-1 0,0 0 0,0 0 0,1 0 0,-1 0-1,0 0 1,0 0 0,0-1 0,3 0 0,3-1 3,0-1 0,0 0 0,0 0 0,14-9 0,-11 4 15,0 1-1,-1-1 0,13-14 1,-21 20-32,1-1 1,0 0-1,-1 0 1,1 0-1,-1 0 1,0 0-1,0-1 1,-1 1-1,1-1 1,-1 1-1,1-1 1,-1 0-1,0 1 1,0-1-1,0-6 1,-1 9-10,0 0 1,0 0 0,0-1-1,-1 1 1,1 0-1,0 0 1,-1 0-1,1 0 1,-1 0 0,1 0-1,-1 0 1,1 0-1,-1 0 1,1 0 0,-1 0-1,0 1 1,0-1-1,0 0 1,1 0 0,-1 1-1,0-1 1,0 0-1,0 1 1,0-1-1,0 1 1,0-1 0,0 1-1,0-1 1,0 1-1,0 0 1,-1 0 0,1-1-1,0 1 1,0 0-1,0 0 1,0 0 0,-1 1-1,-3-1 10,0 0 0,0 1-1,0 0 1,0 0 0,0 0-1,1 0 1,-8 4 0,-1 1 19,0 1 0,1 1 0,0 0 0,0 1 1,0 0-1,1 1 0,-18 20 0,23-23-53,1 0 0,-1 1 0,1-1 0,1 1 1,-1 0-1,1 0 0,0 0 0,1 1 0,0 0 0,1-1 0,-1 1 0,2 0 0,-2 17 0,3-23 20,0 1 0,1-1 0,0 0 0,0 0 0,0 1 0,0-1 0,0 0-1,1 0 1,-1 0 0,1 0 0,0-1 0,0 1 0,0 0 0,0-1-1,0 1 1,1-1 0,-1 0 0,1 0 0,-1 0 0,1 0 0,0 0-1,0-1 1,0 1 0,0-1 0,0 1 0,0-1 0,0 0 0,7 1-1,19 3-93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4:26.8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12 182 8330,'-3'-9'719,"1"6"-388,1-1 0,-1 0 1,1 1-1,0-1 0,1 0 1,-1 0-1,1 1 0,-1-8 1,2 11-252,-1-1 1,1 1 0,-1-1-1,1 1 1,-1 0 0,1-1 0,-1 1-1,1 0 1,-1-1 0,1 1-1,-1 0 1,1-1 0,-1 1 0,1 0-1,0 0 1,-1 0 0,1 0-1,0 0 1,-1 0 0,1 0-1,-1 0 1,1 0 0,0 0 0,-1 0-1,1 0 1,1 0 0,23 4 246,-19-3-109,277 15 1427,-174-13-1296,-36 0-140,729 17 201,3-52-2029,-278-30 1089,45-4 1382,-214 52-281,-288 17-623,0 3-1,-1 3 0,76 20 1,92 34 892,-165-47-764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4:29.0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29 133 9578,'-7'-3'784,"6"3"-561,-1-1-1,1 1 1,-1-1-1,1 1 1,-1-1 0,1 0-1,0 1 1,-1-1-1,1 0 1,0 0-1,0 0 1,-1 0-1,1 0 1,0 0-1,-1-2 1,43-5 1261,86-8-1295,559-43 8,-299 44-202,-117 3-81,-34 13-9,64-3 21,-236-1 29,0 2 1,87 11-1,-144-9-1,0-1 0,1 0-1,-1 0 1,0 0 0,0-1 0,0 0-1,0-1 1,0 0 0,11-4 0,-18 6 35,0 0 0,0 1 1,0-1-1,0 0 0,0 0 1,0 0-1,0 0 0,0 0 1,0 0-1,0 0 1,0 0-1,0 0 0,0 1 1,0-1-1,0 0 0,0 0 1,0 0-1,0 0 0,0 0 1,0 0-1,0 0 1,1 0-1,-1 0 0,0 0 1,0 0-1,0 0 0,0 1 1,0-1-1,0 0 0,0 0 1,0 0-1,0 0 1,0 0-1,1 0 0,-1 0 1,0 0-1,0 0 0,0 0 1,0 0-1,-9 5-105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4:11.1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3 11875,'3'-3'4080,"-1"10"-3487,-1 2-129,1 3-216,0 1-160,1 4-280,-1 2-104,-2 2-257,0 1-727,-5-2 1016,0 1-192,-3-4-136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4:11.5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64 0 11779,'0'34'1144,"0"-4"-784,-4-2-144,1-5 632,-1 0-520,-1-7-344,0-3-1032,-4-3 952,0-1-192,-2-1-104</inkml:trace>
  <inkml:trace contextRef="#ctx0" brushRef="#br0" timeOffset="0.1">9 459 9482,'3'9'1224,"-1"-1"1841,-5-6-2881,3 1-40,-2-1 8,1 4 24,1-1 0,-1 0-8,1 1-72,-2 0 8,-1-3-8,2-3-48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4:55.1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1641 17 10122,'3'-15'3703,"-3"13"-3295,-2 10 36,1-6-362,1-2-62,-1 1-1,1-1 1,-1 1-1,0-1 1,1 0-1,-1 1 1,1-1 0,-1 0-1,0 1 1,1-1-1,-1 0 1,0 0-1,1 0 1,-1 0-1,0 0 1,1 0 0,-1 0-1,0 0 1,0 0-1,1 0 1,-2 0-1,-23-3 32,12 2 36,-24-2 799,32 2-854,0 0 0,0 1 0,0 0 0,0-1 0,-1 2 0,1-1 0,0 1 0,0-1 0,0 1 0,0 1 0,0-1 0,0 1 0,0 0 0,-8 4 0,-1 1-25,0-1 0,-1-1 0,0 0 1,0 0-1,0-2 0,-1 0 0,-24 2 0,-8-3 5,25-2-6,-1 2 0,-28 5 0,42-5 12,-1-1 0,0-1 1,-12 0-1,17 0-5,-1-1 0,1 1 0,0 0-1,0 1 1,-1 0 0,1 0 0,0 0 0,0 0 0,0 1 0,0 0 0,-8 5 0,9-5-1,0 1 0,-1-1 0,1 1 0,0-1 0,-1-1 0,1 1 1,-1-1-1,0 0 0,1 0 0,-8-1 0,-22 5 249,28-3-238,1 0 0,-1 1-1,1 0 1,-1 0 0,-5 4-1,7-4-36,0 0-1,0 0 1,0-1-1,-1 0 1,1 0-1,-1 0 1,0 0-1,-9 1 1,8-3 34,-11 1 32,1 0 0,-1 1 0,0 1 0,1 1 0,-21 6 0,30-7-66,-1-1 0,1 0 1,-1-1-1,-12 1 1,12-1 5,1 0 1,-1 0 0,-14 4-1,20-4-2,0 1-1,0-1 1,0 0-1,0 1 1,1 0-1,-1-1 0,1 1 1,-1 0-1,1 0 1,0 1-1,0-1 0,0 0 1,0 1-1,-3 3 1,3-4 10,0 0 1,0-1 0,0 1-1,-1-1 1,1 0-1,0 0 1,-1 0-1,1 0 1,-1 0 0,1 0-1,-1-1 1,-4 1-1,-10 4 9,-22 14-11,31-14 24,0-1-1,0 0 1,0-1-1,-1 1 1,0-1-1,0-1 1,0 0-1,-12 1 1,12-1-3,0-1 0,1 1 0,-1 1 1,0-1-1,-13 8 0,13-6-4,1-1 1,-1 0-1,0 0 1,1-1-1,-17 2 1,15-3-14,0-1-1,-1 2 1,1-1 0,0 1-1,1 1 1,-1 0 0,0 0-1,1 1 1,0 0 0,0 0-1,0 1 1,0 1 0,1-1-1,-16 14 1,16-11-6,0 1 0,0-1 0,0 1 0,1 0 0,1 1 0,0 0 0,0 0 0,1 0 0,-8 20 0,10-22 2,1 1-1,0-1 0,1 1 0,0-1 0,0 1 0,1-1 0,0 1 0,0 0 0,1-1 0,0 1 0,1-1 0,0 1 0,5 15 0,4-2-17,1 0-1,0 0 1,2-1 0,0-1 0,34 37 0,1 2-10,-31-33 21,-15-21 2,0 0 0,0 0 0,1 0 1,0 0-1,0 0 0,0-1 0,0 0 1,1 0-1,0 0 0,-1 0 0,10 4 0,14 6-39,-23-10 41,1-1 1,-1 0-1,1 0 1,0 0-1,0-1 0,0 0 1,1 0-1,-1 0 1,0-1-1,1 0 1,8 0-1,-2-4-2,-11 3 10,-1-1 0,0 1-1,0-1 1,0 1 0,0 0 0,0-1-1,1 1 1,-1 0 0,0 0 0,0 0-1,0 0 1,0 0 0,1 0 0,-1 0 0,0 1-1,0-1 1,0 0 0,0 1 0,1-1-1,-1 0 1,0 1 0,0 0 0,0-1-1,0 1 1,0 0 0,0-1 0,0 1-1,-1 0 1,1 0 0,1 1 0,11 20 46,-12-20-65,-1-1 0,0 0 0,1 0-1,-1 0 1,0 0 0,1 0 0,-1 0 0,0 1 0,0-1 0,0 0-1,0 0 1,0 0 0,0 0 0,0 1 0,0-1 0,-1 0 0,1 0 0,-1 2-1,0-2-27,0-9-22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5:09.2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192 16 13291,'-1'-1'53,"-1"-1"1,1 1 0,-1 0-1,0-1 1,1 1-1,-1 0 1,0 0-1,0 0 1,0 0 0,0 0-1,0 1 1,0-1-1,0 0 1,0 1-1,0 0 1,0-1 0,0 1-1,0 0 1,0 0-1,0 0 1,-1 0-1,1 1 1,0-1 0,0 1-1,0-1 1,0 1-1,0-1 1,0 1-1,0 0 1,0 0 0,1 0-1,-4 3 1,-3 0 5,1 1 0,0 1 1,0 0-1,0 0 0,1 0 1,-11 13-1,9-6-41,0 0 0,1 0 0,0 0 0,1 1 0,1 0 0,0 0 0,1 1 0,0-1 0,-2 23 1,2 2-2,2-1 0,4 59 0,0-62 5,2 1 0,15 61 0,-15-84-15,0 0 0,0 0 0,1-1 1,1 0-1,0 0 0,0 0 0,2-1 1,-1 0-1,1 0 0,15 14 0,-20-21-6,0-1 1,1 0-1,0 0 0,-1-1 0,1 1 0,0-1 0,1 0 0,-1 0 0,0 0 0,1 0 0,-1-1 0,1 0 0,-1 0 1,1 0-1,-1 0 0,1-1 0,0 0 0,-1 0 0,1 0 0,0 0 0,-1-1 0,1 0 0,-1 0 0,1 0 1,-1 0-1,1-1 0,-1 0 0,0 0 0,0 0 0,1 0 0,-2-1 0,1 1 0,4-5 0,3-2 11,0-1 0,-1 0 0,-1-1 0,1 0 0,-2 0 0,0-1 0,0 0 0,-1-1 0,10-23-1,-8 12 16,-2 0-1,0 0 0,-2-1 0,0 0 0,-2 0 0,-1 0 0,-1 0 0,-2-35 0,-1 41-9,0 0-1,-1-1 0,-1 1 0,-1 1 0,-1-1 0,0 1 0,-2-1 0,0 2 0,-1-1 0,0 1 0,-17-22 1,21 34-38,0-1 1,0 0-1,0 1 1,-1 0-1,0 0 1,0 0-1,0 1 1,-1 0 0,0 1-1,1-1 1,-1 1-1,-1 0 1,-12-3-1,15 5 6,0 0-1,0 1 0,0-1 1,0 1-1,0 1 0,0-1 0,0 1 1,0-1-1,0 1 0,0 1 0,0-1 1,0 1-1,1 0 0,-1 0 1,1 0-1,-1 0 0,1 1 0,0 0 1,0 0-1,0 0 0,-6 7 0,-9 14-120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5:10.3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63 104 11258,'-1'-1'34,"0"1"-1,0-1 1,0 0-1,0 1 1,-1-1-1,1 1 0,0 0 1,0-1-1,0 1 1,-1 0-1,1 0 1,0 0-1,0 0 0,-1 0 1,1 0-1,0 0 1,0 0-1,0 0 1,-1 0-1,1 1 0,0-1 1,0 1-1,0-1 1,-3 2-1,3-1-3,-1 1 0,0 0 0,1-1 0,-1 1 0,0 0 0,1 0 0,0 0 1,0 0-1,0 1 0,-1-1 0,2 0 0,-2 3 0,-1 6 16,0 1 0,1 0 1,0 0-1,0 14 0,1 15 15,2-1 0,1 1-1,16 77 1,-11-89-46,0-1 0,2 0 0,2-1 0,0 0 0,1-1 0,21 32 0,-28-50-5,1 1-1,0-2 0,1 1 1,0-1-1,0 1 0,1-2 1,-1 1-1,1-1 1,1-1-1,-1 1 0,16 6 1,-18-10 16,0 0 0,1 0 0,-1 0 0,1-1 0,0 0 0,-1 0 0,1-1 0,0 1 0,-1-2 0,1 1 0,0-1 0,-1 0 0,1 0 0,0-1 0,-1 1 0,0-2 0,1 1 0,7-5 0,-3 1 62,0-2-1,0 0 1,0 0 0,-1 0-1,0-2 1,-1 1 0,0-1 0,-1 0-1,0-1 1,0 0 0,9-18-1,-1-2 183,-2-1 0,-1-1-1,10-40 1,-11 32-46,-3-1 1,-1-1-1,-2 1 0,-2-1 0,-2-50 1,-2 83-244,-1 0 1,0 0-1,-1-1 1,0 1-1,0 0 1,-6-13-1,6 19-59,1 0 0,-1 0 0,0 1 0,-1-1 0,1 1 0,-1-1 0,1 1-1,-1 0 1,0 0 0,0 0 0,-1 1 0,1-1 0,0 1 0,-1 0-1,0-1 1,1 2 0,-1-1 0,-4-1 0,0 1 1,0 0 0,1 0 0,-1 1 0,0 1 0,0-1-1,0 1 1,0 1 0,1-1 0,-10 3 0,-37 12-443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5:19.1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12203,'62'50'3888,"-20"-20"-3475,1-1 0,83 42-1,101 29-69,-9-4 6,-189-82-516,0-1 1,38 11-1,-61-25-582,-9-5 416,-9-6 115,-9-5-130,-7-2-98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2:44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39 14955,'12'-31'1777,"-12"24"-969,-6 10-320,-8 17 1656,-2 8-1087,1 9-393,1 2-160,5 5-384,6-4-208,5-5-456,7-5-289,6-7 513,4-4 64,1-10-224,2-3-136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7:01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20180,'3'6'1769,"-1"-6"-1665,-2-3-272,-5-9 1864,5-14-1440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5:19.6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45 405 9866,'1'5'329,"1"0"0,-1 0-1,1 0 1,0 0 0,1 0-1,-1 0 1,1-1 0,0 1-1,0-1 1,0 1 0,5 3-1,-5-5-136,0 0-1,-1 0 0,1-1 0,0 1 1,1-1-1,-1 0 0,0 0 0,1 0 1,-1 0-1,1 0 0,-1-1 0,1 0 1,0 1-1,0-1 0,7 0 0,-10-1-128,0 0 0,0-1 0,0 1 0,0-1 0,0 1 0,0-1 1,0 1-1,0-1 0,0 0 0,0 1 0,0-1 0,0 0 0,0 0 0,-1 0 0,1 0 0,0 0 0,-1 0 0,1 0 0,0 0 0,-1 0 0,1 0 0,-1 0 0,0 0 0,1 0 0,-1 0 0,0-1 0,0 1 0,1 0 0,-1 0 0,0 0 0,0 0 0,-1-2 1,0-42 908,1 45-964,-6-42 361,-2 1 0,-2 0 1,-1 1-1,-3 0 0,-1 1 0,-32-61 0,1 27-470,46 73 90,0 0 0,0 0 0,0 0-1,0-1 1,0 1 0,0 0 0,0 0 0,0 0 0,0 0-1,-1 0 1,1 0 0,0-1 0,0 1 0,0 0-1,0 0 1,0 0 0,1 0 0,-1 0 0,0-1 0,0 1-1,0 0 1,0 0 0,0 0 0,0 0 0,0 0 0,0 0-1,0-1 1,0 1 0,0 0 0,0 0 0,0 0-1,1 0 1,-1 0 0,0 0 0,0 0 0,0 0 0,0 0-1,0-1 1,0 1 0,0 0 0,1 0 0,-1 0-1,0 0 1,0 0 0,0 0 0,0 0 0,1 0 0,11-2-307,15 2-143,-26 0 390,153 10-2456,-123-10 2110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5:37.7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201 92 13147,'2'-5'429,"0"1"-1,0-1 1,-1 0 0,1 1 0,-1-1-1,0 0 1,0 0 0,-1 0 0,0 0-1,0 0 1,0-8 0,0 11-318,-1 1 1,1 0 0,0 0-1,-1-1 1,1 1-1,0 0 1,-1 0 0,1 0-1,-1 0 1,0-1 0,1 1-1,-1 0 1,0 0-1,0 0 1,0 0 0,0 1-1,0-1 1,0 0-1,-1-1 1,0 2-55,1-1-1,-1 1 1,0-1-1,1 1 1,-1 0-1,0 0 1,1 0 0,-1 0-1,0 0 1,0 0-1,1 1 1,-1-1-1,1 0 1,-1 1 0,0-1-1,1 1 1,-1 0-1,1 0 1,-2 1-1,-6 3 31,1 0 0,-1 1 0,2 0-1,-1 1 1,1 0 0,0 0 0,0 1-1,1-1 1,0 1 0,-7 13 0,1 0-70,1 1-1,1-1 1,-9 29 0,12-25-21,-8 35 0,14-49-4,-1-1 0,1 1 0,1-1-1,0 1 1,1-1 0,1 14 0,-1-23 5,-1 1 0,0-1 1,1 1-1,-1-1 0,0 0 0,1 1 1,0-1-1,-1 0 0,1 1 1,0-1-1,0 0 0,-1 0 1,1 0-1,0 0 0,0 0 1,2 2-1,-2-3 1,0 0-1,0 1 1,0-1-1,-1 1 1,1-1-1,0 0 1,0 0-1,0 0 1,0 0-1,0 0 1,0 0-1,0 0 1,0 0-1,0 0 1,0 0-1,0 0 1,0 0-1,1-1 1,3-1-4,0 0 0,-1-1 0,0 0 0,1 1 0,-1-2 1,0 1-1,0 0 0,3-5 0,11-12 3,-1 0 1,-1-1-1,18-32 0,34-74 8,-42 77-4,-28 164-15,3-101-70,-1 4-114,3 30 1,-2-43 84,-1-1 1,1 0 0,-1 0 0,1 0 0,0 0 0,1 0 0,-1 0 0,0 0-1,1 0 1,0 0 0,-1 0 0,1-1 0,0 1 0,0-1 0,5 5 0,-6-7-10,1 1 1,-1 0 0,0-1 0,1 1 0,-1-1-1,1 1 1,-1-1 0,1 0 0,-1 0 0,1 0-1,-1 0 1,1 0 0,-1 0 0,1 0-1,-1 0 1,1-1 0,-1 1 0,1 0 0,-1-1-1,0 1 1,1-1 0,-1 0 0,3-1 0,27-21-748,-30 23 826,26-25-1075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5:38.2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113 65 12803,'9'-20'2171,"-7"16"-1655,0 1 0,0-1-1,-1 1 1,1-1 0,-1 0 0,0 1 0,0-1 0,0 0-1,0-7 1,-22 29 1514,6 1-1879,0 0 1,2 2-1,-21 38 0,28-46-118,0 1 0,0 0 0,2 0 0,0 0 0,0 1-1,1-1 1,-1 23 0,4-33-28,0 0-1,0-1 0,0 1 1,1-1-1,-1 1 0,1 0 1,0-1-1,0 1 0,0-1 0,3 5 1,-4-7-17,1 0-1,0 0 1,0 1 0,0-1 0,0 0-1,0 0 1,0 0 0,0 0 0,1-1 0,-1 1-1,0 0 1,1 0 0,-1-1 0,0 1-1,1-1 1,-1 1 0,0-1 0,1 1 0,-1-1-1,1 0 1,-1 0 0,1 0 0,-1 0-1,1 0 1,-1 0 0,1 0 0,1-1 0,3 0-195,0-1 0,0 0 1,-1 0-1,1 0 1,-1-1-1,0 0 1,1 0-1,-1 0 1,-1 0-1,8-7 1,5-6-871,20-24 1,-28 29 970,15-15-759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5:38.6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206 21 14835,'1'0'94,"-1"-1"0,0 1 0,1-1 0,-1 0 0,0 1 0,0-1 0,0 1 0,1-1 0,-1 0 0,0 1 0,0-1 0,0 0 0,0 1 0,0-1 0,0 0 0,0 1 0,0-1 0,0 0 0,-1 1 0,1-1 0,0 0 0,0 1 0,0-1 0,-1 1 0,1-1 0,0 1 0,-1-1 0,1 0 0,-1 1 0,1-1 0,0 1 0,-1-1 0,0 1 0,-1 0 25,0 0 1,1 0 0,-1 0 0,0 1 0,1-1 0,-1 0-1,0 1 1,1 0 0,-1-1 0,0 1 0,1 0 0,-1 0-1,-1 1 1,-14 9 73,1 1 0,1 0 0,0 1-1,0 1 1,2 0 0,0 1 0,0 1-1,1 0 1,1 0 0,-15 30 0,24-42-163,0 0 1,1 0 0,-1 0 0,1 0 0,0 1 0,0-1-1,1 0 1,-1 1 0,1-1 0,0 0 0,0 0 0,0 1-1,1-1 1,-1 0 0,2 6 0,-1-8-29,1 1 1,-1-1-1,0 1 1,1-1-1,-1 0 1,1 0 0,0 0-1,0 0 1,0 0-1,0 0 1,0 0-1,0 0 1,0-1-1,1 1 1,-1-1-1,1 0 1,-1 0-1,1 0 1,-1 0-1,1 0 1,0 0-1,-1-1 1,1 1-1,4-1 1,3 1-129,0-1 1,0 0-1,-1-1 1,1-1-1,0 1 1,0-1-1,-1-1 1,1 0-1,-1 0 1,14-8-1,4-1-170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5:39.4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0 204 12699,'1'1'134,"0"0"0,0 0 0,0 0 0,0-1 0,0 1 0,0 0 0,0-1 0,0 1 0,0-1 0,0 1 0,1-1 0,-1 1 0,0-1 0,0 0 0,1 0 0,-1 1 0,0-1 0,0 0 0,1 0 0,-1 0 0,0 0 0,0-1 0,1 1 0,-1 0 0,0 0 0,0-1 0,0 1 0,0-1 0,1 1 0,-1-1 0,0 1 0,2-2 0,34-24 941,-28 18-885,0 0 1,-1-1 0,1-1-1,-2 1 1,11-18-1,-13 20-95,-2 0 0,1 0 0,-1 0 0,0 0 0,-1-1 0,1 1 0,-2-1 0,1 1-1,1-16 1,-3 22-80,0 0 0,0 1 0,0-1 1,0 0-1,0 0 0,0 1 0,0-1 0,0 0 0,0 0 0,0 1 0,0-1 0,0 0 0,0 0 0,-1 1 0,1-1 0,0 0 0,0 1 0,-1-1 0,1 0 0,-1 1 0,1-1 0,0 1 0,-1-1 0,0 0 0,1 1 0,-1-1 0,1 1 1,-1 0-1,1-1 0,-1 1 0,0-1 0,1 1 0,-1 0 0,0-1 0,1 1 0,-1 0 0,0 0 0,0 0 0,1 0 0,-1-1 0,0 1 0,0 0 0,1 0 0,-1 0 0,0 0 0,0 1 0,-1-1 0,-1 1 26,0 0-1,-1 1 0,1-1 0,0 1 1,0-1-1,0 1 0,0 0 0,-5 5 1,-1 3 10,-1 0 0,2 1 1,-1 1-1,2-1 1,-1 1-1,2 0 1,0 1-1,0 0 1,1 0-1,0 0 1,1 0-1,1 1 1,0-1-1,1 1 0,1 0 1,0 17-1,1-28-56,-1-1 0,2 1 0,-1-1 0,0 0 0,0 1 0,1-1 0,0 1 0,-1-1 0,1 0 0,0 0 0,0 1 0,0-1 0,0 0-1,1 0 1,-1 0 0,1 0 0,-1 0 0,1 0 0,-1-1 0,1 1 0,0 0 0,3 2 0,-2-3-60,-1-1 0,1 1-1,0-1 1,-1 1 0,1-1 0,-1 0 0,1 0 0,0 0 0,-1 0-1,1 0 1,-1 0 0,1-1 0,-1 1 0,1-1 0,-1 0 0,1 0-1,-1 0 1,1 0 0,-1 0 0,0-1 0,3-1 0,6-4-120,0-2 1,0 1 0,14-16-1,3-4-299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5:40.0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88 3 12675,'1'0'115,"-1"0"0,0 0-1,0-1 1,1 1 0,-1 0 0,0 0 0,0 0 0,1-1 0,-1 1 0,0 0 0,0 0 0,1 0 0,-1 0 0,0 0-1,1-1 1,-1 1 0,0 0 0,1 0 0,-1 0 0,0 0 0,1 0 0,-1 0 0,0 0 0,1 0 0,-1 0 0,0 0-1,0 0 1,1 0 0,-1 0 0,0 1 0,1-1 0,-5 10 1902,-21 24-584,18-26-1033,-4 6-38,-23 34 151,32-45-508,0 1-1,0-1 0,0 1 1,0 0-1,1 0 1,0-1-1,-1 1 0,1 0 1,1 0-1,-1 0 0,0 5 1,2-8-8,-1-1 0,0 1 0,0-1 0,0 1 0,0 0 0,0-1 0,1 1 0,-1-1 0,0 1 0,0-1 0,1 1 0,-1-1 0,1 1 0,-1-1 0,0 1 0,1-1 0,-1 1 1,1-1-1,-1 1 0,1-1 0,-1 0 0,1 1 0,-1-1 0,2 1 0,19 2-104,26-9-170,-42 5 223,25-5-182,-14 2 54,0 1 0,0 0 0,1 1 0,-1 1 0,26 2-1,-41-1 176,1 0 0,-1 0-1,1 0 1,-1 1-1,1-1 1,-1 1 0,0-1-1,1 1 1,-1-1-1,0 1 1,1 0-1,-1-1 1,0 1 0,0 0-1,0 0 1,1 0-1,-1 0 1,0 0-1,0 0 1,-1 0 0,1 1-1,0-1 1,1 2-1,-2-1 38,1 0 1,-1 0-1,1 1 0,-1-1 0,0 0 0,0 0 0,0 1 0,0-1 0,0 0 0,-1 0 0,1 1 0,-1-1 0,-1 4 0,-1 1 166,0 1 0,-1 0-1,0-1 1,-1 1 0,0-1-1,0 0 1,-6 6 0,4-6 107,-1 0 0,-1 0 0,1-1 0,-1 0 0,0 0 0,-19 8 1,21-11-163,0 0 1,0-1-1,0 0 1,0 0 0,0-1-1,-1 0 1,1 0-1,-1-1 1,1 0 0,-13-1-1,19 1-167,-1 0-1,1 0 0,-1 0 1,1 0-1,-1-1 0,1 1 1,-1 0-1,1-1 0,-1 1 1,1-1-1,0 0 0,-1 1 1,1-1-1,0 0 1,0 0-1,-1 0 0,1 0 1,0 0-1,0 0 0,0 0 1,0 0-1,0 0 0,0-1 1,1 1-1,-1 0 0,0 0 1,1-1-1,-1 1 0,1-1 1,-1 1-1,1-1 0,0 1 1,-1-1-1,1-1 1,0 1-5,1-1 1,0 1 0,-1-1 0,1 1 0,0-1 0,0 1 0,0 0 0,1 0 0,-1-1-1,0 1 1,1 0 0,0 0 0,-1 0 0,1 1 0,0-1 0,0 0 0,0 1 0,0-1-1,3-1 1,21-10-319,1 1-51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5:40.8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182 15 15363,'-1'-1'237,"0"0"0,-1-1-1,1 1 1,0 0-1,0 1 1,0-1 0,-1 0-1,1 0 1,0 0 0,-1 1-1,1-1 1,-1 1 0,1-1-1,-1 1 1,1 0-1,-1-1 1,-2 1 0,-27-1 1188,23 2-1352,1 0-1,0 0 1,-1 1-1,1 0 0,0 1 1,0 0-1,0 0 0,-9 6 1,12-7-80,0 0 0,0 1-1,1 0 1,-1 0 0,1 0 0,0 0 0,0 0 0,0 1 0,1-1 0,-1 1 0,1 0-1,0 0 1,0 0 0,0 0 0,-2 6 0,4-9-8,-1-1 1,1 1-1,0 0 1,0-1 0,0 1-1,0 0 1,0-1-1,0 1 1,0 0-1,0-1 1,0 1-1,0-1 1,0 1-1,0 0 1,1-1-1,-1 1 1,0-1-1,0 1 1,1 0-1,-1-1 1,0 1-1,1-1 1,-1 1-1,1-1 1,-1 1-1,1 0 1,1 0-19,-1-1 0,1 1-1,-1 0 1,0-1 0,1 1 0,0-1 0,-1 1 0,1-1-1,-1 0 1,4 1 0,5-1-178,0-1 0,19-3 1,-20 3 54,-1 0 70,0 0-1,0 1 1,0 0 0,1 0 0,-1 1 0,0 0 0,0 0 0,15 5 0,-20-5 96,0 0-1,0 1 1,-1-1-1,1 1 1,0 0 0,-1 0-1,0 0 1,1 0 0,-1 0-1,0 0 1,0 0-1,0 1 1,0-1 0,-1 1-1,1 0 1,-1-1 0,1 1-1,-1 0 1,0 0-1,0 0 1,0 0 0,0 0-1,-1 0 1,1 0 0,-1 0-1,0 5 1,0-2 98,-1-1 0,0 0 0,0 0-1,0 0 1,-1 0 0,1 0 0,-1 0 0,0 0 0,-1-1 0,1 1 0,-1-1 0,0 1 0,0-1-1,0 0 1,-1 0 0,1 0 0,-6 4 0,5-4 0,-1-1 0,1 1 0,-1-1 0,0 1 0,0-1 1,0-1-1,0 1 0,0-1 0,-1 0 0,1 0 0,-1 0 0,0-1 0,1 0 0,-1 0 0,-7 0 0,12-1-137,0 0-1,1 0 0,-1 0 0,0 0 1,0 0-1,1 0 0,-1 0 1,0-1-1,0 1 0,1 0 1,-1 0-1,0-1 0,0 1 1,1 0-1,-1-1 0,0 1 0,1-1 1,-1 1-1,1-1 0,-1 1 1,1-1-1,-1 1 0,1-1 1,-1 0-1,1 1 0,-1-2 0,0 1-95,1-1 0,0 1 0,0 0 0,0-1 0,0 1 0,0 0 0,0-1 0,0 1 0,1 0 0,-1-1 0,0 1 0,1 0 0,-1 0 0,2-2 0,0-2-190,1 0 0,-1 0 0,2 1 1,-1-1-1,0 1 0,6-6 0,11-6-654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5:41.3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2 355 14427,'7'-1'1977,"-6"5"-1025,-1 6-424,0 3 2200,0 1-1615,0 1-841,0-1-312,0-3-784,-1-4 752,-2-7-209,-3-5-111</inkml:trace>
  <inkml:trace contextRef="#ctx0" brushRef="#br0" timeOffset="1">5 3 17172,'1'-2'1488,"-1"3"-1120,0 5-152,0 7 576,0 1-432,3 7-752,1-1-280,-2 3-136,-2-3 528,-6-2-184,-1-5-224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5:41.7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15891,'0'0'135,"1"1"-1,0-1 0,-1 1 1,1-1-1,0 1 0,-1 0 1,1-1-1,-1 1 0,1 0 1,-1-1-1,0 1 0,1 0 1,-1 0-1,0 0 0,1-1 1,-1 1-1,0 0 0,0 0 1,0 0-1,0 1 0,5 28 576,-4-19-241,53 515 1840,-53-507-2254,2 24-51,10-70-44,-11 23 35,39-100-195,-36 93 120,1 0 1,0 1-1,1-1 1,0 1-1,0 1 1,1-1-1,10-8 1,-17 16 41,1 1 0,0-1 0,-1 1 0,1-1 0,0 1 0,0 0 0,-1 0 0,1 0 0,0 0 0,0 0 0,1 0 0,-1 0 0,0 1 0,0-1 0,0 1-1,0-1 1,0 1 0,1 0 0,-1 0 0,0 0 0,0 0 0,0 1 0,1-1 0,-1 0 0,0 1 0,0 0 0,0-1 0,3 2 0,-2 0 3,-1 1 0,1-1 0,-1 0 1,0 1-1,0-1 0,0 1 0,0-1 0,0 1 0,0 0 0,-1 0 0,1 0 0,-1 0 1,0 0-1,0 0 0,0 0 0,0 1 0,-1-1 0,1 4 0,0 5 263,0 1 0,-1-1 0,-1 0 0,0 0 0,0 0-1,-2 0 1,1 0 0,-1-1 0,-1 1 0,0-1 0,-1 0 0,0 0 0,-1 0 0,0 0-1,-10 13 1,14-22-178,0 0 1,0 0-1,0 0 0,0 0 0,0 0 0,-1-1 0,1 1 1,-1 0-1,1-1 0,-1 0 0,1 0 0,-1 0 0,0 0 0,1 0 1,-1 0-1,0-1 0,0 1 0,0-1 0,1 0 0,-1 0 1,0 0-1,0 0 0,0 0 0,-4-2 0,3 1-124,1 0 0,0-1 0,0 1 0,0-1 0,0 0 0,0 0 0,0 0 1,1 0-1,-1-1 0,0 1 0,1-1 0,0 0 0,0 1 0,0-1 0,0 0 0,0 0 0,0 0 0,1 0 0,-2-6 0,1 3-26,0 0 0,1 0 0,0 0 1,0 0-1,0 0 0,1 0 0,1-11 0,6-9-457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5:42.5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14043,'1'2'249,"0"0"-1,0 0 1,0 1 0,0-1-1,-1 0 1,1 1-1,-1-1 1,1 0 0,-1 4-1,1-1 119,35 204 3455,-2 110-3454,-33-304-1401,-1-31-337,-1-3 1031,1 1-169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7:02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491 71 15531,'4'-11'840,"-2"7"-672,-1 1 1,1 0 0,-1 0 0,0-1-1,0 1 1,0-1 0,0 1 0,-1-1 0,1 1-1,-1-1 1,0 1 0,0-1 0,-2-6-1,2 10-124,0 0-1,0-1 1,0 1 0,0 0-1,-1 0 1,1-1-1,0 1 1,-1 0 0,1 0-1,0-1 1,0 1-1,-1 0 1,1 0-1,0 0 1,-1 0 0,1-1-1,0 1 1,-1 0-1,1 0 1,0 0-1,-1 0 1,1 0 0,0 0-1,-1 0 1,1 0-1,0 0 1,-1 0-1,1 0 1,-1 0 0,1 0-1,0 0 1,-1 0-1,1 1 1,0-1 0,0 0-1,-1 0 1,1 0-1,0 0 1,-1 1-1,1-1 1,0 0 0,0 0-1,-1 1 1,1-1-1,0 0 1,0 0-1,-1 1 1,1-1 0,-13 17 746,0 7-343,1 0 0,-13 40 0,6-14-137,-243 493 1504,140-318-1633,116-213-222,3-8-19,1 0 0,0 0-1,0 0 1,0 0-1,1 0 1,-1 1-1,1-1 1,0 1-1,-1 8 1,2-13 8,0 1 0,0-1-1,0 0 1,0 1 0,1-1 0,-1 1 0,0-1-1,0 0 1,0 1 0,0-1 0,0 0 0,1 1-1,-1-1 1,0 0 0,0 1 0,1-1 0,-1 0-1,0 0 1,0 1 0,1-1 0,-1 0 0,0 0 0,1 1-1,-1-1 1,0 0 0,1 0 0,-1 0 0,0 0-1,1 0 1,-1 0 0,1 1 0,-1-1 0,0 0-1,1 0 1,-1 0 0,1 0 0,-1 0 0,0 0-1,1-1 1,-1 1 0,0 0 0,1 0 0,-1 0-1,1 0 1,-1 0 0,0 0 0,1-1 0,-1 1 0,0 0-1,1-1 1,22-11-1152,0-10 458,1-10-266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5:43.0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1 143 10378,'14'4'762,"1"0"1,0-1-1,0 0 0,1-1 1,-1-1-1,0 0 0,1-2 0,24-2 1,-33 2-618,0 0 1,0 0 0,-1-1 0,1 0-1,-1 0 1,1-1 0,-1 0 0,0 0 0,0 0-1,0-1 1,0 0 0,-1 0 0,1 0-1,-1-1 1,0 0 0,-1 0 0,1 0 0,-1 0-1,0-1 1,0 0 0,4-8 0,-7 12-104,0 1 1,0-1-1,-1 0 1,1 0-1,0 0 1,-1 1-1,1-1 1,-1 0-1,0 0 1,1 0-1,-1 0 1,0 0 0,0 0-1,0 0 1,-1 0-1,1 0 1,0 0-1,-1 0 1,1 1-1,-1-1 1,0 0-1,0 0 1,1 0-1,-1 1 1,0-1-1,0 0 1,-1 1-1,1-1 1,0 1-1,0 0 1,-3-3 0,2 3-10,-1 0 1,0-1 0,1 1-1,-1 0 1,0 1 0,1-1-1,-1 0 1,0 1 0,0-1-1,0 1 1,0 0 0,0 0-1,1 0 1,-1 0 0,0 1-1,0-1 1,0 1 0,0-1-1,1 1 1,-1 0 0,-3 2-1,0 0-9,0 0-1,0 1 1,0 0-1,0 0 1,0 0-1,1 1 1,0 0-1,0 0 1,0 0-1,1 1 1,-7 9-1,6-6-7,0 0 0,0 1-1,1 0 1,0-1 0,1 2-1,0-1 1,-3 17 0,5-17-20,0 0 0,1-1-1,-1 1 1,2 0 0,0-1 0,0 1 0,1 0 0,3 13 0,-3-17-11,1 0 1,-1 0-1,1-1 1,0 1-1,0-1 1,1 1-1,-1-1 1,1 0-1,0 0 0,1-1 1,-1 1-1,1-1 1,6 5-1,-7-7-106,0 0 0,0 1 1,0-2-1,0 1 0,0 0 0,0-1 0,1 0 0,-1 0 0,0 0 0,1 0 0,-1-1 1,1 0-1,-1 0 0,0 0 0,1 0 0,5-2 0,-2 0 2,0 0-1,0-1 1,-1 0-1,1 0 1,-1-1-1,0 1 1,0-2 0,7-4-1,24-23-500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5:45.1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21 479 12187,'-8'14'1044,"-5"16"417,13-29-1429,0-1-1,0 0 1,0 0-1,0 0 1,0 0-1,0 1 1,0-1-1,0 0 1,0 0-1,0 0 1,1 1-1,-1-1 1,0 0-1,0 0 1,0 0-1,0 0 0,0 1 1,0-1-1,0 0 1,0 0-1,1 0 1,-1 0-1,0 0 1,0 0-1,0 1 1,0-1-1,0 0 1,1 0-1,-1 0 1,0 0-1,0 0 1,0 0-1,0 0 0,1 0 1,-1 0-1,0 0 1,0 0-1,0 0 1,1 0-1,-1 0 1,0 0-1,0 0 1,0 0-1,0 0 1,1 0-1,-1 0 1,0 0-1,0 0 0,0 0 1,0 0-1,1 0 1,-1 0-1,0-1 1,0 1-1,0 0 1,0 0-1,1 0 1,-1 0-1,0 0 1,0 0-1,0-1 1,0 1-1,0 0 1,0 0-1,0 0 0,0-1 1,6-3 223,0-1 0,0 1 0,-1-2 0,0 1 0,0 0 0,0-1 0,4-6 0,28-51 648,-28 47-659,38-72 1059,61-165-1,-106 246-1278,10-20 160,-11 27-183,-1 0 1,0-1-1,0 1 1,0 0-1,0 0 1,0 0 0,0 0-1,0 0 1,0 0-1,0 0 1,1-1-1,-1 1 1,0 0 0,0 0-1,0 0 1,0 0-1,0 0 1,0 0-1,1 0 1,-1 0 0,0 0-1,0 0 1,0 0-1,0 0 1,0 0-1,0 0 1,1 0-1,-1 0 1,0 0 0,0 0-1,0 0 1,0 0-1,0 0 1,1 0-1,-1 0 1,0 0 0,0 0-1,0 0 1,0 0-1,0 0 1,0 0-1,1 1 1,-1-1 0,0 0-1,0 0 1,0 0-1,0 0 1,0 0-1,5 17 23,4 71-15,-6-53-35,8 42 0,-11-76 23,1 0 0,-1 1 0,0-1 0,0 0 0,1 0 0,-1 0 0,1 0 0,-1 0 0,1 0 0,-1 0 0,1 0 0,0 0 0,-1 0 0,1 0 0,1 1 0,-2-2 2,1 0 0,-1 0 0,0 0 0,1 0 0,-1 0 0,0 0 0,1 0 0,-1 0-1,1 0 1,-1 0 0,0 0 0,1 0 0,-1 0 0,0 0 0,1 0 0,-1 0 0,0-1-1,1 1 1,-1 0 0,0 0 0,1 0 0,-1-1 0,0 1 0,1 0 0,-1 0 0,0-1-1,0 1 1,0 0 0,1-1 0,17-33-43,14-54-2,7-18-28,-39 106 74,12-21-132,-12 21 125,0-1 0,0 1 0,1 0 0,-1 0-1,0-1 1,0 1 0,0 0 0,1-1 0,-1 1-1,0 0 1,1 0 0,-1-1 0,0 1 0,1 0-1,-1 0 1,0 0 0,1 0 0,-1-1-1,0 1 1,1 0 0,-1 0 0,0 0 0,1 0-1,-1 0 1,0 0 0,1 0 0,-1 0 0,1 0-1,-1 0 1,0 0 0,1 0 0,-1 0-1,0 1 1,1-1 0,-1 0 0,0 0 0,1 0-1,-1 0 1,0 1 0,1-1 0,-1 0 0,0 0-1,1 0 1,-1 1 0,0-1 0,0 0-1,1 1 1,-1-1 0,0 0 0,0 1 0,0-1-1,1 0 1,-1 1 0,0-1 0,0 0 0,0 1-1,0-1 1,0 0 0,0 1 0,5 14-366,-1 1 1,-1 0 0,0-1 0,1 24-1,-1-7-308,4 39-176,-4-49 396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5:45.6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14827,'1'37'1569,"1"1"-1105,1-6-368,2-4 568,4-6-712,-2-3 320,3-10-264,2-1-152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5:46.1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1 153 13531,'0'-9'449,"1"0"1,0 0 0,1 1-1,0-1 1,0 0-1,1 1 1,0 0-1,1 0 1,7-14-1,-9 18-294,0 0-1,1 1 0,-1-1 0,1 1 0,-1 0 0,1 0 0,0 0 0,0 0 1,0 0-1,1 1 0,-1-1 0,0 1 0,1 0 0,0 0 0,0 0 0,-1 1 1,1-1-1,0 1 0,0 0 0,0 0 0,1 0 0,5 0 0,-8 1-114,1 1 1,-1-1-1,0 0 0,1 1 0,-1-1 0,0 1 1,0-1-1,0 1 0,1 0 0,-1 0 0,0 0 1,0 0-1,0 1 0,0-1 0,-1 0 0,1 1 1,0 0-1,-1-1 0,1 1 0,1 2 0,0 0-16,-1 0 0,0 0 0,-1 0-1,1 0 1,-1 0 0,0 0 0,0 1-1,0-1 1,0 0 0,0 6 0,-1 4-25,0 0 1,-1 0-1,-1 0 1,0 0 0,-7 24-1,-6 2-39,-26 53-1,-10 27-43,50-118 81,0 0 1,0 0 0,1 0-1,-1 0 1,1 0-1,0 0 1,-1 0 0,1 0-1,0 0 1,0 0 0,0 0-1,0 0 1,1 0-1,-1 0 1,1 3 0,0-5 0,-1 1 0,0-1 0,1 1 0,-1-1 0,0 0 1,1 1-1,-1-1 0,1 1 0,-1-1 0,1 0 0,-1 1 1,1-1-1,-1 0 0,1 0 0,-1 0 0,1 1 0,-1-1 1,1 0-1,0 0 0,0 0 0,20-4-28,29-16-14,90-53 0,-80 40 31,-43 24 22,-13 8 1,1-1-1,-1 0 0,1 0 1,-1-1-1,0 0 0,1 1 1,-1-1-1,-1-1 0,7-6 0,-10 10-5,0 0-1,0 0 0,0-1 0,0 1 0,0 0 0,0 0 0,0-1 0,0 1 0,0 0 0,0 0 1,0-1-1,0 1 0,-1 0 0,1 0 0,0-1 0,0 1 0,0 0 0,0 0 0,-1 0 1,1-1-1,0 1 0,0 0 0,0 0 0,-1 0 0,1 0 0,0 0 0,0-1 0,-1 1 0,1 0 1,0 0-1,0 0 0,-1 0 0,1 0 0,0 0 0,-1 0 0,-12-3 79,-8 0-146,0 0 0,0 2 0,0 0 0,0 1 1,0 2-1,0 0 0,0 1 0,-34 9 0,54-11 47,-1-1-1,0 1 1,1-1-1,-1 1 1,1 0-1,-1-1 1,0 1-1,1 0 1,0 0-1,-1 0 1,1 0-1,0 0 1,-1 1-1,1-1 1,0 0-1,-1 2 1,2-3 15,0 0 0,0 0 0,-1 0 0,1 0 0,0 1 0,0-1 0,0 0 0,0 0 0,0 0 0,0 0-1,0 0 1,0 0 0,0 1 0,0-1 0,0 0 0,0 0 0,0 0 0,0 0 0,0 0 0,0 1 0,0-1 0,0 0 0,0 0 0,0 0 0,0 0 0,0 0 0,0 1 0,0-1 0,0 0 0,0 0 0,0 0 0,0 0 0,0 0 0,0 0 0,1 1 0,-1-1 0,0 0 0,0 0 0,0 0 0,0 0 0,0 0 0,0 0 0,0 0 0,1 0 0,-1 0 0,0 0 0,0 1 0,0-1 0,0 0 0,0 0 0,0 0 0,1 0 0,-1 0 0,0 0 0,9-2-211,6-4-79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5:46.5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100 0 15755,'3'14'1193,"8"3"-945,4 2-112,4 1 408,2 3-152,3 6 32,-3 0 16,-2 10-40,-2 4 0,-9 9-8,-5 8-24,-11 6-32,-9 4-63,-12-4-449,-10-2-417,-13-14 529,-5-8-120,-2-16-72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5:46.8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178 4 14883,'0'0'29,"-1"1"-1,1-1 0,0 0 1,0 0-1,0 0 1,0 0-1,0 0 1,0 0-1,0 0 1,-1 0-1,1 0 0,0 0 1,0 0-1,0 1 1,0-1-1,0 0 1,-1 0-1,1 0 0,0 0 1,0 0-1,0 0 1,0 0-1,0 0 1,0 0-1,-1 0 1,1 0-1,0-1 0,0 1 1,0 0-1,0 0 1,0 0-1,-1 0 1,1 0-1,0 0 0,0 0 1,0 0-1,0 0 1,0 0-1,0 0 1,0 0-1,-1-1 1,1 1-1,0 0 0,0 0 1,0 0-1,0 0 1,0 0-1,0 0 1,0-1-1,0 1 0,0 0 1,0 0-1,0 0 1,0 0-1,0 0 1,0-1-1,0 1 1,0 0-1,0 0 0,0 0 1,0 0-1,0 0 1,0-1-1,0 1 1,0 0-1,0 0 0,0 0 1,-12 15 836,-13 28 149,-3 8-655,3 2 1,-20 59-1,36-85-346,2 0-1,0 0 1,2 1-1,1-1 1,1 1-1,2 42 1,2-56-39,0 0 1,1-1-1,1 1 1,0-1-1,1 1 1,1-1-1,0 0 1,1-1-1,0 1 1,1-1-1,11 16 1,-11-19-52,0 0 1,1-1 0,0 1 0,0-2 0,1 1 0,0-1 0,0 0 0,1-1 0,0 0 0,0-1 0,1 0 0,-1 0 0,1-1 0,12 3 0,22 0-207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5:47.4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150 37 15123,'2'-2'299,"-1"-1"-1,0 0 0,0 0 1,0 0-1,0 0 0,0 0 1,0-4-1,-1 6-254,0 1 0,0 0 0,0-1 0,0 1 0,0-1 0,0 1 0,0 0 0,0-1 0,0 1 0,0 0 1,-1-1-1,1 1 0,0 0 0,0-1 0,0 1 0,0 0 0,-1-1 0,1 1 0,0 0 0,0-1 0,0 1 0,-1 0 0,1 0 0,0-1 0,-1 1 0,1 0 0,-1 0 43,0 0-1,0 0 0,0 0 0,0 0 0,1 0 1,-1 0-1,0 0 0,0 0 0,0 0 0,0 1 1,1-1-1,-1 0 0,0 1 0,0-1 0,1 1 1,-1-1-1,-1 1 0,-9 7 55,1 0-1,0 1 0,0 0 1,0 1-1,1 0 1,1 0-1,0 1 1,0 0-1,1 0 1,0 1-1,1 0 1,0 0-1,-6 23 1,8-25-160,1 1 1,0 0-1,1 0 1,0 0-1,1 0 0,0 0 1,1 0-1,0 0 1,1 0-1,0 0 1,1 1-1,0-1 0,0-1 1,1 1-1,1 0 1,8 18-1,-9-25-59,-1 1-1,1-1 1,1 0 0,-1 0-1,0 0 1,1 0 0,0-1-1,0 1 1,0-1-1,0 0 1,0 0 0,1 0-1,0-1 1,-1 0 0,1 0-1,0 0 1,0 0 0,0-1-1,0 0 1,0 0 0,0 0-1,0 0 1,7-1 0,-1-1-70,0 0 0,-1 0 0,1-2 0,-1 1 0,1-1 0,-1 0 0,0-1 0,0-1 0,-1 1 0,14-9 1,23-17-540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5:48.0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61 1 14659,'-4'2'204,"0"0"-1,0 1 0,0-1 1,1 1-1,-1 0 1,1 0-1,0 0 1,-1 1-1,2-1 1,-1 1-1,0 0 0,1-1 1,0 1-1,-1 0 1,2 1-1,-1-1 1,0 0-1,1 1 1,0-1-1,0 0 1,-1 8-1,1 1-40,0-1 0,1 0 1,0 1-1,1-1 0,0 0 0,6 25 1,-6-34-139,0 1 0,0 0 0,0-1 0,0 1 1,1-1-1,0 1 0,0-1 0,0 0 0,0 0 0,0 0 1,6 5-1,-7-7-16,1 1 0,0-1 1,-1 0-1,1 0 0,0-1 0,0 1 1,-1 0-1,1-1 0,0 1 0,0-1 1,0 1-1,0-1 0,0 0 0,0 0 1,0 0-1,0 0 0,0 0 0,0 0 1,0-1-1,0 1 0,0-1 0,-1 1 1,1-1-1,0 0 0,2 0 0,10-7 49,0-1-1,-1 0 0,0-1 0,0 0 0,-1-1 1,16-19-1,11-9 61,-27 28-83,-3 2 1,0 1 0,0 0 1,1 0-1,0 1 1,0 0-1,1 1 0,21-10 1,-30 15-32,0 1 1,0-1-1,1 1 1,-1-1 0,0 1-1,1 0 1,-1 0-1,0 0 1,0 0 0,1 0-1,-1 0 1,0 1-1,0-1 1,1 1 0,-1 0-1,0-1 1,0 1-1,3 2 1,-2-1-1,0 0 0,0 0 0,-1 1 0,1-1 1,-1 1-1,1 0 0,-1 0 0,0 0 0,0 0 0,3 5 0,1 8 5,1 0 0,-2 0 0,0 1-1,2 17 1,-2-13 5,-5-19-14,6 17 26,-1-16 1,1-10 11,-2 1-26,2-8 11,1 1 0,0 0 0,1 0-1,1 1 1,11-13 0,-19 23-23,1 0 0,0 0 1,0 1-1,0-1 0,0 0 0,0 1 1,1-1-1,-1 1 0,0 0 0,1 0 1,-1 0-1,1 0 0,-1 0 1,1 0-1,0 1 0,-1-1 0,1 1 1,0 0-1,-1-1 0,1 1 0,0 1 1,-1-1-1,1 0 0,0 1 1,-1-1-1,1 1 0,-1 0 0,1 0 1,-1 0-1,1 0 0,-1 0 0,1 0 1,-1 1-1,0-1 0,0 1 0,3 2 1,8 8-6,1 1 0,17 23 0,2 1 0,-33-36 4,1 0 1,0 0-1,0 0 1,0 0-1,0 0 1,0 0-1,0-1 1,0 1-1,0 0 0,0-1 1,0 1-1,0 0 1,0-1-1,1 0 1,-1 1-1,0-1 1,0 0-1,0 1 1,1-1-1,-1 0 1,0 0-1,0 0 1,1 0-1,-1 0 1,0-1-1,0 1 1,1 0-1,-1 0 0,0-1 1,0 1-1,0-1 1,1 1-1,-1-1 1,0 0-1,0 1 1,0-1-1,2-1 1,2-4 2,0 1-1,0-1 1,-1 0 0,0 0 0,5-10-1,-1 4 4,2-5 3,-1 2-10,0 1-1,16-20 1,-24 32-3,1 0 0,-1 0 0,1 0 0,0 0 0,0 1 0,0-1 0,0 0 0,0 1 0,0 0 0,0-1 0,0 1 0,1 0 0,-1 0 0,0 0 0,1 0 0,-1 1 0,1-1 0,-1 1 0,1-1 0,-1 1 0,1 0 0,-1 0 0,5 1 0,-4 0-1,0 0 0,0 1-1,-1 0 1,1 0 0,0-1 0,-1 2 0,0-1 0,1 0-1,-1 0 1,0 1 0,0-1 0,0 1 0,0 0-1,-1-1 1,1 1 0,-1 0 0,0 0 0,1 0 0,0 5-1,3 9-102,-1 0-1,3 21 0,-6-33 60,6 36-675,-7-41 718,0 0 1,0 0-1,0-1 0,0 1 1,0 0-1,0 0 0,0 0 1,0 0-1,0-1 0,0 1 1,1 0-1,-1 0 0,0 0 1,0 0-1,0 0 0,0-1 1,0 1-1,0 0 0,0 0 1,1 0-1,-1 0 0,0 0 1,0 0-1,0 0 0,0 0 1,0-1-1,1 1 0,-1 0 0,0 0 1,0 0-1,0 0 0,0 0 1,1 0-1,-1 0 0,0 0 1,0 0-1,0 0 0,0 0 1,1 0-1,-1 0 0,0 0 1,0 0-1,0 0 0,0 0 1,1 0-1,-1 1 0,0-1 1,0 0-1,0 0 0,0 0 1,0 0-1,1 0 0,-1 0 1,0 0-1,0 0 0,0 1 1,0-1-1,0 0 0,0 0 0,0 0 1,0 0-1,1 0 0,-1 1 1,0-1-1,0 0 0,5-19-254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5:48.6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 15435,'1'-3'1774,"7"6"-1205,7 8 156,3 9-404,0 1 1,-1 1 0,25 44-1,-40-64-306,-1 0-14,0-1 1,0 1-1,0-1 0,0 0 0,0 1 1,0-1-1,0 0 0,1 0 0,-1 0 1,0 0-1,1 0 0,-1 0 0,1 0 1,-1 0-1,1 0 0,0-1 0,-1 1 1,1-1-1,0 1 0,-1-1 0,1 0 1,0 1-1,1-1 0,3-1-3,0 1-1,0-2 1,-1 1-1,1 0 1,8-4 0,-9 3-2,0 0 1,0 0-1,0 1 1,0 0-1,0 0 0,0 0 1,0 0-1,0 1 1,6 0-1,-7 1 4,1 0 1,-1 1-1,0-1 0,0 1 0,0 0 0,0 0 1,0 0-1,0 1 0,0-1 0,-1 1 0,1 0 0,-1 0 1,0 0-1,0 0 0,0 1 0,0-1 0,0 1 1,-1 0-1,0 0 0,0 0 0,0 0 0,0 0 0,-1 0 1,1 1-1,-1-1 0,0 0 0,0 1 0,-1-1 1,1 8-1,-1-6 31,1-1-1,-1 1 1,0-1 0,-1 0 0,0 1 0,1-1 0,-2 1-1,1-1 1,-1 0 0,1 0 0,-1 0 0,-1 0-1,1 0 1,-1 0 0,0-1 0,0 1 0,0-1 0,-1 0-1,1 0 1,-1 0 0,0 0 0,0 0 0,-1-1 0,-6 4-1,6-5 27,0 0-1,0 0 0,0-1 0,0 1 1,0-1-1,0-1 0,-1 1 0,1-1 1,0 0-1,0 0 0,-1 0 0,1-1 1,0 0-1,0 0 0,0 0 0,-1-1 1,-8-3-1,10 3-78,0 0 1,0 0-1,0 0 0,1-1 0,-1 1 1,1-1-1,-1 0 0,1 0 0,0 0 1,0 0-1,0-1 0,1 1 1,-1-1-1,1 0 0,0 1 0,0-1 1,0 0-1,0 0 0,1-1 1,0 1-1,-2-9 0,3 12-7,0 0 0,0 0 0,0-1 0,0 1 0,0 0 0,0 0-1,0 0 1,0-1 0,1 1 0,-1 0 0,0 0 0,1 0 0,-1 0 0,1 0 0,0 0-1,-1-1 1,1 1 0,0 0 0,-1 1 0,1-1 0,0 0 0,0 0 0,0 0 0,0 0 0,0 1-1,0-1 1,0 0 0,0 1 0,0-1 0,0 1 0,0-1 0,1 1 0,-1 0 0,0-1-1,0 1 1,0 0 0,1 0 0,-1 0 0,1 0 0,19-1-386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5:49.2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15419,'6'11'477,"0"0"0,0 0 0,-1 0 0,0 0 0,5 24 0,-2-9 119,1 2-205,-7-17-270,1-1 0,1 1 1,0-1-1,1 0 0,10 18 0,-14-27-108,-1 0 1,1 0-1,0-1 0,0 1 1,-1 0-1,1 0 0,0-1 1,0 1-1,0-1 0,0 1 0,0-1 1,0 1-1,0-1 0,0 1 1,0-1-1,0 0 0,0 0 1,1 1-1,-1-1 0,0 0 1,0 0-1,0 0 0,0 0 1,0 0-1,0-1 0,0 1 1,0 0-1,0 0 0,1-1 1,-1 1-1,0-1 0,0 1 1,0-1-1,-1 1 0,1-1 0,0 0 1,0 1-1,0-1 0,0 0 1,0 0-1,1-1 0,5-6 59,0 0 0,0 0 1,9-15-1,-7 10 17,-5 9-60,-2 1-17,0-1 0,0 1 1,1 0-1,-1 0 0,1 1 0,0-1 0,0 1 0,0-1 1,0 1-1,0 0 0,1 0 0,5-2 0,-8 3 3,0 0 0,0 0 0,0 1-1,-1-1 1,1 0 0,0 0 0,0 0-1,-1 0 1,1 0 0,-1 0 0,1 0 0,-1 0-1,1 0 1,-1-2 0,10-14 226,-9 17-234,-1 0-1,1 0 0,-1-1 1,1 1-1,-1 0 0,1 0 1,-1 0-1,1 0 0,-1 0 0,1 0 1,-1 0-1,1 0 0,-1 0 1,1 0-1,0 0 0,-1 0 1,1 1-1,-1-1 0,1 0 0,-1 0 1,0 0-1,1 1 0,-1-1 1,1 0-1,-1 1 0,1-1 1,-1 0-1,0 1 0,1-1 1,-1 0-1,0 1 0,1-1 0,-1 1 1,0-1-1,1 1 0,-1-1 1,0 1-1,9 14 79,-7-12-61,0 1 0,0-1 1,0 0-1,0 1 1,0-1-1,4 3 1,-6-6-22,1 1 0,-1-1 0,1 0 0,0 0 0,-1 1 0,1-1 0,-1 0 1,1 0-1,-1 0 0,1 0 0,0 1 0,-1-1 0,1 0 0,-1 0 0,1 0 0,0 0 0,-1 0 0,1-1 1,-1 1-1,1 0 0,0 0 0,-1 0 0,1 0 0,-1-1 0,1 1 0,-1 0 0,1-1 0,-1 1 0,1 0 0,-1-1 1,1 1-1,-1-1 0,1 1 0,-1 0 0,0-1 0,1 1 0,-1-1 0,0 1 0,1-1 0,-1 0 0,0 1 1,0-1-1,1 1 0,-1-2 0,18-36 42,4-8-31,-20 43-20,0-1-1,0 1 1,0 0-1,1 0 0,-1 0 1,1 0-1,0 1 0,0-1 1,6-4-1,-8 7-7,0 0-1,0-1 0,0 1 1,0 0-1,1 0 1,-1 0-1,0 0 0,0-1 1,0 2-1,0-1 1,0 0-1,0 0 1,1 0-1,-1 0 0,0 1 1,0-1-1,0 0 1,0 1-1,0-1 1,0 1-1,0 0 0,0-1 1,0 1-1,0 0 1,-1-1-1,1 1 1,0 0-1,0 0 0,-1 0 1,1 0-1,0 0 1,-1 0-1,1 1 1,1-1-59,-1 1 1,0 0-1,0 0 1,0 0-1,0 0 1,0 0-1,0 0 1,0 1-1,-1-1 1,1 0-1,-1 0 1,0 1-1,0-1 1,1 0 0,-2 3-1,1-5 63,0 0 1,-1 0-1,1 0 0,0 0 0,-1 0 1,1 0-1,0 0 0,-1 0 0,1 0 1,0 0-1,0 0 0,-1 0 1,1 0-1,0 0 0,-1 0 0,1-1 1,0 1-1,0 0 0,-1 0 0,1 0 1,0-1-1,0 1 0,-1 0 0,1 0 1,0-1-1,0 1 0,0 0 1,-1 0-1,1-1 0,0 1 0,0 0 1,0-1-1,0 1 0,0 0 0,0 0 1,0-1-1,-9-17-285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7:03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6 16363,'3'-6'1984,"-1"9"-427,-2 13 334,-24 73 390,15-58-2212,0 0 0,2 1-1,2-1 1,-3 50 0,8-78-70,0-1 0,0 0 0,0 0 0,0 0-1,0 0 1,1 0 0,-1 1 0,1-1 0,-1 0 0,1 0 0,0 0 0,0 0 0,0 0 0,0 0 0,2 2-1,-2-3 2,0-1-1,0 1 0,-1-1 0,1 1 0,0-1 1,0 0-1,0 0 0,0 1 0,-1-1 0,1 0 1,0 0-1,0 0 0,0 0 0,0 0 0,0 0 1,0 0-1,0 0 0,0 0 0,-1 0 0,1 0 1,0-1-1,0 1 0,0 0 0,1-1 0,7-4-4,-1 0-1,0-1 0,-1 0 1,1 0-1,7-9 0,-8 8 3,5-4 0,56-49 5,-59 53-3,1 0-1,-1 1 1,2 0 0,-1 0-1,18-6 1,-26 11-3,1 0 1,0 0-1,0 1 1,0-1-1,0 1 0,0-1 1,0 1-1,-1 0 1,1 0-1,0 1 1,0-1-1,0 0 1,0 1-1,0 0 0,0 0 1,0 0-1,-1 0 1,5 2-1,-4-1-1,1 1 0,-1 0 0,0-1 0,0 1 0,0 0 0,-1 0 1,1 1-1,-1-1 0,1 1 0,-1-1 0,0 1 0,2 6 0,1 4-10,-1 1 1,3 16-1,1 4 16,-8-34 4,0 0 0,0 0 0,0 0 1,1 0-1,-1 0 0,0 0 0,0 0 0,1 0 0,-1 0 0,1 0 0,-1 0 0,1 0 0,-1-1 1,1 1-1,-1 0 0,1 0 0,0-1 0,-1 1 0,1 0 0,0-1 0,0 1 0,0 0 0,0-1 0,-1 1 1,1-1-1,0 0 0,0 1 0,0-1 0,0 0 0,0 0 0,0 1 0,0-1 0,0 0 0,0 0 1,0 0-1,0 0 0,0 0 0,0 0 0,0 0 0,0-1 0,0 1 0,0 0 0,1-1 0,3-2 26,1 0 0,-1 0-1,1-1 1,-1 1 0,7-8 0,-10 9-28,37-32 109,75-61 137,-97 82-261,0 1-1,1 1 0,1 1 0,35-15 1,-51 23 3,1 1 1,-1 0 0,0 0-1,0 0 1,1 1 0,-1-1 0,0 1-1,1-1 1,-1 1 0,0 0-1,1 1 1,-1-1 0,1 0-1,-1 1 1,0 0 0,0 0 0,1 0-1,-1 0 1,0 0 0,0 1-1,4 2 1,-4-1 0,0 0 0,-1 0 0,1 0 0,-1 0 0,0 0 0,0 1 0,0-1 0,0 1 0,-1-1 0,1 1 0,-1 0 0,0-1 0,0 1 0,0 0 0,0 0 0,-1 0 0,0 7 0,0 12 108,-1-1 1,-9 44-1,6-45-10,4-21-112,0 0-1,0 0 1,0 0 0,1 0 0,-1 0 0,0-1 0,0 1-1,0 0 1,0 0 0,0 0 0,0 0 0,0 0 0,0 0-1,0 0 1,0 0 0,0 0 0,0 0 0,1 0 0,-1 0-1,0 0 1,0 0 0,0 0 0,0 0 0,0 0 0,0 0-1,0 0 1,0 0 0,0 0 0,1 0 0,-1 0 0,0 0-1,0 0 1,0 0 0,0 0 0,0 0 0,0 0 0,0 0 0,0 0-1,0 0 1,1 0 0,-1 0 0,0 0 0,0 0 0,0 0-1,0 0 1,0 1 0,0-1 0,0 0 0,0 0 0,0 0-1,0 0 1,0 0 0,0 0 0,0 0 0,0 0 0,0 0-1,0 0 1,0 1 0,0-1 0,0 0 0,0 0 0,0 0-1,0 0 1,0 0 0,0 0 0,0 0 0,0 0 0,0 1-1,11-11-534,10-12 156,-1 1-121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5:49.6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14459,'0'4'1360,"3"3"-1064,3 5-216,0 2 625,4 1-449,3-1-144,1-2-144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5:50.0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97 502 12739,'-23'29'2039,"8"-11"-243,-17 26-1,28-37-1579,1-1 1,-1 1-1,1-1 1,1 1 0,-1 0-1,1 0 1,1 0-1,-2 11 1,2-17-200,1 0 1,0 0 0,0 0-1,0 0 1,-1 0 0,1 0-1,0 0 1,0 0 0,1 0-1,-1 0 1,0 0-1,0 0 1,0 0 0,1 0-1,-1 0 1,0 0 0,1 0-1,-1 0 1,1 0 0,-1 0-1,1-1 1,-1 1 0,1 0-1,0 0 1,-1 0 0,1-1-1,0 1 1,-1-1 0,1 1-1,2 0 1,-2-1-9,0 0 0,1 0 0,-1 0 1,1 0-1,-1 0 0,0-1 0,1 1 0,-1-1 1,0 1-1,1-1 0,-1 0 0,0 1 0,0-1 1,0 0-1,1 0 0,-1 0 0,0 0 0,0 0 1,0 0-1,0 0 0,-1 0 0,2-2 1,14-20 14,0-1 0,-2 0 0,-1-2 0,12-32 1,21-40-173,-46 97 140,1-1 0,-1 1 0,1 0 1,0 0-1,-1 0 0,1 0 0,0 1 0,0-1 0,0 0 1,-1 0-1,1 0 0,0 1 0,0-1 0,0 0 0,0 1 1,2-2-1,-3 2 2,1 0-1,-1 0 1,1 0 0,-1 0-1,1 1 1,0-1 0,-1 0 0,1 0-1,-1 0 1,1 0 0,-1 0 0,1 1-1,-1-1 1,1 0 0,-1 1-1,1-1 1,-1 0 0,0 1 0,1-1-1,-1 0 1,1 1 0,-1-1 0,0 1-1,1 0 1,2 4-46,0 1 0,0 0 1,0 0-1,3 11 0,-1-4 14,-5-11 35,1 0 0,-1-1 0,1 1 0,0-1 0,0 1 0,0-1 0,-1 1-1,2-1 1,-1 0 0,0 0 0,0 1 0,0-1 0,0 0 0,1 0 0,1 1 0,-3-2 4,1 0 1,0 0-1,0 1 1,-1-1-1,1 0 0,0 0 1,0 0-1,-1 0 1,1 0-1,0 0 1,0 0-1,0 0 0,-1-1 1,1 1-1,0 0 1,0 0-1,-1-1 0,1 1 1,0 0-1,-1-1 1,1 1-1,1-2 1,2-1 15,0-2 0,0 1 0,-1 0 0,0-1 1,1 0-1,-1 1 0,4-11 0,12-32 217,-2-1 0,-1 0 0,15-93 0,-1 6 253,-23 113-319,-4 49-102,0 82-119,-2-21 12,4-1 1,17 89-1,-21-166 39,-1-7 2,0-1 0,1 0 0,-1 0 0,0 0 0,0 0 1,1 0-1,0 0 0,-1 0 0,1-1 0,0 1 0,0 0 0,0 0 0,0 0 0,0-1 1,0 1-1,1 0 0,-1-1 0,0 1 0,3 0 0,-4-1 0,0-1 0,1 0 0,-1 0 1,0 0-1,1 0 0,-1 0 0,0 0 0,1 0 0,-1 0 0,1 0 1,-1 0-1,0 0 0,1 0 0,-1 0 0,0 0 0,1 0 0,-1 0 1,0 0-1,1 0 0,-1 0 0,0-1 0,1 1 0,-1 0 0,0 0 1,1 0-1,-1-1 0,0 1 0,1 0 0,-1 0 0,0-1 0,0 1 1,1 0-1,-1-1 0,0 1 0,0 0 0,0-1 0,0 1 0,1-1 1,4-16 6,-4 15-5,3-24-14,-1 0 1,-1 0 0,-2 0-1,0 0 1,-7-45 0,2 50-79,2 32 0,3 34 8,10 19 59,-9-58 30,0-1 1,1 1 0,0 0-1,1-1 1,-1 1 0,1-1-1,0 0 1,6 8 0,-8-11-5,-1-1 1,1 0 0,0 0 0,0 0-1,1 0 1,-1 0 0,0-1 0,0 1-1,0 0 1,1-1 0,-1 1 0,0 0-1,0-1 1,1 1 0,-1-1 0,1 0-1,-1 0 1,0 1 0,1-1 0,-1 0-1,3 0 1,-1-1-3,-1 1 1,0-1-1,1 0 1,-1 0-1,0 0 1,0 0-1,1-1 0,-1 1 1,0 0-1,0-1 1,3-2-1,4-6-31,0-1 0,0 0-1,11-20 1,-13 20-20,5-8-30,-7 11 15,0-1-1,1 1 1,0 0-1,0 1 1,9-10 0,-14 17 58,0-1 0,-1 1 0,1-1 1,0 1-1,0 0 0,-1-1 1,1 1-1,0 0 0,0-1 1,0 1-1,-1 0 0,1 0 1,0 0-1,0 0 0,0 0 1,-1 0-1,1 0 0,0 0 1,0 0-1,0 0 0,0 0 1,-1 0-1,1 1 0,0-1 0,0 0 1,0 0-1,-1 1 0,1-1 1,0 1-1,-1-1 0,1 1 1,0-1-1,-1 1 0,1-1 1,-1 1-1,1 0 0,0-1 1,-1 1-1,0 0 0,1-1 1,-1 1-1,1 0 0,-1 1 1,4 4 17,-1 1 0,0 0 0,3 13 0,-5-19-7,14 63 191,-10-42-24,0 1-1,2-2 1,14 34 0,-21-54-162,0 0 0,1 0-1,-1 0 1,1 0 0,-1 0 0,1 0 0,0 0 0,-1 0 0,1-1 0,0 1 0,0 0 0,-1 0 0,1 0 0,0-1 0,0 1 0,0-1 0,0 1-1,0 0 1,0-1 0,0 0 0,2 1 0,-2-1-16,0 0 0,0 0 0,0 0-1,0-1 1,0 1 0,0 0 0,-1-1 0,1 1 0,0-1-1,0 1 1,0-1 0,0 1 0,-1-1 0,1 1 0,0-1-1,-1 0 1,1 1 0,0-1 0,0-1 0,3-4-132,-1 0 1,1 0-1,-2 0 1,1 0-1,0 0 1,1-8-1,3-22-651,5-69 0,-10 56 246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5:50.4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60 1 16035,'-19'13'1577,"3"10"-1033,3 1-232,8-2 680,-1-3-376,9-9-800,4-3-336,6-7 440,0-3-184,6-2-144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5:50.9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4 217 15083,'-3'105'4278,"3"-104"-4252,0-1-1,0 0 0,0 0 0,0 1 0,0-1 0,0 0 0,0 1 0,0-1 0,0 0 0,0 1 0,0-1 0,0 0 0,0 0 0,0 1 0,0-1 0,0 0 0,0 1 0,0-1 0,1 0 0,-1 0 0,0 1 0,0-1 1,0 0-1,0 0 0,1 0 0,-1 1 0,0-1 0,0 0 0,1 0 0,-1 0 0,0 1 0,0-1 0,1 0 0,-1 0 0,0 0 0,0 0 0,1 0 0,9-8 225,8-22-447,-16 28 222,5-11-121,22-37-168,-27 48 247,0 0 0,0-1 0,-1 1 1,1 0-1,1 0 0,-1 0 0,0 0 1,0 0-1,1 0 0,-1 1 1,1-1-1,0 1 0,-1 0 0,1 0 1,3-1-1,-5 2 19,1 0-1,-1 0 1,1 0-1,-1 1 1,1-1 0,-1 0-1,1 1 1,-1-1 0,0 1-1,1 0 1,-1-1 0,0 1-1,0 0 1,1 0-1,-1 0 1,0 0 0,0 0-1,0 0 1,0 0 0,0 0-1,0 0 1,-1 1 0,1-1-1,1 2 1,15 34 177,-11-17-76,-4-13-36,1 0 0,-1 0 0,1 0 0,5 9-1,-7-16-58,-1 1 0,0-1-1,1 1 1,-1-1-1,0 1 1,1-1-1,-1 0 1,1 1 0,-1-1-1,0 1 1,1-1-1,-1 0 1,1 1-1,-1-1 1,1 0 0,0 0-1,-1 1 1,1-1-1,-1 0 1,1 0-1,-1 0 1,1 0 0,-1 0-1,1 0 1,0 0-1,-1 0 1,1 0-1,-1 0 1,1 0 0,0 0-1,-1 0 1,1 0-1,-1 0 1,1-1-1,-1 1 1,1 0 0,-1 0-1,1-1 1,-1 1-1,1 0 1,-1-1-1,1 1 1,-1-1 0,0 1-1,1 0 1,-1-1-1,1 0 1,18-26 66,-18 24-77,14-22-313,0 1 0,1 0 1,1 1-1,2 1 0,23-23 0,-21 27-112</inkml:trace>
  <inkml:trace contextRef="#ctx0" brushRef="#br0" timeOffset="1">473 8 11723,'-1'-7'2092,"-1"6"-437,-4 12 535,-4 21-933,9-28-1220,1 0 1,-1-1-1,1 1 0,0 0 0,0 0 0,0 0 0,1 0 0,-1-1 0,1 1 0,1 4 0,-1-6-57,0-1-1,0 1 1,0-1-1,0 0 0,1 0 1,-1 1-1,0-1 1,0 0-1,1 0 1,-1 0-1,0 0 1,1 0-1,-1 0 1,1-1-1,0 1 1,-1 0-1,1-1 1,0 1-1,-1-1 1,1 0-1,0 0 1,-1 1-1,1-1 1,3-1-1,0 2-32,0-1 1,0 0-1,0 1 0,0 0 1,0 0-1,0 0 1,-1 1-1,1 0 0,9 4 1,-12-4 86,1 0 1,-1 0 0,1 1 0,-1-1 0,0 0-1,0 1 1,0 0 0,0-1 0,-1 1 0,1 0 0,-1 0-1,1 0 1,-1 0 0,0 0 0,0 0 0,0 6-1,0-4 90,0 0 0,0 0 0,-1 0 0,0 0 0,0 0 0,0 0-1,-1 1 1,1-1 0,-1 0 0,-1 0 0,1-1 0,-1 1 0,0 0 0,0 0-1,0-1 1,0 1 0,-1-1 0,0 0 0,0 0 0,0 0 0,-4 4-1,1-3-92,1 0 0,-1 0-1,0-1 1,0 0-1,-1 0 1,1 0-1,-1-1 1,0 0-1,0 0 1,0-1-1,0 0 1,0 0 0,-15 1-1,3-2-572,0 0-1,-1-1 1,-36-5-1,23-2-177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5:51.7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0 210 14227,'3'-7'455,"-1"0"1,1 0-1,0 1 1,0-1-1,0 1 0,1 0 1,0-1-1,1 2 0,4-7 1,-5 8-258,0-1-1,0 1 1,0 0 0,0 1-1,1-1 1,-1 1 0,1 0 0,0 0-1,0 0 1,0 1 0,0 0-1,6-2 1,-9 4-201,0-1-1,-1 1 1,1 0-1,0 0 0,0 1 1,-1-1-1,1 0 1,0 1-1,-1-1 1,1 1-1,0-1 1,-1 1-1,1 0 1,0-1-1,-1 1 0,1 0 1,-1 0-1,0 0 1,1 0-1,-1 1 1,0-1-1,0 0 1,1 0-1,-1 1 0,0-1 1,0 1-1,-1-1 1,1 1-1,0-1 1,0 1-1,0 3 1,3 6-153,0 0 0,-1 1 0,2 19 1,-2-12 20,-2-19 129,0 9-84,1 0 1,0 0-1,1-1 0,0 1 0,8 14 0,-11-22 86,1 0-1,0 0 1,0 0 0,-1 0-1,1 0 1,0 0-1,0 0 1,0 0-1,0 0 1,0 0 0,0-1-1,1 1 1,-1 0-1,0-1 1,0 1 0,0-1-1,1 0 1,-1 1-1,2-1 1,-1 0 14,0 0-1,1 0 0,-1-1 1,0 1-1,0-1 1,0 0-1,0 1 1,0-1-1,-1 0 1,1 0-1,0 0 1,0-1-1,0 1 1,-1 0-1,1-1 1,1-2-1,11-11 65,0-2-1,-2 0 1,0 0 0,0-1-1,-2-1 1,11-25-1,15-26 134,-35 68-203,0 0-1,0 0 1,1 0 0,-1 0 0,1 0 0,-1 0 0,1 0 0,3-2-1,-5 4-2,1 0 0,-1 0 0,0 0 0,1-1 0,-1 1 0,1 0 0,-1 0 0,0 0 0,1 0-1,-1 0 1,1 0 0,-1-1 0,1 1 0,-1 0 0,1 0 0,-1 1 0,0-1 0,1 0-1,-1 0 1,1 0 0,-1 0 0,1 0 0,-1 0 0,0 0 0,1 1 0,-1-1 0,1 1 0,1 1 1,1 1 0,-1 0 1,0 0-1,0 0 1,-1 0-1,1 0 0,-1 1 1,2 4-1,1 1-2,-1-1 4,2 5 7,0 0 1,1-1-1,1 0 1,13 20-1,-19-31 8,0 1 0,0-1 0,0 1 0,1-1 0,-1 1-1,0-1 1,1 0 0,0 1 0,-1-1 0,1 0 0,-1 0-1,1 0 1,0 0 0,0 0 0,0-1 0,0 1 0,-1-1-1,1 1 1,0-1 0,0 0 0,0 1 0,0-1 0,0 0-1,0 0 1,0 0 0,0-1 0,0 1 0,0 0-1,0-1 1,0 1 0,0-1 0,0 0 0,-1 0 0,1 0-1,0 0 1,-1 0 0,1 0 0,0 0 0,-1 0 0,1 0-1,1-3 1,3-2 83,0-1 0,-1-1 0,1 1 0,-2-1 0,1 0 0,-1 0 0,0 0 0,0-1-1,-1 1 1,-1-1 0,1 0 0,-1 0 0,-1 0 0,0 0 0,0 0 0,-1-15 0,0 23-94,0 0 1,0-1-1,0 1 1,0 0-1,0 0 1,-1 0-1,1 0 1,0 0-1,-1 0 1,1 0-1,-1 0 1,1 0 0,-1 1-1,0-1 1,1 0-1,-1 0 1,-1-1-1,2 2-4,-1 0 0,1-1 0,-1 1-1,0 0 1,1 0 0,-1 0 0,1 0-1,-1 0 1,1 0 0,-1-1 0,0 1 0,1 0-1,-1 1 1,0-1 0,1 0 0,-1 0 0,1 0-1,-1 0 1,1 0 0,-1 1 0,0-1-1,-2 2 2,1-1 0,-1 1 0,1-1 0,0 1 0,0 0 0,0 0 0,0 0 0,0 0 0,1 0-1,-4 4 1,2 1 1,-1 1 0,1-1 0,0 0-1,-2 10 1,4-14-16,1 0-1,-1 0 1,1-1 0,0 1 0,-1 0-1,1 0 1,0 0 0,1 0 0,-1 0-1,0 0 1,1-1 0,0 1 0,0 0-1,1 4 1,-2-7-10,1 1 0,-1 0 0,0-1 0,1 1 0,-1-1 0,1 1 1,-1-1-1,1 1 0,-1-1 0,1 1 0,-1-1 0,1 1 0,0-1 0,-1 0 0,1 1 0,-1-1 0,1 0 0,0 0 0,-1 1 0,1-1 1,0 0-1,-1 0 0,1 0 0,0 0 0,1 0 0,0 0-57,-1 0 1,1-1-1,0 1 0,0-1 1,-1 0-1,1 1 0,-1-1 1,1 0-1,0 0 1,1-1-1,4-4-345,0-1 1,13-14-1,-16 17 417,17-19-442,-1-1-104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5:52.5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80 16980,'2'56'2445,"10"77"0,-3-83-2237,1 0 0,3-1-1,29 74 1,-40-118-209,-1-2-11,0 0-1,0 0 1,1 0 0,-1 0-1,1 0 1,0 0-1,0-1 1,0 1-1,0-1 1,4 5-1,-6-7 2,1 0 0,-1 0 0,0 0 0,0 0 0,0 1 0,1-1 0,-1 0 0,0 0 0,0 0 0,1 0 0,-1 0 0,0 0 0,0 0 0,1 0 0,-1 0 0,0 0 0,0 0 0,1 0 0,-1 0 0,0 0 0,0 0 0,1 0 0,-1 0 0,0 0 0,0 0 0,1 0 0,-1-1 0,0 1 0,0 0 0,0 0 0,1 0 0,-1 0 0,0 0 0,0-1 0,0 1 0,1 0 0,-1 0 0,0 0 0,0-1-1,0 1 1,0 0 0,0 0 0,0 0 0,0-1 0,1 1 0,-1 0 0,0 0 0,0-1 0,0 1 0,0 0 0,0 0 0,0-1 0,0 1 0,0 0 0,0 0 0,0-1 0,0 1 0,0 0 0,0 0 0,-1-1 0,1-19-523,-3 2 92,0 1 0,-1-1 0,-1 1-1,-1 0 1,0 0 0,-1 1 0,-1 0 0,-14-22 0,22 38 439,0 0 0,0 0 0,0 0 0,0 0 0,0 1 0,0-1 0,0 0 0,0 0 0,0 0 0,0 0 0,0 0 0,0 0 0,0 0 0,0 0 0,0 0 0,0 0 0,0 0 0,0 0 0,0 0-1,0 0 1,0 1 0,0-1 0,0 0 0,0 0 0,0 0 0,0 0 0,0 0 0,0 0 0,0 0 0,-1 0 0,1 0 0,0 0 0,0 0 0,0 0 0,0 0 0,0 0 0,0 0 0,0 0 0,0 0 0,0 0 0,0 0 0,0 0-1,0 0 1,0 0 0,-1 0 0,1 0 0,0 0 0,0 0 0,0 0 0,0 0 0,0 0 0,0 0 0,0 0 0,0 0 0,0 0 0,0 0 0,0 0 0,0 0 0,0-1 0,1 13 16,4 14 155,-4-25-157,-1 0 0,0 0 0,1 1 0,0-1 0,-1 0 0,1 0 0,-1 0 0,1-1 0,0 1 0,0 0 0,-1 0 0,1 0 0,0 0 0,0-1 0,0 1 0,0 0 0,0-1 0,0 1 0,0-1 0,0 1 0,0-1 0,1 0 0,-1 1 0,1-1 0,1 0 3,-1 0 0,0 0 0,1 0 0,-1-1 1,0 1-1,1-1 0,-1 0 0,0 0 0,0 1 0,1-1 0,2-2 0,5-4-29,0 0 0,-1 0-1,15-14 1,-23 20 3,2-2-68,0 0 1,-1 0-1,1 0 1,-1 0 0,1 0-1,-1-1 1,0 1-1,0-1 1,-1 0-1,1 1 1,-1-1 0,1-4-1,0-2-318,-1 1 0,-1-1-1,0-16 1,0 15 250,8-189-1722,-8 199 1866,0 1 0,0 0 0,0 0 0,0 0 0,1-1 0,-1 1 0,0 0 0,0 0 1,0-1-1,0 1 0,0 0 0,0 0 0,0-1 0,0 1 0,0 0 0,0 0 0,0-1 0,0 1 0,0 0 0,0 0 0,-1 0 0,1-1 0,0 1 0,0 0 0,0 0 0,0-1 0,0 1 0,0 0 0,-1 0 0,1 0 0,0 0 0,0-1 0,0 1 1,0 0-1,-1 0 0,1 0 0,0 0 0,0 0 0,0-1 0,-1 1 0,1 0 0,0 0 0,0 0 0,-1 0 0,1 0 0,0 0 0,0 0 0,0 0 0,-1 0 0,1 0 0,0 0 0,-1 0 0,-12 8-78,3-2 107,8-6 26,1 0 0,-1-1 0,1 1-1,0-1 1,-1 1 0,1-1-1,-1 0 1,1 1 0,0-1-1,-1 0 1,1 0 0,0 0 0,0 0-1,0 0 1,0 0 0,0 0-1,0 0 1,0-1 0,0 1 0,0 0-1,1 0 1,-1-1 0,0 1-1,1-1 1,-1 1 0,1-1 0,-1-1-1,-2-5 366,1 1 0,0-1-1,0 0 1,-1-7-1,4 12 815,1 7-415,7 17-52,7 33-67,6 101 1126,2 12-113,-24-166-1695,12 35 384,-12-35-388,1 0 1,-1-1-1,0 1 0,0 0 1,1-1-1,-1 1 1,0 0-1,1-1 0,-1 1 1,1 0-1,-1-1 1,1 1-1,-1-1 0,1 1 1,-1-1-1,1 1 1,-1-1-1,1 1 1,0-1-1,-1 0 0,1 1 1,0-1-1,-1 0 1,1 0-1,0 1 0,-1-1 1,1 0-1,0 0 1,0 0-1,-1 0 0,1 0 1,0 0-1,0 0 1,-1 0-1,1 0 0,0 0 1,-1 0-1,1-1 1,0 1-1,0 0 0,-1 0 1,1-1-1,0 1 1,-1-1-1,1 1 0,-1 0 1,2-2-1,6-7-6,0-1-1,-1 0 0,-1 0 1,1 0-1,-1-1 0,5-14 1,1 0-52,-1 3 9,51-91-342,-61 110 355,1 0-1,0 1 1,0-1-1,0 1 1,0-1-1,0 1 1,1 0-1,-1 0 1,0 0 0,1 1-1,0-1 1,-1 0-1,6-1 1,-6 2 14,-1 1 1,0 0-1,1 0 1,-1 0 0,1 0-1,-1 0 1,1 0-1,-1 1 1,0-1 0,1 0-1,-1 1 1,0-1-1,1 1 1,-1-1 0,0 1-1,1 0 1,-1-1-1,0 1 1,0 0-1,0 0 1,0 0 0,0 0-1,0 0 1,0 0-1,0 0 1,0 0 0,0 1-1,-1-1 1,1 0-1,0 3 1,5 7-22,-1 1 0,0-1 0,-1 2 0,0-1 0,3 20 0,5 64 499,-12-94-438,0 1-98,1-4 184,0-12 410,0-17-70,-1 15-384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5:53.4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0 11298,'-5'9'921,"2"-3"319,-2-3-1392,1-2 1008,3-2-544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5:54.1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59 13491,'4'22'2958,"-4"-16"-2499,1 0-1,0-1 1,0 1 0,4 10 0,53 116 783,23 54-1135,-62-135-258,21 91 1,-14-9 497,-27-137-138,-1 1 1,1 0 0,-1 0 0,0 0 0,0 1-1,-4-6 1,-2-3 125,-27-39 735,-46-87 0,70 115-1010,1-2 0,1 0 0,2 0-1,0 0 1,1-1 0,-4-42 0,8 41-61,1 1 1,1-1-1,2 0 1,0 0-1,2 0 0,1 1 1,1 0-1,10-28 1,-14 48-12,0 1 0,0-1 0,0 1 0,0 0 0,1 0 0,0 0 0,0 0 0,0 0 0,0 1 0,1-1 0,-1 1 0,1 0 0,0 0 1,0 0-1,0 1 0,0 0 0,7-3 0,-7 3-8,0 1 1,0 0-1,0 1 1,-1-1-1,1 1 0,0 0 1,0-1-1,0 2 1,0-1-1,0 0 0,0 1 1,0 0-1,0 0 1,0 0-1,0 0 1,-1 1-1,1 0 0,-1-1 1,1 1-1,-1 1 1,5 2-1,-3-1 20,-1 1 1,1-1-1,-1 1 0,1 0 1,-1 0-1,-1 1 0,1-1 1,-1 1-1,0 0 0,0-1 1,0 2-1,-1-1 0,0 0 1,-1 0-1,1 1 0,-1-1 1,0 1-1,-1-1 0,1 1 0,-1-1 1,-1 1-1,1-1 0,-1 1 1,0-1-1,-4 13 0,2-10 39,1-1 1,-1 1-1,-1 0 0,0-1 0,0 0 0,0 0 0,-1 0 0,0-1 0,-1 1 0,0-1 0,0-1 0,0 1 0,-1-1 1,0 0-1,0 0 0,-1-1 0,0 0 0,-9 4 0,12-7-73,0-1-1,0 1 1,0-1 0,-1-1 0,1 1 0,0-1-1,-10 0 1,13-1-29,1 1-1,-1 0 1,1 0 0,-1-1-1,1 1 1,-1 0 0,1-1-1,-1 0 1,1 1 0,0-1-1,-1 0 1,1 0 0,-2-1-1,2 1-6,1 0-1,-1 0 0,1 1 1,-1-1-1,1 0 0,0 0 1,-1 0-1,1 0 0,0 1 1,0-1-1,0 0 0,-1 0 1,1 0-1,0 0 0,0 0 1,0 0-1,0 0 0,1 0 1,-1 1-1,0-1 0,0 0 1,1 0-1,-1 0 0,0 0 1,1-1-1,1-1-18,0 0 1,0 0-1,0 0 1,0 1-1,1-1 0,-1 0 1,1 1-1,-1 0 1,1-1-1,4-1 0,0-1-111,21-18-607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5:55.1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303 692 10522,'-5'-1'694,"-1"0"0,1-1 1,0 0-1,0 0 0,0 0 0,1-1 0,-1 1 0,1-1 0,-8-6 0,-2 0 426,-12-7 134,1-1 1,1-1 0,-44-41-1,59 49-1193,0 0 1,0-1-1,1 0 0,1-1 0,0 1 0,1-1 0,0-1 0,0 1 0,2-1 0,-1 0 0,-2-17 1,4 12-63,1 1 0,1-1 0,0 1 0,1-1 1,1 1-1,1-1 0,1 1 0,0 0 0,1-1 1,1 2-1,1-1 0,0 0 0,1 1 0,1 0 1,0 1-1,1 0 0,1 0 0,0 1 1,1 0-1,0 1 0,15-13 0,-24 24 1,0 0 0,0 1 0,0-1 0,0 1-1,0-1 1,0 1 0,0 0 0,0 0 0,1 0 0,-1 0-1,0 0 1,1 0 0,-1 0 0,1 1 0,-1 0 0,1-1-1,-1 1 1,1 0 0,-1 0 0,5 1 0,-3 0-2,-1 1 1,1-1-1,-1 1 1,0 0 0,0 0-1,0 0 1,0 0-1,-1 1 1,1-1-1,0 1 1,-1 0-1,0 0 1,0 0-1,3 3 1,3 7 7,0 1 1,0 0-1,-2 1 1,0-1-1,0 1 1,-1 0 0,3 21-1,-5-24 30,-1 0 0,-1 1 0,0 0 0,-1-1 0,-1 1 0,1-1 0,-2 1 0,0-1 0,-6 22 0,6-29-16,-1 0 0,0 1 0,0-1 0,0 0 0,-1-1 0,0 1 0,0-1-1,0 1 1,0-1 0,0 0 0,-1-1 0,0 1 0,0-1 0,0 0 0,0 0 0,0 0 0,-1-1 0,-8 3 0,10-3-72,1-1 1,-1 0 0,1-1-1,-1 1 1,0 0-1,1-1 1,-1 0 0,1 0-1,-1 0 1,0 0 0,1-1-1,-1 1 1,0-1-1,1 0 1,-1 0 0,1 0-1,0-1 1,-1 1-1,1-1 1,0 0 0,0 0-1,0 0 1,0 0-1,0 0 1,0-1 0,1 1-1,-1-1 1,1 0-1,0 0 1,0 1 0,-3-5-1,5 5-33,-1 1 0,0 0-1,1 0 1,0-1-1,-1 1 1,1 0-1,-1 0 1,1-1 0,0 1-1,0-1 1,0 1-1,0 0 1,0-1 0,0 1-1,0 0 1,1-1-1,-1 1 1,0 0-1,1-1 1,-1 1 0,1 0-1,0-2 1,1 0-64,0 0 1,1 0-1,-1 0 1,1 0-1,-1 1 1,1-1-1,4-2 1,17-13-518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5:55.5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3 101 17668,'-3'8'2056,"3"-2"-1360,4-6-256,7-1 1289,3-8-849,6-3-224,5-4-360,2 1-136,2-4-344,0 3-176,-1 3-392,-4 4-248,-4 5-329,-5 4 905,-12 3-248,-5 4-208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7:03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67 21893,'-4'-3'152,"0"-1"0,-1 1 0,1 1 0,-1-1 0,0 1-1,1-1 1,-1 1 0,0 1 0,0-1 0,-1 1 0,1 0 0,0 0 0,0 0 0,-1 1 0,1 0 0,0 0 0,0 0 0,-1 0 0,1 1 0,0 0 0,0 0 0,-1 1 0,1-1 0,0 1 0,1 0 0,-1 1 0,0-1 0,-4 4 0,2-2-126,0 0 0,0 1 0,1 0 0,0 0 0,0 1 0,0 0 0,0 0 0,1 0 0,0 1 0,1-1 0,-1 1 0,1 1 0,0-1 0,1 0 0,0 1 0,0 0 0,-2 12 0,4-18-34,1 1-1,-1 0 0,1-1 0,0 1 0,0 0 1,0 0-1,1-1 0,-1 1 0,1 0 1,-1 0-1,1-1 0,0 1 0,0-1 0,1 3 1,-1-3-6,1 0 0,-1-1 0,0 0 0,0 1 0,1-1 0,-1 0 0,0 1 0,1-1 0,-1 0 0,1 0 0,0 0 0,-1-1 0,1 1 0,0 0 0,0-1 0,2 2-1,1-2-19,0 1 0,-1-1 0,1 0 0,0 0 0,0 0 0,0-1 0,0 0 0,0 1 0,0-2-1,0 1 1,-1-1 0,1 0 0,-1 0 0,6-2 0,7-8-33,-1 0 0,0-1 0,0 0 0,-1-1 0,-1-1 0,-1 0 0,0-1 0,-1-1 1,0 1-1,11-26 0,-21 40 75,0-1 0,-1 0 0,1-1 0,-1 1 0,0 0 0,0 0 0,0-1 0,0 1 0,0 0 0,-1-1 0,1-4 0,-1 7-5,0 1 1,0 0-1,0 0 1,0 0-1,-1 0 1,1 0-1,0-1 1,0 1-1,0 0 1,0 0-1,0 0 1,0 0-1,0 0 1,-1 0-1,1 0 1,0-1-1,0 1 1,0 0-1,0 0 1,0 0-1,-1 0 1,1 0-1,0 0 1,0 0-1,0 0 1,0 0-1,-1 0 1,1 0-1,0 0 1,0 0-1,0 0 1,0 0-1,-1 0 1,1 0 0,0 0-1,0 0 1,0 0-1,0 0 1,0 0-1,-1 0 1,1 1-1,0-1 1,0 0-1,0 0 1,0 0-1,0 0 1,0 0-1,-1 0 1,1 0-1,0 1 1,0-1-1,0 0 1,0 0-1,0 0 1,0 0-1,0 1 1,-8 9 89,1 4-29,0 0-1,1 0 1,1 1-1,1 0 1,-5 21-1,7-27-68,1 1 1,0-1-1,0 1 0,1-1 0,0 1 0,1-1 0,0 1 1,0-1-1,1 1 0,3 8 0,-5-15-53,1-1 0,0 0 0,0 0 0,0 0 0,0 0-1,0 0 1,0 0 0,1 0 0,-1 0 0,1 0 0,-1-1 0,1 1 0,-1-1-1,1 1 1,0-1 0,0 1 0,0-1 0,0 0 0,0 0 0,0 0 0,3 1-1,-2-2-83,-1 0 0,1 0-1,0 0 1,-1 0 0,1 0-1,-1-1 1,1 1 0,0-1-1,-1 0 1,1 0 0,-1 0-1,1 0 1,-1 0 0,0 0-1,4-3 1,6-5-397,0-1 0,0-1 0,-1 0 0,18-22 1,4-9-596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5:56.0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0 582 17332,'9'12'1592,"5"-12"-1064,4-5-192,5-5 672,3-3-255,4-7-393,2-2-288,0-1-664,-2 1-257,-4 2 665,-3 1-200,-1 3-144</inkml:trace>
  <inkml:trace contextRef="#ctx0" brushRef="#br0" timeOffset="1">457 1 15227,'-4'4'209,"1"1"0,-1 0-1,1 0 1,-1 0 0,1 0-1,1 1 1,-1-1 0,1 1 0,0-1-1,0 1 1,1 0 0,-1 7-1,-3 5 359,-5 22-332,1 0 1,3 0 0,1 1-1,2 0 1,1 0 0,7 63-1,-4-96-154,0 0-1,1 0 0,0 0 1,6 14-1,-8-21-61,0 0-1,0 0 1,1 0 0,-1-1-1,0 1 1,1 0 0,-1 0-1,1 0 1,-1 0-1,1-1 1,0 1 0,-1 0-1,1-1 1,0 1 0,-1 0-1,1-1 1,0 1 0,0-1-1,-1 1 1,1-1 0,0 0-1,0 1 1,0-1-1,0 0 1,0 1 0,0-1-1,-1 0 1,1 0 0,0 0-1,0 0 1,0 0 0,0 0-1,0 0 1,0 0-1,0 0 1,0 0 0,0-1-1,0 1 1,0 0 0,-1 0-1,1-1 1,0 1 0,0-1-1,0 1 1,0-1 0,-1 1-1,1-1 1,0 0-1,-1 1 1,1-1 0,0 0-1,-1 1 1,1-2 0,6-6 112,-1 0 0,0 0 1,-1 0-1,0-1 0,0 1 1,-1-1-1,6-17 0,17-72 562,-25 88-621,0 4-30,20-101 542,-19 92-500,-2 0 0,0 0-1,0 0 1,-2 0-1,-1-16 1,2 29-95,-1 0 0,1-1-1,0 1 1,-1 0 0,1 0 0,-1 0 0,0 0 0,0 0-1,0 0 1,0 0 0,0 0 0,0 1 0,0-1-1,0 0 1,-1 1 0,1-1 0,-1 1 0,1-1 0,-1 1-1,0-1 1,-2-1 0,1 3-9,1-1 0,-1 1 0,1-1 1,-1 1-1,1 0 0,0 0 0,-1 0 0,1 0 0,-1 0 0,1 1 0,-1-1 0,1 1 1,0-1-1,-1 1 0,-3 2 0,-6 3 59,0 1 0,0 0 0,1 1 0,0 0 0,-14 15 1,-14 15-157,-1 3-60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6:36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 15699,'2'1'1145,"-5"1"-1385,0-2 200,-6-3 576,6-3-344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6: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12395,'14'-8'263,"0"0"1,1 1 0,0 0 0,0 2 0,0 0 0,1 0 0,0 1-1,19-1 1,-5 2-26,0 1 1,0 1-1,46 5 0,-67-3-193,0 0 0,0 1 0,0 0 0,-1 0-1,1 1 1,16 8 0,-23-10-38,1 0 0,-1 1-1,0-1 1,0 1 0,0 0-1,0 0 1,0-1 0,0 1-1,0 1 1,0-1 0,-1 0-1,1 0 1,-1 1 0,0-1 0,0 1-1,0-1 1,0 1 0,0-1-1,0 1 1,0 0 0,-1-1-1,0 1 1,1 0 0,-1-1-1,0 1 1,-1 4 0,0 3 1,-2 0 0,1-1 1,-1 1-1,0 0 0,-1-1 0,0 0 1,-1 0-1,-11 17 0,-55 65 15,57-75-18,-101 110 86,-37 46 231,148-168-297,1 0 0,0 1 1,0-1-1,1 1 0,-5 9 1,7-14-21,0 1-1,0 0 1,0 0 0,-1 0 0,1-1 0,0 1-1,0 0 1,0 0 0,0-1 0,0 1 0,0 0-1,1 0 1,-1-1 0,0 1 0,0 0 0,0 0-1,1-1 1,-1 1 0,0 0 0,1-1 0,-1 1-1,1 0 1,-1-1 0,1 1 0,-1-1 0,1 1-1,-1 0 1,1-1 0,-1 0 0,1 1 0,0-1-1,-1 1 1,1-1 0,0 0 0,0 1 0,-1-1-1,1 0 1,0 0 0,0 1 0,-1-1 0,1 0 0,0 0-1,0 0 1,-1 0 0,1 0 0,0 0 0,1-1-1,14 2 34,1-1 0,0-1 0,0-1 0,0 0 0,-1-1 0,1-1 0,17-6 0,-2-2 48,0-1-1,43-24 0,-71 35-62,3-2 30,0 0 1,-1-1-1,1 1 0,5-7 1,-11 11-42,0-1 0,0 1 1,-1-1-1,1 0 0,0 1 0,-1-1 1,1 0-1,-1 1 0,1-1 0,-1 0 1,1 0-1,-1 0 0,1 1 0,-1-1 0,0 0 1,1 0-1,-1 0 0,0 0 0,0 0 1,0 0-1,0 0 0,0 0 0,0 0 1,0 0-1,0 1 0,0-1 0,0 0 1,0 0-1,-1 0 0,1 0 0,0 0 1,-1 0-1,1 0 0,0 1 0,-1-1 1,1 0-1,-1 0 0,0 1 0,1-1 1,-1 0-1,1 1 0,-1-1 0,-1 0 1,-3-3 40,0 1 1,-1 0-1,1 1 1,-1-1-1,1 1 1,-1 1-1,0-1 1,0 1-1,0-1 1,-7 1-1,-63-2 77,71 3-158,-2 0-14,4-1-60,-1 1 0,0 0 0,0 0 1,0 0-1,0 1 0,0-1 0,0 1 0,0 0 0,1 0 0,-1 0 1,0 0-1,1 1 0,-6 2 0,9-4 95,0 1 1,0-1-1,0 0 0,0 0 1,0 0-1,-1 0 0,1 0 1,0 0-1,0 0 0,0 1 1,0-1-1,0 0 0,0 0 1,0 0-1,0 0 0,0 0 1,0 1-1,0-1 0,0 0 0,0 0 1,0 0-1,0 0 0,0 0 1,0 1-1,0-1 0,0 0 1,0 0-1,0 0 0,0 0 1,0 0-1,0 1 0,0-1 1,0 0-1,1 0 0,-1 0 1,0 0-1,0 0 0,0 0 0,0 0 1,0 1-1,0-1 0,0 0 1,0 0-1,1 0 0,-1 0 1,0 0-1,0 0 0,0 0 1,0 0-1,0 0 0,1 0 1,-1 0-1,0 0 0,0 0 1,0 0-1,11 3-238,14-3-193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6:38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13387,'0'14'1376,"5"-4"-960,19-8-144,7-2 632,11-3-431,5 0-65,8 0-216,3 0-128,-4 2-304,-1 2-184,-16 4-81,-8 3 353,-17 5-152,-8 3-128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6:38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12323,'12'6'1488,"8"-2"-928,13-1-208,6 0 936,9 0-703,1 0-113,2-3 0,0 1-216,-1 4-128,-5 1-32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6:39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14219,'6'16'1608,"4"-5"-1064,8-5-127,5 0 743,10 0-424,6-1-112,3-3-416,1-1-272,2-1 144,0 0-40,-7-1-160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6:39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13 531 13595,'-6'14'873,"-1"4"832,13-16-862,9-9-91,23-18-45,-1-2 1,65-63-1,-63 55-483,75-69-332,141-162 0,-246 256-308,-17 23 80,0-1 261,-11 21-15,2 0 0,1 2-1,2 0 1,2 0 0,1 1 0,1 1 0,2 0 0,-3 45 0,10-72 76,1 0 1,0 1-1,0-1 1,1 0-1,1 1 1,0-1-1,4 13 1,-6-22 10,0 0 0,1 1 0,-1-1 0,1 0 0,0 0 0,-1 1 1,1-1-1,0 0 0,0 0 0,0 0 0,0 0 0,0 0 0,0 0 0,0 0 0,0 0 0,1 1 1,-1-2-2,0 0 0,0 0 0,0 0 1,0 0-1,0 0 0,0 0 0,0 0 1,0-1-1,0 1 0,0 0 1,0 0-1,-1-1 0,1 1 0,0-1 1,0 1-1,1-1 0,1-1-7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6:54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13803,'33'14'1248,"2"4"-992,4-2-128,3 0 472,1-5-600,5-4-192,-2-4-992,-1-3 1040,-10-5-192,-9-4-136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6:55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12411,'24'6'1224,"10"-1"-928,12-5-128,6 2 456,12-4-560,-1-2-872,4 0 792,-7 2-120,-12 1-176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6:55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13003,'18'7'222,"-1"1"-1,-1 1 1,1 1 0,-1 0 0,-1 1 0,0 1 0,-1 0-1,23 25 1,-32-31-184,1 1-1,-2 0 0,1 0 0,-1 0 0,0 1 1,0 0-1,-1 0 0,0 0 0,3 12 0,-5-14-1,-1 0 0,1 0 0,-1 0 0,0 0 0,0 1-1,-1-1 1,0 0 0,0 0 0,0 0 0,-1 0-1,0-1 1,0 1 0,0 0 0,-5 7 0,-2 0 43,0 0 0,-1-1-1,0 0 1,0-1 0,-2 0 0,1 0 0,-1-1 0,-1-1 0,-21 13 0,-4-1-23,-2-1 1,-44 15 0,51-22-97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7:03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2 18348,'29'-2'1992,"-7"2"-1384,-13 8-247,-12 6 1263,-13 12-792,-6 9-248,-14 11-272,-3 5-24,-5 1-72,1 0-32,3-4-160,6-9-168,7-15-464,4-11-344,11-21 1432,3-14-680,5-17-112,1-10-128</inkml:trace>
  <inkml:trace contextRef="#ctx0" brushRef="#br0" timeOffset="1">18 41 18764,'13'13'1992,"4"14"-1231,3 4-321,11 5 1080,2 3-440,9-1-832,1-2-528,5-13 312,-2-7-136,-2-16-136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6:57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494 2 14083,'2'-1'2074,"-3"3"-755,-7 9-272,-15 17-587,-8 2-382,0-3 0,-2 0 1,-1-2-1,-1-1 0,-1-2 1,-59 26-1,79-41-102,-1 0 1,-19 4-1,31-9-6,0-1-1,-1 0 0,1-1 1,0 1-1,0-1 0,0 0 1,-1 0-1,1 0 0,0-1 0,0 0 1,-10-3-1,13 3 3,0 0-1,1 0 0,-1 0 1,0 0-1,0-1 1,1 1-1,-1-1 1,1 0-1,-1 1 1,1-1-1,0 0 0,0 0 1,0 0-1,0 0 1,0 0-1,0 0 1,0 0-1,1 0 0,-1 0 1,1 0-1,-1 0 1,1 0-1,0-1 1,0 1-1,0 0 1,0 0-1,0 0 0,0 0 1,1-1-1,0-2 1,0-2-44,1 1 0,0 0 0,0-1 0,0 1 0,1 0 0,0 0 0,0 0 1,0 0-1,5-5 0,-4 7 49,-1 0 1,2 0-1,-1 0 0,0 0 1,1 1-1,-1 0 1,1 0-1,0 0 1,0 0-1,0 1 0,1 0 1,-1 0-1,0 0 1,7-1-1,-3 2 34,0 0 0,0 1 0,0 0 0,0 0 0,0 1-1,0 0 1,0 0 0,12 4 0,-5 0 53,-1 1-1,0 0 1,0 1-1,0 0 1,-1 1-1,0 1 1,0 1-1,-1 0 1,17 17-1,-20-16-3,-2 0 0,1 0 0,-1 1 0,10 22 0,-7-15-203,-11-17 122,1 0 1,0-1-1,0 1 1,1-1-1,-1 1 1,0-1 0,0 0-1,1 1 1,-1-1-1,0 0 1,1 0-1,0 0 1,-1 0-1,1 0 1,0 0 0,-1-1-1,1 1 1,0-1-1,0 1 1,-1-1-1,1 1 1,0-1 0,0 0-1,3 0 1,14-6-136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00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19 11747,'7'-3'499,"-1"0"1,1 1 0,-1-1 0,1 1 0,0 1 0,0-1 0,0 1 0,0 0 0,13 1 0,-15 0-419,0 0 0,0 0 0,0 1 0,0 0 0,0 0 0,0 0 0,-1 1 0,1-1 0,0 1 0,-1 0 0,0 1 0,1-1 0,-1 1 0,6 4 0,-8-5-71,-1-1-1,0 1 1,1-1 0,-1 1-1,0 0 1,0-1 0,0 1-1,0 0 1,-1 0 0,1 0-1,0-1 1,-1 1-1,1 0 1,-1 0 0,0 0-1,1 4 1,-1-2 1,-1 1 0,1-1-1,-1 0 1,0 0 0,0 0-1,-1 0 1,-2 7 0,-4 4 20,-1 0 0,0 0 1,-13 14-1,12-15 25,-33 42 151,-21 31 161,55-74-277,1 0 1,1 1-1,1-1 1,-10 29-1,15-39-72,0 1 0,0 0 0,0-1 0,1 1 0,-1 0-1,1 0 1,0-1 0,0 1 0,0 0 0,1 0 0,-1-1 0,1 1 0,0 0 0,0-1 0,0 1-1,0-1 1,3 4 0,-2-4-12,0 0 0,1 0 0,-1-1 1,1 1-1,-1-1 0,1 1 0,0-1 0,0 0 0,0 0 0,0-1 0,1 1 0,-1-1 0,0 1 0,1-1 1,-1 0-1,1 0 0,-1 0 0,4-1 0,5 2 8,0-2 0,0 1-1,0-2 1,0 0 0,0 0 0,0-1 0,0 0 0,-1-1 0,1-1-1,-1 0 1,0 0 0,0-1 0,0 0 0,12-9 0,-21 12 2,1 0 1,-1 1 0,0-1 0,0 0 0,0-1 0,0 1-1,0 0 1,0 0 0,0-1 0,-1 1 0,1-1-1,-1 0 1,0 1 0,0-1 0,0 0 0,0 0 0,0 0-1,-1 0 1,1-3 0,-1 3 3,0 1 0,0 0 0,-1-1 0,1 1 0,-1 0 0,1-1 0,-1 1 0,0 0 1,0-1-1,0 1 0,0 0 0,-1 0 0,1 0 0,0 0 0,-1 0 0,1 0 0,-1 1 0,0-1 0,0 0 0,0 1 0,0-1 0,0 1 0,0 0 0,-3-2 0,-5-2 46,-1 1 0,1 0 0,-1 1 0,0 0 0,0 1 0,-12-1 0,17 2-178,-1 0 0,1 1 1,-1 0-1,0 0 0,1 0 0,-1 1 0,1 0 0,0 0 1,-1 1-1,1 0 0,-10 4 0,16-6 80,0 0 0,-1 0 0,1 0 0,-1 0 0,1 1 1,0-1-1,-1 0 0,1 0 0,0 0 0,-1 0 0,1 1 0,0-1 0,-1 0 0,1 0 0,0 0 1,0 1-1,-1-1 0,1 0 0,0 1 0,0-1 0,0 0 0,-1 1 0,1-1 0,0 0 0,0 1 1,0-1-1,0 0 0,0 1 0,-1-1 0,1 0 0,0 1 0,0-1 0,0 0 0,0 1 0,0-1 1,0 1-1,0-1 0,0 0 0,1 1 0,-1-1 0,0 0 0,0 1 0,0-1 0,0 0 0,0 1 1,1-1-1,-1 0 0,0 1 0,17 6-467,9-4-165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01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15555,'15'-1'432,"0"0"0,0 0 0,0 1-1,0 1 1,0 1 0,0 0 0,18 5-1,-31-7-407,-1 1 0,1-1-1,0 0 1,0 1 0,-1-1-1,1 1 1,0 0 0,0-1-1,-1 1 1,1 0 0,-1 0-1,1 0 1,-1 0 0,1 1 0,-1-1-1,0 0 1,1 0 0,-1 1-1,0-1 1,2 3 0,-3-2-17,0-1 1,0 1 0,0-1 0,0 1 0,0-1 0,0 1 0,-1-1 0,1 1 0,0-1 0,-1 1 0,1-1-1,-1 0 1,1 1 0,-1-1 0,0 0 0,0 1 0,0-1 0,1 0 0,-1 0 0,0 0 0,-1 0 0,1 0-1,0 0 1,0 0 0,-2 1 0,-17 13 144,-30 18 0,-1 0 195,49-32-327,1 1 0,-1-1 1,0 1-1,1-1 0,-1 1 0,1-1 0,0 1 1,-1 0-1,1-1 0,0 1 0,0 0 0,-1 3 0,2-5-15,0 1-1,0 0 0,0-1 1,0 1-1,0 0 0,0-1 1,0 1-1,0 0 0,0-1 1,0 1-1,1-1 0,-1 1 1,0 0-1,0-1 0,1 1 1,-1 0-1,0-1 0,1 1 1,-1-1-1,1 1 0,-1-1 1,1 1-1,-1-1 0,1 1 1,-1-1-1,1 0 0,-1 1 1,1-1-1,-1 0 0,1 1 1,0-1-1,-1 0 0,1 0 1,0 1-1,-1-1 0,1 0 1,-1 0-1,1 0 0,0 0 1,1 0-1,19 3-310,1-1 0,-1-2 1,1 0-1,41-5 0,-5 0 77,-2 2-108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01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13795,'-1'8'1648,"2"-1"-904,5-5-287,6-1 1239,4 2-736,7-1-344,1-2-264,5 0-592,2 3-344,-4-2 512,-4 5-136,-11 3-120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01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13795,'7'3'1632,"3"0"-1008,12-3-255,-2 0 903,12-1-872,-2-5-360,12 3 176,1 3-40,1 0-224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04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0 11602,'-11'5'1369,"-4"8"-937,-9 10-216,0 6 1440,-2 19-1352,0 5-104,5 15-112,6 4-32,9 7-48,6-3 24,16-1-24,5-4-40,16-14-168,10-7-80,14-21 232,8-8-48,8-13-24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02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26 12411,'8'-4'337,"-1"0"1,1 1 0,-1 0 0,1 0 0,0 1-1,0 0 1,0 0 0,1 1 0,-1 0-1,13 1 1,-18 0-225,1 0 0,0 0 0,0 1 0,-1 0-1,1 0 1,-1 0 0,1 0 0,0 0 0,-1 1 0,0-1 0,5 4-1,-6-4-70,0 1 0,-1-1 0,1 1 0,0 0 0,-1 0 0,1 0 0,-1 0 0,0 0 0,1 0 0,-1 0 1,0 0-1,0 1 0,-1-1 0,1 0 0,0 1 0,-1-1 0,1 0 0,-1 5 0,0-2-15,0-1 1,-1 1 0,1-1 0,-1 1 0,0-1 0,0 0 0,-1 0 0,1 1-1,-1-1 1,0 0 0,0 0 0,-1 0 0,1-1 0,-1 1 0,-3 3 0,-6 8 39,-2-2 0,-17 16 1,22-21-24,-57 44 180,46-38-109,1 0 0,0 2-1,2 0 1,0 1-1,-30 38 1,46-52-103,-1-1-1,1 0 1,-1 0 0,1 1 0,0-1 0,0 1-1,0-1 1,0 1 0,1-1 0,-1 1 0,0-1-1,1 1 1,0 0 0,0-1 0,0 1-1,0 0 1,0-1 0,1 1 0,-1 0 0,1 3-1,1-4-5,-1 1 0,1-1 0,0 1 0,-1-1 0,1 0-1,0 1 1,1-1 0,-1 0 0,0 0 0,0-1 0,1 1 0,-1 0-1,1-1 1,0 1 0,3 0 0,5 3-8,1-2-1,0 1 1,0-2 0,0 1 0,1-2-1,-1 0 1,18 0 0,-13-2-7,1 0 1,-1-2-1,23-5 0,-35 7 25,1-1-1,-1 1 1,0-1 0,0-1-1,0 1 1,0-1-1,0 1 1,0-1-1,-1-1 1,1 1-1,-1-1 1,0 1-1,0-1 1,4-6-1,-7 9 2,0 0-1,0-1 1,0 1-1,-1 0 1,1-1-1,-1 1 1,1 0-1,-1-1 0,1 1 1,-1 0-1,0-1 1,1 1-1,-1-1 1,0 1-1,0-1 1,0 1-1,0-1 1,-1 1-1,1 0 0,0-1 1,0 1-1,-2-3 1,1 3 9,0-1 0,0 0-1,0 1 1,-1-1 0,1 1 0,-1-1 0,1 1 0,-1 0 0,1 0-1,-1 0 1,0 0 0,1 0 0,-1 0 0,-3-1 0,0 0 24,-1 0 0,0 1-1,0-1 1,0 1 0,-1 0 0,1 1 0,0 0 0,0 0 0,-10 1 0,11 0-125,0 0 0,1 1 0,-1 0 0,1 0 0,0 0 0,-5 3 0,8-5 65,1 0 0,-1 0 0,1 1 1,-1-1-1,1 0 0,-1 1 0,1-1 1,-1 1-1,1-1 0,-1 1 0,1-1 1,-1 1-1,1-1 0,0 1 1,-1-1-1,1 1 0,0-1 0,0 1 1,-1-1-1,1 1 0,0 0 0,0-1 1,0 1-1,0 0 0,0-1 0,0 1 1,0-1-1,0 1 0,0 0 0,0-1 1,0 1-1,0 0 0,0-1 0,0 1 1,1-1-1,-1 1 0,0 0 0,0-1 1,1 1-1,-1-1 0,0 1 0,1-1 1,-1 1-1,1-1 0,-1 1 0,0-1 1,1 0-1,-1 1 0,1-1 0,0 1 1,-1-1-1,1 0 0,-1 0 0,1 1 1,-1-1-1,1 0 0,0 0 0,0 1 1,21 7-198,5-2-80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03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1 150 15027,'0'0'45,"0"0"0,0 0 0,0 0 0,0 1 0,0-1 0,0 0 0,0 0 0,0 0 0,0 0 0,0 1 0,0-1 0,0 0 0,0 0-1,0 0 1,0 1 0,0-1 0,0 0 0,0 0 0,0 0 0,0 0 0,0 1 0,0-1 0,0 0 0,0 0 0,0 0 0,1 0 0,-1 0 0,0 1 0,0-1 0,0 0 0,0 0 0,0 0-1,0 0 1,1 0 0,-1 0 0,0 1 0,0-1 0,0 0 0,0 0 0,0 0 0,1 0 0,-1 0 0,0 0 0,0 0 0,0 0 0,1 0 0,-1 0 0,0 0 0,0 0 0,0 0 0,0 0-1,1 0 1,-1 0 0,0 0 0,16-7 1051,13-15 117,-9 3-454,29-35-1,-1 0-641,-61 96-254,7-27 49,1-1 0,1 1 1,0 0-1,1 1 0,1-1 1,-1 31-1,3-45 60,0 0 1,-1 0-1,1 0 0,0 0 1,1 0-1,-1 0 0,0 0 0,0 0 1,0 0-1,1 0 0,-1 0 1,0 0-1,1 0 0,-1 0 0,1 0 1,-1-1-1,1 1 0,-1 0 1,1 0-1,0 0 0,-1-1 0,1 1 1,0 0-1,0-1 0,0 1 1,-1-1-1,1 1 0,0-1 0,0 1 1,0-1-1,2 1 0,4-2-212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03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15 15907,'-6'2'801,"64"-17"-2930,-38 14 2889,3 5-128,0 3-127,5 12-41,-4 6-64,-2 14-128,-5 7-88,-8 12-48,-5 4-40,-15 3-24,-7 2 8,-12-1-72,-6-4-232,-12-12 224,-1-10-40,0-15-16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04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11723,'7'-4'405,"1"1"1,-1 0 0,0 0-1,1 0 1,0 1 0,0 0-1,0 1 1,10-1 0,3 0 847,41 3 1,-58 0-1184,0-1 0,0 1 0,0-1 0,0 1 0,0 0 0,0 1 0,-1-1 1,1 1-1,0 0 0,-1-1 0,4 4 0,-6-4-54,0 0 0,0 0 0,0 0 0,0 0 1,0 0-1,0 0 0,0 0 0,0 1 0,-1-1 1,1 0-1,-1 1 0,1-1 0,-1 0 0,1 1 1,-1-1-1,0 1 0,1-1 0,-1 0 0,0 1 0,0-1 1,0 1-1,0-1 0,0 1 0,-1-1 0,1 1 1,0-1-1,-1 0 0,1 1 0,-1-1 0,1 0 1,-1 1-1,0-1 0,-1 3 0,-5 6 25,0-1 1,-1 1-1,0-1 0,0-1 1,-20 16-1,-18 20 125,45-43-163,1-1 1,-1 1-1,0 0 1,1-1 0,-1 1-1,1 0 1,-1 0-1,1-1 1,-1 1 0,1 0-1,0 0 1,-1 0 0,1-1-1,0 1 1,0 0-1,-1 0 1,1 0 0,0 0-1,0 0 1,0 0-1,0 0 1,1 1 0,-1-1-9,1 0 0,-1-1 1,1 1-1,-1 0 1,1-1-1,0 1 0,-1-1 1,1 1-1,0-1 0,0 1 1,-1-1-1,1 1 1,0-1-1,0 0 0,0 1 1,-1-1-1,1 0 0,1 1 1,6 0-88,0 0-1,0-1 1,14-1 0,-19 1 57,72-4-185,-26 0 71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7:04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1 11370,'-13'1'200,"-147"26"875,128-20-543,1 2 1,-58 23-1,82-28-464,-1-1 1,2 1-1,-1 1 1,0 0-1,1-1 0,-6 7 1,11-10-58,0 0 1,0 0-1,0 1 0,0-1 1,0 0-1,1 0 1,-1 0-1,0 1 0,1-1 1,-1 0-1,1 1 0,-1-1 1,1 0-1,0 1 1,0-1-1,-1 0 0,1 2 1,1-1 5,-1-1-1,0 0 1,1 0 0,0 1 0,-1-1 0,1 0 0,0 0 0,-1 0 0,1 0-1,0 0 1,0 0 0,0 0 0,0 0 0,0-1 0,0 1 0,0 0 0,0-1 0,0 1-1,0 0 1,1-1 0,-1 1 0,2 0 0,13 3 86,-1 0 0,1-1 0,-1 0 0,1-2-1,18 1 1,543-13 588,-404 3-731,1281-13 531,-648 17 234,0-21-487,-762 23-211,928-43-203,0 35-889,-802 14 823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05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11698,'7'-3'3801,"-2"3"-3057,-3 9-327,0 7-153,-2 14 632,0 8-216,0 11-256,0 3-112,0 6-176,0-2-32,1-5-72,1-8-32,1-14-208,0-7 1544,-8-18-1288,-3-13 112,-4-7 32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05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11498,'22'8'1553,"4"-2"-961,4-6-216,4 0 896,2-3-127,1 2-665,1-7-104,0 1-24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05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0 342 14459,'1'0'77,"-1"0"-1,0 0 1,1 1-1,-1-1 0,0 0 1,1 0-1,-1 0 1,1 0-1,-1 0 1,0 0-1,1 1 1,-1-1-1,1 0 1,-1 0-1,0 0 1,1-1-1,-1 1 1,1 0-1,-1 0 1,0 0-1,1 0 1,-1 0-1,0 0 1,1 0-1,-1-1 1,0 1-1,1 0 1,-1 0-1,0-1 0,1 1 1,-1 0-1,17-10 400,10-10 376,-1-1-1,-1-1 0,27-33 0,60-83-137,-97 115-674,-13 18-33,1 0 0,1 0 0,-1 0 0,1 0 0,0 0 0,0 1 0,0-1 0,1 1 0,5-4 0,-9 8-7,-1 0 0,0 0 0,0 0 0,0 0-1,1 0 1,-1 0 0,0 1 0,0-1 0,0 0 0,0 0-1,1 0 1,-1 0 0,0 1 0,0-1 0,0 0 0,0 0-1,0 0 1,0 1 0,1-1 0,-1 0 0,0 0 0,0 0 0,0 1-1,0-1 1,0 0 0,0 0 0,0 1 0,0-1 0,0 0-1,0 0 1,0 0 0,0 1 0,0-1 0,0 0 0,0 0-1,0 1 1,-1-1 0,1 0 0,0 0 0,-1 14-4,-9 46-85,4-30-201,1 0 0,1 0 0,2 0 0,3 48 0,-1-76 214,0 1 0,0-1 0,0 0 1,1 1-1,0-1 0,-1 0 1,1 0-1,0 1 0,0-1 0,0 0 1,0 0-1,0 0 0,1 0 1,-1 0-1,1-1 0,-1 1 0,3 2 1,5-2-300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06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15587,'0'9'1513,"5"-2"-961,2-4-240,9-1 904,3-2-488,7-2-552,3-4-384,1-5 1833,0-4-1505,2-5 16,0-2 40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06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412 191 14459,'-15'30'1290,"-2"0"-1,-38 52 1,34-55-1055,-2-1 1,0-2-1,-1 0 0,-1-1 1,-40 26-1,58-44-200,-1 0 0,1-1 0,-1 0-1,1-1 1,-1 1 0,-9 1 0,15-4-54,0-1 1,0 0-1,0 1 0,0-1 1,0 0-1,0 0 1,0 0-1,0 0 1,0 0-1,0 0 0,0-1 1,0 1-1,0-1 1,0 1-1,0-1 1,1 0-1,-1 0 0,0 0 1,0 0-1,1 0 1,-1 0-1,0 0 1,1-1-1,-1 1 0,1-1 1,0 1-1,-1-1 1,1 1-1,0-1 1,0 0-1,-1-1 0,-2-8-240,-1 1-1,2-1 0,-1 0 1,2 0-1,-1 0 0,2 0 0,-2-14 1,2-4-801,4-46 1,-2 69 924,5-38-755,-6 41 850,1 1 0,0-1 0,0 1 0,0 0 1,0-1-1,0 1 0,0 0 0,0-1 0,1 1 0,-1 0 0,1 0 0,0 0 0,-1 0 0,3-1 1,-3 2 44,0 1 1,0-1 0,0 1-1,0 0 1,0-1 0,0 1 0,1 0-1,-1 0 1,0 0 0,0-1-1,0 1 1,0 0 0,0 1 0,0-1-1,0 0 1,0 0 0,0 0-1,0 1 1,0-1 0,0 0 0,0 1-1,0-1 1,0 1 0,0-1-1,0 1 1,1 0 0,25 22 403,-22-17-300,27 26 440,69 62 995,-86-82-1369,-1-1-1,2-1 1,-1-1-1,1 0 1,24 10-1,-35-17-139,0 0-1,0-1 0,0 0 0,0 0 0,0 0 0,0 0 0,0-1 0,0 0 0,1 0 1,4-1-1,-6 1-20,-1-1 1,1 0-1,-1 0 1,0-1-1,1 1 1,-1-1 0,0 0-1,0 0 1,0 0-1,0 0 1,0 0-1,-1 0 1,1-1-1,-1 1 1,3-4 0,18-26-2</inkml:trace>
  <inkml:trace contextRef="#ctx0" brushRef="#br0" timeOffset="1">559 0 13123,'5'12'1240,"5"8"-792,3 3-152,0 7 496,0 8-215,-4 7-73,-4 6-80,-6 4-168,-8 2-80,-10 3-152,-10-2-200,-14-8 1832,-8-6-1536,-14-8 120,-1-7 64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07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 13595,'-19'0'1032,"-7"11"-832,-1 5-88,-7 16 280,1 7-80,1 18-128,3 6-96,12 12-40,7 4-32,16-3 16,7-1-16,19-11-56,5-6-120,15-19 144,0-9-24,2-15-32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07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 13923,'26'-2'1227,"45"2"1,-61 0-985,0 1 1,0 1 0,0 0-1,0 0 1,0 1-1,-1 0 1,14 7 0,-21-9-219,0 0 1,0 0-1,0 0 0,-1 0 1,1 0-1,-1 0 1,1 1-1,-1-1 1,1 1-1,-1-1 1,0 1-1,1 0 1,-1-1-1,0 1 1,0 0-1,0 0 1,-1 0-1,1-1 1,0 1-1,-1 0 0,1 0 1,-1 0-1,0 0 1,1 0-1,-1 0 1,0 0-1,0 1 1,0-1-1,-1 0 1,1 0-1,0 0 1,-1 0-1,0 0 1,1-1-1,-1 1 1,0 0-1,0 0 1,-1 2-1,-4 6-13,0 0 0,-1 0 1,0-1-1,-1 0 0,-10 10 0,-31 29-4,-32 34 15,69-69-7,1 2 0,0-1 0,1 2 0,-9 17 0,17-29-10,0 0 1,0 1-1,0-1 0,1 0 0,0 0 1,0 1-1,0-1 0,0 1 0,1-1 1,0 1-1,0-1 0,0 8 0,1-9 1,0 1 0,0-1 0,0 0-1,1 0 1,-1 0 0,1 0 0,0 0-1,0 0 1,0 0 0,0-1 0,0 1-1,0-1 1,1 1 0,-1-1 0,1 0-1,5 4 1,2-1 6,-1 0 0,1 0 0,0-1 0,0 0 0,0-1 0,0 0 0,1-1 0,-1 0 0,1-1 0,13 1 0,-8-2 28,1 0-1,0-2 1,-1 1 0,1-2-1,29-8 1,-42 10-5,0 0 1,0-1-1,-1 1 1,1-1-1,-1 0 1,1 0-1,-1 0 0,0-1 1,1 1-1,-1-1 1,4-4-1,-7 6-17,1 0 0,-1 0 0,1 0 0,-1 0 0,1 0 0,-1 0 0,1 0 0,-1 0 0,0 0 0,0 0 0,1 0 0,-1 0 0,0 0 0,0 0 0,0 0 0,0 0 0,0 0 0,-1-2 0,0 2 5,1-1-1,-1 0 0,0 0 0,0 1 0,0-1 1,0 1-1,0-1 0,0 1 0,-1-1 0,1 1 0,-1 0 1,1-1-1,-3-1 0,-9-5-105,0 1 1,-1 0-1,0 1 1,0 0-1,0 1 1,-19-4 0,6 1-653,24 7 431,3-1-120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08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 14395,'5'-1'382,"0"1"0,1 0 0,-1-1 1,1 2-1,-1-1 0,0 1 0,1-1 0,6 3 0,-10-2-346,-1-1 0,1 1-1,-1 0 1,0 0 0,0-1-1,1 1 1,-1 0 0,0 0-1,0 0 1,0 0 0,0 0-1,0 1 1,0-1 0,0 0-1,0 0 1,0 1 0,-1-1-1,1 0 1,-1 1 0,1-1-1,-1 1 1,1-1 0,-1 1-1,0-1 1,0 1 0,1-1-1,-1 1 1,0-1 0,0 1-1,-1-1 1,1 1 0,0-1-1,0 1 1,-2 2 0,1 2-6,-1 0 1,0 0 0,-1 0 0,0 0-1,0 0 1,0 0 0,0-1 0,-1 1-1,-5 5 1,-7 7 167,-22 18 1,2-2 205,34-32-372,1-1 1,-1 1-1,1-1 0,0 1 1,0 0-1,0-1 0,0 1 1,0 0-1,0 0 0,0 0 1,-1 3-1,2-4-22,0 0-1,0-1 1,1 1 0,-1 0-1,0-1 1,0 1-1,0 0 1,1-1-1,-1 1 1,0 0 0,1-1-1,-1 1 1,0 0-1,1-1 1,-1 1 0,1-1-1,-1 1 1,1-1-1,-1 1 1,1-1 0,0 1-1,-1-1 1,1 0-1,-1 1 1,1-1 0,0 0-1,-1 1 1,1-1-1,0 0 1,0 0 0,-1 0-1,1 0 1,0 0-1,-1 0 1,2 0-1,14 2 138,-1-1 0,1-1-1,0 0 1,-1-1 0,1-1-1,21-5 1,-10 2-36,28-5 37,1-5 63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09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 13995,'23'1'1256,"3"6"-848,4 3-144,1 11 417,-1 6-73,-10 15-184,-2 9-88,-12 14-144,-6 6-32,-13 4-40,-8 3-8,-10-3-8,-6-1 24,-9-10-288,-5-11 1944,-11-17-1600,0-7 112,4-13 97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09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0 9698,'-18'10'1312,"-4"9"-760,-6 7-175,-1 7 1591,2 15-1320,-2 11-40,6 14-96,3 5-24,12 4-7,8 2-33,15 0-104,11-3-32,19-10-80,10-6-112,17-19-488,3-8 384,12-19-72,-2-9-40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8:04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81 8090,'-20'-2'1058,"10"1"-346,1 0 0,0-1 0,-10-2 0,19 4-665,-1 0 0,1-1 1,0 1-1,0 0 0,0 0 1,0 0-1,-1 0 0,1-1 0,0 1 1,0 0-1,0 0 0,0 0 1,0 0-1,0-1 0,0 1 0,0 0 1,-1 0-1,1-1 0,0 1 1,0 0-1,0 0 0,0 0 0,0-1 1,0 1-1,0 0 0,0 0 1,0 0-1,0-1 0,0 1 0,1 0 1,-1 0-1,0 0 0,0-1 1,0 1-1,0 0 0,0 0 0,0 0 1,0-1-1,1 1 0,-1 0 1,0 0-1,0 0 0,0 0 0,0 0 1,0-1-1,1 1 0,-1 0 1,0 0-1,0 0 0,0 0 0,1 0 1,-1 0-1,0 0 0,0 0 1,0 0-1,1 0 0,-1 0 0,0 0 1,1 0-1,11-7 619,-4 5-532,1 0 1,-1 1-1,0 0 0,1 1 0,-1 0 0,16 2 0,2-1-48,282 6 150,246 3-462,260-24 348,-688 12-801,-189-5-755,18 0 1090,-552-32-356,462 40 1122,0 6-1,-191 36 0,195-14-196,108-23-183,0 1 0,1 2-1,-35 17 1,56-26-40,0 1-1,0-1 0,1 0 1,-1 1-1,0-1 0,0 1 1,0 0-1,0-1 0,0 1 1,1 0-1,-1-1 1,0 1-1,1 0 0,-1 0 1,0 0-1,0 1 0,2-2 0,-1 1-1,0-1 1,1 0-1,-1 0 1,1 1-1,-1-1 1,1 0-1,-1 0 1,0 0-1,1 1 1,-1-1-1,1 0 1,-1 0-1,1 0 1,-1 0 0,1 0-1,-1 0 1,1 0-1,-1 0 1,1 0-1,-1 0 1,2 0-1,40-6 29,145-22 93,249-6 0,84 23-1762,-445 7 1332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10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38 15987,'49'-16'1512,"-38"12"-1187,1 0 0,-1 0-1,1 1 1,22-3 0,-33 6-299,-1 0 1,1 0 0,0 0 0,-1 0-1,1 0 1,0 0 0,-1 0-1,1 0 1,0 0 0,0 0-1,-1 0 1,1 0 0,0 1-1,-1-1 1,1 0 0,-1 0 0,1 1-1,0-1 1,-1 0 0,1 1-1,-1-1 1,1 1 0,-1-1-1,1 1 1,-1-1 0,1 1-1,-1-1 1,1 1 0,-1-1 0,0 1-1,1 0 1,-1-1 0,0 1-1,0 0 1,1-1 0,-1 1-1,0 0 1,0-1 0,0 1-1,0 0 1,0-1 0,0 1 0,0 0-1,0-1 1,0 1 0,0 0-1,0-1 1,0 1 0,0 0-1,-1-1 1,1 1 0,0 0-1,-1-1 1,1 1 0,-1 0-1,-1 5 44,-1 0-1,-1 0 1,1-1-1,-8 10 0,-78 85 173,-13 17-93,98-112-141,0 0 1,1 0-1,0 0 0,0 0 0,-2 7 0,4-10-7,1 0 1,-1 0-1,1-1 1,-1 1-1,1 0 0,0 0 1,0 0-1,0 0 0,0-1 1,0 1-1,0 0 0,0 0 1,1 0-1,-1-1 0,1 1 1,-1 0-1,1 0 1,0-1-1,0 1 0,-1-1 1,3 4-1,1-1-15,0 0 0,1 0 0,-1-1 0,1 0 0,-1 0-1,1 0 1,0 0 0,0-1 0,0 1 0,1-1 0,8 2 0,12 2-376,30 4-1,-42-8 213,106 15-297,-62-11 176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12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21 15563,'9'-4'265,"0"1"-1,0 0 0,1 0 0,-1 1 0,1 0 1,0 0-1,0 1 0,-1 0 0,15 1 1,-5 1-8,-1 1 0,1 0-1,36 11 1,-53-13-247,0 0-1,0 1 0,-1-1 0,1 1 1,0 0-1,0 0 0,0 0 0,0 0 0,-1 0 1,1 0-1,0 0 0,-1 0 0,1 1 0,-1-1 1,1 1-1,-1-1 0,0 1 0,0-1 0,2 5 1,-2-4-10,-1 0 0,0-1 0,0 1 0,-1 0 1,1 0-1,0 0 0,-1 0 0,1 0 0,-1 0 0,1 0 1,-1 0-1,0-1 0,0 1 0,0 0 0,0-1 0,0 1 1,0 0-1,-1-1 0,1 1 0,0-1 0,-3 2 0,-124 116-122,85-83 75,3 1 1,-53 63-1,87-92 42,0 0-1,0 0 1,1 0 0,1 1 0,-6 13-1,9-20 7,0-1-1,0 1 0,1 0 0,-1-1 0,1 1 0,0 0 0,0-1 0,-1 1 0,1 0 0,0 0 0,0-1 1,0 1-1,1 0 0,-1 0 0,0-1 0,1 1 0,-1 0 0,1-1 0,0 1 0,-1 0 0,1-1 0,0 1 0,0-1 1,0 1-1,0-1 0,0 0 0,0 1 0,0-1 0,1 0 0,-1 0 0,0 0 0,1 0 0,-1 0 0,1 0 0,-1 0 1,1 0-1,0-1 0,2 2 0,21 4 67,1 0 1,0-2 0,0 0-1,0-2 1,34-1 0,-14 0 263,-21 1-78,-17-1-34,1 0-1,-1-1 0,0 0 0,1 0 0,-1-1 0,14-2 1,-21 2-184,0 0 1,0 0 0,0 0 0,0 0 0,-1 0-1,1 0 1,0 0 0,0 0 0,-1 0 0,1-1-1,0 1 1,-1 0 0,1 0 0,-1-1 0,0 1-1,1 0 1,-1-1 0,0 1 0,0 0 0,0-1-1,0 1 1,0 0 0,0-1 0,-1-2 0,-5-33-522,-1 21-267,6 14 710,0 0-1,0 1 0,0-1 0,0 0 0,0 0 0,1 0 0,-1 0 0,1 0 0,-1-4 0,1-8-298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14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6 12915,'13'-5'3286,"-18"16"-1003,-2 2-2007,-11 20-4,-2 0 1,-1 0-1,-1-2 0,-2-1 1,-1-1-1,-1-1 0,-2-1 1,-35 27-1,53-47-204,0 0 0,0-1 0,0 0 0,-17 6 0,25-11-57,0-1 1,0 1 0,-1 0-1,1-1 1,0 0-1,0 1 1,-1-1-1,1 0 1,0 0 0,0 0-1,-1 0 1,1-1-1,-3 0 1,3 0-10,1 1 1,0-1-1,0 0 1,0 0-1,0 1 1,0-1-1,0 0 1,0 0-1,0 0 1,0 0-1,0-1 1,0 1-1,1 0 1,-1 0-1,0 0 1,1-1-1,-1 1 1,1 0-1,0-1 1,-1 1-1,1 0 1,0-1-1,0 1 1,0-2-1,-1-7-38,2 1 0,-1 0 0,1 0-1,1 0 1,-1 0 0,2 0 0,-1 0 0,1 0-1,6-12 1,7-10-179,20-33-1,-28 51 124,0 1 1,13-14 0,-20 24 79,1 0-1,0 0 1,-1 0 0,1 0 0,0 0 0,0 0 0,0 1-1,1-1 1,-1 1 0,0 0 0,1 0 0,-1 0 0,0 0-1,1 0 1,-1 0 0,1 0 0,0 1 0,-1-1 0,1 1 0,3 0-1,-4 1 13,0-1 0,-1 1-1,1 0 1,-1 0 0,1-1-1,-1 1 1,1 1 0,-1-1-1,0 0 1,1 0 0,-1 0-1,0 1 1,0-1 0,0 0-1,0 1 1,0-1 0,0 1-1,-1-1 1,2 3 0,11 37 8,-9-28-6,5 16 91,0-1-1,21 38 0,-25-55-101,1-2-1,1 1 0,0-1 1,0 0-1,1 0 0,0-1 0,0 0 1,1 0-1,14 9 0,5 2-148,-15-14 4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15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7 14395,'8'-2'319,"1"0"0,0 1 0,0 0 0,-1 1 0,1 0 0,0 0 0,0 1 0,9 1 0,-3 1 3,0 0 1,-1 2-1,26 9 1,-37-13-296,0 1 1,0-1-1,0 1 1,-1-1-1,1 1 1,0 0-1,-1 0 1,0 0-1,1 0 1,-1 0-1,0 0 1,0 1-1,0-1 1,0 1-1,-1 0 1,1-1-1,-1 1 1,0 0-1,1 0 1,0 4-1,-2-3-10,1 1-1,-1-1 1,0 1-1,0-1 1,-1 1-1,1-1 1,-1 1-1,0-1 1,0 0-1,0 1 1,-1-1-1,0 0 1,-3 7-1,-18 27 58,-1-1-1,-51 60 1,42-56 163,-38 61 0,67-96-182,1 0 0,-1 0 1,2 0-1,-1 1 0,-3 10 0,6-15-40,0-1 1,0 0-1,0 1 0,-1-1 1,1 0-1,0 1 0,1-1 1,-1 0-1,0 1 0,0-1 0,0 0 1,1 1-1,-1-1 0,1 0 1,-1 0-1,1 1 0,0-1 1,-1 0-1,1 0 0,0 0 1,0 0-1,0 0 0,0 0 0,-1 0 1,2 0-1,-1 0 0,0 0 1,0-1-1,0 1 0,0 0 1,0-1-1,1 1 0,-1-1 1,2 1-1,4 1 23,0 0 0,0-1 0,0 0 0,0-1 0,0 0 0,0 0 1,0 0-1,0-1 0,0 0 0,0 0 0,13-5 0,3-1 11,-1-2 0,26-13 0,-31 14 48,30-21 0,-42 25-40,1 0-1,-1-1 0,0 1 1,0-1-1,-1-1 0,1 1 1,-1 0-1,6-10 0,-10 13-30,1 1-1,0-1 1,0 1-1,-1-1 1,1 1-1,-1-1 1,1 0-1,-1 1 1,1-1-1,-1 0 1,0 1-1,0-1 1,0 0-1,0 1 1,0-1-1,0 0 0,-1 1 1,1-1-1,0 0 1,-1 1-1,0-1 1,1 1-1,-1-1 1,-1-2-1,0 2 19,0 0 0,-1 0 0,1-1 0,0 1 1,-1 1-1,0-1 0,1 0 0,-1 1 0,0-1 0,0 1 0,0 0 0,-4-1 0,-4-1-251,-1 0 1,0 1-1,0 0 1,0 1-1,0 1 1,-13 0-1,10 4-707,9 0 486,7-1-175,9-1-83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15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1 179 15291,'-1'0'71,"1"1"1,0-1-1,0 0 0,0 1 0,0-1 1,0 0-1,0 1 0,1-1 0,-1 0 0,0 1 1,0-1-1,0 0 0,0 1 0,0-1 0,0 0 1,0 0-1,1 1 0,-1-1 0,0 0 0,0 0 1,0 1-1,1-1 0,-1 0 0,0 0 1,0 1-1,1-1 0,-1 0 0,0 0 0,1 0 1,-1 0-1,0 0 0,0 1 0,1-1 0,-1 0 1,0 0-1,1 0 0,-1 0 0,1 0 0,16-5 1267,18-17 138,-34 22-1335,31-27 460,-1 0-1,-1-2 1,31-38-1,-52 57-591,-20 29-234,-14 40-1,23-54 168,-51 150-1284,46-137 1060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16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 9802,'-2'3'1004,"0"0"1,0 0-1,-1 0 0,1 0 1,-1-1-1,-3 3 0,-13 14 416,5 4-1010,0 0 0,2 0 0,0 1 0,2 1 0,-13 44 1,10-14-223,-12 93 0,16-20-79,9-113-105,1-1 0,0 1-1,1 0 1,1-1 0,0 1 0,8 20 0,-9-30-45,0 0 0,1-1 0,-1 1 0,1-1 0,0 1 0,0-1 0,0 0 0,1 0 1,0 0-1,0-1 0,0 1 0,0-1 0,0 0 0,0 0 0,1-1 0,0 1 1,-1-1-1,1 0 0,9 2 0,0 0-87,0-2 0,1 0 1,-1-1-1,1 0 0,27-4 0,1-1-180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16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11 301 13083,'-3'8'794,"2"-6"-650,0 0 0,0 0 0,0 0 0,1 0 0,-1 0 0,0 0 0,1 0 0,0 1 0,-1-1 0,1 0 0,0 0 0,0 0 0,1 5 0,-1-7-59,1 0 0,0 1 0,0-1 0,-1 0 0,1 0 0,0 0 0,0 0 0,0 1 0,-1-1 0,1 0 0,0-1 0,0 1 0,0 0 0,-1 0 0,1 0 0,0 0 0,0-1 0,-1 1 0,1 0 0,0-1 0,0 1 0,-1 0 0,1-1 0,0 1 0,-1-1 0,2 0-1,21-16 702,-21 16-672,163-154 2156,-6 5-1852,-157 148-417,16-11 21,-18 13-21,1 0-1,-1 0 1,0 0-1,0 0 1,0 0-1,1 0 1,-1-1 0,0 1-1,0 0 1,1 0-1,-1 0 1,0 0 0,0 0-1,1 0 1,-1 0-1,0 0 1,0 0-1,0 0 1,1 0 0,-1 0-1,0 0 1,0 0-1,1 0 1,-1 1-1,0-1 1,0 0 0,0 0-1,1 0 1,-1 0-1,0 0 1,0 0 0,0 1-1,1-1 1,-1 0-1,0 0 1,0 0-1,0 0 1,0 1 0,0-1-1,1 0 1,-1 0-1,0 0 1,0 1 0,0-1-1,0 0 1,0 0-1,0 1 1,0-1-1,0 0 1,0 0 0,0 1-1,0-1 1,0 0-1,0 0 1,0 0-1,0 1 1,0-1 0,0 0-1,0 0 1,0 1-1,0-1 1,0 0 0,0 0-1,-1 0 1,1 1-1,0-1 1,0 0-1,0 0 1,-31 119 50,18-75-38,-10 67 0,21-101-47,-1 28-52,2-36 24,1 1 1,0-1-1,1 0 1,-1 0-1,0 1 1,1-1-1,-1 0 1,1 0-1,0 0 1,0 0-1,0 0 1,0 0-1,1 2 1,-1-3 48,0-1 1,-1 1-1,1-1 1,0 1 0,0-1-1,0 0 1,0 1-1,0-1 1,0 0-1,0 0 1,0 0-1,0 0 1,0 0-1,0 0 1,0 0 0,0 0-1,0 0 1,0 0-1,0 0 1,0-1-1,-1 1 1,1 0-1,0-1 1,0 1 0,0-1-1,0 1 1,0-1-1,-1 1 1,1-1-1,0 1 1,0-1-1,-1 0 1,1 0-1,0 0 1,-1 1 10,23-19-258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17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17692,'9'8'1512,"5"-8"-1096,2-3-184,9-3 448,5 2-288,2-6-760,-2-1-200,6-2 448,1-1-176,0 1-152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17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2 15243,'0'0'41,"0"-1"0,1 1 0,-1 0 0,0 0 0,0 0 0,0 0 0,1 0 0,-1 0 0,0 0 0,0 0 0,1 0 0,-1 0 0,0 0 0,0 0 0,1 0 0,-1 0 0,0 0 0,0 0 0,1 0 0,-1 0-1,0 0 1,0 0 0,0 0 0,1 0 0,-1 0 0,0 0 0,0 1 0,1-1 0,-1 0 0,0 0 0,0 0 0,0 0 0,0 1 0,1-1 0,-1 0 0,0 0 0,0 0 0,0 1 0,0-1 0,0 0 0,0 0 0,0 0 0,1 1 0,-1-1 0,0 0 0,0 1 0,-4 16 1216,-17 23-75,18-35-1059,-104 173 1791,82-141-1405,-1-1 0,-51 53 0,72-84-449,0 0 1,-1 0 0,1-1 0,-1 0 0,-11 7 0,16-11-72,0 1 1,0-1 0,0 1 0,-1-1-1,1 1 1,0-1 0,-1 0 0,1 1 0,0-1-1,-1 0 1,1 0 0,0 0 0,-1 0-1,1 0 1,0-1 0,-1 1 0,1 0 0,0-1-1,0 1 1,-1 0 0,1-1 0,0 0-1,0 1 1,0-1 0,0 0 0,-1 1-1,1-1 1,0 0 0,0 0 0,1 0 0,-1 0-1,0 0 1,0 0 0,0 0 0,1 0-1,-2-2 1,-1-3-174,0-1-1,0 0 0,1 0 0,-1 0 0,2 0 1,-1-1-1,-1-13 0,2-56-1461,2 60 1244,-1 1 22,0-14-592,5-32-1,-5 56 857,1-1 0,1 1 0,-1-1 0,1 1 1,0 0-1,1-1 0,-1 1 0,1 0 0,0 1 0,1-1 1,4-5-1,-7 9 152,1 1 0,0 0 0,0 0 0,-1 0 1,1 0-1,0 0 0,0 0 0,0 0 0,0 1 0,0-1 1,0 1-1,0-1 0,0 1 0,1 0 0,-1 0 0,0 0 1,0 0-1,0 0 0,0 0 0,0 1 0,0-1 0,0 1 1,0-1-1,0 1 0,0 0 0,0 0 0,0 0 0,2 1 1,8 5 301,-1 0 0,0 0 1,12 10-1,-20-14-256,59 55 1126,-51-46-1188,1 0 0,0-1 0,0 0-1,1-1 1,0-1 0,30 16 0,-25-19-116,-4-8-80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18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0 13811,'18'28'1664,"1"1"-1024,5 0-215,1 3 847,2 4-448,-2 1 24,-8 7-248,-5 2-120,-12 10-176,-10 5-63,-15 3-49,-4 4-48,-11-5-256,-4 0-337,-3-11 401,-1-5-72,4-16-24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0:34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12147,'-1'-1'59,"1"0"0,0 1 0,0-1 1,1 0-1,-1 0 0,0 1 1,0-1-1,0 0 0,0 0 0,1 1 1,-1-1-1,0 0 0,1 0 0,-1 1 1,0-1-1,1 1 0,-1-1 1,1 0-1,-1 1 0,1-1 0,0 1 1,-1-1-1,1 1 0,-1-1 0,1 1 1,0 0-1,-1-1 0,1 1 1,0 0-1,0-1 0,-1 1 0,1 0 1,0 0-1,0 0 0,-1-1 0,3 1 1,32 5 493,-21-3-457,133 15 104,0-7 1,211-12-1,-92-19-169,150-6-25,-394 26-8,7 0 1,31 3 0,-52-2 1,-1 1-1,0 1 0,0-1 1,0 1-1,1 0 0,-2 1 1,1-1-1,0 1 0,10 7 1,-17-10-2,1 0 0,-1 0 0,1 1 0,-1-1 0,1 0 0,-1 1 0,0-1 0,1 1 0,-1-1 1,1 1-1,-1-1 0,0 1 0,1-1 0,-1 1 0,0-1 0,1 1 0,-1-1 0,0 1 0,0-1 0,0 2 0,-6 3-17,-21-1-5,24-4 18,-300 8-312,107-5 162,-601 27-14,782-30 167,-11 1-12,24-1 10,4 1 0,14 0-4,728-1-51,-320-42 92,-411 40-31,-8 2-2,1-1 0,0 0 1,-1 0-1,1-1 0,0 0 1,-1 0-1,0 0 0,8-5 0,-13 7 1,1 0 0,-1 0 0,0 0 0,0 0 0,1 0 0,-1 0 0,0 0 0,0 0 0,1 0 0,-1 0 0,0-1 0,0 1 0,0 0 0,1 0 0,-1 0 0,0 0 0,0 0 0,0-1 0,1 1 0,-1 0 0,0 0 0,0 0 0,0-1 0,0 1 0,0 0 0,0 0 0,1-1 0,-1 1 0,0 0 0,0 0 0,0-1 0,0 1 0,0 0 0,0 0 0,0-1 0,0 1 0,0 0 0,0 0 0,0-1 0,0 1-1,0 0 1,0 0 0,0-1 0,-1 1 0,1 0 0,0 0 0,0 0 0,0-1 0,0 1 0,0 0 0,0 0 0,-1 0 0,1-1 0,0 1 0,0 0 0,0 0 0,-1 0 0,1 0 0,0-1 0,-19-3-1,19 4 1,-47-4-9,1 2 1,-1 2 0,-70 10-1,97-8 7,-335 47-153,5-1-901,287-43 840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19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42 14195,'5'-5'214,"1"1"0,0-1 0,1 2 0,-1-1 0,1 1 0,-1 0 0,1 0 1,0 0-1,0 1 0,0 0 0,1 1 0,-1 0 0,0 0 0,0 0 0,1 1 0,10 1 0,-13-1-152,0 0 0,0 0 0,1 1 0,-1 0 0,0 0 0,0 1-1,-1-1 1,1 1 0,0 0 0,0 0 0,-1 0 0,1 1 0,-1 0 0,0 0 0,0 0-1,0 0 1,0 1 0,-1-1 0,1 1 0,-1 0 0,0 0 0,0 0 0,0 1 0,2 4-1,-4-5-44,0-1 0,-1 1 0,1-1-1,-1 1 1,0 0 0,0-1-1,0 1 1,0-1 0,-1 1-1,1 0 1,-1-1 0,0 1-1,0-1 1,0 0 0,-1 1-1,1-1 1,-1 0 0,0 0 0,1 0-1,-2 0 1,1 0 0,0 0-1,-6 5 1,-5 5 26,0-1-1,-2 0 1,-18 13 0,28-22-32,-46 30 68,-24 18 37,67-45-85,-1 1 0,1 1 0,0-1 0,1 1 1,-11 16-1,16-23-19,1 1 0,0 0 0,-1 0 0,1 0 0,0 0 0,0 1 0,0-1 0,0 0 0,1 0 0,-1 1 0,1-1 0,-1 0 0,1 1 0,0-1 0,0 0 0,0 1 0,0-1 0,0 1 0,1-1 0,-1 0 0,1 1 0,-1-1 0,1 0 0,0 0 0,0 0 0,0 1 0,0-1 0,0 0 0,1 0 0,-1 0 0,1-1 0,-1 1 0,1 0 0,-1 0 0,1-1 0,0 1 0,0-1 0,0 0 0,2 2 0,6 2 33,-1 0-1,1 0 1,-1-1 0,1-1-1,1 0 1,-1 0 0,16 2-1,-10-3 11,0-1 0,0 0-1,0-2 1,27-2 0,-34 1 5,-1 1-1,0-1 1,0 0 0,0-1 0,0 0-1,0 0 1,-1-1 0,1 0 0,-1 0-1,11-9 1,-16 11-23,0 1 1,0 0-1,-1-1 1,1 0-1,-1 1 0,1-1 1,-1 0-1,1 0 0,-1 0 1,0 0-1,0 0 0,0 0 1,0 0-1,-1 0 1,1 0-1,0 0 0,-1-1 1,0 1-1,1 0 0,-1-5 1,-1 5 12,1-1 0,-1 1 0,0-1 0,0 1 0,0-1 0,0 1 0,-1 0-1,1-1 1,-1 1 0,1 0 0,-1 0 0,0 0 0,0 0 0,1 0 0,-4-1 0,-3-3 2,-1 0-1,1 1 0,-1 0 1,0 0-1,-1 1 1,1 1-1,-1-1 1,-10-1-1,20 5-53,-3-1-126,0 0-1,0 0 1,0 1-1,0-1 1,0 1-1,0 0 1,0 0-1,0 0 0,0 0 1,0 0-1,0 1 1,0 0-1,0-1 1,-4 3-1,7-3 108,0 1 0,-1-1 0,1 0 0,0 1 0,0-1 0,0 1 0,0-1 0,0 0 0,0 1 0,0-1 0,0 1-1,0-1 1,0 0 0,0 1 0,0-1 0,1 0 0,-1 1 0,0-1 0,0 1 0,0-1 0,0 0 0,1 1 0,-1-1 0,0 0-1,0 1 1,1-1 0,-1 0 0,0 0 0,1 1 0,-1-1 0,0 0 0,1 0 0,-1 1 0,0-1 0,1 0 0,-1 0 0,0 0-1,1 0 1,-1 0 0,1 1 0,17 6-574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19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4 142 16371,'-1'3'201,"0"0"-1,0 0 1,1 0-1,-1 0 0,1 1 1,0-1-1,0 0 1,0 0-1,1 0 0,0 5 1,-1-7-147,1 0-1,-1 0 1,0-1 0,1 1 0,-1-1 0,1 1-1,-1 0 1,1-1 0,-1 1 0,1-1 0,-1 1-1,1-1 1,-1 1 0,1-1 0,0 1 0,-1-1-1,1 0 1,0 1 0,0-1 0,1 0 40,0 1 1,0-1 0,0 0-1,-1 0 1,1 0-1,0 0 1,0 0 0,0 0-1,0-1 1,3 0-1,6-3 247,0 0 0,0-1-1,0 0 1,-1-1-1,0 0 1,14-12-1,56-50 481,-66 54-693,2 0-66,-8 7-99,1 0 1,-1-1 0,13-17-1,-108 175-1337,70-117 1094,1 1-1,-18 59 1,26-62 15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28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40 15171,'-1'7'792,"-1"-12"-776,-5-9 0,0-14 24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29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63 15411,'-15'-1'1617,"8"-1"-993,4-4-232,18-2 688,11-1-184,17-1-144,9 0-191,10 3-393,5-1-152,-1 7-400,-5 2-337,-13 15 601,-12 0-144,-17-3-112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32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481 12 13699,'27'-10'1900,"-27"9"-1873,1 1 1,-1 0 0,0 0-1,0 0 1,0 0 0,0 0 0,0 0-1,1 0 1,-1 0 0,0 0-1,0 0 1,0 0 0,1 0 0,-1 0-1,0 0 1,0 0 0,0 0-1,0 0 1,1 0 0,-1 0 0,0 0-1,0 0 1,0 0 0,0 0-1,0 1 1,1-1 0,-1 0 0,0 0-1,0 0 1,0 0 0,0 0-1,0 0 1,0 0 0,1 1-1,-1-1 1,0 0 0,0 0 0,0 0-1,0 0 1,0 1 0,-9 12 822,-38 34 76,-89 67 0,64-57-705,-119 91 284,187-144-558,0-1 0,-1 0 0,0 0 0,0-1 0,-8 4 0,12-6 25,0 1 1,1-1-1,-1 0 1,0 0-1,1 0 0,-1 0 1,0 0-1,0 0 1,1 0-1,-1 0 1,0 0-1,1 0 1,-1 0-1,0-1 0,1 1 1,-1 0-1,0 0 1,1-1-1,-1 1 1,0-1-1,0 0-25,0 0 0,0 0 0,1 0 0,-1 0 1,1 0-1,-1 0 0,1-1 0,-1 1 0,1 0 0,0 0 0,-1 0 0,1-1 0,0 1 0,0 0 0,0 0 1,0-2-1,1-18-291,5-31-1,2 2-153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32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13251,'7'23'1160,"2"7"-656,4 5-104,7 2 480,8 1-87,8-3-105,7-3-56,7-8-160,0-2-176,2-6-616,-3-3 392,-1-4-152,-7-2-72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32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15579,'22'5'1417,"6"-1"-897,2 3-184,9 2 472,4-3-120,7-1-136,-3 1-128,-5-3-424,-3 0-272,-8 0-504,-5-2 656,-13 5-152,-6 0-104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33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14699,'20'2'1272,"7"-2"-896,7-2-247,5 1-121,3-2-1505,-2 3 1577,-2 0-224,-5 3-384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33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1 11666,'2'0'159,"0"1"-1,1-1 1,-1 1-1,0 0 0,0 0 1,0 0-1,0 0 0,0 0 1,0 0-1,0 0 1,-1 1-1,3 1 0,-4-2-80,1 0 0,-1 0 1,0 0-1,1 1 0,-1-1 0,0 0 0,0 0 0,0 0 0,0 0 0,0 0 0,0 1 0,-1-1 0,1 0 0,0 0 0,-1 0 0,1 0 1,0 0-1,-1 0 0,1 0 0,-1 0 0,0 0 0,1 0 0,-1 0 0,0 0 0,1 0 0,-1-1 0,-2 3 0,-10 12 196,-1-1-1,-1 0 1,0 0-1,-1-2 1,-30 19-1,-93 43 162,137-74-430,-78 36 362,70-32-259,0-1-1,0 0 0,-1-1 0,1 0 1,-20 2-1,29-4-98,0 0 0,0 0 0,0 0 0,0 0 0,1 0 1,-1 0-1,0 0 0,0-1 0,0 1 0,0 0 0,1 0 1,-1-1-1,0 1 0,0 0 0,1-1 0,-1 1 0,0-1 0,0 1 1,1-1-1,-1 1 0,1-1 0,-1 1 0,0-1 0,1 0 0,-1 1 1,1-1-1,-1 0 0,1 0 0,0 1 0,-1-1 0,1 0 0,0 0 1,0 1-1,-1-1 0,1 0 0,0 0 0,0 0 0,0 0 1,0 1-1,0-1 0,0 0 0,0 0 0,0-1 0,1-2-21,0 0-1,0 0 1,0 0-1,1 0 1,-1 1-1,1-1 1,4-6-1,4-5-155,0 1-1,1 0 1,21-20-1,-27 29 107,0 1 0,1-1 0,-1 1 0,1 0 0,0 1 0,-1-1 0,2 1-1,-1 0 1,0 1 0,1-1 0,-1 1 0,11-1 0,-15 2 57,0 1 0,0 0 0,0 0 0,0 0 0,0 1 0,0-1 1,0 0-1,0 1 0,0-1 0,0 1 0,0 0 0,0-1 0,0 1 0,0 0 0,0 0 1,-1 0-1,1 1 0,0-1 0,-1 0 0,1 1 0,-1-1 0,1 1 0,-1-1 0,0 1 1,2 2-1,1 4 11,0 0 0,-1 0 0,0 0 0,4 16-1,-5-15 9,0 0-1,1-1 0,6 13 1,-4-15-19,-1 0-1,1-1 1,0 0 0,0 0 0,1 0 0,-1-1 0,1 0-1,0 0 1,0 0 0,1-1 0,-1 0 0,1 0 0,7 2 0,7 4-14,-5-1-10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34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13795,'20'-1'382,"1"2"1,0 0-1,-1 1 0,1 2 1,-1 0-1,0 1 1,0 0-1,-1 2 0,0 1 1,22 11-1,-38-18-355,-1 1 0,0-1 0,1 1 0,-1 0 0,0 0-1,0 0 1,0 0 0,3 4 0,-4-5-20,-1 0-1,1 0 1,-1 0 0,1 0 0,-1 0-1,0 0 1,0 0 0,0 0-1,1 1 1,-1-1 0,0 0-1,0 0 1,0 0 0,0 0 0,-1 0-1,1 0 1,0 0 0,0 0-1,-1 0 1,1 0 0,0 0-1,-1 0 1,1 0 0,-1 0-1,0 0 1,1 0 0,-1 0 0,-1 1-1,-9 8 14,0 0-1,0-1 0,-1 0 1,0-1-1,-1-1 0,-24 12 1,-4 3 3,19-10-12,-3 1 37,1 1 0,1 2 0,0 0 0,-26 25 0,47-39-32,0 0-1,0 0 1,0 0 0,1 0 0,-1 1 0,0-1 0,1 1 0,-1 0 0,1-1 0,0 1 0,0 0-1,0 0 1,0-1 0,0 6 0,1-6-3,0 0 0,1-1 0,-1 1 0,0 0-1,1-1 1,-1 1 0,1-1 0,0 1 0,0-1 0,-1 1 0,1-1-1,0 1 1,0-1 0,0 0 0,0 1 0,1-1 0,-1 0-1,0 0 1,0 0 0,1 0 0,-1 0 0,1 0 0,-1 0 0,1-1-1,-1 1 1,3 0 0,9 4 45,0-1 0,0 0 0,0-1 1,1-1-1,-1 0 0,1-1 0,0 0 0,17-2 0,-2-1 50,-1-1 0,54-14 0,-71 14-57,-1-1 0,0 1 1,0-2-1,14-7 0,-22 11-34,0-1 0,0 1 0,0-1-1,0 1 1,0-1 0,-1 0 0,1 1 0,0-1-1,-1 0 1,0 0 0,2-3 0,-2 4-6,-1 0 1,0-1-1,1 1 0,-1 0 1,0 0-1,0 0 1,0 0-1,0 0 0,0-1 1,0 1-1,0 0 1,0 0-1,-1 0 0,1 0 1,0 0-1,-1 0 1,1 0-1,-1-1 0,1 1 1,-1 0-1,1 0 1,-1 1-1,0-1 0,-1-2 1,-2 0 10,1 0 1,-1 0-1,0 0 1,-1 1 0,1 0-1,0-1 1,-1 2-1,1-1 1,-1 0-1,1 1 1,-1 0-1,0 0 1,0 0-1,1 1 1,-7-1 0,6 1-132,1 0 0,-1-1 0,0 2 1,0-1-1,1 1 0,-1-1 0,1 1 1,-1 0-1,1 1 0,-1-1 1,1 1-1,-1 0 0,1 0 0,0 1 1,-6 4-1,9-7 85,1 1 0,-1-1 1,1 1-1,-1 0 0,1-1 0,0 1 1,-1 0-1,1-1 0,0 1 1,0 0-1,-1-1 0,1 1 0,0 0 1,0-1-1,0 1 0,0 0 0,0 0 1,0-1-1,0 1 0,0 0 1,0 0-1,0-1 0,1 1 0,-1 0 1,0-1-1,0 1 0,1 0 0,0 0 1,7 11-472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8:21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1023 11330,'18'-18'247,"1"0"-1,1 1 1,1 1-1,1 1 0,0 1 1,0 1-1,43-17 1,-18 14-65,0 3 1,53-9 0,100-6-6,-168 24-148,1181-74-67,338 17-1,161-55-912,-1-37 398,-1659 148 551,1046-107-23,3 28 253,-878 72-194,829-68-39,-959 67-62,124-33 0,-91 7 3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35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63 12259,'0'0'92,"0"1"0,-1-1 0,1 1 0,0-1-1,0 1 1,0 0 0,0-1 0,0 1 0,0-1 0,0 1 0,0-1 0,0 1 0,0 0 0,0-1 0,0 1 0,0-1 0,0 1 0,1-1 0,-1 1 0,0-1 0,0 1 0,1-1 0,-1 1 0,0-1 0,1 1 0,-1-1 0,1 1 0,16 4 1862,22-9 211,-9-4-1250,52-23-1,-55 20-803,0 1 1,33-8 0,-59 18-112,-1 0 1,0 0 0,0 0 0,0 0-1,1 0 1,-1-1 0,0 1 0,0 0-1,0 0 1,1 0 0,-1 0 0,0 0-1,0 0 1,1 0 0,-1 0 0,0 0-1,0 1 1,1-1 0,-1 0 0,0 0-1,0 0 1,0 0 0,1 0 0,-1 0-1,0 0 1,0 0 0,0 1 0,0-1-1,1 0 1,-1 0 0,0 0 0,0 0-1,0 1 1,0-1 0,0 0 0,1 0-1,-1 1 1,-3 10 11,-15 21 0,11-19 10,-19 46-93,24-54 27,0 0 0,0 1 1,1 0-1,0-1 0,0 1 0,0-1 0,1 1 1,1 11-1,-1-17 40,0 1 1,0 0 0,0-1 0,0 1-1,0-1 1,0 1 0,1-1-1,-1 1 1,0 0 0,0-1-1,1 1 1,-1-1 0,0 1 0,1-1-1,-1 0 1,1 1 0,-1-1-1,1 1 1,-1-1 0,1 1-1,13 4-88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35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13699,'0'2'61,"2"17"762,1 1-1,0-1 1,1 0 0,11 27-1,-13-42-738,-1 0 0,1 0 0,0 0 0,0 0 0,0-1 0,1 1-1,-1-1 1,1 0 0,0 1 0,0-1 0,0-1 0,1 1 0,-1 0-1,1-1 1,-1 0 0,1 1 0,0-1 0,-1-1 0,1 1 0,0-1-1,1 1 1,-1-1 0,0 0 0,0-1 0,0 1 0,8 0 0,1-2-269,0 0 0,1-1 1,-1 0-1,0-1 0,0 0 0,19-8 1,72-40-907,-71 34-525,40-17 1,-71 33 1469,0 1 0,-1-1-1,1 1 1,-1-1 0,1 1 0,0 0 0,0-1-1,-1 1 1,1 0 0,3 0 0,-5 0 124,0 1 1,0-1-1,1 0 1,-1 0-1,0 0 1,0 0-1,1 0 1,-1 1-1,0-1 1,0 0-1,1 0 1,-1 0-1,0 1 1,0-1-1,0 0 1,0 0-1,1 1 1,-1-1-1,0 0 1,0 0-1,0 1 1,0-1-1,0 0 1,0 0-1,0 1 1,0-1-1,0 0 1,0 1-1,0-1 1,0 0-1,0 0 1,0 1-1,0-1 1,0 0-1,0 1 1,0-1-1,-2 5 121,0-1 1,0 1-1,0-1 0,-1 1 0,-4 6 1,-76 94 2227,52-69-744,-40 61 1,66-87-1466,-1 1 0,2 0-1,-5 13 1,8-16-90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36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14275,'16'7'1496,"3"5"-799,5-5-233,14-1 704,5-2-312,9-4-200,3-1-192,-1-4-576,-2 1-328,-9-2 304,-7 0-16,-17 6-144,-9 5-64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36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15019,'24'3'1344,"12"-2"-927,12-1-161,7 0 216,3 0-400,-2 0 192,1 0-80,-14 0-240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37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0 250 16123,'22'-14'1328,"46"-22"0,-4 2-524,179-131 461,-276 217-1039,22-33-226,2 0 0,-11 28 1,16-38-11,1 1-1,1-1 1,0 0 0,0 1 0,1-1 0,0 1 0,1 17 0,0-25 21,0 0-1,1 0 1,-1-1 0,0 1 0,1 0 0,-1 0 0,1-1-1,0 1 1,0 0 0,0-1 0,-1 1 0,1 0 0,1-1-1,-1 1 1,0-1 0,0 0 0,0 1 0,1-1-1,-1 0 1,1 0 0,-1 0 0,1 0 0,-1 0 0,1 0-1,0 0 1,1 0 0,2 0 58,-1 0 0,1 0 0,-1-1-1,1 0 1,-1 0 0,1 0 0,-1 0 0,1-1 0,-1 1 0,8-3-1,18-7 118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37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16748,'0'-2'1616,"15"-1"-1144,7-2-296,7-3 272,4 0-480,4-1 280,0 3-128,-1 2-408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38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414 103 13835,'-3'9'357,"-1"-1"1,0 0-1,0 0 1,-1 0-1,0 0 1,0-1-1,-1 0 1,0 0-1,-13 11 1,2-3 27,-1-1 1,-35 21 0,30-22-42,0-1-1,-29 10 1,42-18-216,0-1-1,0 0 0,0-1 1,-1 0-1,1-1 0,-1 0 1,1 0-1,-13-2 0,20 1-150,0 0-1,1-1 0,-1 1 0,0-1 0,0 0 0,1 0 0,-1 0 0,1 0 0,-1 0 0,1-1 0,-1 1 0,1-1 0,0 1 0,0-1 0,-1 0 0,1 0 1,1 0-1,-1 0 0,0 0 0,0-1 0,1 1 0,-1-1 0,1 1 0,0-1 0,0 1 0,0-1 0,0 1 0,0-1 0,0 0 0,1 0 0,0 1 1,-1-1-1,1-3 0,0 2-22,0 1 1,0 0 0,1-1 0,-1 1-1,1 0 1,0-1 0,0 1 0,0 0 0,0 0-1,0 0 1,1 0 0,0 0 0,-1 0-1,1 0 1,0 0 0,0 0 0,1 1-1,-1-1 1,0 1 0,1 0 0,0 0-1,-1 0 1,1 0 0,0 0 0,0 1-1,0-1 1,4-1 0,-2 2 72,1 0 0,-1 0 0,1 0 0,0 1 0,-1-1 0,1 1 0,0 1 1,-1-1-1,1 1 0,0 0 0,7 2 0,10 5 332,32 14 1,7 3-164,-39-19 234,1-1-1,0-1 1,34 1-1,-32-3-230</inkml:trace>
  <inkml:trace contextRef="#ctx0" brushRef="#br0" timeOffset="1">673 1 15147,'1'24'1537,"-1"-1"-1065,-1-1-160,-1 3 584,-5 5-432,-2 2-40,-8 0-64,-5 2-152,-14 4-376,-7 1-248,-16 4 1256,-9-1-864,-18-10-24,-3-4 0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38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0 13731,'-13'13'1368,"-12"3"-960,-10 7-160,-1 8 953,-3 5-817,0 7-64,4 5-64,7 3-32,9-1-56,9-1-56,12 1-40,10-7 8,20 0-336,11-4-176,24-10 368,15-5-56,17-11-48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39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12275,'11'0'356,"0"1"1,1 0 0,-1 1 0,0 1 0,0-1 0,0 2 0,0-1 0,0 1-1,-1 1 1,14 8 0,-21-12-313,0 1-1,0 0 1,0 1 0,0-1-1,0 0 1,-1 1-1,1-1 1,-1 1 0,0 0-1,0 0 1,1 0 0,-2 0-1,1 0 1,0 1-1,-1-1 1,1 0 0,-1 1-1,0-1 1,0 1 0,-1-1-1,1 1 1,-1 0-1,0-1 1,1 1 0,-2 0-1,1-1 1,0 1 0,-1-1-1,1 1 1,-1-1-1,0 1 1,-1-1 0,1 1-1,0-1 1,-4 6-1,-2 4-13,-1 0 0,-1 0 0,0-1-1,-19 19 1,-50 41 39,50-48-22,2 0 0,-25 30 0,48-50-31,0 0-1,0 0 1,0 1 0,0-1-1,1 1 1,0 0-1,-3 9 1,4-13-5,1 0 1,0 1-1,0-1 0,-1 1 1,1-1-1,0 1 0,0-1 0,1 1 1,-1-1-1,0 1 0,0-1 1,1 1-1,-1-1 0,1 0 1,-1 1-1,1-1 0,0 0 1,-1 1-1,1-1 0,0 0 1,0 0-1,0 0 0,0 1 0,0-1 1,0 0-1,0 0 0,0-1 1,1 1-1,-1 0 0,0 0 1,2 0-1,6 3 52,1 0 1,-1-1-1,1-1 0,-1 1 1,1-2-1,0 1 0,0-1 1,16-1-1,6-1 189,41-7 1,-61 7-163,33-7 232,-42 7-282,0 0 1,-1 0-1,1 0 0,0 0 0,0 0 0,0-1 1,-1 0-1,1 1 0,-1-1 0,1 0 1,2-3-1,-4 4-29,-1 1 1,0 0-1,1-1 1,-1 1-1,0-1 1,1 1-1,-1-1 1,0 1-1,0 0 1,0-1-1,1 1 1,-1-1-1,0 1 1,0-1-1,0 1 1,0-1-1,0 0 1,0 1-1,0-1 1,0 1-1,0-1 1,0 1-1,0-1 1,0 1-1,-1-1 1,1 1-1,0-1 1,0 1-1,0 0 1,-1-1-1,1 1 1,0-1-1,-1 1 1,1-1-1,-2-1 19,0 1 1,0-1-1,0 1 0,0-1 0,0 1 0,0 0 1,0 0-1,-3-1 0,-42-12 299,30 10-500,-1 1 0,1 0 1,-1 1-1,1 1 0,-1 1 0,-17 2 1,66 6-1249,-4-5 864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39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16091,'20'8'3101,"-18"-8"-3059,-1 0-1,0 0 1,0 1-1,0-1 1,0 1-1,1-1 1,-1 1-1,0-1 0,0 1 1,0 0-1,0-1 1,0 1-1,0 0 1,-1 0-1,1 0 1,0 0-1,0 0 1,0 0-1,-1 0 1,1 0-1,-1 0 1,1 0-1,-1 0 1,1 0-1,-1 0 1,1 1-1,-1-1 1,0 0-1,0 0 1,0 1-1,0-1 1,0 0-1,0 0 1,0 0-1,0 1 1,0-1-1,0 0 1,-1 0-1,1 1 1,0-1-1,-1 0 1,1 0-1,-1 0 1,0 0-1,1 0 1,-1 0-1,-1 2 1,-6 6 44,1-1 1,-1 1 0,-1-2-1,-13 11 1,4-2 354,14-14-368,1 1 1,0 1-1,1-1 0,-1 0 1,1 1-1,-1-1 0,-2 7 1,5-9-67,-1 0 1,1 0-1,0 0 1,0 0-1,0 0 1,0-1-1,0 1 1,0 0-1,0 0 1,0 0-1,0 0 1,0 0-1,0-1 1,0 1-1,1 0 0,-1 0 1,0 0-1,1 0 1,-1-1-1,1 1 1,-1 0-1,0-1 1,1 1-1,0 0 1,-1-1-1,1 1 1,-1 0-1,1-1 1,0 1-1,0-1 1,-1 1-1,1-1 1,0 1-1,0-1 1,-1 0-1,1 1 1,0-1-1,0 0 1,0 0-1,0 0 1,-1 0-1,1 1 1,2-1-1,12 2-222,1 0-1,-1-1 0,1-1 1,0 0-1,-1-2 0,22-3 1,-1-1-77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8:22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964 0 11458,'-39'8'236,"2"1"0,-1 2 0,2 2 0,-1 1 0,2 1 0,-40 25-1,-249 186 343,245-162-396,-131 139 0,202-194-174,1 0-1,-1 0 1,1 0 0,1 1 0,-6 11-1,11-20-4,0 1-1,1 0 1,-1 0-1,0 0 1,1 0-1,-1 0 1,1 0-1,0 0 1,-1-1 0,1 1-1,0 0 1,0 0-1,0 0 1,0 0-1,1 0 1,-1 0-1,1 0 1,-1 0-1,1 0 1,-1 0-1,1 0 1,0-1 0,0 1-1,0 0 1,0 0-1,0-1 1,1 1-1,-1-1 1,0 1-1,1-1 1,-1 0-1,1 1 1,-1-1-1,1 0 1,0 0 0,2 1-1,5 3 25,0-1 0,1 0-1,0-1 1,0 0 0,0 0 0,12 1 0,66 3 173,-48-4-121,283 41 318,-210-24-633,212 9-1,-174-34 145,8-11-43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40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 14203,'-8'-3'1296,"6"1"-624,23 2 145,10 5-145,17-2-216,7 2-72,10 1-240,5-2-88,-1 1-168,-5-1-104,-14-1-328,-12 0 2256,-18-3-1712,-17 0 48,1 0 120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41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13051,'11'19'1344,"19"-12"-744,14-4-200,12-4 424,9-4-87,5-5-233,1-1-208,-6-4-592,-7-4 360,-14-1-184,-12-2-112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41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1 203 14579,'2'1'113,"0"1"0,1-1 0,-1 0 0,1 0 0,-1 0 0,1 0 0,0-1 0,-1 1-1,1-1 1,0 1 0,-1-1 0,1 0 0,0 0 0,3-1 0,-1 1 60,23 0 93,-1-1 0,0-2 0,0-1 0,0-1 0,0-1 0,-1-1 0,34-15 0,-22 7-141,-1-3-1,-1-1 1,0-2 0,40-31-1,-55 33-146,-2 2-15,-14 15-36,-5 6-61,-10 27 56,2-1 1,1 1 0,-6 52-1,12-66-87,0 1-1,1-1 1,1 0 0,0 1-1,2-1 1,0 0 0,1 0-1,7 22 1,-8-33 114,-1 1 0,1-1 0,1 0 0,6 9 0,-7-11-4,1-1 0,-1 1 0,1-1 0,0 0 0,4 3 0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43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3 13083,'0'-3'1432,"-3"3"-832,-1 2-224,-11 8 729,-4 4-193,-10 12-184,-5 5-168,-14 14-264,-6 4-72,-1 3-56,3 0-88,6-6-248,6-4-224,8-17 1896,10-12-1440,12-29 64,6-10 48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43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13715,'13'4'1064,"-1"9"-704,4 2-104,8 4 368,4 4-215,6 0-65,4 1 32,4 0-152,-3-3-224,1-5-408,-3-3-785,-4-11 993,-3-5-152,-4-7-136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44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14539,'44'0'1489,"75"10"1,-103-7-1288,0 0 0,1 1 0,-1 1 0,-1 0 0,1 2-1,-1-1 1,23 15 0,-35-19-174,0 0 0,0 0-1,-1 0 1,1 0-1,-1 0 1,0 1 0,1-1-1,-1 1 1,0-1-1,0 1 1,-1 0-1,1 0 1,-1 0 0,1 0-1,-1 0 1,0 0-1,0 0 1,1 7 0,-2-6-16,0 0 1,0-1 0,-1 1 0,1 0-1,-1-1 1,0 1 0,0 0 0,0-1 0,0 1-1,-1-1 1,1 1 0,-1-1 0,0 0 0,0 0-1,0 0 1,-4 4 0,-15 14 51,0 0 0,-2-2 0,0 0 0,-49 29-1,-18 14 154,88-61-208,-21 20 65,23-21-70,-1 1-1,1-1 0,-1 1 0,1-1 1,0 1-1,-1-1 0,1 1 0,0-1 0,-1 1 1,1-1-1,0 1 0,0 0 0,-1-1 1,1 1-1,0-1 0,0 1 0,0 0 0,0-1 1,0 1-1,0 0 0,0-1 0,0 1 1,0-1-1,0 1 0,0 0 0,0-1 0,1 1 1,-1 0-1,0-1 0,0 1 0,1-1 1,-1 1-1,0-1 0,1 1 0,-1-1 0,0 1 1,1-1-1,-1 1 0,1-1 0,-1 1 1,2 0-1,4 2-36,1-1 0,0 1 0,0-1-1,1-1 1,-1 1 0,0-1 0,0 0 0,1-1 0,12 0 0,-1 0-168,156 5-721,-118 0 646</inkml:trace>
  <inkml:trace contextRef="#ctx0" brushRef="#br0" timeOffset="1">1036 417 16099,'-3'3'1457,"0"10"-921,-4 2-208,-3 9 688,-1 4-368,1 9-240,2 7-40,-1 1-184,3-2-176,0-1-248,5-4-160,0-12-408,1-9-88,-3-18 600,1-11-208,-4-11-48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44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13579,'16'4'1448,"7"2"-960,16-3-168,5 1 505,12-1-273,5-3-56,7-1-496,6-4 208,-3-1-144,-1 1-72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44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15 347 11971,'-2'2'196,"1"0"0,-1 0 0,1 0 0,0 0 0,0 0 0,0 0 0,0 0 1,0 0-1,0 0 0,1 0 0,-1 1 0,1-1 0,-1 0 0,1 1 0,0-1 1,0 0-1,0 1 0,0-1 0,0 0 0,1 0 0,-1 1 0,1-1 0,-1 0 1,1 0-1,2 4 0,-2-2-26,1 0 1,0 0 0,-1 0-1,2-1 1,-1 1-1,0-1 1,1 1-1,-1-1 1,1 0-1,0 0 1,0 0 0,0-1-1,1 1 1,3 2-1,0-2-219,1-1 0,0 0 0,-1 0-1,1 0 1,0-1 0,0 0 0,0-1-1,0 0 1,-1 0 0,1 0 0,0-1-1,0 0 1,12-4 0,9-4-346,1-1 1,28-13-1,-58 22 397,141-64-6066,-217 137 9450,51-45-2460,2 1-1,0 1 0,2 0 1,-24 45-1,36-57-903,0 0 0,2 1 0,0 0 0,1 0 0,1 1 0,0 0-1,2 0 1,0 0 0,1 0 0,1 20 0,1-34-71,1 1 1,-1 0-1,1 0 0,0-1 1,1 1-1,0 0 0,3 8 1,5 7-202</inkml:trace>
  <inkml:trace contextRef="#ctx0" brushRef="#br0" timeOffset="1">628 7 13731,'17'-3'482,"1"1"0,0 1 0,0 0 0,19 2-1,-30 0-344,0-1 0,0 1 0,0 1 0,0-1 0,0 1-1,-1 1 1,1-1 0,-1 1 0,1 0 0,-1 1-1,0-1 1,0 1 0,6 6 0,-11-9-103,1 0-1,-1 1 1,0-1 0,0 1 0,0-1-1,0 1 1,0 0 0,-1-1 0,1 1-1,0 0 1,-1 0 0,1-1 0,-1 1 0,0 0-1,1 0 1,-1 0 0,0 0 0,0-1-1,0 1 1,-1 0 0,1 0 0,0 0-1,-1 0 1,1-1 0,-1 1 0,1 0-1,-1 0 1,0-1 0,0 1 0,0-1-1,0 1 1,0-1 0,0 1 0,0-1-1,-2 3 1,-6 5 165,0 1-1,0-2 1,-21 16 0,22-18-45,-23 18 262,-90 73 1321,120-95-1707,-21 21 436,21-23-451,1 1 1,-1 0-1,1-1 0,-1 1 1,1 0-1,0-1 1,-1 1-1,1 0 1,0 0-1,0-1 0,-1 1 1,1 0-1,0 0 1,0-1-1,0 1 0,0 0 1,0 0-1,0 0 1,0-1-1,0 1 0,0 0 1,1 0-1,-1-1 1,0 1-1,0 0 0,1 0 1,-1-1-1,0 1 1,1 0-1,-1-1 0,1 1 1,-1 0-1,1-1 1,-1 1-1,1-1 1,0 1-1,0 0 0,2 1-38,0-1 0,1 1 0,-1-1-1,1 1 1,-1-1 0,1 0 0,0 0-1,-1-1 1,1 1 0,0-1 0,4 0-1,47-2-1381,-34 0 533,58-3-279,-44 1 392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45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13003,'42'5'1640,"6"-4"-1024,11 0-280,5-1 1273,1 0-1193,-5-1-376,-3-3 144,-9 1-112,-15-3-152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45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13267,'22'7'450,"0"2"0,0 1 1,-1 0-1,0 2 0,35 25 1,-54-36-426,-1 1 0,1-1-1,0 0 1,-1 1 0,0-1 0,1 1 0,-1-1 0,0 1 0,1 0 0,-1-1 0,0 1 0,0 0 0,-1 0 0,1 0-1,0 0 1,-1 0 0,1 0 0,-1 0 0,1 0 0,-1 0 0,0 0 0,0 0 0,0 0 0,0 0 0,0 0-1,0 0 1,-1 0 0,1 0 0,-1 0 0,0 0 0,1 0 0,-1 0 0,0 0 0,-2 3 0,-3 3-2,-1-1 1,1 1-1,-2-1 1,1 0 0,-16 11-1,4-3-9,4-3-2,-10 8-4,-27 30-1,47-44-5,-1 0 0,2 0 0,-1 0-1,1 1 1,-1-1 0,2 1-1,-1 0 1,1 1 0,0-1 0,-3 13-1,6-18 0,-1 0 0,1 1 0,-1-1 0,1 0 0,0 1 0,0-1 0,0 0-1,0 1 1,1-1 0,-1 0 0,0 1 0,1-1 0,0 0 0,-1 0 0,1 1 0,0-1 0,0 0-1,1 0 1,-1 0 0,0 0 0,1 0 0,-1-1 0,1 1 0,-1 0 0,1-1 0,0 1 0,0-1-1,-1 1 1,1-1 0,0 0 0,1 0 0,-1 0 0,0 0 0,0 0 0,0 0 0,0-1 0,4 1-1,3 1 1,1-1-1,0 0 0,-1-1 0,1 0 0,0 0 0,0-1 0,17-4 0,28-10 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28:57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11298,'30'-4'1009,"6"1"-633,5 0-112,3 1 360,4 2-88,-2 2-64,1-1-56,-2 2-112,1 0-64,-3-1-80,-1-1-40,-7-1-168,-3-3-152,-6-6 192,-9-6-64,-14-11-32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2:45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14187,'2'-2'381,"1"0"1,0 0-1,0 0 1,-1 0-1,1 1 0,0-1 1,6-1-1,-8 3-227,1 0 0,0-1-1,0 1 1,-1 1 0,1-1 0,0 0 0,0 0-1,-1 1 1,1-1 0,0 1 0,-1-1-1,1 1 1,-1 0 0,1-1 0,-1 1-1,3 2 1,5 2-97,0 0 0,0 0 0,1-1 0,0 0 1,-1 0-1,1-1 0,1-1 0,-1 0 0,0 0 0,0-1 0,1 0 0,-1-1 0,1 0 0,-1-1 0,0 0 0,1 0 0,-1-1 0,0 0 0,0-1 0,0-1 0,0 1 0,10-7 1,-17 9-69,-1 0 1,0-1-1,0 1 1,0-1 0,0 1-1,0-1 1,0 0-1,2-3 1,-3 4 10,-1 1 1,0-1-1,0 1 1,1-1-1,-1 1 0,0-1 1,0 0-1,0 1 0,1-1 1,-1 0-1,0 1 1,0-1-1,0 1 0,0-1 1,0 0-1,0 1 0,0-1 1,-1 0-1,1 1 1,0-1-1,0 1 0,0-1 1,-1 0-1,1 1 0,0-1 1,-1 1-1,1-1 1,0 1-1,-1-1 0,1 1 1,-1-1-1,1 1 0,-1 0 1,1-1-1,-1 1 1,1-1-1,-1 1 0,1 0 1,-1 0-1,1-1 0,-1 1 1,-1 0-1,-3-3 36,-1 1 0,0 0-1,0 1 1,0-1 0,0 1 0,0 0-1,0 1 1,0-1 0,0 1 0,-11 2-1,1 0 89,0 0 1,0 1-1,-17 7 0,32-10-115,-24 8 310,-34 17 0,53-23-266,1 1 0,1-1 0,-1 1 0,0 0 0,1 1 1,-1-1-1,1 1 0,0 0 0,0 0 0,0 0 0,1 0 0,-1 1 1,-3 8-1,6-11-43,0 0 0,1 0 0,-1 0 0,1 0 0,0 0 0,0 0 0,0 0 0,0 0 0,0 0 0,0 0 1,0 0-1,1 0 0,-1 0 0,1 0 0,-1 0 0,1 0 0,0 0 0,0 0 0,0 0 0,0 0 0,0-1 1,0 1-1,0 0 0,1-1 0,-1 1 0,1-1 0,-1 1 0,1-1 0,-1 0 0,1 0 0,0 0 0,0 0 0,2 2 1,7 2-141,1 1 0,-1-2 0,0 1 0,18 3 0,21 2-766,104 9 0,-80-14 359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8:23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13651,'-8'23'167,"1"1"1,1 0-1,1 0 0,0 0 1,2 1-1,2 0 0,1 41 1,0-63-132,0 0 0,0 0-1,0 0 1,0 0 0,1 0 0,-1-1 0,1 1 0,0 0 0,0 0 0,0 0 0,0-1-1,1 1 1,2 4 0,-3-7-15,-1 1 0,1-1-1,0 1 1,-1-1 0,1 1 0,0-1-1,0 1 1,-1-1 0,1 0 0,0 0 0,0 1-1,-1-1 1,1 0 0,0 0 0,0 0-1,0 0 1,0 0 0,-1 0 0,2 0-1,1-1 28,0 0-1,0 1 0,-1-1 0,1-1 0,0 1 0,-1 0 1,5-4-1,23-17 342,-1-3 0,-1 0 0,33-40-1,-5 7 83,-43 45-341,0 0 0,26-18 0,-39 31-126,1-1 0,-1 1-1,0 0 1,1-1 0,-1 1-1,1-1 1,-1 1-1,0 0 1,1-1 0,-1 1-1,1 0 1,-1 0 0,1-1-1,-1 1 1,1 0 0,-1 0-1,1 0 1,-1 0-1,1 0 1,0 0 0,-1 0-1,1 0 1,-1 0 0,1 0-1,-1 0 1,1 0 0,-1 0-1,1 0 1,-1 0-1,1 0 1,0 1 0,-1-1-1,0 0 1,1 0 0,-1 1-1,1-1 1,-1 0 0,1 1-1,-1-1 1,1 0-1,-1 1 1,0-1 0,1 1-1,-1-1 1,0 1 0,1-1-1,-1 1 1,0-1 0,0 1-1,0-1 1,1 1-1,-1-1 1,0 1 0,0-1-1,0 1 1,0-1 0,0 1-1,0-1 1,0 1 0,0 0-1,0 0 1,0 8 16,-1-1 0,0 1-1,-2 11 1,1-10-15,-2 10-2,1 1 1,1 0 0,1 0-1,1 0 1,0 0-1,6 31 1,-6-50-4,0 0 0,1 0 0,-1 0 0,1 0 0,-1 0 0,1 0 0,0 0 0,0 0 0,0 0 0,0 0 0,0 0 0,0 0 0,1 0 0,-1-1 0,1 1 0,-1-1 0,1 1 0,0-1 0,-1 0 0,1 1 0,0-1 0,0 0 0,0 0 0,0 0 0,0 0 0,0-1 0,0 1 0,0-1 0,0 1 0,0-1 0,0 1 0,0-1 0,1 0 0,-1 0 0,0 0 0,0-1 0,0 1 0,0 0 0,3-2 0,3 0 1,0-1 0,0 0 0,0-1 1,0 0-1,-1 0 0,0-1 0,0 0 1,12-10-1,6-11 56,-1-2 0,-1 0 0,-1-1 0,28-53 0,-40 69-14,-10 13-42,0 0 0,0 0 0,0 0 0,0 0 0,0 0 0,0 0 0,0 0 0,0 0 0,1 0 0,-1-1 0,0 1 0,0 0 0,0 0 0,0 0 0,0 0 0,0 0 0,0 0 0,0 0 0,1 0 0,-1 0 0,0 0 0,0 0 0,0 0 0,0 0 0,0 0 0,0 0 0,0 0 0,0 0 0,1 0 0,-1 0 0,0 0 0,0 0 0,0 0 0,0 1 0,0-1 0,0 0 0,0 0 0,0 0 0,0 0 0,1 0 0,-1 0 0,0 0 0,0 0 0,0 0 0,0 0 0,0 0 0,0 1 1,0-1-1,0 0 0,0 0 0,0 0 0,0 0 0,1 24 72,-2-15-76,0 5 11,0 2-7,1 1 0,0-1 0,1 0 0,4 23 0,-5-36 2,1 1-1,0-1 1,0 0-1,0 0 1,0 0-1,1 0 0,-1 0 1,1 0-1,-1 0 1,1 0-1,0 0 0,0-1 1,1 1-1,-1-1 1,1 0-1,-1 1 1,1-1-1,-1 0 0,1 0 1,0-1-1,0 1 1,0-1-1,0 1 0,0-1 1,0 0-1,1 0 1,4 0-1,1 0 6,0-1 0,-1 0-1,1-1 1,-1 0 0,1 0 0,-1-1 0,1 0-1,-1 0 1,0-1 0,0 0 0,11-6-1,7-6 34,47-32-1,-48 29 26,0 0 0,-1-1 1,-2-1-1,0-2 1,37-45-1,-68 83 88,2 1 0,0 0-1,1 0 1,-6 29 0,7-29-67,0 5 110,-6 40 0,10-55-154,0 0 0,1-1-1,0 1 1,0-1 0,1 1 0,0-1 0,0 1 0,1-1 0,-1 0 0,6 13 0,-6-18-56,-1 0 0,1 1 0,0-1 1,0 0-1,-1 0 0,1 1 0,0-1 0,0 0 0,0 0 0,0 0 1,0 0-1,1 0 0,-1 0 0,0 0 0,0-1 0,1 1 1,-1 0-1,0-1 0,1 1 0,-1-1 0,0 1 0,1-1 0,-1 0 1,1 0-1,-1 1 0,1-1 0,-1 0 0,1 0 0,-1 0 0,1-1 1,-1 1-1,1 0 0,-1 0 0,2-2 0,1 1-189,0-1 0,0 0 1,-1 0-1,1-1 0,-1 1 0,0-1 0,0 0 0,0 0 0,0 0 0,0 0 0,3-5 0,4-8-131,0 1-1,-2-1 0,8-19 0,1-13-496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46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8 14291,'3'-1'198,"21"-6"2103,-24 7-2274,0 0-1,0 0 1,0 0-1,0 0 1,0 0-1,0 0 1,1 0-1,-1 0 0,0 0 1,0 0-1,0 0 1,0 0-1,0 0 1,0 0-1,1 1 1,-1-1-1,0 0 1,0 0-1,0 0 0,0 0 1,0 0-1,0 0 1,0 0-1,0 0 1,1 0-1,-1 0 1,0 1-1,0-1 1,0 0-1,0 0 0,0 0 1,0 0-1,0 0 1,0 0-1,0 0 1,0 1-1,0-1 1,0 0-1,0 0 0,0 0 1,0 0-1,0 0 1,0 0-1,0 1 1,0-1-1,0 0 1,-8 13 983,-254 256 1284,244-252-2270,13-11-141,0-1 0,-1-1 1,1 1-1,-1-1 0,0 0 0,-12 6 0,18-10 99,-1 0 0,0 0 0,1 1 0,-1-1 0,1 0 0,-1 0 0,0 0 0,1 0 0,-1 0 0,1 0 0,-1 0 0,0 0 0,1 0 0,-1 0 0,1 0 0,-1-1 0,0 1 0,1 0 0,-1 0 0,1 0-1,-1-1 1,1 1 0,-1 0 0,1-1 0,-1 1 0,1-1 0,-1 1 0,1 0 0,-1-1 0,1 1 0,0-1 0,-1 1 0,1-1 0,0 1 0,-1-1 0,1 0 0,0 1 0,0-1 0,-1 1 0,1-1 0,0 0 0,-3-28-225,3 26 170,0-31-330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46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11154,'22'6'1537,"3"4"-897,-1 3-248,4 2 1568,7 0-1432,1 0-231,4-4-41,1 0 0,-2-6-160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46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15387,'-11'8'355,"1"0"1,0 1-1,1 0 0,0 1 0,-14 19 0,21-27-296,0 1-1,1-1 1,-1 1-1,1 0 1,0 0-1,0 0 1,0-1-1,0 1 1,1 0-1,-1 0 1,1 0-1,-1 0 1,1 5-1,1-6-10,-1 0-1,1 0 0,0 0 0,0 0 0,-1 0 0,1 0 0,1 0 0,-1-1 0,0 1 0,0 0 0,0-1 0,1 1 0,-1-1 0,1 1 0,0-1 0,-1 1 0,1-1 0,0 0 0,0 0 0,-1 0 0,5 1 0,3 2-72,0-1 0,1 0 0,-1-1 0,1 0 1,-1-1-1,1 0 0,0 0 0,-1-1 0,20-2 0,-7 0-454,-1-2 0,1-1 0,26-9-1,-26 6-361,0-2-1,-1 0 0,36-24 0,-71 43 1123,1 0 0,1 1 0,-1 1-1,-18 21 1,1 6 502,1 1 0,-28 53 0,-35 92 401,27-61-791,27-64-278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49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14915,'19'6'1152,"3"-3"-920,2-2-103,11-1 351,7 2-200,0-2-344,-2-2-192,-4 1-545,-4-1 657,-17 2-112,-14 0-120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49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12899,'18'11'1528,"9"-2"-952,17-5-200,5 2 817,9-2-513,0 1-128,1-5-1112,-6-5 736,-19-5-184,-13 1-136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8:05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30 14419,'4'-4'629,"-2"2"-446,1-1 0,-1 1 0,0 0 0,1 0 0,-1 0 0,1 0 0,-1 0 0,1 1 0,0-1-1,0 1 1,0 0 0,0 0 0,3-1 0,-6 2-130,0 1 1,0 0-1,0-1 1,0 1-1,0-1 0,0 1 1,0-1-1,0 1 0,0 0 1,0-1-1,-1 1 0,1-1 1,0 1-1,0-1 0,-1 1 1,1-1-1,0 1 1,-1-1-1,1 1 0,0-1 1,-1 0-1,1 1 0,-1-1 1,1 1-1,-1-1 0,0 1 1,-16 17 379,5-7-344,-206 194 331,152-138-1042,-67 88 0,121-142-8,11-13 639,1 0-1,0 0 1,0 0-1,0 0 1,-1 0-1,1 0 1,0 0-1,0 0 1,0-1-1,0 1 1,-1 0-1,1 0 1,0 0-1,0 0 1,0 0-1,0 0 1,0 0-1,-1 0 1,1-1-1,0 1 1,0 0-1,0 0 1,0 0-1,0 0 1,0 0-1,0-1 1,0 1-1,0 0 1,0 0-1,-1 0 1,1 0-1,0-1 1,0 1-1,0 0 1,0 0-1,0 0 1,0-1-1,0 1 1,0 0-1,0 0 1,0 0-1,1 0 1,-1-1-1,5-32 1022,-4 27-1180,8-34 198,1-5 40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8:06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14747,'0'2'1168,"0"5"-760,0 2-127,5 5 463,7 2-104,11 6-160,3 2-72,10 4-104,6-1-208,2 1-576,-1-5 2208,0-7-1624,-4-5 48,-13-6 16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8:06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1 14251,'-4'1'282,"1"0"0,-1 1-1,1 0 1,-1 0 0,1 0 0,-5 4-1,-29 30 94,2 1-1,2 2 0,1 1 0,-32 55 1,48-69-365,0 2 1,2 0 0,1 1-1,2 1 1,1 0 0,1 0 0,1 1-1,-6 51 1,13-64-25,0-1-1,2 0 1,0 0-1,0 0 1,2 1-1,0-2 1,8 27-1,-6-31-27,0 0 0,1 0 0,0 0 0,1-1 0,0 0 0,0 0 0,2 0 0,-1-1 0,1-1 0,18 16 0,-11-14 41,0 0 1,0-1-1,1-1 0,0-1 0,0 0 1,1-1-1,0-1 0,1-1 1,-1 0-1,35 3 0,36-1-80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8:06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16628,'-2'0'1424,"5"0"-984,6 1-144,5 2 496,5 2-136,9-1-200,4 0-160,4-1-472,3 0-320,-3-3 464,4 0-136,1-1-64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8:07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14443,'-1'1'86,"-1"-1"-1,1 1 1,-1 0-1,1 0 1,-1-1-1,1 1 1,-1 0-1,1 1 1,0-1 0,0 0-1,0 0 1,0 0-1,-1 1 1,2-1-1,-1 1 1,0-1-1,-1 2 1,2-1-32,0-1 0,-1 0 1,1 0-1,0 0 0,0 1 0,0-1 0,0 0 1,0 0-1,1 1 0,-1-1 0,0 0 0,0 0 1,1 0-1,-1 1 0,1-1 0,-1 0 1,1 0-1,1 1 0,0 2 21,0-1-1,1-1 1,0 1-1,-1 0 1,1-1-1,0 1 1,1-1-1,-1 0 1,0 0-1,1 0 1,-1 0-1,1-1 1,-1 1-1,5 0 1,8 1-100,-1 0 0,1-2 0,0 0 0,0 0 1,0-1-1,0-1 0,27-6 0,-20 2-354,0-1 0,0-1 0,0-1 0,32-16 0,-49 21 260,-4 3 92,0-1 1,-1 1-1,1-1 1,-1 0 0,1 1-1,-1-1 1,0 0-1,1 0 1,-1 0 0,0 0-1,1 0 1,-1 0-1,0-1 1,0 1 0,2-3-1,-45 39 1382,34-26-1289,0 2-1,1-1 0,0 1 1,1 1-1,1-1 0,-1 1 1,2 0-1,0 0 0,0 0 1,1 0-1,0 1 0,1 0 1,0 24-1,1-23-253,-1 0 0,0 0 1,0 0-1,-1-1 0,-1 1 0,-1-1 0,-6 14 0,-5 3-239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8:23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18 15291,'-10'-3'2009,"6"1"-1265,1 1-424,2-3 1440,5 1-1200,6 0-7,6 1-305</inkml:trace>
  <inkml:trace contextRef="#ctx0" brushRef="#br0" timeOffset="1">601 183 13203,'-26'-7'861,"7"2"-110,-1 1 0,0 0 0,0 1-1,-30 0 1,45 3-671,1 0-1,0 0 1,-1 1-1,1 0 1,0-1 0,-1 2-1,1-1 1,0 0-1,0 1 1,0 0 0,0 0-1,0 0 1,0 0-1,1 1 1,-1-1-1,1 1 1,0 0 0,-1 0-1,1 0 1,1 1-1,-1-1 1,0 1 0,1-1-1,0 1 1,0 0-1,-3 6 1,2 1-14,0-1 1,1 1 0,0 0-1,0 0 1,1-1-1,1 1 1,0 0-1,0 0 1,1 0-1,1 0 1,0-1 0,0 1-1,4 11 1,-3-14-82,-1-1 1,1 1-1,1 0 1,-1-1 0,1 0-1,1 0 1,-1 0-1,1 0 1,0-1-1,1 0 1,-1 0 0,1 0-1,1-1 1,-1 0-1,1 0 1,-1 0 0,15 6-1,-17-9-35,1-1 1,0 1-1,0-1 0,0 0 0,0 0 1,0-1-1,0 0 0,0 0 1,0 0-1,0 0 0,0-1 0,7-1 1,-3-1 7,0 0 1,1 0-1,-1-1 1,-1 0 0,14-9-1,28-23-210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8:07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0 14875,'2'13'1416,"5"3"-1007,2 12-65,1 1 504,0 10-280,2 3-24,-5 8-64,-1 1-16,-6 7-120,-8 1-104,-10 2-128,-6 1-80,-12 2-208,-3-1-232,-7-5-192,0-6 456,-5-7-120,3-9-80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8:08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46 14187,'2'-3'179,"1"-1"0,0 1 0,0 0 0,0-1-1,1 1 1,-1 1 0,0-1 0,1 0 0,0 1 0,0 0 0,0 0 0,0 0 0,0 0 0,0 1-1,0 0 1,6-1 0,-4 0 4,1 2 1,0-1-1,0 1 0,-1 0 0,1 0 0,0 1 1,0 0-1,-1 0 0,1 1 0,8 2 1,-9-1-78,0-1 1,0 1 0,-1 0 0,1 0 0,-1 0 0,0 1 0,1 0 0,-2 0 0,1 0 0,8 10 0,-10-10-76,-1-1 0,0 1 0,1 0 0,-1-1 0,-1 1 0,1 0 0,0 1 0,-1-1-1,0 0 1,0 0 0,0 0 0,-1 1 0,1-1 0,-1 0 0,0 1 0,-1 7 0,-1-2 16,-1 0 1,0 0-1,0-1 1,-1 1-1,0-1 1,-1 0-1,0 0 1,0 0-1,-11 13 1,-9 8 131,-36 32 0,-3 5 96,58-60-249,0 0 0,1 0 0,0 0 1,1 1-1,-1 0 0,-2 8 0,6-14-51,0-1 0,1 1 0,-1 0 0,1-1 1,0 1-1,-1 0 0,1 0 0,0 0 0,0-1 0,0 1 0,0 0 1,0 0-1,1 0 0,-1-1 0,0 1 0,1 0 0,0 0 0,-1-1 1,1 1-1,0-1 0,0 1 0,0 0 0,0-1 0,0 1 0,0-1 1,0 0-1,0 1 0,1-1 0,-1 0 0,0 0 0,1 0 0,-1 0 0,1 0 1,-1 0-1,4 1 0,4 1-24,1 0 0,-1 0 1,1-1-1,0-1 0,-1 1 0,1-2 1,0 1-1,13-2 0,47-7-234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1:34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 63 11546,'-7'-6'191,"-1"0"0,1 1 0,-1-1-1,0 2 1,0-1 0,-1 1-1,0 0 1,1 1 0,-1 0-1,0 0 1,-1 1 0,-10-1-1,-15-2-57,-65 2 0,90 3 0,-3 0-98,0 0-1,0 1 0,0 1 0,0 0 0,0 0 0,0 1 0,-15 6 0,22-6-21,-1 1 1,1-1-1,0 1 1,0 0-1,0 0 0,1 1 1,-1 0-1,1 0 1,0 0-1,0 1 0,1-1 1,0 1-1,0 0 0,-6 12 1,2 0-16,2 1 1,-1 0-1,2 0 1,1 0-1,0 1 1,1-1-1,1 1 1,1 0 0,1 0-1,1 0 1,0 0-1,2 0 1,0-1-1,1 1 1,1-1-1,1 0 1,13 29-1,-16-42-33,1 1-1,0-1 1,1 0 0,0-1-1,0 1 1,0-1 0,0 0-1,1 0 1,0-1 0,0 0-1,0 0 1,0 0 0,1 0-1,-1-1 1,1 0-1,0-1 1,10 3 0,-3-2-32,1 0 0,-1-1 0,1-1 1,-1 0-1,1-1 0,0-1 0,28-4 0,-27 1 21,0-1 0,-1 0-1,1-1 1,-1 0 0,0-1-1,0-1 1,-1 0 0,0-1-1,16-15 1,-13 10 17,-1-1 1,0 0-1,-2-1 0,0-1 1,0-1-1,16-28 0,-25 38 75,-1 0 0,-1 0 0,1-1-1,-1 1 1,0-1 0,-1 1 0,0-1-1,-1 0 1,0 0 0,0 0 0,-1-14 0,0 17 0,-1-1 0,-1 0 0,1 1 0,-1 0 1,-1-1-1,1 1 0,-1 0 0,0 0 0,0 0 0,-1 0 1,1 1-1,-1-1 0,-1 1 0,1 0 0,-10-8 0,2 4-132,0 0-1,-1 1 0,0 0 1,-1 1-1,1 1 0,-1 0 1,-1 1-1,1 0 0,-1 1 1,0 1-1,0 0 0,0 1 0,-23 0 1,8 2-182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2:16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0 309 7394,'135'-29'2851,"0"0"-1494,178 4-799,1 26-576,-119 1-85,191-19-395,-158 3 451,252-38-299,-204 15-927,755-22-1402,-405 77 2978,-219 6 10,445-33 1,-117-13-207,287-19 983,-947 34-1045,168-5-71,-235 12 25,0 0 1,1 1-1,-1 0 1,0 0-1,0 1 1,-1 0-1,10 4 1,-46 0-12,13-2-565,-3 1 238,16-3 119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2:40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22 7410,'-20'7'889,"-10"6"618,29-12-1484,1-1 1,0 0-1,0 0 1,0 0-1,0 0 0,-1 0 1,1 0-1,0 0 0,0 0 1,0 0-1,0 0 1,0 1-1,0-1 0,0 0 1,-1 0-1,1 0 0,0 0 1,0 0-1,0 1 1,0-1-1,0 0 0,0 0 1,0 0-1,0 0 0,0 0 1,0 1-1,0-1 0,0 0 1,0 0-1,0 0 1,0 0-1,0 1 0,0-1 1,0 0-1,0 0 0,0 0 1,0 0-1,0 1 1,0-1-1,0 0 0,0 0 1,0 0-1,0 0 0,1 0 1,-1 0-1,0 1 1,0-1-1,0 0 0,0 0 1,11 5 460,13-1-207,69-1-29,134-14 1,-37 0-246,536-17-63,56 17-247,-58 17 260,-330-7 77,294 41 104,-270-8-63,-147-16-64,316 15 15,0-24 367,122-56 357,-763 60-2222,18-1 1221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20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 9762,'-30'270'2570,"21"1"-897,6-142-995,-17 1236 2716,-64 724-3346,63-1782-102,20 359 0,12-515-82,4 176-381,-16-307 583,-2 0 0,0 0 0,-10 31 0,10-42-34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21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1 296 11883,'13'-3'299,"1"1"1,0 0-1,0 1 1,26 0 0,56 11 212,-58-5-310,84 9-379,1-6 1,0-5-1,235-25 0,-20-32 212,312-35 158,-111 70 4,-16 1-72,71-38-103,256-12 26,-307 73-46,2 24-71,21 0-32,-412-23 96,542 23 186,-2 30 98,112 31-132,2-38 374,-127-53 160,-2-20-111,-651 19-547,751 3-59,-759 0-97,-10-1 223,0 0-1,1 1 0,-1 0 0,12 4 0,-18-5-65,-3-6 34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22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12315,'78'22'1011,"99"43"0,-149-54-1052,-28-11 40,9 3-37,0 1-1,-1-1 0,0 2 1,14 8-1,-19-11 43,-1 0 0,0 0 0,0 0 1,-1 0-1,1 0 0,0 1 0,-1-1 0,1 0 0,-1 1 0,0-1 0,0 1 0,0 0 1,0-1-1,0 1 0,0 0 0,-1 0 0,0-1 0,1 1 0,-1 5 0,-1 10 169,-1-1 0,-1 1 0,0-1 0,-1 1 0,-1-1 0,-1 0 0,-14 28 0,-4 3 501,-39 56 0,51-85-470,-58 80 260,63-90-458,-1 0 0,-1 0 0,1-1-1,-2 0 1,1 0 0,-1-1 0,-17 10-1,23-15 2,-1 0-1,1 0 0,-1 0 0,0-1 1,-7 2-1,-16-6-102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23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19 657 14099,'-13'3'1073,"8"-10"-565,5 5-455,0 0 1,0 0-1,0 0 0,0 0 1,1 0-1,-1 0 0,1 0 0,0 0 1,-1 0-1,1 1 0,2-4 0,12-18 438,2 1-1,27-29 0,-5 7-165,124-172 101,-133 171-597,-3-2 0,41-98 0,-64 134 150,6-11-41,-10 22 61,0 0 1,0 0-1,0 0 0,0 0 1,0 0-1,0 0 1,1 0-1,-1 0 1,0 0-1,0 0 0,0 0 1,0 0-1,0 0 1,0 0-1,1 0 1,-1 0-1,0 0 1,0 0-1,0 0 0,0 0 1,0 0-1,0 0 1,1 0-1,-1 0 1,0 0-1,0 0 0,0 0 1,0 0-1,0 0 1,0 0-1,0 0 1,0 0-1,1 1 0,-1-1 1,0 0-1,0 0 1,0 0-1,0 0 1,0 0-1,0 0 1,0 0-1,0 0 0,0 1 1,0-1-1,0 0 1,0 0-1,5 15-16,21 106 127,61 174-1,-72-256-49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24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1 914 10850,'43'-71'1541,"-3"-1"0,53-135-1,-68 150-1059,95-235 1702,-104 259-1812,-16 32-353,0 1 1,0-1 0,0 1 0,1-1 0,-1 1 0,0-1 0,1 1-1,-1-1 1,0 1 0,1-1 0,-1 1 0,1 0 0,-1-1-1,1 1 1,-1 0 0,1-1 0,-1 1 0,1 0 0,0-1-1,4 8 226,-3 17-39,-2-24-201,1 41 142,-2-22-131,1 1 1,1 0 0,1-1 0,0 1-1,8 23 1,-10-41-10,0-1-1,1 1 1,-1-1 0,1 1-1,0-1 1,0 1-1,-1-1 1,1 0-1,0 0 1,0 1 0,0-1-1,0 0 1,0 0-1,1 0 1,-1 0 0,0 0-1,0 0 1,1 0-1,-1-1 1,1 1-1,-1 0 1,2 0 0,0-1 4,-1 0 0,0 0 0,1 0 0,-1 0 0,1 0 0,-1 0 0,1-1 0,-1 1 0,1-1 0,-1 1 0,0-1 1,4-2-1,6-4 26,0 0 0,-1 0 1,0-1-1,11-10 0,-18 14-29,42-39 151,-2-3-1,71-94 1,-37 42-45,-55 73-72,-23 24-40,0 1 0,0 0-1,1 0 1,-1 0 0,0-1 0,0 1-1,0 0 1,1 0 0,-1 0 0,0 0-1,0 0 1,0 0 0,1-1 0,-1 1-1,0 0 1,0 0 0,0 0 0,1 0-1,-1 0 1,0 0 0,0 0-1,1 0 1,-1 0 0,0 0 0,0 0-1,1 0 1,-1 0 0,0 0 0,0 0-1,0 0 1,1 0 0,-1 0 0,0 1-1,0-1 1,1 0 0,-1 0 0,0 0-1,0 0 1,0 0 0,0 0 0,1 1-1,-1-1 1,0 0 0,0 0 0,0 0-1,0 1 1,1-1 0,-1 0 0,0 0-1,0 0 1,0 1 0,0-1 0,0 0-1,0 0 1,0 1 0,0-1 0,0 0-1,0 0 1,0 1 0,0-1 0,0 0-1,-1 19 15,1-17-12,-6 50 12,0-6-53,2 0 1,2 0-1,4 48 0,-2-87-23,1 1-1,1-1 1,0 0 0,0 0-1,5 13 1,-6-17 51,1-1 0,-1 0 1,0 0-1,1 1 0,-1-1 0,1 0 0,0 0 0,0 0 0,-1-1 0,1 1 1,1 0-1,-1-1 0,0 1 0,0-1 0,0 0 0,1 0 0,-1 0 0,1 0 1,4 1-1,-2-1-13,-1-1 0,0 0 0,1 0 0,-1 0 0,8-2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8:24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16444,'-2'8'314,"2"0"0,-1 0 0,1 0 0,0 0 0,0 0 1,1 0-1,0-1 0,0 1 0,4 11 0,0 5 196,8 51 218,25 112-244,-38-187-479,0 0 0,0 0 1,0 0-1,0 0 0,0 0 0,0 0 0,0 0 0,0-1 0,0 1 0,0 0 1,0 0-1,0 0 0,0 0 0,0 0 0,0 0 0,0 0 0,0 0 0,0 0 1,0 0-1,0 0 0,0 0 0,0 0 0,0 0 0,1 0 0,-1 0 0,0 0 1,0 0-1,0 0 0,0 0 0,0 0 0,0 0 0,0 0 0,0 0 0,0 1 1,0-1-1,0 0 0,0 0 0,0 0 0,0 0 0,0 0 0,0 0 0,0 0 1,0 0-1,0 0 0,0 0 0,0 0 0,2-9 124,-1-14 24,-22-210 490,21 232-650,0 0-11,-1 1-1,1 0 1,0-1-1,0 1 1,0-1 0,0 1-1,0-1 1,0 1-1,0-1 1,0 1 0,0-1-1,0 1 1,0-1-1,0 1 1,0-1 0,1 1-1,-1 0 1,0-1-1,0 1 1,0-1 0,1 1-1,-1-1 1,0 1-1,1 0 1,-1-1-1,0 1 1,1 0 0,-1-1-1,0 1 1,1 0-1,-1 0 1,0-1 0,1 1-1,-1 0 1,1 0-1,-1 0 1,1-1 0,-1 1-1,1 0 1,-1 0-1,0 0 1,1 0 0,-1 0-1,1 0 1,-1 0-1,1 0 1,0 0-1,29 8-950,-13-3 482,9-1 53,37 1-1,-8-5-50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25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14987,'27'-18'871,"-11"6"-459,1 1 0,1 0 1,0 2-1,25-11 0,-38 19-381,-1-1 0,0 1 0,1 0 1,-1 0-1,1 0 0,-1 1 0,1 0 0,-1 0 0,1 0 0,-1 0 0,1 1 0,-1-1 1,1 1-1,-1 0 0,0 0 0,1 1 0,-1 0 0,0-1 0,0 1 0,0 1 0,0-1 1,0 1-1,-1-1 0,1 1 0,3 3 0,-3-1-32,1 0 0,-1 1 0,0-1 0,-1 0 0,1 1 0,-1 0 0,0 0-1,0 0 1,-1 0 0,3 12 0,-3-7 12,0 0 0,-1 0 0,0 0 0,-1 0-1,-2 21 1,-3-3 71,-1-1 0,-1 0 0,-1 0 0,-13 28 0,-18 34 297,-23 64 224,54-131-512,2 0 0,0 1-1,2 0 1,-3 42 0,7-59-85,0 0 1,0 0-1,1 0 0,0 0 0,0 0 1,1 0-1,0 0 0,0 0 0,0-1 1,5 10-1,-6-14-8,1 0-1,-1-1 1,0 1 0,1 0 0,-1 0-1,1-1 1,0 1 0,-1-1 0,1 0 0,0 1-1,0-1 1,0 0 0,0 0 0,0 0-1,3 1 1,-2-2-2,0 0-1,0 1 0,0-1 1,-1 0-1,1 0 1,0 0-1,0-1 0,0 1 1,0-1-1,0 0 1,0 0-1,0 1 0,-1-2 1,5-1-1,10-6-11,0-2 0,-1 0 0,-1 0 0,0-1-1,24-26 1,61-78 98,-90 103-48,0 1 69,0 0 0,-1-1-1,-1 0 1,0 0 0,10-24 0,-17 36-82,-1 0 0,1-1 0,-1 1 0,0 0 0,0 0 0,1 0 0,-1-1 0,0 1 0,0 0 0,0 0 0,-1 0 0,1-1 0,0 1 0,0 0 0,-1 0 0,1 0 0,0-1 0,-1 1 0,1 0 0,-1 0 0,0 0 0,1 0 0,-1 0 0,0 0 0,0 0 0,1 0 0,-1 0 0,0 1 0,0-1 0,0 0 0,0 0 0,0 1 0,0-1 0,0 1-1,-1-1 1,1 1 0,0-1 0,0 1 0,0 0 0,0-1 0,-1 1 0,0 0 0,-8-2 67,1 1 0,-1 0 0,1 1 0,-12 0 1,14 1-57,-5-2-388,0 2 0,-1-1 0,1 2 0,0 0 1,0 0-1,0 1 0,0 0 0,-20 10 0,31-10-223,6-3-205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28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 15731,'19'13'1713,"4"-2"-1105,15-6-136,6-5 840,17-6-496,7-4-63,19-8-137,4-3-128,6-2-448,-4-2-224,-11 5 336,-2 2-192,-17 4-56,-8 2-104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29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7 593 14923,'-1'9'485,"-1"-2"-184,1 0-1,0 0 1,0 1-1,1-1 0,0 13 1,0-19-273,0 0-1,1 0 1,-1 0 0,0-1-1,0 1 1,1 0 0,-1-1 0,0 1-1,1 0 1,-1 0 0,0-1 0,1 1-1,-1-1 1,1 1 0,0 0 0,-1-1-1,1 1 1,-1-1 0,1 1-1,0-1 1,-1 1 0,1-1 0,0 0-1,0 1 1,1-1 22,0 0 0,0 0 1,0 0-1,0 0 0,0 0 0,0 0 0,-1-1 0,1 1 0,0-1 0,0 0 1,0 1-1,-1-1 0,1 0 0,3-2 0,9-5 96,0-2 1,0 0-1,-1 0 1,-1-1-1,17-19 1,53-72 256,-38 38-252,-2-1-1,-3-3 1,-4 0 0,-2-3 0,23-74 0,-55 143-75,-1 8-20,-2 18 13,-6 34-31,3-30-32,1-4 7,0 0-1,2 0 1,1 0 0,3 44-1,-2-66-7,0 0-1,1 0 1,-1-1 0,0 1-1,1 0 1,0 0 0,-1 0-1,1 0 1,0-1-1,0 1 1,0 0 0,0-1-1,0 1 1,0-1 0,1 1-1,-1-1 1,2 2 0,-2-2 0,1-1 0,-1 1 0,1-1 1,0 1-1,-1-1 0,1 0 0,-1 1 0,1-1 1,0 0-1,-1 0 0,1 0 0,0 0 1,-1-1-1,1 1 0,0 0 0,-1-1 1,1 1-1,-1-1 0,1 1 0,0-1 1,1-1-1,9-4-8,0-1 0,0-1 1,0 0-1,-1 0 0,0-1 0,-1 0 1,10-13-1,64-81-75,-65 77 47,4-7-23,-15 21-24,1-1-1,1 1 0,0 0 0,11-10 0,-21 22 77,0 0-1,0 0 1,0 0-1,0 0 1,0 0-1,1-1 1,-1 1-1,0 0 0,0 0 1,0 0-1,0 0 1,0 0-1,0 0 1,1 0-1,-1-1 1,0 1-1,0 0 1,0 0-1,0 0 1,1 0-1,-1 0 1,0 0-1,0 0 1,0 0-1,0 0 1,1 0-1,-1 0 1,0 0-1,0 0 1,0 0-1,0 0 1,1 0-1,-1 0 1,0 0-1,0 0 1,0 0-1,0 1 1,1-1-1,-1 0 1,0 0-1,0 0 1,0 0-1,0 0 1,0 0-1,0 0 0,1 1 1,-1-1-1,0 0 1,0 0-1,0 0 1,0 0-1,0 0 1,0 1-1,0-1 1,0 0-1,0 0 1,0 0-1,0 0 1,0 1-1,0-1 1,0 0-1,0 0 1,0 1-1,0 13-38,0-13 34,-23 125-157,15-97 154,2 0-1,1 0 0,2 1 0,0-1 0,3 42 1,0-69-11,0 0 1,1-1-1,-1 1 1,0 0-1,1-1 1,-1 1 0,1 0-1,-1-1 1,1 1-1,0-1 1,0 1-1,0-1 1,1 3-1,-1-4 16,0 1 0,0-1-1,-1 1 1,1-1 0,0 0-1,0 1 1,0-1 0,0 0-1,0 1 1,0-1 0,0 0-1,0 0 1,-1 0 0,1 0-1,0 0 1,0 0-1,0 0 1,0 0 0,0 0-1,0-1 1,0 1 0,0 0-1,0-1 1,0 1 0,-1 0-1,3-2 1,17-11-94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29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1 179 17436,'22'-57'5266,"-12"27"-4990,27-52-1,-37 82-278,0-1-1,0 1 1,0-1-1,0 1 1,0-1 0,1 1-1,-1-1 1,0 1-1,0 0 1,1-1 0,-1 1-1,0 0 1,0-1-1,1 1 1,-1 0 0,0-1-1,1 1 1,-1 0-1,1-1 1,-1 1 0,0 0-1,1 0 1,-1 0-1,1-1 1,-1 1 0,0 0-1,1 0 1,-1 0-1,1 0 1,-1 0 0,1 0-1,-1 0 1,1 0-1,0 1 1,0-1-1,-1 1 0,1 0 0,-1 0 0,1 0 0,-1 0 0,1 0 0,-1 0 0,0 0 0,1 0 0,-1 0 0,0 1 0,0 0 0,2 49-80,-2-46 54,0 25-228,-1-10 81,1-1 0,1 0 1,5 33-1,1-31-5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27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20 16780,'12'-13'832,"-7"10"-40,-2 0-56,-3 19-56,0 13-32,-1 17-72,-2 10-7,0 15-153,-1 7-56,-2 6-96,2 0-72,2-7-304,1-5-208,1-17-304,4-13 512,8-20-144,2-12-64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30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1 658 14131,'-1'0'34,"1"0"0,0 1 0,0-1 0,0 0 0,0 1 0,0-1 0,0 0 0,0 1 0,0-1-1,0 1 1,0-1 0,0 0 0,0 1 0,1-1 0,-1 0 0,0 1 0,0-1 0,0 0 0,0 1 0,1-1 0,-1 0 0,0 0 0,0 1 0,0-1 0,1 0 0,-1 0-1,0 1 1,1-1 0,-1 0 0,0 0 0,0 0 0,1 1 0,-1-1 0,0 0 0,1 0 0,-1 0 0,0 0 0,1 0 0,-1 0 0,0 0 0,1 0 0,-1 0 0,1 0 0,-1 0-1,0 0 1,1 0 0,18-15 586,13-23 303,-2-2-1,41-69 1,36-95 243,1-44-346,-104 236-801,-1 10-39,-3 9 4,-1 13-18,-4 37-26,3 1 0,2-1 0,8 63 1,-6-101 46,2-1 0,8 30 0,-10-42 1,0 1 0,1-1-1,0 0 1,0 0-1,0 0 1,1 0 0,0-1-1,0 1 1,0-1-1,7 6 1,-10-10-15,0 0 0,1 0 1,-1 0-1,1 0 0,-1 0 0,1 0 0,0-1 1,-1 1-1,1 0 0,0-1 0,-1 0 0,1 1 0,0-1 1,0 0-1,-1 0 0,1 0 0,0 0 0,0 0 0,-1 0 1,1 0-1,0-1 0,0 1 0,-1-1 0,1 1 1,0-1-1,-1 0 0,1 0 0,-1 1 0,1-1 0,-1 0 1,1 0-1,-1-1 0,0 1 0,1 0 0,0-2 1,6-5 47,-1-1 0,0 0 1,0 0-1,6-13 1,-7 12-99,8-12-75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30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15219,'12'-2'408,"0"0"1,1 1-1,-1 0 0,1 1 0,-1 1 1,1 0-1,-1 0 0,13 4 0,-20-4-333,0 0 0,-1 0 0,1 1-1,-1 0 1,1 0 0,-1 0 0,0 0 0,0 1-1,0 0 1,0-1 0,0 2 0,-1-1 0,1 0-1,-1 1 1,0-1 0,0 1 0,0 0 0,-1 0-1,1 0 1,-1 0 0,0 1 0,0-1 0,2 9-1,-2-1 47,0 0 0,-1 1 0,0-1 0,-1 1-1,-1 0 1,0-1 0,0 0 0,-1 1 0,-1-1-1,0 0 1,-1 0 0,-8 20 0,-5 2 146,-1 1 0,-40 55 0,30-57-343,28-33 69,0 0 1,0 0 0,0 1 0,-1-1 0,1 0-1,0 0 1,0 0 0,0 0 0,0 0 0,0 0 0,0 0-1,-1 1 1,1-1 0,0 0 0,0 0 0,0 0-1,0 0 1,0 1 0,0-1 0,0 0 0,0 0 0,0 0-1,0 0 1,0 1 0,0-1 0,0 0 0,0 0-1,0 0 1,0 1 0,0-1 0,0 0 0,0 0-1,0 0 1,0 0 0,0 1 0,0-1 0,0 0 0,0 0-1,0 0 1,0 0 0,1 0 0,-1 1 0,0-1-1,0 0 1,0 0 0,0 0 0,0 0 0,0 0-1,1 0 1,-1 1 0,0-1 0,0 0 0,0 0 0,0 0-1,1 0 1,-1 0 0,0 0 0,0 0 0,0 0-1,0 0 1,1 0 0,-1 0 0,0 0 0,0 0 0,0 0-1,1 0 1,-1 0 0,12-1-218,23-5-383,0-1 0,0-3-1,-1 0 1,62-29 0,-47 12 156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31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9 218 10850,'-1'-1'165,"0"0"0,0-1 0,1 1-1,-1 0 1,0-1 0,0 1 0,1-1 0,-1 1-1,1-1 1,-1 1 0,1-1 0,0 0-1,-1 1 1,1-1 0,0 1 0,0-1-1,0 0 1,0 1 0,1-1 0,-1 0 0,0 1-1,1-1 1,-1 1 0,1-1 0,-1 1-1,1-1 1,1-1 0,3-8 577,0 0-1,11-15 1,-12 21-503,4-7 153,0 1 0,2 0 1,-1 0-1,1 1 0,13-10 0,-17 14-229,1 1 0,0 0 0,1 1-1,-1-1 1,1 1 0,0 1-1,0 0 1,0 0 0,15-4 0,-21 7-142,0 0 0,0-1 0,0 1 0,1 0 0,-1 0 0,0 0 1,0 1-1,0-1 0,0 0 0,1 1 0,-1-1 0,0 1 0,0 0 1,0 0-1,0 0 0,0 0 0,0 0 0,-1 0 0,1 0 0,2 3 1,-1-1-8,-1-1 1,0 1 0,0 0 0,-1 0 0,1 0 0,-1 0 0,1 1 0,-1-1 0,0 0 0,0 1 0,1 5 0,-1 8 7,0-1 1,-1 1-1,-1-1 0,-3 21 1,-6 20 50,-3 0 1,-33 91 0,27-95 11,3 0 0,-19 110 0,34-155-80,0 0 0,1 0 0,0 0 0,1-1 0,-1 1 0,2 0 0,-1 0 0,4 9 0,-5-15-3,1 0-1,0 0 1,0 1-1,0-1 1,0 0-1,1 0 0,-1-1 1,0 1-1,1 0 1,0 0-1,-1-1 1,1 1-1,0-1 1,0 1-1,-1-1 0,1 0 1,0 1-1,0-1 1,1 0-1,-1 0 1,0-1-1,0 1 1,0 0-1,1-1 1,-1 0-1,0 1 0,1-1 1,-1 0-1,0 0 1,1 0-1,2-1 1,1 0 13,0 0 0,-1-1 0,1 0 0,-1-1 0,1 1 0,-1-1 0,0 0 0,0 0 0,0 0 0,0-1 0,0 0 0,-1 0 0,0 0 0,0 0 0,7-9 1,1-4 62,-1 0 1,0-1 0,9-20 0,-7 10 58,-1 0 0,8-31 0,-17 47-82,0-1 0,0 1 0,-1-1 0,-1 0 0,0 0 0,-1 0 0,-2-18 0,2 28-41,-1-1 1,0 1 0,0-1 0,0 1 0,0-1 0,0 1 0,-1 0 0,0 0-1,0 0 1,0 0 0,0 0 0,0 0 0,0 0 0,-1 0 0,-3-2-1,4 3-9,0 1 0,0 0 0,0-1 0,0 1-1,-1 1 1,1-1 0,0 0 0,0 0-1,-1 1 1,1-1 0,0 1 0,-1 0 0,1 0-1,-1-1 1,1 2 0,0-1 0,-1 0 0,1 0-1,0 1 1,-1-1 0,1 1 0,0 0-1,0 0 1,-5 2 0,1 1-25,-1 0 1,1 1-1,-1 0 0,1 0 1,0 1-1,1-1 1,0 1-1,0 1 0,0-1 1,-6 12-1,5-9-164,1 0 1,1 1-1,0 0 1,0 0-1,1 0 1,0 0-1,-2 16 1,5-24 85,0 0 1,-1 0-1,1 0 0,0 0 1,0-1-1,0 1 1,1 0-1,-1 0 1,0 0-1,1 0 0,-1 0 1,1 0-1,0-1 1,-1 1-1,1 0 1,0 0-1,0-1 1,0 1-1,0-1 0,2 3 1,-1-3 19,0 1-1,0-1 1,0 0 0,1 0 0,-1 0 0,0 0-1,0-1 1,1 1 0,-1-1 0,0 1 0,1-1 0,-1 0-1,1 0 1,-1 0 0,0 0 0,3-1 0,25-3-648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32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39 531 13259,'-9'26'1340,"-1"-1"1206,-8 39 0,18-64-2522,-1 0 0,1 1 1,0-1-1,0 0 0,0 0 1,0 0-1,0 0 0,0 0 1,0 0-1,0 0 0,0 0 1,0 0-1,0 0 0,0 0 0,0 1 1,0-1-1,0 0 0,0 0 1,0 0-1,0 0 0,0 0 1,0 0-1,0 0 0,0 0 0,0 1 1,0-1-1,0 0 0,0 0 1,0 0-1,0 0 0,0 0 1,0 0-1,0 0 0,0 0 1,0 0-1,0 1 0,0-1 0,0 0 1,0 0-1,0 0 0,0 0 1,1 0-1,-1 0 0,0 0 1,0 0-1,0 0 0,0 0 0,0 0 1,0 0-1,0 0 0,0 0 1,0 0-1,0 0 0,1 0 1,-1 0-1,0 0 0,0 0 0,0 0 1,0 0-1,0 0 0,0 0 1,0 0-1,0 0 0,1 0 1,-1 0-1,0 0 0,8-7 685,8-13-182,211-418 2128,-158 294-2432,-63 132-226,-5 9-3,0 0 1,0 0-1,1 0 0,-1 1 1,1-1-1,0 0 0,0 1 0,4-5 1,-3 9-36,-1 8 16,-2 13 8,-24 229-34,0-20 85,24-218-34,-1 96-20,2-99 3,0 1 0,1 0 0,1-1 0,-1 1 0,2-1 0,0 0 0,6 13 0,-10-23-5,0 0 1,1 0-1,-1 0 1,1 0-1,-1 0 1,1 0 0,-1 0-1,1 0 1,0 0-1,-1 0 1,1 0-1,0 0 1,0 0 0,0-1-1,0 1 1,0 0-1,0-1 1,0 1-1,0-1 1,0 1-1,0-1 1,0 1 0,0-1-1,0 0 1,0 1-1,2-1 1,-2-1-58,0 1 0,0-1-1,1 0 1,-1 0 0,0 0 0,0 0 0,0 0 0,0 0 0,0 0 0,-1 0-1,1 0 1,0 0 0,0 0 0,-1-1 0,1 1 0,-1 0 0,1-1 0,-1 1-1,1 0 1,-1-3 0,3-4-98,-2 4 94,0 0-1,0 0 1,0 0-1,-1 0 1,1 0-1,-1-7 1,-3-19-409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33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29 128 15715,'-13'-3'1761,"3"0"-969,4 0 864,11 3-568,9 0-167,6 0-145,12-4-320,7-5-144,12-4-112,4 0-96,6-1-192,1-1-200,-2 2-2056,-3-1 2095,-18 2-319,-9 1-192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8:24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2 13499,'-3'0'150,"1"-1"-1,0 1 1,-1-1 0,1 1-1,0 0 1,-1 0 0,1 0-1,-1 0 1,1 1 0,0-1-1,-1 1 1,1-1 0,0 1-1,-1 0 1,1 0 0,-3 1 0,-33 23 1346,33-21-1380,0 1 1,0 0 0,1 0-1,-1 0 1,1 0 0,1 1 0,-1 0-1,1 0 1,0 0 0,0 0-1,0 0 1,1 0 0,0 1-1,1-1 1,-1 1 0,1 0-1,0-1 1,1 1 0,0 0-1,0-1 1,0 1 0,1 0-1,0-1 1,2 11 0,-1-11-93,0 0 1,0-1 0,0 1-1,0-1 1,1 0 0,0 0 0,0 0-1,0 0 1,0 0 0,1-1-1,0 1 1,0-1 0,0 0-1,1 0 1,-1-1 0,1 1-1,0-1 1,0 0 0,0 0-1,0-1 1,1 1 0,-1-1-1,1 0 1,-1-1 0,1 1-1,0-1 1,0-1 0,9 1 0,-11 0-4,-1-1 1,1 0-1,0-1 1,0 1-1,-1-1 1,1 0 0,0 0-1,-1 0 1,1 0-1,-1 0 1,1-1-1,-1 0 1,0 1 0,0-1-1,1 0 1,-1-1-1,-1 1 1,1-1-1,0 1 1,0-1 0,-1 0-1,0 0 1,0 0-1,1 0 1,-2 0 0,1-1-1,0 1 1,-1 0-1,1-1 1,-1 0-1,0 1 1,0-1 0,-1 1-1,1-6 1,0 0-32,0-1-1,-1 1 1,0 0 0,0 0 0,-1 0 0,-1 0 0,0 0 0,0 0 0,0 0-1,-1 0 1,0 1 0,-1-1 0,-5-8 0,7 13-77,-1 0 0,0 0 0,0 0 0,-1 0 0,1 0 0,-1 1 0,1 0 0,-1-1 0,0 1 0,0 1 0,-1-1 0,-8-4 0,1 3-316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34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0 642 13763,'0'2'138,"0"0"1,1 0-1,-1 1 0,0-1 1,1 0-1,-1 0 1,1 0-1,0 0 0,0 0 1,0 0-1,0 0 1,0 0-1,0 0 0,0-1 1,1 1-1,1 2 0,-2-4-60,0 1-1,1 0 0,-1-1 0,0 1 0,1-1 1,-1 1-1,0-1 0,1 0 0,-1 0 0,1 1 1,-1-1-1,1 0 0,-1 0 0,0 0 0,1 0 1,-1-1-1,1 1 0,-1 0 0,0-1 0,1 1 1,-1-1-1,0 1 0,1-1 0,-1 0 0,0 1 1,2-2-1,7-4 180,-1-1 0,-1 0 1,1 0-1,-1 0 0,0-1 0,-1 0 0,7-10 1,4-7 176,20-37 0,-8 4-281,-2-1 1,-4-1 0,-2-1-1,-2-1 1,14-88-1,-26 79-669,-11 91 349,1-1-1,0 1 1,1 24-1,1-9 33,-1-5 49,-1-11 85,2-1-1,0 1 0,1 0 0,0 0 1,2-1-1,5 20 0,-8-37 8,0 0-1,0 0 0,1 0 0,-1 1 0,1-1 0,-1 0 1,1 0-1,0 0 0,-1 0 0,1 0 0,0 0 0,0 0 1,-1 0-1,1 0 0,0 0 0,0-1 0,0 1 0,0 0 1,0 0-1,2 0 0,-2-1 2,1 0 1,-1 0-1,0 0 0,0 0 1,0 0-1,0 0 1,0 0-1,0 0 0,0-1 1,0 1-1,0 0 0,0-1 1,0 1-1,0-1 1,0 1-1,0-1 0,0 0 1,1-1-1,5-4 34,-1 0 0,0 0 0,-1-1 0,8-12 0,82-150 320,-41 67-323,-61 137-22,4-13-10,-7 18-94,1 0-1,3 1 0,-3 81 1,9-115-37,1-1 1,-1 0 0,1 0-1,1 1 1,3 10 0,-5-16 109,1 0 0,-1 0 0,0 0 0,1 0 0,-1 0 0,1 0 0,0 0 0,-1 0 0,1 0 0,0 0 0,-1 0 0,1-1 0,0 1 0,0 0 0,0 0 0,0-1 0,0 1 0,0-1 0,0 1 0,0-1 0,0 1 0,0-1 0,0 0 0,0 1 0,0-1 0,0 0 0,0 0 0,1 0 0,-1 0 0,0 0 0,0 0 0,0 0 0,0 0 0,0 0 0,0-1 0,0 1 0,0 0 0,1-1 0,0 0 0,21-13-344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34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15387,'16'-17'1538,"16"-17"-407,-30 32-969,1 0 0,0 0-1,-1 0 1,1 0 0,0 1-1,0-1 1,0 1 0,0-1 0,0 1-1,5-1 1,-7 2-129,0 0-1,0 0 1,0 0-1,0 0 1,0 0 0,0 1-1,0-1 1,0 0 0,0 1-1,0-1 1,0 0 0,0 1-1,0 0 1,0-1-1,0 1 1,0-1 0,0 1-1,0 0 1,-1 0 0,1-1-1,0 1 1,0 0 0,-1 0-1,1 0 1,-1 0 0,1 0-1,-1 0 1,1 0-1,-1 0 1,0 0 0,1 0-1,-1 0 1,0 2 0,2 3 21,-1 1 0,0 0 0,0 0 0,-1 8 0,-2 13 223,-1 1-1,-1-1 1,-2 0-1,-13 42 0,-9 39 524,27-106-778,0 1-1,1-1 1,-1 1 0,1-1-1,0 0 1,0 1-1,0-1 1,1 0 0,-1 1-1,1-1 1,1 5 0,-1-7 12,0 1 0,0-1 0,0 0 0,0 1 0,0-1 0,0 0 0,1 0 0,-1 0 1,0 0-1,1 0 0,-1 0 0,1 0 0,-1-1 0,1 1 0,-1 0 0,1-1 0,0 1 1,-1-1-1,1 0 0,0 1 0,-1-1 0,1 0 0,0 0 0,1 0 0,33-5 54,12-10 8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35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16844,'-1'0'1464,"-1"18"-1056,2 7-152,5 11 608,1 7-248,1 12-280,0 8-136,-3 6-111,-1-1-33,-1 0-128,-1-1-129,-1-4-239,-4-4-96,1-9-184,0-6 512,4-10-168,4-7-144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35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6 118 14715,'0'0'40,"-1"0"-1,1 0 0,0 0 1,0 0-1,0 0 0,-1 0 1,1 0-1,0 0 1,0-1-1,0 1 0,-1 0 1,1 0-1,0 0 0,0 0 1,0 0-1,0 0 1,-1 0-1,1 0 0,0-1 1,0 1-1,0 0 1,0 0-1,0 0 0,-1 0 1,1-1-1,0 1 0,0 0 1,0 0-1,0 0 1,0 0-1,0-1 0,0 1 1,0 0-1,0 0 1,0 0-1,0-1 0,0 1 1,0 0-1,0 0 0,0 0 1,0-1-1,0 1 1,0 0-1,0-1 0,8-9 623,16-8 133,-24 17-747,24-15 704,2 1 0,29-14-1,-48 25-673,1 1 0,-1 0 0,1 0-1,0 1 1,0 0 0,0 0 0,0 1-1,1 0 1,-1 0 0,0 1-1,0 0 1,12 2 0,-17-1-54,0 0 1,-1 0 0,1 0-1,0 0 1,-1 0-1,1 1 1,-1-1 0,1 1-1,-1-1 1,0 1-1,0 0 1,0 0 0,0 0-1,0 0 1,3 5-1,-2-2-1,-1-1-1,0 1 0,0 0 0,0 0 0,0 0 0,-1 0 0,0 0 1,1 7-1,-1 2 15,-1 1 0,0-1 0,-1 1 1,0-1-1,-6 21 0,0-6 59,-2-1 0,-1 0 0,-21 41 0,-51 74 362,61-108-330,15-25-83,0 1 0,1-1 0,0 1 0,1 0 1,-4 12-1,8-21-41,-1 0 0,1 0 0,-1 0 0,1 0 0,0 0 1,-1 0-1,1 0 0,0 0 0,1 0 0,-1 0 0,0 0 0,0 0 1,1 0-1,0 0 0,-1 0 0,1 0 0,0 0 0,0 0 0,0 0 1,0 0-1,0 0 0,0-1 0,0 1 0,1 0 0,-1-1 0,1 1 0,-1-1 1,1 0-1,0 1 0,-1-1 0,1 0 0,0 0 0,0 0 0,0 0 1,2 0-1,4 1-19,1 0 1,0 0 0,-1-1-1,1 0 1,0-1-1,0 0 1,-1 0 0,1-1-1,0 0 1,-1 0 0,15-5-1,-7 1-15,-1 0 0,0-1 0,0 0 0,0-2-1,19-12 1,-27 15 18,0 0 0,-1-1 0,0 1-1,0-1 1,7-10 0,-12 15 14,0 0-1,0 0 1,0 0-1,0-1 1,0 1-1,0 0 1,0-1-1,-1 1 1,1-1 0,-1 1-1,1-1 1,-1 1-1,1-1 1,-1 0-1,0 1 1,0-1-1,0 1 1,0-1 0,0 0-1,0 1 1,0-1-1,0 1 1,-1-1-1,1 1 1,-1-1-1,1 0 1,-1 1-1,0 0 1,1-1 0,-1 1-1,0-1 1,0 1-1,0 0 1,0 0-1,-2-2 1,-4-2 16,1 0 0,-1 1 1,-1 0-1,1 0 0,0 1 0,-1 0 0,0 0 1,0 1-1,-9-2 0,11 2-38,1 1 0,-1 1 0,1-1 0,-1 1 0,0 0 0,1 0 0,-1 0 0,0 1 0,1 0 0,-1 0 0,1 1 0,0-1 0,-1 1 1,-5 3-1,9-4-44,1 0 1,0 0 0,-1 0-1,1 0 1,0 0 0,0 0-1,0 0 1,0 0 0,0 1-1,0-1 1,0 0 0,0 1-1,0-1 1,0 1 0,1-1-1,-1 1 1,1-1 0,-1 1-1,1-1 1,-1 1 0,1 0-1,0 2 1,0-2 18,0-1 1,1 0-1,-1 1 0,0-1 1,1 0-1,-1 0 0,1 1 1,0-1-1,-1 0 0,1 0 1,0 0-1,-1 0 0,1 0 1,0 0-1,0 0 0,0 0 1,0 0-1,0 0 0,0 0 1,0-1-1,1 1 0,-1 0 1,0-1-1,0 1 0,1-1 1,-1 1-1,2 0 0,18 1-467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36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16636,'6'-3'464,"0"-1"0,0 0 1,0-1-1,0 1 1,-1-1-1,6-6 1,20-16 777,-24 22-1137,0 0 1,1 1 0,0 0 0,0 1-1,0-1 1,14-2 0,-21 5-95,1 1 1,-1-1-1,1 1 0,-1 0 0,1 0 1,0 0-1,-1 0 0,1 0 0,-1 0 1,1 0-1,-1 1 0,1-1 0,-1 0 1,1 1-1,-1-1 0,1 1 1,-1 0-1,1-1 0,-1 1 0,0 0 1,1 0-1,-1 0 0,0 0 0,0 0 1,0 0-1,0 0 0,0 1 0,0-1 1,0 0-1,0 0 0,0 1 1,0-1-1,-1 1 0,1-1 0,-1 1 1,1-1-1,-1 1 0,1-1 0,-1 1 1,0-1-1,0 1 0,0 0 1,0 2-1,0 3 63,0 1 0,-1 0 0,1 0 0,-1-1 0,-1 1 0,0-1 0,-2 8 0,-24 53 481,18-46-358,-26 56 405,-29 75 54,63-149-652,1 0 1,0-1-1,0 1 1,0 0 0,1 0-1,-1 0 1,1 0-1,0 6 1,1-9-10,-1-1-1,0 1 1,0 0 0,0-1-1,0 1 1,1-1 0,-1 1-1,0 0 1,1-1 0,-1 1 0,0-1-1,1 1 1,-1 0 0,1-1-1,-1 1 1,1-1 0,-1 1-1,1-1 1,-1 0 0,2 1 0,-1 0-12,0-1 1,0 0-1,0 0 1,1 1-1,-1-1 1,0 0-1,0 0 1,1 0-1,-1 0 1,0-1 0,0 1-1,1 0 1,-1 0-1,0-1 1,2 0-1,5-2-184,0-1 0,0 0 0,0 0-1,0-1 1,0 0 0,7-6 0,41-40-918,-46 41 1103,30-31-436,-3 1-93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37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17460,'0'2'85,"0"0"1,0 0 0,1 0 0,-1 1 0,0-1-1,1 0 1,-1 0 0,1 0 0,0 0-1,0 0 1,0 0 0,0 0 0,0 0-1,0 0 1,0-1 0,1 1 0,-1 0-1,1-1 1,-1 1 0,1-1 0,0 1-1,-1-1 1,1 0 0,0 0 0,0 0-1,0 0 1,0 0 0,0 0 0,0 0 0,0-1-1,0 1 1,0-1 0,0 1 0,1-1-1,1 0 1,3 1-19,0-1-1,-1 0 1,1-1-1,0 0 1,0 0-1,-1 0 1,1 0 0,-1-1-1,1 0 1,6-4-1,28-18 410,-39 23-432,0 0 0,-1-1 0,1 1 0,0-1 0,-1 1 0,1-1-1,-1 0 1,1 1 0,-1-1 0,0 0 0,0 0 0,0 0 0,0 0-1,0 0 1,0 0 0,-1 0 0,1 0 0,0-3 0,-1 4-22,0 0 0,0 0 0,-1 0 0,1 0-1,0 1 1,0-1 0,-1 0 0,1 0 0,-1 1 0,1-1 0,0 0 0,-1 1 0,1-1 0,-1 0 0,0 1 0,1-1 0,-1 1 0,1-1-1,-1 1 1,0-1 0,0 1 0,1-1 0,-1 1 0,0 0 0,0-1 0,1 1 0,-1 0 0,0 0 0,0 0 0,0-1 0,1 1-1,-1 0 1,0 0 0,0 0 0,0 0 0,0 0 0,1 1 0,-1-1 0,0 0 0,-1 0 0,-34 9 362,28-6-378,0 1 0,0-1 0,0 1 0,0 0 0,1 1-1,0 0 1,0 0 0,0 1 0,1 0 0,-1 0 0,2 0 0,-11 14 0,16-20-60,-1 0 1,1 1-1,0-1 0,0 0 1,-1 1-1,1-1 0,0 0 1,0 1-1,-1-1 0,1 0 1,0 1-1,0-1 0,0 0 0,0 1 1,-1-1-1,1 0 0,0 1 1,0-1-1,0 1 0,0-1 1,0 0-1,0 1 0,0-1 1,0 1-1,0-1 0,0 0 0,0 1 1,1-1-1,-1 1 0,0-1 1,0 0-1,0 1 0,0-1 1,1 0-1,-1 1 0,0-1 1,0 0-1,0 1 0,1-1 0,-1 0 1,0 0-1,1 1 0,-1-1 1,0 0-1,1 0 0,-1 0 1,0 1-1,1-1 0,-1 0 1,0 0-1,1 0 0,-1 0 0,1 0 1,-1 0-1,1 1 0,24-5-1423,-3-4 584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38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69 15291,'0'1'100,"0"0"0,-1-1 0,1 1 0,0-1 0,0 1 0,-1 0 0,1-1 0,0 1-1,0 0 1,0-1 0,0 1 0,0 0 0,0-1 0,0 1 0,0 0 0,0-1 0,0 1 0,0-1 0,1 1-1,-1 0 1,0-1 0,0 1 0,0 0 0,1-1 0,-1 1 0,0-1 0,1 1 0,0 0 20,0 0 0,1 0 0,-1 0 0,0 0 0,0 0 0,1-1 0,-1 1 0,0-1 0,1 1 1,-1-1-1,3 1 0,-1 0 1,0 0 1,0-1 0,0 0 0,1 0 0,-1 0-1,0 0 1,0 0 0,0 0 0,0-1 0,0 0-1,5-1 1,-4-1-9,0 1 0,-1-2 0,1 1 0,-1 0 0,0 0 0,0-1 0,0 0 0,0 0 0,2-4 0,-4 6-60,1 0 0,-1 0-1,0 0 1,0 0 0,0 0-1,0 0 1,-1-1 0,1 1 0,-1 0-1,1-1 1,-1 1 0,0 0 0,0-1-1,0 1 1,0 0 0,0-1-1,0 1 1,-1 0 0,0-5 0,0 7-46,1-1 1,0 1-1,-1 0 1,1-1-1,0 1 1,-1-1-1,1 1 1,0 0-1,-1-1 1,1 1-1,0 0 1,-1-1-1,1 1 1,-1 0-1,1 0 1,-1 0-1,1-1 1,-1 1-1,1 0 1,-1 0-1,1 0 1,-1 0-1,1 0 1,-1 0-1,1 0 1,-1 0-1,1 0 1,-1 0-1,1 0 1,-1 0-1,1 0 1,-1 0-1,1 1 1,-1-1-1,1 0 1,-1 0-1,1 1 1,-1-1-1,1 0 1,0 0-1,-1 1 1,1-1-1,0 0 1,-1 1-1,1-1 1,-1 1-1,-16 20 37,14-16-150,0 0 0,1 0 0,-1 0 0,-2 11 1,5 4-937,0-20 978,0 1 0,1-1-1,-1 1 1,0-1 0,0 1 0,1-1 0,-1 1 0,0-1-1,1 1 1,-1-1 0,1 0 0,-1 1 0,0-1 0,1 0-1,-1 1 1,1-1 0,-1 0 0,1 1 0,-1-1 0,1 0-1,-1 0 1,1 0 0,0 1 0,-1-1 0,1 0 0,-1 0-1,2 0 1,-2 0 43,1 0-1,-1 0 0,1 0 1,-1 0-1,1 0 0,-1 0 1,1 0-1,-1 0 1,1-1-1,-1 1 0,1 0 1,-1 0-1,1 0 0,-1-1 1,1 1-1,-1 0 0,0-1 1,1 1-1,-1 0 0,1-1 1,-1 1-1,0 0 0,1-1 1,-1 1-1,0-1 1,13-27-721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8:11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15091,'-10'6'1569,"2"0"-1129,13-4-208,8-2 600,11 3-264,7-1-72,9-1-344,5-1-160,4 2-296,2 1-152,-9-2-256,-5 3-72,-13 1 512,-13-1-209,-20 2-95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8:12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25 352 11923,'-20'15'1240,"16"-2"-752,4-6-168,13-3 912,10-1-608,14-4-152,10-5-151,5-3-505,-2 0-393,-3-14 553,-5-4-120,-8-8-112</inkml:trace>
  <inkml:trace contextRef="#ctx0" brushRef="#br0" timeOffset="1">550 1 13779,'26'3'1200,"2"1"-952,5 2-104,6 1 304,0 6-160,-4 3-24,-8 10-111,-5 4-25,-19 11 0,-6 4-40,-20 7 0,-12 0-8,-10 3-40,-5-2-96,-5-5 104,-4-3-32,5-11-32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8:13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11 12747,'93'-10'1442,"-84"10"-1317,0 0 0,1 0 0,-1 1 0,1 0 0,-1 1 0,0 0 0,15 6 0,-22-7-98,0-1 1,0 1 0,0 0-1,0 0 1,0 1 0,-1-1-1,1 0 1,0 0 0,-1 1 0,1-1-1,-1 1 1,1 0 0,-1-1-1,0 1 1,0 0 0,1 0-1,-1 0 1,-1 0 0,1 0 0,0 0-1,0 0 1,-1 0 0,1 0-1,-1 0 1,0 0 0,1 0-1,-1 0 1,0 1 0,0-1-1,-1 0 1,1 0 0,0 0 0,-2 3-1,0 4 46,-1-1 0,-1 1 0,1-1-1,-1 0 1,-1 0 0,-7 11 0,-119 143 1061,47-62-453,81-97-658,-3 4 49,1 0-1,-1 1 1,-7 16-1,12-23-62,1 0-1,-1 0 0,0 0 0,1 1 0,-1-1 0,1 0 0,0 1 1,-1-1-1,1 1 0,0-1 0,0 0 0,0 1 0,0-1 0,0 1 1,0-1-1,0 0 0,0 1 0,1-1 0,-1 1 0,0-1 0,1 0 1,-1 1-1,1-1 0,0 0 0,-1 0 0,1 0 0,0 1 0,0-1 1,0 0-1,0 0 0,0 0 0,0 0 0,0 0 0,1 1 0,5 1 12,-1 0-1,1-1 0,-1 0 1,1 0-1,0 0 0,0 0 1,0-1-1,0-1 0,12 1 1,5-1 20,37-6 0,-25 0 60,0-2 1,0-1-1,65-26 0,-97 33-41,0 0 0,0 0 0,-1 0-1,1-1 1,0 1 0,-1-1 0,0 0 0,5-5 0,-7 7-41,-1 1 1,1 0 0,-1-1 0,0 1 0,1-1 0,-1 1 0,0-1-1,0 0 1,1 1 0,-1-1 0,0 1 0,0-1 0,0 1 0,0-1-1,0 0 1,0 1 0,0-1 0,0 1 0,0-1 0,0 0 0,0 1-1,0-1 1,0 1 0,-1-2 0,0 1 5,1 0 0,-1 0 0,0 1 0,0-1 0,0 0 0,0 0 0,0 1 0,0-1 0,0 1 0,-1-1 0,1 1 0,0-1 0,0 1 0,0 0 0,0 0 0,-1-1 0,-1 1 0,-15-2 70,-1 1 0,0 1 0,0 1 0,1 0 0,-1 2 0,0 0 0,1 1 0,0 0 0,-23 10 0,25-4-796,17-6 36,13-6 331,21-10-9,8-7-102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8:25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70 12435,'-1'5'250,"1"-1"1,1 0-1,-1 1 1,1-1-1,0 0 1,0 0-1,0 1 1,0-1-1,1 0 1,-1 0-1,1 0 1,0 0-1,0-1 1,1 1-1,-1-1 1,1 1-1,3 3 1,-2-4-12,1 1 0,-1-1 1,1 0-1,0-1 1,-1 1-1,1-1 0,0 0 1,1 0-1,-1 0 0,0-1 1,11 2-1,-1-1-21,0-2 0,0 0-1,-1 0 1,1-1 0,0-1 0,-1-1 0,1 0-1,-1-1 1,16-6 0,-10 2-50,-1-1-1,22-13 1,-35 18-140,0 0 0,0 0 0,0-1-1,-1 0 1,0 0 0,0 0 0,0 0 0,0-1 0,-1 0 0,4-6 0,-7 10-26,0 1 0,-1 0 0,1-1 0,0 1 0,-1 0 0,1-1 0,-1 1 1,0-1-1,1 1 0,-1-1 0,0 1 0,0-1 0,0 1 0,0-1 0,0 1 0,0-1 1,-1 1-1,1-1 0,0 1 0,-1-1 0,1 1 0,-2-2 0,1 1-4,0 1 0,0-1 0,-1 1-1,1 0 1,-1 0 0,1 0 0,-1 0 0,1 0-1,-1 0 1,0 0 0,1 0 0,-1 1-1,0-1 1,0 0 0,-2 1 0,-5-2-14,0 1 1,1 1 0,-1-1-1,0 2 1,0-1-1,-14 4 1,4 0 10,1 2-1,0 0 1,0 1 0,1 1 0,-1 1-1,2 0 1,-1 1 0,2 1 0,-1 1-1,1 0 1,1 1 0,1 0-1,-1 1 1,2 1 0,0 0 0,1 0-1,-17 32 1,25-41 6,0 1-1,1 0 1,0 0 0,0 0-1,0 0 1,1 0-1,0 0 1,0 1 0,1-1-1,0 0 1,0 0 0,1 1-1,0-1 1,3 10-1,-3-12-64,1 0 1,0-1-1,0 1 0,1-1 0,-1 1 0,1-1 0,0 0 0,0 0 0,0 0 0,1 0 0,0 0 0,-1-1 0,1 0 0,1 0 0,-1 0 0,0 0 0,1-1 0,-1 1 0,1-1 1,9 3-1,-5-3-48,0 0 0,0 0 0,0-1 0,0 0 0,1-1 0,-1 0 1,0 0-1,0-1 0,0 0 0,0-1 0,0 0 0,0 0 0,0-1 1,0 0-1,9-6 0,36-22-487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8:13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13963,'1'-3'129,"0"0"-1,1 1 1,0-1 0,-1 0 0,1 0-1,0 1 1,0-1 0,1 1-1,-1 0 1,1 0 0,-1-1 0,1 2-1,-1-1 1,1 0 0,0 0 0,0 1-1,0 0 1,0-1 0,0 1-1,0 0 1,7-1 0,5 0 156,1-1 0,1 2 0,18 0 0,-24 1-59,10 0 76,31 3-1,-47-3-262,-1 1 0,1 0 0,-1 0 0,1 0 0,-1 0 0,1 1 1,-1 0-1,0 0 0,0 0 0,0 0 0,0 0 0,0 1 0,4 4 0,-7-6-28,0 0 1,0 0-1,-1 0 1,1 0-1,0 0 1,-1 0-1,1 0 1,-1 0 0,0 1-1,1-1 1,-1 0-1,0 0 1,1 1-1,-1-1 1,0 0-1,0 0 1,0 1-1,0-1 1,-1 0-1,1 0 1,0 0-1,0 1 1,-1-1-1,1 0 1,-1 0-1,1 0 1,-1 1-1,1-1 1,-1 0-1,0 0 1,1 0 0,-1 0-1,0 0 1,0 0-1,-1 0 1,-4 6 46,-1-1 0,0 0 0,-15 9 0,14-10-9,-31 20 106,-24 16 92,58-37-214,0 0 0,0 1 0,0-1-1,1 1 1,-1 0 0,1 0 0,0 1 0,-4 8-1,7-12-32,0-1 0,1 0 0,-1 1 0,1-1 0,-1 1 0,1-1-1,0 1 1,-1-1 0,1 1 0,0-1 0,0 1 0,0-1 0,0 1-1,1-1 1,-1 1 0,0-1 0,0 0 0,1 1 0,-1-1-1,1 1 1,0-1 0,-1 0 0,1 1 0,0-1 0,0 0 0,-1 0-1,1 0 1,0 1 0,0-1 0,1 0 0,-1 0 0,0 0 0,0-1-1,0 1 1,1 0 0,-1 0 0,3 0 0,4 3-111,-1-1 0,1-1 0,0 1 0,0-1 0,14 1 1,10 1-16,1-3 0,31-1 0,11-4-118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8:16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14067,'-19'7'1496,"16"3"-896,3-1-207,19-4 1031,13 4-496,14-2-272,6 1-144,12-1-232,1-1-24,0-2-288,-3-1-256,-13-2-480,-11 1 0,-22-4 544,-9 1-192,-14 1-144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8:16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13563,'-19'7'1264,"19"2"-672,12-3-152,15 2 753,8-1-257,9 1-232,0-1-120,6-3-160,-1 2-248,-7-3-696,-6 1 552,-7 1-168,-6-1-88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8:17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0 15323,'-53'24'2489,"42"-16"-2402,0 1-1,1 0 1,0 1 0,0 0 0,0 0 0,2 1-1,-1 0 1,1 1 0,1 0 0,0 0 0,1 0-1,-9 25 1,5-7-91,1 1-1,2 0 1,1 0-1,-4 50 0,9-63 9,0 0-1,1 1 0,1-1 0,1 1 1,0-1-1,2 0 0,8 30 0,-9-41-29,0 1-1,1-1 0,-1 0 0,1 0 0,0-1 0,1 1 1,0-1-1,0 0 0,0 0 0,1 0 0,0-1 0,0 0 1,0 0-1,1-1 0,0 1 0,-1-1 0,1-1 0,1 0 1,-1 0-1,11 3 0,40 7-60,7-4-34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8:18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30 11851,'22'-7'521,"1"0"0,0 2 1,1 1-1,-1 1 0,1 0 0,-1 2 1,1 1-1,0 1 0,0 1 1,38 8-1,-57-9-443,-1 0 0,0 1 0,1-1 1,-1 1-1,0 0 0,0 0 0,0 1 0,0-1 0,0 1 0,7 6 1,-10-8-56,0 1 1,0-1 0,1 1 0,-1-1 0,0 1-1,-1 0 1,1 0 0,0-1 0,0 1-1,-1 0 1,1 0 0,-1 0 0,0 0 0,1 0-1,-1 0 1,0 0 0,0 0 0,0 0 0,0 0-1,-1-1 1,1 1 0,0 0 0,-1 0 0,1 0-1,-1 0 1,0 0 0,-1 2 0,-3 4 26,0 0 0,0 0 0,-1 0 0,0-1 0,0 1 0,-13 10 0,-50 36 86,36-29-77,-18 13 22,-75 65 89,122-99-164,-1 1 0,1-1 0,1 1 0,-7 10 0,9-14-3,1 0-1,-1 0 0,0 0 1,1 1-1,-1-1 0,1 0 0,-1 1 1,1-1-1,0 0 0,0 1 1,-1-1-1,1 1 0,0-1 0,0 0 1,1 1-1,-1-1 0,0 1 0,0-1 1,1 0-1,-1 1 0,0-1 1,1 0-1,0 1 0,-1-1 0,1 0 1,1 2-1,1 0 3,-1-1 1,1 1-1,0-1 1,0 0-1,0 0 1,0-1-1,1 1 1,-1-1-1,0 1 0,1-1 1,-1 0-1,5 0 1,46 7 27,-48-7-28,19 2 41,0-2-1,0-1 0,-1 0 1,1-2-1,0-1 0,-1-1 1,0-1-1,43-14 0,-63 17-1,0 1 0,-1-1 0,1 0 1,-1 0-1,1 0 0,-1-1 0,0 1 0,0-1 0,0 0 0,0 1 0,3-6 0,-5 7-17,0-1 0,-1 1 0,1-1 0,0 0 0,-1 1 0,1-1 1,-1 1-1,0-1 0,0 0 0,1 1 0,-1-1 0,0 0 0,0 1 0,-1-1 1,1 0-1,0 1 0,0-1 0,-1 0 0,1 1 0,-1-1 0,0 1 0,1-1 1,-1 1-1,0-1 0,0 1 0,0-1 0,0 1 0,-2-2 0,-3-4 82,0 1 0,-1-1 0,0 1 0,-1 1 0,1 0 0,-1 0 0,-13-7 0,2 3-107,0 2 1,-28-9-1,43 15-122,0 0 0,0 1 0,0-1-1,0 1 1,0-1 0,0 1 0,0 0 0,0 1-1,0-1 1,-6 2 0,9-2 71,1 0-1,-1 1 1,1-1 0,-1 0-1,0 1 1,1-1 0,-1 0 0,1 1-1,-1-1 1,1 0 0,-1 1-1,1-1 1,-1 1 0,1-1-1,0 1 1,-1-1 0,1 1-1,0-1 1,-1 1 0,1 0 0,0-1-1,0 1 1,0-1 0,-1 1-1,1 0 1,0 0 0,0 1-9,1 0 1,-1 0-1,1 0 0,-1 0 1,1 0-1,0 0 1,0 0-1,0-1 1,0 1-1,0 0 0,0 0 1,0-1-1,3 3 1,23 23-555,7 1-127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8:19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1 14779,'0'0'65,"1"1"0,-1-1 0,0 0 0,0 0 0,1 1 0,-1-1-1,0 0 1,0 1 0,0-1 0,1 1 0,-1-1 0,0 0 0,0 1 0,0-1 0,0 0-1,0 1 1,0-1 0,0 1 0,0-1 0,0 0 0,0 1 0,0-1 0,0 1 0,0-1 0,0 0-1,0 1 1,0-1 0,0 1 0,-1-1 0,1 0 0,0 1 0,0-1 0,0 0 0,-1 1 0,1-1-1,0 0 1,0 1 0,-1-1 0,-11 17 529,12-16-569,-20 24 457,-2-1-1,0-1 1,-41 33-1,48-44-378,-1-1-1,-1 0 0,1-1 1,-1-1-1,-1-1 0,0-1 0,-26 8 1,40-14-65,1 0 0,-1 0 0,1-1 0,-1 1 0,1-1 0,-1 0 0,1 0 1,-1 0-1,1-1 0,0 1 0,-1-1 0,-4-1 0,7 1-27,-1 0-1,1 1 1,0-1-1,0 0 1,-1 0-1,1 0 1,0 0-1,0 0 1,0-1-1,0 1 1,1 0-1,-1 0 1,0-1-1,0 1 1,1 0 0,-1-1-1,1 1 1,-1-1-1,1 1 1,-1-1-1,1 1 1,0-1-1,0 1 1,0-1-1,0 1 1,0-1-1,0 1 1,0-1-1,0 1 1,1 0-1,0-3 1,0-2-19,1 0 0,1 0 0,-1 0 0,1 0 0,0 0 0,0 0 0,1 1 0,0 0 0,0-1 0,0 1 0,0 1 0,1-1 0,0 1 0,0-1 0,0 1 0,0 1 0,12-7 0,-13 8 2,0 0 0,0 0 0,0 0 0,0 0 0,0 1 0,0 0 0,0 0 0,1 0 0,-1 0 0,0 1 0,1-1 0,-1 1 0,0 0 0,1 1 0,-1-1 0,0 1 0,1 0 0,-1 0 0,0 0 0,0 0 0,0 1 0,0 0 0,0 0 0,0 0 0,0 0 0,0 0 0,4 5 0,4 6 45,-1 1-1,0 0 1,17 31 0,-16-24 78,25 32 1,-32-48-201,-1 0 0,1 0 0,0 0 1,0-1-1,1 1 0,-1-1 1,1 0-1,0-1 0,0 0 0,8 4 1,-11-6 35,0 0 1,0 0-1,0-1 1,0 1-1,0-1 1,0 1-1,0-1 1,3 0-1,9-3-220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8:19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1 165 14619,'23'-18'3436,"4"1"-2830,-1-3 0,0 0 0,-1-1 0,32-37 0,-49 47-244,-10 14 131,-15 18-102,8-5-331,0 0-1,1 1 1,-7 21-1,13-30-57,0 0 0,0 0-1,0-1 1,1 1 0,0 0-1,0 0 1,1 1 0,0-1-1,3 15 1,-3-21-53,1 0 0,0 0 0,0 0 0,-1 0-1,1 0 1,0 0 0,0-1 0,1 1 0,-1 0 0,0 0 0,1-1-1,-1 1 1,3 1 0,-4-3-3,1 1 1,0-1-1,0 1 0,-1-1 0,1 1 1,0-1-1,0 1 0,0-1 1,0 0-1,0 0 0,0 1 0,0-1 1,0 0-1,0 0 0,-1 0 0,1 0 1,0 0-1,0 0 0,0 0 0,0 0 1,0 0-1,0-1 0,0 1 0,0 0 1,0-1-1,0 1 0,-1-1 1,1 1-1,0-1 0,1 0 0,4-5-386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8:30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16059,'13'11'1369,"6"-3"-969,1 2-168,6-10 376,12 0-120,2-4-368,5-1-304,-3-5 200,-9-6-96,-11-1-104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8:31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3 431 13187,'0'1'101,"-1"-1"-1,1 1 1,0 0 0,0 0 0,-1 0 0,1 0 0,0-1-1,0 1 1,0 0 0,0 0 0,0 0 0,0 0 0,0 0-1,0 0 1,1 1 0,-1-2-75,0 0 1,0 1-1,1-1 0,-1 0 1,0 0-1,1 0 1,-1 0-1,0 0 0,0 0 1,1 0-1,-1 0 0,0 0 1,1 0-1,-1 0 0,0 0 1,0 0-1,1 0 0,-1 0 1,0 0-1,1 0 0,-1 0 1,0 0-1,1 0 1,-1 0-1,0 0 0,0 0 1,1-1-1,-1 1 0,0 0 1,29-22 879,-25 19-677,193-189 1816,-19-15-1872,-177 205-184,0 1 1,0-1-1,0 0 1,1 1-1,-1-1 0,0 1 1,1 0-1,-1-1 1,1 1-1,-1 0 1,1 0-1,-1 0 0,1 0 1,2-1-1,-9 25-184,0-2 158,-24 115-169,25-113 137,1 1 0,2 0 1,2 45-1,0-62 152,0 1 0,1-1 0,-1 1 0,7 13 0,-8-19-37,1-1-1,-1 1 1,1-1 0,0 1 0,0 0 0,0-1-1,0 1 1,0-1 0,0 0 0,0 1 0,0-1 0,1 0-1,-1 0 1,0 0 0,1 0 0,-1 0 0,1 0-1,-1 0 1,1 0 0,0-1 0,-1 1 0,1-1-1,0 1 1,-1-1 0,1 1 0,0-1 0,2 0 0,-1-1-24,0 1 1,0-1-1,0 0 1,0 0-1,0-1 1,0 1-1,0-1 1,-1 1-1,4-3 1,27-23 282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8:31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16371,'1'12'1289,"8"-9"-969,3-2-144,4-1 328,2 0-176,4-4-496,3-5 2000,-4-8-1664,0 0 73,0-5 23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8:25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4 12891,'-44'32'1026,"2"2"0,1 2 0,2 2-1,2 1 1,1 2 0,-53 79 0,86-114-952,-11 16 153,14-22-245,-1 1 0,1 0-1,0-1 1,-1 1 0,1 0-1,-1-1 1,1 1 0,-1-1-1,0 1 1,1 0 0,-1-1-1,1 0 1,-1 1 0,0-1-1,0 1 1,1-1 0,-1 0-1,0 1 1,0-1 0,-1 0-1,2 0-58,-1-1 0,1 1-1,-1-1 1,1 1 0,0-1 0,-1 0-1,1 1 1,-1-1 0,1 0-1,0 1 1,0-1 0,-1 0-1,1 1 1,0-1 0,0 0 0,0 1-1,0-1 1,0 0 0,0 0-1,0-1 1,1-18-1029,-1 17 825,0 1 181,0 0-1,0 0 0,1 0 0,-1-1 1,0 1-1,1 0 0,0 0 1,0 0-1,-1 0 0,1 0 0,0 0 1,1 0-1,-1 0 0,0 0 1,0 1-1,1-1 0,-1 0 0,1 1 1,0-1-1,-1 1 0,1 0 1,0-1-1,0 1 0,0 0 0,0 0 1,3-1-1,-3 1 102,-1-1-1,1 1 1,-1 0-1,0-1 1,1 1-1,-1-1 1,0 0-1,0 1 1,0-1-1,0 0 1,-1 0-1,1 0 1,0 0-1,-1 1 1,1-1-1,-1 0 1,0-2-1,4-16 23</inkml:trace>
  <inkml:trace contextRef="#ctx0" brushRef="#br0" timeOffset="1">425 3 18604,'-9'-1'262,"0"0"0,0 1 0,0 0 0,0 0 0,0 1 0,-1 0 0,1 1 0,1 0 0,-1 1 0,0 0 0,0 0 1,1 0-1,0 1 0,-16 10 0,12-6-231,-1 1 0,1 0 0,1 1 0,-1 1 1,2-1-1,-1 2 0,2-1 0,-11 17 1,11-14-27,2-1 0,-1 1 0,2 0 1,0 1-1,1 0 0,0 0 0,-3 17 1,8-28-8,-1 0 0,0 1 1,1-1-1,0 0 0,0 1 1,0-1-1,1 1 0,-1-1 1,1 0-1,0 0 0,0 1 1,1-1-1,-1 0 0,1 0 1,0 0-1,0 0 0,0 0 1,1-1-1,-1 1 0,1-1 1,0 1-1,0-1 0,0 0 1,0 0-1,1-1 0,-1 1 1,1-1-1,-1 1 1,1-1-1,5 2 0,0-1-106,0 0-1,0 0 1,0-1-1,0 0 0,1-1 1,-1 0-1,0 0 1,1-1-1,-1 0 1,1-1-1,14-3 1,-7 1-46,0-2 1,0 0 0,0 0 0,0-2 0,20-10-1,15-14-258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8:31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439 0 16283,'0'0'41,"1"1"0,-1-1 0,1 1 0,-1-1 0,1 0 0,-1 1 0,0-1-1,1 1 1,-1-1 0,1 1 0,-1-1 0,0 1 0,0 0 0,1-1 0,-1 1-1,0-1 1,0 1 0,0 0 0,1-1 0,-1 1 0,0 0 0,0-1 0,0 1-1,0-1 1,0 1 0,0 0 0,-1-1 0,1 1 0,0 0 0,0-1 0,0 1 0,0-1-1,-1 1 1,1-1 0,0 1 0,-1 0 0,1-1 0,0 1 0,-1-1 0,1 1-1,-1-1 1,1 0 0,-1 1 0,0 0 0,-28 28 277,19-20 32,-47 48 326,17-15-546,-2-2 0,-2-2 0,-52 35 0,91-69-128,0-1-1,0-1 1,-1 1-1,1-1 1,-1 1 0,0-2-1,-10 3 1,14-3-10,0-1 0,0 0 0,0 0 0,0 0 0,1 0 0,-1 0 0,0-1 0,0 1 0,0 0 0,0-1 0,1 0 0,-1 1 0,0-1 0,1 0 0,-1 0 0,0 0 0,1 0 0,-1 0 0,1 0 0,0 0 0,-1-1 0,1 1 0,0 0 0,0-1 0,-1 1 0,1-1 0,0 1 0,-1-4 0,-2-5-110,0 0 0,1-1 0,1 1 0,-1-1-1,2 0 1,-1 0 0,2 1 0,0-20 0,1 15-81,0 0 1,1 0 0,1 1-1,0-1 1,10-25-1,-12 37 160,0 0 0,0 0-1,1 1 1,-1-1 0,1 1-1,-1-1 1,1 1 0,0-1-1,0 1 1,0 0 0,1 0-1,2-2 1,-4 3 35,0 1 0,0-1 1,1 1-1,-1 0 0,0-1 0,0 1 0,1 0 0,-1 0 0,0 0 1,0 0-1,1 0 0,-1 0 0,0 0 0,1 0 0,-1 0 1,0 1-1,0-1 0,1 0 0,-1 1 0,0-1 0,0 1 0,0-1 1,0 1-1,1 0 0,-1 0 0,0-1 0,0 1 0,0 0 0,1 2 1,8 8 90,0 2 0,-1-1 0,0 1 1,-1 0-1,-1 1 0,9 20 0,12 21 283,-20-40-296,1 0 1,1 0-1,1-1 1,21 23 0,-28-33-109,-1-1 0,1 0 1,-1 0-1,1 0 1,0-1-1,0 0 0,0 1 1,1-1-1,-1 0 1,0-1-1,1 1 0,-1-1 1,1 0-1,-1 0 1,1-1-1,0 1 1,-1-1-1,1 0 0,0 0 1,-1 0-1,1-1 1,0 0-1,5-1 0,19-11-220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8:32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 15627,'9'11'1417,"4"10"-905,3 2-184,1 10 400,-1 5 24,-6 11-192,-3 3-144,-8 6-136,-8 4-120,-13 0-88,-4-3-16,-10-2-208,-1-7-272,-4-12 368,-1-8-32,8-11-72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8:32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2 12387,'-16'-1'1328,"-1"4"-904,-5 15-192,-2 4 936,1 16-712,4 8-80,4 23-159,4 5-57,11 6-32,0-1-8,13-1-176,7-4-200,7-13 232,2-8-24,6-22-40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8:33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7 12651,'16'-3'534,"1"1"0,-1 1 1,1 1-1,-1 0 0,1 1 0,-1 1 1,17 3-1,-32-4-482,1-1 1,-1 0-1,0 1 1,1-1-1,-1 1 0,0 0 1,1-1-1,-1 1 1,0 0-1,0 0 0,0-1 1,0 1-1,0 0 1,0 0-1,0 1 0,0-1 1,0 0-1,1 2 1,-1-2-22,-1 0 1,0 1 0,0-1 0,1 0 0,-1 0-1,0 1 1,0-1 0,0 0 0,-1 0-1,1 0 1,0 1 0,0-1 0,-1 0-1,1 0 1,-1 0 0,1 0 0,-2 2 0,-3 5 47,0 0 0,-1-1 0,0 0 0,-12 12 0,7-9-35,-25 27 78,-83 92 283,102-108-307,1 0 1,1 1-1,1 1 0,-16 36 1,27-54-72,1 1 1,-1 0-1,2 0 1,-1 1-1,1-1 1,0 0-1,0 0 1,0 1-1,1-1 1,0 8-1,1-12-13,-1 1-1,1-1 0,0 1 1,0-1-1,0 1 0,0-1 1,0 1-1,0-1 0,1 0 0,-1 0 1,1 0-1,-1 0 0,1 0 1,0 0-1,0 0 0,0 0 0,0-1 1,0 1-1,0-1 0,0 1 1,1-1-1,-1 0 0,0 0 1,1 0-1,-1 0 0,5 0 0,8 2 15,-1 0 0,1-1 0,-1-1 0,1-1 0,0 0 0,-1-1 1,1 0-1,21-6 0,-18 3 2,-1 0 0,0-2 0,-1 0 1,0-1-1,0 0 0,26-17 1,-37 21-9,-1 0 0,0-1 0,0 1 1,0-1-1,0 0 0,-1 0 0,1 0 0,-1 0 1,0-1-1,-1 0 0,1 1 0,2-8 1,-4 10-8,0 0 0,-1-1 0,0 1 0,1 0 0,-1 0 0,0-1 0,0 1-1,0 0 1,0-1 0,-1 1 0,1 0 0,-1 0 0,1 0 0,-1-1 0,0 1 0,0 0 0,0 0 0,0 0 0,0 0 0,0 0 0,0 0 0,-1 1 0,1-1 0,-1 0 0,0 1 0,1-1 0,-1 1 0,0-1 0,0 1 0,0 0 0,-3-2 0,-2-1 14,-1 1 0,0-1-1,1 2 1,-2-1 0,1 1 0,0 0 0,0 0 0,0 1 0,-16 0 0,19 1-117,0 0-1,0 0 1,0 1-1,1-1 1,-1 1 0,0 0-1,0 0 1,1 1 0,-1-1-1,1 1 1,-1 0 0,1 0-1,0 1 1,0-1-1,0 1 1,0 0 0,0 0-1,-4 5 1,7-7 38,0 1 0,0-1 0,0 0 0,1 0 0,-1 1 0,0-1 0,1 0 0,-1 1 0,1-1 0,0 1 0,-1-1 0,1 1 0,0-1 0,0 0 0,0 1 0,0-1 0,0 1 0,0-1 0,0 1 0,1-1 0,-1 1 0,0-1 0,1 0 0,0 2 0,1 0-13,-1 0-1,1 0 0,0 0 0,0-1 1,0 1-1,0-1 0,1 1 0,-1-1 1,5 3-1,23 15-644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8:34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10 14747,'9'-3'269,"-1"1"1,1 1-1,-1-1 0,1 1 0,-1 1 0,1 0 1,0 0-1,-1 0 0,1 1 0,0 1 0,-1-1 1,1 1-1,-1 1 0,9 3 0,-16-5-240,1-1-1,-1 1 1,0 0-1,0-1 0,0 1 1,0 0-1,0 0 1,0 0-1,0 0 0,0 0 1,0 0-1,0 0 1,0 0-1,-1 0 0,1 1 1,0-1-1,-1 0 1,1 0-1,-1 1 0,1-1 1,-1 0-1,0 1 1,0-1-1,1 0 0,-1 1 1,0-1-1,0 0 1,0 1-1,-1-1 0,1 1 1,0-1-1,0 0 1,-1 1-1,1-1 0,-1 0 1,1 0-1,-1 1 1,1-1-1,-1 0 0,-2 2 1,-1 4 39,-1 0-1,0 0 1,0-1 0,-1 1 0,-8 7-1,-18 12 151,-45 27 0,45-31-106,31-22-108,0 0 0,0 1 0,1-1 0,-1 1 0,0 0 0,0-1 0,0 1 0,1 0-1,-1-1 1,0 1 0,0 0 0,1 0 0,-1 0 0,1 0 0,-1-1 0,1 1-1,-1 0 1,1 0 0,-1 2 0,1-2-2,1-1 1,-1 1-1,0-1 1,1 1-1,-1-1 1,0 0-1,1 1 1,-1-1-1,1 1 0,-1-1 1,1 0-1,-1 1 1,1-1-1,-1 0 1,1 0-1,-1 1 0,1-1 1,-1 0-1,1 0 1,-1 0-1,1 1 1,0-1-1,-1 0 0,1 0 1,47 1-179,-10-3-522,0-2 0,-1-1 0,58-17 0,-37 1 147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8:35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11666,'9'3'346,"0"1"-1,0 0 0,0 0 0,-1 1 1,1 0-1,-1 0 0,0 1 0,-1 0 1,9 9-1,-4-3 14,-1 0-1,0 1 1,-1 1 0,12 20 0,-14-19-246,-2 0-1,0 0 1,0 1 0,-1-1 0,-1 1 0,-1 1-1,-1-1 1,0 0 0,-1 1 0,0-1-1,-1 1 1,-1-1 0,-1 1 0,-1-1 0,-7 30-1,0-14-96,-1-1-1,-1 0 1,-1-1-1,-2 0 1,-1-1-1,-2-1 1,-20 26-1,24-36 196,-1 0-1,-1 0 0,-1-2 1,0 0-1,-1-1 1,-1-1-1,-30 18 0,31-23 30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8:36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52 11851,'-1'0'96,"1"-1"0,-1 0 0,0 0 0,1 0 0,-1 0 0,1 0 0,-1 0 0,1 0 0,-1 0 0,1 0 0,0 0 0,0 0 0,-1 0 0,1 0 0,0 0 0,0-1 0,0 1 0,0 0 0,0 0 0,0 0 0,0 0 0,1 0 0,-1 0 0,0 0 0,1-2 0,0 2 35,1-1 0,-1 1 0,0 0 0,1 0 0,-1-1 0,0 1 0,1 0 0,-1 0 0,1 0 0,0 1 0,-1-1 0,1 0 0,0 1 0,1-1 0,7-2 255,0 1 0,1 0 0,-1 1 1,15 0-1,-5 1-32,1 1 0,0 1 1,31 7-1,-46-8-306,0 1 1,0 0-1,0 0 1,-1 0-1,1 0 1,-1 1-1,1 0 1,-1 0-1,0 0 1,0 1-1,0 0 1,-1 0-1,1 0 1,-1 1-1,0-1 1,5 9-1,-7-11-26,-1 1 0,0 0 0,0-1-1,0 1 1,0 0 0,-1 0 0,1 0-1,-1 0 1,0 0 0,0 0 0,0 0-1,0 0 1,0 0 0,0 0 0,-1 0-1,0-1 1,1 1 0,-1 0-1,0 0 1,0 0 0,-1-1 0,1 1-1,-1-1 1,-2 5 0,-5 5 53,-1-1 0,0 0 0,-22 18 0,2 0 63,27-26-126,0 0 1,0 0-1,1 0 1,0 1-1,-1-1 0,1 1 1,1 0-1,-3 4 1,4-7-17,-1 1 1,1-1 0,0 0-1,0 0 1,0 0 0,0 1-1,0-1 1,0 0-1,0 0 1,0 1 0,0-1-1,1 0 1,-1 0 0,0 0-1,1 0 1,-1 1-1,1-1 1,-1 0 0,1 0-1,0 0 1,-1 0 0,1 0-1,0 0 1,0 0-1,0-1 1,0 1 0,0 0-1,0 0 1,0 0 0,0-1-1,2 2 1,3 1-98,0-1 0,0 1 1,0-1-1,1-1 0,-1 1 0,1-1 0,0 0 1,6 0-1,57-1-368,-66 0 454,36-2-292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8:43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28 12979,'-7'-7'1224,"7"4"-848,7 0-160,6 0 536,8 0-160,3-3-191,5 5-129,6-1-200,4 2-104,-3 0-240,0 0-129,-7 2 313,-8-2-56,-17 1-80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8:43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11210,'-4'3'1033,"10"0"-585,8 0-152,9-3 872,8 0-624,6 1-256,7 0-168,2 1-1216,3-4 1144,-6 1-216,2 0-144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8:44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14579,'1'1'62,"-1"0"-1,1 0 1,0 0-1,-1 0 0,1 0 1,0 0-1,0 0 1,0-1-1,0 1 1,-1 0-1,1 0 1,0-1-1,0 1 1,0 0-1,1-1 1,-1 1-1,0-1 1,0 0-1,0 1 1,0-1-1,3 0 0,3 3 122,10 6-153,1 0 0,-2 1 0,1 1 0,-1 0 0,-1 1 0,0 1 0,-1 0 0,0 1 0,14 20 0,-24-28-52,0 0-1,-1 1 1,0-1 0,0 1-1,0 0 1,-1 0 0,0 0-1,-1 0 1,1 0-1,-1 0 1,-1 0 0,1 1-1,-1-1 1,-1 0 0,1 0-1,-1 0 1,0 1 0,-1-1-1,0 0 1,0 0-1,0 0 1,-1-1 0,-6 13-1,-3 1-199,-1 0-1,0-1 1,-1 0-1,-2-2 0,-32 32 1,44-45-21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8:26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 14851,'-21'6'734,"1"2"0,0 1 0,1 0-1,-31 20 1,44-25-617,0 0-1,1 0 0,-1 0 1,1 1-1,0 0 1,0 0-1,1 0 0,-1 1 1,1-1-1,0 1 0,1 0 1,-1 0-1,1 1 1,0-1-1,1 1 0,0-1 1,-3 14-1,5-18-107,-1-1-1,1 1 1,0-1-1,0 1 1,0-1-1,0 1 1,1 0-1,-1-1 0,0 1 1,0-1-1,1 1 1,-1-1-1,1 1 1,0-1-1,-1 1 1,1-1-1,0 0 1,0 1-1,0-1 1,0 0-1,2 2 1,-1-1-6,0-1 0,0 0 1,0 0-1,0-1 0,0 1 0,0 0 0,0-1 1,0 1-1,0-1 0,0 0 0,0 1 0,0-1 1,1 0-1,1-1 0,6 0-16,0-1 0,1 0 0,-1 0-1,0-1 1,11-6 0,33-15-52,35-15-7,-80 36 72,1 0 1,-1 1-1,1 0 0,0 0 1,0 1-1,0 0 0,13 1 0,-19 1 22,0 0-1,-1 0 0,1 0 1,0 1-1,-1-1 0,1 1 0,-1 0 1,1 0-1,-1 0 0,0 0 0,0 1 1,0-1-1,0 1 0,0 0 0,0 0 1,-1 0-1,1 0 0,-1 1 1,2 3-1,-2-4 2,0 1 1,0-1 0,1 0-1,-1 0 1,1 0 0,0 0-1,0 0 1,0 0-1,0-1 1,0 1 0,1-1-1,-1 0 1,1 0-1,-1 0 1,1-1 0,6 3-1,-4-4-87,0 0 0,-1 1 0,1-2 0,0 1-1,0-1 1,-1 0 0,1 0 0,0 0 0,-1-1-1,1 0 1,-1 0 0,1 0 0,-1-1 0,0 0-1,5-3 1,8-8-697,0 0-1,25-26 1,-7 6-1033,-35 36 1800,-1 0-1,1-1 1,-1 1 0,1 0-1,-1-1 1,0 1 0,0 0-1,1-1 1,-1 1 0,-1 0-1,1-1 1,0 3 0,-1 0 147,0 1 1,1-1 0,0 1 0,0-1 0,0 1-1,1-1 1,-1 1 0,1-1 0,0 1 0,1-1-1,-1 0 1,4 8 0,-3-9-75,-1-1 1,1 0-1,0 0 0,0 0 0,0 0 0,0 0 1,1 0-1,-1 0 0,0-1 0,1 1 0,-1-1 1,1 1-1,0-1 0,-1 0 0,1 0 0,0 0 1,0-1-1,-1 1 0,1-1 0,0 1 0,4-1 1,5 0 27,0-1 1,0 1-1,0-2 1,0 0-1,0 0 1,0-2-1,0 1 1,-1-1-1,22-11 0,-3-1-207,-1-1 0,35-28 0,-54 41-96,-6 11 128,-10 23 167,3-14 16,2-8-38,0 1 0,1 0 0,0 0 0,1-1-1,0 1 1,0 0 0,1-1 0,0 1 0,1-1 0,5 14 0,-6-18-55,0 0 0,0 0 0,1-1 0,-1 0 0,1 1 0,0-1-1,0 0 1,0 0 0,0 0 0,0-1 0,1 1 0,-1-1 0,1 1 0,-1-1 0,1-1 0,0 1 0,0 0 0,0-1 0,0 0-1,0 0 1,0 0 0,1 0 0,6 0 0,-6-1-90,1 0 0,-1-1 0,0 1 0,1-1 0,-1 0 0,0 0 0,1-1 0,-1 0 0,0 0 0,0 0 0,0 0 0,-1-1 0,1 0 0,0 0 0,-1 0 0,0 0 0,0-1 0,0 0 0,0 0 0,6-8 0,-6 6 27,-1 0 1,1 0-1,-1 0 1,0 0-1,0-1 1,-1 1-1,0-1 1,0 0-1,0 0 1,-1 1-1,0-1 1,-1 0-1,1 0 1,-1 0-1,-2-13 1,-6-10-246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21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456 23 15283,'-1'-1'46,"1"0"1,0 0-1,0 0 0,-1 0 0,1 0 1,-1-1-1,1 1 0,-1 0 0,0 0 0,1 1 1,-1-1-1,0 0 0,1 0 0,-1 0 1,0 0-1,0 1 0,0-1 0,0 0 0,0 1 1,0-1-1,0 0 0,0 1 0,0-1 1,0 1-1,0 0 0,0-1 0,-1 1 0,1 0 1,0 0-1,0 0 0,0 0 0,0 0 1,0 0-1,-1 0 0,1 0 0,-2 1 0,-6 0 48,1 1 0,-1 0 0,-15 7-1,20-8 15,-30 13 24,1 2 1,0 1-1,2 1 1,0 2-1,0 1 1,2 1-1,1 2 1,-26 28-1,46-44-107,1 0 1,0 1-1,1 0 1,0 0-1,0 0 0,1 1 1,0 0-1,-5 17 1,9-25-27,0 1 0,0 0 0,1 0 1,0-1-1,-1 1 0,1 0 0,0 0 1,0 0-1,0-1 0,1 1 0,-1 0 1,1 0-1,0 0 0,-1-1 0,1 1 1,0 0-1,1-1 0,-1 1 0,0-1 1,1 1-1,-1-1 0,1 0 0,0 0 1,0 0-1,0 0 0,0 0 0,0 0 1,0 0-1,1 0 0,-1-1 0,0 1 1,1-1-1,-1 0 0,1 0 0,0 0 1,-1 0-1,4 1 0,5 1-117,0-1 0,0 0 0,0 0 0,0-1 0,0 0 0,0-1 1,0 0-1,1-1 0,11-2 0,14-5-279,47-15 1,-33 7 16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22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38 12643,'0'-1'92,"1"-1"-1,-1 1 1,0 0 0,0 0 0,0 0 0,0 0 0,0-1 0,-1 1-1,1 0 1,0 0 0,0 0 0,-1 0 0,1 0 0,-1 0 0,1 0-1,-1 0 1,0 0 0,1 0 0,-1 0 0,0 0 0,1 0 0,-1 0 0,0 0-1,0 1 1,0-1 0,0 0 0,0 1 0,0-1 0,0 0 0,0 1-1,0 0 1,0-1 0,0 1 0,0-1 0,0 1 0,-1 0 0,-1 0-1,-4-2 229,-1 1-1,1-1 1,-1 2-1,-11-1 0,2 2-50,0 1-1,0 1 0,0 0 0,0 1 0,-17 6 0,25-6-234,-1-1 0,1 2 1,-1-1-1,1 1 0,0 0 0,1 1 1,0 0-1,-1 1 0,-11 12 1,18-16-30,0 1 1,0-1-1,0 1 1,1-1-1,-1 1 1,1-1-1,0 1 1,0 0-1,0 0 1,0 0 0,1 0-1,-1-1 1,1 1-1,0 0 1,1 0-1,-1 0 1,1 0-1,1 6 1,1 2-14,0 0 0,1-1 1,0 0-1,10 18 0,-12-26-1,-1-1-1,0 0 1,1 0-1,-1 1 0,1-1 1,0 0-1,-1 0 1,1-1-1,0 1 1,0 0-1,1-1 0,-1 1 1,0-1-1,0 1 1,1-1-1,-1 0 1,1 0-1,-1 0 0,5 0 1,-3 0-7,0-1 1,1 0-1,-1 0 0,0 0 1,1-1-1,-1 0 1,0 1-1,1-2 0,-1 1 1,8-4-1,3-2-34,0-2 0,-1 0 0,1 0 0,23-23 0,-12 9-25,-1-1 0,33-42 1,-53 58 133,-13 21-5,6-7-34,0 1-1,0-1 0,0 1 1,1 0-1,-1 12 1,2-17-18,0-1 1,0 0-1,0 0 1,0 0-1,0 0 1,0 1-1,0-1 1,1 0-1,-1 0 1,0 0 0,1 0-1,-1 0 1,1 1-1,-1-1 1,1 0-1,-1 0 1,1 0-1,0 0 1,-1-1-1,1 1 1,0 0-1,0 0 1,0 0-1,0-1 1,0 1-1,0 0 1,0-1 0,0 1-1,0-1 1,0 1-1,0-1 1,0 1-1,0-1 1,1 0-1,-1 0 1,0 1-1,0-1 1,0 0-1,0 0 1,1 0-1,-1 0 1,1-1-1,7 0-3,-1-1-1,0 0 0,0-1 0,0 0 0,0 0 0,0 0 0,12-9 1,-12 8-6,0-1 1,0 1-1,1 0 1,0 1 0,17-4-1,-25 6 20,0 1 0,0 0 0,0 0 0,0 0 0,0 1 0,1-1 1,-1 0-1,0 0 0,0 1 0,0-1 0,0 0 0,0 1 0,0-1 0,0 1 0,0 0 0,0-1 0,0 1 0,0 0 0,0-1 0,0 1 0,-1 0 0,1 0 0,0 0 1,0 0-1,-1 0 0,1 0 0,-1 0 0,1 0 0,0 1 0,0 0 12,0-1 1,0 1-1,0-1 1,0 1-1,0-1 1,0 1-1,0-1 0,0 0 1,1 0-1,-1 0 1,1 0-1,-1 0 1,1 0-1,1 1 1,2-1 10,0 1 0,0-1 1,0-1-1,0 1 1,0-1-1,0 0 1,0 0-1,1-1 0,7-1 1,49-15-132,-24 6-73,-37 11 161,34-5-225,-34 5 223,-1 0 0,1 0 0,-1 0 1,1 0-1,0 0 0,-1 0 1,1 0-1,0 0 0,-1 1 0,1-1 1,-1 0-1,1 0 0,0 1 1,-1-1-1,1 0 0,-1 0 0,1 1 1,-1-1-1,1 1 0,-1-1 1,1 1-1,-1-1 0,1 1 1,-1-1-1,0 1 0,1-1 0,-1 1 1,0-1-1,1 1 0,-1-1 1,0 1-1,0 0 0,0-1 0,1 1 1,-1 0-1,0-1 0,0 1 1,0 0-1,0-1 0,0 1 0,0-1 1,0 1-1,-1 0 0,1-1 1,0 1-1,0 0 0,-1 0 0,-1 6-36,-1 0 0,-1-1-1,1 1 1,-1-1-1,0 0 1,0 0-1,-1 0 1,0-1-1,0 1 1,-6 4-1,-1-2 1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23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19 15211,'2'-2'230,"1"0"0,-1 0 0,1 0 0,0 0 0,-1 1 0,1 0 0,0-1 0,0 1 0,0 0 0,5-1 0,-7 2-182,0 0 0,0 0 0,-1 0 0,1 0 0,0 0 0,0 0 0,-1 0 0,1 1 0,0-1 0,-1 0 0,1 0 0,0 1 0,-1-1 0,1 1 0,0-1 0,-1 0 0,1 1 0,-1-1 0,2 2 0,-1-1 34,0 1 0,0-1 0,0 1 0,-1-1 0,1 1 0,0 0 0,-1-1 0,1 1 0,-1 0 1,1-1-1,-1 4 0,2 15 124,-1 0 0,-1 0 1,-1-1-1,-4 26 0,-21 80-95,15-72-3,4-26-84,5-21-26,0 0 0,0 1 1,0-1-1,1 1 0,0-1 0,1 1 1,0-1-1,0 1 0,0-1 0,2 11 0,-2-16-11,1 0 0,-1 0 0,1 0 0,0 0-1,-1 0 1,1-1 0,0 1 0,0 0-1,-1 0 1,1-1 0,0 1 0,0-1 0,0 1-1,0-1 1,0 1 0,0-1 0,0 1-1,0-1 1,0 0 0,0 1 0,0-1 0,0 0-1,0 0 1,0 0 0,0 0 0,0 0-1,2 0 1,33-5-365,-29 3 290,23-4-213,49-9-425,-72 15 640,1-1-1,-1 1 0,1 0 1,-1 1-1,1 0 0,-1 0 1,1 0-1,9 4 0,-16-4 93,1-1-1,-1 0 0,1 1 0,-1-1 1,1 1-1,-1 0 0,0-1 0,1 1 1,-1 0-1,0 0 0,0 0 1,1 0-1,-1 0 0,0 0 0,0 0 1,0 0-1,0 0 0,0 1 1,-1-1-1,1 0 0,0 1 0,-1-1 1,1 0-1,0 1 0,-1-1 1,0 1-1,1-1 0,-1 1 0,0-1 1,0 1-1,0-1 0,0 1 1,0-1-1,0 1 0,0-1 0,0 1 1,-1-1-1,1 1 0,-1-1 1,1 1-1,-1-1 0,1 1 0,-1-1 1,0 0-1,-2 3 0,0 1 92,-1 0 0,0 0 1,-1 0-1,1 0 0,-1-1 0,0 0 0,0 0 0,0 0 0,0-1 0,-7 4 0,3-3 33,-1-1-1,0 1 0,0-2 1,-1 1-1,1-1 1,0-1-1,-1 0 0,1 0 1,-1-1-1,1-1 1,-1 0-1,1 0 0,-18-5 1,19 4-370,1-1 1,-1 0 0,1-1-1,0 1 1,-1-2 0,2 1-1,-1-1 1,1 0-1,0-1 1,-7-6 0,13 12 189,1-1 0,-1 1-1,1-1 1,-1 1 0,1-1 0,-1 1 0,1-1 0,-1 1 0,1-1 0,0 1 0,-1-1 0,1 0 0,0 1 0,0-1 0,-1 0 0,1 1 0,0-1-1,0 0 1,0 1 0,0-1 0,0 0 0,0 0 0,0 0 0,7 0-723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23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72 179 13387,'6'-5'567,"1"0"1,-1 0-1,0-1 1,-1 0-1,1 0 1,6-9 0,-6 5-379,0 1 1,-1 0 0,0-1-1,-1 0 1,0 0 0,-1-1 0,4-13-1,-7 22-177,0 1 0,1-1 0,-1 0 0,0 1 0,0-1-1,0 0 1,0 1 0,0-1 0,0 0 0,-1 1 0,1-1 0,0 0-1,-1 1 1,0-1 0,1 1 0,-1-1 0,-1-1 0,2 2-2,-1 1 1,0-1-1,0 0 1,0 1-1,1-1 1,-1 1-1,0 0 1,0-1-1,0 1 1,0 0-1,0-1 1,0 1-1,0 0 1,0 0-1,0 0 1,0 0-1,0 0 1,0 0-1,0 0 1,0 0-1,0 0 1,0 0-1,1 1 1,-1-1-1,0 0 1,0 1-1,0-1 1,0 0-1,0 1 1,-1 0-1,-7 4 83,-1 1 1,1 0-1,0 0 0,1 1 1,-1 0-1,1 1 0,1 0 0,0 0 1,0 0-1,0 1 0,1 0 0,0 0 1,1 1-1,0-1 0,-6 18 0,11-25-86,-1-1 0,0 1 0,1 0 0,0 0 0,-1 0 0,1 0 0,0 0 0,0 0 0,0-1 0,0 1 0,1 0 0,-1 0 0,0 0-1,1 0 1,-1 0 0,1 0 0,0-1 0,0 1 0,0 0 0,-1-1 0,2 1 0,-1 0 0,0-1 0,2 3 0,0-2 61,0 0 0,1 0 0,-1 0 0,0-1 0,1 1 0,-1-1 1,0 0-1,1 0 0,0 0 0,-1-1 0,1 1 0,5-1 0,49 2 360,-25-2-266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25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11955,'7'-5'522,"1"0"0,0 1 1,1 0-1,-1 0 1,1 0-1,-1 1 1,1 1-1,0 0 1,16-3-1,11 2 389,38 0 0,-70 3-868,4-1 59,1 2 0,-1-1 0,0 1 0,1 1 0,-1-1 0,0 1 0,0 1 0,11 4 0,-17-6-87,0 0 1,0 0 0,0 0 0,0 0 0,0 1 0,0-1 0,-1 1 0,1-1 0,0 1 0,-1 0-1,1 0 1,-1-1 0,1 1 0,-1 0 0,0 0 0,0 1 0,0-1 0,0 0 0,0 0-1,-1 0 1,1 1 0,-1-1 0,1 0 0,-1 1 0,0-1 0,0 0 0,0 1 0,0-1-1,0 0 1,-1 1 0,1-1 0,-1 0 0,1 0 0,-1 1 0,-1 2 0,-3 6-1,0-1 1,-1 0-1,1 0 1,-2-1-1,0 0 1,-14 16-1,-54 47 90,73-70-98,-34 28 88,19-16-11,1 0 1,-16 18 0,31-31-73,0 0-1,0 0 1,0 1 0,0-1-1,0 0 1,0 1-1,0-1 1,1 1 0,-1-1-1,0 1 1,1-1 0,-1 1-1,1-1 1,-1 1-1,1-1 1,0 3 0,0-2-3,1-1 1,-1 0 0,1 0-1,-1-1 1,1 1 0,0 0-1,-1 0 1,1 0 0,0 0 0,0 0-1,0-1 1,0 1 0,0 0-1,-1-1 1,1 1 0,0-1-1,0 1 1,1-1 0,-1 1-1,0-1 1,0 0 0,0 0 0,0 1-1,0-1 1,2 0 0,14 3 48,0-1 0,0-1 0,1-1 0,32-3 1,71-17-444,-115 19 339,6-1-254,1-1-1,-1 0 1,1 0 0,-1-2 0,0 1 0,14-9 0,-25 13 277,-1 0 0,1-1 1,-1 1-1,1 0 0,-1 0 0,1-1 0,-1 1 0,1 0 0,-1-1 1,1 1-1,-1-1 0,1 1 0,-1-1 0,0 1 0,1-1 0,-1 1 0,0-1 1,1 1-1,-1-1 0,0 1 0,0-1 0,0 0 0,1 1 0,-1-1 1,0 1-1,0-1 0,0 0 0,0 1 0,0-1 0,0 1 0,0-1 1,0 0-1,0 1 0,-1-1 0,1 1 0,0-1 0,0 0 0,0 1 0,-1-1 1,1 1-1,-1-1 0,-13-8-613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25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13075,'15'2'1544,"13"4"-792,9-4-280,7-2 849,3 0-433,3-5-608,1 0 1920,-2-1-1856,-5-2 41,-8 0-49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25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6 223 13091,'3'-3'337,"-1"0"0,1 0 0,0 1 0,0-1 0,0 1 0,0-1 1,4-1-1,14-11 1052,-5 0-527,30-30 755,-42 40-1500,0 1-1,-1-1 1,1 0 0,-1 0 0,0-1-1,0 1 1,4-11 0,-7 16-108,1-1 1,-1 0 0,0 1 0,0-1-1,1 0 1,-1 1 0,0-1 0,0 0-1,0 1 1,0-1 0,0 0 0,0 0-1,0 1 1,0-1 0,0 0 0,0 1-1,0-1 1,-1 0 0,1 0 0,0 1-1,0-1 1,-1 1 0,1-1 0,0 0-1,-1 1 1,1-1 0,0 1 0,-1-1-1,1 0 1,-2 0 0,1 1-2,0 0 0,0-1 1,-1 1-1,1 0 0,0 0 1,-1 0-1,1 0 0,0 0 1,-1 0-1,1 0 0,0 0 1,-1 1-1,1-1 0,-2 1 1,-5 2 4,0 1-1,0-1 1,1 1 0,-9 6 0,6-3-3,1 1 0,-1 0 0,1 1 0,-9 11 0,16-17-11,0 0-1,-1 0 1,1 1 0,1-1-1,-1 1 1,0-1 0,-1 8-1,2-10 0,1 1 0,0-1 1,0 1-1,-1 0 0,1-1 0,0 1 0,1-1 0,-1 1 1,0 0-1,0-1 0,1 1 0,-1-1 0,1 1 0,-1-1 0,1 1 1,0-1-1,-1 0 0,1 1 0,2 1 0,-1 0-17,1-1-1,-1 0 1,1 0 0,0 0-1,0-1 1,0 1 0,0 0-1,0-1 1,1 0 0,-1 0-1,0 0 1,0 0-1,1-1 1,-1 1 0,6-1-1,10 1-122,29-2 0,-35 0 96,81-9-257,-60 5 241,0 2 0,0 1-1,39 4 1,-56 3 198,-17-5-127,0 0 0,1 0-1,-1 0 1,0 0 0,0 0 0,1 0 0,-1 0 0,0 0 0,0 0-1,0 0 1,1 0 0,-1 0 0,0 0 0,0 1 0,0-1-1,1 0 1,-1 0 0,0 0 0,0 0 0,0 0 0,0 1 0,1-1-1,-1 0 1,0 0 0,0 0 0,0 0 0,0 1 0,0-1-1,0 0 1,1 0 0,-1 1 0,0-1 0,0 0 0,0 0 0,0 0-1,0 1 1,0-1 0,0 0 0,0 0 0,0 1 0,0-1-1,0 0 1,0 0 0,0 0 0,0 1 0,-1-1 0,1 0 0,0 0-1,0 0 1,0 1 0,0-1 0,0 0 0,0 0 0,0 0-1,-1 1 1,1-1 0,0 0 0,0 0 0,0 0 0,0 0-1,-1 0 1,1 1 0,0-1 0,0 0 0,0 0 0,-1 0 0,1 0-1,-1 0 5,1 0 0,0 1 0,-1-1-1,1 0 1,-1 0 0,1 0-1,-1 0 1,1 0 0,-1 0-1,1 0 1,0 0 0,-1 0 0,1 0-1,-1 0 1,1 0 0,-1 0-1,1 0 1,0 0 0,-1-1 0,1 1-1,-1 0 1,1 0 0,-1 0-1,1-1 1,0 1 0,-1 0-1,1 0 1,0-1 0,-1 1 0,1 0-1,0-1 1,0 1 0,-1-1-1,1 1 1,0 0 0,0-1-1,-1 1 1,1-1 0,0 1 0,0 0-1,0-1 1,0 1 0,0-1-1,0 1 1,0-1 0,0 1 0,0-1-1,0 1 1,0 0 0,0-1-1,0 1 1,0-1 0,1-27 196,5-9-143,-3-1-1,0-60 0,-3 98-68,0 0 1,1 0-1,-1 0 0,0 0 0,1 0 0,-1 0 0,1 0 0,-1 0 0,0 0 1,1 0-1,-1 0 0,0 0 0,1 0 0,-1 1 0,0-1 0,1 0 0,-1 0 1,0 0-1,1 0 0,-1 1 0,0-1 0,1 0 0,-1 0 0,0 1 0,0-1 1,1 0-1,-1 1 0,0-1 0,0 0 0,0 1 0,1-1 0,19 19-239,-10-9-33,-7-7 299,1 0 1,-1 0 0,0 0-1,1 0 1,0-1 0,-1 0-1,1 1 1,0-1-1,0-1 1,0 1 0,1-1-1,-1 1 1,0-1-1,0 0 1,1-1 0,-1 1-1,1-1 1,-1 0 0,1 0-1,-1 0 1,0-1-1,1 1 1,3-2 0,23-11-29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26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33 16964,'-2'-2'90,"1"-1"0,-1 1 0,0 0 0,0 0 1,0-1-1,0 1 0,-1 1 0,1-1 1,0 0-1,-1 0 0,1 1 0,-1 0 0,0-1 1,1 1-1,-1 0 0,0 0 0,0 1 0,0-1 1,1 0-1,-1 1 0,0 0 0,0 0 1,0 0-1,0 0 0,-5 1 0,-2 0 44,1 0 1,-1 1-1,1 0 0,0 1 0,0 0 0,-16 8 0,13-5-70,0 1-1,1 1 0,-1 0 1,1 1-1,1 0 0,-19 20 0,24-22-47,0-1 1,0 1-1,0 0 0,1 1 0,0-1 0,1 1 0,-1-1 0,1 1 0,1 0 0,0 0 0,0 0 0,-1 16 0,2-21-16,1 1 0,0 0-1,0-1 1,1 1-1,-1-1 1,1 1 0,0 0-1,0-1 1,0 0-1,0 1 1,1-1 0,-1 0-1,1 1 1,0-1-1,0 0 1,0 0 0,0 0-1,0-1 1,1 1-1,-1 0 1,1-1 0,0 0-1,0 1 1,0-1-1,0-1 1,0 1 0,0 0-1,1-1 1,-1 1-1,0-1 1,1 0 0,-1 0-1,7 1 1,2 0-2,1-1-1,0 0 1,-1-1 0,1 0 0,0-1 0,-1 0-1,1-1 1,20-5 0,-18 2 8,1-1 0,-1 0 0,0-1 0,-1 0 0,0-1 0,0-1 0,22-17 0,-31 21-6,1 1 0,-1-1 0,0 0 0,0-1-1,-1 1 1,0-1 0,1 0 0,-2 0 0,1 0-1,-1-1 1,0 1 0,0-1 0,-1 0-1,0 0 1,0 0 0,-1 0 0,0 0 0,0 0-1,0-12 1,-1 15-36,-1 1-1,1 0 1,-1-1 0,0 1-1,0 0 1,-1 0 0,1-1-1,0 1 1,-1 0 0,0 0-1,0 1 1,0-1 0,0 0-1,0 1 1,0-1 0,-1 1-1,1-1 1,-1 1 0,0 0-1,0 0 1,0 1 0,0-1-1,0 0 1,0 1 0,0 0-1,0 0 1,0 0 0,-6-1-1,-4-1-60,0 1-1,0 1 0,0 0 0,0 1 0,0 0 0,-16 3 0,-28 7-254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26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0 292 11562,'18'6'397,"1"-1"0,0-1 0,0 0-1,0-1 1,0-2 0,25 0 0,121-15 1425,485-107 1502,-68 10-2584,-258 70-620,-156 21-651,-128 14-336,-64 4-401,1 2 880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30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509 36 14131,'62'-36'2673,"-59"37"-1178,-6 6-940,-6 7-128,-37 44 292,-89 89 0,106-119-651,-2-2 1,0-2-1,-2 0 0,-62 33 0,85-52-26,0-1 0,-1 1 0,1-2 0,-1 0 0,0 0 0,-21 2 0,29-4-39,1-1 0,-1 0 0,1 0 0,0 0 0,-1 0 0,1 0 0,-1 0 1,1-1-1,0 1 0,-1-1 0,1 0 0,0 0 0,0 0 0,-1 0 0,1 0 0,0 0 1,0-1-1,0 1 0,0 0 0,0-1 0,1 0 0,-1 1 0,0-1 0,1 0 0,-1 0 0,1 0 1,0 0-1,0 0 0,-1 0 0,1-1 0,1 1 0,-1 0 0,0 0 0,0-1 0,1 1 1,-1-4-1,1-3-47,0-1 0,0 1 0,0-1 0,2 1 0,-1 0 0,1-1 0,0 1 0,1 0 0,0 0 0,0 1 0,1-1 0,8-12 0,-7 12-24,0 0 0,1 0 0,1 1 0,-1 0 0,1 0 0,1 0 0,0 1 0,0 0 0,0 0 1,18-10-1,-23 16 57,0 0 0,0-1 1,0 1-1,-1 0 1,1 0-1,0 1 0,1-1 1,-1 1-1,0 0 1,0-1-1,0 1 0,0 0 1,0 1-1,0-1 1,0 1-1,0-1 0,0 1 1,6 2-1,-5-1 25,-1 0 0,1 1 0,0-1 0,-1 1 0,1 0 0,-1 0 0,0 0 0,0 0 0,0 1 0,0-1 0,-1 1 0,5 7 0,24 58 298,-22-48-96,0-1 0,22 36 1,-26-49-186,0-1 1,0-1 0,0 1 0,0 0-1,1-1 1,0 0 0,0-1 0,0 1-1,1-1 1,0 0 0,0-1 0,9 4-1,56 12-205,-61-14 98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8:26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 19860,'-2'-3'2017,"3"5"-2449,2 1-697,0 1 1113,0 3-256,0-2-352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30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12 11787,'11'-12'3467,"-31"28"-1349,2 2-1776,2 0 1,0 1 0,1 1-1,1 0 1,1 1 0,1 1-1,-19 44 1,18-30-166,1 0-1,2 0 1,2 1 0,-7 58-1,13-65-43,0 1 0,4 33 0,-2-54-115,1 0 0,1 0 0,0-1 0,0 1 0,1 0 0,0-1 0,1 0 0,-1 0 0,2 0 0,7 12 0,-9-18-59,0 1 1,0-1 0,0 0 0,0 0 0,1 0 0,0-1 0,-1 1 0,1-1-1,0 1 1,0-1 0,1-1 0,-1 1 0,0-1 0,6 2 0,0-1-22,-1-1 0,0 0 1,0 0-1,1-1 0,17-2 0,11-5-130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31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16267,'26'12'1497,"13"-10"-1017,6-2-208,10 0 448,2-5-80,-1-3-312,-1 3-328,-9-1-576,-5 3-224,-18 3 592,-13 1-176,-16 2-136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32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3 393 14099,'-3'13'1544,"5"-3"-1008,9-1-151,5-2 647,6-3-320,7 4-40,5-7-320,4-1-232,1-3-624,-1-3-1664,-9-1 1896,-6 0-329,-6-2-215</inkml:trace>
  <inkml:trace contextRef="#ctx0" brushRef="#br0" timeOffset="1">443 2 15355,'26'-1'1177,"-3"1"-921,3 6-96,-1 10 360,-2 5-112,-5 8-152,-3 7-104,-14 9-56,-6 3-8,-16 6-32,-3 1 0,-12-2 0,-2-1-32,-3-6-392,0-7 368,-3-10-64,5-4-8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34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35 11026,'19'-8'818,"-1"2"-1,1 0 1,19-4-1,-32 9-584,1-1 0,-1 2 0,1-1 1,-1 1-1,1 0 0,-1 0 0,1 1 0,-1 0 0,0 0 0,1 0 0,-1 1 0,12 4 0,-17-5-200,1 0-1,0 0 1,-1 0 0,1 0-1,-1 0 1,1 0-1,-1 0 1,0 0-1,1 0 1,-1 1-1,0-1 1,0 1 0,0-1-1,0 1 1,0-1-1,0 1 1,0-1-1,-1 1 1,1 0-1,0-1 1,-1 1 0,0 0-1,1 0 1,-1 0-1,0-1 1,0 1-1,0 0 1,0 0-1,0 0 1,0-1-1,-1 1 1,1 0 0,0 0-1,-1-1 1,0 1-1,1 0 1,-2 1-1,-3 7 33,0-2-1,0 1 1,-1-1 0,0 0-1,-10 10 1,-44 46 143,22-24 18,-50 65 1,79-92-156,0 1 0,0 1 0,1 0 0,1 0 0,0 0 1,2 1-1,-1 0 0,2 0 0,-4 22 0,8-34-40,-1 1-1,1 0 1,0 0-1,0 0 1,0-1-1,1 1 1,0 0 0,0 0-1,0-1 1,0 1-1,1 0 1,0-1 0,2 6-1,-2-7-7,0-1 0,0 1 1,0 0-1,1-1 0,-1 0 0,1 1 0,-1-1 0,1 0 0,0 0 1,0 0-1,0-1 0,0 1 0,0-1 0,0 1 0,0-1 0,0 0 0,1 0 1,-1-1-1,5 2 0,3-2 16,-1 0 0,0 0 0,0-1 0,0 0 0,0-1 0,0 0 0,0 0 0,0-1 0,-1 0 0,1-1 0,-1 0 0,14-9 0,-10 5 38,0 0 0,-1-1 0,0 0 0,-1-1 0,0 0 0,-1-1 0,18-23 0,-26 31-48,0-1 0,1 1 0,-2-1 0,1 0 1,0 1-1,-1-1 0,1 0 0,-1 0 0,0-1 0,-1 1 1,1 0-1,-1 0 0,0 0 0,0 0 0,0 0 1,0-1-1,-2-4 0,1 6-10,0 0-1,0 0 1,0 0 0,0 0 0,-1 1-1,1-1 1,-1 0 0,0 1 0,0 0-1,0-1 1,0 1 0,0 0-1,0 0 1,-1 0 0,1 0 0,-1 0-1,1 1 1,-1-1 0,0 1 0,0-1-1,1 1 1,-1 0 0,0 0 0,-4 0-1,-2-1-48,0 1 0,0 0 0,-1 1 0,1 0 0,-15 1 0,20 0-83,1-1 0,0 0 0,-1 1 1,1 0-1,0 0 0,-1 0 0,1 0 1,0 0-1,0 1 0,0-1 0,0 1 0,0 0 1,0 0-1,1 0 0,-1 0 0,1 0 1,-1 1-1,-2 3 0,4-5 97,1-1 0,0 0 0,0 1 0,-1-1 0,1 0 1,0 1-1,0-1 0,0 1 0,-1-1 0,1 0 0,0 1 0,0-1 0,0 1 0,0-1 0,0 0 0,0 1 0,0-1 0,0 1 0,0-1 0,0 0 0,0 1 1,0-1-1,0 1 0,0-1 0,1 0 0,-1 1 0,0-1 0,0 1 0,0-1 0,1 0 0,-1 1 0,0-1 0,0 0 0,1 1 0,-1-1 0,0 0 0,0 0 1,1 1-1,-1-1 0,1 0 0,-1 0 0,0 1 0,1-1 0,-1 0 0,0 0 0,1 0 0,-1 0 0,1 0 0,-1 0 0,0 0 0,1 1 0,-1-1 1,1 0-1,-1 0 0,0 0 0,1-1 0,-1 1 0,1 0 0,0 0 0,18 2-639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35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0 199 15267,'1'21'1475,"-1"-21"-1436,0 0 1,0 1-1,0-1 1,1 1-1,-1-1 1,0 1-1,0-1 0,1 0 1,-1 1-1,0-1 1,0 0-1,1 1 1,-1-1-1,1 0 1,-1 1-1,0-1 0,1 0 1,-1 1-1,1-1 1,-1 0-1,0 0 1,1 0-1,0 1 1,2-1 52,-1-1 1,1 1-1,-1-1 1,1 1 0,-1-1-1,0 0 1,1 1 0,-1-1-1,0 0 1,1-1 0,-1 1-1,0 0 1,3-3-1,20-15 299,0-2 0,-1 0 0,-1-2 0,26-33 0,18-18-365,-67 74-26,0 0 0,0 1 0,0-1 0,0 0 0,0 0 0,0 0 0,0 0 0,0 0 0,0 0 0,0 0 0,0 0 0,0 1 0,0-1 0,0 0 0,0 0 0,0 0 0,0 0 0,0 0 0,0 0 0,1 0 0,-1 0 0,0 1 0,0-1 0,0 0 0,0 0 0,0 0 0,0 0 0,0 0 0,0 0 0,0 0 0,0 0 0,1 0 0,-1 0 0,0 0 0,0 0 0,0 0 0,0 0 0,0 0 0,0 0 0,0 0 0,1 0 0,-1 0 0,0 0 0,0 0 0,0 0 0,0 0 0,0 0 0,0 0 0,0 0 0,0 0 0,1 0 0,-1 0 0,0 0 0,0 0 0,0 0 0,0 0 0,0 0 0,0 0 0,-4 19 34,-9 25 37,12-42-73,-29 96 133,27-86-194,0 1 0,1 1 0,0-1 1,1 0-1,1 19 0,1-30 14,-1 0 0,0-1-1,0 1 1,1 0 0,-1 0 0,1-1-1,0 1 1,-1 0 0,1 0 0,2 2-1,-3-4 45,1 1-1,-1-1 0,0 0 0,0 0 0,1 1 1,-1-1-1,0 0 0,1 0 0,-1 0 0,0 1 1,1-1-1,-1 0 0,1 0 0,-1 0 0,0 0 1,1 0-1,-1 0 0,0 0 0,1 0 0,-1 0 1,1 0-1,-1 0 0,0 0 0,1 0 0,-1 0 1,0-1-1,1 1 0,-1 0 0,0 0 0,1 0 1,-1 0-1,0-1 0,1 1 0,-1 0 0,0 0 1,1-1-1,-1 1 0,0 0 0,0 0 0,1-1 1,-1 1-1,0 0 0,0-1 0,0 1 0,0 0 1,1-1-1,-1 0 0,10-17-233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35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16668,'-6'4'1696,"-1"8"-1208,-3 8-160,0 6 704,-1 12-448,4 5-111,3 8-121,2-1-80,7 0-240,3-3-112,5-10-184,1-4-112,-1-16-417,-5-7-167,-2-16 648,-5-4-176,-2-14-48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36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27 12579,'-2'-2'1752,"13"2"-784,7 2-376,7-1 1937,5 0-1465,5 1-424,3-2-240,1 0-744,-2-4-552,-2-4 760,-5 0-184,-5-2-152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36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14 15499,'18'-5'728,"0"2"0,1 0 0,-1 1 0,34 2 0,-45 0-594,0 1-1,0-1 1,1 2-1,-1-1 0,-1 1 1,1 0-1,0 0 1,0 1-1,-1 0 0,1 0 1,-1 1-1,0 0 1,0 0-1,-1 0 1,8 7-1,-10-8-114,-1 0 1,0 0-1,0 0 1,0 0-1,0 0 0,-1 0 1,1 0-1,-1 1 1,0-1-1,0 0 0,0 1 1,0-1-1,-1 1 1,1-1-1,-1 1 0,0-1 1,0 1-1,0 0 1,-1-1-1,1 1 0,-1-1 1,0 1-1,0-1 1,0 0-1,0 1 0,0-1 1,-4 6-1,-4 6-16,-1 0 0,0 0 0,-1-1 0,-16 16 0,19-21 19,-30 33 8,-39 44 118,66-72-100,0 0 1,2 1-1,-1 1 1,-8 20-1,17-33-32,-1 1-1,1 1 0,-1-1 1,1 0-1,0 0 1,1 0-1,-1 1 1,1-1-1,0 0 1,0 0-1,0 1 1,1-1-1,0 5 1,0-6-5,0-1 1,0 1-1,0-1 0,0 0 1,1 1-1,-1-1 1,1 0-1,-1 0 1,1 0-1,0 0 1,0 0-1,-1-1 1,2 1-1,-1-1 1,0 1-1,0-1 0,0 1 1,0-1-1,1 0 1,-1 0-1,1 0 1,4 0-1,1 1 2,1-1 0,0 0-1,-1-1 1,1 0 0,0 0-1,-1-1 1,1 0 0,0-1-1,-1 1 1,0-2 0,1 1 0,-1-1-1,9-5 1,-6 3-6,0 0 1,0-2-1,0 1 0,-1-1 1,0-1-1,0 0 1,-1 0-1,12-15 0,-18 21-4,-1-1-1,0 1 1,-1 0-1,1-1 1,0 0-1,-1 1 1,1-1-1,-1 0 1,0 0-1,0 1 1,0-1-1,0 0 1,-1 0-1,1 0 1,-1 0-1,0-1 1,0 1-1,0 0 0,0 0 1,0 0-1,-1 0 1,1 0-1,-1 0 1,0 0-1,-1-4 1,0 4 0,0 0 0,-1 0 0,1 0 0,-1 1 0,0-1 0,1 0 0,-1 1 0,0 0 0,0 0 0,-1 0 0,1 0 0,0 0 0,-1 1 0,1-1 0,-1 1 0,0 0 1,1 0-1,-1 0 0,-7 0 0,-2-1-20,-1 1 0,0 1 0,-14 0 1,24 1-106,0-1 0,0 1 0,0-1-1,-1 1 1,1 0 0,0 1 0,0-1 0,0 1 0,1 0 0,-1 0 0,0 0 0,1 0 0,-1 0 0,-3 4 0,6-5 88,1-1 0,-1 0-1,1 0 1,0 1 0,-1-1 0,1 1 0,-1-1 0,1 0 0,0 1 0,-1-1-1,1 1 1,0-1 0,0 1 0,-1-1 0,1 1 0,0-1 0,0 1-1,0-1 1,0 1 0,-1 0 0,1-1 0,0 1 0,0-1 0,0 1 0,0-1-1,0 1 1,0-1 0,1 1 0,-1-1 0,0 1 0,0 0 0,0-1 0,0 1-1,1-1 1,-1 1 0,0-1 0,1 1 0,-1-1 0,0 0 0,1 1-1,-1-1 1,0 1 0,1-1 0,-1 0 0,1 1 0,-1-1 0,1 0 0,-1 1-1,1-1 1,-1 0 0,1 0 0,-1 0 0,1 1 0,-1-1 0,1 0-1,-1 0 1,1 0 0,0 0 0,22 3-694</inkml:trace>
  <inkml:trace contextRef="#ctx0" brushRef="#br0" timeOffset="1">443 413 16331,'19'-4'1339,"-3"0"-423,1 1 1,24-1 0,-37 3-835,0 1 0,0 0 0,-1 1 1,1-1-1,0 1 0,0-1 0,0 1 0,0 1 1,0-1-1,-1 0 0,1 1 0,-1 0 1,1 0-1,-1 0 0,6 4 0,-7-4-65,-1-1 0,1 1-1,-1 0 1,0 0 0,1 0-1,-1 1 1,0-1 0,0 0-1,0 0 1,-1 1 0,1-1-1,0 0 1,-1 1 0,1-1-1,-1 0 1,0 1 0,0-1-1,0 1 1,0-1 0,-1 1-1,1-1 1,0 0 0,-2 4-1,-1 4-8,0-1-1,-1 0 0,0-1 0,-8 14 0,-10 12 103,-43 50 0,40-54 170,-39 60 1,63-87-251,-1-1 0,1 1 0,-1 0 1,1-1-1,0 1 0,0 0 0,0 0 1,1 0-1,-1 0 0,1 0 0,-1 5 1,2-7-22,-1 1 0,0-1 0,1 0 0,-1 0 0,1 0 1,-1 0-1,1 0 0,-1 0 0,1-1 0,0 1 0,-1 0 1,1 0-1,0 0 0,0 0 0,0-1 0,-1 1 0,1 0 1,0-1-1,0 1 0,0-1 0,0 1 0,0-1 0,0 0 1,0 1-1,1-1 0,-1 0 0,0 0 0,0 1 1,0-1-1,0 0 0,0 0 0,0 0 0,2-1 0,10 1-139,0 0-1,0-1 0,0-1 0,0 0 0,0-1 1,0-1-1,23-9 0,-8 1-79,0-2 0,32-22 0,7-11-135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36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 13851,'17'20'698,"-1"1"1,0 1-1,-2 1 1,-1 0-1,-1 0 1,-1 1-1,15 45 1,-21-47-398,0 0 0,-1 0-1,-1 0 1,-1 0 0,-1 1 0,-1-1 0,0 1 0,-2-1 0,-7 33-1,-7 3-214,-2-2 0,-2 1 0,-54 101-1,16-61-2471,14-27 713,35-51 802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38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15995,'-9'0'2185,"8"2"-1737,21 6 576,9-2-168,13-1-175,7 3-161,9-4-672,1-1-521,2-2 625,-2-1-192,-11 0-120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8:27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19 17580,'-1'5'329,"-1"0"0,0 0 0,0 0 0,0 0 0,-5 7 0,4-8-144,0 1 0,0 0 0,1 0 1,-1 1-1,1-1 0,-1 8 0,2-12-160,1 1 0,0 0 0,0-1-1,0 1 1,1 0 0,-1-1 0,0 1 0,0-1-1,1 1 1,-1-1 0,1 1 0,0-1 0,-1 1-1,1-1 1,0 1 0,0-1 0,0 0 0,0 1-1,0-1 1,0 0 0,0 0 0,0 0 0,0 0-1,1 0 1,-1 0 0,0 0 0,3 1 0,1 1-3,1-1 0,0 0 0,0 0 1,0 0-1,0 0 0,0-1 0,0 0 1,1-1-1,-1 1 0,0-1 1,1 0-1,-1-1 0,0 1 0,9-3 1,3-1-5,1-1 0,-1 0 0,26-13 0,-19 5 2,0-1-1,-1-1 0,26-21 1,-2 1 5,-48 35-25,1 0 1,-1-1-1,0 1 1,1 0-1,-1-1 1,0 1-1,1 0 1,-1-1-1,1 1 1,-1 0-1,0 0 1,1-1-1,-1 1 0,1 0 1,-1 0-1,1 0 1,-1 0-1,1 0 1,-1 0-1,1 0 1,-1-1-1,1 1 1,-1 1-1,0-1 0,1 0 1,-1 0-1,1 0 1,-1 0-1,1 0 1,-1 0-1,1 0 1,-1 1-1,1-1 1,-1 0-1,0 0 0,1 1 1,-1-1-1,1 0 1,-1 1-1,0-1 1,1 0-1,-1 1 1,0-1-1,0 0 1,1 1-1,-1-1 0,0 1 1,0-1-1,1 0 1,-1 1-1,0-1 1,0 1-1,0-1 1,0 1-1,0-1 1,0 1-1,0-1 0,0 1 1,0-1-1,0 1 1,-2 37 56,1-28-31,1-5-12,-1 0 0,1-1 0,1 1 0,-1 0 0,1-1 0,-1 1 0,1-1 1,0 1-1,1-1 0,-1 1 0,1-1 0,0 0 0,0 1 0,1-1 0,4 6 0,-5-8 1,1 1 0,0-1 0,0 0 0,-1 0 0,2 0 0,-1 0-1,0 0 1,0-1 0,0 1 0,1-1 0,-1 0 0,1 0-1,-1 0 1,1 0 0,0-1 0,-1 0 0,1 0 0,-1 0-1,1 0 1,6-1 0,0-1-8,0 0 0,1 0 0,-1-1 0,-1-1 0,1 0 0,0 0 0,-1-1 0,0 0 0,15-11 0,1-3-243,41-43-1,-66 62 228,1-1 0,-1 0-1,1 1 1,-1-1 0,0 1-1,1-1 1,-1 1 0,1-1-1,-1 1 1,1-1 0,-1 1-1,1 0 1,0-1 0,-1 1-1,1 0 1,-1-1-1,1 1 1,0 0 0,-1 0-1,1 0 1,0-1 0,-1 1-1,1 0 1,0 0 0,-1 0-1,1 0 1,0 0 0,-1 0-1,1 0 1,0 1 0,-1-1-1,1 0 1,0 0 0,-1 0-1,1 1 1,0-1 0,-1 0-1,1 1 1,-1-1-1,1 0 1,-1 1 0,1-1-1,-1 1 1,1-1 0,-1 1-1,1-1 1,-1 1 0,1-1-1,-1 1 1,0 0 0,1-1-1,-1 1 1,0 0 0,3 7-8,0-1-1,-1 1 1,0 0 0,1 9 0,2 7 23,-4-21-39,0-1 0,0 0 0,0 0 0,0 0 0,0 0-1,1 0 1,-1 0 0,0 0 0,1 0 0,0-1 0,0 1 0,-1 0-1,1-1 1,0 0 0,0 1 0,0-1 0,0 0 0,1 0 0,-1 0 0,0 0-1,3 0 1,-2 0-3,1-1 1,-1 0-1,0 0 0,1-1 0,-1 1 0,0 0 0,1-1 0,-1 0 1,0 0-1,1 0 0,-1 0 0,0-1 0,0 1 0,3-3 0,26-17-200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38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16 17316,'9'-3'205,"0"0"0,1 0 1,-1 1-1,1 0 1,-1 1-1,1 0 0,0 1 1,0-1-1,-1 2 0,1 0 1,0 0-1,0 0 0,-1 1 1,1 1-1,11 4 1,-14-4-172,0 0 1,0 0 0,-1 0 0,1 1 0,-1 0 0,1 1 0,-1-1 0,-1 1-1,1 0 1,-1 1 0,0-1 0,0 1 0,0 0 0,-1 0 0,0 1 0,0-1-1,0 1 1,-1 0 0,0 0 0,2 8 0,-4-8-28,0 0-1,0 1 1,-1-1 0,0 1 0,0-1-1,-1 0 1,0 1 0,0-1 0,-1 0-1,0 1 1,0-1 0,-1 0 0,1-1-1,-2 1 1,-6 11 0,-6 8 11,-2-2 0,-31 35 0,37-45-5,-29 32 16,20-25 18,2 1 0,1 0 0,0 2 0,-18 33 0,33-51-21,0 0 1,1 0 0,-1 0 0,1 0 0,-1 11 0,3-15-17,-1 0 0,1 0 0,0 0 0,0 0 0,0 0 0,0 0 0,0-1 0,1 1 0,-1 0 0,1 0 0,-1 0 0,1 0 0,0 0 0,-1-1 0,1 1 0,0 0 0,0-1 0,0 1 0,1-1 0,-1 1 0,0-1 0,1 1 0,1 1 0,1-1 9,0 0 0,1 0 0,-1 0 0,1-1 0,-1 1 0,1-1-1,-1 0 1,1 0 0,0-1 0,0 1 0,-1-1 0,1 0 0,0-1 0,0 1 0,-1-1 0,10-2 0,5-2 32,1-1 1,30-13-1,82-45 80,-118 56-114,0-1 0,0 0 0,-1-1-1,-1-1 1,1 0 0,19-24-1,-30 33-10,-1 0 0,1-1-1,-1 1 1,1-1-1,-1 1 1,0-1 0,0 1-1,0-1 1,0 0 0,0-4-1,-1 6-2,0 0 0,0 0 0,0-1 0,0 1 1,0 0-1,-1 0 0,1 0 0,0 0 0,-1 0 0,1 0 0,0 0 0,-1 0 0,0 0 0,1 0 0,-1 0 0,0 0 0,1 0 0,-1 0 0,0 0 0,0 1 0,0-1 0,0 0 0,1 0 0,-1 1 0,0-1 0,0 1 0,0-1 1,-1 1-1,-1-1 0,-5-2 5,-1 1 1,0 0 0,0 1 0,0 0-1,0 0 1,-1 1 0,1 0 0,-12 2 0,3 0-181,-1 1 1,1 1 0,-22 8 0,10 1-478,28-13 621,1 1 0,0-1 0,-1 1 0,1 0 0,0 0 0,0-1 0,0 1 0,-1 0-1,1 0 1,0 0 0,0 0 0,0 0 0,0 0 0,1 1 0,-1-1 0,0 0 0,0 0-1,1 1 1,-1 0 0,6 4-331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39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18 15627,'3'-1'153,"21"-4"692,0 0 0,28 0 0,-47 4-728,1 1 0,0 0 1,-1 0-1,1 1 0,-1-1 0,1 1 1,-1 0-1,1 1 0,-1 0 0,0 0 1,0 0-1,0 0 0,0 1 0,0-1 1,7 6-1,-10-6-77,0 0 0,0 0-1,0 0 1,-1 1 0,1-1 0,-1 0-1,1 1 1,-1-1 0,0 1 0,0-1 0,0 1-1,0 0 1,0-1 0,-1 1 0,1 0-1,0 5 1,-1-3 1,-1 1-1,1-1 0,-1 1 1,0-1-1,-1 1 1,1-1-1,-5 11 0,-3 3 5,-2 0-1,0-1 1,-19 23-1,27-37-34,-43 54 114,-68 66 0,111-121-118,-2 1 10,0 1-1,0 0 1,1 0-1,0 1 1,0-1-1,-4 8 1,8-12-13,-1-1 0,1 1 0,0 0 0,0-1 0,0 1 0,0 0 0,0-1 0,0 1 0,0 0 0,0-1 0,0 1 0,1-1 0,-1 1 0,0 0 0,0-1 0,0 1 0,1-1 0,-1 1 0,0 0 0,1-1 0,-1 1 0,1-1 0,-1 1 0,0-1 0,1 0 0,-1 1 0,1-1 0,-1 1 0,1-1 0,-1 0 0,1 1 0,0-1 0,-1 0 0,1 0 0,-1 1 0,1-1 0,0 0 0,-1 0 0,1 0 0,0 0 0,-1 0 0,1 0 0,0 0 0,34 3 59,-31-3-54,77-1 425,1-4-1,155-29 1,-172 19-253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39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16892,'16'-8'1544,"14"8"-1008,3-1-224,16 1 640,3 0-248,12 0-375,0 0-249,-2 1-721,-7 2-111,-18 3 560,-6-2-168,-18 2-176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40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14307,'30'10'1472,"15"-1"-807,6-5-233,9-1 672,4-1-232,2-5-456,-2-3-432,-12 2 176,-6-2-88,-12 3-176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40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73 15131,'3'-3'195,"-1"1"0,0-1-1,0 0 1,-1 0 0,1 1 0,0-1-1,-1-1 1,0 1 0,0 0 0,2-6-1,-3 8-142,0-1 0,0 1 0,0 0 0,0 0 0,0 0 0,-1-1 0,1 1 0,0 0 0,0 0 0,-1 0 0,1 0 0,-1 0 0,1 0 0,-1 0 0,0-1 0,1 1 0,-1 1 0,0-1 0,0 0 0,1 0 0,-1 0 0,0 0 0,0 1 0,0-1 0,0 0 0,0 1 0,0-1 0,0 1 0,0-1 0,0 1 0,-1-1 0,1 1 0,-2-1 0,-4 0 94,1 0 0,-1 0 0,0 1 0,0 0 0,0 0 0,0 1-1,0-1 1,0 1 0,0 1 0,1 0 0,-1 0 0,0 0 0,1 0-1,-8 5 1,-2 1-63,2 0-1,-1 1 0,1 1 0,-22 20 1,22-17-75,2 0 0,0 2 0,1-1 0,0 1 0,1 1 0,1 0 0,-9 20 0,13-25-5,0 1 0,1-1 1,1 1-1,0 0 0,0 0 0,1 0 0,1 1 1,0-1-1,0 0 0,1 1 0,4 21 0,-3-28 5,1 0 0,0 0-1,0 0 1,0 0 0,1 0-1,0 0 1,0-1 0,1 1-1,0-1 1,0 0 0,0 0-1,0 0 1,1-1 0,0 0-1,0 0 1,0 0 0,0 0-1,1-1 1,-1 1-1,1-2 1,0 1 0,0 0-1,8 1 1,-2-1 11,0 0 0,1-1 0,0 0-1,-1-1 1,1 0 0,0-1 0,-1-1 0,1 0-1,0 0 1,-1-1 0,15-5 0,-4-1 32,1 0-1,-1-2 1,-1-1 0,33-20 0,-40 22-19,-2-1 0,1 0 1,-2-1-1,1-1 1,-1 0-1,-1 0 1,16-23-1,-23 29-31,-1 0-1,0 1 0,0-1 1,-1 0-1,0-1 1,0 1-1,0 0 0,-1-1 1,0 1-1,0 0 1,0-1-1,-1 1 1,0-1-1,0 0 0,-1 1 1,0 0-1,-2-11 1,1 12-55,0 0 0,0-1 1,-1 2-1,1-1 0,-1 0 1,0 0-1,0 1 1,0 0-1,-1-1 0,0 1 1,0 0-1,0 1 0,0-1 1,0 1-1,-1 0 0,1 0 1,-1 0-1,0 1 1,0-1-1,-9-2 0,4 3-84,-1-1 0,0 1 0,1 1-1,-1 0 1,0 0 0,0 1 0,0 0-1,0 1 1,0 1 0,0 0-1,-17 5 1,-13 9-410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42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24 15115,'-10'7'1281,"12"1"-833,4 0-112,23-5 432,16-3-128,22 0-112,6-3-64,8-3-256,-1-1-176,-6-2-416,-9 0-224,-15 4-232,-15 0 608,-33 4-200,-4-4-160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42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6 347 12883,'-5'25'1504,"8"-5"-920,17-7-112,12-3 601,21-4-273,9-1-72,8-4-160,5-1-232,-3-6-688,-5-4 440,-2-7-168,-6-6-64</inkml:trace>
  <inkml:trace contextRef="#ctx0" brushRef="#br0" timeOffset="1">799 0 14363,'12'1'354,"0"0"-1,0 0 1,0 1-1,-1 1 1,1 0-1,15 6 1,-21-7-294,0 1 1,0-1 0,-1 1-1,1 0 1,-1 1-1,1 0 1,-1 0 0,0 0-1,-1 0 1,1 1 0,-1-1-1,0 1 1,5 7-1,-7-7-32,0-1-1,-1 1 0,1 0 0,-1-1 0,0 1 0,-1 0 0,1 0 0,-1 0 1,0 0-1,0 0 0,0-1 0,-1 1 0,1 0 0,-1 0 0,-1 0 0,1-1 0,-2 6 1,-4 8 98,-1-1 1,-20 33 0,-109 140 626,74-108-842,34-36 63,30-50-67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46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44 12747,'23'-10'903,"-5"1"-256,35-10 1,-48 18-521,0-1 0,0 1 1,-1 1-1,1-1 1,0 1-1,0 0 0,0 0 1,0 0-1,0 1 1,-1-1-1,1 1 0,9 3 1,-13-3-100,0-1 1,0 1-1,1-1 0,-1 1 1,0 0-1,0-1 0,0 1 1,0 0-1,0 0 0,0 0 1,0 0-1,0 0 0,-1 0 1,1 0-1,0 0 0,-1 0 1,1 0-1,0 0 1,-1 1-1,1-1 0,0 3 1,-1-2-2,0 1 0,0 0 0,0-1 0,0 1 1,-1 0-1,1-1 0,-1 1 0,1-1 0,-1 1 0,-1 3 1,-4 6 27,1-1 0,-2 0 0,-11 16 1,16-24-40,-31 38 266,-64 64 0,-11 12 460,102-109-641,0 0 1,0 1-1,0-1 0,-4 12 1,9-18-79,0 0 1,0-1 0,1 1 0,-1 0-1,0-1 1,1 1 0,0 0 0,-1 0-1,1-1 1,0 1 0,0 0 0,0 0-1,0 0 1,0 0 0,1-1 0,-1 1-1,0 0 1,1 0 0,-1-1 0,1 1-1,0 0 1,0-1 0,-1 1 0,1-1-1,0 1 1,0-1 0,0 1 0,1-1-1,-1 0 1,0 1 0,2 0 0,4 2 22,-1-1-1,0 0 1,1 0 0,-1-1 0,1 0 0,0 0 0,0 0 0,0-1 0,0 0-1,0-1 1,0 1 0,7-2 0,3 1 19,0-2 0,-1 0-1,1-1 1,16-5 0,-23 5-1,0 0 0,-1-1 0,1-1 0,-1 0 0,0 0-1,0-1 1,14-12 0,-21 17-35,0-1 1,-1 0-1,1 0 0,0 0 0,-1 0 0,1 0 0,-1-1 0,0 1 0,1 0 0,-1-1 0,0 1 1,-1-1-1,1 1 0,0-1 0,0-2 0,-1 2-3,-1 1 1,1 0-1,0 0 1,-1-1-1,1 1 1,-1 0-1,0 0 1,0 0-1,0 0 1,0 0-1,0 0 1,0 0 0,-1 0-1,1 0 1,-1 0-1,1 1 1,-1-1-1,1 1 1,-1-1-1,-3-1 1,0 0-47,1-1 0,-1 2 0,1-1 0,-1 1 0,0-1 0,0 1 0,0 0 1,-1 1-1,1 0 0,0-1 0,0 2 0,-1-1 0,1 1 0,-1-1 0,1 1 1,0 1-1,-1-1 0,1 1 0,-10 3 0,14-4 8,0 0-1,1 0 1,-1 0-1,0 1 1,1-1-1,-1 0 0,0 1 1,1-1-1,-1 1 1,0-1-1,1 1 1,-1-1-1,1 1 1,-1-1-1,1 1 1,-1 0-1,1-1 1,-1 1-1,1 0 1,-1-1-1,1 1 1,0 0-1,0-1 1,-1 1-1,1 0 1,0 0-1,0-1 1,0 1-1,0 0 1,0 0-1,0-1 1,0 1-1,0 0 1,0 0-1,0 0 0,0-1 1,0 1-1,1 0 1,-1 0-1,2 2-10,-1 0-1,1-1 1,-1 1-1,1-1 1,0 0-1,0 0 1,0 0-1,5 4 1,14 9-290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46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16 15939,'7'-3'417,"0"0"0,0 1 0,0 0-1,1 0 1,-1 1 0,0 0 0,9 0 0,-12 0-302,0 1 0,1 0 0,-1 0 0,0 1 0,0-1 0,0 1 0,0 0 0,0 0 0,0 0 0,0 1 0,0-1 0,0 1 0,6 4 0,-9-5-100,0 0-1,0-1 0,0 1 0,-1 0 0,1 0 0,0 0 0,-1 0 0,1-1 0,-1 1 1,1 0-1,-1 0 0,1 0 0,-1 0 0,1 0 0,-1 1 0,0-1 0,0 0 0,0 0 1,0 0-1,1 0 0,-1 0 0,-1 0 0,1 2 0,0-1 2,-1 1-1,0-1 1,0 1 0,0-1-1,0 1 1,-1-1-1,1 0 1,-1 0 0,-2 4-1,-4 3 22,-1 0 1,-1-1-1,-11 9 0,18-15-19,-76 53 283,-13 9 263,76-47-345,15-17-212,1 0 0,0 1 0,0-1 0,0 0 0,-1 1 0,1-1 0,0 0 0,0 1 0,0-1 0,0 0 0,0 1 0,0-1 1,0 1-1,0-1 0,0 0 0,-1 1 0,2-1 0,-1 0 0,0 1 0,0-1 0,0 0 0,0 1 0,0-1 0,0 1 0,0-1 1,0 0-1,0 1 0,1-1 0,-1 0 0,0 1 0,0-1 0,0 0 0,1 0 0,-1 1 0,0-1 0,1 0 0,-1 0 0,0 1 1,0-1-1,1 0 0,-1 0 0,0 0 0,1 1 0,-1-1 0,0 0 0,1 0 0,-1 0 0,1 0 0,-1 0 0,0 0 1,1 0-1,-1 0 0,0 0 0,1 0 0,-1 0 0,1 0 0,-1 0 0,0 0 0,1 0 0,26 0-21,1-1-1,-1 0 1,0-2-1,37-9 1,-17 3-582,98-13-980,-114 20 1026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47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14811,'3'2'166,"0"0"1,1 0-1,0 0 0,-1-1 0,1 1 0,0-1 0,0 0 1,-1 0-1,1 0 0,8 1 0,45-4 185,-29 0-64,676-56 3368,-200 11-2920,-65 22-551,-2 32-170,-423-6-15,7 0-51,0 1 0,-1 1 0,32 8 1,-42-6-434,-13-3 52,-15-4 20,7-7 139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8:27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38 15003,'0'0'92,"1"0"-1,-1-1 1,1 1 0,-1-1-1,0 1 1,1-1 0,-1 1-1,0-1 1,1 1-1,-1-1 1,0 1 0,0-1-1,0 1 1,1-1 0,-1 0-1,0 1 1,0-1-1,0 1 1,0-1 0,0 0-1,0 1 1,0-1 0,0 1-1,0-1 1,-1 1-1,1-1 1,0 0 0,0 1-1,0-1 1,-1 0-1,0 0 43,0 0-1,-1-1 1,1 1-1,0 0 1,-1 1-1,1-1 1,0 0-1,-1 0 1,1 1-1,-1-1 1,-2 0-1,-4-2 349,-1 1-1,0 1 1,-13-1-1,2 1-291,1 1-1,0 1 0,-1 1 1,1 0-1,0 2 1,0 0-1,-31 12 0,41-13-201,-1 2-1,2-1 0,-1 1 0,0 1 0,1-1 1,0 1-1,-9 10 0,12-11 14,1 0 1,-1 0-1,1 1 1,1-1-1,-1 1 0,1 0 1,0 0-1,0 1 1,1-1-1,-1 0 0,-1 12 1,3-12-58,0-1 0,1 1-1,0-1 1,0 1 0,0-1 0,0 1 0,1-1 0,0 1-1,0-1 1,1 0 0,-1 1 0,1-1 0,0 0 0,1 0-1,-1 0 1,1-1 0,0 1 0,0 0 0,1-1-1,-1 0 1,1 0 0,0 0 0,0 0 0,0-1 0,8 5-1,-1-1-123,0 0-1,0-1 0,1 0 0,0-1 0,0-1 0,1 0 0,-1 0 0,1-2 0,24 4 0,-18-5-84,34-3 0,22-8-436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47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72 13315,'34'-14'587,"1"1"-1,1 2 1,0 1 0,1 2 0,68-7 0,-96 15-423,1 0 1,-1 0 0,1 1 0,16 3 0,-24-3-125,0-1 0,0 1 0,1 0 0,-1 0 0,0 0 0,0 0 0,0 0 0,0 0 0,0 1 0,3 2 0,-4-3-20,0 0 0,-1 0 0,1 0 0,0 0 0,-1 0 0,1 0 0,-1 0 0,1 1 0,-1-1 1,0 0-1,0 0 0,1 0 0,-1 1 0,0-1 0,0 0 0,0 0 0,0 1 0,0-1 0,0 0 0,-1 0 0,1 0 0,-1 2 0,-1 2 33,0 1 0,0-1-1,-1 0 1,0 0-1,0 0 1,0 0 0,-1 0-1,0-1 1,0 0 0,-8 8-1,-9 5 188,-25 16-1,15-11-3,13-8-79,-99 79 709,102-79-747,0 1 0,1 1 0,0 0-1,1 0 1,-10 20 0,19-31-93,1 1 0,0 0-1,1 0 1,-1 0 0,1 1-1,0-1 1,1 1 0,0-1-1,0 1 1,0-1 0,1 1-1,0 0 1,1 11 0,0-14-20,0 1 0,0-1 0,1 1 0,0-1 0,-1 0 0,2 0 0,-1 0 0,0 0 0,1 0 0,0 0 0,0 0 0,0-1 0,0 0 0,0 1 0,1-1 0,-1-1 0,1 1 0,0 0 0,0-1 0,7 4 0,2-1 0,0-1 1,0 0 0,0 0-1,1-1 1,-1-1-1,1 0 1,0-1 0,-1-1-1,23-1 1,-20 0 33,0-1-1,0-1 1,0 0-1,0-1 1,-1-1-1,0-1 1,26-12-1,-37 16-7,-1 0 0,0 0-1,1 0 1,-1 0 0,0-1-1,0 0 1,0 1 0,-1-1-1,1 0 1,-1 0 0,0-1-1,4-5 1,-5 7-11,-1 1 0,1-1 0,-1 0 1,0 0-1,1 0 0,-1 0 0,0 0 0,0 0 0,0 0 1,0 0-1,0 0 0,-1 0 0,1 0 0,-1 0 0,1 0 1,-1 1-1,0-1 0,0 0 0,1 0 0,-1 0 0,0 1 1,-1-1-1,1 1 0,0-1 0,0 1 0,-3-2 0,-3-5 56,-1 2 0,0-1 0,-1 1 0,0 0 0,0 1 0,0 0 0,0 0 0,-1 1 0,-12-4 0,6 4-482,0-1 0,0 2 1,0 0-1,-1 1 0,-17 0 0,49-3-527,2-4 317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48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1 323 16420,'0'1'57,"0"-1"0,0 0 1,0 1-1,0-1 0,0 0 1,0 1-1,0-1 0,0 0 1,0 0-1,0 1 0,1-1 1,-1 0-1,0 0 0,0 1 1,0-1-1,0 0 0,1 0 1,-1 1-1,0-1 0,0 0 1,0 0-1,1 0 0,-1 1 1,0-1-1,0 0 0,1 0 1,-1 0-1,0 0 0,0 0 1,1 0-1,-1 0 0,0 1 1,1-1-1,-1 0 0,0 0 1,0 0-1,1 0 0,-1 0 1,0 0-1,1 0 0,-1-1 1,0 1-1,0 0 0,1 0 1,-1 0-1,0 0 0,1 0 1,-1 0-1,0 0 1,0-1-1,1 1 0,-1 0 1,0 0-1,1-1 0,20-8 517,-19 8-335,32-18 162,0-1 1,-2-2-1,0-1 0,-2-1 1,-1-2-1,-1-1 1,41-50-1,-57 62-385,-1 0 1,18-34-1,-38 83-35,-7 46 0,13-61 7,-2 10-251,1 0 0,1 1 1,2 32-1,1-61 232,0-1 0,0 1 0,0-1 1,0 1-1,0-1 0,0 1 0,0 0 1,0-1-1,1 1 0,-1-1 0,0 1 0,0-1 1,0 1-1,1-1 0,-1 1 0,0-1 0,1 1 1,-1-1-1,0 1 0,1-1 0,-1 1 1,1-1-1,-1 0 0,0 1 0,1-1 0,-1 0 1,1 1-1,-1-1 0,1 0 0,0 0 1,-1 1-1,1-1 0,-1 0 0,1 0 0,-1 0 1,1 0-1,-1 0 0,1 0 0,0 0 0,-1 0 1,1 0-1,-1 0 0,1 0 0,0 0 1,-1 0-1,1 0 0,0-1 0,12-2-432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49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9 16436,'10'-7'1544,"-6"6"-808,-4 15 392,-3 5-512,-2 14-304,0 6-80,1 9-159,3 0-57,-2 2-16,0 1 32,1-9-153,2-6-183,0-13-432,0-7 1104,-5-10-464,-7-5-48,-3-9-48</inkml:trace>
  <inkml:trace contextRef="#ctx0" brushRef="#br0" timeOffset="1">0 137 16139,'7'1'1521,"5"3"-1161,7 1-168,0-2 760,10-5-1104,4-1 312,15-8-152,2-5-88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49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9 17716,'8'-3'250,"0"2"1,0-1 0,0 1-1,0 0 1,0 1 0,0-1 0,0 2-1,0-1 1,0 1 0,0 1-1,10 2 1,-6-1-47,0 0 0,-1 2 0,1-1 0,-1 1 0,0 1 1,17 11-1,-26-15-182,1-1 0,-1 1 0,0 0 0,1 0 0,-1 0-1,0 0 1,-1 0 0,1 1 0,0-1 0,-1 0 0,1 1 0,-1 0 0,1-1 0,-1 1 0,0 0 0,0-1 0,-1 1 0,2 3 0,-3-2-9,1 0 0,0 0 1,-1-1-1,1 1 0,-1 0 0,0-1 1,0 1-1,-1-1 0,1 1 1,-1-1-1,0 1 0,1-1 0,-2 0 1,-2 4-1,-28 34 160,-2-1 1,-54 47 0,48-48 71,-67 80 0,102-112-213,1 1-1,0 0 1,0 0 0,1 0 0,-6 16-1,10-23-25,-1 1-1,1-1 1,-1 1-1,1 0 0,0-1 1,0 1-1,0 0 1,0-1-1,0 1 0,0 0 1,0-1-1,1 1 1,-1-1-1,0 1 0,1 0 1,1 2-1,-1-3-3,0 0 1,0 0-1,0 0 0,0 1 0,1-1 0,-1 0 0,1-1 0,-1 1 0,0 0 0,1 0 0,-1 0 1,1-1-1,0 1 0,-1-1 0,1 1 0,-1-1 0,1 0 0,0 0 0,-1 0 0,3 0 1,10 0-10,-1 0 1,0-1-1,0-1 1,1 0 0,-1-1-1,0 0 1,-1-1 0,18-8-1,-7 2-22,0-1 0,-1-2 0,32-22 0,-45 28 25,-1 1 0,0-2 0,0 1 0,0-1-1,7-10 1,-14 16 4,0 1 0,0 0 0,0 0 0,0-1-1,0 1 1,0-1 0,-1 1 0,1 0 0,0-1-1,-1 0 1,1 1 0,-1-1 0,0 1 0,0-1-1,1 1 1,-1-1 0,0 0 0,0 1 0,0-1-1,-1 1 1,1-1 0,0 0 0,-1 1 0,1-1-1,-1 1 1,1-1 0,-1 1 0,0-1 0,1 1 0,-1 0-1,0-1 1,0 1 0,0 0 0,0 0 0,0-1-1,-1 1 1,1 0 0,0 0 0,0 0 0,-1 0-1,1 1 1,0-1 0,-3-1 0,-4-1-66,1 0 0,0 1 0,-1 0-1,1 0 1,-1 1 0,0 0 0,0 0 0,1 1 0,-1 0 0,-11 1 0,7 0-28,0 1 0,0 0 1,0 1-1,1 0 0,-23 9 0,31-11 130,2 0-56,0-1 0,-1 1 0,1-1 1,0 1-1,0 0 0,0-1 0,-1 1 1,1 0-1,0 0 0,0 0 0,0 0 1,-1 2-1,4-3-204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50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26 15403,'4'0'300,"-1"0"0,1 0 0,0 0 0,0 0-1,-1 0 1,1-1 0,0 0 0,-1 0 0,1 0-1,-1 0 1,1 0 0,3-3 0,19-4 1218,-15 5-1181,1 1 0,-1 1 0,1 0 0,-1 1 0,18 1 0,-27-1-318,0 0 1,0 0 0,1 1 0,-1-1-1,0 1 1,0-1 0,0 1 0,0 0 0,0 0-1,0 0 1,0 0 0,0 0 0,0 0 0,0 0-1,0 1 1,-1-1 0,1 1 0,-1-1 0,1 1-1,-1 0 1,1-1 0,-1 1 0,0 0 0,0 0-1,0 0 1,0 0 0,0 0 0,0 0-1,-1 0 1,1 0 0,-1 1 0,1-1 0,-1 0-1,0 0 1,0 3 0,0 0-7,-1 0-1,0 0 1,0-1 0,0 1-1,-1-1 1,0 1 0,0-1-1,0 0 1,0 0 0,-1 0-1,1 0 1,-7 7 0,-5 4 71,-26 23-1,30-30-47,-24 20 187,-51 31-1,28-20-4,56-39-214,0 1 1,0-1-1,0 1 1,0 0 0,0-1-1,1 1 1,-1 0-1,0-1 1,0 1-1,1 0 1,-1 0-1,0 0 1,1 0-1,-1 0 1,1-1-1,-1 1 1,1 0-1,-1 2 1,1-3-4,1 1 0,-1-1-1,0 1 1,0-1 0,1 1 0,-1-1 0,0 0 0,1 1 0,-1-1 0,0 1 0,1-1 0,-1 0 0,1 0 0,-1 1 0,1-1 0,-1 0 0,1 0 0,-1 1 0,0-1-1,1 0 1,-1 0 0,1 0 0,0 0 0,-1 0 0,2 0 0,8 2-45,1-2-1,18 0 1,-17 0-46,93-5-1220,24 1-951,-109 6 1637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52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13499,'-1'2'136,"0"0"1,0 1-1,0-1 0,0 0 1,0 0-1,0 1 0,1-1 1,-1 1-1,1-1 0,0 0 1,-1 5-1,-1 10 115,-8 28 445,-23 127 299,31-151-963,0 1 0,2-1-1,0 0 1,1 1 0,1-1 0,5 22 0,-6-38-22,1 0 0,-1 0 0,1 1 0,0-1 0,0 0 0,1-1 0,-1 1 0,1 0 0,0-1 0,0 0 0,1 1 0,-1-1 0,1-1 0,8 7 1,-9-7 0,1-2 1,-1 1 0,1 0-1,0-1 1,-1 0 0,1 1-1,0-1 1,0-1 0,0 1-1,0-1 1,0 1 0,0-1-1,0 0 1,0-1 0,0 1-1,0-1 1,0 0 0,0 0-1,0 0 1,5-2 0,6-4 38,-2 0 1,1 0 0,-1-2-1,0 1 1,-1-2-1,0 1 1,0-2-1,-1 1 1,12-17 0,-6 6 95,-1 0 0,-1-1 1,-1 0-1,18-40 0,-22 34 49,-8 19-61,-5 15 55,-2 10-150,0 1-1,1-1 1,0 1 0,1 0 0,0 21-1,2-28-41,1 0 0,0 0 0,1 1 0,0-1-1,1 0 1,0 0 0,0 0 0,1-1 0,1 1-1,4 10 1,-6-17 3,0 0-1,0 0 1,0 0-1,0 0 1,0 0-1,1-1 1,-1 1-1,1-1 1,-1 0-1,1 0 1,0 0-1,0 0 1,0 0-1,0 0 1,1-1-1,-1 0 1,5 2-1,-2-2 6,0 0-1,-1-1 1,1 1-1,0-1 1,-1 0 0,1-1-1,0 0 1,-1 0-1,1 0 1,5-2-1,4-2 39,-1-1 1,0 0-1,-1-1 0,1-1 0,-1 0 0,-1-1 0,15-12 0,-11 6 68,0 0 0,-2-1 0,19-26 0,-27 35-56,-1-1-1,-1 0 1,1 0-1,-1 0 1,-1 0-1,0-1 1,0 1-1,0-1 1,-1 0-1,2-15 1,-4 23-51,0 0 1,0 0-1,0 0 1,0 0-1,0-1 0,0 1 1,0 0-1,0 0 1,0 0-1,-1 0 1,1 0-1,0 0 0,-1 0 1,1 0-1,0 0 1,-1 0-1,0 0 1,1 0-1,-1 0 0,1 0 1,-1 1-1,-1-2 1,1 2 0,0-1 0,0 1 1,1 0-1,-1 0 1,0 0-1,0 0 0,0 0 1,0 0-1,0 0 0,0 0 1,0 0-1,0 0 0,1 0 1,-1 1-1,0-1 0,0 0 1,0 1-1,0-1 0,1 1 1,-2 0-1,-4 2 17,1 1-1,0 0 0,0 0 1,0 1-1,-6 7 1,1-1-91,6-6 36,-1 0 0,1 0 1,0 0-1,0 1 0,-5 11 0,10-27 225,0 0-1,0 0 0,-1-1 1,0 1-1,-2-13 0,-3-12-41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53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39 18484,'4'-20'1072,"-1"1"146,-7 38-255,-15 70-733,-15 169 0,34-250-221,0 0 1,0-1 0,0 1-1,1 0 1,0-1 0,1 1-1,2 7 1,-3-13-6,-1 0 0,1-1 0,0 1 0,0 0 0,0-1 0,0 1 0,0 0-1,0-1 1,1 0 0,-1 1 0,0-1 0,1 0 0,-1 1 0,1-1 0,-1 0 0,1 0 0,0 0 0,-1-1 0,1 1 0,0 0-1,0-1 1,0 1 0,-1-1 0,1 1 0,0-1 0,0 0 0,0 0 0,0 0 0,0 0 0,0 0 0,0 0 0,-1 0 0,4-1-1,14-5 3,-1 0 0,0-1 0,0-1 0,0 0 0,-1-1 0,-1-1 0,17-13 0,-13 9-32,0 1 0,1 1 1,1 1-1,22-8 0,-41 18 18,0 0-1,-1 0 1,1 1-1,0-1 0,0 1 1,0-1-1,0 1 1,0 0-1,0 0 1,6 1-1,-8 0 6,0-1-1,0 1 1,0-1-1,0 1 1,0-1-1,1 1 1,-1 0-1,0 0 1,-1 0-1,1-1 1,0 1-1,0 0 1,0 0-1,0 0 1,-1 0-1,1 0 1,0 0-1,-1 1 1,1-1-1,-1 0 1,1 0-1,-1 0 1,0 1-1,0-1 1,1 0-1,-1 0 1,0 0-1,0 1 1,0 1-1,-2 12 6,1 0-1,-2 1 0,0-1 0,-1 0 0,-1 0 0,-12 26 0,6-12 27,0 0 16,6-18-11,0 1 0,1 0-1,-3 18 1,6-29-41,1-1 1,0 1-1,0-1 0,0 1 0,-1-1 1,1 1-1,0-1 0,0 1 0,0 0 1,0-1-1,0 1 0,0-1 0,0 1 1,0-1-1,0 1 0,1-1 0,-1 1 1,0 0-1,0-1 0,0 1 0,1-1 1,-1 1-1,0-1 0,0 1 0,1-1 1,-1 0-1,1 1 0,-1 0 0,1-1 23,0 0-1,0 0 1,-1 0 0,1-1-1,0 1 1,0 0-1,0 0 1,-1-1-1,1 1 1,0 0 0,-1-1-1,1 1 1,0 0-1,-1-1 1,1 1-1,0-1 1,0 0-1,26-28 631,-10 4-572,3-4 39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53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0 146 16516,'1'1'115,"0"1"0,1-1 0,-1 1 0,0-1 0,0 0 0,1 0 0,-1 0 0,1 0 0,-1 0 0,1 0 0,-1 0 0,1 0 0,-1 0 1,1-1-1,0 1 0,0-1 0,-1 1 0,1-1 0,0 0 0,0 0 0,0 1 0,-1-1 0,4-1 0,43-5 842,-46 6-899,16-4 75,1-1 0,-1-1-1,0-1 1,0-1 0,-1 0 0,0-1-1,0-1 1,-1 0 0,20-17-1,-33 24-120,0 0 0,0 0 0,0 0 0,0-1 0,-1 1 0,1-1 0,-1 1 0,4-8 0,-6 10-9,0 0 0,0 0 0,1 1 0,-1-1 0,0 0 0,0 0 0,0 0 0,0 1 0,0-1 0,0 0 0,0 0 0,0 0 0,0 1 0,0-1 0,-1 0 0,1 0 0,0 1 0,-1-1 0,1 0-1,-1-1 1,0 2 0,0-1 0,0 0-1,0 0 1,0 0 0,0 1-1,0-1 1,0 1-1,0-1 1,0 1 0,-1-1-1,1 1 1,0-1 0,0 1-1,-1 0 1,1 0-1,0 0 1,-2 0 0,-4 0 1,0 0 1,0 1 0,0 0-1,-1 0 1,1 1 0,1 0-1,-1 0 1,0 0 0,0 1-1,1 0 1,0 0 0,-1 1-1,1 0 1,-6 5 0,-2 2 5,1 0 0,1 1 0,0 0 0,-19 26 0,24-29-10,1 0 0,1 1 0,-1 0 1,2 0-1,-1 0 0,1 1 1,1-1-1,-3 13 0,5-20 0,1 1 0,-1-1 0,1 0 1,0 1-1,0-1 0,0 0 0,0 0 0,0 1 0,1-1 0,-1 0 1,1 1-1,0-1 0,0 0 0,0 0 0,1 0 0,-1 0 0,1 0 1,0 0-1,0-1 0,0 1 0,0 0 0,0-1 0,0 0 0,1 1 1,-1-1-1,1 0 0,-1 0 0,1 0 0,0-1 0,6 4 0,-1-2-11,1 0 0,0-1 0,0 0 0,0 0 0,0-1 0,1 0 0,-1-1 0,18-1 0,79-15-189,-73 10 133,16-5-43,31-4-110,-70 13 166,0 1 1,1 1-1,-1 0 0,0 0 0,17 4 0,-25-4 52,-1 0-1,1 1 1,0-1-1,0 1 1,-1-1-1,1 1 0,0 0 1,-1 0-1,1-1 1,-1 1-1,1 0 1,-1 0-1,1 1 1,-1-1-1,0 0 0,0 0 1,1 1-1,-1-1 1,0 1-1,0-1 1,0 1-1,-1-1 0,1 1 1,0 0-1,0 2 1,0 1 68,0 1 0,-1 0 0,0-1 0,0 1 0,0 0 0,-2 8 1,0 1 222,2-15-277,0 0-1,0 0 1,0 0 0,0 0-1,0 1 1,0-1 0,0 0-1,0 0 1,-1 0 0,1 0-1,0 0 1,0 1 0,0-1-1,0 0 1,0 0 0,0 0 0,0 0-1,0 0 1,0 1 0,0-1-1,0 0 1,0 0 0,0 0-1,0 0 1,1 1 0,-1-1-1,0 0 1,0 0 0,0 0-1,0 0 1,0 0 0,0 0-1,0 1 1,0-1 0,0 0-1,1 0 1,-1 0 0,0 0-1,0 0 1,0 0 0,0 0-1,0 0 1,0 0 0,1 1 0,-1-1-1,0 0 1,0 0 0,0 0-1,0 0 1,0 0 0,1 0-1,-1 0 1,0 0 0,0 0-1,0 0 1,0 0 0,1 0-1,-1 0 1,0 0 0,0 0-1,0-1 1,0 1 0,0 0-1,1 0 1,-1 0 0,0 0-1,0 0 1,8-9 264,7-15-182,-3-1 1,0 0 0,-1-1-1,-1-1 1,-2 1 0,-1-1-1,6-42 1,-8 54-270,-5 15 169,1 0 1,-1 0 0,0 0-1,0 0 1,0-1 0,1 1-1,-1 0 1,0 0 0,0 0-1,1 0 1,-1 0 0,0 0-1,0 0 1,0 0 0,1-1-1,-1 1 1,0 0 0,0 0 0,1 0-1,-1 0 1,0 0 0,0 0-1,1 1 1,-1-1 0,0 0-1,0 0 1,1 0 0,-1 0-1,0 0 1,0 0 0,0 0-1,1 1 1,18 20-268,-8-7 213,-3-6 50,1 0 1,0-1-1,1-1 1,-1 1 0,1-1-1,0-1 1,1 0-1,0-1 1,-1 1-1,1-2 1,1 0-1,-1 0 1,0-1-1,22 1 1,-25-2 14,0-1 0,0 0 0,0-1 1,1 0-1,-1 0 0,0 0 0,-1-1 0,1-1 0,0 1 1,-1-1-1,1 0 0,-1-1 0,0 0 0,0 0 1,0 0-1,0-1 0,-1 0 0,0-1 0,0 1 0,0-1 1,8-12-1,-12 16-4,-1 1 1,0-1-1,0 0 0,0 1 1,0-1-1,0 0 1,0 1-1,0-1 0,0 0 1,-1 0-1,1 0 0,-1 0 1,1 0-1,-1 0 1,0 0-1,0 0 0,0 0 1,0 0-1,0 0 1,0 0-1,-1 1 0,1-1 1,-1 0-1,1 0 0,-1 0 1,0 0-1,0 0 1,1 1-1,-1-1 0,0 0 1,-1 1-1,1-1 1,0 1-1,0-1 0,-1 1 1,1-1-1,-1 1 0,1 0 1,-1 0-1,0 0 1,-1-1-1,-2-1-3,0 1-1,0 0 1,0 1 0,0-1-1,0 1 1,0 0-1,0 0 1,0 0 0,0 1-1,-1 0 1,1 0 0,0 0-1,0 1 1,-10 1 0,10 0-1,0 0 1,0 0 0,0 0 0,0 0 0,0 1 0,1 0 0,-1 0 0,1 0 0,-1 1 0,1-1 0,0 1 0,1 0 0,-1 0 0,-4 7 0,4-4 0,0-1 0,1 1 0,0 0 0,0 0 0,0 1 0,1-1 0,0 1 0,1-1 1,-2 14-1,2-12-45,1-1-1,0 0 1,0 0 0,1 1 0,0-1 0,1 0 0,0 0 0,0 0 0,0 0 0,1 0 0,0 0 0,1-1 0,0 0 0,0 1 0,0-1 0,1-1 0,0 1 0,1-1 0,11 11 0,-14-14 29,1-1 0,-1 1 0,1-1 0,0 0 0,0 0 0,0-1 0,8 3 0,-2-2-50,0-1 0,19-1 0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55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2 15747,'0'15'398,"-1"1"-1,0-1 0,-1 0 1,-1 1-1,-1-1 0,-6 17 1,0 5 269,-46 243 1669,49-216-2155,2 1-1,6 89 1,-6-216-362,0 9-2,2 0 1,5-59 0,-2 109 172,1 0 1,-1 0-1,0 0 1,1 0-1,0 0 1,0 0-1,0 0 1,0 0-1,0 0 1,0 0-1,1 1 1,2-5-1,-2 5 8,0 1 0,0 0 0,0-1 0,0 1 1,0 0-1,1 0 0,-1 0 0,0 1 0,0-1 0,1 0 0,-1 1 0,0-1 0,1 1 1,-1 0-1,0 0 0,5 0 0,5 0 3,136-5 45,-126 3-31,0-2-1,0 0 1,-1-1-1,37-15 1,-41 13-3,0-1 0,-1-1 1,0-1-1,0 0 0,-1-1 1,-1-1-1,0 0 0,15-18 1,-21 22-2,-1 0 0,-1-1 0,1 0 0,-1 0 0,-1-1 1,0 0-1,0 0 0,-1 0 0,0 0 0,-1-1 0,0 0 1,-1 1-1,0-1 0,-1 0 0,1-12 0,-2 20-7,0 0-1,-1 0 0,1 0 1,0 0-1,-1 0 1,0 0-1,0 0 0,0 0 1,0 1-1,0-1 0,0 0 1,-1 1-1,1-1 1,-1 1-1,0-1 0,0 1 1,0-1-1,0 1 0,0 0 1,0 0-1,-1 0 0,1 1 1,-3-3-1,1 3 0,1-1-1,0 1 1,-1 0 0,0 0-1,1 0 1,-1 1 0,1-1-1,-1 1 1,0 0-1,1 0 1,-1 0 0,0 0-1,1 1 1,-1-1 0,1 1-1,-1 0 1,0 0-1,-5 3 1,-1 1 1,0 1-1,0 0 1,1 1 0,-1 0 0,1 1-1,1 0 1,0 0 0,0 1-1,0 0 1,-6 11 0,6-8 2,0 0 0,1 1 0,0-1 0,1 2 0,1-1 0,0 1 0,-6 26 0,10-35-3,0 0 0,1-1 0,-1 1-1,1-1 1,0 1 0,0 0 0,0-1 0,1 1-1,0-1 1,0 1 0,0-1 0,0 1 0,1-1-1,-1 0 1,1 1 0,0-1 0,1 0-1,-1 0 1,1 0 0,0-1 0,0 1 0,0-1-1,0 1 1,0-1 0,1 0 0,-1 0 0,1-1-1,0 1 1,0-1 0,0 0 0,0 0-1,1 0 1,7 2 0,12 2-36,0-2 0,-1 0-1,1-2 1,47-1 0,-8 0-130,-61-1 153,-1-1 0,1 1 0,0 0 0,0 1 0,0-1 0,0 0 0,0 0 0,-1 1 0,1-1 0,0 1 0,0 0 0,-1-1 0,1 1 0,0 0 0,-1 0 0,1 0 0,-1 0 0,1 0 0,-1 1 0,1-1 0,-1 0-1,0 1 1,0-1 0,2 3 0,-2-1-1,-1 0 0,1 1 0,-1-1 0,1 0 0,-1 1-1,0-1 1,0 0 0,-1 1 0,1-1 0,-1 0-1,0 0 1,1 1 0,-3 3 0,-9 26 28,-20 43-1,18-46 10,-17 55-1,30-85-46,1 1 1,0-1-1,0 0 1,0 0-1,0 0 1,0 0-1,-1 1 1,1-1-1,0 0 1,0 0-1,0 0 1,0 1-1,0-1 1,0 0-1,0 0 1,0 0-1,0 1 1,0-1-1,0 0 1,0 0-1,0 1 1,0-1-1,0 0 1,0 0-1,0 0 1,0 1-1,0-1 1,0 0-1,0 0 1,0 0-1,0 1 1,0-1-1,0 0 1,1 0-1,-1 0 1,0 1-1,0-1 1,0 0-1,0 0 1,0 0-1,1 0 1,-1 0-1,0 1 1,0-1-1,0 0 1,1 0-1,9-8-259,15-22 151,-24 28 71,25-32-249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55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75 15131,'8'7'706,"1"-1"-1,1 0 1,-1-1 0,18 7-1,-22-10-528,0-1 0,-1 0-1,1 0 1,0 0 0,0-1 0,0 0-1,0 0 1,0 0 0,0 0 0,0-1 0,-1 0-1,1 0 1,5-2 0,-1 0 48,1-1 1,-1 0-1,0 0 0,14-10 1,-20 12-204,0 0 1,0 0 0,-1 0 0,1 0-1,-1-1 1,1 1 0,-1-1 0,0 0-1,0 1 1,0-1 0,0 0 0,0 0-1,-1 0 1,1-1 0,-1 1 0,0 0-1,1-5 1,-2 7-25,0 0 0,0 0 0,0 0 0,-1-1 0,1 1 0,0 0 0,-1 0 0,1 0 0,-1 0-1,1 0 1,-1 0 0,1 0 0,-1 0 0,1 0 0,-1 0 0,0 0 0,0 0 0,0 0 0,0 0 0,1 1 0,-1-1 0,0 0 0,0 1-1,0-1 1,0 1 0,0-1 0,-1 1 0,1-1 0,0 1 0,0 0 0,0-1 0,0 1 0,0 0 0,-1 0 0,1 0 0,-1 0-1,-5-1-16,0 1 0,1 0 0,-1 0 0,0 1-1,-7 1 1,5 0 8,0 1 0,1 0 0,-1 1 0,1 0 0,0 0-1,0 0 1,0 1 0,0 0 0,1 1 0,0 0 0,0 0 0,1 1 0,0-1-1,0 1 1,0 1 0,1-1 0,0 1 0,1 0 0,-1 0 0,-4 14 0,6-16-22,1 0 1,0 0 0,1 0 0,-1 0-1,1 0 1,1 0 0,-1 1 0,1-1-1,0 0 1,0 1 0,1-1-1,0 0 1,0 0 0,0 0 0,1 1-1,0-1 1,0-1 0,0 1 0,1 0-1,0 0 1,0-1 0,0 0 0,1 0-1,0 0 1,0 0 0,0 0 0,1-1-1,-1 1 1,1-1 0,8 5 0,-8-6 5,1 0 1,0 0 0,0 0 0,0-1-1,10 3 1,38 5-169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2:46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14259,'-1'8'828,"1"0"-1,-1 1 1,2 13-1,0 10-1,-2-13-477,0 74 491,1-81-789,1 1-1,1-1 0,0 1 0,1-1 0,5 15 1,-7-24-32,0 1 0,1-1 0,-1 0 0,1 0 0,0 0 0,-1 0 0,2-1 0,-1 1 0,0-1 0,0 1 0,1-1 0,-1 1 0,1-1 0,0 0 0,0 0 0,0-1 0,0 1 0,4 1 0,-2-1 13,0-1 0,0 0 1,0 0-1,0-1 0,0 0 1,0 1-1,0-2 1,0 1-1,0 0 0,1-1 1,4-1-1,6-3 76,0-1 0,0 0 0,-1-1-1,0 0 1,0-1 0,19-15 0,-7 3 227,-1-1 0,46-50-1,-58 56-160,-1-1-1,0-1 1,-2 0 0,0-1-1,17-36 1,-47 92 174,13-22-360,1 1-1,1 0 1,1 0 0,0 0 0,1 0-1,1 1 1,1 22 0,1-34-20,0 0 0,0 0 0,0 0 0,1 0 1,0 0-1,0-1 0,0 1 0,1 0 0,-1-1 1,7 8-1,-6-9-19,0-1 1,0 0-1,0 1 0,1-1 1,-1-1-1,1 1 1,0-1-1,0 1 0,0-1 1,0 0-1,0 0 1,0-1-1,1 1 0,-1-1 1,9 1-1,-1 0-25,0-1 0,0-1 0,1 0 0,-1-1 0,23-4 0,10-10-229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8:28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0 15603,'-23'3'1322,"13"-2"-942,1 0-1,-1 0 0,1 1 1,-1 0-1,1 1 1,0 0-1,0 0 1,-15 9-1,23-12-351,1 0-1,-1 0 0,1 0 1,-1 1-1,1-1 1,0 0-1,-1 1 0,1-1 1,-1 0-1,1 1 0,0-1 1,-1 0-1,1 1 0,0-1 1,0 1-1,-1-1 1,1 1-1,0-1 0,0 0 1,0 1-1,-1-1 0,1 1 1,0-1-1,0 1 0,0-1 1,0 1-1,0-1 0,0 1 1,0-1-1,0 1 1,0-1-1,0 1 0,0-1 1,1 1-1,-1-1 0,0 1 1,0-1-1,0 1 0,1-1 1,-1 1-1,0-1 1,0 0-1,1 1 0,-1-1 1,0 0-1,1 1 0,-1-1 1,1 0-1,-1 1 0,0-1 1,1 0-1,-1 1 1,1-1-1,-1 0 0,1 0 1,-1 0-1,1 0 0,0 1 1,34 11-145,-28-10 85,87 21-688,48 16-292,-125-33 899,0 1 0,0 1 0,-1 0 0,0 1 0,27 20 0,-40-27 157,0 0 1,0 1-1,-1 0 0,1-1 0,0 1 0,-1 0 0,0 0 1,0 1-1,0-1 0,0 0 0,0 1 0,-1-1 1,1 1-1,-1-1 0,0 1 0,0 0 0,0-1 1,-1 1-1,1 0 0,-1 0 0,0 0 0,0-1 1,0 1-1,-1 0 0,1 0 0,-1 0 0,0-1 1,0 1-1,0 0 0,-1-1 0,1 1 0,-1-1 0,-3 6 1,-1 0 143,0-1 0,-1 1 1,1-1-1,-2-1 0,1 1 0,-1-1 1,0 0-1,0-1 0,-1 0 1,0 0-1,-13 5 0,12-6-73,-1-1 0,1 0-1,-1 0 1,0-2-1,-1 1 1,-14 1 0,22-4-138,-1 0 0,1 0 0,-1 0 0,1 0 0,0-1 0,-1 1 0,1-1 0,0-1 1,0 1-1,-1 0 0,1-1 0,0 0 0,0 0 0,1 0 0,-1 0 0,0-1 0,1 0 0,-1 1 0,-4-7 0,-13-25-115,4-4-101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56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14571,'7'8'295,"0"1"0,-1 0 0,0 0-1,0 0 1,-1 0 0,0 1 0,-1 0 0,0 0-1,4 16 1,1 12 312,5 46 1,-13-77-503,5 41 442,-3-1 0,-4 81 0,-1-93-331,-2-1-1,-2 0 1,-1-1-1,-17 49 1,10-53 118,6-22 38,8-7-349,0-1-1,-1 1 1,1 0 0,0-1-1,-1 1 1,1-1 0,0 1 0,0 0-1,-1-1 1,1 1 0,0-1-1,0 1 1,0-1 0,0 1-1,0-1 1,0 1 0,0-1 0,-1 1-1,1-1 1,0 1 0,1-1-1,-1 1 1,0-1 0,0 1 0,0-1-1,3-35 142,1 0 0,2 1-1,19-64 1,-20 82-144,65-192-400,-53 171 187,0 1 0,3 1 0,32-47 0,-46 76 133,1-1 1,-1 1-1,1 0 1,1 0-1,-1 1 0,1 0 1,0 1-1,12-7 1,-18 10 40,1 1 1,-1 0 0,1 0-1,-1 0 1,1 0 0,-1 0-1,1 0 1,0 1-1,-1-1 1,1 1 0,0 0-1,-1 0 1,1 0 0,0 0-1,0 0 1,-1 1-1,1-1 1,0 1 0,-1 0-1,1-1 1,-1 1 0,1 0-1,-1 1 1,1-1 0,-1 0-1,0 1 1,1-1-1,-1 1 1,0 0 0,0 0-1,0 0 1,0 0 0,-1 0-1,4 4 1,-3-1-7,0 0 1,1 0-1,-2 0 1,1 0-1,0 0 1,-1 0-1,0 0 1,0 1-1,-1-1 1,0 0-1,1 1 1,-2-1-1,1 0 1,-1 0-1,1 1 1,-2-1-1,1 0 1,0 0-1,-1 0 1,0 0-1,-3 6 1,-2 2 50,1 0 0,-2-1 0,0 0 0,0 0 0,-1-1 1,-17 17-1,15-18 54,0 0 1,-1-1 0,0 0-1,0-1 1,-18 8-1,26-13-88,0-1 0,-1 0 0,1-1 0,-1 1 0,1-1 0,-1 0 1,0 0-1,1 0 0,-1-1 0,0 1 0,0-1 0,1 0 0,-1-1 0,0 1 0,0-1 0,1 0 0,-1 0 0,1 0 0,-1-1 0,-4-2 0,7 3 5,0 0 0,0 0-1,0-1 1,1 1 0,-1-1 0,0 1 0,1-1 0,-1 0 0,1 1-1,0-1 1,0 0 0,-1 0 0,1 0 0,0 0 0,1 0-1,-1 0 1,0 0 0,1 0 0,-1-1 0,1 1 0,-1 0 0,1 0-1,0 0 1,0-4 0,1-24-152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57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103 127 13219,'1'-1'153,"0"0"1,0-1-1,0 1 0,0 0 1,0-1-1,0 1 0,0-1 1,-1 1-1,1-1 1,0 0-1,-1 1 0,1-1 1,-1 0-1,0 1 0,0-1 1,0 0-1,0-2 0,0 3-92,0 0 1,-1 0-1,1 1 0,0-1 0,-1 0 0,1 0 0,-1 1 0,0-1 0,1 0 0,-1 1 0,0-1 0,1 0 0,-1 1 0,0-1 0,1 1 0,-1-1 0,0 1 0,0 0 0,0-1 0,0 1 0,1 0 1,-1 0-1,0-1 0,0 1 0,0 0 0,0 0 0,0 0 0,0 0 0,1 0 0,-1 0 0,0 0 0,0 0 0,0 1 0,0-1 0,-1 1 0,-3 0 8,-1 1 0,1-1 0,0 1 0,1 0 0,-1 1 0,0-1 0,1 1-1,-1 0 1,1 0 0,0 1 0,0-1 0,0 1 0,0 0 0,1 0 0,0 0 0,-1 1 0,2-1-1,-1 1 1,0-1 0,-1 7 0,4-10-64,-1 0 0,1 1 0,0-1 0,1 0 0,-1 0 0,0 1 0,0-1 0,0 0 0,1 1-1,-1-1 1,1 0 0,-1 0 0,1 0 0,0 1 0,-1-1 0,1 0 0,0 0 0,0 0 0,-1 0 0,1 0 0,0 0 0,0-1-1,0 1 1,0 0 0,0 0 0,1-1 0,-1 1 0,0 0 0,0-1 0,0 1 0,0-1 0,2 1 0,6 2-34,-1-1 0,1 0 0,12 2 1,-18-3 22,8 0-24,-1 1 1,1-1 0,0-1-1,0 0 1,-1 0 0,21-4-1,-25 2 50,-1 1-1,0-1 1,1 0-1,-1-1 1,0 1-1,0-1 1,-1 0-1,1 0 1,0-1-1,-1 1 0,0-1 1,0 0-1,0 0 1,6-9-1,-5 7-20,-1 0 0,0-1 0,0 0 0,0 0 0,-1 0 0,0 0 0,0-1 0,-1 1 0,0-1 0,0 0 0,-1 1 0,1-13 0,-2 19-58,0 0 1,1 1-1,-1-1 1,0 0 0,0 0-1,1 1 1,-1-1-1,1 0 1,-1 1-1,0-1 1,1 0-1,-1 1 1,1-1-1,-1 1 1,1-1-1,0 1 1,-1-1 0,1 1-1,0-1 1,-1 1-1,1 0 1,0-1-1,-1 1 1,2-1-1,21-5-385,-17 4 376,24-7-308,8-5-89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57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0 14187,'-18'28'592,"2"1"-1,1 0 1,-14 38-1,23-50-430,1 0 0,1 1 0,1 0 0,0 0-1,1 0 1,1 0 0,1 25 0,2-26-255,0-1 1,1 1 0,0-1-1,1 0 1,1 0 0,1-1-1,0 0 1,1 1 0,1-2-1,14 22 1,-22-35 40,1 0 0,0 0 1,-1 0-1,1 0 0,0 0 0,0 0 1,-1 0-1,1 0 0,0 0 0,0-1 1,0 1-1,0 0 0,0-1 0,2 2 1,-3-3 21,0 1 1,0 0 0,1-1 0,-1 1-1,0 0 1,0-1 0,0 1 0,1-1-1,-1 1 1,0-1 0,0 1-1,0 0 1,0-1 0,0 1 0,0-1-1,0 1 1,0-1 0,0 1 0,0 0-1,0-1 1,0 1 0,0-1 0,-1 1-1,1-1 1,-12-41-317,-72-134 4168,78 155-3016,6 21-768,0-1 0,0 1 0,0-1 1,0 1-1,0-1 0,1 0 0,-1 1 0,0-1 1,0 1-1,0-1 0,0 1 0,1-1 0,-1 1 0,0-1 1,0 1-1,1-1 0,-1 1 0,0 0 0,1-1 1,0 0-1,1 0-10,0 1 0,0-1 0,1 0 0,-1 1 0,0 0 0,0-1 1,1 1-1,-1 0 0,0 0 0,1 0 0,-1 1 0,0-1 0,3 1 0,107 16-563,-61-10 316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58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4 15859,'-1'0'68,"1"-1"0,-1 1 0,0-1 1,0 1-1,1 0 0,-1 0 0,0-1 0,0 1 0,0 0 0,0 0 0,1 0 0,-1 0 0,0 0 0,0 0 0,0 0 0,0 0 0,0 0 0,1 0 0,-1 0 0,0 1 0,0-1 0,0 0 0,1 1 0,-1-1 0,0 0 0,0 1 0,0 0 0,-18 16 62,18-16-88,-10 11 160,1 1 0,1 1 0,0 0-1,1 0 1,0 0 0,2 1 0,-11 29 0,6-6-15,2 0 0,-5 44 0,6-9 90,4 0-1,9 132 1,-4-193-267,-1-7 0,0-1 1,0 1-1,1 0 0,0-1 1,0 1-1,3 8 0,-4-13-7,0 0-1,0 0 1,0 0-1,0 1 0,0-1 1,0 0-1,0 0 0,0 0 1,0 0-1,0 0 0,0 0 1,1 1-1,-1-1 1,0 0-1,0 0 0,0 0 1,0 0-1,0 0 0,0 0 1,0 0-1,1 0 0,-1 1 1,0-1-1,0 0 1,0 0-1,0 0 0,0 0 1,1 0-1,-1 0 0,0 0 1,0 0-1,0 0 0,0 0 1,0 0-1,1 0 0,-1 0 1,0 0-1,0 0 1,0 0-1,0 0 0,0 0 1,1 0-1,-1 0 0,0-1 1,0 1-1,0 0 0,0 0 1,0 0-1,0 0 1,0 0-1,1 0 0,-1 0 1,0 0-1,0-1 0,6-11 75,2-18 31,-5-6-7,-1 1-1,-2-1 1,-1 1 0,-3-1-1,0 1 1,-16-58-1,15 79-55,-1 0 0,-9-16 0,10 19-73,15 18-209,1 0 1,1-1-1,-1 0 0,1-1 1,0 0-1,0-1 0,16 3 1,-4-2-179,2 0 0,43 0 0,-16-5-177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58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94 443 13419,'0'-1'103,"0"0"1,0 0-1,0 0 1,0 0-1,0 0 0,0 0 1,0 0-1,0 0 1,0 0-1,-1 0 1,1 0-1,0 0 1,-1 0-1,1 0 0,-1 0 1,1 0-1,-1 1 1,1-1-1,-1 0 1,1 0-1,-1 1 0,0-1 1,0 0-1,1 1 1,-1-1-1,0 0 1,0 1-1,-1-1 0,0 1 28,0-1-1,0 1 1,0 0-1,0 0 0,0 0 1,0 0-1,0 0 1,0 1-1,0-1 0,0 1 1,0-1-1,0 1 1,-2 1-1,0-1-50,1 1 0,-1 0 0,1 0 1,0 0-1,0 1 0,0-1 0,0 1 1,1-1-1,-1 1 0,1 0 0,-1 0 0,1 0 1,0 1-1,0-1 0,1 0 0,-1 1 0,-1 4 1,2-7-73,1 1 0,0-1 0,-1 0 0,1 1 1,0-1-1,0 1 0,-1-1 0,1 1 0,0-1 0,1 1 1,-1-1-1,0 1 0,0-1 0,1 1 0,-1-1 1,1 0-1,-1 1 0,1-1 0,-1 0 0,1 1 1,0-1-1,0 0 0,0 0 0,-1 1 0,1-1 0,0 0 1,1 0-1,-1 0 0,0 0 0,0-1 0,0 1 1,0 0-1,1 0 0,-1-1 0,0 1 0,1 0 1,-1-1-1,1 0 0,-1 1 0,1-1 0,-1 0 1,0 0-1,1 1 0,-1-1 0,3-1 0,4 2 13,0-1 1,-1 0-1,1-1 0,0 0 0,-1 0 0,1-1 0,-1 0 0,1 0 0,-1-1 0,0 1 1,0-2-1,0 1 0,0-1 0,-1 0 0,1 0 0,-1-1 0,0 0 0,5-5 1,10-12-49,-2 0 0,0-2 0,21-34 0,-12 17-171,-16 27 166,-1 0 0,2 2-1,0-1 1,20-13 0,-19 15 99,0 0 1,-1-1-1,-1 0 1,20-25-1,-21 20 3,14-26 0,-22 38-71,-1 0 0,0 0 0,0-1 0,0 1-1,-1-1 1,0 1 0,0-1 0,0 1 0,-1-1 0,1-7 0,-1 12-1,0 1 0,0-1 0,0 1-1,0-1 1,0 1 0,0-1 0,-1 1-1,1-1 1,0 1 0,0-1 0,0 1-1,0-1 1,-1 1 0,1 0 0,0-1-1,0 1 1,-1-1 0,1 1 0,0 0-1,-1-1 1,1 1 0,0 0 0,-1-1-1,1 1 1,0 0 0,-1-1 0,1 1-1,-1 0 1,1 0 0,-1 0 0,0-1-1,0 1 0,0 0-1,0 1 0,0-1 0,0 0 0,0 0 1,-1 1-1,1-1 0,0 1 0,0-1 0,0 1 1,0-1-1,0 1 0,0 0 0,-28 27-48,10-3 85,2 0 1,1 1-1,1 1 1,2 0-1,0 1 1,2 0-1,1 1 1,-8 35-1,17-58-24,-1 0 0,1 0 0,1 0 0,-1 1 0,1-1 0,0 0-1,1 0 1,0 1 0,0-1 0,0 0 0,0 0 0,1 0 0,0 0-1,0 0 1,4 6 0,-3-7-18,1-1-1,0 1 0,0-1 0,0 1 1,0-1-1,1-1 0,0 1 1,-1-1-1,1 1 0,0-1 1,1-1-1,-1 1 0,1-1 1,-1 0-1,1 0 0,6 1 1,1 0-33,0 0 1,1 0 0,-1-1-1,1-1 1,0-1-1,16 0 1,-25-1 44,1 1 0,0-1 0,-1-1 0,1 1 0,-1-1 0,1 0 0,-1 0 0,0 0 0,0-1 0,0 0 0,0 0 0,0 0 0,-1-1 0,1 1 0,-1-1 0,0 0 0,4-6 0,13-19 317,-24 35-271,0 0 0,0 0 0,1 0-1,-1 0 1,1 1 0,-1 9 0,2-13-55,0 0-1,1 0 1,0 0 0,-1 0-1,1 0 1,0 1 0,0-1-1,1 0 1,-1 0 0,1 0-1,0 0 1,-1 0 0,1 0-1,1 0 1,-1 0 0,0 0-1,2 2 1,-2-3-36,1-1 1,-1 0-1,0 0 0,1 0 1,-1 0-1,1 0 0,-1-1 1,1 1-1,-1 0 0,1-1 1,-1 1-1,1-1 0,0 1 1,-1-1-1,1 0 1,0 1-1,-1-1 0,1 0 1,0 0-1,-1-1 0,1 1 1,0 0-1,-1 0 0,1-1 1,0 1-1,1-2 0,1 1-17,-1 0 0,0-1-1,0 1 1,1-1 0,-1 0-1,0 0 1,-1 0-1,1-1 1,0 1 0,-1-1-1,1 1 1,2-5-1,11-26-309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59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15499,'-5'29'1265,"4"-3"-953,2 2-112,9-4-48,6-1-376,6-5 384,6-5-120,8-9-248</inkml:trace>
  <inkml:trace contextRef="#ctx0" brushRef="#br0" timeOffset="0.49">287 246 14755,'-7'6'395,"-65"52"1800,62-50-1837,1 1 1,1 0 0,0 0-1,0 1 1,-7 12-1,14-21-324,0 0 0,1-1 1,-1 1-1,0 0 0,1 0 0,-1 0 0,1 0 0,-1 0 1,1 0-1,0 1 0,-1-1 0,1 0 0,0 0 0,0 0 1,0 0-1,0 0 0,0 0 0,0 1 0,0-1 0,0 0 0,0 0 1,1 0-1,-1 0 0,0 0 0,1 0 0,-1 0 0,1 0 1,-1 0-1,1 0 0,-1 0 0,1 0 0,0 0 0,-1 0 1,1 0-1,0 0 0,0-1 0,0 1 0,0 0 0,0-1 0,-1 1 1,1-1-1,0 1 0,1-1 0,-1 1 0,0-1 0,0 1 1,0-1-1,2 0 0,5 2-9,0-1-1,0 1 1,0-2 0,0 1-1,10-2 1,0 0-69,0-1 0,0-1 1,19-5-1,-29 6 29,-1 0 0,1-1 0,-1 0 0,0 0 0,0-1 0,0 1 1,0-2-1,0 1 0,8-8 0,-15 11 14,1 1 0,-1 0 1,1-1-1,-1 1 0,1-1 1,-1 1-1,0 0 0,1-1 1,-1 1-1,0-1 0,1 1 0,-1-1 1,0 1-1,0-1 0,1 1 1,-1-1-1,0 1 0,0-1 1,0 0-1,0 1 0,0-1 0,0 1 1,0-1-1,0 1 0,0-1 1,0 0-1,0 1 0,0-1 1,0 1-1,0-1 0,-1 1 0,1-1 1,0 0-1,-1 0 5,-1 0 0,1 0 1,0 0-1,0 0 0,-1 0 0,1 0 0,0 1 1,-1-1-1,1 0 0,-1 1 0,1-1 0,-2 1 1,-6-2-20,1 0 0,0 1 1,-14 0-1,-11 6-1774,32-5 1742,0 0-1,0 1 1,1-1-1,-1 0 1,0 0-1,0 1 1,0-1-1,0 1 1,0-1-1,0 1 1,0-1-1,1 1 1,-1-1-1,0 1 1,1 0-1,-1 0 1,0-1-1,1 1 1,-1 0-1,0 0 0,1 0 1,0-1-1,-1 1 1,1 0-1,-1 0 1,1 0-1,0 0 1,0 0-1,-1 1 1,4 10-557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1:01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15363,'2'8'265,"-1"0"0,1-1 0,-2 1 0,1 0 0,-1 0 0,0 0 0,-2 13 0,-15 58 577,3-16-172,9-33-478,-11 116 625,15-133-748,1 1-1,1-1 1,0 0 0,1 0-1,0 0 1,1 0-1,0 0 1,10 22 0,-12-31-54,1-1 1,0 1-1,0 0 1,1-1-1,-1 0 1,1 1-1,0-1 1,-1 0-1,1 0 1,1 0-1,-1-1 1,0 1-1,1-1 1,-1 0-1,1 0 1,0 0-1,-1 0 1,1-1-1,0 1 1,0-1-1,0 0 1,0 0-1,1-1 1,-1 1-1,0-1 1,0 0-1,0 0 1,0 0-1,1-1 1,7-1-1,-2-1 28,1 0-1,-1 0 0,1-2 0,-1 1 0,0-1 0,-1-1 0,1 1 1,-1-2-1,0 1 0,12-13 0,-10 8 19,-1-1 0,14-20 0,-16 25-80,-5 15-12,-3 22-42,0-22 49,-1 0-19,2 0 0,-1 0 0,1-1 0,0 1 0,1 0 0,0 0 0,3 9 0,-3-14 5,-1-1 0,0 1-1,1-1 1,-1 1 0,1-1 0,-1 0-1,1 0 1,0 0 0,0 0 0,0 0-1,0 0 1,1-1 0,-1 1 0,0-1-1,1 1 1,-1-1 0,1 0-1,-1 0 1,1 0 0,0 0 0,-1-1-1,1 1 1,0-1 0,3 1 0,3-1 135,0-1 1,1 0 0,-1 0-1,-1-1 1,1 0-1,0 0 1,0-1 0,-1 0-1,15-8 1,15-9-35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1:01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47 14595,'-18'6'569,"0"1"-1,1 0 0,0 2 1,0 0-1,1 0 1,0 2-1,1 0 0,-18 16 1,32-27-544,1 1 0,-1-1 0,0 1 0,1-1 0,-1 1 0,0 0 0,1-1 0,-1 1 0,1 0 0,-1 0 0,1-1 0,-1 1 0,1 0 0,-1 0 0,1 0 0,0 0 0,-1-1 0,1 1 0,0 0 0,0 0 0,0 0 0,0 0 0,0 0 0,0 0 0,0 2 0,1-2-2,0 0 0,0 0 0,0 0-1,0-1 1,1 1 0,-1 0 0,0 0-1,0-1 1,1 1 0,-1-1 0,1 1 0,-1-1-1,0 1 1,1-1 0,-1 0 0,1 0-1,-1 0 1,2 0 0,17 2 0,0-2 1,0-1-1,0 0 1,0-1-1,-1-1 1,1-1-1,-1-1 1,0-1-1,0 0 1,0-2-1,-1 0 1,24-15-1,-27 8-45,-16 11-50,-9 7 18,7 0 34,0-1-1,0 0 1,0 1 0,0 0-1,0-1 1,1 1 0,-1 0-1,1 1 1,0-1 0,0 0-1,0 1 1,0-1-1,0 1 1,1-1 0,-2 8-1,2-9-7,1-1 0,-1 1 0,1 0 0,0-1-1,0 1 1,-1 0 0,1-1 0,0 1 0,1-1-1,-1 1 1,0 0 0,0-1 0,1 1 0,-1 0-1,1-1 1,-1 1 0,1-1 0,0 1 0,0-1-1,-1 1 1,1-1 0,0 0 0,0 1 0,1-1-1,-1 0 1,0 0 0,0 0 0,0 0 0,1 0-1,-1 0 1,1 0 0,-1 0 0,1 0 0,-1-1 0,1 1-1,-1-1 1,1 1 0,-1-1 0,3 1-1,7 0-344,0 0-1,-1 0 0,1-1 0,0-1 0,-1 0 0,1 0 0,-1-1 1,1-1-1,-1 0 0,0 0 0,0 0 0,0-2 0,0 1 0,-1-1 1,0-1-1,13-9 0,-8 5-83,-2 0 0,0-1 1,0 0-1,0-1 0,13-19 1,-17 19 866,-1 1 1,0-1-1,8-20 1,-18 44 3275,2-9-3663,0 0-1,1 0 1,0 0 0,0 0 0,0 0 0,0 0 0,0 0 0,1 0 0,-1 0 0,1 0-1,0 0 1,0 0 0,1 4 0,2 2-20,3 3 50,-2 0 0,0 1 1,0 0-1,3 16 0,-8-25 16,1 0 1,-1 0 0,1 1 0,-1-1-1,-1 0 1,1 0 0,-1 0 0,1 0-1,-1 0 1,0 0 0,-1 0 0,1 0-1,-1 0 1,1 0 0,-1-1 0,0 1-1,-1 0 1,-3 4 0,-1 0 151,-1 0 1,0 0 0,0-1 0,-1 0-1,0-1 1,0 0 0,-1 0-1,-13 6 1,18-10-260,0 0-1,0 1 1,0-2 0,0 1-1,0-1 1,-1 0 0,1 0-1,0 0 1,-1-1 0,1 1-1,-1-1 1,1-1 0,-1 1-1,1-1 1,0 0 0,-1 0-1,1-1 1,-8-3 0,12 5 25,0-1 1,0 1-1,0-1 0,0 1 1,0-1-1,1 0 1,-1 0-1,0 1 1,1-1-1,-1 0 0,0 0 1,1 0-1,-1-1 1,-4-13-343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1:02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16147,'-12'60'1198,"3"1"0,2 1 0,2 68 0,5-126-1174,0 0 1,1 0-1,-1 0 0,1 0 0,-1 0 1,1 0-1,1 0 0,-1 0 0,0 0 1,4 5-1,-4-8-20,0 0-1,0 0 1,0 0 0,-1 0-1,2 0 1,-1 0 0,0-1-1,0 1 1,0 0 0,0-1 0,0 1-1,1 0 1,-1-1 0,0 0-1,0 1 1,1-1 0,-1 0-1,0 0 1,1 1 0,-1-1-1,0 0 1,1 0 0,-1 0 0,0-1-1,1 1 1,-1 0 0,0 0-1,0-1 1,1 1 0,-1-1-1,0 1 1,0-1 0,1 0 0,0 0-1,5-3-1,0-1 0,0 1 0,0-1 0,-1 0-1,0-1 1,0 1 0,6-9 0,37-50-21,-30 37 15,8-10 6,-13 16-32,0 1 1,27-27 0,-40 46 27,-1 1 1,1 0-1,-1-1 1,0 1 0,1-1-1,-1 1 1,1 0 0,-1-1-1,1 1 1,-1 0 0,1 0-1,-1-1 1,1 1 0,-1 0-1,1 0 1,-1 0 0,1 0-1,0 0 1,-1 0 0,1 0-1,4 7 0,-5 21 15,0-22-19,-2 33-24,0-23-12,1-1-1,1 1 1,1 0 0,3 23-1,-4-37 75,1-1 0,-1 0 0,0 0 0,1 1-1,-1-1 1,1 0 0,-1 0 0,1 0 0,-1 0 0,1 0-1,0 1 1,0-1 0,-1-1 0,1 1 0,0 0 0,0 0-1,0 0 1,0 0 0,0-1 0,0 1 0,0 0 0,1-1 0,-1 1-1,2 0 1,0 0 17,0-1 0,0 0 1,0 0-1,0 0 0,0 0 0,0 0 0,0-1 0,0 1 0,0-1 0,3-1 0,20-7 149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1:02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20 16339,'-22'1'554,"0"0"0,0 2 0,-26 7 0,40-8-411,0 0 1,-1 1-1,1 0 1,0 1-1,0 0 0,1 0 1,-1 1-1,1 0 1,0 0-1,-12 11 0,18-14-106,-1-1-1,0 1 1,1 0-1,-1 0 1,1 0-1,0 0 0,0 0 1,0 1-1,0-1 1,0 0-1,0 0 1,0 1-1,1-1 1,-1 0-1,1 1 1,0-1-1,-1 3 0,2-3-13,-1 0 0,1 0 0,-1 1 0,1-1-1,0 0 1,-1-1 0,1 1 0,0 0-1,0 0 1,1 0 0,-1 0 0,0-1-1,1 1 1,-1-1 0,3 3 0,2 1-5,0-1 0,1 0 1,-1 0-1,1-1 0,-1 0 0,1 0 1,0-1-1,0 0 0,12 3 0,-3-3-2,1 0 0,0-1-1,-1-1 1,1 0-1,0-1 1,29-6 0,-34 4 24,-1 0-1,1 0 1,-1-1 0,0-1 0,0 0 0,0 0 0,-1-1 0,0-1 0,0 0-1,12-10 1,-20 15-34,0 0 0,0 0-1,0 0 1,0 0 0,-1 0-1,1 0 1,-1 0 0,1-1-1,-1 1 1,0 0 0,0-1 0,0 1-1,0-1 1,0 0 0,-1 1-1,1-1 1,-1 0 0,1 1-1,-1-1 1,0 0 0,0 1-1,-1-1 1,1 0 0,0 1-1,-1-1 1,0 0 0,1 1-1,-1-1 1,0 1 0,0-1-1,-1 1 1,1-1 0,0 1 0,-1 0-1,1 0 1,-1 0 0,0-1-1,0 2 1,0-1 0,0 0-1,0 0 1,0 1 0,-1-1-1,1 1 1,-3-2 0,0 0-121,-1 0 1,1 0 0,-1 1-1,0 0 1,0 0 0,0 0-1,0 1 1,0 0 0,0 0-1,-1 0 1,1 1 0,0 0-1,0 0 1,-11 2 0,4 6-312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9:02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1 147 12299,'16'12'880,"33"-9"-672,23-5-80,37-4 184,19 0-64,36-1-48,6-1-24,10-3-80,2 0-16,-3-2-56,-8-2-40,-23 1-128,-14-2-104,-31-3 200,-12 0-32,-23 5-16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1:03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9 119 13259,'0'0'31,"-1"1"0,1-1-1,-1 0 1,1 0 0,0 0 0,-1 1 0,1-1 0,-1 0 0,1 0 0,0 1-1,-1-1 1,1 0 0,0 1 0,-1-1 0,1 0 0,0 1 0,-1-1 0,1 1-1,0-1 1,0 1 0,0-1 0,-1 0 0,1 1 0,0-1 0,0 1 0,0-1-1,0 1 1,0-1 0,0 1 0,0-1 0,0 1 0,0-1 0,0 1 0,0-1-1,0 1 1,0-1 0,0 1 0,1-1 0,-1 1 0,0-1 0,0 0 0,0 1-1,1-1 1,-1 1 0,0-1 0,1 0 0,-1 1 0,0-1 0,1 0 0,-1 1-1,0-1 1,1 0 0,-1 1 0,1-1 0,-1 0 0,0 0 0,1 0 0,-1 1-1,2-1 1,30 10 696,38 1 597,135 3 0,-176-13-1165,528-6 1517,-3-30-1546,-478 29-224,329-38-899,-396 43 923,-5 0 17,1 0 0,-1 0-1,1 0 1,-1 0-1,0-1 1,1 1-1,6-5 1,-11 6 47,0 0 0,0-1 0,1 1 1,-1 0-1,0 0 0,0 0 0,0-1 1,0 1-1,0 0 0,0 0 0,0-1 1,1 1-1,-1 0 0,0 0 0,0-1 1,0 1-1,0 0 0,0 0 0,0-1 1,0 1-1,0 0 0,0 0 0,0-1 1,-1 1-1,1 0 0,0 0 0,0-1 1,0 1-1,0 0 0,0 0 0,0-1 1,0 1-1,-1 0 0,1 0 0,0 0 1,0-1-1,0 1 0,-1 0 0,1 0 1,0 0-1,0 0 0,0 0 0,-1-1 1,1 1-1,0 0 0,0 0 0,-1 0 1,1 0-1,0 0 0,0 0 0,-1 0 1,1 0-1,0 0 0,0 0 0,-1 0 0,1 0 1,-20-6-185,19 5 145,-7-1-62,1 0 0,-1 0 0,1-1 0,0 0-1,0 0 1,0-1 0,0 0 0,1 0 0,-9-7 0,5-5-90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1:04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3 15323,'0'0'46,"0"0"-1,0 0 1,0 0 0,0-1-1,0 1 1,0 0-1,0 0 1,0 0-1,1 0 1,-1 0 0,0-1-1,0 1 1,0 0-1,0 0 1,0 0-1,0 0 1,1 0 0,-1 0-1,0 0 1,0 0-1,0 0 1,0-1-1,1 1 1,-1 0 0,0 0-1,0 0 1,0 0-1,1 0 1,-1 0-1,0 0 1,0 0 0,0 0-1,0 0 1,1 0-1,-1 0 1,0 1-1,0-1 1,0 0 0,0 0-1,1 0 1,-1 0-1,0 0 1,0 0-1,0 0 1,0 0 0,1 1-1,-3 10 1271,-12 27-110,9-25-833,-6 17-104,2 1-1,1 0 0,1 1 0,1 0 0,2 0 1,1 0-1,3 59 0,1-85-243,0 0 0,0 0 0,1 0 0,-1 0-1,1-1 1,1 1 0,-1-1 0,1 0 0,4 7 0,-7-11-19,1 0 1,-1 0-1,1 0 1,0-1-1,0 1 1,-1 0-1,1-1 1,0 1-1,0-1 1,0 1-1,-1 0 1,1-1-1,0 0 1,0 1-1,0-1 1,0 0-1,0 1 1,0-1-1,0 0 1,0 0-1,0 0 1,0 0-1,1 0 1,0-1 0,0 1 0,0-1 0,0 0 0,-1 0 0,1 0 0,0 0 0,-1-1 0,1 1 0,-1 0 0,1-1 0,-1 1 0,0-1 0,0 1 0,1-1 0,-1 0 0,1-3 0,7-11 30,-2 0 0,0 0 0,-1-1 0,0 0-1,4-27 1,-5 17-60,-1-1 0,0-52 0,-4 78 14,-2-27-73,2 28 70,0 0 1,0 0-1,0 0 0,0 0 0,0-1 0,-1 1 0,1 0 0,0 0 0,-1 0 0,1 0 0,0 0 0,-1 0 0,0 0 0,1 0 1,-1 0-1,1 0 0,-1 0 0,-1-1 0,5 18-216,-1-11 218,1 0 0,0 0 0,0 0 1,1-1-1,-1 1 0,1-1 0,0 0 0,1 0 1,-1 0-1,0 0 0,1-1 0,0 0 0,0 0 1,0 0-1,0-1 0,1 1 0,-1-1 0,0 0 0,1-1 1,0 0-1,-1 1 0,7-1 0,0 0 18,0 0-1,-1 0 1,1-1-1,0-1 1,0 0-1,-1 0 1,1-2-1,-1 1 1,22-9-1,-22 7 11,0-1 0,-1-1 0,0 1 0,-1-2 0,1 1 0,-1-1 0,0-1 0,-1 0 0,0 0 0,0-1 0,-1 1 0,12-19 0,-19 27-18,1 0 1,-1-1-1,0 1 1,1-1 0,-1 1-1,0-1 1,0 1 0,1-1-1,-1 1 1,0-1 0,0 1-1,0-1 1,0 0 0,0 1-1,1-1 1,-1 1 0,0-1-1,0 1 1,0-1-1,-1 0 1,1 1 0,0-1-1,0 1 1,0-1 0,0 1-1,0-1 1,-1 1 0,1-1-1,0 1 1,-1-1 0,0 0-1,1 1 0,-1 0 1,0 0-1,1 0 0,-1 0 0,0 0 0,1 0 1,-1 1-1,1-1 0,-1 0 0,0 0 1,1 1-1,-1-1 0,1 1 0,-1-1 0,1 0 1,-1 1-1,1-1 0,-1 1 0,1-1 0,-1 1 1,1-1-1,0 1 0,-1 0 0,1-1 1,0 1-1,-1-1 0,1 2 0,-5 8-4,0 0 0,1 0 0,1 0-1,-1 0 1,2 1 0,-1 0 0,2-1-1,-2 19 1,3-21 9,0 0-1,0 0 1,1 0-1,0 0 1,0 0-1,1 0 0,0-1 1,0 1-1,1 0 1,0-1-1,0 0 1,7 10-1,-9-15 7,0 0-1,0-1 1,0 1 0,0-1-1,0 1 1,1-1-1,-1 1 1,1-1 0,-1 0-1,1 1 1,0-1 0,-1 0-1,1 0 1,0 0-1,0-1 1,-1 1 0,1 0-1,0-1 1,0 1-1,0-1 1,0 1 0,0-1-1,0 0 1,0 0-1,0 0 1,0 0 0,0 0-1,0-1 1,0 1-1,0-1 1,0 1 0,0-1-1,0 1 1,0-1 0,-1 0-1,1 0 1,0 0-1,0 0 1,-1 0 0,1-1-1,-1 1 1,1 0-1,-1-1 1,2-1 0,2-4 49,0 0 0,0 0 0,0 0 1,-1-1-1,5-13 0,4-13 60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1:04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15547,'-2'10'1857,"0"6"-1209,-1 1-352,3 2 2104,5 7-2087,8 3-297,9-1-625,7 0-255,10-3 680,3-2-200,4-8-96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1:05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0 12195,'0'1'52,"0"-1"0,0 0 0,0 0 0,0 0 1,0 0-1,0 0 0,0 0 0,1 1 0,-1-1 0,0 0 1,0 0-1,0 0 0,0 0 0,0 1 0,0-1 1,0 0-1,0 0 0,0 0 0,0 0 0,0 1 1,0-1-1,0 0 0,0 0 0,0 0 0,0 1 0,0-1 1,0 0-1,0 0 0,0 0 0,0 0 0,0 1 1,0-1-1,-1 0 0,1 0 0,0 0 0,0 0 1,0 0-1,0 1 0,0-1 0,0 0 0,-1 0 0,1 0 1,0 0-1,0 0 0,-13 6 1146,-21 1 321,30-6-965,-21 3 555,-17 3 96,0 2 1,-42 14-1,81-22-1177,0 1-1,-1-1 0,1 1 1,0-1-1,0 1 0,0 0 0,0 0 1,-4 4-1,7-6-34,0 1 0,0-1 0,-1 0 0,1 1 0,0-1 1,0 1-1,-1-1 0,1 0 0,0 1 0,0-1 0,0 1 0,0-1 0,0 0 0,-1 1 0,1-1 0,0 1 1,0-1-1,0 1 0,0-1 0,0 0 0,1 1 0,-1-1 0,0 1 0,0-1 0,0 0 0,0 1 0,1 0 1,-1 0-34,1 0 1,0 0-1,0 0 1,1 0 0,-1 0-1,0-1 1,0 1 0,0 0-1,0-1 1,1 1 0,-1 0-1,0-1 1,3 1 0,35 9-2059,79 11 0,-29-7 63,-78-12 1790,72 18-1640,-76-18 1761,1 1 0,-1 0 0,0 0 0,0 0 0,0 1 0,-1 0 0,1 0 0,8 9 0,-14-12 149,1 0-1,-1 0 1,0 0-1,0 0 1,0 0 0,0 1-1,-1-1 1,1 0-1,0 1 1,0-1-1,-1 0 1,1 1 0,-1-1-1,1 1 1,-1-1-1,0 1 1,1-1 0,-1 4-1,0-4 23,-1 1 0,1-1 0,-1 0 0,1 0 0,-1 1-1,1-1 1,-1 0 0,0 0 0,1 0 0,-1 0 0,0 0 0,0 0 0,0 0 0,0 0-1,0 0 1,0-1 0,-2 2 0,-3 2 174,-1-1-1,0 0 0,0-1 1,0 1-1,0-1 1,-11 1-1,0 0 174,0-1 0,-1-1 0,-21-1 0,31-1-114,0 0 0,0 0 0,1-1 0,-1 0 0,0 0 0,0-1 0,1 0 0,-12-7-1,19 10-253,0 0 0,0 0 0,0-1-1,0 1 1,0-1 0,0 1 0,0-1-1,0 0 1,1 1 0,-1-1 0,0 1-1,0-1 1,1 0 0,-1 0 0,0 0-1,1 1 1,-1-1 0,1 0-1,-1 0 1,1 0 0,0 0 0,-1 0-1,1 0 1,0 0 0,0 0 0,-1 0-1,1 0 1,0 0 0,0 0 0,0 0-1,0 0 1,0 0 0,1 0 0,-1 0-1,0 0 1,1-2 0,10-13 344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1:05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0 15363,'0'1'50,"0"-1"0,1 0 0,-1 0-1,0 1 1,0-1 0,0 0-1,1 1 1,-1-1 0,0 0 0,0 1-1,0-1 1,0 1 0,0-1 0,0 0-1,0 1 1,0-1 0,0 0 0,0 1-1,0-1 1,0 0 0,0 1 0,0-1-1,0 1 1,0-1 0,0 0 0,-1 1-1,1-1 1,0 0 0,0 0 0,0 1-1,-1 0 1,-6 15 144,-31 61 1571,-47 131 0,46-59-799,36-133-853,0-1 0,2 1 0,0 0 0,1 0 0,0 0 0,1 0 0,6 26 0,-7-39-88,1-1 1,-1 1 0,1 0-1,0-1 1,0 1 0,1 0-1,-1-1 1,0 1-1,1-1 1,0 0 0,-1 1-1,1-1 1,0 0-1,0 0 1,0 0 0,0 0-1,1-1 1,-1 1-1,4 1 1,-2-1 3,-1-1 0,1 0-1,-1-1 1,1 1 0,-1-1 0,1 0 0,-1 1-1,1-2 1,0 1 0,-1 0 0,1-1 0,-1 1-1,6-3 1,6-2 53,0-1-1,0-1 1,-1 0-1,0-1 1,20-15-1,6-6-66,-2-2 0,0-1 0,-2-2 0,56-70 0,-90 102-77,10-17-386,-11 19 351,-1-1-1,0 0 1,1 1-1,-1-1 1,0 1-1,0-1 1,1 0-1,-1 1 1,0-1 0,0 0-1,0 1 1,0-1-1,0 0 1,0 1-1,0-1 1,0 0 0,0 1-1,0-1 1,0 0-1,-1 1 1,1-1-1,0 0 1,0 1 0,-1-1-1,1 1 1,0-1-1,-1 0 1,-7 9-1318,3 2 516</inkml:trace>
  <inkml:trace contextRef="#ctx0" brushRef="#br0" timeOffset="1">337 554 16339,'-11'32'1745,"6"1"-1041,5 2-288,7-5 864,2-1-383,6-7-593,0-9 1408,7-13-1472,0-1 24,1-7-32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1:08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23 226 12443,'-2'-1'68,"0"-1"0,1 1 0,-1-1 0,0 0 0,1 0 1,-1 0-1,1 0 0,0 0 0,0 0 0,-1 0 0,1 0 1,1 0-1,-1 0 0,0-1 0,0 1 0,1 0 0,-1-1 1,1 1-1,0 0 0,0-1 0,0 1 0,0 0 0,0-1 1,1 1-1,-1-1 0,0 1 0,1 0 0,0 0 0,0-1 1,0 1-1,0 0 0,0 0 0,0 0 0,2-3 1,5-6 101,0 1 1,1 0 0,0 1 0,1 0 0,0 0 0,0 1 0,1 0 0,0 1 0,1 0 0,-1 1 0,19-7 0,-7 4 0,0 1 0,1 2 0,-1 0 0,1 1 0,33-1 1,-37 5-67,-1 0 1,0 2 0,0 0 0,1 2 0,34 8 0,-45-8-78,0-1 0,0 1 0,-1 1 0,1 0 0,-1 0 0,0 1 0,-1 0 0,1 0 0,-1 1-1,0 0 1,0 0 0,0 0 0,-1 1 0,7 11 0,-10-14-3,0 0-1,-1 0 0,0 1 0,0-1 0,-1 1 0,1-1 1,-1 1-1,0 0 0,0 0 0,-1 0 0,1-1 1,-1 1-1,0 0 0,0 0 0,-1 0 0,1 0 1,-1-1-1,0 1 0,0 0 0,-1 0 0,0-1 0,0 1 1,0-1-1,-5 8 0,-5 6 111,0-1 1,-2-1-1,0 0 0,-23 20 1,24-23-55,-16 15 119,-115 118 635,119-118-692,1 1 0,2 2 0,-26 44 0,42-64-111,1 0 0,0 0-1,1 0 1,0 1 0,-3 15 0,6-24-30,1-1 0,-1 1 1,1 0-1,0 0 1,-1 0-1,1-1 1,1 1-1,-1 0 1,0 0-1,1-1 1,-1 1-1,1 0 0,0 0 1,0-1-1,0 1 1,0-1-1,0 1 1,1-1-1,-1 1 1,1-1-1,-1 0 1,1 0-1,0 0 0,0 0 1,0 0-1,0 0 1,0 0-1,3 1 1,1 0-5,0-1 0,0 0 0,0-1 0,0 1 0,0-1 0,0 0 0,1-1 0,-1 1 0,0-1 0,0 0 0,1-1 0,-1 0 0,0 0 0,0 0 0,0-1 0,0 1 0,11-6 1,-2 0 9,0 0 1,-1-1 0,0 0 0,0-1-1,21-18 1,-24 16 46,-1 1 0,0-2 0,0 1 0,-1-1 0,0-1 0,-1 1 0,-1-2 0,0 1 0,6-17 0,-11 24-24,1 0 0,-2 0 0,1 0 1,0 0-1,-1-1 0,0 1 0,-1-1 0,1 1 0,-1-1 0,-1 1 1,1-1-1,-1 1 0,0-1 0,-1 1 0,1 0 0,-1 0 1,0 0-1,-1-1 0,1 2 0,-1-1 0,-1 0 0,1 1 1,-7-9-1,6 11-64,0-1 0,1 1 0,-1 1 0,0-1 0,0 0 0,-1 1-1,1 0 1,0 0 0,-1 0 0,1 1 0,-1-1 0,0 1 0,-8-1 0,7 1-168,0 1 1,-1 0-1,1 0 0,0 0 0,0 0 0,-1 1 0,1 0 0,0 1 0,-11 3 1,15-4 106,1-1 68,1 0-1,-1 0 0,1 0 1,-1 1-1,0-1 1,1 0-1,-1 0 1,1 0-1,-1 1 1,1-1-1,-1 0 1,1 1-1,-1-1 0,1 0 1,-1 1-1,1-1 1,-1 0-1,1 1 1,0-1-1,-1 1 1,1-1-1,0 1 0,-1-1 1,1 1-1,0-1 1,0 1-1,0 0 1,-1-1-1,1 1 1,0-1-1,0 1 1,0 1-1,4 4-580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1:10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14331,'0'-3'235,"1"-1"-1,-1 1 1,1-1-1,0 1 1,0 0 0,1-1-1,-1 1 1,1 0-1,-1 0 1,1 0 0,0 0-1,0 0 1,0 0-1,1 1 1,-1-1 0,1 1-1,-1 0 1,1-1-1,0 1 1,0 0 0,0 0-1,0 1 1,5-3-1,3-1 125,0 0-1,1 1 0,0 0 1,0 1-1,18-3 0,-25 5-309,1 1 0,0-1 0,-1 1 0,1 0 0,0 0-1,0 0 1,-1 1 0,1 0 0,8 3 0,-13-4-46,0 1 1,0-1-1,0 1 1,0-1-1,1 1 1,-1 0-1,0 0 1,0 0-1,-1 0 1,1 0-1,0 0 1,0 0-1,0 0 1,-1 0-1,1 0 1,0 0-1,-1 0 1,1 2-1,0 0-1,-1-1-1,0 1 0,1-1 0,-1 1 0,0-1 1,-1 1-1,1-1 0,0 1 0,-1-1 1,1 1-1,-1-1 0,-2 5 0,-7 15 4,-1 0-1,0-1 1,-2-1-1,-1 0 0,-20 23 1,14-18 34,-34 56 1,53-79-39,0 0 1,-1 1 0,1-1 0,0 1-1,1-1 1,-1 1 0,0-1 0,1 1-1,-1-1 1,1 1 0,0-1 0,-1 1 0,1 0-1,1-1 1,0 6 0,-1-6 0,1 0 0,0-1 0,0 1 1,0 0-1,0-1 0,1 1 0,-1-1 0,0 1 0,1-1 1,-1 0-1,1 1 0,-1-1 0,1 0 0,-1 0 0,1 0 1,0 0-1,0-1 0,0 1 0,-1 0 0,1-1 0,3 1 1,16 4-115,-1-1 0,1-2 0,-1 0 1,22-1-1,83-9-375,-79 3 298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43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488 3 12043,'0'0'90,"1"0"1,0-1-1,0 1 1,-1 0 0,1-1-1,0 1 1,0 0-1,-1 0 1,1 0 0,0 0-1,0 0 1,0 0-1,-1 0 1,1 0-1,0 0 1,0 0 0,0 1-1,-1-1 1,1 0-1,0 0 1,-1 1 0,1-1-1,0 0 1,0 1-1,-1-1 1,1 1 0,0 0-1,-1 1 108,0 0 0,0 0 0,0 0 0,-1 0 0,1 0-1,-1 0 1,0 0 0,0 0 0,1 0 0,-1-1 0,0 1 0,-2 2 0,-19 33 734,-2 0 1,-32 38 0,-64 61 275,30-47-545,75-76-532,-1-1 0,0 0-1,0-1 1,-23 10-1,36-19-104,-1 0-1,1-1 1,-1 1-1,1-1 0,-1 0 1,0 0-1,1-1 1,-1 1-1,0-1 1,1 1-1,-1-1 1,0-1-1,-6 0 1,8 1-29,1-1 0,-1 0 0,0 0 0,1 0 0,-1 0 0,1 0 1,-1 0-1,1 0 0,-1 0 0,1-1 0,0 1 0,0-1 0,0 1 1,0-1-1,0 1 0,0-1 0,0 0 0,0 1 0,0-1 0,1 0 0,-1 0 1,1 1-1,-1-1 0,1 0 0,0 0 0,0 0 0,0 0 0,0-2 1,0-10-124,1 1 1,0 0 0,1 0 0,1 0 0,0 0-1,0 0 1,11-22 0,-5 13-140,1 2 1,1-1-1,25-33 0,-31 47 170,0 1-1,1-1 0,0 1 1,1 0-1,-1 1 1,15-10-1,-18 13 83,-1 1 0,1-1 0,0 1 0,0 0 0,0 0 0,-1 0 0,1 0 0,0 1-1,0-1 1,0 1 0,0 0 0,0 0 0,0 0 0,0 0 0,0 0 0,0 0 0,0 1 0,0 0 0,0 0 0,0-1-1,0 2 1,0-1 0,3 2 0,2 2 57,-1 1 1,1 0-1,-1 0 0,0 1 0,0 0 1,-1 0-1,8 11 0,35 63 519,-19-30-87,-21-37-320,1 0 0,0-1 0,12 13 0,-17-22-64,0 1 0,0-1 0,0 0 0,1 0 0,-1 0 0,1-1 0,0 0 0,0 0 0,1 0 0,8 2 0,-13-5-79,1 1-1,-1-1 1,0 1 0,1-1 0,-1 0-1,1 0 1,-1 0 0,3 0 0,20-12 88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44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15843,'10'1'1761,"6"-1"-1113,13-4-232,11 0 792,14-2-384,9 0-135,17 0-225,4 0-80,1 1-296,-1 0-144,-13 5-288,-7 0-128,-18 2-329,-13 2-183,-26 0 664,-9-1-256,-27-3-8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44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13355,'4'18'1488,"21"-11"-744,8-3-224,17-5 681,8-2-161,10-3-160,3-2-40,-4-4-520,-4 0-496,-5-3 264,-6-6-80,-13-3-144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8: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69 11995,'-7'-6'1302,"12"1"-762,16-1-77,101-15 99,1 6-1,153-1 0,250 46-536,-129 2-287,-319-30 71,1-4 0,-1-4-1,80-16 1,-153 21 173,0 1-3,-1-1 1,0 0-1,0 0 1,0 0-1,1 0 1,-1-1-1,0 0 1,3-2-1,-4-2-123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1:12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4 15483,'1'-1'119,"1"1"0,0-1 0,-1 1 0,1-1 0,-1 1 0,1 0 0,0 0 0,-1 0 0,1-1 0,0 2 0,-1-1 0,1 0 0,2 1 0,-3-1-77,0 0 0,0 1 0,-1-1 0,1 1 0,0-1 0,-1 0 0,1 1 0,-1 0 0,1-1 0,-1 1 0,1-1 0,-1 1 0,1 0 0,-1-1 0,1 1 0,-1 0 0,0-1 0,1 1 0,-1 0 0,0 0 0,0 0 0,1 5 90,-1-1 1,1 1-1,-2 0 1,1-1 0,-1 1-1,1 0 1,-3 6-1,-4 12 98,0 0-1,-1 0 0,-2-1 0,-14 28 0,-59 84 68,68-113-265,-1 0-1,-1-1 0,-1 0 1,0-1-1,-39 30 0,56-49-30,0 0 0,0 0 0,0 0 0,0-1 0,0 1 0,0-1 0,0 1 0,0 0 0,-1-1 0,1 0 0,0 1 0,0-1 0,0 0 0,0 1 0,-1-1 0,1 0 0,0 0 0,0 0 0,-1 0 0,1 0 0,-2-1-1,3 1-6,-1-1-1,0 0 0,1 1 0,-1-1 1,1 0-1,-1 0 0,1 1 0,-1-1 1,1 0-1,0 0 0,-1 0 0,1 0 1,0 1-1,0-1 0,0 0 0,0 0 1,-1 0-1,1 0 0,0 0 0,0 0 0,1-1 1,0-10-114,1 0 0,1 0-1,4-15 1,-5 21 60,98-307-2388,-89 288 2258,-4 22 135,0 13 66,23 81 177,-23-66-123,1 0 0,1-1 0,1 0 1,23 40-1,-19-43 54,31 35-1,-38-49-78,1 1-1,-1-1 1,2 0-1,-1-1 0,1 0 1,18 10-1,-26-15-30,1-1 0,-1 1 0,0 0 0,1-1 0,-1 1-1,0-1 1,1 0 0,-1 1 0,1-1 0,-1 0 0,0 0-1,1 0 1,-1 0 0,3 0 0,-4-1-7,0 1 0,1 0 0,-1 0 0,0-1 0,0 1 0,1 0 0,-1 0 0,0-1 0,0 1 0,1 0 0,-1-1 0,0 1 0,0 0 0,0-1 0,0 1-1,0 0 1,1-1 0,-1 1 0,0-1 0,0 1 0,0 0 0,0-1 0,0 1 0,0 0 0,0-1 0,0 1 0,0-1 0,0 1 0,-1 0 0,1-1 0,0 0 0,-2-3-17,1-1 0,-1 1 0,-1 0 0,1-1 0,0 1 0,-5-5 0,-18-23-167,0 2 0,-2 0 0,-1 2 0,-1 2 0,-1 0 0,-48-30 0,78 56 183,-23-12 44,22 12-39,0-1 1,1 1-1,-1-1 0,0 1 1,1 0-1,-1-1 1,0 1-1,1 0 1,-1 0-1,0 0 1,0-1-1,1 1 0,-1 0 1,0 0-1,0 0 1,1 0-1,-1 0 1,0 0-1,0 0 0,1 1 1,-1-1-1,0 0 1,1 0-1,-1 1 1,0-1-1,0 0 1,1 1-1,-2 0 0,2 0 4,0-1 0,0 1-1,1 0 1,-1 0 0,0 0-1,0 0 1,1 0 0,-1-1-1,0 1 1,1 0 0,-1 0-1,1-1 1,-1 1 0,1 0-1,0 0 1,-1-1 0,1 1-1,0-1 1,-1 1 0,1-1-1,0 1 1,-1-1 0,1 1-1,0-1 1,0 0 0,1 1-1,23 12 102,-25-13-111,23 8-17,0-1-1,0-1 0,1-1 1,-1-1-1,1-1 0,0-1 1,0-1-1,0-1 0,0-1 0,35-7 1,-48 6-7,-1 0 0,20-7 0,9-13-88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1:12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 13307,'-4'-1'1384,"4"2"-872,0 8-176,1 14 761,5 9-273,1 14-232,2 5-112,3 8-208,2 3-48,3 2-56,2-3-128,-3-13-384,1-7-216,-5-15 464,-3-7-96,-8-11-64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1:14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18 15651,'0'-1'50,"0"0"-1,0 0 0,-1 0 0,1 1 0,0-1 1,-1 0-1,1 0 0,0 0 0,-1 1 0,1-1 0,-1 0 1,0 1-1,1-1 0,-1 0 0,1 1 0,-1-1 1,0 1-1,0-1 0,1 1 0,-1-1 0,0 1 1,0-1-1,1 1 0,-1 0 0,0 0 0,0-1 1,0 1-1,0 0 0,0 0 0,0 0 0,1 0 1,-1 0-1,0 0 0,0 0 0,0 0 0,0 0 1,0 0-1,0 1 0,1-1 0,-1 0 0,0 0 0,0 1 1,0-1-1,1 1 0,-1-1 0,0 1 0,0-1 1,0 2-1,-7 2 164,1 2 0,0-1-1,-11 11 1,17-15-175,-28 29 257,2 0 1,0 2 0,3 1 0,-41 70-1,27-28 209,-41 109 0,62-139-269,-11 47 0,25-78-187,0 0-1,1 0 0,1 0 1,0 1-1,0-1 0,2 0 1,3 28-1,-2-36-57,-1-1 0,1 1 0,0-1 0,0 0 0,0 0 0,1 0 1,0 0-1,0-1 0,0 1 0,1-1 0,-1 1 0,1-1 0,0-1 0,0 1 0,0 0 0,1-1 0,-1 0 0,1 0 0,0 0 0,0 0 0,0-1 0,0 0 0,6 1 1,10 3-2,0-1 1,0-1-1,1-1 1,34 0-1,-4-2-75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1:15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549 13 15515,'7'-12'2503,"-20"35"-1237,5-10-1058,-19 32 43,-3-1 1,-1-1-1,-2-2 0,-2-1 0,-2-2 0,-1-1 1,-71 52-1,96-80-188,0-1 0,0 0-1,0-1 1,-1-1 0,-23 8 0,33-13-49,1 0-1,-1 0 1,1 0 0,-1-1 0,1 0-1,-1 0 1,0 0 0,1 0 0,-1-1-1,1 1 1,-1-1 0,-5-2-1,6 2-7,1 0-1,0-1 0,-1 1 0,1-1 0,0 0 0,0 1 0,0-1 0,0 0 0,1 0 0,-1 0 1,0-1-1,1 1 0,0 0 0,-1-1 0,1 1 0,0 0 0,0-1 0,0 0 0,0-3 0,-1-3-29,0-1-1,1 1 0,1-1 0,-1 1 0,2-1 0,-1 1 0,1-1 1,1 1-1,0-1 0,0 1 0,5-13 0,0 3-74,1 0 0,1 1-1,0 0 1,17-23 0,-20 32 52,1 1-1,-1 0 1,2 1 0,-1 0 0,1 0 0,0 0 0,0 1 0,1 0 0,-1 1 0,1 0 0,1 0 0,18-6 0,-23 9 38,0 1 0,0 0 0,0 0 0,0 0 1,1 1-1,-1 0 0,0 0 0,0 0 0,1 1 0,-1-1 0,0 1 0,0 0 1,0 1-1,0-1 0,0 1 0,0 0 0,0 0 0,-1 1 0,1 0 0,-1-1 1,1 1-1,-1 1 0,0-1 0,0 1 0,-1-1 0,1 1 0,3 5 0,0 1 4,0 1 0,-1 0-1,0 0 1,0 0-1,4 17 1,17 66 64,-19-60 74,15 37-1,-22-67-81,17 35-235,-18-38 149,1 1-1,0-1 0,0 1 0,0-1 1,0 1-1,0-1 0,0 0 0,0 1 1,0-1-1,0 0 0,1 0 0,-1 0 1,0 0-1,1 0 0,-1 0 0,1-1 1,-1 1-1,1 0 0,2 0 0,-3-1 30,-1 0-1,1 0 0,-1 0 1,1 0-1,-1 0 1,0 0-1,1 0 0,-1 0 1,1-1-1,-1 1 1,1 0-1,-1 0 0,0 0 1,1-1-1,-1 1 1,0 0-1,1-1 0,-1 1 1,0 0-1,1-1 1,0 0-1,7-16-192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1:16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1 17652,'0'0'32,"0"0"-1,0 0 1,0 0 0,1 0 0,-1 0 0,0 0-1,0 0 1,0 0 0,0 0 0,0 0 0,0 0-1,0 0 1,1 0 0,-1 0 0,0 0 0,0 0-1,0 0 1,0 0 0,0 0 0,0 0 0,0 0-1,0 0 1,0 0 0,0 1 0,1-1 0,-1 0-1,0 0 1,0 0 0,0 0 0,0 0 0,0 0-1,0 0 1,0 0 0,0 1 0,0-1-1,0 0 1,0 0 0,0 0 0,0 0 0,0 0-1,0 0 1,0 0 0,0 0 0,0 1 0,0-1-1,0 0 1,0 0 0,0 0 0,0 0 0,-2 12 426,-6 10-79,-14 30-12,-2 0 1,-2-2-1,-3-1 1,-2-1-1,-38 47 0,43-69 79,26-26-440,0 0 1,0 0-1,0 0 1,0 0-1,-1 0 0,1 0 1,0 0-1,0 0 1,0 0-1,-1 0 1,1 0-1,0 0 0,0-1 1,0 1-1,-1 0 1,1 0-1,0 0 1,0 0-1,0 0 0,0 0 1,0 0-1,-1 0 1,1-1-1,0 1 1,0 0-1,0 0 0,0 0 1,0 0-1,0 0 1,-1-1-1,1 1 1,0 0-1,0 0 0,0 0 1,0-1-1,0 1 1,0 0-1,0 0 1,0 0-1,0 0 0,0-1 1,0 1-1,0 0 1,0 0-1,0 0 1,0-1-1,0 1 0,0 0 1,0 0-1,2-11-7,0 0 0,0 0 0,1 1 0,0 0 0,7-15-1,0-4-96,30-89-765,-40 118 854,0 0 0,0 0 0,0-1 0,0 1 0,0 0 0,0 0 0,1 0 0,-1-1 0,0 1 0,0 0 0,0 0 0,0 0 0,1 0 0,-1 0 0,0-1 0,0 1 0,0 0 0,1 0 0,-1 0 0,0 0 0,0 0 0,0 0 0,1 0 0,-1 0 0,0 0 0,0 0 0,1 0 0,-1 0 0,0 0 0,0 0 0,0 0 0,1 0 0,-1 0 0,0 0 0,0 0 0,1 0 0,-1 0 0,0 0 0,0 0 0,0 0 0,1 1 0,-1-1 0,0 0 0,0 0 0,0 0 0,0 0 0,1 0 0,-1 1 0,0-1 0,0 0 0,0 0 0,0 0 0,0 1 0,0-1 0,1 0 0,-1 0 0,0 0 0,0 1 0,0-1 0,0 0 0,0 0 0,0 1 0,0-1 0,0 0 0,3 10-94,-1 1 0,0-1 0,0 0 1,-1 1-1,0 20 0,1 10-114,6 19 77,18 69 0,-38-156-806,-30-47 1,31 54 676,-78-116-742,54 84 2050,46 69-1029,2-1 1,0-1-1,1 0 1,0 0-1,1-2 1,1 0-1,0 0 1,1-2 0,0 0-1,1-1 1,36 15-1,-13-13-263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1:16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 12827,'4'31'1280,"5"19"-736,2 5-160,0 10 640,2 4-247,-5 3-49,1 4-112,-5 2-168,-4 3-56,-6 1-120,-8 2-64,-11-2-80,-4-3-88,-10-7-440,-4-4-224,-8-15 536,-4-8-144,2-17-56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1:16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16604,'-15'6'1344,"27"1"-800,8-2-200,22-4 424,7 2-120,15-3-192,7 0-144,7-2-424,-1 0-408,-11-3 416,-5 2-112,-25 3-104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1:17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40 13579,'-3'14'1656,"9"-7"-992,22-7-288,11-1 921,14-2-553,6-1-160,15-2-584,3-1-320,2-5 320,1-1-152,-6-2-80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1:17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455 1 12499,'-22'0'412,"-1"0"-1,1 2 1,0 0 0,0 1 0,0 1 0,0 2 0,1 0 0,0 1 0,-40 19 0,47-18-237,-1 0 0,2 0-1,-1 1 1,1 1 0,0 0 0,1 1 0,1 0 0,0 1 0,0 0 0,1 1 0,0 0 0,1 0 0,1 1 0,-9 20-1,14-26-101,0 1-1,0-1 1,1 1-1,1 0 1,-1 0-1,2 0 1,-1-1-1,1 1 1,0 0-1,1 0 0,0 0 1,0 0-1,5 14 1,-4-17-48,0 1 0,1-1 0,0 0 0,0 0 0,1 0 0,-1 0 0,1-1 0,0 0 0,1 1 0,0-1 0,-1-1 0,1 1 0,1-1 0,-1 0 0,1 0 0,-1 0 0,1-1 0,10 4 0,-5-3-11,1-1 1,-1 0-1,0-1 0,1 0 0,0-1 0,-1-1 0,1 0 1,-1 0-1,1-1 0,0 0 0,-1-1 0,0 0 1,17-7-1,-6 2 29,0-2 1,-1 0-1,-1-1 0,0-2 1,35-24-1,-41 25 10,0-1 0,-1 0-1,0-1 1,-1 0 0,-1-1 0,19-28 0,-27 36-37,0 0 1,0-1 0,0 1-1,-1-1 1,0 1-1,0-1 1,-1 0-1,1 0 1,-1-7-1,-1 9-16,0 1-1,0-1 1,-1 0-1,0 1 1,0-1-1,0 1 1,0-1-1,-1 1 1,0-1-1,0 1 1,0 0-1,0 0 1,-1 0-1,-4-6 1,0 3-68,0 0 1,-1 1 0,1-1-1,-1 2 1,-1-1-1,1 1 1,-1 0-1,0 1 1,0 0-1,0 1 1,0 0-1,-1 0 1,1 1-1,-19-3 1,2 3-194,0 0 0,1 1 0,-1 2 0,-40 5 0,2 8-201,10 5-65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1:57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11378,'8'2'1441,"2"1"-809,11 0-136,5 0 1112,16 1-816,4 0-71,13-1-105,3 0-72,1-2-232,-4 1-160,-6-1-296,-6-1-136,-15 2-304,-8-1-120,-17 2 464,-7 0-169,-10 1-47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9:00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12147,'1'1'103,"1"0"1,-1 0 0,1 0-1,-1 0 1,1-1 0,-1 1-1,1 0 1,-1-1 0,1 1-1,0-1 1,0 0 0,-1 0-1,1 1 1,0-1 0,2-1-1,1 2 104,289 3 2190,-223-6-2142,971-58-758,-971 51 281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1:58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15 363 10754,'-15'11'1289,"15"-2"-593,8-3-240,16-6 1528,12 0-1256,21-7-143,6-1-73,10-3-304,2-4-248,-3-1-1473,-5-2 1417,-11 3-240,-10 2-192</inkml:trace>
  <inkml:trace contextRef="#ctx0" brushRef="#br0" timeOffset="1">677 14 13083,'3'-2'106,"0"1"-1,1-1 1,-1 0 0,0 1 0,1 0 0,-1 0-1,1 0 1,-1 0 0,1 0 0,0 1 0,-1 0 0,1-1-1,0 1 1,-1 1 0,1-1 0,-1 0 0,1 1-1,0 0 1,-1 0 0,1 0 0,4 2 0,5 3 103,0 0 0,0 0 0,-1 1 1,16 11-1,-22-13-148,1 0 0,-1 0 1,0 1-1,0-1 0,0 1 1,-1 1-1,0-1 0,0 1 0,7 13 1,-10-15-41,0-1 0,-1 1 0,0 0 0,1 0 0,-2 0 1,1 0-1,0 0 0,-1 0 0,0 0 0,0 0 0,-1 1 0,1-1 1,-1 0-1,0 0 0,-1-1 0,1 1 0,-4 8 0,-5 8 49,-1-1 0,-1 0-1,0 0 1,-25 27 0,-70 69-49,91-99-103,1-2 6,-48 47-120,61-60 187,-1 0-1,1 0 0,0-1 0,0 1 0,-1-1 0,1 1 1,-6 1-1,8-3 4,-1 0 1,1 0-1,-1 0 1,0 0-1,1 0 1,-1 0 0,1 0-1,-1 0 1,0 0-1,1-1 1,-1 1-1,1 0 1,-1 0-1,1-1 1,-1 1-1,1 0 1,-1-1-1,1 1 1,-1 0 0,1-1-1,-1 0 1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1:59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13811,'-2'41'1206,"-9"52"0,6-62-864,1 0 0,2-1 0,2 51-1,0-76-302,1 0 0,0 0 0,0-1-1,0 1 1,1 0 0,0 0 0,0-1-1,2 5 1,-3-7-24,0 0 0,1-1 0,-1 1 0,0 0 0,0-1-1,1 0 1,-1 1 0,1-1 0,-1 0 0,1 0 0,0 0 0,0 0-1,-1 0 1,1 0 0,0 0 0,0-1 0,0 1 0,0 0 0,0-1-1,0 0 1,0 0 0,0 1 0,2-1 0,3-1 10,-1 0-1,1 0 1,-1-1-1,0 1 1,1-1 0,-1-1-1,0 1 1,8-5 0,47-33 108,-44 29-101,82-61 126,44-28-74,-141 99-84,0 0 0,0 0 1,0-1-1,0 1 0,0 1 0,0-1 0,1 0 0,-1 0 0,5 0 0,-6 1 1,-1 1 1,1-1 0,-1 0-1,1 0 1,-1 1-1,1-1 1,-1 0-1,1 1 1,-1-1-1,1 1 1,-1-1-1,1 1 1,-1-1 0,0 1-1,1-1 1,-1 1-1,0-1 1,1 1-1,-1-1 1,0 1-1,0-1 1,1 1-1,-1 0 1,0-1 0,0 1-1,0 0 1,0-1-1,0 1 1,0-1-1,0 1 1,0 0-1,0-1 1,0 1-1,-1 1 1,1 3 0,0-1 20,0 0 0,0 0-1,0-1 1,0 1 0,1 0 0,0-1-1,-1 1 1,3 5 0,-2-8-14,-1-1-1,0 1 1,1 0 0,-1-1-1,1 1 1,0-1 0,-1 1-1,1 0 1,-1-1 0,1 0-1,0 1 1,-1-1 0,1 1 0,0-1-1,-1 0 1,1 1 0,0-1-1,1 0 1,0 1 4,0-1 0,0 0 0,0 0 0,0 0 0,0 0 0,0-1 0,0 1 0,0 0 0,4-2 0,8-3 38,0-1 1,0-1-1,20-13 0,-24 13-50,1 1-1,0 0 0,1 1 0,-1 0 0,1 0 0,13-2 0,-23 6 0,-1 1 0,1 0 0,-1 0 0,1 0 1,-1 0-1,1 0 0,0 0 0,-1 0 0,1 0 0,-1 0 1,1 1-1,-1-1 0,1 1 0,-1-1 0,1 1 0,-1 0 1,0 0-1,1-1 0,-1 1 0,0 0 0,1 0 0,-1 0 1,0 1-1,0-1 0,0 0 0,0 0 0,0 0 0,0 1 0,0-1 1,-1 1-1,1-1 0,0 0 0,-1 1 0,1-1 0,-1 1 1,0-1-1,1 1 0,-1 0 0,0 2 0,1 8 45,0 0 1,-1-1-1,0 1 0,-3 14 0,2-15 8,-1 13 56,0-13-21,1 0-1,1 0 1,0 12-1,3-13-107,2-12 27,3-16 533,-6 8-470,-1 0 0,0 0 0,-1-16 1,-2-10 34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1:59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16187,'2'31'1433,"-1"-13"-1009,2-3-208,10-4 280,7-3-368,13-7 136,11 1-200,9-5-224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1:59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0 14211,'-15'12'793,"-1"-2"-1,0 0 1,-1-1 0,0 0-1,0-2 1,-1 0 0,-25 7-1,-16 6 346,58-20-1145,1 0 1,0 0-1,-1 0 1,1 0-1,0 0 1,0 0-1,-1 0 0,1 0 1,0 1-1,-1-1 1,1 0-1,0 0 0,0 0 1,-1 0-1,1 0 1,0 0-1,0 1 1,-1-1-1,1 0 0,0 0 1,0 0-1,-1 1 1,1-1-1,0 0 1,0 0-1,0 1 0,0-1 1,-1 0-1,1 0 1,0 1-1,0-1 0,0 0 1,0 1-1,0-1 1,0 0-1,0 0 1,0 1-1,0-1 0,0 0 1,0 1-1,14 5-385,35 1-446,-39-6 618,12 2-109,3 0-154,30 8 1,-49-9 436,0 0 1,1 0-1,-1 0 1,0 1-1,0 0 0,-1 0 1,1 1-1,-1-1 1,10 9-1,-13-10 75,-1 0 0,1 0 1,0 0-1,-1 0 0,1 1 0,-1-1 0,0 0 1,0 1-1,0-1 0,0 1 0,0-1 0,0 1 1,-1 0-1,1-1 0,-1 1 0,0 3 0,0-1 63,0 0 0,-1 1 0,0-1 0,0 0 0,0 0 0,-1 0 0,-4 9 0,-1 0 260,-1 0 1,-1 0 0,0-1 0,-15 18-1,18-25-172,-1 1 0,1-2-1,-1 1 1,0-1 0,0 0 0,-12 7-1,18-11-198,0-1 0,0 1-1,0 0 1,-1-1 0,1 1-1,0-1 1,-1 1 0,1-1 0,0 1-1,-1-1 1,1 0 0,-1 0-1,1 0 1,0 0 0,-1 0 0,1 0-1,-1 0 1,1 0 0,0-1-1,-1 1 1,1 0 0,0-1 0,-1 1-1,1-1 1,0 0 0,0 1-1,-1-1 1,1 0 0,0 0-1,0 1 1,0-1 0,0 0 0,0 0-1,0 0 1,0-1 0,0 1-1,1 0 1,-1 0 0,0 0 0,1-1-1,-1 1 1,0 0 0,1-1-1,0 1 1,-1 0 0,1-1-1,0 1 1,0 0 0,0-3 0,-1-2-56,0 0 0,1 0 0,0 1 0,1-1 0,-1 0 1,1 0-1,0 0 0,2-5 0,10-21-412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2:00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143 374 12675,'1'0'156,"-1"-1"0,1 1 0,-1-1 0,1 1 0,-1-1 0,1 1 0,-1-1 0,0 0 1,1 1-1,-1-1 0,0 1 0,0-1 0,1 0 0,-1 1 0,0-1 0,0 0 0,0 1 0,0-1 0,0 0 1,0 0-1,0 1 0,0-1 0,0 0 0,0 1 0,0-1 0,0 0 0,0 1 0,-1-1 0,1-1 1,-7-23 2285,6 23-2346,0 0 0,-1-1 0,1 1-1,-1 0 1,1 0 0,-1 0 0,0 1 0,0-1-1,0 0 1,0 1 0,0-1 0,0 1 0,-1-1-1,1 1 1,0 0 0,-1 0 0,1 0-1,-1 1 1,1-1 0,-1 0 0,1 1 0,-1 0-1,1-1 1,-1 1 0,-4 1 0,0-1-91,-1 1 0,1 0 0,0 0 0,0 1 0,-1 0 0,1 0 0,-11 6 0,18-8-6,-1 0 0,1 0-1,0 0 1,0 0-1,0 1 1,0-1-1,0 0 1,0 0-1,0 0 1,0 0-1,0 0 1,0 0-1,0 0 1,-1 0 0,1 0-1,0 0 1,0 0-1,0 0 1,0 0-1,0 0 1,0 0-1,0 0 1,0 1-1,0-1 1,0 0-1,0 0 1,0 0 0,0 0-1,0 0 1,0 0-1,0 0 1,0 0-1,0 0 1,0 0-1,0 1 1,0-1-1,0 0 1,0 0-1,0 0 1,0 0 0,0 0-1,0 0 1,0 0-1,0 0 1,0 0-1,0 0 1,0 1-1,0-1 1,0 0-1,0 0 1,0 0-1,1 0 1,-1 0 0,0 0-1,0 0 1,0 0-1,7 4-60,9 0-49,-12-4 112,0 0-1,0 0 0,-1 0 0,1-1 0,0 0 0,0 0 0,0 0 1,-1 0-1,1 0 0,-1-1 0,1 0 0,-1 1 0,1-1 1,-1-1-1,0 1 0,5-5 0,3-4 134,0 0-1,16-24 1,-22 30-86,-5 5-46,0-1-1,0 1 1,0 0-1,0 0 1,1 0-1,-1-1 1,0 1-1,0 0 1,0 0-1,0 0 1,0-1-1,0 1 1,0 0-1,1 0 1,-1-1-1,0 1 1,0 0-1,0 0 1,0-1-1,0 1 1,0 0-1,0 0 1,0-1-1,0 1 1,0 0-1,-1 0 1,1-1-1,0 1 1,0 0-1,0 0 1,0 0-1,0-1 1,0 1-1,0 0 1,-1 0-1,1 0 1,0-1-1,0 1 1,0 0-1,0 0 1,-1 0-1,1 0 1,0-1-1,0 1 1,-1 0-1,-15-4 14,-18 6-59,27 0 37,1-1 0,-1 2 0,1-1-1,-1 1 1,1 0 0,0 0 0,0 1-1,-7 5 1,10-6 4,-1 0 0,1 0-1,0 0 1,0 0 0,0 0-1,1 1 1,-1-1 0,1 1 0,0 0-1,0 0 1,0 0 0,0 0-1,1 0 1,-2 5 0,3-8 1,0 0 0,0 1 0,0-1 0,0 1 1,0-1-1,0 0 0,0 1 0,0-1 0,1 0 0,-1 1 0,0-1 0,1 0 1,0 1-1,-1-1 0,1 0 0,0 0 0,-1 0 0,1 1 0,0-1 1,0 0-1,0 0 0,0 0 0,0 0 0,0-1 0,0 1 0,0 0 1,0 0-1,1-1 0,-1 1 0,0 0 0,1-1 0,-1 1 0,0-1 1,1 0-1,2 1 0,5 1-33,1 0 0,0-1 0,18 0 0,-23-1 18,112-3-440,37 1-228,-146 3 649,-1 0-1,1 0 1,0 1-1,7 2 1,-14-3 43,1-1-1,-1 1 1,0-1-1,0 1 1,0-1-1,0 1 1,1 0-1,-1 0 1,0 0 0,0-1-1,0 1 1,-1 0-1,1 0 1,1 2-1,-2-3 11,0 1-1,1 0 0,-1 0 0,0-1 0,0 1 0,0 0 1,0 0-1,0-1 0,0 1 0,0 0 0,0-1 1,-1 1-1,1 0 0,0 0 0,0-1 0,-1 1 1,1 0-1,0-1 0,-1 1 0,1 0 0,0-1 0,-1 1 1,1-1-1,-1 1 0,1-1 0,-1 1 0,-1 0 1,2 0 4,0-1 0,-1 1 0,1 0 0,-1-1 0,1 1 0,-1-1 1,0 1-1,1-1 0,-1 1 0,1-1 0,-1 1 0,0-1 1,1 0-1,-1 1 0,0-1 0,1 0 0,-1 0 0,0 1 0,0-1 1,1 0-1,-1 0 0,0 0 0,0 0 0,1 0 0,-1 0 0,0 0 1,0 0-1,0 0 0,1 0 0,-1-1 0,0 1 0,1 0 1,-1 0-1,0-1 0,0 1 0,1 0 0,-1-1 0,1 1 0,-1-1 1,0 1-1,1-1 0,-1 1 0,1-1 0,-1 0 0,1 1 0,-1-1 1,1 1-1,0-1 0,-1 0 0,1 1 0,0-1 0,-1 0 1,1 0-1,0 1 0,0-1 0,0-1 0,-2-2 16,1-1 1,0 1-1,0-1 0,0 0 0,1 1 0,-1-1 0,2-9 1,-1 12-51,1 1-1,-1-1 1,1 0 0,-1 0 0,1 1 0,0-1 0,0 0 0,0 1 0,0-1 0,0 1 0,0-1 0,0 1 0,1 0 0,-1-1 0,0 1 0,1 0 0,-1 0 0,1 0 0,-1 0 0,1 0 0,0 0 0,-1 1 0,1-1 0,0 0-1,3 0 1,6-1-90,-1 0 0,0 1-1,18 0 1,-1 0-107,-4-2-23,-1 0 1,1-2-1,-1-1 0,1 0 1,-2-2-1,1 0 1,37-22-1,-48 24 182,-1-1-1,1 0 1,-1-1 0,0 0-1,-1 0 1,0-1 0,-1-1-1,0 1 1,0-1 0,-1-1-1,0 1 1,0-1 0,-2 0-1,1-1 1,6-22 0,-6 1 220,-5 32-155,-1 0 1,0 0-1,0 0 1,0 0-1,0 0 1,0 0-1,0 0 0,0 0 1,0 0-1,0 0 1,0 0-1,0 0 1,-1 0-1,1 0 0,0 0 1,-1 0-1,1 0 1,-1 0-1,1 0 1,-1 0-1,1 0 0,-1 1 1,0-1-1,1 0 1,-1 0-1,-1 0 1,0 0-1,1 1 0,0 0 0,0 0 0,0 1 0,0-1 1,0 0-1,0 0 0,0 0 0,0 1 0,0-1 1,0 1-1,0-1 0,0 1 0,0-1 0,0 1 0,0-1 1,0 1-1,0 0 0,1 0 0,-1-1 0,0 1 0,0 0 1,1 0-1,-1 0 0,0 0 0,0 1 0,-14 28 205,10-19-168,1 1-1,0 0 1,1 0 0,1 0-1,0 0 1,0 0 0,1 1-1,1-1 1,2 24 0,0-27-42,-1 1-1,2-1 1,-1 0 0,1 0 0,1 0-1,-1 0 1,2 0 0,-1-1 0,1 0-1,0 0 1,1 0 0,0-1 0,10 10 0,-10-10-76,1 0 1,0-1 0,0-1-1,0 1 1,1-1 0,0 0-1,0-1 1,0 1 0,1-2 0,-1 1-1,1-1 1,0-1 0,13 3-1,-22-5 59,0 0 0,1 0 0,-1 0 0,0 0 0,0 0 0,1 0 0,-1 1 0,0-1 0,1-1 0,-1 1 0,0 0 0,1 0 0,-1 0 0,0 0-1,0 0 1,1 0 0,-1 0 0,0 0 0,1 0 0,-1 0 0,0-1 0,0 1 0,1 0 0,-1 0 0,0 0 0,0-1 0,0 1 0,1 0 0,-1 0 0,0-1 0,0 1 0,0 0-1,1 0 1,-1-1 0,0 1 0,0 0 0,0-1 0,0 1 0,0 0 0,0 0 0,0-1 0,0 1 0,0 0 0,0-1 0,0 1 0,0 0 0,0-1 0,0 1 0,0 0-1,0 0 1,0-1 0,0 1 0,0 0 0,0-1 0,-1 1 0,1 0 0,0 0 0,0-1 0,0 1 0,0 0 0,-1 0 0,1-1 0,0 1 0,0 0 0,-1 0 0,1 0 0,0-1-1,-1 1 1,-16-18-156,-7-1 330,-2 1 0,-50-26 0,-6-4 1087,82 44-1013,6 2-215,11 0-244,108 0-736,-68 2 637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2:01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 15499,'0'0'31,"0"0"-1,-1 0 1,1 0-1,0 0 0,0 0 1,0 0-1,0 0 1,0 0-1,0 0 0,0 0 1,0 0-1,0 0 1,0 1-1,0-1 0,0 0 1,0 0-1,-1 0 1,1 0-1,0 0 0,0 0 1,0 0-1,0 0 1,0 0-1,0 0 0,0 0 1,0 0-1,0 0 1,-1 0-1,1 0 0,0 0 1,0 0-1,0 0 1,0 0-1,0 0 0,0 0 1,0 0-1,0 0 1,0 0-1,0 0 1,-1 0-1,1-1 0,0 1 1,0 0-1,0 0 1,0 0-1,0 0 0,0 0 1,0 0-1,0 0 1,0 0-1,0 0 0,0 0 1,0 0-1,0 0 1,0-1-1,0 1 0,0 0 1,0 0-1,0 0 1,0 0-1,-5 15 708,-3 22 290,-1 16-535,2 1 0,2-1 1,3 1-1,5 64 0,5-79-373,-7-37-113,-1-1 1,1 0-1,-1 0 0,1 1 1,0-1-1,0 0 1,-1 0-1,1 0 0,0 0 1,0 0-1,2 2 0,-3-3-3,1 0 0,-1 0 0,1 1 0,-1-1 0,1 0 0,0 0-1,-1 0 1,1 0 0,-1 0 0,1 0 0,-1 0 0,1 0 0,0 0-1,-1 0 1,1 0 0,-1 0 0,1 0 0,-1 0 0,1-1 0,-1 1-1,1 0 1,-1 0 0,1-1 0,-1 1 0,1 0 0,-1 0-1,1-1 1,-1 1 0,1-1 0,2-2 6,0-1 0,0 1 0,0-1 0,-1 0 0,1 0 0,-1 0 0,0 0 0,0 0 0,0-1 1,1-5-1,12-51-30,-12 44 6,19-123-778,-21 145 721,0-1 0,0 1 1,1-1-1,-1 0 0,1 1 0,0-1 0,4 6 0,24 37-119,-25-42 199,0-1 0,0 1-1,1-1 1,0 0 0,-1 0 0,1-1 0,1 0 0,-1 0 0,0 0 0,1-1 0,0 1-1,-1-2 1,1 1 0,0-1 0,0 0 0,0 0 0,0-1 0,0 0 0,0 0 0,0-1 0,-1 0-1,1 0 1,0-1 0,7-2 0,-8 3 11,0-1 1,-1 0-1,1 0 0,0-1 0,-1 1 1,1-1-1,-1-1 0,0 1 0,0-1 1,0 0-1,0 0 0,-1 0 0,1-1 1,-1 1-1,0-1 0,-1 0 0,1 0 1,-1-1-1,0 1 0,0-1 0,-1 1 1,0-1-1,0 0 0,0 0 0,0 0 1,-1 0-1,0-7 0,0 13-20,-1-1 0,0 1 0,0-1 0,0 1-1,0-1 1,0 0 0,0 1 0,0-1 0,0 1 0,0-1-1,0 0 1,0 1 0,0-1 0,-1 1 0,1-1 0,0 0 0,0 1-1,-1-1 1,1 1 0,0-1 0,0 1 0,-1-1 0,1 1-1,-1-1 1,1 1 0,-1 0 0,1-1 0,0 1 0,-1 0 0,1-1-1,-1 1 1,1 0 0,-1-1 0,0 1 0,1 0 0,-1 0-1,1 0 1,-1-1 0,1 1 0,-1 0 0,0 0 0,1 0-1,-1 0 1,1 0 0,-1 0 0,0 0 0,1 0 0,-1 1 0,0-1-1,-1 1-2,-1-1 0,1 1 0,0 0-1,0 0 1,-1 1 0,1-1 0,0 0-1,0 1 1,1-1 0,-1 1 0,-3 3 0,-1 3 9,0 1 0,1 0 0,0 0 0,1 0 0,0 0 0,1 0 0,-1 1 0,2 0 0,-4 16 0,6-21 12,-1 0-1,1 0 1,0 0-1,0 1 0,1-1 1,0 0-1,-1 0 1,2 0-1,1 6 0,-2-8-1,1 0 0,-1 0 0,1-1 0,-1 1 0,1 0-1,0-1 1,0 0 0,0 1 0,0-1 0,1 0 0,-1 0-1,0 0 1,1 0 0,0-1 0,-1 1 0,5 1 0,1 0 0,1-1 0,-1 0 0,1 0 1,-1 0-1,1-2 0,-1 1 0,1-1 1,0 0-1,-1 0 0,1-1 0,0-1 1,-1 1-1,1-1 0,-1-1 0,0 1 1,14-8-1,-4 2-75,-1-1 0,0-1 0,-1 0 0,0-2-1,-1 1 1,20-21 0,-61 67-63,20-24 139,4-9-10,1 1 0,-1-1 0,1 1 0,-1 0 0,1 0 0,0 0 0,0 0 0,0 0 0,1 0 0,-1 0 0,1 0 0,-1 5 0,1-8-29,0 1-1,1 0 1,-1-1 0,0 1 0,0-1 0,1 1 0,-1-1 0,0 1 0,0-1 0,1 1 0,-1-1 0,1 0 0,-1 1 0,0-1-1,1 1 1,-1-1 0,1 0 0,-1 1 0,1-1 0,-1 0 0,1 0 0,-1 1 0,1-1 0,-1 0 0,1 0 0,-1 0 0,1 0-1,0 0 1,-1 0 0,1 1 0,-1-1 0,1-1 0,-1 1 0,1 0 0,0 0 0,-1 0 0,1 0 0,-1 0 0,1 0 0,-1-1 0,1 1-1,-1 0 1,1 0 0,-1-1 0,1 1 0,-1 0 0,1-1 0,26-17-660,-9-3 366,0-6-123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2:02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13035,'-2'1'126,"1"0"0,0 1 0,-1-1 0,1 1 1,0-1-1,0 1 0,0-1 0,0 1 0,0-1 0,0 1 0,0 0 1,1 0-1,-1-1 0,1 1 0,-1 0 0,1 0 0,0 0 1,-1 0-1,1 0 0,0-1 0,0 1 0,0 0 0,1 0 0,-1 0 1,0 0-1,2 3 0,-1-2-31,0 0 0,0 0 0,0 0 0,0 0 0,1 0 0,-1 0 0,1-1 0,0 1 0,0 0 0,0-1 0,0 1 0,0-1 0,0 0 0,1 0 0,3 3 0,1-2-295,0 0-1,1 0 0,0-1 1,0 0-1,0 0 1,0 0-1,0-1 0,10 0 1,69-4-3652,-58 1 2916,-19 2 719,23-1-235,-33 1 473,1 1 0,-1-1 0,0 0 0,0 0 0,0 0 0,1 0 0,-1 0 0,0 0 0,0 0 0,1 0 0,-1 0-1,0 0 1,0 0 0,0 1 0,1-1 0,-1 0 0,0 0 0,0 0 0,0 0 0,1 1 0,-1-1 0,0 0 0,0 0 0,0 0 0,0 1 0,0-1 0,0 0-1,1 0 1,-1 0 0,0 1 0,0-1 0,0 0 0,0 0 0,0 1 0,0-1 0,-12 14 2013,-27 11 2010,31-21-3599,0 1 0,0 0 0,1 0-1,-1 0 1,1 1 0,0 1 0,1-1-1,-7 8 1,14-13-447,-1-1-1,0 0 1,0 1 0,0-1-1,0 0 1,0 0 0,0 1-1,1-1 1,-1 0 0,0 1-1,0-1 1,0 0 0,1 0 0,-1 1-1,0-1 1,0 0 0,1 0-1,-1 0 1,0 1 0,0-1-1,1 0 1,-1 0 0,0 0-1,1 0 1,-1 0 0,0 0-1,1 1 1,-1-1 0,0 0-1,1 0 1,-1 0 0,0 0 0,1 0-1,-1 0 1,0 0 0,1 0-1,-1-1 1,0 1 0,1 0-1,-1 0 1,23 1-482,-17-1 343,5 0-109,74 6-1278,-75-5 1419,0 1-1,0 0 1,0 0 0,0 1-1,0 1 1,10 5 0,-19-9 127,1 1 1,-1 0-1,1-1 1,-1 1-1,0 0 1,1 0 0,-1 0-1,0 0 1,0 0-1,0 0 1,0 0-1,0 1 1,0-1-1,0 0 1,0 1 0,0-1-1,0 0 1,-1 1-1,1-1 1,0 3-1,-1-3 24,0 0-1,0 0 0,0 0 0,-1 0 1,1 1-1,0-1 0,-1 0 1,1 0-1,-1 0 0,1 0 0,-1 0 1,0 0-1,1 0 0,-1 0 1,0 0-1,0 0 0,1 0 0,-1-1 1,0 1-1,-2 1 0,-3 2 146,0 0-1,0 0 1,-1-1 0,0 0-1,0 0 1,0-1 0,-7 2-1,5-1-173,0-1 0,-1-1-1,1 0 1,0 0-1,-1 0 1,1-1 0,0-1-1,-1 0 1,1 0-1,0-1 1,0 0-1,0 0 1,-17-8 0,13 0-222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2:03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232 137 14299,'1'-1'104,"-1"1"1,0-1-1,1 1 1,-1-1-1,0 0 0,0 1 1,1-1-1,-1 0 0,0 1 1,0-1-1,0 0 0,0 1 1,0-1-1,0 0 0,0 0 1,0 1-1,0-1 1,0 0-1,0 1 0,-1-1 1,1 0-1,0 1 0,0-1 1,-1 0-1,0 0 0,0-1 67,0 1-1,-1-1 0,1 1 0,-1-1 0,1 1 0,-1 0 0,0 0 0,1 0 1,-3-1-1,-3-1 233,1 0 1,0 1 0,-1 0 0,-11-2-1,9 3-274,0 0 0,0 1-1,0 0 1,0 1 0,0 0 0,1 0-1,-1 1 1,0 0 0,-10 4-1,15-4-131,-1-1 0,1 1 0,0 0 0,-1 1 1,1-1-1,0 1 0,1 0 0,-1 0 0,0 0 0,1 0 0,0 1 0,-1-1 0,2 1 0,-1 0 0,0 0 0,1 0 0,-1 0 0,-2 8 0,5-11 1,-1 0-1,1 1 0,-1-1 0,1 0 1,0 0-1,-1 0 0,1 0 1,0 0-1,0 0 0,0 1 0,0-1 1,0 0-1,0 0 0,0 0 1,1 0-1,-1 0 0,0 0 0,1 1 1,-1-1-1,1 0 0,-1 0 1,1 0-1,-1 0 0,1 0 0,1 1 1,-1-1-4,1 0 0,-1 0 0,1 0 0,0-1 0,-1 1 1,1 0-1,0-1 0,-1 1 0,1-1 0,0 0 0,0 0 0,0 1 0,-1-1 1,4-1-1,5 0-51,0 0 0,0-1-1,0 0 1,15-5 0,0-4-78,1-1 0,-2-1 0,0-1 0,0-1 0,-2-1 0,0-1 0,0-1 0,-2-1-1,28-34 1,-45 50 290,-9 9-69,-12 16 44,7-4 2,2 0 0,-11 25 0,17-35-80,1-1 1,-1 1 0,1 0-1,1 0 1,0 0 0,0 1-1,0-1 1,2 16 0,-1-22-37,0 1 1,1-1 0,-1 0-1,1 1 1,0-1 0,0 1-1,0-1 1,0 0 0,0 0-1,0 0 1,1 1 0,-1-1-1,1 0 1,0-1 0,-1 1-1,1 0 1,0 0 0,0-1 0,0 1-1,0-1 1,0 0 0,0 1-1,1-1 1,-1 0 0,0 0-1,1-1 1,-1 1 0,0 0-1,1-1 1,-1 1 0,1-1-1,-1 0 1,1 0 0,-1 0-1,5-1 1,4 1 13,-1-2 1,1 0-1,0 0 1,-1-1-1,1 0 1,18-9-1,-7 2-2,0-2-1,20-14 1,-34 20-30,0 0 1,-1 0 0,1-1-1,-1 1 1,-1-2 0,1 1-1,9-16 1,-16 23 1,1-1 0,0 0 0,-1 1 0,1-1 0,-1 0-1,0 0 1,1 1 0,-1-1 0,0 0 0,1 0 0,-1 0 0,0 1 0,0-1 0,0 0-1,1 0 1,-1 0 0,0 0 0,0 0 0,0 0 0,-1 1 0,1-1 0,0 0 0,0 0 0,-1-1-1,0 1 3,1 1 0,-1-1 0,0 1 0,0 0 0,0 0 0,0-1-1,1 1 1,-1 0 0,0 0 0,0 0 0,0 0 0,0 0-1,0 0 1,1 0 0,-1 0 0,0 0 0,0 1 0,0-1 0,-1 1-1,-6 1 26,0 1-1,0 1 1,-11 6-1,6-2 41,2 0-1,0 1 0,-20 20 1,26-24-40,2-1 0,-1 0 0,0 1 0,1 0 0,0 0 0,0 0 0,0 0 0,1 0 0,0 1 0,0-1 0,0 1 1,-1 7-1,3-11-20,0-1 1,0 1 0,0-1 0,0 1 0,0-1 0,0 1-1,0-1 1,1 1 0,-1-1 0,0 1 0,1-1 0,-1 1-1,1-1 1,0 0 0,0 1 0,-1-1 0,1 0 0,0 1-1,0-1 1,2 2 0,-1-2-37,0 1 1,0-1-1,1 0 0,-1 0 0,0 0 1,1 0-1,-1 0 0,1 0 1,-1 0-1,1-1 0,2 1 0,6 0-99,-1-1-1,1 0 1,-1-1-1,20-4 1,13-5-54,1-5-68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2:03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15371,'0'1'161,"1"0"-1,0 0 1,0 0-1,0 0 1,-1 0-1,1 0 1,0 0-1,-1 0 1,1 1-1,-1-1 1,1 0-1,-1 0 1,0 0-1,1 1 0,-1-1 1,0 3-1,1 23 560,-1-20-204,-6 106 1651,-40 221 1,23-200-1836,37-202-473,2 1-1,4 1 1,2 0-1,34-67 0,-49 119 32,0 0 0,0 0 0,1 0 0,1 1 0,1 1 0,19-22 0,-25 30 65,1 1 1,-1-1-1,1 1 1,0 0 0,0 0-1,1 0 1,-1 0 0,0 1-1,1 0 1,0 0-1,-1 1 1,1 0 0,0 0-1,0 0 1,0 0 0,0 1-1,-1 0 1,1 0-1,0 1 1,0 0 0,8 2-1,-10-2 11,1 0-1,-1 0 1,0 1-1,-1-1 1,1 1-1,0 0 1,0 0-1,-1 1 1,1-1-1,-1 1 1,0-1-1,0 1 1,4 4-1,-6-5 32,1 0-1,-1 0 1,0 1 0,0-1-1,0 0 1,0 0 0,0 1-1,0-1 1,-1 0 0,1 1-1,-1-1 1,1 1 0,-1-1-1,0 1 1,0-1 0,0 1-1,0-1 1,-1 0 0,1 1-1,-1-1 1,0 1 0,1-1-1,-1 0 1,-2 4-1,-1 1 56,0 0-1,0-1 1,-1 0-1,0 0 0,0 0 1,0-1-1,-1 1 1,0-1-1,0 0 0,0-1 1,-1 0-1,-12 7 0,10-7 17,-1 0-1,1 0 0,-1-1 0,1 0 1,-1-1-1,0 0 0,0 0 0,0-1 1,-13 0-1,20-1-59,0 0 1,1 0-1,-1-1 1,0 1-1,1-1 0,-1 1 1,1-1-1,-1 0 1,1 0-1,-1 0 1,1 0-1,0-1 1,-1 1-1,1-1 1,0 1-1,0-1 0,0 0 1,0 1-1,0-1 1,1 0-1,-3-3 1,3 3 18,1 0 1,-1 0-1,0 0 1,0 0-1,1 0 1,0-1 0,-1 1-1,1 0 1,0 0-1,0-1 1,0 1-1,0 0 1,0 0-1,1-1 1,-1 1 0,1 0-1,0 0 1,-1 0-1,1 0 1,0 0-1,0 0 1,0 0-1,0 0 1,3-3 0,13-16-27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2:04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7 130 15099,'2'2'175,"-1"-1"0,1-1 0,0 1 0,0 0 0,-1 0 0,1-1 0,0 1 0,0-1 0,0 1 0,0-1 0,0 0 0,0 0 0,-1 0 0,1 0 0,0 0 0,0 0 0,0 0 0,0-1 0,3-1 0,37-12 1533,-31 9-1318,-1 0 0,0-1 0,18-12 0,-25 16-363,0-1 0,1 1-1,-2-1 1,1 0-1,0 0 1,0 0 0,-1-1-1,0 1 1,0 0-1,0-1 1,0 1-1,0-1 1,-1 0 0,3-7-1,-4 10-34,0 0-1,0 0 1,1 0-1,-1 0 1,0 0 0,0 0-1,0 0 1,0 0-1,0 0 1,-1 0-1,1 0 1,0 0 0,0 0-1,-1 0 1,1 0-1,0 0 1,-1 0 0,1 0-1,-1 0 1,0 0-1,1 0 1,-1 0-1,1 1 1,-1-1 0,0 0-1,0 0 1,0 1-1,1-1 1,-1 1 0,0-1-1,0 0 1,0 1-1,0 0 1,0-1-1,0 1 1,0-1 0,0 1-1,0 0 1,0 0-1,0 0 1,0 0-1,0 0 1,-2 0 0,-2 0-33,0 0 1,0 1 0,0 0 0,0 0 0,0 0-1,0 0 1,0 1 0,-5 2 0,2 1 17,0 0 0,1 0 0,-1 1 0,1 0 0,1 0 0,-1 1 0,1 0 0,0 0 0,0 0 0,1 1 0,0 0 0,0 0 0,1 0 0,0 0 0,1 1 0,0 0 0,0 0 0,1 0 0,0 0 0,0 0 0,0 12 0,2-19 28,0 0-1,1 1 0,-1-1 0,0 0 0,1 0 0,0 0 1,-1 0-1,1 0 0,0 0 0,0 0 0,0 0 0,0-1 1,0 1-1,1 0 0,-1 0 0,1-1 0,-1 1 0,1-1 0,-1 1 1,1-1-1,0 0 0,0 0 0,-1 0 0,1 0 0,0 0 1,0 0-1,0 0 0,0 0 0,0-1 0,0 1 0,1-1 0,-1 0 1,0 0-1,0 1 0,3-2 0,5 2-22,0-2 1,1 0-1,-1 0 1,0-1-1,18-5 1,4-4-96,40-20 1,-41 16 12,33-10 0,-63 25 112,0-1-1,0 1 1,0-1-1,0 1 1,0 0-1,0-1 1,0 1-1,0 0 1,0 0-1,0 0 1,0 0-1,0 0 1,0 0-1,1 0 1,-1 0-1,0 0 1,0 0-1,0 0 1,0 1-1,0-1 1,0 0-1,0 1 1,0-1-1,0 1 1,1 0-1,-1 1 49,-1-1 0,1 1 0,-1-1 0,0 1 0,1-1 0,-1 1 0,0-1 0,0 1 0,0 0 0,0-1-1,0 1 1,-1 2 0,0-2 25,1 0 0,0 0 0,0 1 0,-1-1 0,1 0 0,1 0-1,-1 0 1,0 1 0,1-1 0,-1 0 0,2 3 0,-2-4-62,1-1 0,-1 1 1,1-1-1,0 1 0,-1-1 1,1 0-1,-1 1 0,1-1 1,0 0-1,-1 1 0,1-1 0,0 0 1,0 0-1,-1 0 0,1 1 1,0-1-1,0 0 0,-1 0 0,1 0 1,0 0-1,-1-1 0,1 1 1,0 0-1,0 0 0,0-1 1,22-6 136,-19 6-115,56-24 121,-44 17-195,0 0 0,1 2 0,0 0 0,0 1 0,29-5 0,-44 10 19,0 0 0,0 0 0,0 0 0,0 0 0,0 0 0,-1 0 1,1 1-1,0-1 0,0 0 0,0 1 0,0 0 0,-1-1 0,1 1 0,0 0 1,-1 0-1,1 0 0,-1 0 0,1 0 0,-1 0 0,1 0 0,-1 1 1,0-1-1,1 0 0,1 4 0,-1-1-51,0 1 1,0-1-1,0 1 1,-1 0-1,0-1 1,0 1-1,1 9 1,-2-14 45,0 1-1,0-1 1,0 1 0,1 0 0,-1-1-1,0 1 1,0-1 0,0 1 0,1-1-1,-1 1 1,0-1 0,0 1 0,1-1-1,-1 1 1,0-1 0,1 0 0,-1 1-1,1-1 1,-1 1 0,0-1-1,1 0 1,-1 0 0,1 1 0,-1-1-1,1 0 1,-1 0 0,1 1 0,-1-1-1,1 0 1,0 0 0,-1 0 0,1 0-1,-1 0 1,1 0 0,-1 0 0,1 0-1,-1 0 1,1 0 0,0 0 0,-1 0-1,1 0 1,-1 0 0,1 0 0,-1-1-1,1 1 1,-1 0 0,1 0 0,-1-1-1,1 0 1,14-4-178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9:14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87 11971,'-21'0'705,"-6"0"2007,53 5-862,59 3-1341,1-3-1,121-8 1,-146-3-1184,0-2 1,-1-3-1,0-2 1,69-26-1,-93 26 181,-4 1-176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2:04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234 138 13043,'0'0'112,"1"-1"0,-1 1-1,0 0 1,0-1 0,0 1 0,0 0 0,1-1 0,-1 1 0,0 0-1,0-1 1,0 1 0,0 0 0,0-1 0,0 1 0,0 0 0,0-1-1,0 1 1,0-1 0,0 1 0,0 0 0,0-1 0,-1 1 0,1 0-1,0-1 1,0 1 0,0 0 0,0-1 0,-1 1 0,1 0 0,0 0 0,0-1-1,0 1 1,-1 0 0,1-1 0,0 1 0,-1 0 0,1 0 0,-19-4 2636,-21 7-595,28 0-1968,0 0 0,1 0 0,-1 1 0,1 0 0,0 1-1,-15 8 1,19-9-191,1 0 1,-1 1-1,1 0 0,0 0 1,0 0-1,1 1 0,0 0 0,0 0 1,0 0-1,-7 12 0,11-15-2,0-1 1,0 0-1,0 1 0,0-1 0,0 1 0,1-1 0,-1 1 0,1 0 1,0-1-1,-1 6 0,2-7 3,-1 0-1,0 1 1,0-1 0,1 0 0,-1 0 0,1 0-1,-1 0 1,1 0 0,-1 0 0,1 0 0,0 0-1,0 0 1,-1 0 0,1 0 0,0 0 0,0-1-1,0 1 1,0 0 0,0 0 0,0-1 0,0 1-1,0-1 1,0 1 0,0-1 0,0 1 0,0-1-1,2 1 1,5 0-44,0 0 0,-1 0-1,1-1 1,0 0 0,0 0 0,0-1-1,0 0 1,0 0 0,-1-1-1,14-4 1,4-3-106,-1-1 0,24-13 0,-15 5 29,0-1-1,-1-2 0,-1-1 1,-1-1-1,-1-2 0,40-44 1,-62 61 144,-4 5 4,-1 1 0,0-1 0,0 1 0,0-1 0,0 0 0,-1 0 0,1 0 0,2-6 0,-19 19 322,2 4-263,1 0-1,1 1 1,0 1 0,1-1 0,1 2 0,0-1 0,2 1 0,-1 1-1,2-1 1,-5 22 0,11-37-80,-1-1 0,1 1-1,0 0 1,-1-1 0,1 1-1,0 0 1,0 0 0,0-1-1,1 1 1,-1 0 0,0-1-1,1 1 1,-1-1 0,1 1-1,-1 0 1,1-1 0,0 1-1,1 2 1,-1-3 1,0 0 0,1-1 0,-1 1 0,0 0 0,0 0 0,1-1-1,-1 1 1,1-1 0,-1 1 0,0-1 0,1 1 0,-1-1 0,1 0 0,-1 0 0,1 0 0,-1 0-1,1 0 1,-1 0 0,1 0 0,-1-1 0,3 1 0,20-6-66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2:05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0 135 14643,'66'-5'8209,"-52"3"-8118,0-1 0,0 0 0,-1-1 0,1-1 0,-1 0 0,0-1-1,0 0 1,20-15 0,-29 18-85,-1 1 0,0-2 1,1 1-1,-1 0 0,-1 0 0,1-1 0,4-6 0,-7 9-9,1 0 1,-1 0-1,1 0 1,-1 0-1,1 0 0,-1 0 1,0 1-1,0-1 1,1 0-1,-1 0 1,0 0-1,0 0 1,0 0-1,0 0 1,0 0-1,0 0 0,0 0 1,0 0-1,-1 0 1,1 0-1,0 0 1,0 0-1,-1 0 1,1 0-1,-1 0 1,1 1-1,-1-1 0,1 0 1,-1 0-1,1 0 1,-1 1-1,0-1 1,1 0-1,-1 1 1,0-1-1,0 1 0,0-1 1,1 1-1,-1-1 1,0 1-1,-1-1 1,-4-1-16,1 1 1,-1-1-1,0 1 0,1 0 1,-1 1-1,0 0 0,0 0 1,1 0-1,-1 0 1,0 1-1,0 0 0,1 0 1,-1 1-1,1-1 1,-1 1-1,-6 4 0,3-2-8,-1 0 0,1 1 0,0 1 0,1-1 0,0 1 0,-1 1 0,2 0 0,-11 11 0,14-13 16,0 0 0,0 1 0,1 0-1,-1 0 1,1 0 0,1 0 0,-1 0 0,1 1 0,-2 8-1,3-13 8,1 1 1,0-1-1,-1 0 0,1 0 0,0 0 0,0 0 0,1 1 0,-1-1 0,0 0 0,1 0 1,-1 0-1,1 0 0,-1 0 0,1 0 0,0 0 0,0 0 0,0 0 0,0 0 0,0 0 0,1 0 1,-1-1-1,1 1 0,-1-1 0,1 1 0,-1-1 0,1 1 0,0-1 0,0 0 0,-1 0 1,1 0-1,0 0 0,3 1 0,3 1-36,1-1 1,0 0 0,0 0-1,0-1 1,0 0-1,0-1 1,0 0-1,0 0 1,1-1-1,-1 0 1,9-3-1,16-4-218,49-19-1,-75 23 219,61-23-267,-36 12 66,37-9 0,-50 21 295,-20 3-46,1 0-1,-1 1 0,1-1 0,-1 0 0,0 0 0,1 0 0,-1 0 0,0 0 1,1 1-1,-1-1 0,0 0 0,1 0 0,-1 1 0,0-1 0,1 0 1,-1 1-1,0-1 0,1 0 0,-1 0 0,0 1 0,0-1 0,0 1 1,1-1-1,-1 1 0,0 1 52,0 1 0,0-1 0,0 1 0,0-1 0,-1 0 0,1 1 0,-1-1 0,1 1 0,-3 3 0,-1 11 228,3-16-254,1 0-1,0 1 1,0-1-1,0 0 1,0 1-1,0-1 1,0 0-1,0 1 1,0-1-1,0 0 1,0 1 0,1-1-1,0 2 1,-1-3-16,0 1 1,1-1 0,-1 1-1,1-1 1,-1 1 0,0-1 0,1 0-1,-1 1 1,1-1 0,-1 1-1,1-1 1,-1 0 0,1 0-1,-1 1 1,1-1 0,0 0-1,-1 0 1,1 0 0,-1 1 0,2-1-1,2 0 21,1 0 0,-1-1 0,0 0 0,0 1 0,1-1 0,6-3 0,56-21-209,-46 16-77,0 1-1,0 1 0,41-8 1,-60 14 235,-1 1 0,1-1 0,-1 1 0,1 0 0,-1 0 0,1 0 0,-1 0 1,1 0-1,-1 0 0,1 0 0,-1 0 0,1 1 0,-1-1 0,0 0 0,1 1 0,-1-1 0,1 1 1,-1 0-1,0-1 0,1 1 0,-1 0 0,0 0 0,0 0 0,0 0 0,0 0 0,0 0 0,0 0 1,0 0-1,0 1 0,0-1 0,0 0 0,1 3 0,-2 0 42,1 0 0,-1 0 0,1 0 0,-1 0 0,-1 0 0,1 0 0,0 0 0,-1 0 0,0 0 0,0 0-1,-2 6 1,-2 1 107,0 1-745,5-10 109,4-4-63,10-7 261,14-4-117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2:06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4 13419,'-1'-1'374,"0"1"-1,0-1 1,-1 1 0,1 0 0,0-1-1,-1 1 1,1 0 0,0 0-1,-1 0 1,1 0 0,0 0 0,-1 0-1,1 0 1,0 0 0,-1 1 0,1-1-1,-3 1 1,-34 11 1232,15-4-768,15-6-651,-78 23 1029,77-21-1155,1-1 0,0 1 0,0 0 0,1 0-1,-1 1 1,1 1 0,-13 10 0,19-15-59,-1 1-1,1-1 1,-1 0 0,1 0-1,0 1 1,0-1 0,0 1-1,0-1 1,0 1 0,0-1-1,0 1 1,1-1 0,-1 1-1,0 0 1,1-1 0,0 1-1,-1 0 1,1 0 0,0 0 0,0-1-1,0 1 1,0 0 0,0 0-1,0-1 1,0 1 0,1 0-1,-1 0 1,1-1 0,-1 1-1,1 0 1,0-1 0,-1 1-1,1 0 1,2 1 0,-1 0-54,1-1 0,0 1 0,0-1 0,0 0 0,0 0 0,0 0 0,0 0 0,0-1 0,1 0 0,-1 1 0,1-1 0,-1 0-1,1-1 1,-1 1 0,1 0 0,5-1 0,8 0-224,1-1-1,-1-1 1,0 0-1,34-10 0,-8-1-165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2:06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74 107 14875,'-1'0'138,"0"1"-1,0-1 1,0 1 0,0 0-1,0-1 1,0 1-1,0 0 1,1 0 0,-1-1-1,0 1 1,1 0-1,-1 0 1,0 1 0,0-1-84,1-1 0,0 0 0,0 1 0,0-1 0,0 0 1,0 1-1,0-1 0,0 0 0,0 1 0,0-1 0,0 0 1,0 1-1,0-1 0,1 0 0,-1 1 0,0-1 0,0 0 1,0 1-1,0-1 0,0 0 0,1 1 0,-1-1 0,0 0 1,0 0-1,1 1 0,-1-1 0,1 0 0,1 2 104,0-1-1,0 0 1,0 0 0,0 0-1,0 0 1,1-1 0,-1 1-1,0 0 1,1-1-1,-1 0 1,4 1 0,16-1 165,0-1 1,0 0 0,-1-2-1,35-7 1,-40 6-304,-1-1-1,0 0 1,0-1-1,-1 0 1,0-1 0,0-1-1,14-10 1,-26 17-19,-1 0 0,0 0 0,1 0 0,-1 0 1,0 0-1,0 0 0,0 0 0,1-1 0,-1 1 0,0 0 1,-1-1-1,1 1 0,0-1 0,0 1 0,-1-1 0,1 0 1,-1 1-1,1-1 0,-1 0 0,0 1 0,1-1 0,-1 0 1,0-2-1,-1 3 1,1-1-1,-1 1 1,0 0 0,0-1-1,0 1 1,1 0 0,-1 0 0,0-1-1,0 1 1,-1 0 0,1 0 0,0 0-1,0 0 1,0 0 0,-1 0 0,1 1-1,0-1 1,-1 0 0,1 1 0,-1-1-1,1 1 1,-1-1 0,1 1 0,-1 0-1,-1 0 1,-11-2 9,1 1 0,0 0-1,0 1 1,-1 1 0,1 0 0,0 1 0,-18 4 0,8 0 16,0 1 0,0 1 1,-25 14-1,33-15-1,1 1 0,0 1 1,-15 12-1,25-18-19,1 0 0,-1 0 0,1 1 1,-1-1-1,1 1 0,0-1 0,1 1 0,-1 0 1,1 0-1,-1 1 0,1-1 0,0 0 1,1 1-1,-1-1 0,0 6 0,2-8-24,0 0-1,0 0 0,0 0 1,0 0-1,1 0 1,-1 0-1,1 0 0,-1 0 1,1 0-1,0-1 1,-1 1-1,1 0 0,0 0 1,0-1-1,1 1 1,-1-1-1,0 1 0,0-1 1,1 1-1,-1-1 1,1 0-1,-1 1 0,1-1 1,0 0-1,0 0 1,-1 0-1,1 0 1,0-1-1,0 1 0,3 0 1,4 2-90,1 0 0,0-1 0,0 0 0,17 0 0,26-1-88,4-2-72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2:07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31 19148,'-20'9'1872,"13"-3"-1271,0-3-321,7-6 920,5-6-1200,4-1 256,1-3-192,5 0-272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2:07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 16067,'4'-6'2389,"-4"15"-972,-4 17 269,3-21-1461,-3 6 101,2 0 0,-1 1 0,1-1 0,0 20 0,2-29-315,0 0 0,0 1 0,0-1 1,0 0-1,1 0 0,-1 0 0,1 0 0,-1-1 0,1 1 0,0 0 0,-1 0 0,1 0 0,0 0 0,0-1 0,1 1 0,-1 0 0,0-1 0,0 1 0,1-1 1,-1 1-1,1-1 0,0 0 0,-1 0 0,1 0 0,0 1 0,-1-2 0,1 1 0,0 0 0,0 0 0,0-1 0,0 1 0,0-1 0,4 1 0,5 0-25,1 0 0,-1-1 0,1 0-1,-1-1 1,1-1 0,11-2 0,67-23-173,-72 20 101,0 1 0,1 1 0,0 0 0,1 1 0,-1 1 0,27 0 0,-45 3 88,0 0 0,0 0 0,0 0 0,0 0 0,0 0 0,-1 0 0,1 0 0,0 0 0,0 1 1,0-1-1,0 0 0,0 1 0,-1-1 0,1 0 0,0 1 0,0-1 0,-1 1 0,1-1 0,0 1 0,-1 0 0,1-1 0,0 1 0,-1 0 0,1-1 0,-1 1 0,1 0 0,-1 0 0,0-1 0,1 1 0,-1 0 0,0 0 0,1 0 0,-1 0 0,0 0 0,0-1 0,0 1 0,0 0 0,0 0 0,0 0 0,0 0 0,0 0 0,0 0 0,0 0 1,0-1-1,-1 1 0,1 0 0,-1 1 0,1-1 6,0-1 0,-1 1 0,1 0 0,0 0 0,0 0 1,0-1-1,0 1 0,0 0 0,-1 0 0,1 0 0,1 0 1,-1-1-1,0 1 0,0 0 0,0 0 0,0 0 0,1-1 0,-1 1 1,0 0-1,0 0 0,1 0 0,-1-1 0,1 1 0,-1 0 1,1-1-1,-1 1 0,1 0 0,-1-1 0,1 1 0,0-1 1,-1 1-1,1-1 0,0 1 0,-1-1 0,1 0 0,0 1 1,0-1-1,-1 0 0,1 1 0,0-1 0,1 0 0,10 0-10,1 0 0,-1-1 0,0-1 0,0 0 0,1-1 0,-2 0 0,21-8 0,3 0-134,-27 9 125,6-3-110,0 2 1,1-1-1,0 2 0,22-1 0,-34 2 123,-1 1 1,1 0-1,0 1 0,-1-1 0,1 0 1,-1 1-1,1-1 0,-1 1 0,1 0 0,-1 0 1,1 0-1,-1 0 0,0 0 0,0 0 1,1 1-1,-1-1 0,0 1 0,0 0 1,0-1-1,-1 1 0,1 0 0,0 0 0,-1 0 1,1 0-1,-1 1 0,0-1 0,1 0 1,-1 0-1,0 1 0,0-1 0,-1 1 1,2 4-1,-1 5 149,-1-10-121,-1 0 0,2-1 1,-1 1-1,0 0 0,0-1 1,0 1-1,1-1 0,-1 1 0,1 0 1,1 2-1,0-5-618,-2-5 332,0-10 45,-2 2-30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2:09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17 545 14395,'-15'45'2366,"15"-45"-2350,0 0 1,-1 0 0,1 1-1,0-1 1,0 0-1,0 0 1,0 0-1,0 0 1,0 1-1,0-1 1,0 0-1,0 0 1,0 0-1,0 1 1,0-1-1,0 0 1,0 0-1,0 0 1,0 1-1,0-1 1,0 0 0,0 0-1,0 0 1,0 1-1,0-1 1,0 0-1,0 0 1,0 0-1,1 0 1,-1 1-1,0-1 1,0 0-1,0 0 1,0 0-1,0 0 1,1 0-1,-1 0 1,0 1 0,0-1-1,0 0 1,0 0-1,1 0 1,-1 0-1,0 0 1,0 0-1,0 0 1,0 0-1,1 0 1,-1 0-1,0 0 1,0 0-1,0 0 1,1 0-1,-1 0 1,0 0 0,12-6 827,11-13-256,-2 0 1,0-2-1,28-34 1,0-2-257,215-227-292,-246 264-88,7-7-134,0 2-1,49-39 1,-93 102 2,13-27 160,0 1 24,0-1 0,1 1 0,0 0 1,1 1-1,1-1 0,-1 1 0,-1 16 0,5-28 4,0 1 0,0-1 0,0 1 0,0 0-1,0-1 1,0 1 0,1 0 0,-1-1 0,0 1 0,1-1 0,-1 1 0,1-1-1,0 1 1,-1-1 0,1 1 0,0-1 0,0 0 0,0 1 0,0-1 0,0 0-1,0 0 1,0 0 0,1 0 0,-1 0 0,0 0 0,1 0 0,-1 0 0,1 0-1,-1 0 1,1-1 0,-1 1 0,1-1 0,-1 1 0,1-1 0,-1 0 0,1 1-1,0-1 1,-1 0 0,1 0 0,-1 0 0,1 0 0,2-1 0,5 0 20,0 0 1,0-1-1,0 0 1,-1 0 0,1-1-1,12-5 1,12-9 15,-1-2 0,47-35 0,28-17-196,-107 71 150,1-1 0,-1 1-1,1 0 1,-1-1 0,1 1 0,-1 0 0,1 0 0,-1-1 0,1 1-1,-1 0 1,1 0 0,-1 0 0,1 0 0,-1 0 0,1-1 0,-1 1-1,1 0 1,0 0 0,-1 1 0,1-1 0,-1 0 0,1 0 0,-1 0-1,1 0 1,0 1 0,-1-1 1,1 1 1,-1-1-1,0 1 1,0-1-1,0 1 0,1 0 1,-1-1-1,0 1 0,0 0 1,0-1-1,0 1 0,0 0 1,0-1-1,0 1 0,-1-1 1,1 1-1,0 0 0,0 0 1,-18 41 37,12-29-22,0 2-38,1 0 1,-4 17 0,8-28 105,1 0 0,-1-1 0,1 1 0,-1 0 0,1 0 0,0 0 0,0 0 0,1-1-1,-1 1 1,1 0 0,0 0 0,0-1 0,0 1 0,3 5 0,-3-8-55,0 1-1,-1-1 0,1 0 0,0 0 0,0 0 0,0 0 1,1 0-1,-1 0 0,0 0 0,0 0 0,0 0 0,1 0 0,-1-1 1,0 1-1,1-1 0,-1 1 0,1-1 0,-1 1 0,0-1 1,1 0-1,2 1 0,13-2 285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8:44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22 12331,'15'-5'315,"0"1"1,0 0 0,1 1 0,-1 1 0,1 0 0,17 1 0,-24 1-248,-1 0 1,0 1-1,1 0 1,-1 1-1,0 0 1,0 0-1,0 0 1,0 1-1,0 1 1,-1-1-1,1 1 1,-1 0-1,7 6 1,-11-8-54,0 1 0,-1-1 0,1 1 0,0-1 0,-1 1 0,0 0 0,0 0 0,0 0 0,0 0 0,0 0 0,-1 0 0,1 1 0,-1-1 1,0 0-1,0 1 0,0-1 0,0 1 0,-1 0 0,1-1 0,-1 1 0,0-1 0,0 1 0,-1 0 0,1-1 0,-1 1 0,1-1 0,-1 1 0,0-1 0,0 1 0,-1-1 1,1 0-1,-3 5 0,-3 4 20,-1-1 0,1 0 0,-2 0 0,0-1 0,0 0 0,0 0 0,-16 11 0,-77 51 379,66-48-3,-56 48-1,87-67-357,1-1-1,-1 1 1,1 0 0,0 0 0,0 0-1,1 1 1,-6 11 0,9-16-41,-1 1 0,0 0 1,1 0-1,-1-1 0,1 1 0,-1 0 1,1 0-1,0 0 0,0 0 1,0-1-1,0 1 0,0 0 0,1 0 1,-1 0-1,0 0 0,1-1 1,-1 1-1,1 0 0,0-1 0,0 1 1,-1 0-1,1-1 0,0 1 1,0-1-1,1 1 0,-1-1 0,0 1 1,0-1-1,1 0 0,-1 0 1,2 2-1,4 1 2,0-1 1,0 0-1,0 0 1,0 0-1,1-1 0,-1 0 1,1 0-1,-1-1 1,1 0-1,0 0 0,12-1 1,7-1 17,52-9 0,-40 3 0,-1-1-1,37-15 0,-56 16-4,0-1 0,-1 0 0,0-2-1,0 0 1,26-20 0,-42 29-22,-1 0 1,0 0-1,1 0 1,-1 0-1,0 0 1,0 0-1,0-1 1,0 1-1,0 0 1,0-1-1,0 1 1,0-1-1,-1 1 1,1-1-1,-1 1 1,1-1-1,-1 1 1,1-4-1,-1 4 0,-1 0 0,1-1 0,-1 1 1,1 0-1,-1 0 0,1 0 0,-1-1 0,0 1 0,0 0 0,1 0 0,-1 0 1,0 0-1,0 0 0,0 0 0,0 1 0,0-1 0,-1 0 0,1 0 0,0 1 0,0-1 1,0 1-1,-1-1 0,1 1 0,-2-1 0,-13-4 27,0 1 1,0 0-1,-1 1 0,1 1 0,-30 0 1,-82 8-1026,113-4 394,15-2 592,0 0-1,0 0 1,0 0-1,0 0 1,0 0-1,0 0 1,0 0 0,0 0-1,0 0 1,0 0-1,0 0 1,0 0-1,0 0 1,1 0-1,-1 0 1,0 0 0,0 0-1,0 0 1,0 0-1,0 1 1,0-1-1,0 0 1,0 0-1,0 0 1,0 0-1,0 0 1,0 0 0,0 0-1,0 0 1,0 0-1,0 0 1,0 0-1,0 0 1,0 0-1,-1 0 1,1 0 0,0 0-1,0 0 1,0 0-1,0 0 1,0 0-1,0 1 1,0-1-1,0 0 1,0 0-1,0 0 1,0 0 0,0 0-1,0 0 1,0 0-1,0 0 1,0 0-1,0 0 1,0 0-1,22 3-368,18-1-96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8:45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14523,'-7'0'1480,"10"3"-999,24 3-129,6-4 648,17 3-440,3-2-48,11-2-40,4 2-88,-6-2-320,-3-1-248,-18 2-416,-9 1-152,-25 0 544,-12 4-144,-16 2-144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8:46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12987,'4'9'1232,"18"-1"-640,5-2-208,14-2 600,2-1-255,8-1-281,-1-2-416,-3-3 144,-8 0-8,-12-1-216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9:14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 14907,'-2'0'223,"-20"1"1103,19 4-834,13 4 14,30 12-195,0-2 0,74 23 0,-55-21-259,-31-11-49,-4-2-24,-1 1-1,0 1 1,38 22-1,-60-31 21,0-1 0,0 1 0,0 0-1,0-1 1,0 1 0,0 0 0,0 0 0,0-1 0,0 1 0,0 0 0,0 0-1,0 0 1,-1 0 0,1 0 0,0 0 0,-1 1 0,1-1 0,-1 0 0,1 0-1,-1 0 1,0 1 0,1-1 0,-1 0 0,0 0 0,0 1 0,0-1 0,0 0-1,0 1 1,0-1 0,0 0 0,0 0 0,0 1 0,-1-1 0,1 0 0,-1 0-1,1 0 1,-1 1 0,0 0 0,-3 3 16,-1 1 1,1-2-1,-1 1 1,0 0-1,0-1 0,-7 4 1,0 1 15,-42 33 9,-368 303 987,361-288-933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8:46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15307,'5'15'1433,"-2"9"-1089,0 20-56,-1 8 416,1 14-184,2 5-24,-1 11-88,3 5-48,-1 9-88,0 1-48,1-11-320,0-2-280,-2-8-2040,-3 0 2168,-2-5-280,-1-7-209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8:54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14499,'-4'68'991,"-1"2"-564,7 110-1,17-31-233,-8-82 93,2 99 1,-14-134 839,3 31-81,1-46-609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8:56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16 15627,'11'-7'1056,"5"-2"-30,-13 10-241,-6 7 417,-4 2-960,0 1-1,-1-2 0,0 1 0,0-1 1,-1 0-1,-14 11 0,-2-2-48,-38 23-1,-16 0 102,71-38-254,0 0-1,0 0 0,-1 0 1,1-1-1,-1-1 1,0 1-1,-15 0 0,23-2-40,0 0-1,0 0 0,0 0 0,0 0 0,-1 0 0,1 0 0,0-1 0,0 1 0,0 0 0,0 0 0,0-1 0,0 1 0,0-1 0,0 1 1,0-1-1,0 1 0,0-1 0,0 0 0,0 1 0,0-1 0,0 0 0,1 0 0,-1 0 0,0 1 0,1-1 0,-1 0 0,0 0 1,1 0-1,-1 0 0,1 0 0,0 0 0,-1 0 0,1-1 0,0 1 0,-1 0 0,1 0 0,0 0 0,0 0 0,0 0 0,0 0 0,0-1 1,0 1-1,1-2 0,0-2-35,0 0 0,1 0 1,0 1-1,0-1 0,0 0 1,0 1-1,1-1 0,3-4 1,1 1-35,0 0 0,0 0 0,1 1 0,0 0 0,0 0 1,1 1-1,0 0 0,0 1 0,0 0 0,1 0 0,14-4 1,-20 7 51,0 1 0,1 0 1,-1 0-1,0 1 0,1-1 1,-1 1-1,1 0 0,-1 0 1,1 1-1,-1-1 0,1 1 1,7 2-1,-9-2 22,0 1 0,0 0 1,1 0-1,-1 0 0,0 0 0,0 0 0,-1 0 1,1 1-1,0 0 0,-1-1 0,0 1 1,1 0-1,-1 0 0,0 0 0,-1 1 0,1-1 1,2 6-1,8 34 92,4 10 77,-14-49-191,-1-1 1,1 0-1,0 1 1,0-1-1,0 0 1,0 0-1,0 0 1,1-1 0,-1 1-1,1 0 1,6 3-1,-6-4 37,1-1-1,-1 0 0,1 0 1,0 0-1,0-1 1,0 1-1,-1-1 0,1 0 1,0 0-1,0 0 1,0-1-1,5-1 1,-8 2-21,21-4-15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8:56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13971,'35'5'1437,"-8"-2"-386,33 8-1,-52-9-902,0 1 0,0-1 0,-1 2 0,1-1 0,-1 1 0,0 0 0,0 0 0,10 9 0,-15-12-118,0 1 0,0 0-1,0 0 1,0 0 0,-1 0-1,1 1 1,-1-1-1,1 0 1,-1 1 0,0-1-1,0 1 1,0-1 0,0 1-1,0 0 1,-1-1 0,1 1-1,0 4 1,-2-3 0,1 0 0,0 1 0,-1-1 0,0 0 1,0 1-1,0-1 0,-1 0 0,1 0 0,-1 0 0,-2 4 0,-6 7 51,-1 0 0,0-1-1,0 0 1,-17 15 0,-36 30 235,38-36-77,1 1 0,-22 27 0,46-49-213,-1-1 1,1 1-1,0 0 0,-1-1 0,1 1 0,0 0 0,0 0 0,0 0 1,1 0-1,-1 0 0,0 0 0,1 0 0,-1 0 0,1 0 1,0 0-1,-1 0 0,1 0 0,0 1 0,1 3 0,0-5-4,0 1 0,0-1 0,0 1 0,0-1 0,0 1 0,0-1 0,0 0 0,1 1 0,-1-1 0,1 0 0,-1 0 0,1 0-1,-1 0 1,1 0 0,0 0 0,-1-1 0,1 1 0,0 0 0,-1-1 0,1 0 0,4 1 0,9 2 22,0-1 0,1 0 0,-1-2 0,1 1 0,-1-2 0,1 0 0,-1-1 0,1-1 0,-1 0 0,0-1 0,0 0 0,23-12 0,-36 16-37,-1-1 0,0 1 0,1-1 0,-1 0-1,0 0 1,1 1 0,-1-1 0,0 0 0,0 0 0,0 0 0,0 0 0,0-1 0,0 1 0,0 0 0,0 0-1,0-1 1,-1 1 0,2-2 0,-2 2-2,0 1 0,0-1 0,-1 0 0,1 0 1,0 1-1,0-1 0,0 0 0,-1 1 0,1-1 0,0 0 0,-1 0 0,1 1 0,0-1 0,-1 1 0,1-1 0,-1 0 0,1 1 0,-1-1 1,1 1-1,-1-1 0,0 1 0,1-1 0,-1 1 0,-1-1 0,-3-2-6,0 1 1,0 0-1,-1 0 1,1 0-1,-1 0 0,1 1 1,-11-1-1,5 1-304,0 0-1,0 1 0,0 0 0,1 1 1,-1 0-1,0 1 0,-15 4 0,25-6 268,0 1-1,0-1 0,1 0 0,-1 1 0,0-1 0,0 1 0,1-1 0,-1 1 0,0-1 1,1 1-1,-1 0 0,0-1 0,1 1 0,-1 0 0,1-1 0,-1 1 0,1 0 0,-1 0 1,1-1-1,0 1 0,-1 0 0,1 0 0,0 0 0,0 1 0,1 8-601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8:58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4 238 10730,'-4'18'2966,"4"-18"-2878,0 1 1,1-1-1,-1 0 1,0 0-1,0 0 1,0 0-1,0 1 0,0-1 1,0 0-1,0 0 1,0 0-1,1 0 1,-1 0-1,0 1 1,0-1-1,0 0 1,0 0-1,0 0 0,1 0 1,-1 0-1,0 0 1,0 0-1,0 0 1,0 0-1,1 0 1,-1 0-1,0 0 1,0 0-1,0 0 0,0 0 1,1 0-1,-1 0 1,0 0-1,0 0 1,0 0-1,1 0 1,-1 0-1,0 0 1,0 0-1,0 0 1,0 0-1,1 0 0,-1 0 1,3-2 352,1 0 0,-1-1 0,0 1 0,0-1 0,0 1 0,4-7 0,186-213 2416,-180 209-2911,-13 13 53,0 0 0,0 0 0,0 0-1,0 0 1,0 0 0,1 0 0,-1 0 0,0 0 0,0 0 0,0 0 0,0-1 0,0 1 0,0 0-1,0 0 1,0 0 0,0 0 0,0 0 0,1 0 0,-1 0 0,0 0 0,0 0 0,0 0 0,0 0 0,0 0-1,0 0 1,0 0 0,0 0 0,1 0 0,-1 0 0,0 0 0,0 0 0,0 0 0,0 0 0,0 0 0,0 1-1,0-1 1,0 0 0,0 0 0,1 0 0,-1 0 0,0 0 0,0 0 0,0 0 0,0 0 0,0 0-1,0 0 1,0 0 0,0 0 0,0 1 0,0-1 0,0 0 0,0 0 0,0 0 0,0 0 0,0 0 0,0 0-1,0 0 1,0 1 0,-7 24-119,0-1 79,4-4-129,0-1 1,1 1-1,1 0 0,1 0 1,1 0-1,4 27 1,4-27-700,-9-19 848,1-1 0,-1 1 0,1-1 0,-1 1 0,1-1 0,-1 0 0,1 1 0,-1-1 0,1 0 0,-1 1 0,1-1 0,-1 0 0,1 1 0,0-1 0,-1 0 0,1 0 0,-1 0 0,1 0 0,0 0 0,-1 0 1,1 0-1,0 0 0,-1 0 0,1 0 0,-1 0 0,1 0 0,0 0 0,-1 0 0,1 0 0,-1-1 0,1 1 0,0 0 0,-1-1 0,2 0 0,12-11-485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9:01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12883,'12'0'8573,"28"4"-6566,6 0-1826,17 2 33,101 3-1340,-177-8-509,2 4 1078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9:04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13531,'-2'54'4540,"-4"28"-2277,-2 22-1506,7-70-762,1 1 0,1-1 0,6 34 0,-7-65-43,1-1-1,-1 0 1,1 0 0,0 0-1,-1 0 1,1-1-1,0 1 1,0 0 0,0 0-1,0 0 1,0-1-1,2 3 1,-2-4 65,-1 1 0,1-1 0,0 0 0,-1 1 0,1-1 0,0 0 0,-1 0 0,1 1 0,0-1 0,0 0 0,-1 0 0,1 0 0,0 0 0,0 0 0,-1 0 0,1 0 1,0 0-1,0 0 0,-1 0 0,1 0 0,0-1 0,-1 1 0,1 0 0,0-1 0,-1 1 0,1 0 0,0-1 0,-1 1 0,1-1 0,-1 1 0,1 0 0,-1-1 0,1 0 0,-1 1 0,2-2 0,12-11-116,6-5-37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9:05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 10522,'-1'-3'96,"1"2"-64,1-1-72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9:05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0 12603,'0'0'74,"0"0"0,0 0 0,0 0 0,1 0 0,-1 0 0,0 0 0,0 0 1,0 0-1,0 0 0,0 0 0,1 0 0,-1 0 0,0 0 0,0 0 0,0 1 1,0-1-1,1 0 0,-1 0 0,0 0 0,0 0 0,0 0 0,0 0 0,0 0 0,0 0 1,0 1-1,1-1 0,-1 0 0,0 0 0,0 0 0,0 0 0,0 0 0,0 1 0,0-1 1,0 0-1,0 0 0,0 0 0,0 0 0,0 1 0,0-1 0,0 0 0,0 0 0,0 0 1,0 0-1,0 1 0,0-1 0,0 0 0,0 0 0,0 0 0,-6 12 1186,-11 9-526,-10 8 512,-61 51 0,71-67-1025,-1 0 0,0-2 0,-1 0 0,0-1 0,-27 10 0,44-19-210,0 0 0,0-1 1,0 1-1,0 0 0,0-1 0,-1 0 0,1 0 1,0 1-1,0-1 0,-1-1 0,1 1 0,0 0 1,0 0-1,-1-1 0,1 1 0,-2-2 0,2 1-15,1 0 0,0 0 0,0 0 0,0 0 0,0 0 0,-1 0-1,2 0 1,-1 0 0,0-1 0,0 1 0,0 0 0,0-1 0,1 1-1,-1 0 1,1-1 0,-1 1 0,1-1 0,0 1 0,-1-1 0,1 1-1,0-1 1,0 1 0,0-1 0,0 1 0,1-3 0,-1-3-51,1 1 0,0-1 1,1 0-1,0 1 0,0-1 1,0 1-1,1 0 0,0 0 1,0 0-1,0 0 0,1 0 1,0 1-1,0-1 0,1 1 1,-1 0-1,1 0 0,9-6 1,-9 7 25,0 0 0,1 0 0,-1 1 0,1 0 0,0 0 0,0 0 0,0 1 0,1 0 0,-1 0 0,0 0 0,1 1 1,-1 0-1,1 1 0,-1-1 0,1 1 0,0 0 0,-1 1 0,9 1 0,-11-2 26,-1 1-1,0 0 1,0 0-1,0 1 1,0-1-1,0 1 0,0-1 1,-1 1-1,1 0 1,0 0-1,-1 0 1,0 0-1,1 0 1,-1 1-1,0-1 1,0 1-1,0 0 1,2 4-1,1 3 29,-2-1 0,1 1 0,-2 0 0,4 16 0,6 25 150,-10-48-156,-1 1 0,1 0 0,0-1-1,-1 0 1,2 1 0,-1-1 0,0 0 0,1 0 0,-1 0-1,5 4 1,-5-6-63,-1 0 0,1 0 0,-1-1-1,1 1 1,-1 0 0,1-1 0,-1 1-1,1-1 1,0 1 0,-1-1 0,1 0 0,0 0-1,-1 0 1,1 0 0,0 0 0,-1 0-1,3-1 1,27-8-315,-9-1 115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9:06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14715,'8'-3'223,"0"1"0,0-1-1,0 1 1,0 1 0,1 0-1,-1 0 1,0 1 0,1-1-1,-1 2 1,0-1 0,1 1 0,-1 1-1,0 0 1,0 0 0,0 0-1,0 1 1,13 6 0,-15-5-151,0-1-1,-1 1 1,1 0 0,-1 0 0,0 0 0,0 1 0,0 0 0,-1 0-1,0 0 1,0 0 0,0 1 0,0 0 0,-1-1 0,0 1 0,0 1-1,-1-1 1,0 0 0,0 1 0,0-1 0,-1 1 0,0-1 0,1 11-1,-2-6-15,-1 0-1,0 0 0,0 0 1,-1 0-1,0-1 1,-1 1-1,0-1 0,-1 1 1,0-1-1,-11 18 0,-3 1 116,-2 0 0,-26 28-1,27-35-38,1 0-1,1 1 0,-24 45 0,39-65-115,0 0 0,1 1 1,0-1-1,0 0 0,0 1 0,0-1 1,1 1-1,-1-1 0,1 1 0,0-1 0,0 4 1,0-5-9,1-1 0,-1 0 0,0 1 1,1-1-1,-1 0 0,1 0 1,0 0-1,-1 1 0,1-1 0,0 0 1,0 0-1,0 0 0,0 0 1,0 0-1,0-1 0,0 1 1,0 0-1,0 0 0,0-1 0,0 1 1,1 0-1,-1-1 0,0 1 1,0-1-1,1 0 0,-1 1 0,0-1 1,0 0-1,1 0 0,-1 0 1,0 0-1,2 0 0,6 0 17,-1-1-1,1 1 0,-1-2 1,0 1-1,1-1 1,-1-1-1,0 1 0,0-1 1,0-1-1,13-7 1,-10 5 0,-1-1 0,1 0 0,-1-1 0,-1 0 0,1-1 0,12-15 0,-20 22-18,-1 0-1,0 1 1,1-1-1,-1 0 1,0 0-1,0 0 1,0 0-1,-1 0 1,1 0-1,0 0 1,-1 0-1,1 0 1,-1 0-1,0-1 1,0 1-1,0 0 1,0 0-1,0-3 1,-1 3-3,1 1 0,-1 0-1,0-1 1,1 1 0,-1-1 0,0 1 0,0 0 0,0 0 0,0-1 0,0 1-1,0 0 1,-1 0 0,1 0 0,0 0 0,0 0 0,-1 1 0,1-1-1,-1 0 1,1 0 0,-1 1 0,1-1 0,-1 1 0,1 0 0,-1-1-1,-2 1 1,-3-1-13,0 0-1,-1 1 1,1 0-1,0 0 0,0 1 1,-11 1-1,15-1-109,-1 0 0,1 0 0,-1 0 0,1 0 0,0 0 0,-1 1 0,1-1 0,0 1 0,0 0 0,0 0 0,0 0 0,0 1 0,0-1 0,-3 5 0,6-6 68,-1-1 1,1 1 0,-1 0-1,1 0 1,0-1-1,0 1 1,-1 0-1,1 0 1,0 0-1,0 0 1,0-1-1,0 1 1,0 0-1,0 0 1,0 0 0,0 0-1,0-1 1,0 1-1,1 0 1,-1 0-1,0 0 1,0-1-1,1 1 1,-1 0-1,1 0 1,-1-1-1,0 1 1,1 0 0,-1-1-1,1 1 1,0 0-1,-1-1 1,1 1-1,0-1 1,-1 1-1,2 0 1,11 8-601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9:17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12819,'-10'38'936,"-3"8"-736,-10 5-72,6 7 120,5 8-16,9-4-32,3-1-24,6-10-80,3-4-32,-1-6-56,0-1 8,-4-8-48,-3-3-72,-4-10-152,-4-6 216,-9-13-16,-5-7-56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9:07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68 14307,'0'0'41,"0"0"-1,0-1 0,0 1 1,0 0-1,0 0 1,0 0-1,0 0 1,0 0-1,0 0 1,0 0-1,0 0 1,0 0-1,0 0 1,0 0-1,0 0 1,0 0-1,0 0 1,0 0-1,0-1 608,0 1-608,0 0 1,0 0-1,0 0 0,0 0 1,0 0-1,-1 0 1,1 0-1,0 0 1,0 0-1,0 0 1,0 0-1,0 0 1,0 0-1,0 0 1,0 0-1,0 0 1,0 0-1,0 0 1,0 0-1,0 0 0,0 0 1,0 0-1,-1 0 1,8-8 1082,11-7 192,43-15 660,-55 27-1904,0 1 1,0 0-1,1 1 0,-1-1 0,1 1 0,-1 0 0,1 1 0,7 0 1,-13 0-70,0 0 1,0 0-1,-1 0 1,1 0-1,0 0 1,-1 0-1,1 0 0,0 0 1,-1 1-1,1-1 1,0 0-1,-1 0 1,1 1-1,0-1 1,-1 0-1,1 1 1,-1-1-1,1 1 1,-1-1-1,1 1 1,-1-1-1,1 1 1,-1-1-1,0 1 1,1 0-1,-1-1 1,0 1-1,1 0 1,-1-1-1,0 1 1,0 0-1,1-1 0,-1 1 1,0 0-1,0-1 1,0 1-1,0 0 1,0-1-1,0 1 1,0 0-1,0 0 1,0-1-1,-1 1 1,1 1-1,-1 2 0,-1 0 0,0 1 0,0-1 1,0 0-1,-4 7 0,-16 20 82,-2-1 1,-1-1 0,-1-1-1,-1-1 1,-53 39 0,77-63-44,-1 0 1,-1 0-1,1-1 1,0 0-1,-7 3 1,10-5-37,1 1 0,0-1 0,-1 0 0,1 0 1,0 0-1,0 0 0,-1 0 0,1 0 0,0 0 0,-1 0 0,1 0 1,0 0-1,0 0 0,-1 0 0,1 0 0,0 0 0,-1 0 0,1 0 0,0 0 1,0 0-1,-1 0 0,1-1 0,0 1 0,0 0 0,-1 0 0,1 0 1,0 0-1,0-1 0,-1 1 0,1 0 0,0 0 0,0 0 0,0-1 0,-1 1 1,1-2 2,0 1 1,0 0 0,0-1 0,0 1 0,1 0-1,-1 0 1,0-1 0,1 1 0,-1 0 0,1-1-1,-1 1 1,1 0 0,0-2 0,1 0-11,0 0 0,0-1 0,0 1 0,0 0 0,1 0 0,-1 0 0,1 1 0,0-1 0,0 0 0,0 1 0,0 0 0,0 0 0,0 0 0,1 0 0,3-1 0,-5 2-4,-1 1 0,1-1 0,0 1 0,0 0 0,-1 0 1,1 0-1,0 0 0,-1 0 0,1 0 0,0 0 0,-1 0 0,1 1 1,0-1-1,-1 1 0,1-1 0,0 1 0,-1 0 0,1 0 1,-1 0-1,0-1 0,1 1 0,-1 1 0,0-1 0,1 0 0,-1 0 1,0 0-1,0 1 0,0-1 0,0 0 0,0 1 0,0-1 1,0 1-1,-1-1 0,1 1 0,0 2 0,3 5 4,-1 0 1,-1 1-1,3 13 0,-4-15 48,0 0-1,1-1 0,0 1 1,0-1-1,7 12 1,-9-18-31,0 0 0,1-1 0,-1 1 1,1 0-1,-1-1 0,1 1 1,-1 0-1,1-1 0,-1 1 1,1-1-1,0 1 0,-1-1 0,1 1 1,0-1-1,0 0 0,-1 1 1,1-1-1,0 0 0,0 1 1,0-1-1,-1 0 0,1 0 0,0 0 1,1 0-1,0 0 14,0 0-1,-1-1 0,1 1 1,0-1-1,0 1 1,-1-1-1,1 0 1,-1 0-1,1 1 1,2-3-1,2-2 76,1-1 0,-2 1 0,11-13-1,-8 9-72,0 0-1,-1-1 1,0 1-1,-1-1 0,0-1 1,-1 1-1,0-1 0,6-20 1,-12 19-209,-5 11-676,-11 11-1378,15-8 1963,-1-3-247,-4-5-99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9:09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15523,'14'2'5792,"68"4"-3962,140 14-1970,-236-22-1591,0 2 1165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9:10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23 130 12147,'9'-11'494,"1"0"0,0 0 1,0 1-1,1 0 1,0 1-1,1 1 1,0-1-1,1 2 1,-1 0-1,1 0 0,1 1 1,-1 1-1,1 0 1,0 1-1,27-4 1,-36 7-432,-1 1 0,1-1 1,-1 2-1,0-1 0,1 0 0,-1 1 1,1 0-1,-1 0 0,0 0 1,0 0-1,1 1 0,5 2 0,-8-3-43,0 1 0,-1-1 0,1 0 0,-1 0 0,1 1 0,-1-1 0,1 1-1,-1-1 1,0 1 0,1-1 0,-1 1 0,0 0 0,0 0 0,0 0-1,-1-1 1,1 1 0,0 0 0,-1 0 0,1 0 0,-1 0 0,1 0 0,-1 0-1,0 0 1,0 0 0,0 0 0,0 1 0,-1-1 0,0 3 0,-1 4 14,-1 0 1,-1 0 0,0 0 0,0 0 0,0 0 0,-1-1-1,-1 0 1,-9 12 0,-58 57 258,61-65-230,-28 26 141,-46 48 271,77-75-395,0 0 1,1 0 0,0 1-1,1 0 1,0 0-1,-7 20 1,12-28-58,1-1 0,0 1 0,0 0 0,0 0 0,0 0 0,1 0 1,0 1-1,0-1 0,0 0 0,0 0 0,0 0 0,1 0 0,0 0 0,0 0 0,3 7 0,-3-8-11,1-1 0,-1 1 1,1-1-1,0 1 0,0-1 0,0 0 0,0 0 0,0 0 0,1 0 0,-1 0 1,1-1-1,-1 1 0,1-1 0,-1 1 0,1-1 0,0 0 0,0 0 0,0 0 1,0-1-1,-1 1 0,1-1 0,4 1 0,8-1 19,0 0-1,-1-1 0,1-1 1,-1 0-1,1-1 0,-1 0 1,0-1-1,0-1 1,-1 0-1,1-1 0,-1-1 1,0 0-1,23-17 1,-34 22-18,0 1 0,0-1 1,0 0-1,0 0 1,0 0-1,0 0 0,-1 0 1,1 0-1,-1 0 1,0-1-1,0 1 0,1-3 1,-1 4-5,-1 0 0,0 0 0,0 0 0,0-1 0,0 1 0,0 0 0,0 0 0,0 0 0,0 0 0,0 0 0,-1 0 0,1-1 0,0 1 0,-1 0 0,1 0 0,-1 0 0,1 0 0,-1 0 0,0 0-1,1 0 1,-1 1 0,0-1 0,1 0 0,-1 0 0,0 0 0,0 1 0,0-1 0,-2-1 0,-6-4-136,-1 1 0,0 0-1,-1 0 1,1 1 0,-1 0-1,0 1 1,0 0-1,0 1 1,0 0 0,0 1-1,-20-1 1,31 2 78,0 0-1,-1 0 1,1 0 0,0 0 0,0 0-1,-1 0 1,1 0 0,0 0-1,-1 0 1,1 0 0,0 0 0,0 1-1,-1-1 1,1 0 0,0 0-1,-1 0 1,1 0 0,0 0-1,0 0 1,-1 1 0,1-1 0,0 0-1,0 0 1,0 0 0,-1 1-1,1-1 1,0 0 0,0 0 0,0 1-1,0-1 1,0 0 0,-1 0-1,1 1 1,0-1 0,0 0 0,0 0-1,0 1 1,0-1 0,0 0-1,0 1 1,0-1 0,0 0 0,0 0-1,0 1 1,0-1 0,0 0-1,0 1 1,0-1 0,0 0-1,1 1-37,0 0-1,-1 0 0,1 0 0,0 0 0,-1 0 0,1-1 1,0 1-1,0 0 0,0-1 0,0 1 0,-1-1 0,1 1 1,0-1-1,2 1 0,16 5-747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9:11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98 11995,'24'-19'3864,"38"-23"0,-53 36-3500,1 1-1,0 0 0,0 1 0,0 0 0,0 1 0,1 0 1,16-2-1,-26 5-338,0-1 1,0 1-1,0 0 1,1 0-1,-1 0 1,0 0-1,0 0 1,0 0-1,1 0 1,-1 1-1,0-1 1,0 0-1,0 1 1,0-1-1,0 1 1,1-1-1,-1 1 1,0 0-1,1 0 1,-1 0-10,-1 0-1,1 0 1,-1 0 0,1 0-1,-1 0 1,0 0 0,1-1-1,-1 1 1,0 0 0,0 0-1,1 0 1,-1 0 0,0 0-1,0 0 1,0 0 0,0 0-1,-1 0 1,1 2 0,-1 2 11,-1 0 1,0 0 0,0 0 0,0 0-1,0-1 1,-1 1 0,-5 7-1,-24 28 141,-1-3-1,-1 0 0,-2-3 1,-2 0-1,-58 38 1,68-59 48,38-22-108,-7 7-114,1 1 0,0 0 0,-1 0 0,1 0 0,0 1 0,-1-1 0,1 1 0,0 0 1,0 0-1,0 0 0,-1 0 0,1 1 0,0 0 0,-1 0 0,1 0 0,0 0 0,-1 0 0,1 1 0,-1-1 1,0 1-1,1 0 0,3 3 0,1 2-14,-1-1 0,0 1 1,-1 0-1,1 1 0,-1 0 1,-1 0-1,8 13 0,-13-19 34,1 0 0,0-1 0,0 1 0,0 0 0,1 0 0,-1-1 0,0 1 0,1-1 0,-1 1 0,1-1 0,-1 0 0,1 0 0,-1 0 0,1 1 0,0-1-1,0-1 1,0 1 0,-1 0 0,1 0 0,0-1 0,0 1 0,0-1 0,0 0 0,4 1 0,-2-2 27,0 0 0,0 0 1,0 0-1,0 0 0,0-1 0,0 1 0,0-1 0,0 0 1,-1-1-1,1 1 0,3-3 0,8-7 180,23-22 0,-34 29-216,1 0 1,-1 1-1,0-2 0,0 1 0,-1 0 1,0-1-1,1 0 0,2-9 1,-6 14-44,0 1 0,0 0 1,0-1-1,0 1 0,0 0 1,0-1-1,0 1 1,0 0-1,0 0 0,0-1 1,0 1-1,0 0 0,0-1 1,0 1-1,-1 0 1,1 0-1,0-1 0,0 1 1,0 0-1,-1 0 0,1-1 1,0 1-1,0 0 0,0 0 1,-1 0-1,1-1 1,0 1-1,-1 0 0,1 0 1,0 0-1,0 0 0,-1 0 1,1 0-1,0 0 1,-1-1-1,1 1 0,0 0 1,-1 0-1,1 0 0,0 0 1,-1 1-1,0-2-14,1 1 1,-1 0-1,0 0 0,1 0 1,-1 0-1,1 0 0,-1-1 0,0 1 1,1 0-1,-1 0 0,1-1 1,-1 1-1,1-1 0,-1 1 0,1 0 1,-1-1-1,1 1 0,-1-1 1,1 1-1,0-1 0,-1 1 0,0-2 1,-1-10-435,3-4-111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9:29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33 16972,'-36'-1'616,"68"2"-376,4 1-56,36-8 248,5-3-96,-8 4-208,-1 0-136,-2 2-128,-10-1-304,-8 1-128,-15 5-168,-8 2-89,-21 0 505,-7 2-152,-19 3-40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9:30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10210,'-29'7'1360,"13"0"-671,4 1-273,20-1 1640,6-3-1200,17 1-176,5-1-103,10-1-177,5 0-216,8-3-408,2 0-104,-2-7 296,-4 1-152,-10 0-113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9:30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 14987,'86'21'1667,"-65"-17"-1520,1 0 1,-1 2-1,-1 0 0,1 2 1,-1 0-1,35 21 0,-52-28-142,-1 1 0,0-1-1,0 1 1,1 0 0,-1 0-1,-1 0 1,1 0 0,0 0-1,0 0 1,-1 0 0,1 0 0,-1 1-1,0-1 1,0 1 0,0-1-1,0 1 1,0-1 0,0 1 0,0 3-1,-1-2-1,0-1-1,-1 0 1,1 1-1,-1-1 1,0 0-1,0 0 0,0 0 1,0 1-1,0-1 1,-1 0-1,1-1 1,-1 1-1,0 0 1,0 0-1,-4 4 0,-28 28 15,-2-1-1,-1-1 1,-50 31 0,12-7-170,-107 85-601,133-106 580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2:10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29 374 10634,'-23'7'906,"18"-2"-433,16-1 110,30-1-213,1-2 0,68-8-1,-69 3-267,774-88-226,-67 4 1470,528 41-1206,-962 58-291,592 3-479,332-58 453,-502-9 163,-141 7-285,-354 22-1004,-171 11 1007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1:54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7226,'78'-3'856,"-1"0"-560,-5-1-160,1 1 840,-4 2-688,1-1-144,-5 1-72,1-1-32,1 2-16,-1 2-24,7 1-584,2-2 536,1-1-48,4 0-48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1:55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4305,'840'34'559,"379"4"3651,-193-63-4406,-525 7-191,-410 15 307,1052-4 350,-1109 8-161,-5-1 257,57 9 0,-74-4-291,-12-5-71,1 0 0,-1 0 0,0 0 0,0 0 1,0 1-1,0-1 0,0 0 0,0 0 0,1 0 0,-1 0 0,0 1 0,0-1 0,0 0 0,0 0 0,0 0 0,0 1 0,0-1 0,0 0 0,0 0 0,0 0 0,0 1 0,0-1 0,0 0 0,0 0 0,0 1 0,0-1 0,0 0 0,0 0 0,0 0 0,-1 0 0,1 1 0,0-1 1,0 0-1,0 0 0,0 0 0,0 1 0,0-1 0,-1 0 0,1 0 0,0 0 0,0 0 0,0 0 0,0 0 0,-1 1 0,1-1 0,0 0 0,0 0 0,0 0 0,-1 0 0,1 0 0,0 0 0,0 0 0,0 0 0,-1 0 0,1 0 0,0 0 0,-12 6 75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9:18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4 109 10082,'-1'6'243,"0"0"1,0 0-1,1-1 0,-1 1 1,1 0-1,1 0 0,-1 0 0,1 0 1,0-1-1,1 1 0,-1 0 0,1-1 1,0 1-1,4 8 0,0-2-16,1 0-1,0 0 1,1 0-1,0-1 0,10 11 1,-14-17-147,1-1 1,0 1-1,0-1 0,1 0 1,-1 0-1,1 0 1,0-1-1,0 0 0,0 0 1,0 0-1,0-1 1,1 0-1,-1 0 0,10 1 1,-7-3 19,0 1 0,0-1 0,0-1 0,0 0 0,0 0 0,0-1 1,-1 0-1,1 0 0,0-1 0,9-4 0,7-5 108,-1-1 1,0-1-1,-1 0 0,-1-2 1,0-1-1,24-24 0,102-127 286,-129 146-511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01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6 15667,'-3'-1'153,"0"0"-1,-1 0 0,0 0 1,1 0-1,-1 1 0,1-1 1,-1 1-1,0 0 1,1 0-1,-1 0 0,0 1 1,1-1-1,-1 1 0,1 0 1,-1 0-1,1 0 0,-1 0 1,1 1-1,-4 2 0,-3 0 76,1 2-1,0-1 0,0 2 0,0-1 0,-10 10 1,16-14-190,1 1 0,-1-1 0,0 1 0,1-1 0,-1 1 0,1 0 0,0 0 0,0 0 0,0 0 0,1 1 1,-1-1-1,1 0 0,-1 1 0,1-1 0,0 1 0,1 0 0,-2 5 0,3-8-30,-1 0 0,0 0 0,1 0 0,-1 0 0,1 0 0,-1 0 0,1-1 0,-1 1 0,1 0 0,0 0 0,-1 0 0,1-1 0,0 1 0,0 0 0,-1-1 0,1 1 0,0 0 1,0-1-1,0 1 0,0-1 0,0 0 0,0 1 0,0-1 0,0 0 0,0 0 0,0 1 0,0-1 0,0 0 0,0 0 0,0 0 0,0 0 0,0 0 0,0 0 0,1-1 0,5 1 24,-1-1 0,0 0-1,1 0 1,7-3 0,-1-1 31,0-1-1,0-1 0,-1 0 1,0 0-1,20-18 0,7-3-66,-38 27-29,-1 1 0,1 0 0,-1 0 1,0 0-1,1-1 0,-1 1 1,1 0-1,-1 0 0,1 0 0,-1 0 1,1 0-1,-1 0 0,1 0 0,-1 0 1,1 0-1,-1 0 0,0 0 1,1 0-1,-1 0 0,1 1 0,-1-1 1,1 0-1,-1 0 0,1 0 0,-1 1 1,0-1-1,2 1 0,11 12-1034,3 2 447,1-9 151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01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19 14627,'0'-1'66,"0"0"0,0 0 0,0 0 1,0 0-1,-1 0 0,1 0 0,0 0 0,0 0 0,0 0 0,-1 0 0,1 0 0,0 1 1,-1-1-1,1 0 0,-1 0 0,1 0 0,-1 1 0,-1-2 0,2 2-23,-1 0 0,1 0 0,-1 0 0,1 1 0,-1-1 0,1 0 0,-1 1 0,1-1 0,0 0 0,-1 1 0,1-1 0,-1 0 0,1 1 0,0-1 0,-1 1 0,1-1 0,0 1 0,0-1 0,-1 1 0,1-1 0,0 1 0,0 0 0,-16 44 1366,14-38-1234,-26 105 1568,25-97-1575,1 1 1,0-1-1,1 1 1,1-1-1,2 21 1,-1-33-166,-1 0 0,1 0-1,-1 0 1,1 0 0,0 0 0,0 0 0,1 0 0,-1 0 0,0-1 0,1 1-1,0 0 1,0-1 0,-1 1 0,2-1 0,-1 0 0,0 0 0,0 1 0,1-1-1,-1-1 1,1 1 0,-1 0 0,1-1 0,0 1 0,0-1 0,0 0 0,0 0-1,0 0 1,0 0 0,0-1 0,5 1 0,8 0-253,0-1 1,-1 0 0,1-1-1,30-7 1,-12 3-149,-25 4 240,0 1 0,-1 0 0,13 1 0,-19-1 152,0 0-1,0 1 1,0-1 0,-1 1 0,1-1-1,0 1 1,-1 0 0,1-1 0,0 1-1,1 2 1,-2-3 19,-1 1 0,1-1 0,-1 0 0,0 1 0,1-1 0,-1 1 0,0-1 0,1 1 0,-1 0 0,0-1 0,0 1 0,0-1 0,1 1 0,-1-1 0,0 1 0,0 0 0,0-1 0,0 1 0,0-1 0,0 1 0,0 0 0,0-1 0,0 1 0,0-1 0,-1 1 0,1 0 0,0-1 0,0 1 0,-1-1 0,1 2 0,-3 1 87,0 1-1,1 0 1,-1-1 0,-1 1-1,1-1 1,0 0-1,-1 0 1,1 0 0,-1-1-1,0 1 1,0-1 0,0 0-1,0 0 1,-5 1-1,-7 3 259,0-1 0,-25 5-1,28-7-304,-1 0-1,0-2 0,0 0 0,0 0 0,0-1 0,-1-1 0,1 0 1,-24-6-1,36 7-109,1 0 0,0-1 0,0 1 0,-1-1 0,1 1 0,0-1 0,0 1 0,0-1 0,0 0 0,0 0 0,0 1 0,0-1 0,0 0 0,0 0 0,0 0 0,0 0 0,0 0 0,1 0 0,-1 0 0,0 0 0,1-1 0,-1 1 0,1 0 0,-1 0 0,1-1 0,0 1 1,-1 0-1,1-2 0,0 1 11,1 1 0,-1-1 1,0 0-1,1 1 1,0-1-1,-1 0 0,1 1 1,0-1-1,0 1 1,0-1-1,0 1 0,0-1 1,0 1-1,0 0 1,1 0-1,-1-1 1,0 1-1,1 0 0,-1 0 1,1 0-1,1 0 1,30-15-633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01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 17916,'1'0'62,"-1"0"0,0 0 0,0 0 0,0 0 0,1 0 0,-1 1 0,0-1 1,0 0-1,0 0 0,0 0 0,1 1 0,-1-1 0,0 0 0,0 0 0,0 1 0,0-1 0,0 0 0,0 0 1,0 0-1,0 1 0,0-1 0,0 0 0,0 0 0,0 1 0,0-1 0,0 0 0,0 0 0,0 1 0,0-1 0,0 0 1,0 0-1,0 1 0,0-1 0,0 0 0,0 0 0,0 1 0,-1-1 0,1 0 0,0 0 0,0 0 0,0 1 1,-7 14-151,6-14 332,-18 39 11,3 0 0,1 0 0,2 2 0,1 0 1,3 0-1,1 1 0,3 0 0,-2 58 0,7-90-318,2 29-141,-2-38 155,0 0 0,0 1 0,1-1 0,-1 0 0,1 0 0,0 1 0,0-1 0,0 0 1,0 0-1,0 0 0,0 0 0,3 3 0,1-4-391,-3-9 174,-1-8-19,-1 16 284,0-15-142,-2 1 1,1 0-1,-2-1 1,0 1-1,-5-16 1,-30-65 711,38 95-554,0 0 0,0 0 0,-1-1 0,1 1-1,0 0 1,0 0 0,0-1 0,0 1 0,0 0 0,0 0 0,0-1 0,0 1-1,0 0 1,0 0 0,0-1 0,0 1 0,0 0 0,0 0 0,0-1-1,0 1 1,0 0 0,0 0 0,0 0 0,0-1 0,0 1 0,1 0 0,-1 0-1,0-1 1,0 1 0,0 0 0,0 0 0,1 0 0,-1 0 0,0-1 0,11 0 124,21 7-432,-19-3 141,68 4-155,-29-3 72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02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0 8722,'-49'19'5238,"-14"7"954,56-23-5919,0 1 0,0 1 0,-10 8 1,12-8-183,0 1 1,0-1-1,1 0 1,0 1-1,0 0 1,1 0-1,-5 10 1,7-15-75,1 1 1,-1 0-1,0 0 1,1 0-1,0 0 1,-1 0-1,1 0 1,0 0-1,0 0 1,0 0-1,0 0 1,0 0-1,1 2 1,0-2-12,-1-1 0,1 0 0,0 0 0,-1 0 0,1 0 0,0 0 0,0 0 0,0 0 0,0 0 0,-1 0 0,1 0 0,1 0 0,-1-1 0,0 1 0,0 0 0,0-1 0,0 1 0,0-1 0,1 1 0,-1-1-1,0 1 1,2-1 0,5 1 6,0 0 0,0-1 0,1 1-1,-1-2 1,0 1 0,0-1 0,0-1-1,0 1 1,-1-1 0,1-1-1,0 1 1,-1-1 0,1-1 0,7-4-1,8-5 13,-1-1-1,40-33 0,-56 42-20,-2 2-7,-1 1-1,1-1 1,-1 0 0,0 0 0,0 0-1,0 0 1,-1-1 0,1 1 0,-1-1-1,0 1 1,3-6 0,-7 6-48,-3 7 26,-6 7 8,8-6 16,-1 0-1,2 0 1,-1 0 0,1 0 0,0 1-1,0-1 1,0 1 0,-2 11 0,4-15 1,0-1 1,0 1 0,-1 0-1,1 0 1,1 0-1,-1 0 1,0 0 0,0 0-1,1 0 1,-1 0 0,1-1-1,-1 1 1,1 0-1,0 0 1,0 0 0,0-1-1,0 1 1,0-1-1,0 1 1,0-1 0,0 1-1,1-1 1,-1 1 0,1-1-1,-1 0 1,1 0-1,-1 0 1,1 0 0,0 0-1,3 1 1,3 1-26,0-1 1,1-1 0,-1 1-1,1-1 1,-1-1 0,1 0-1,-1 0 1,1 0-1,11-3 1,12-3-154,33-11-1,-59 15 167,36-12-154,-30 9 117,0 1 1,1 0 0,-1 1-1,1 0 1,0 1-1,0 0 1,20 0 0,-32 3 75,0-1 0,1 1 0,-1-1 1,0 1-1,0-1 0,0 1 0,0-1 1,0 1-1,0 0 0,0 0 0,0-1 1,0 1-1,0 0 0,0 0 0,-1 0 1,1 0-1,0 0 0,-1 0 1,1 0-1,-1 1 0,1-1 0,-1 0 1,1 0-1,0 3 0,-1-2 24,1-1 0,0 1 0,-1 0-1,1 0 1,0-1 0,0 1 0,1 0 0,-1-1 0,2 3-1,0-3 2,-1 1 0,1-1 0,0 0 0,0 1 0,-1-1 0,1-1 0,0 1 0,0 0 0,0-1 0,0 1 0,0-1 0,0 0 0,5-1 0,43-5 153,-44 5-192,75-16-133,39-7-441,-102 22 412,0 0 0,0 1 0,-1 1 0,27 4-1,-42-4 184,1 1-1,0 0 1,0 0-1,-1 0 1,1 1-1,-1-1 1,1 1-1,-1 0 1,0 0-1,0 0 1,0 0-1,0 0 1,0 1-1,0-1 1,0 1-1,-1 0 1,1 0-1,2 5 1,8 8 614,-12-15-653,-1-1 0,0 0 1,1 0-1,-1 1 0,1-1 0,-1 0 1,1 0-1,-1 1 0,0-1 1,1 0-1,-1 0 0,1 0 1,-1 0-1,1 1 0,-1-1 1,1 0-1,-1 0 0,1 0 0,-1 0 1,1 0-1,-1 0 0,1-1 1,-1 1-1,1 0 0,-1 0 1,1 0-1,-1 0 0,1-1 1,-1 1-1,0 0 0,1 0 0,-1-1 1,1 1-1,-1 0 0,0 0 1,1-1-1,-1 1 0,0-1 1,1 1-1,-1 0 0,0-1 0,0 1 1,1-1-1,-1 0 0,14-23-996,-12 21 1054,7-20-360,0-14-136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03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37 21653,'-14'7'1592,"14"-5"-1320,3-2-280,16-7 640,2-2-240,10-6-272,-1 1-56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2:56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15011,'3'2'1401,"11"1"-841,2-2-200,17-1 720,14 0-360,13-3-224,8-1-96,10-2-304,1 2-192,-3-2-464,-5 0-208,-17 3 592,-18 2-152,-22 4-136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2:57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10 12019,'-24'5'1224,"15"3"-632,8-3-192,21-3 1104,10-2-823,19 0-145,5-2-48,10 1-200,1-2-120,1 0-584,-4-1-913,-11-2 1145,-8 2-200,-15-2-152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2:57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13603,'33'10'1280,"1"5"-824,2 2-144,1 5 457,1 5-137,-6 4-104,-9 2-112,-14 3-152,-9 3-64,-22 3-40,-13 0-16,-13 0-16,-2-1-8,-4-5-320,2-7 1928,7-9-1560,9-6 136,20-12 49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2:58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137 115 15707,'0'-10'729,"1"0"0,-2-1-1,1 1 1,-4-14 0,4 21-626,-1 1 1,1-1 0,-1 1-1,0-1 1,1 1 0,-1 0 0,0-1-1,0 1 1,-1 0 0,1 0-1,0 0 1,-1 0 0,0 0-1,1 0 1,-1 0 0,0 0-1,0 1 1,0-1 0,0 1 0,0-1-1,0 1 1,0 0 0,-4-2-1,4 3-90,0 0-1,0 0 0,1 0 0,-1 0 1,0 0-1,0 1 0,0-1 0,1 1 1,-1-1-1,0 1 0,0-1 0,1 1 1,-1 0-1,1 0 0,-1 0 0,1 0 1,-1 0-1,1 0 0,-1 0 1,1 1-1,0-1 0,0 0 0,-2 3 1,-2 2-22,0 1 0,1-1 0,0 1 0,-4 9 0,2-2-22,1 0 0,0 1 0,-5 28 0,9-39 27,0 1-1,0 0 0,1-1 1,-1 1-1,1 0 1,1 0-1,-1-1 0,0 1 1,1-1-1,0 1 1,0 0-1,1-1 1,-1 1-1,1-1 0,0 0 1,4 7-1,-4-9 5,-1 0-1,1-1 1,0 1-1,0-1 1,-1 1-1,1-1 1,0 0-1,0 0 1,0 0-1,0 0 1,0 0-1,0 0 1,0-1-1,1 1 1,-1-1-1,0 1 1,3-1-1,0 0 2,0 0 0,0 0-1,0-1 1,0 1 0,-1-1 0,1-1-1,7-1 1,1-3 13,0 0-1,0-1 1,0 0 0,15-12 0,-12 7 68,0-1 0,-1 0 0,0-2 0,21-25 0,-37 41 65,-3 4-92,0 0 0,0 1 0,0-1 0,-4 9 0,5-4-46,-1-1 1,1 0 0,1 1-1,0-1 1,-2 20 0,4-27-41,0 1 0,0-1-1,0 0 1,0 1 0,0-1 0,1 1 0,-1-1 0,1 1 0,-1-1 0,1 0 0,0 1 0,0-1 0,0 0 0,0 0 0,1 0 0,-1 0 0,0 0 0,1 0 0,0 0 0,-1 0 0,1 0 0,0-1 0,0 1 0,0-1 0,0 1 0,0-1 0,0 0 0,4 2 0,4 0-87,1-1 0,0 0 0,-1-1 0,1 0 0,0 0 0,0-1-1,0-1 1,0 0 0,0 0 0,0-1 0,12-4 0,38-10-324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2:58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90 11362,'8'-7'982,"-1"-1"-1,0 0 0,0-1 0,-1 1 0,9-18 0,-14 25-918,-1 1 0,0-1 0,1 1 0,-1-1 0,0 1 0,1-1 0,-1 1 0,0-1 0,1 1 0,-1-1 0,0 1 0,0-1 0,0 1 0,0-1 0,0 1 0,0-1 0,0 0 0,0 1 0,0-1 0,0 1 0,0-1 0,0 1 0,0-1 0,0 0 0,0 1 0,0-1 0,-1 1 1,1-1-1,0 1 0,0-1 0,-1 1 0,1-1 0,0 1 0,-1-1 0,1 1 0,-1 0 0,1-1 0,0 1 0,-1-1 0,1 1 0,-1 0 0,1-1 0,-1 1 0,1 0 0,-1 0 0,1 0 0,-1-1 0,0 1 0,1 0 0,-1 0 0,1 0 0,-1 0 0,1 0 0,-1 0 0,0 0 0,1 0 0,-1 0 0,1 0 0,-1 0 0,1 0 0,-2 1 0,-2-1 110,-1 1 1,1 0-1,0 0 0,0 1 0,-1-1 1,-5 4-1,1 0-169,1 1 0,-1 0 0,1 0 1,1 0-1,-1 1 0,1 0 0,1 1 1,-1-1-1,1 1 0,0 1 0,-8 15 0,14-23-21,0 0-1,-1-1 0,1 1 1,0-1-1,0 1 0,0 0 0,-1-1 1,1 1-1,0-1 0,0 1 0,0 0 1,0-1-1,0 1 0,0 0 0,0-1 1,0 1-1,1-1 0,-1 1 1,0 0-1,0-1 0,0 1 0,1-1 1,-1 1-1,0 0 0,1-1 0,-1 1 1,1-1-1,-1 1 0,0-1 0,1 1 1,-1-1-1,1 0 0,-1 1 1,1-1-1,-1 0 0,1 1 0,0-1 1,-1 0-1,1 1 0,-1-1 0,1 0 1,0 0-1,-1 0 0,1 0 1,-1 0-1,1 0 0,0 0 0,-1 0 1,1 0-1,0 0 0,-1 0 0,2 0 1,7 0-223,0 0-1,0-1 1,10-2 0,-5 1-120,-6 1 151,0 0 0,0 1 0,0 0 0,1 1 0,14 2 0,-20-2 171,-1 0 0,1 0 1,-1 0-1,0 0 0,1 0 0,-1 0 0,0 1 0,0-1 0,0 1 0,0 0 0,0-1 1,0 1-1,0 0 0,0 0 0,-1 0 0,1 0 0,-1 1 0,0-1 0,0 0 0,1 1 1,-2-1-1,1 1 0,1 2 0,0 6 13,0 1 1,0 0 0,-1-1-1,0 1 1,-3 21 0,-10 61 137,10-85-99,-10 65 670,-38 117 0,49-186-584,-1 0 0,0-1 0,0 1-1,0-1 1,-1 1 0,-2 3 0,4-7-78,1-1 0,-1 1 0,1-1 0,-1 1 1,1-1-1,-1 1 0,0-1 0,1 1 1,-1-1-1,0 0 0,1 1 0,-1-1 1,0 0-1,1 0 0,-1 1 0,0-1 0,1 0 1,-1 0-1,0 0 0,0 0 0,1 0 1,-1 0-1,0 0 0,1 0 0,-1 0 1,0 0-1,0 0 0,1-1 0,-1 1 1,0 0-1,1 0 0,-1-1 0,0 1 0,1 0 1,-1-1-1,1 1 0,-1-1 0,0 1 1,1-1-1,-1 1 0,1-1 0,-1 1 1,1-1-1,0 0 0,-1 1 0,1-1 0,0 1 1,-1-1-1,1-1 0,-11-17 153,1-1 0,0-1 0,2 0 0,1 0-1,-9-39 1,13 49-150,2 5-42,-3-6 27,1 0 1,1 0-1,0 0 0,0-20 1,2 28-56,0 1 0,0-1 0,1 1 0,0-1 1,0 1-1,0-1 0,0 1 0,0 0 1,1 0-1,-1 0 0,1-1 0,0 1 0,0 1 1,0-1-1,0 0 0,1 0 0,-1 1 1,1 0-1,-1-1 0,6-2 0,22-13 119,0 2-1,1 1 0,45-15 1,-16 9-206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9:18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14475,'-1'16'537,"-1"1"0,0-1 0,-9 30-1,0 0-206,-4 24-88,3 2 1,-4 106 0,15-169-216,2 0 0,-1-1 0,1 1 0,1 0 0,-1-1 1,6 15-1,-6-20-13,0-1 0,1 1 1,-1 0-1,1-1 0,-1 1 0,1-1 1,0 1-1,0-1 0,0 0 1,0 0-1,1 0 0,-1 0 1,0 0-1,1-1 0,-1 1 0,1-1 1,0 1-1,0-1 0,-1 0 1,1 0-1,0 0 0,4 0 1,4 1-37,1-1 0,-1-1 0,0 0 0,1-1 0,-1 0-1,0-1 1,0 0 0,0-1 0,0 0 0,14-6 0,5-4-161,-1-1 0,37-24-1,-21 10-42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2:59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 14291,'-7'0'418,"1"1"-1,-1 0 1,0 1-1,0-1 1,0 1-1,1 1 1,-13 5-1,-41 26 1076,59-33-1470,-11 7 276,-1 1 1,-16 14-1,26-20-265,0 0 0,0 0 0,0 0 0,1 0 0,-1 1 0,1-1 1,0 1-1,0-1 0,0 1 0,0 0 0,0 0 0,1 0 0,-2 8 0,3-11-32,0 0 0,0 0 1,0-1-1,0 1 0,0 0 1,0 0-1,0 0 0,0 0 0,1 0 1,-1 0-1,0-1 0,0 1 1,1 0-1,-1 0 0,1 0 1,-1-1-1,1 1 0,-1 0 0,1 0 1,-1-1-1,1 1 0,0 0 1,-1-1-1,1 1 0,1 0 1,0 0-10,0 0 1,1 0 0,-1 0 0,1 0 0,-1-1 0,0 1 0,1-1 0,0 1 0,2-1 0,6 0-73,0 0 1,0-1-1,15-3 1,-10 0-66,-1 0 1,0-1-1,0 0 0,24-13 1,51-37-566,-67 40 520,-6 9 112,-16 6 84,-1 0 0,0 0 0,1 0 0,-1 0 0,0 0 0,1 0 0,-1 0 0,0 0 0,1 0 0,-1 0 0,0 0-1,1 1 1,-1-1 0,0 0 0,0 0 0,1 0 0,-1 1 0,0-1 0,0 0 0,1 0 0,-1 1 0,0-1 0,0 0 0,0 1 0,1-1 0,-1 0 0,0 0-1,0 1 1,1 3 75,-1-1 0,0 0 0,0 1 0,0-1 0,0 0-1,0 1 1,-2 3 0,1 9 81,1-14-114,-1 1 0,1 0-1,0-1 1,0 1-1,1 0 1,-1 0-1,1-1 1,-1 1-1,1 0 1,0-1-1,0 1 1,0-1-1,0 1 1,0-1-1,1 1 1,2 3-1,-2-5-20,0 1 0,1-1 0,-1 1-1,0-1 1,1 0 0,0 0 0,-1 0-1,1 0 1,-1 0 0,1-1 0,0 1-1,-1-1 1,1 1 0,0-1 0,0 0-1,-1 0 1,5-1 0,22-2-58,1-2 0,-1 0 0,41-14 0,-42 10-163,0 2 0,0 1 1,58-5-1,-81 11 176,0 0 1,1 1-1,-1 0 1,1 0-1,-1 0 1,0 0-1,0 1 1,0 0-1,0 0 0,0 1 1,0-1-1,-1 1 1,1 0-1,-1 0 1,1 1-1,-1-1 1,3 5-1,12 7 127,-15-12-85,0 0 1,1-1-1,-1 0 1,1 1-1,0-2 1,0 1-1,0-1 1,0 1-1,0-1 0,0 0 1,0-1-1,0 0 1,0 1-1,0-2 1,11 0-1,5-3-109,0 0-1,30-11 0,-34 10-64,17-6-130,59-15-629,-83 23 749,0 2 0,0-1 0,0 2-1,1-1 1,-1 1 0,0 1 0,11 1-1,-19-1 154,1-1-1,-1 1 1,0 0-1,0-1 1,0 1-1,0 0 1,0 1-1,0-1 1,0 0-1,0 0 1,0 1-1,0-1 1,-1 1-1,1 0 1,-1-1-1,1 1 1,-1 0-1,1 0 1,-1 0-1,0 0 1,0 0-1,0 0 1,0 0-1,-1 1 1,1-1-1,-1 0 1,1 0-1,-1 1 1,1 3-1,-1 3 13,0 0-1,-1 1 1,0-2 0,0 1-1,-1 0 1,-3 11-1,5-20-1,0 0 0,0-1 0,-1 1 0,1 0 0,0 0 0,0 0 0,-1-1 0,1 1 0,0 0 0,0 0-1,0 0 1,-1-1 0,1 1 0,0 0 0,0 0 0,0-1 0,0 1 0,0 0 0,-1 0 0,1-1 0,0 1 0,0 0-1,0-1 1,0 1 0,0 0 0,0-1 0,0 1 0,0 0 0,0 0 0,0-1 0,0 1 0,0-1 0,-1-16-56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2:59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16388,'-10'26'976,"-1"-6"-976,-7-14-32,8-6 624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00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29 17156,'-1'0'47,"0"0"1,0 0-1,0 0 1,1 0-1,-1 1 1,0-1 0,0 0-1,1 0 1,-1 1-1,0-1 1,1 0-1,-1 1 1,0-1 0,1 1-1,-1-1 1,1 1-1,-1-1 1,1 1-1,-1-1 1,1 1 0,-1 0-1,1-1 1,-1 1-1,1 0 1,0-1-1,-1 1 1,1 0-1,0 0 1,0-1 0,-1 1-1,1 0 1,0 0-1,0-1 1,0 1-1,0 0 1,0 0 0,0-1-1,0 1 1,0 0-1,1 0 1,-1 0-1,0-1 1,0 1 0,1 0-1,-1-1 1,0 1-1,1 0 1,-1-1-1,1 1 1,-1 0-1,1-1 1,-1 1 0,1-1-1,-1 1 1,1-1-1,-1 1 1,1-1-1,0 1 1,-1-1 0,1 0-1,0 1 1,-1-1-1,1 0 1,0 1-1,0-1 1,-1 0 0,1 0-1,1 0 1,8 1-18,1-1 0,-1 0-1,1 0 1,-1-1 0,0-1 0,14-3 0,62-23-336,-9 3-83,-76 25 376,0-1 0,1 0 0,-1 1 0,1 0 0,-1-1 0,1 1 0,-1 0 0,1 0 0,-1 0 1,1-1-1,-1 2 0,1-1 0,-1 0 0,1 0 0,-1 0 0,1 1 0,-1-1 0,1 1 0,-1-1 0,0 1 0,1 0 0,1 1 0,-2 0 11,0 0 0,-1-1 0,0 1 1,1 0-1,-1 0 0,0 0 0,0 0 0,0 0 1,0 0-1,0 0 0,0 0 0,-1 0 1,1 0-1,-1 0 0,1 0 0,-1 0 0,-1 3 1,-65 257 1121,60-216-844,1-1 0,3 1 0,4 89 0,-1-132-258,1 0 1,-1 1-1,0-1 1,0 0-1,0 0 1,0 0-1,-1 1 0,0-1 1,1 0-1,-3 4 1,2-5-6,0-1 0,0 0 0,0 1 0,0-1 0,0 0 0,0 0 0,-1 0 0,1 0 1,0 0-1,-1-1 0,1 1 0,-1 0 0,1-1 0,-1 1 0,1-1 0,-1 1 0,1-1 0,-1 0 0,0 1 0,-2-1 0,-3 1 9,1 0 0,-1-1 0,0 0 0,1 0 0,-1 0 0,0-1 0,1 0 0,-1 0-1,0-1 1,1 0 0,0 0 0,-1 0 0,1-1 0,0 0 0,0 0 0,1 0-1,-1-1 1,1 0 0,-1 0 0,1-1 0,0 1 0,1-1 0,-1 0 0,1 0 0,0-1-1,0 1 1,1-1 0,0 0 0,0 0 0,0 0 0,0 0 0,1-1 0,0 1 0,1-1-1,-1 1 1,1-1 0,1 0 0,-1-7 0,1 4-191,1 0 0,1 1 0,-1-1 0,2 1 0,-1-1 0,1 1-1,1 0 1,0 0 0,0 0 0,0 1 0,1-1 0,10-11 0,-4 5-70,2 1 0,0 1 0,1 0 0,0 1 0,26-18 1,26-10-504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00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16339,'-4'0'234,"0"1"-1,0-1 1,0 1-1,0 0 1,0 0-1,1 0 1,-1 0-1,0 1 1,1-1-1,-1 1 1,1 0-1,0 0 1,-1 1-1,1-1 0,-4 4 1,5-4-143,0 0 0,0 0 0,0-1 1,0 1-1,0 1 0,1-1 0,-1 0 0,0 0 0,1 1 0,0-1 1,-1 1-1,1-1 0,0 1 0,0-1 0,1 1 0,-1 0 0,0-1 1,1 1-1,0 0 0,0 0 0,0-1 0,0 5 0,1-5-77,0-1 0,0 1 0,0 0 0,0-1 0,0 1 0,0-1-1,0 1 1,1-1 0,-1 0 0,1 1 0,-1-1 0,1 0 0,-1 0-1,1 0 1,0 0 0,-1 0 0,1-1 0,0 1 0,0 0 0,0-1-1,-1 1 1,1-1 0,0 0 0,0 0 0,3 1 0,7-1-101,0 0 0,21-2 0,-32 2 82,26-5-279,0 0 0,-1-2-1,0-1 1,27-13 0,27-7-439,-78 27 732,0 0 0,0 1 0,0-1 1,0 0-1,0 1 0,0 0 0,1 0 1,-1 0-1,0 0 0,0 0 0,0 0 1,3 1-1,-4-1 41,0 1-1,0 0 1,0-1 0,0 1-1,-1 0 1,1 0 0,0 0-1,0 0 1,-1-1 0,1 1-1,-1 0 1,1 0 0,-1 0-1,1 1 1,-1-1 0,0 0-1,1 0 1,-1 0 0,0 0-1,0 0 1,0 0 0,0 0-1,0 2 1,0-1 14,1-1 0,-1 1 0,0 0 0,1 0 0,-1 0-1,1 0 1,0-1 0,-1 1 0,1 0 0,0-1 0,0 1 0,0 0 0,0-1 0,0 1 0,1-1 0,-1 0 0,0 1-1,1-1 1,1 2 0,0-2-16,0 0 0,-1 0 1,1 0-1,0 0 0,-1 0 0,1-1 0,0 1 0,0-1 0,0 1 0,0-1 0,4-1 0,8-1-34,0 0-1,0-1 0,-1-1 0,16-6 0,-13 4-38,15-6-130,30-8-252,-57 19 343,0 0 0,0 0 0,0 1 0,0-1 0,-1 1 0,1 0 1,0 1-1,0-1 0,0 1 0,6 1 0,-9-1 3,0 0 1,0 1 0,0-1 0,0 0-1,0 1 1,-1-1 0,1 1-1,0 0 1,-1 0 0,1-1-1,-1 1 1,0 0 0,1 0 0,-1 0-1,0 1 1,0-1 0,0 3-1,1-3-22,-1 1 0,0 0-1,0-1 1,1 1 0,0 0-1,-1-1 1,1 0-1,0 1 1,0-1 0,0 0-1,3 2 1,13 3-137,3-5-63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04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17 16059,'-2'-1'84,"1"-1"0,0 1-1,0 0 1,-1-1-1,1 1 1,-1 0-1,1 0 1,-1 0-1,0 0 1,1 0-1,-1 1 1,0-1-1,0 0 1,0 1-1,1-1 1,-1 1 0,0 0-1,0-1 1,0 1-1,0 0 1,0 0-1,0 0 1,1 1-1,-1-1 1,0 0-1,0 1 1,0-1-1,0 1 1,1-1 0,-1 1-1,-2 1 1,-4 2 97,0 0 0,0 0 0,0 1 0,0 0 0,-8 8 0,2 0 25,-1 0 1,2 2 0,0-1-1,-19 30 1,24-33-138,1 1 0,1 0 0,0 0 0,1 1 0,0-1 0,1 1 0,-4 24 1,7-32-45,0-1 1,1 1-1,0-1 1,0 0-1,0 1 1,0-1 0,1 1-1,0-1 1,2 7-1,-3-9-14,1 0 0,0-1-1,0 1 1,0 0 0,0 0-1,1-1 1,-1 1 0,0-1-1,1 1 1,-1-1 0,1 1 0,0-1-1,-1 0 1,1 0 0,0 0-1,0 0 1,0 0 0,0 0-1,-1 0 1,1-1 0,0 1-1,4 0 1,1 0-19,0-1 0,1 0 0,-1 0 0,0-1-1,0 0 1,0 0 0,0 0 0,0-1 0,0 0 0,-1-1 0,1 1 0,-1-1 0,9-6 0,5-3-68,0-1 1,31-27 0,-28 20 39,-1-1 1,-1-1-1,-1-1 0,-2 0 0,30-48 1,-39 46 145,-10 20 46,-7 14 36,0 4-121,1 1-1,0 1 0,0-1 1,2 1-1,0 0 0,0 0 1,2 1-1,0-1 0,0 1 1,2 0-1,-1 18 1,3-30-83,-1 0 0,1 0 1,0 0-1,0 0 1,0-1-1,0 1 1,1 0-1,0-1 1,-1 1-1,1-1 1,0 0-1,1 1 1,-1-1-1,1 0 1,-1 0-1,1 0 1,0-1-1,0 1 1,0-1-1,0 0 1,1 0-1,-1 0 1,1 0-1,-1 0 0,1-1 1,-1 1-1,1-1 1,0 0-1,0 0 1,0-1-1,0 1 1,0-1-1,0 0 1,-1 0-1,8 0 1,-1-2-23,0 0 1,18-5 0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05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16211,'0'0'60,"1"0"-1,-1 0 0,0 0 0,0 0 0,0 0 0,1 0 0,-1 0 0,0 0 0,0 0 0,0 1 0,0-1 0,1 0 0,-1 0 0,0 0 1,0 0-1,0 0 0,0 0 0,1 0 0,-1 0 0,0 1 0,0-1 0,0 0 0,0 0 0,0 0 0,0 0 0,0 0 0,1 1 0,-1-1 1,0 0-1,0 0 0,0 0 0,0 1 0,0-1 0,0 0 0,0 0 0,0 0 0,0 0 0,0 1 0,0-1 0,0 0 0,-1 14 1228,-11 25-509,7-22-407,-4 21-72,1 1 1,-2 42-1,8-60-227,2-1-1,0 1 0,1 0 1,1 0-1,9 33 0,-10-50-50,0 1 0,0-1 0,1 0-1,0 1 1,0-1 0,0 0-1,0 0 1,1-1 0,0 1 0,-1 0-1,1-1 1,1 0 0,-1 1 0,5 2-1,-5-4-4,1 0-1,-1 0 1,1 0-1,0-1 1,-1 0-1,1 0 1,0 0-1,0 0 1,-1 0-1,1-1 1,0 0-1,0 0 1,0 0-1,0 0 0,0 0 1,-1-1-1,6-1 1,6-3 11,-1 0 0,1-1 0,-1-1 0,0 0 0,-1-1 0,0 0 0,15-13 0,-11 9-10,1 0-1,35-17 0,-52 28-16,0 0-1,0 1 0,-1 0 0,1-1 1,0 1-1,0-1 0,0 1 0,0 0 1,0 0-1,-1-1 0,1 1 0,0 0 1,0 0-1,0 0 0,0 0 0,0 0 1,0 0-1,0 0 0,0 1 0,0-1 0,0 0 1,-1 0-1,1 1 0,0-1 0,0 0 1,0 1-1,0-1 0,-1 1 0,1-1 1,0 1-1,-1 0 0,2 0 0,0 2 4,-1 1-1,0-1 1,0 0-1,0 0 1,0 1-1,0-1 1,0 6-1,-2-6 5,1-1-1,1 1 0,-1 0 0,0-1 0,1 1 1,-1-1-1,1 1 0,0-1 0,0 1 1,0-1-1,0 0 0,0 0 0,0 1 0,1-1 1,-1 0-1,1 0 0,0 0 0,1 2 1,1-3 5,-1 0 0,0 1 0,1-2 0,-1 1 0,1 0 1,-1-1-1,1 1 0,-1-1 0,1 0 0,-1 0 0,1 0 0,-1-1 1,1 1-1,5-3 0,8-1 16,27-13-1,-29 11-20,32-14-13,47-16-53,-83 32 34,0 1 0,1 0 1,-1 1-1,1 1 0,0 0 0,15 0 0,-24 1 20,-1 0 1,1 1-1,0-1 1,0 1-1,-1-1 1,1 1-1,0 0 0,-1 0 1,1 0-1,-1 0 1,1 1-1,-1-1 1,0 1-1,1-1 0,-1 1 1,0 0-1,0 0 1,0 0-1,3 4 1,-2 0 14,1 0 1,-1 1-1,-1-1 1,1 1-1,2 13 1,-3-13 21,-1-1 0,1 0 0,0 0 0,1 0 1,0 0-1,-1 0 0,2 0 0,5 8 0,-7-12-22,-1-1-1,1 0 0,0 0 0,0 0 0,-1 0 0,1 0 0,0 0 0,0-1 0,0 1 0,0-1 1,0 1-1,0-1 0,0 1 0,0-1 0,0 0 0,0 0 0,0 0 0,0 0 0,0-1 1,0 1-1,0 0 0,0-1 0,0 0 0,0 1 0,-1-1 0,1 0 0,3-2 0,6-2-120,-1-1-1,1 0 1,10-10-1,-21 16 103,6-4-120,5-4-366,-2 0 1,14-12 0,-22 18 399,1 0 1,0 1-1,-1-1 1,1 0-1,-1 0 1,1 0-1,-1 0 1,0-1-1,0 1 1,0 0 0,0 0-1,-1-1 1,1 1-1,-1 0 1,1-1-1,-1 1 1,0 0-1,0-1 1,0-3-1,-5-7-621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06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9 16492,'-13'-4'1832,"7"1"-1264,6 1-304,3 4 904,10 2-912,1 1-432,11 2 240,2 0-176,4 3-176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06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0 235 16636,'18'1'3633,"-15"0"-3352,1-1-1,0 1 1,-1-1-1,1 0 1,0-1-1,4 0 1,7-2-174,0-2 0,0 0 1,0-1-1,-1-1 0,0 0 0,0-1 1,-1 0-1,0-1 0,-1 0 0,0-1 1,0-1-1,-1 0 0,0 0 1,-1-1-1,13-19 0,-21 27-109,-1 1 0,1 0 0,-1-1 0,1 1 0,-1 0 1,0-1-1,0 0 0,0 1 0,-1-1 0,1 0 0,-1 1 0,0-1 0,0 0 0,-1 1 0,0-5 0,1 6 0,0 1 0,-1 0 0,1 0 0,-1 0-1,1 0 1,-1 0 0,1 0 0,-1 0 0,0 0 0,1 0-1,-1 0 1,0 0 0,0 0 0,0 0 0,0 1 0,0-1-1,0 0 1,0 1 0,-2-2 0,1 2-1,0-1 0,0 1 0,0-1-1,-1 1 1,1 0 0,0 0 0,0 0 0,0 0 0,-1 1 0,1-1-1,0 1 1,0-1 0,0 1 0,-4 1 0,-6 3-9,1 1 0,-1 0 0,1 1 0,1 0 0,-1 1 0,1 0-1,0 1 1,1 0 0,-13 17 0,10-12 2,1 1 0,1 0-1,0 1 1,1 0-1,1 1 1,-7 20-1,13-31-35,0 0 0,0 0-1,1 0 1,0 0-1,0 1 1,1-1 0,0 0-1,0 0 1,1 9-1,-1-12-8,1-1 1,-1 0-1,1 1 0,0-1 0,0 0 0,0 0 0,0 0 0,0 0 0,1 0 1,-1 0-1,0 0 0,1 0 0,0 0 0,-1 0 0,1-1 0,0 1 0,0-1 1,0 1-1,0-1 0,0 0 0,0 0 0,0 0 0,1 0 0,-1 0 0,0 0 1,4 0-1,0 0-15,1 0 0,0-1 0,-1 0 0,1 0 0,-1 0 0,1-1 0,0 0 0,-1 0 0,1-1 0,7-3 0,34-16-445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06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58 16644,'-43'50'2181,"26"-32"-1587,2 1 0,0 0 0,1 0-1,-18 34 1,31-52-554,0 0 1,1 1-1,-1-1 0,1 1 1,-1 0-1,1-1 0,-1 1 0,1-1 1,0 1-1,0 0 0,0-1 1,0 1-1,0-1 0,0 1 1,1 1-1,-1-2-25,0 0 0,1 0 0,-1-1 0,1 1 0,-1 0 0,1 0 1,-1-1-1,1 1 0,-1-1 0,1 1 0,0 0 0,0-1 0,-1 1 0,1-1 0,0 1 0,0-1 0,-1 0 0,1 1 0,0-1 1,1 0-1,5 2-12,-1-2 1,1 1-1,0-1 1,0 0-1,12-2 1,-6 1-59,53-3 28,0 2 0,1 4 0,67 10 0,-133-11 72,0-1-1,0 0 1,0 0-1,1 0 0,-1 0 1,0 1-1,0-1 1,0-1-1,1 1 1,-1 0-1,0 0 1,0 0-1,0-1 1,0 1-1,1 0 0,-1-1 1,0 1-1,0-1 1,0 0-1,0 1 1,0-1-1,0 0 1,0 1-1,0-1 1,1-2-1,-1 0 65,1 0-1,-1 0 1,0 0 0,0 0 0,0 0-1,-1 0 1,1-7 0,1-3-50,1-4-42,-1-1 1,0 0 0,-1 0 0,-2 0 0,1 0 0,-2 0-1,-5-21 1,4 29-188,5 15 66,8 19 18,-2-12 77,0-2-1,2 1 1,-1-1 0,1 0-1,1-1 1,0 0-1,0-1 1,1 0-1,0-1 1,0 0 0,0-1-1,1-1 1,0 0-1,0 0 1,1-1 0,-1-1-1,16 2 1,-17-3 2,0 0 0,0-1 0,0-1 1,1 0-1,-1-1 0,0 0 0,0-1 0,0 0 1,0-1-1,0 0 0,-1-1 0,1 0 0,-1-1 1,0-1-1,-1 1 0,1-2 0,-1 1 0,0-1 1,17-17-1,-22 19 1,-1-1 1,1 0-1,-1 0 1,-1-1-1,1 1 1,-1-1-1,0 0 1,-1 1-1,1-1 1,1-13-1,-3 18 8,-1 0 1,0 0-1,1 0 0,-1 0 0,0 0 0,0 0 0,0 0 1,0 0-1,0 0 0,-1 0 0,1 0 0,-1 0 1,1 0-1,-1 0 0,0 1 0,0-1 0,1 0 1,-1 0-1,-1 0 0,1 1 0,0-1 0,0 1 0,-1-1 1,1 1-1,0-1 0,-1 1 0,0 0 0,1-1 1,-1 1-1,0 0 0,1 0 0,-1 1 0,0-1 0,0 0 1,0 0-1,0 1 0,0-1 0,0 1 0,0 0 1,0 0-1,0-1 0,-3 2 0,-2-1 8,1 1-1,-1-1 1,1 2-1,-1-1 1,1 1-1,0 0 1,-1 0-1,1 1 0,0 0 1,1 0-1,-1 0 1,0 1-1,1 0 1,0 0-1,0 0 1,0 0-1,0 1 1,-5 7-1,4-5-21,1 0 0,0 0 0,0 0-1,1 0 1,0 1 0,0-1 0,1 1 0,0 0-1,0 0 1,1 0 0,0 1 0,0-1 0,-1 17 0,4-21-40,-1 0 1,0-1 0,1 1-1,0 0 1,0 0 0,0 0-1,0 0 1,0-1 0,1 1-1,0 0 1,0-1 0,0 1-1,0-1 1,0 0 0,1 0-1,-1 0 1,1 0 0,0 0 0,0-1-1,3 3 1,0-1 0,0 0 0,0-1 0,0 0 0,0-1 0,1 0 0,-1 1 0,1-2 0,-1 1 0,1-1 0,13 1-1,27-1-314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09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249 279 15243,'3'-4'202,"0"-1"0,0 1 0,0-1 0,-1 0 0,1 1 0,-1-1 0,0 0 0,-1-1 0,1 1 0,-1 0 0,0 0 0,-1-1 0,1 1 0,-1 0 0,0-1 0,0 1 0,-1-1 0,1 1 0,-1 0 0,0 0 1,-1-1-1,-2-6 0,2 7-105,0 1 0,0 0 0,-1 0 0,1 0 0,-1 0 0,0 0 1,0 1-1,0-1 0,0 1 0,0 0 0,-1 0 0,0 0 1,1 1-1,-1-1 0,0 1 0,0 0 0,-1 0 0,1 0 1,0 0-1,-1 1 0,1 0 0,-1 0 0,1 0 0,-1 0 0,0 1 1,-5 0-1,3 0-81,0 1 0,0 0 0,0 1 0,0 0-1,0 0 1,0 0 0,1 1 0,-1 0 0,1 0 0,0 1 0,0 0 0,0 0 0,0 0 0,1 1 0,-1-1 0,-7 11 0,8-9-23,0 0-1,0 0 1,1 1 0,0-1 0,0 1 0,0 0 0,1 0 0,0 1 0,1-1 0,0 1 0,0-1 0,0 1 0,1 0 0,-1 15 0,2-20 5,0 0 1,1-1-1,-1 1 0,1 0 1,-1-1-1,1 1 0,0 0 0,0-1 1,0 1-1,0-1 0,0 0 1,1 1-1,-1-1 0,1 0 1,-1 0-1,1 1 0,0-1 0,2 2 1,-1-2-2,0-1 1,0 1-1,0 0 0,0-1 1,1 1-1,-1-1 1,0 0-1,1 0 1,-1-1-1,1 1 1,-1-1-1,0 1 1,1-1-1,5-1 0,2 0-14,0-1 0,-1 0 0,0-1-1,1 0 1,-1 0 0,0-1-1,-1-1 1,1 0 0,-1 0-1,10-8 1,8-6-51,47-46 0,-54 46 53,-1-1 1,0-1 0,-2 0 0,-1-1-1,0-1 1,15-33 0,-24 39 82,-12 24-2,-13 29 8,9-8-48,2 0 0,-6 42 1,12-57-25,0 1 1,0 0-1,1-1 1,1 1 0,0 0-1,1-1 1,5 22 0,-6-32-14,0 1-1,0 0 1,1-1 0,-1 1 0,1-1 0,0 1 0,0-1 0,0 0-1,0 0 1,1 0 0,-1 0 0,1 0 0,0-1 0,-1 1-1,1-1 1,0 1 0,1-1 0,-1 0 0,0 0 0,1-1-1,-1 1 1,1-1 0,-1 0 0,1 1 0,0-2 0,0 1-1,-1 0 1,1-1 0,0 0 0,0 1 0,0-1 0,-1-1 0,1 1-1,0-1 1,0 1 0,-1-1 0,7-2 0,3-3-175,0 0 1,-1 0-1,1-1 1,-1 0-1,-1-1 1,15-13-1,61-65-1674,-25 24 70,-60 59 1715,1 1-1,-1 0 1,1 0 0,-1 0 0,1 0 0,0 1 0,0-1 0,5-1-1,-7 2 93,0 1 0,0 0 0,-1 0 0,1 0 0,0 0 0,0 0 0,0 0 0,0 0 0,0 1 0,0-1 0,0 0 0,0 0 1,-1 1-1,1-1 0,0 1 0,0-1 0,0 1 0,-1-1 0,1 1 0,0-1 0,0 1 0,-1-1 0,1 1 0,-1 0 0,1 0 0,0-1 0,-1 1 0,1 0 0,-1 0 0,0-1 0,1 3 0,9 9 959,-10-12-941,0 0 0,1 0-1,-1 0 1,0 0-1,0 0 1,0 0 0,1 0-1,-1 0 1,0 0-1,0 0 1,0 0 0,0 0-1,1 0 1,-1 0-1,0 0 1,0 0-1,0 0 1,1 0 0,-1 0-1,0 0 1,0-1-1,0 1 1,0 0 0,1 0-1,-1 0 1,0 0-1,0 0 1,0 0-1,0 0 1,0-1 0,0 1-1,1 0 1,-1 0-1,0 0 1,0 0 0,0-1-1,0 1 1,0 0-1,1-2 57,-1 1-1,0 0 1,0-1-1,0 1 1,0-1-1,0 1 1,0 0-1,0-1 1,0 1-1,0-1 1,-1 1-1,1 0 0,-1-1 1,1 1-1,-1 0 1,1-1-1,-2-1 1,0 0-45,0 0-1,0 0 1,-1 0 0,1 1-1,0-1 1,-1 1 0,0-1 0,0 1-1,1 0 1,-1 0 0,-1 0-1,1 0 1,0 1 0,0-1 0,-1 1-1,1 0 1,0 0 0,-1 0 0,1 0-1,-1 1 1,0 0 0,1-1-1,-1 1 1,1 0 0,-1 1 0,0-1-1,1 1 1,-1-1 0,1 1-1,-7 3 1,2-2-37,1 1-1,0 1 0,0-1 1,0 1-1,0 1 1,0-1-1,1 1 0,0 0 1,0 1-1,0-1 1,1 1-1,0 0 0,-5 8 1,4-4-2,1 0 0,0 0 1,1 1-1,0-1 0,1 1 1,0 0-1,0 0 0,1 0 0,-1 22 1,3-28-6,0 0 0,0-1 0,0 1 0,1 0 1,0-1-1,-1 1 0,2 0 0,-1-1 0,0 1 1,1-1-1,0 0 0,0 1 0,0-1 0,1 0 1,-1 0-1,1-1 0,0 1 0,0 0 0,0-1 1,1 0-1,-1 0 0,1 0 0,0 0 0,0 0 0,0-1 1,5 3-1,-2-2-63,-1-1 1,1 0-1,0-1 1,-1 0-1,1 0 1,0 0-1,0 0 0,0-1 1,0-1-1,0 1 1,-1-1-1,1 0 1,12-4-1,-5 0 0,0 0-1,0-1 1,-1 0-1,1-2 1,16-11 0,27-24-163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9:19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0 14891,'-8'2'329,"0"1"0,0 0 0,0 0 0,0 0-1,0 1 1,0 1 0,1-1 0,0 1 0,0 0 0,-9 9-1,8-6-147,0 0 0,0 1 0,0 0 0,1 1-1,1-1 1,-1 1 0,-4 12 0,10-21-176,0 1 0,0-1 0,1 1 0,-1 0 0,0-1 0,1 1 1,-1 0-1,1 0 0,0 0 0,-1-1 0,1 1 0,0 0 0,0 0 0,0 0 0,0 0 0,1-1 0,-1 1 1,0 0-1,1 0 0,-1-1 0,1 1 0,0 0 0,0 0 0,-1-1 0,1 1 0,0-1 0,0 1 0,1-1 1,-1 1-1,0-1 0,0 0 0,1 0 0,-1 1 0,1-1 0,-1 0 0,1 0 0,-1 0 0,1 0 0,0-1 1,-1 1-1,1 0 0,0-1 0,0 1 0,-1-1 0,1 0 0,0 0 0,0 1 0,3-1 0,3 0 8,0 0-1,0 0 1,0-1-1,0 1 1,-1-2-1,1 1 1,0-1-1,-1 0 1,1-1-1,-1 0 1,10-5-1,-12 5 0,0 0 1,0 0-1,0 0 1,-1 0-1,1-1 1,-1 0-1,0 0 1,0 0-1,0-1 1,-1 1-1,0-1 0,0 0 1,0 0-1,0 0 1,-1 0-1,3-7 1,-5 12-6,0-1 0,1 1 0,-1-1 1,0 1-1,0-1 0,1 0 0,-1 1 0,0-1 1,0 1-1,0-1 0,0 1 0,0-1 0,0 0 1,0 1-1,0-1 0,0 1 0,0-1 1,0 0-1,-1 1 0,1-1 0,0 1 0,0-1 1,0 1-1,-1-1 0,1 1 0,0-1 0,-1 1 1,1-1-1,0 1 0,-1-1 0,1 1 0,-1-1 1,1 1-1,-1 0 0,1-1 0,-1 1 1,1 0-1,-1-1 0,1 1 0,-2 0 0,1 0 7,0 0 0,-1 0-1,1 0 1,0 0 0,-1 0-1,1 0 1,0 1 0,0-1-1,-1 0 1,1 1 0,0-1-1,0 1 1,-1 0 0,1-1-1,0 1 1,0 0 0,-2 1-1,0 1 4,0 0 0,-1 1 1,2 0-1,-1-1 0,0 1 0,1 0 0,-1 0 0,1 0 1,0 1-1,1-1 0,-1 0 0,1 1 0,0-1 0,0 1 1,-1 8-1,2-11-42,0 0-1,0 0 1,0 1 0,0-1 0,0 0 0,1 0 0,-1 0 0,1 0 0,-1 0 0,1 0-1,0 0 1,0 0 0,0 0 0,0 0 0,0 0 0,0 0 0,1-1 0,-1 1 0,1 0-1,-1-1 1,1 1 0,-1-1 0,1 0 0,0 0 0,0 1 0,0-1 0,-1 0 0,1 0-1,0-1 1,0 1 0,1 0 0,-1-1 0,0 1 0,0-1 0,3 1 0,8 0-107,1 0 0,20-2 0,-1-2-98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10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15843,'-14'20'541,"2"1"-1,0 1 0,1 0 1,2 0-1,0 1 1,1 0-1,2 1 0,-5 26 1,5-8-99,2 0 1,1 1 0,7 75 0,-4-111-429,2 11-3,-3 31 0,1-45 3,0 0 1,-1 0 0,1 0-1,-1 0 1,0 0 0,-1 0 0,1 0-1,-1-1 1,1 1 0,-1 0-1,0-1 1,-1 1 0,-3 5 0,5-10-7,1 1 1,0 0 0,0-1 0,-1 1 0,1 0 0,0-1 0,0 1 0,0 0 0,-1-1 0,1 1 0,0-1 0,0 1 0,0 0-1,0-1 1,0 1 0,0-1 0,0 1 0,0 0 0,0-1 0,0 1 0,0-1 0,0 1 0,0 0 0,0-1 0,0 0 0,6-22-63,0 1 1,1 0 0,2 0 0,12-25 0,-7 16-71,9-17-262,36-60-1,-46 87 235,1 1 0,1 1-1,0 0 1,2 2-1,22-21 1,-33 34 127,0-1-1,-1 2 1,1-1 0,1 0-1,-1 1 1,1 0 0,-1 1-1,1 0 1,0 0-1,0 0 1,0 1 0,0-1-1,0 2 1,12-1 0,-14 2 20,0-1 0,0 1 1,0 0-1,-1 0 0,1 0 0,0 1 1,-1 0-1,1 0 0,-1 0 1,0 0-1,0 1 0,1-1 1,-2 1-1,1 0 0,0 1 1,-1-1-1,1 0 0,-1 1 1,0 0-1,0 0 0,0 0 1,2 6-1,-3-7 27,0 1 1,0-1-1,-1 0 0,0 1 0,1-1 1,-2 1-1,1-1 0,0 1 0,0-1 1,-1 1-1,0 0 0,0-1 0,0 1 1,0 0-1,-1-1 0,1 1 0,-1-1 1,0 1-1,0 0 0,0-1 0,0 0 1,-1 1-1,0-1 0,1 0 0,-1 0 1,0 0-1,-1 0 0,1 0 0,0 0 1,-1-1-1,1 1 0,-1-1 0,0 1 1,0-1-1,0 0 0,0 0 0,0-1 1,-5 3-1,2-1-26,0-1 1,0 1-1,0-1 0,-1 0 1,1-1-1,-1 1 0,1-1 0,-1-1 1,1 1-1,-1-1 0,1 0 1,-1-1-1,1 1 0,-1-1 1,1-1-1,-1 1 0,1-1 1,0 0-1,0 0 0,0-1 1,-6-3-1,8 3-55,1 0 0,0 1 0,0-1 0,0-1 1,0 1-1,0 0 0,0-1 0,1 0 0,0 1 0,0-1 0,0 0 0,0 0 1,0 0-1,1 0 0,0 0 0,0-1 0,0 1 0,0 0 0,1-1 0,-1-7 1,5-20-380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10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1 132 14563,'8'1'337,"0"0"1,0 0-1,0-1 0,0-1 1,0 1-1,0-1 0,0-1 1,0 1-1,0-1 0,7-4 1,-10 4-156,-1 0 0,0 0-1,0 0 1,0-1 0,0 0 0,-1 0 0,1 0 0,-1 0 0,1-1 0,-1 1 0,0-1 0,-1 0 0,1 0-1,0 0 1,-1 0 0,0 0 0,0 0 0,2-7 0,-4 9-138,1 0-1,0 0 1,-1 0 0,0 0-1,1 0 1,-1 0 0,0 0-1,0 0 1,0 0 0,0 0-1,0 0 1,-1-1 0,1 1-1,-1 0 1,1 0 0,-1 0-1,0 1 1,1-1 0,-3-3-1,2 4-31,0 0-1,0 0 0,0 0 1,0 1-1,0-1 0,0 0 1,0 1-1,0-1 0,-1 1 1,1-1-1,0 1 0,0 0 0,0-1 1,-1 1-1,1 0 0,0 0 1,-1 0-1,1 0 0,0 0 1,0 0-1,-1 0 0,1 1 1,0-1-1,0 0 0,0 1 1,-1-1-1,1 1 0,0-1 1,0 1-1,0-1 0,0 1 1,-2 1-1,-3 3 1,0 0 1,0 0-1,0 1 0,1-1 1,0 1-1,0 1 0,0-1 0,1 1 1,0-1-1,0 1 0,1 1 1,0-1-1,0 0 0,1 1 1,0-1-1,0 1 0,0 0 1,1-1-1,1 1 0,-1 0 1,1 0-1,0 0 0,1 0 1,2 11-1,-2-17-7,0 1-1,-1-1 1,2 0 0,-1 1-1,0-1 1,0 0 0,1 0-1,-1 0 1,1 0 0,-1 0 0,1 0-1,0-1 1,0 1 0,0-1-1,0 1 1,0-1 0,0 1-1,3 0 1,0 0-8,-1-1-1,1 1 0,0-1 1,0 0-1,-1-1 1,1 1-1,0-1 1,10-1-1,4-1-77,-1-2 0,1 0-1,31-11 1,81-41-399,-90 37 201,87-29 0,-123 47 282,1-1-1,0 1 0,-1 0 0,1 0 0,0 1 1,0 0-1,8 0 0,-12 0 20,-1 1 1,1-1-1,0 1 0,-1 0 1,1-1-1,0 1 0,-1 0 1,1 0-1,-1 0 0,1 0 1,-1 0-1,1 0 0,-1 0 0,0 1 1,0-1-1,0 0 0,1 1 1,-1-1-1,0 1 0,-1-1 1,1 1-1,0 0 0,0-1 1,-1 1-1,1 0 0,0 3 1,3 14 207,-3-12-98,1 0-1,0-1 1,0 1-1,0 0 1,1-1-1,5 11 1,-7-15-109,0-1 0,1 1 0,-1 0 0,1-1 1,0 0-1,0 1 0,-1-1 0,1 0 0,0 1 0,0-1 1,0 0-1,0-1 0,0 1 0,0 0 0,0-1 0,1 1 1,-1-1-1,0 1 0,0-1 0,0 0 0,1 0 0,-1 0 1,0 0-1,0 0 0,4-2 0,16-3-314,-1-2 1,0 0-1,0-2 0,-1 0 1,0-1-1,31-21 0,-46 28 178,-1 0 0,1 0 0,-1 0 0,0-1 0,0 1 0,0-1 0,4-5 0,-4-3-457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11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277 131 15995,'-2'-3'179,"-1"-1"0,0 1 0,0 0 0,0 0 0,0 0 0,0 0 0,-1 0-1,1 1 1,-1-1 0,0 1 0,0 0 0,0 0 0,0 0 0,0 1 0,0-1 0,0 1-1,0 0 1,-1 0 0,1 1 0,0-1 0,-1 1 0,1 0 0,-8 1 0,2 0-48,1 0 0,-1 0 0,1 1 0,-1 0 0,1 1 0,0 0 0,0 0 0,1 1 0,-17 10 0,18-9-112,1 0 0,-1 0 0,1 1-1,1 0 1,-1 0 0,1 1-1,0-1 1,-7 13 0,10-16-17,1 1 0,-1-1 0,0 1-1,1-1 1,0 1 0,0 0 0,0-1 0,0 1 0,1 0 0,-1 0 0,1-1-1,0 1 1,0 0 0,0 0 0,1 0 0,-1-1 0,1 1 0,0 0 0,0 0-1,3 5 1,-2-6-1,0-1 0,0 0 0,0 1 0,0-1 0,0 0 0,0 0 0,1 0 0,-1-1 0,1 1 0,-1-1-1,1 1 1,-1-1 0,1 0 0,0 0 0,0 0 0,0 0 0,0 0 0,0-1 0,0 1 0,0-1 0,0 0 0,0 0-1,0 0 1,4-1 0,5 0-27,0-1-1,0 0 1,0-1-1,21-7 1,-7-2-37,0 0-1,-1-1 1,0-2 0,39-30 0,-30 17-41,-2-1 0,41-47 0,-68 71 108,-1-1 0,1 1 0,-1-1 0,0 0 0,5-11 0,-9 16-3,0 1 0,1 0 1,-1 0-1,0 0 0,0 0 0,0 0 1,0-1-1,0 1 0,0 0 0,0 0 1,0 0-1,0 0 0,0-1 0,0 1 1,0 0-1,0 0 0,0 0 0,0 0 1,0 0-1,-1-1 0,1 1 0,0 0 1,0 0-1,0 0 0,0 0 0,0 0 1,0-1-1,0 1 0,0 0 0,0 0 1,-1 0-1,1 0 0,0 0 0,0 0 1,0 0-1,0 0 0,0 0 0,-1 0 1,1-1-1,0 1 0,0 0 0,0 0 1,0 0-1,0 0 0,-1 0 0,1 0 1,0 0-1,0 0 0,0 0 0,0 0 1,-1 0-1,1 0 0,0 0 0,0 0 1,0 1-1,0-1 0,0 0 0,-1 0 1,1 0-1,0 0 0,-11 5 46,5 0-28,-1 0 1,1 1 0,1 0 0,-1 0-1,1 1 1,0-1 0,0 1 0,1 0 0,-6 14-1,3-7 16,1 1 0,1 0 0,0 1 0,-3 19 0,7-29-25,0-1 1,1 0 0,0 1-1,0-1 1,0 0 0,0 1-1,1-1 1,0 0 0,0 1-1,0-1 1,1 0 0,0 0-1,0 0 1,3 5 0,-3-7-4,-1-1 1,1 0-1,0 1 1,0-1 0,1 0-1,-1 0 1,0 0 0,1 0-1,-1 0 1,1-1-1,0 1 1,-1-1 0,1 0-1,0 1 1,0-1-1,0-1 1,0 1 0,0 0-1,0-1 1,0 1-1,0-1 1,0 0 0,0 0-1,1 0 1,-1-1-1,3 0 1,5-1 5,-1-1 0,0 0 0,0 0 1,0-1-1,-1-1 0,1 1 0,-1-2 0,0 1 0,-1-1 0,16-13 1,5-9-14,39-45 0,-52 54-22,-15 19 20,11-12-30,-12 12 31,0 0 1,0-1-1,0 1 1,0 0-1,1 0 1,-1 0-1,0 0 1,0-1-1,0 1 1,0 0-1,1 0 1,-1 0-1,0 0 1,0 0-1,0 0 1,1 0-1,-1-1 1,0 1-1,0 0 1,0 0-1,1 0 1,-1 0-1,0 0 1,0 0-1,0 0 1,1 0-1,-1 0 1,0 0-1,0 0 1,1 0-1,-1 0 1,0 1-1,0-1 1,0 0-1,1 0 1,-1 0-1,0 0 1,0 0-1,0 0 1,0 0-1,1 1 1,-1-1-1,0 0 1,0 0-1,0 0 1,0 0-1,0 1 1,1-1-1,-1 0 1,0 0-1,0 0 1,0 1-1,0-1 1,0 0-1,0 0 1,0 0-1,0 1 1,0-1-1,0 0 1,0 0-1,0 1 1,0-1-1,0 0 1,0 0-1,0 0 1,0 1-1,0-1 1,-1 33 12,-1-22 42,2 1 0,0 0 1,0 0-1,1-1 0,1 1 0,2 13 1,-3-22-38,1 0 1,-1 0 0,0 0 0,1-1 0,-1 1-1,1 0 1,0-1 0,0 1 0,0-1 0,0 0-1,0 1 1,1-1 0,-1 0 0,1 0 0,-1-1-1,1 1 1,0 0 0,0-1 0,0 0 0,0 0-1,0 1 1,0-2 0,0 1 0,0 0 0,0-1-1,0 1 1,0-1 0,6 0 0,8-1-13,1-1 0,0-1 0,-1 0 0,0-1 0,0-1 0,0-1 0,30-14 0,-21 9-83,0 1 0,30-7 1,-53 17 71,0-1 1,-1 0 0,1 1 0,0 0 0,-1 0 0,1 0 0,0 0-1,-1 0 1,1 0 0,0 1 0,-1-1 0,5 2 0,-2 1 7,-1 0 1,1 0-1,-1 0 1,0 0-1,5 6 1,-8-9-3,0 2-43,1-1 0,0 0 0,0 0 0,-1 0 0,1 0 0,0 0 0,0 0 0,0-1 0,0 1 0,0 0 0,0-1 1,0 0-1,0 1 0,0-1 0,0 0 0,0 0 0,0 0 0,0-1 0,0 1 0,0 0 0,3-1 0,3-2-234,1 0-1,0 0 0,11-7 1,-11 5 290,27-13-359,4-4-94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11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2 16836,'3'0'1672,"-5"0"-1080,-3-1-216,-5 1 560,-6 0-103,-2 1-225,1 4-208,-2-1-384,0 3-120,3 3-224,5 0-56,7 0-161,4-1-103,10 0-312,4-5 1384,5-4-648,5 0-48,7-3 152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12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40 136 13323,'-6'0'359,"-27"3"1300,57 1 1087,10-4-2148,0-2 0,0-2 0,0-1 0,-1-1 0,0-2 0,43-16 0,-54 16-479,-14 6-55,0 0 0,0-1-1,0 0 1,-1-1 0,1 0-1,-1 0 1,0 0 0,0-1-1,6-5 1,-12 9-56,-1 1 1,1-1-1,-1 0 0,1 1 1,-1-1-1,1 0 0,-1 1 1,0-1-1,1 0 0,-1 1 1,0-1-1,1 0 0,-1 0 1,0 1-1,0-1 0,0 0 1,0 0-1,0 0 1,0 1-1,0-1 0,0 0 1,0 0-1,0 1 0,0-1 1,0 0-1,-1 0 0,1 0 1,0 1-1,0-1 0,-1 0 1,1 1-1,-1-1 0,1 0 1,-1 1-1,1-1 0,-1 0 1,1 1-1,-1-1 0,1 1 1,-1-1-1,0 1 1,1-1-1,-1 1 0,0 0 1,1-1-1,-1 1 0,0 0 1,0-1-1,-5-1 28,1 0 1,0 0-1,0 1 0,-1 0 0,-8-2 1,-4 2-34,1 0 0,0 2 0,0 0 0,0 0 0,0 2 0,0 0-1,0 1 1,1 0 0,-1 2 0,-18 8 0,24-9-4,0 1 0,0 0 0,1 0 1,0 1-1,1 1 0,-1-1 0,1 2 0,1-1 0,0 1 0,0 0 0,0 1 0,1 0 0,1 0 0,0 0 0,-7 16 0,12-23 2,-1 0 0,1 0 0,0 1 0,0-1 0,1 0 0,-1 0 0,1 1 0,-1-1 0,1 0 0,0 0 0,0 1 0,1-1 0,-1 0 0,1 1 0,-1-1 0,1 0 0,0 0 0,0 0 0,1 0 0,-1 0 0,0 0 0,1 0 0,0 0 0,3 3 0,-1-2-21,0 0 0,1 0 0,-1 0-1,1-1 1,0 0 0,0 0-1,0-1 1,1 1 0,-1-1-1,0 0 1,1 0 0,0-1 0,7 2-1,14 0-158,0-1-1,0-1 1,0-2-1,0 0 1,0-2-1,0-1 1,31-9-1,23-7-129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14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21 14043,'0'-1'101,"0"0"0,0-1 0,0 1 0,0 0 0,0 0 0,1 0 0,-1 0 0,0 0 0,1 0 0,-1 0 0,1 0 0,0 0 1,-1 0-1,1 0 0,0 0 0,-1 0 0,1 0 0,2-1 0,-3 2-35,1 0 1,-1 0 0,1 1-1,-1-1 1,1 0-1,0 0 1,-1 1-1,1-1 1,-1 0 0,1 0-1,-1 1 1,0-1-1,1 1 1,-1-1-1,1 0 1,-1 1 0,0-1-1,1 1 1,-1-1-1,0 1 1,1-1-1,-1 1 1,0-1 0,0 1-1,1 0 1,2 8 412,1-1 1,-1 1 0,2 14-1,9 106 1048,-12-95-1219,1 0 0,13 61 0,-15-93-302,-1 0 0,1 0 0,0 1 0,0-1 0,0 0-1,0 0 1,0 0 0,0 0 0,1 0 0,-1 0 0,1-1-1,-1 1 1,1 0 0,-1-1 0,1 1 0,0-1 0,0 1-1,0-1 1,0 0 0,0 0 0,0 0 0,0 0 0,0 0-1,1-1 1,-1 1 0,0-1 0,0 1 0,1-1 0,-1 0-1,4 0 1,6-1-59,0 0-1,-1-1 1,1 0-1,-1-1 1,13-5-1,22-5-178,-44 13 219,-1 0-1,1-1 1,-1 1-1,1 0 1,0 0-1,-1 0 1,1 0-1,-1 1 1,1-1-1,0 0 1,-1 1 0,1-1-1,-1 1 1,1-1-1,-1 1 1,0 0-1,1-1 1,1 3-1,-2-2 10,0 0 1,0 0-1,-1 0 0,1 0 0,0 0 0,-1 0 0,1 1 1,-1-1-1,1 0 0,-1 0 0,0 1 0,1-1 1,-1 0-1,0 1 0,0-1 0,0 0 0,0 3 1,-1 2 14,0-1 0,-1 1 0,1-1 0,-1 1 0,0-1 1,0 0-1,-1 0 0,-5 10 0,2-8 62,1 0 0,-1-1 0,0 1-1,0-1 1,0 0 0,-1-1 0,0 0 0,0 0-1,-1 0 1,1-1 0,-1 0 0,0 0 0,0-1-1,0 0 1,-1 0 0,1-1 0,-1 0-1,1-1 1,-14 1 0,11-2-32,0 0-1,0-1 1,0 0 0,0-1 0,0 0-1,0 0 1,1-2 0,-1 1-1,1-1 1,0-1 0,0 0 0,1 0-1,-1-1 1,1 0 0,-9-8-1,15 11-189,-1 0-1,1-1 1,0 1-1,0-1 1,-5-8 0,8 11 95,-1 1 1,1-1-1,0 0 1,-1 1-1,1-1 1,0 1-1,-1-1 1,1 0 0,0 1-1,0-1 1,-1 0-1,1 1 1,0-1-1,0 0 1,0 1-1,0-1 1,0 0 0,0 1-1,0-1 1,0 0-1,0 0 1,0 1-1,0-1 1,1 0 0,-1 1-1,0-1 1,0 1-1,1-1 1,-1 0-1,0 1 1,1-1-1,-1 1 1,1-1 0,-1 1-1,1-1 1,-1 1-1,1-1 1,-1 1-1,1-1 1,-1 1-1,1 0 1,0-1 0,-1 1-1,1 0 1,0-1-1,-1 1 1,1 0-1,0 0 1,10-1-613,-1 0 1,0 1-1,1 0 1,-1 1-1,0 0 1,13 4-1,12 0-123,7-1-147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14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3 132 15987,'5'-2'4435,"17"-4"-2514,4-1-1296,-14 2-497,1 0 1,-1 0 0,18-12 0,-25 14-119,-1 0-1,0 0 1,0-1-1,0 1 1,0-1-1,0 0 1,-1 0-1,0 0 1,0 0-1,0-1 1,5-8-1,-8 12-14,0 0 1,1 1-1,-1-1 1,1 0-1,-1 0 1,0 0-1,0 1 1,1-1-1,-1 0 0,0 0 1,0 0-1,0 0 1,0 1-1,0-1 1,0 0-1,0 0 1,0 0-1,-1 0 0,1 0 1,0 1-1,0-1 1,-1 0-1,1 0 1,0 1-1,-1-1 1,1 0-1,-1 0 0,1 1 1,-1-1-1,1 0 1,-1 1-1,1-1 1,-1 1-1,0-1 1,1 1-1,-1-1 0,0 1 1,0-1-1,1 1 1,-1 0-1,0-1 1,0 1-1,0 0 1,1 0-1,-1-1 0,0 1 1,0 0-1,0 0 1,0 0-1,0 0 1,0 0-1,-4 0-34,0 0 0,0 1-1,1-1 1,-1 1 0,0 0 0,1 0-1,-9 3 1,5 0 12,1 0-1,0 1 0,0-1 1,1 1-1,-1 0 1,1 1-1,1 0 0,-1 0 1,1 0-1,-1 1 0,2-1 1,-1 1-1,1 0 1,0 1-1,1-1 0,-1 1 1,2-1-1,-1 1 1,1 0-1,0 0 0,1 0 1,-1 1-1,1 14 0,1-20 18,0-1 0,1 1 0,-1 0 0,1-1 0,-1 1 0,1-1 0,0 1 0,0-1 0,0 1 0,0-1 0,0 0 0,1 1 0,-1-1 0,1 0 0,0 0 0,-1 0 0,1 0 0,0 0 0,0-1 0,0 1 0,0 0 0,1-1 0,-1 1 0,0-1 0,1 0 0,-1 0 0,1 0 0,-1 0 0,1-1 0,-1 1 0,1 0 0,-1-1 0,1 0 0,0 0 0,-1 0 0,5 0 0,1 0-103,1-1 0,0-1-1,-1 1 1,1-1 0,-1-1-1,0 0 1,0 0 0,0 0 0,0-1-1,8-6 1,-5 3 35,0-1 0,-1-1 0,0 0 0,0 0 0,-1-1-1,11-15 1,16-29-314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14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14195,'20'221'4755,"-27"110"-3434,6-321-1295,0 23 228,3-44 100,-3-12-231,-2 12-129,-1 1-1,0 0 1,0 1-1,-1-1 1,0 1-1,-1 0 1,0 0-1,-1 0 1,-7-7-1,-25-37-128,39 52 146,-1 0 0,1 1 0,-1-1 0,1 0 0,-1 0 0,1 0 0,0 1 0,-1-1 0,1 0 0,0 0 0,0 0 0,-1 0 0,1 0 0,0 0 0,0 1 0,0-1 0,0 0 0,0 0 0,0 0 0,1 0 0,-1 0 0,0 0 0,0 0 0,1 1 0,-1-1 0,0 0 0,1 0 0,-1 0 0,1 1 0,-1-1 0,1 0 0,-1 0 0,1 1 0,0-1 0,-1 1 0,1-1 0,0 0 0,-1 1 0,1-1 0,0 1 0,0 0 0,0-1 0,-1 1 0,1 0 0,0-1 0,0 1 0,1 0 0,6-2 19,0 0 1,0 1-1,0 0 0,10 0 1,-12 1-93,130-10-1396,-99 7 1122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15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38 130 15251,'-1'0'77,"1"0"0,-1 0-1,0 0 1,0 0 0,0 0 0,0 0-1,0 0 1,1 1 0,-1-1 0,0 0-1,0 0 1,0 1 0,1-1-1,-1 1 1,0-1 0,0 1 0,1-1-1,-1 1 1,0-1 0,1 1-1,-1-1 1,1 1 0,-2 1 0,-9 24 1061,9-15-729,0 1-1,-1 20 0,3-29-371,0 0-1,0 0 1,0 1-1,0-1 1,1 0 0,-1 0-1,1 0 1,0 1-1,0-1 1,0 0-1,0 0 1,1 0 0,-1-1-1,1 1 1,0 0-1,-1 0 1,1-1 0,1 1-1,-1-1 1,4 4-1,-3-4-18,1 0 0,0 0 0,-1-1 0,1 1 0,0-1 0,0 1 0,0-1 0,0-1 0,0 1 0,0 0 0,0-1 0,0 0 0,0 0 0,0 0 0,0 0 0,6-2 0,0 0-9,0-1 0,0 0 0,-1-1-1,1 0 1,-1 0 0,0-1 0,0 0 0,0-1 0,-1 0 0,0 0 0,0-1 0,7-7 0,5-8-40,0-1 0,29-44-1,-46 66 40,-2 9 28,-2 22 85,0 4 32,1-31-124,1 1-1,-1-1 1,1 1 0,0-1 0,0 1 0,0-1 0,0 1-1,1-1 1,-1 0 0,1 1 0,0-1 0,0 0-1,0 0 1,0 0 0,0-1 0,1 1 0,0-1 0,-1 1-1,1-1 1,0 0 0,0 0 0,0 0 0,0 0 0,0 0-1,1-1 1,-1 0 0,0 1 0,1-1 0,-1 0-1,1-1 1,0 1 0,-1-1 0,1 1 0,5-1 0,0 0 16,0-1 0,0 0 0,-1 0 0,1 0 1,-1-1-1,1 0 0,-1-1 0,0 0 0,0 0 1,0-1-1,0 0 0,-1 0 0,13-10 0,-12 7-10,0-1 0,0 0 0,-1-1 0,0 0 0,0 0 0,5-10 0,-9 14-24,-1 0-1,1 0 1,-1 0 0,0-1-1,0 1 1,-1 0-1,0-1 1,0 1 0,0-1-1,0 1 1,-1-1 0,0 0-1,0 1 1,-1-7 0,-5 1 19,0 12-20,5-1-10,0 1-1,0 0 1,0 0 0,1 0 0,-1 0-1,0 0 1,1 0 0,-1 0-1,1 0 1,-1 0 0,1 0 0,0 1-1,-1-1 1,1 0 0,0 2 0,-1 0 2,1-1 1,0 1 0,0-1 0,0 1 0,1 0 0,-1-1 0,1 1-1,-1-1 1,1 1 0,0-1 0,0 0 0,0 1 0,0-1 0,0 0-1,0 0 1,1 1 0,2 1 0,-1-1 5,0 0 0,0 0 0,0-1 0,0 0 0,1 1 0,-1-1 0,1-1 0,0 1 0,-1 0 0,6 0-1,2 1 7,1 0-1,0-1 0,0-1 1,-1 0-1,1-1 0,20-1 1,-6-4-108,1-1 1,-1-1 0,0-1 0,0-1 0,-1-1-1,0-2 1,-1 0 0,-1-2 0,33-24-1,-53 36 84,1-1 0,-1 0 0,1 0-1,-1 0 1,4-5 0,-7 8 12,0 0 0,0-1 0,0 1 0,1 0 0,-1-1 0,0 1 0,0 0 0,0-1 1,0 1-1,0 0 0,1-1 0,-1 1 0,0 0 0,0-1 0,0 1 0,0 0 0,0-1 0,0 1 0,0-1 0,0 1 0,0 0 0,-1-1 0,1 1 0,0 0 0,0-1 0,0 0 1,-1 1 5,0-1 0,0 1 1,1-1-1,-1 1 1,0 0-1,0-1 1,0 1-1,1 0 0,-1 0 1,0-1-1,0 1 1,0 0-1,0 0 1,0 0-1,0 0 0,-1 0 1,-12 2 66,1-1 1,-1 2-1,1 0 1,-1 0-1,1 1 1,0 1 0,0 0-1,1 1 1,-1 1-1,-20 14 1,31-20-71,-1 1 1,1 0 0,-1 1-1,1-1 1,0 0-1,-1 1 1,1-1 0,1 1-1,-1 0 1,0-1 0,1 1-1,-1 0 1,1 0 0,0 0-1,0 0 1,0 0 0,0 1-1,0-1 1,1 0-1,0 0 1,-1 0 0,1 1-1,0-1 1,1 0 0,-1 0-1,1 1 1,-1-1 0,1 0-1,0 0 1,0 0 0,0 0-1,0 0 1,1 0-1,0 0 1,-1 0 0,1-1-1,0 1 1,3 3 0,0 0-109,1 0 1,0 0 0,0-1 0,0 0-1,1 0 1,-1 0 0,1-1 0,0 0-1,1 0 1,-1-1 0,1 0 0,-1 0-1,1 0 1,13 1 0,-14-3-137,1 0 1,-1-1-1,0 0 1,1 0-1,-1-1 0,0 0 1,1 0-1,-1-1 1,0 0-1,0 0 0,0 0 1,0-1-1,0 0 1,-1-1-1,1 1 0,-1-1 1,0 0-1,0-1 1,-1 0-1,1 0 0,5-6 1,2-7-400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16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223 155 15731,'1'0'74,"-1"0"-1,0 0 0,0-1 0,0 1 0,1 0 1,-1 0-1,0-1 0,0 1 0,0 0 1,0 0-1,0-1 0,1 1 0,-1 0 0,0-1 1,0 1-1,0 0 0,0 0 0,0-1 1,0 1-1,0 0 0,0-1 0,0 1 0,0 0 1,0 0-1,0-1 0,-1 1 0,1 0 1,0-1-1,0 1 0,0 0 0,0 0 0,0-1 1,0 1-1,-1 0 0,1 0 0,0-1 1,0 1-1,0 0 0,-1 0 0,1 0 0,0 0 1,0-1-1,-1 1 0,1 0 0,0 0 1,0 0-1,-1 0 0,1 0 0,0 0 0,-1-1 1,1 1-1,0 0 0,0 0 0,-1 0 1,1 0-1,0 0 0,-1 0 0,1 0-56,-1 0 0,1 0 0,-1 0-1,1 1 1,-1-1 0,1 0 0,-1 0 0,1 0-1,-1 0 1,1 0 0,-1 1 0,1-1-1,-1 0 1,1 0 0,-1 1 0,1-1 0,0 0-1,-1 1 1,1-1 0,0 0 0,-1 1-1,1-1 1,0 1 0,-1-1 0,1 0 0,0 1-1,0-1 1,-1 1 0,1 0 0,7-34-177,-7 33 150,0-1 0,0 1 1,1 0-1,-1 0 0,0 0 1,0 0-1,0 0 1,0-1-1,0 1 0,0 0 1,0 0-1,0 0 0,1 0 1,-1 0-1,0 0 0,0-1 1,0 1-1,0 0 1,0 0-1,1 0 0,-1 0 1,0 0-1,0 0 0,0 0 1,0 0-1,1 0 0,-1 0 1,0 0-1,0 0 1,0 0-1,0 0 0,1 0 1,-1 0-1,0 0 0,0 0 1,0 0-1,0 0 0,1 0 1,-1 0-1,0 0 1,0 0-1,0 0 0,0 0 1,1 0-1,-1 1 0,0-1 1,0 0-1,0 0 0,0 0 1,0 0-1,0 0 1,1 0-1,-1 1 0,0-1 1,0 0-1,0 0 0,2 2 181,-9-6-82,3 1-24,0 1 0,0-1 1,0 1-1,0 0 0,0 0 0,0 1 0,-1-1 0,1 1 0,-6-1 0,10 2-60,0 0-1,0 0 1,0 0 0,-1 0 0,1 0-1,0 0 1,0 0 0,0 0-1,0 0 1,0 0 0,-1 0-1,1 0 1,0 0 0,0 0-1,0 0 1,0 0 0,-1 0 0,1 0-1,0 0 1,0 0 0,0 0-1,0 0 1,0 0 0,-1 0-1,1 1 1,0-1 0,0 0-1,0 0 1,0 0 0,0 0 0,0 0-1,0 0 1,-1 1 0,1-1-1,0 0 1,0 0 0,0 0-1,0 0 1,0 0 0,0 1-1,0-1 1,0 0 0,3 9 156,8 6 107,-10-13-225,1-1 0,0 1 0,0-1 1,0 1-1,0-1 0,1 0 0,-1 0 0,0 0 1,0 0-1,1 0 0,-1 0 0,1-1 0,-1 1 0,0-1 1,1 0-1,-1 0 0,1 0 0,2 0 0,-1 0 6,0-1-1,-1 0 0,1 0 0,-1-1 0,1 1 0,-1-1 0,1 0 0,-1 0 0,0 0 0,6-4 1,-2-1 3,-1 1 1,1-1 0,-1 0 0,0 0 0,-1-1 0,0 0 0,0 0 0,7-16 0,-12 23-52,1 0 1,-1 0-1,1 0 1,-1 0-1,0 0 1,1 0-1,-1 0 1,0 0-1,0 0 1,0 0-1,0-1 1,0 1-1,0 0 1,0 0 0,0 0-1,0 0 1,-1 0-1,1 0 1,0 0-1,-1 0 1,1 0-1,0 0 1,-1 0-1,0 0 1,0-1-1,0 1-3,-1 0 0,1 0 0,-1 0 0,1 1 0,0-1 0,-1 0 0,1 1 0,-1-1 0,0 1 0,1-1 0,-1 1 0,1 0 0,-1 0 0,-3 0 0,-3 0-18,-1 1 0,0 0-1,1 1 1,0 0 0,-11 3 0,0 3-18,-1 1 0,1 0 1,1 2-1,0 0 0,-23 19 1,31-22 31,0 1 0,0 0 0,1 1 0,0 0 1,0 0-1,2 1 0,-1 0 0,1 0 0,-9 21 1,15-30 7,0 1 0,0-1 1,1 1-1,-1-1 0,0 1 1,1-1-1,-1 1 1,1 0-1,0-1 0,0 1 1,0 0-1,0-1 1,1 1-1,-1 0 0,1-1 1,1 5-1,-1-5 1,0-1 1,0 1-1,0 0 0,0-1 0,1 1 1,-1-1-1,1 1 0,-1-1 0,1 1 1,0-1-1,-1 0 0,1 0 0,0 0 1,0 0-1,0 0 0,3 1 1,4 0-7,0-1 1,0 1 0,1-1 0,-1-1-1,0 0 1,0 0 0,0-1 0,11-2 0,4-2-36,0-1 0,-1-1 0,1-1 0,38-19 0,85-55-85,-138 76 123,-7 5 7,0 0 0,0-1-1,0 1 1,0 0 0,0 0-1,0 0 1,0 0 0,1 1-1,-1-1 1,0 1-1,1-1 1,-1 1 0,0 0-1,1 0 1,3 0 0,-5 1 3,1 0 0,-1-1 0,1 1 1,-1 0-1,1 0 0,-1 1 1,0-1-1,0 0 0,1 0 0,-1 1 1,0-1-1,0 0 0,0 1 0,0-1 1,-1 1-1,1-1 0,0 1 0,0 0 1,-1-1-1,1 1 0,-1 3 1,0-5-11,2 7 34,0-1 1,0 1-1,1 0 1,0-1-1,0 1 1,7 9 0,-8-14-24,0 0 0,0 0 0,0 0 1,1 0-1,-1-1 0,1 1 0,-1-1 0,1 1 1,0-1-1,-1 0 0,1 0 0,0 0 1,0 0-1,0-1 0,0 1 0,-1-1 1,1 0-1,0 0 0,5 0 0,26-2-118,38-6-1,-48 4 23,-1 1-1,0 1 0,1 1 0,38 4 0,-57-2 112,0 0 0,1 1 0,-1 0 0,0 0-1,0 1 1,0-1 0,0 1 0,-1 0 0,1 0 0,5 5-1,22 14 382,-31-22-430,1 1-1,-1-1 1,1 0-1,-1 1 1,1-1 0,-1 0-1,1 0 1,-1 0 0,1 0-1,-1-1 1,1 1-1,-1 0 1,1-1 0,-1 1-1,1 0 1,-1-1 0,0 0-1,1 1 1,-1-1-1,0 0 1,1 0 0,-1 0-1,0 0 1,0 0 0,0 0-1,0 0 1,0 0-1,0 0 1,0 0 0,0-1-1,-1 1 1,1 0 0,1-3-1,9-20-161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2:47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25 14099,'31'-18'1351,"-15"12"-691,-16 6-644,0 0 1,-1 0-1,1 0 0,0 0 1,0 0-1,0 0 1,0 0-1,0 0 1,0 1-1,0-1 1,0 0-1,0 0 1,0 0-1,0 0 0,0 0 1,0 0-1,0 0 1,0 0-1,0 1 1,0-1-1,0 0 1,0 0-1,0 0 1,0 0-1,0 0 0,0 0 1,0 0-1,0 1 1,0-1-1,0 0 1,0 0-1,0 0 1,0 0-1,0 0 1,0 0-1,0 0 0,0 0 1,0 0-1,0 1 1,1-1-1,-1 0 1,0 0-1,0 0 1,0 0-1,0 0 1,0 0-1,0 0 0,0 0 1,0 0-1,1 0 1,-1 0-1,0 0 1,0 0-1,0 0 1,0 0-1,0 0 1,0 0-1,0 0 0,1 0 1,-1 0-1,0 0 1,0 0-1,0 0 1,0 0-1,0 0 1,-27 51 237,2 0 0,3 2 1,2 1-1,2 0 0,2 1 1,-14 99-1,26-120-304,1-1 0,2 36 0,1-60-2,0 0 0,1 0 0,1 0 0,-1 0 0,1 0 0,1-1 0,0 1 0,0 0 0,0-1 0,1 0 0,1 0 1,7 12-1,-7-15 45,0-1 0,1 0 0,-1 0 0,1 0 0,0 0 0,0-1 0,0 0 0,0 0 0,1-1 0,-1 0 0,1 0 0,-1 0 0,1-1 0,0 0 0,0 0 0,9-1 0,27 2-197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9:19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3 16556,'-2'-1'83,"0"0"0,0 1 0,0 0 0,-1-1 1,1 1-1,0 0 0,0 0 0,-1 0 0,1 1 0,0-1 1,0 0-1,-1 1 0,1 0 0,0-1 0,0 1 1,0 0-1,0 0 0,0 0 0,0 0 0,0 1 1,-2 1-1,-8 5 81,2 1 1,-12 12-1,20-19-78,-15 13 65,1 2 0,1 0-1,1 1 1,0 0 0,1 1 0,2 0-1,-15 30 1,26-47-147,-1-1-1,0 1 1,1 0 0,-1 0 0,1-1-1,0 1 1,-1 0 0,1 0 0,0 0-1,0-1 1,0 1 0,0 0-1,1 0 1,-1 0 0,1 1 0,-1-2-22,1 0 1,-1 0 0,1 0 0,-1-1 0,1 1-1,0 0 1,-1 0 0,1-1 0,0 1 0,0-1-1,-1 1 1,1-1 0,0 1 0,0-1-1,0 1 1,0-1 0,-1 0 0,1 1 0,0-1-1,2 0 1,4 1-145,0-1 0,0 0 0,0 0 0,-1-1 0,1 0 0,9-3 0,1 0-159,36-6-602,-51 10 868,1-1 0,-1 1 1,1 0-1,-1 0 0,1 1 0,0-1 1,-1 0-1,1 1 0,-1-1 0,1 1 0,-1 0 1,1 0-1,-1 0 0,0 0 0,1 0 0,2 3 1,-3-2 52,-1-1 0,0 1 1,0 0-1,0 0 1,0-1-1,0 1 1,-1 0-1,1 0 1,0 0-1,-1 0 1,1 0-1,-1 0 0,0 0 1,0 0-1,0 0 1,0 0-1,0 0 1,0 0-1,0 0 1,-1 0-1,1 0 0,-1 0 1,-1 3-1,-2 6 106,0 1 0,-11 18 0,9-19-9,5-10-82,-6 14 248,-1 0 1,-1 0-1,0 0 0,-17 18 0,26-32-241,-1-1 0,1 1 0,0-1 0,-1 1 0,1-1 0,-1 1 0,1-1 1,-1 1-1,1-1 0,-1 0 0,1 1 0,-1-1 0,1 0 0,-1 1 0,1-1 0,-1 0 0,1 0 0,-1 0 0,0 1 0,1-1 1,-1 0-1,1 0 0,-1 0 0,0 0 0,1 0 0,-1 0 0,1 0 0,-1 0 0,0-1 0,0 1-4,0-1 0,1 0 0,-1 0 0,1 0 0,-1 1 0,1-1 0,0 0 0,-1 0 0,1 0 0,0 0 0,0 0 0,0 0 0,-1 0 0,1 0 0,0 0 0,0-1 0,5-40 35,-2 31-61,0 0 0,1-1-1,0 2 1,1-1-1,0 0 1,1 1-1,0 0 1,1 0-1,0 1 1,1 0 0,-1 0-1,2 1 1,-1 0-1,1 0 1,0 1-1,1 0 1,0 0 0,0 1-1,0 1 1,1 0-1,0 0 1,0 1-1,0 0 1,0 1-1,1 0 1,-1 1 0,1 0-1,19 0 1,-26 2 9,6 1 120,0-1 0,0-1 0,0 0 0,-1 0 0,17-5 0,19-12-49,-35 13-388,1 1-1,0 0 1,-1 0 0,1 1 0,20-2 0,-10 4-63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17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30 572 12507,'-9'30'895,"-10"39"637,19-68-1469,0 0 1,-1 0-1,1 0 1,0 0 0,0 0-1,0 0 1,0 0-1,0 0 1,0 0-1,0 0 1,0 0-1,0 0 1,0 0 0,1 0-1,-1 0 1,0 0-1,1 0 1,-1 0-1,1 0 1,-1 0-1,1-1 1,-1 1-1,1 0 1,0 0 0,-1 0-1,1-1 1,0 1-1,0 0 1,-1-1-1,1 1 1,0 0-1,0-1 1,0 1-1,0-1 1,0 0 0,0 1-1,0-1 1,2 1-1,0-1 60,0 0 0,0 0-1,0 0 1,0 0 0,0-1 0,0 1-1,0-1 1,0 0 0,0 0 0,0 0 0,0 0-1,5-3 1,8-6 151,-1-1 0,0 0 0,-1-1 0,0 0 0,12-15 0,62-78 478,-74 87-643,57-80 130,60-109 1,-52 76-369,-74 122 105,8-9-115,-10 16 44,-2 11-7,-6 32-88,3-29 152,0-1 0,0 1 0,2 0 0,-1 0 1,2 0-1,0 0 0,2 16 0,-2-25 36,0-1 1,0 1-1,1-1 0,-1 0 1,0 1-1,1-1 0,-1 0 1,1 0-1,0 0 0,0 0 1,0 0-1,0 0 0,0 0 1,0-1-1,0 1 1,1-1-1,-1 1 0,1-1 1,-1 0-1,1 0 0,-1 0 1,1 0-1,-1-1 0,1 1 1,0-1-1,0 1 1,-1-1-1,1 0 0,0 0 1,-1 0-1,5-1 0,4 0-38,0-1 0,0 0 0,0-1 0,0 0 0,0 0 0,12-7-1,0-1-122,-1-2 0,0 0-1,36-30 1,52-57-692,-91 82 636,-19 18 215,0 0-1,0 0 1,0-1-1,0 1 1,0 0-1,0 0 1,0 0-1,1 0 0,-1-1 1,0 1-1,0 0 1,0 0-1,0 0 1,0 0-1,1 0 1,-1-1-1,0 1 0,0 0 1,0 0-1,0 0 1,1 0-1,-1 0 1,0 0-1,0 0 1,0 0-1,1 0 1,-1 0-1,0 0 0,0 0 1,0 0-1,0 0 1,1 0-1,-1 0 1,0 0-1,0 0 1,0 0-1,1 0 0,-1 0 1,0 0-1,0 0 1,0 0-1,1 0 1,-1 0-1,0 0 1,0 1-1,0-1 1,0 13-25,-13 32 212,7-24-130,3-11-24,1 0 0,0 1 0,0-1 0,1 0 0,1 1 0,0-1 1,1 12-1,0-20-34,-1 1 1,1 0 0,0-1 0,-1 1-1,1-1 1,0 1 0,1-1-1,-1 1 1,0-1 0,1 1 0,-1-1-1,1 0 1,0 0 0,0 0 0,0 0-1,0 0 1,0-1 0,0 1-1,0 0 1,1-1 0,-1 0 0,1 1-1,-1-1 1,1 0 0,-1 0-1,1-1 1,-1 1 0,1 0 0,0-1-1,0 0 1,4 1 0,23-1-55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18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88 16836,'0'-4'223,"0"0"1,0 0-1,0 0 1,0 0 0,-1 0-1,1 1 1,-1-1-1,0 0 1,0 0-1,-1 0 1,1 1 0,-1-1-1,0 1 1,1-1-1,-2 1 1,-1-4 0,2 5-113,0 0 1,-1 1 0,1-1 0,0 0 0,0 1 0,-1-1-1,1 1 1,-1-1 0,1 1 0,-1 0 0,0 0 0,0 1 0,1-1-1,-1 0 1,0 1 0,0 0 0,0 0 0,1-1 0,-1 2-1,0-1 1,0 0 0,-5 2 0,1 0-31,-1 0 1,1 1-1,0 0 1,0 1-1,1-1 1,-1 1-1,1 1 1,-1-1-1,1 1 0,1 0 1,-1 1-1,-8 9 1,9-9-89,-1 1 0,1 1 1,0-1-1,0 1 0,1 0 1,0 0-1,0 0 1,1 0-1,0 1 0,-2 13 1,4-20-10,1 0 1,0 1 0,-1-1 0,1 0 0,0 1 0,1-1 0,-1 0 0,0 1 0,1-1 0,-1 0 0,1 0 0,0 1 0,-1-1-1,1 0 1,0 0 0,0 0 0,1 0 0,-1 0 0,0 0 0,3 2 0,-2-2-19,0 0 1,1-1-1,-1 1 1,1-1-1,-1 0 1,1 0-1,0 0 1,-1 0-1,1 0 0,0 0 1,0-1-1,0 1 1,0-1-1,-1 0 1,1 0-1,3 0 1,4 0-105,0-1 1,-1-1-1,1 0 1,0 0-1,-1-1 1,15-5 0,50-31-683,-56 29 566,0 0 1,1 1 0,27-10-1,-45 19 255,1 0-1,-1-1 0,0 1 0,0 0 0,0-1 0,1 1 0,-1 0 0,0 0 1,0 0-1,1 0 0,-1 0 0,0 0 0,0 1 0,1-1 0,-1 0 1,0 0-1,0 1 0,0-1 0,0 1 0,1-1 0,-1 1 0,0 0 0,0-1 1,0 1-1,0 0 0,0 0 0,0 0 0,-1 0 0,1 0 0,0 0 0,0 0 1,-1 0-1,2 1 0,0 4 66,0 0 0,1 1 0,-2-1 1,1 1-1,0 9 0,-1-11 13,-1 1-1,1-1 1,1 0 0,-1 1-1,5 8 1,-5-11-49,1-1-1,0 0 1,0-1 0,0 1 0,0 0 0,0 0-1,1-1 1,-1 1 0,0-1 0,1 0 0,-1 0-1,1 0 1,-1 0 0,1 0 0,0 0-1,-1-1 1,1 1 0,0-1 0,0 0 0,-1 0-1,1 0 1,0 0 0,0 0 0,-1-1-1,6-1 1,6-1 18,0 0 0,0-1 0,19-9-1,44-25-66,-59 27-54,0 2 0,0 0 0,1 1 0,1 0 0,-1 2 0,30-6 0,-46 12 75,1 0 1,-1 0 0,0 0-1,0 0 1,1 1 0,-1 0-1,0-1 1,0 1 0,0 0-1,0 0 1,0 1 0,0-1-1,0 1 1,0-1 0,0 1-1,0 0 1,3 4 0,-3-3 43,1-1-1,-1 1 1,1-1 0,0 0 0,-1 0 0,1 0 0,0-1 0,0 1 0,8 1-1,-2-3 1,0 0 0,0 0 0,0-1-1,0 0 1,0-1 0,0 0 0,0-1-1,-1 0 1,1 0 0,-1-1 0,11-6-1,-9 5-95,0 0 1,0 1-1,0 0 0,1 1 0,-1 0 1,1 1-1,15-2 0,-25 4 37,-1 0 0,1 0-1,0 1 1,-1-1 0,1 0 0,-1 0-1,1 1 1,-1-1 0,1 1-1,-1 0 1,1-1 0,-1 1 0,1 0-1,-1 0 1,0 0 0,1 0 0,-1 0-1,0 0 1,0 0 0,0 0 0,2 2-1,-1 2 32,1 0-1,-1 0 1,0 0-1,0 0 1,1 5-1,-2-6-19,1 0 0,-1 0-1,0 0 1,1 0 0,0 0 0,0-1 0,4 6-1,-5-8-27,0 0 0,0 0-1,0 0 1,0-1 0,1 1-1,-1 0 1,0 0 0,1-1-1,-1 1 1,1-1 0,-1 1-1,0-1 1,1 0 0,-1 1-1,1-1 1,-1 0 0,1 0-1,-1 0 1,1 0 0,-1 0-1,1-1 1,-1 1 0,1 0-1,-1-1 1,3 0 0,3-2-137,0 0 0,0 0 0,0-1 1,0 0-1,-1 0 0,7-5 0,6-4-103,13-8-197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19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284 214 13027,'-12'-1'628,"0"1"0,0 0 0,0 1 0,0 1-1,0-1 1,0 2 0,1 0 0,-1 0 0,-21 10 0,19-7-371,1 1-1,-1 1 1,1 0 0,1 1-1,0 0 1,0 1 0,-13 14-1,22-20-197,0-1 1,0 1-1,0 0 0,0 1 0,1-1 1,-1 0-1,1 1 0,0-1 0,-1 8 0,2-11-41,1 0-1,0 1 0,0-1 1,-1 0-1,1 1 0,0-1 0,0 1 1,0-1-1,1 0 0,-1 1 1,0-1-1,0 0 0,1 1 1,-1-1-1,1 0 0,-1 0 0,1 1 1,-1-1-1,1 0 0,0 0 1,0 0-1,0 0 0,0 1 1,-1-2-1,1 1 0,1 0 0,-1 0 1,0 0-1,0 0 0,0 0 1,0-1-1,0 1 0,1-1 1,-1 1-1,0-1 0,3 1 0,4 1-14,0-1 0,-1 0-1,1 0 1,0-1 0,0 0-1,-1-1 1,1 0 0,0 0-1,-1 0 1,1-1 0,-1 0-1,1-1 1,-1 1 0,11-7-1,2-2-96,0 0-1,0-1 0,29-26 1,-25 18 41,-1-2 1,0-1-1,-2-1 1,0-1-1,-2-1 0,-1 0 1,-1-1-1,-1-1 1,21-51-1,-32 59 246,-12 25 130,-15 30 108,12-14-335,1 0 0,0 1-1,2 0 1,1 0 0,1 0 0,0 1-1,2 0 1,-1 24 0,4-42-56,0 0 1,0-1 0,1 1 0,-1 0 0,1 0-1,0-1 1,1 1 0,-1-1 0,1 1 0,0-1-1,0 1 1,0-1 0,0 0 0,1 0 0,0 0-1,0-1 1,0 1 0,0 0 0,0-1 0,1 0-1,7 5 1,18 2 27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19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14571,'7'-6'284,"1"0"-1,0 1 0,0 0 1,0 0-1,1 1 1,-1 0-1,1 0 1,0 1-1,0 0 0,0 1 1,0 0-1,1 0 1,9 0-1,-7 2-46,-1-1 1,1 1-1,-1 1 0,1 0 0,-1 1 0,1 0 1,-1 1-1,0 0 0,0 1 0,14 6 1,-22-9-200,1 1 0,-1 0 1,1-1-1,-1 2 1,0-1-1,0 0 1,0 1-1,0-1 0,0 1 1,-1 0-1,1 0 1,-1 0-1,0 0 1,0 1-1,0-1 1,0 1-1,0-1 0,-1 1 1,1-1-1,-1 1 1,0 0-1,0 0 1,-1 0-1,1-1 0,-1 1 1,0 0-1,0 0 1,0 0-1,0 0 1,-1 0-1,0 0 0,0-1 1,-2 8-1,-3 5 35,-1 0-1,-1 0 0,0-1 0,-1 0 0,0 0 1,-15 16-1,-74 76 404,63-71-179,-34 43-1,67-76-265,-1 1-1,1-1 1,0 1-1,0 0 1,0 0-1,-2 4 1,4-7-24,0 0 0,0 0 0,-1 0 0,1 0 0,0 0 1,0-1-1,0 1 0,0 0 0,0 0 0,0 0 1,0 0-1,0 0 0,1 0 0,-1-1 0,0 1 0,1 0 1,-1 0-1,0 0 0,1 0 0,-1-1 0,1 1 1,-1 0-1,1-1 0,-1 1 0,1 0 0,0-1 0,-1 1 1,1 0-1,0-1 0,-1 1 0,1-1 0,0 0 1,0 1-1,0-1 0,-1 1 0,3-1 0,9 3 18,0-1 0,-1-1 0,1 0 0,0 0 0,0-1 0,0-1 0,21-3-1,-19 2-31,43-6-88,0-3-1,0-2 0,83-31 1,-135 43 89,1-1 1,-1 0-1,1-1 1,-1 1-1,0-1 1,0 0-1,0 0 1,0-1-1,4-4 1,-8 8 7,-1 0 1,0-1-1,0 1 0,0 0 1,1-1-1,-1 1 1,0 0-1,0-1 0,0 1 1,0-1-1,0 1 1,0 0-1,0-1 0,0 1 1,0 0-1,0-1 1,0 1-1,0-1 0,0 1 1,0 0-1,0-1 1,0 1-1,0 0 0,0-1 1,-1 1-1,1-1 1,0 1-1,0 0 0,0 0 1,-1-1-1,1 1 0,0 0 1,0-1-1,-1 1 1,1 0-1,-1-1 0,-13-6 99,-2 4-26,0 1 0,1 0 0,-1 1 0,-30 2-1,-65 11-257,104-11 121,0 0 1,0 0-1,0 1 1,0 0-1,0 0 0,1 0 1,-1 1-1,0 0 1,1 0-1,-8 6 0,8 2-139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39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16 12819,'2'-1'306,"9"-7"464,-11 8-761,0 0 1,0 0-1,0 0 0,0 0 1,1 0-1,-1 0 1,0 0-1,0 0 1,0 0-1,0-1 0,0 1 1,1 0-1,-1 0 1,0 0-1,0 0 0,0 0 1,0 0-1,0 0 1,0-1-1,0 1 1,0 0-1,1 0 0,-1 0 1,0 0-1,0 0 1,0-1-1,0 1 0,0 0 1,0 0-1,0 0 1,0 0-1,0 0 0,0-1 1,0 1-1,0 0 1,0 0-1,0 0 1,0 0-1,0-1 0,0 1 1,0 0-1,0 0 1,0 0-1,0 0 0,-1 0 1,1-1-1,0 1 1,0 0-1,0 0 1,0 0-1,0 0 0,0 0 1,-1 0 15,0-1 0,0 1 0,0 1 0,0-1 0,0 0-1,0 0 1,0 0 0,0 0 0,0 1 0,1-1 0,-1 0 0,0 1 0,0-1 0,0 1 0,0-1 0,1 1 0,-1-1 0,0 1 0,0-1 0,1 1 0,-1 0 0,1-1 0,-1 1 0,0 0 0,1 0 0,0 0 0,-1-1 0,1 1-1,-1 2 1,-13 29 215,13-30-219,-16 56 125,-15 81-1,0 64-258,25-151 105,-141 1321-511,145-1332 519,-6 68-25,11 209 1,0-302-5,0-1 1,1 1 0,0-1 0,1 0 0,6 16 0,-9-28 23,1 0 0,-1 0 0,0 0 0,1 0 0,-1-1 0,1 1 0,0 0 0,0-1 0,0 1 0,1-1 0,-1 0 0,0 0 0,1 1 0,0-2 0,-1 1 0,1 0 0,0 0 0,0-1 0,0 0 0,0 1 0,0-1 0,0 0 0,0-1 1,0 1-1,1 0 0,-1-1 0,0 0 0,0 0 0,1 0 0,4-1 0,37-10-82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40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13643,'6'0'160,"1"1"1,-1 0-1,1 0 1,-1 0-1,10 4 0,19 5-149,108 12-71,199 6-1,151-24-708,-453-4 706,1275-52-1217,-472 11 1226,35 13-1602,-664 22 1321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40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4729,'8'1'48,"37"4"57,0 3 0,62 19 1,-92-22-9,0 0 0,-1 2 1,0 0-1,20 13 1,-27-15 40,0 1 1,0-1 0,-1 1-1,0 0 1,0 1 0,-1-1 0,0 1-1,0 0 1,5 11 0,-5-8 90,-1 1-1,-1-1 1,0 1 0,0 0 0,-1 0-1,-1 0 1,0 0 0,-1 21 0,-12 95 1446,6-88-1203,-59 425 763,27-104-1263,-24 180 64,-14-6-576,66-457 435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48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42 106 14299,'-1'1'46,"1"0"0,0 0 1,0 0-1,0 0 0,0 0 0,0 0 0,0 0 1,1-1-1,-1 1 0,0 0 0,0 0 0,1 0 1,-1 0-1,1 0 0,-1-1 0,0 1 0,1 0 1,-1 0-1,1-1 0,0 1 0,-1 0 0,1-1 1,0 1-1,-1 0 0,1-1 0,0 1 0,0-1 1,-1 1-1,1-1 0,0 0 0,0 1 0,0-1 0,0 0 1,0 0-1,-1 1 0,1-1 0,0 0 0,2 0 1,-2 0-13,0-1 0,1 1 1,-1 0-1,0-1 1,1 1-1,-1-1 0,0 1 1,1-1-1,-1 1 0,0-1 1,0 0-1,0 0 1,0 0-1,0 0 0,0 0 1,0 0-1,0 0 1,0 0-1,0 0 0,-1 0 1,1 0-1,0 0 0,-1-1 1,1 1-1,-1 0 1,1-2-1,0-3 143,0 0 1,0-1-1,0 1 0,-1 0 1,0-1-1,-1 1 0,-2-13 0,3 17-122,0 0-1,0 0 1,-1 0-1,1 0 1,-1 0-1,0 0 0,1 0 1,-1 1-1,0-1 1,0 0-1,0 0 0,0 0 1,0 1-1,-1-1 1,1 1-1,0-1 1,-1 1-1,1-1 0,-1 1 1,0 0-1,1 0 1,-1 0-1,0 0 1,0 0-1,0 0 0,0 0 1,1 1-1,-4-1 1,3 1-35,0 0 0,0 0 0,0 1 0,0 0 0,0-1 0,1 1 0,-1 0 0,0 0 0,0 0 0,0 0 0,1 0 1,-1 0-1,1 0 0,-1 1 0,1-1 0,-1 1 0,1-1 0,0 1 0,0-1 0,0 1 0,0 0 0,0-1 0,0 1 0,0 0 0,0 0 1,1 0-1,-1 2 0,-2 5-9,0 0 1,1 0 0,0 0-1,-1 14 1,5 11-8,5-20-21,-7-14 16,1 1 1,-1-1 0,1 0 0,-1 0 0,0 0 0,1 1 0,-1-1 0,1 0 0,-1 0 0,1 0 0,-1 0 0,1 0 0,-1 0 0,1 0 0,-1 0 0,0 0 0,1 0 0,-1 0 0,1 0 0,-1 0 0,1-1 0,-1 1 0,1 0 0,-1 0 0,0 0 0,1-1 0,-1 1 0,1 0 0,-1 0 0,1-1 0,1-1 6,0 0-1,0 0 1,-1-1-1,1 1 1,0 0-1,-1-1 1,1 1-1,-1-1 1,0 1-1,0-1 1,0 0-1,0 0 1,-1 1-1,1-1 1,0-6-1,0 3 58,-1-1-1,0 0 1,0 1-1,0-1 1,-3-12-1,3 18-52,0 0 1,0 0-1,0 0 0,-1 1 0,1-1 0,0 0 0,0 0 1,-1 1-1,1-1 0,-1 0 0,1 1 0,-1-1 1,1 0-1,-1 1 0,1-1 0,-1 1 0,0-2 1,0 2-3,1 0 1,-1 0 0,1 0 0,0 0 0,-1 0-1,1 0 1,-1 0 0,1 0 0,0 0 0,-1 0-1,1 0 1,-1 0 0,1 0 0,0 1 0,-1-1-1,1 0 1,0 0 0,-1 0 0,1 0 0,-1 1 0,1-1-1,0 0 1,0 0 0,-1 1 0,-1 1 13,1-1 0,-1 1 0,1 0 1,-1 0-1,1 0 0,0 0 0,0 0 1,0 1-1,0-1 0,-1 3 0,-4 34 96,6-37-115,0 0 1,-1 0-1,1-1 0,0 1 1,0 0-1,0 0 0,1-1 1,-1 1-1,0 0 0,1 0 1,-1-1-1,1 1 1,-1 0-1,1-1 0,0 1 1,0 0-1,0-1 0,2 3 1,-3-4-1,1 0 1,0 0-1,-1 1 0,1-1 1,-1 0-1,1 0 1,0 0-1,-1-1 1,1 1-1,0 0 1,-1 0-1,1 0 0,0 0 1,-1-1-1,1 1 1,-1 0-1,1 0 1,0-1-1,-1 1 1,1-1-1,-1 1 0,1 0 1,-1-1-1,1 1 1,-1-1-1,0 1 1,1-1-1,-1 1 1,0-1-1,1 0 0,-1 1 1,0-1-1,1 1 1,-1-1-1,0-1 1,11-23 105,0-22 127,-11 44-213,1 0 0,-1 0-1,1-1 1,-1 1 0,0 0-1,0 0 1,-1-1 0,1 1-1,-1 0 1,1 0 0,-1 0-1,-1-4 1,2 7-20,-1 0 0,1-1 0,0 1 0,0 0 0,0 0 0,-1-1 0,1 1 0,0 0 0,0 0 0,-1 0 0,1-1 0,0 1 0,-1 0 0,1 0 0,0 0 0,0 0 0,-1 0 0,1 0 0,0-1 0,-1 1 0,1 0 0,0 0 0,-1 0 0,1 0 0,0 0 0,-1 0 0,1 0 0,0 0 0,-1 1 0,1-1 0,0 0 0,0 0 0,-1 0 0,1 0 0,0 0 0,-1 0 0,1 1 0,0-1 0,0 0 0,-1 0 0,1 0 0,0 1 0,0-1 0,-1 0 0,1 0 0,0 1 0,0-1 0,0 0 0,0 0 0,-1 1 0,1-1 0,0 0 0,0 1 0,0-1 0,0 0 0,0 1 0,-8 18 34,7-12-80,0 0 0,0 1 0,1-1 0,0 0 0,1 11 1,-1-16-10,1-1 0,-1 1 0,1 0 0,-1 0 0,1 0 0,0 0 0,-1 0 0,1-1 0,0 1 0,0 0 0,2 1 0,-2-2 15,-1 0-1,1-1 1,0 1-1,-1-1 1,1 1-1,0-1 0,0 0 1,0 1-1,-1-1 1,1 0-1,0 1 0,0-1 1,0 0-1,0 0 1,-1 0-1,1 0 1,0 0-1,0 0 0,0 0 1,0 0-1,0 0 1,0 0-1,-1-1 1,1 1-1,0 0 0,1-1 1,8-4-297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56.3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1391 11130,'15'-1'1005,"0"0"0,29-8-1,0 0-432,47-3-79,204-39-513,-291 50 16,39-11 78,0 1 1,1 3 0,88-5-1,-79 13 131,97-3 456,-128 1-565,0-1 0,0-1 1,-1-1-1,39-15 0,-8-4-11,-40 17-57,1 1 1,0 0-1,1 0 1,-1 2-1,1-1 0,0 2 1,22-3-1,11 1 7,0-2-1,60-16 0,2-1-35,-49 11-11,100-35 0,-122 36 14,1 2 0,0 1 0,51-4 1,122 1-1,-130 9-20,-14 1 7,318-25 15,288-108 19,-445 80-19,85 7-29,-216 37 13,1-4 0,97-28 0,112-57-45,-169 53 54,-22 3-158,186-101 1,-7 2 141,-197 105 169,1 4 0,2 5 1,142-22-1,-221 46-107,-13 3-8,1 0 0,19-1 0,-28 3-31,1 0 0,-1 0-1,1 0 1,-1 1 0,1-1-1,-1 1 1,1-1 0,-1 1-1,1 0 1,-1 0 0,0 0-1,1 0 1,-1 1 0,0-1-1,0 1 1,3 2 0,1 4 1008,-4-7-836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57.8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 13611,'3'-1'137,"-1"0"0,0 0 1,0 1-1,0-1 0,0 0 0,1 1 0,-1 0 1,0-1-1,1 1 0,-1 0 0,0 0 1,0 0-1,1 1 0,-1-1 0,0 0 0,1 1 1,-1 0-1,4 1 0,41 20 519,-37-16-446,250 141 830,-145-81-887,77 53 320,60 33 213,214 100 1835,-384-208-2083,72 46-177,-131-75-253,-1 2 0,-1 0 1,-1 1-1,29 34 0,-31-27 10,0 0 0,26 54 0,-32-57-12,-4-9-31,1-1-1,1-1 1,0 0 0,0 0-1,1-1 1,13 10-1,-24-20 11,0 0-1,0 0 1,1 0-1,-1 0 1,0 1-1,1-1 0,-1 0 1,0 0-1,1 0 1,-1 0-1,0 0 0,0 0 1,1 0-1,-1 0 1,0 0-1,1 0 1,-1 0-1,0 0 0,1 0 1,-1-1-1,0 1 1,0 0-1,1 0 0,-1 0 1,0 0-1,1 0 1,-1-1-1,0 1 0,0 0 1,0 0-1,1 0 1,-1-1-1,0 1 1,9-11-1347,-5 6-410,-4 9 1172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9:20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26 17028,'-2'-2'120,"0"0"0,0 0 0,0 0 0,0 0 0,0 0 0,0 1 1,-1-1-1,1 1 0,-1-1 0,1 1 0,-1 0 0,0 0 0,1 0 1,-1 0-1,0 0 0,0 1 0,0-1 0,1 1 0,-1 0 0,0 0 0,0 0 1,0 0-1,0 0 0,0 1 0,1-1 0,-1 1 0,0 0 0,0 0 0,1 0 1,-1 0-1,0 0 0,1 0 0,-1 1 0,1-1 0,0 1 0,-1 0 1,1 0-1,0 0 0,0 0 0,0 0 0,1 0 0,-1 1 0,0-1 0,1 0 1,-1 1-1,1 0 0,0-1 0,0 1 0,-1 3 0,1-3-146,1-1 1,-1 1-1,1 0 0,0 0 0,0 0 0,0 0 0,0 0 1,1-1-1,-1 1 0,1 0 0,0 0 0,-1-1 0,1 1 1,0 0-1,1-1 0,-1 1 0,0-1 0,3 4 1,-1-3-50,0 0 0,0 0 1,0-1-1,0 1 1,0-1-1,1 0 0,-1 0 1,1 0-1,0 0 1,-1-1-1,8 2 1,2 1-149,1-2 0,-1 0 0,1-1 1,-1 0-1,1-1 0,23-3 1,32-7-80,124-34-1,-152 26-273,-34 14 343,-1 1-1,0 0 1,1 0 0,-1 1-1,1 0 1,0 0 0,13-2-1,-18 4 215,-1 1-1,0-1 0,0 0 0,0 0 0,0 1 1,1-1-1,-1 1 0,0-1 0,0 1 0,0 0 1,0-1-1,0 1 0,0 0 0,0-1 1,0 1-1,-1 0 0,1 0 0,0 0 0,0 0 1,-1 0-1,1 0 0,0 0 0,-1 0 0,1 0 1,-1 0-1,0 1 0,1-1 0,-1 0 1,1 2-1,4 42 192,-5-36-147,5 59 288,0-22-57,-3 51 1,-3-87-220,0 0 0,-1 1 0,0-1 0,-1 0 0,0 0 0,0-1 0,-1 1 0,-1-1 0,-7 14 0,9-18 3,0-1-1,0 1 0,-1 0 1,1-1-1,-1 0 1,-1 0-1,1 0 1,0 0-1,-1 0 1,0-1-1,0 0 1,0 0-1,0 0 1,0-1-1,0 0 1,-1 0-1,1 0 0,-8 1 1,11-3-21,0 0 0,0 1 0,0-1 0,0 0 0,0 0 0,0 0 0,0 0 0,0-1 0,0 1 0,0 0 0,0-1 0,0 0 0,0 1 0,0-1 0,0 0 1,0 0-1,1 0 0,-1 0 0,0 0 0,-2-3 0,2 2-16,1 0 0,-1 0 1,1-1-1,0 1 1,0 0-1,0-1 0,0 1 1,0-1-1,1 1 1,-1-1-1,1 1 0,-1-1 1,1 1-1,0-5 1,1-1-60,-1 0 0,1-1 0,1 1 0,0 0 0,0 0 0,1 0 0,-1 0 0,2 0 0,4-9 0,0 6-78,0 0 1,1 1 0,0 0 0,0 1 0,1 0 0,0 0 0,1 1-1,0 0 1,23-12 0,9-1-293,67-23 0,-35 16 352,-65 23 92,74-33 245,-76 34-150,0-1-1,0 0 0,-1-1 1,0 1-1,0-1 0,0-1 1,9-10-1,-15 16-63,0 0 0,0 0 1,0-1-1,0 1 0,0 0 0,0 0 1,-1-1-1,1 1 0,0-1 0,-1 1 0,1-1 1,-1 1-1,1-1 0,-1 1 0,0-1 1,0 0-1,1 1 0,-1-1 0,0 1 0,-1-1 1,1 0-1,0 1 0,0-1 0,-1 1 1,1-1-1,-1 1 0,1-1 0,-1 1 0,1-1 1,-1 1-1,-1-2 0,0 1 8,0 1 0,0-1 0,1 1 0,-1 0 0,0 0 0,0 0 0,0 0 0,0 0 0,0 1 0,-1-1 0,1 0 0,0 1 0,0 0 0,0-1 0,-1 1 0,1 0-1,0 0 1,0 0 0,0 1 0,-4 0 0,-2 1 12,1 0-1,0 1 1,0 0 0,0 0-1,0 1 1,1 0-1,-1 0 1,1 0-1,0 1 1,1 0 0,-1 0-1,-7 9 1,11-11-75,-1 1 1,1-1 0,0 0 0,0 1-1,0-1 1,0 1 0,0 0-1,1 0 1,0 0 0,0 0-1,-1 4 1,2-5-26,0-1-1,0 1 1,0 0 0,0-1-1,1 1 1,-1-1 0,1 1-1,-1-1 1,1 1 0,0-1-1,0 1 1,0-1-1,0 0 1,1 0 0,-1 1-1,1-1 1,-1 0 0,4 3-1,1 0 0,0 0-1,0-1 0,1 1 0,0-2 1,-1 1-1,1-1 0,0 0 0,14 4 1,31 6-166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4:01.4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0 553 11795,'420'-11'1734,"-149"10"-1676,377-43 97,0 3 205,-390 28-263,1200-39 26,-822 30-147,9 1-177,-1 26-72,546 1 765,216-148-397,-1222 113-96,439-62-17,5 47-3,-485 44 4,274-9-15,-209-9 12,130-7-108,-259 27 61,-67 0 40,-22-2-10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4:05.2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66 23 12299,'-10'-1'555,"5"1"-345,0 0 0,-1-1 1,1 1-1,0-1 0,0-1 0,-1 1 0,1-1 1,-6-3-1,11 5-192,0 0 0,0 0 0,0 0 0,-1 0 0,1 0 0,0 0 1,0 0-1,0 0 0,0 0 0,0 0 0,0 0 0,0 0 0,0 0 0,0 0 0,-1-1 1,1 1-1,0 0 0,0 0 0,0 0 0,0 0 0,0 0 0,0 0 0,0 0 0,0 0 1,0 0-1,0 0 0,0-1 0,0 1 0,0 0 0,0 0 0,0 0 0,0 0 0,0 0 1,0 0-1,0 0 0,0 0 0,0-1 0,0 1 0,0 0 0,0 0 0,0 0 0,0 0 1,0 0-1,0 0 0,0 0 0,0 0 0,0-1 0,0 1 0,0 0 0,0 0 0,1 0 0,-1 0 1,0 0-1,8-3 571,14 1 79,184 15 904,-111-3-1345,637 21 101,-556-27-408,-143-3-580,-32-2 18,-4-1 451,-6-1 34,-6 1-153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4:05.6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771 138 12763,'-19'-47'1121,"15"36"-997,1 1 1,-1 0 0,-1 0 0,0 0 0,-1 1 0,-7-11 0,12 19-102,0 0 0,0 0 0,1 0 0,-1 1-1,0-1 1,0 0 0,0 1 0,0-1 0,0 0 0,0 1 0,0 0 0,0-1 0,0 1 0,0-1 0,0 1 0,0 0 0,0 0 0,-1 0 0,1-1 0,0 1-1,0 0 1,-2 1 0,1-1 4,0 1 1,0 0-1,-1 0 0,1 0 0,0 0 0,0 0 0,0 0 0,0 0 0,0 1 1,-2 2-1,-5 4 22,1 1 1,1 1 0,-10 14-1,13-19-37,-85 129 140,-109 144 560,53-123-48,13-16-60,125-130-574,-27 33 82,33-40-107,-1 1 0,1-1 0,0 1 0,-1-1 1,1 1-1,0 0 0,1-1 0,-1 1 0,0 0 0,1 0 1,-1 0-1,1-1 0,0 1 0,0 0 0,1 4 1,-1-6-6,1 1-1,0 0 1,0-1 0,0 1 0,0 0 0,1-1 0,-1 1 0,0-1 0,1 0 0,-1 0 0,1 1 0,-1-1 0,1 0 0,-1 0 0,1 0 0,0 0 0,0-1 0,-1 1 0,1 0 0,0-1 0,0 1 0,0-1 0,0 0 0,0 0 0,2 1 0,4 0-1,154 36-448,218 20 1,-253-54 318,-3-17-44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4:06.8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240 31 13499,'0'-1'87,"0"-1"0,0 1 0,0 0 1,-1 0-1,1-1 0,0 1 0,-1 0 0,1 0 0,0 0 1,-1 0-1,1-1 0,-1 1 0,0 0 0,1 0 0,-1 0 1,0 0-1,0 0 0,0 0 0,1 0 0,-1 1 0,0-1 1,0 0-1,0 0 0,0 1 0,-1-1 0,1 1 0,0-1 1,0 1-1,0-1 0,0 1 0,-1 0 0,1-1 0,0 1 1,0 0-1,0 0 0,-1 0 0,1 0 0,0 0 0,0 0 1,-1 0-1,1 1 0,-2 0 0,-4 0 170,0 0 0,1 1 0,-1 0 0,1 0 1,-1 0-1,-10 7 0,6-1-145,0 0-1,0 0 1,1 2 0,1-1 0,-1 1 0,1 0-1,1 1 1,0 0 0,0 1 0,1-1 0,1 1 0,-6 15-1,7-16-101,1-1-1,0 1 1,1 1-1,0-1 1,1 0 0,1 1-1,-1 0 1,2-1-1,-1 1 1,2 0-1,-1-1 1,2 1-1,0-1 1,4 18-1,-5-26-8,1 0 0,-1 1 0,1-1 0,-1 1 0,1-1 0,0 0 1,0 0-1,0 0 0,1 0 0,-1-1 0,1 1 0,0-1 0,-1 1 0,1-1 0,0 0 0,0 0 0,1 0 0,-1 0 0,0-1 0,1 1 0,-1-1 0,1 0 1,-1 0-1,8 1 0,-6-2 1,1 0 1,0 0-1,-1 0 0,1-1 1,0 0-1,-1 0 1,1-1-1,-1 1 0,1-1 1,-1 0-1,0-1 1,0 1-1,0-1 1,0 0-1,8-7 0,-1-1 5,0-1 0,-1 0 0,0 0 0,-1-1-1,-1-1 1,0 1 0,0-1 0,9-25 0,-6 11 28,-2-1 1,-1 1 0,10-54-1,-16 54 0,-3 22-14,-2 17-7,-2 22-9,0 58 0,4-75-189,1 0 0,1 1 0,1-1-1,0 0 1,8 25 0,-9-37 56,0 0 0,0 1 0,0-1 0,0 0 0,6 7 1,-7-10 97,0 0 0,0 0 0,0 0 0,1 1 1,-1-1-1,0 0 0,1 0 0,-1-1 1,1 1-1,-1 0 0,1 0 0,-1-1 0,1 1 1,-1-1-1,1 1 0,0-1 0,-1 0 1,1 0-1,2 0 0,15-5-450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4:08.0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184 96 11306,'3'-10'624,"2"0"50,-2 0 1,1 0 0,-1 0 0,-1-1-1,2-12 1,-4 23-604,0 0 0,0-1 0,1 1 0,-1 0 0,0-1 0,0 1 0,0-1 0,0 1 0,0 0 0,0-1 0,0 1 0,0 0 0,0-1 0,-1 1 0,1-1 0,0 1 0,0 0 0,0-1 0,0 1 0,0 0 0,-1-1 0,1 1 0,0 0 0,0-1 0,-1 1 0,1 0 0,0 0 0,0-1 0,-1 1 0,1 0 0,0 0 0,-1 0 0,1-1 0,0 1 0,-1 0 0,1 0 0,-1 0 0,-15 6 1087,-14 21-370,10-5-680,1 2-1,1 0 1,2 1 0,0 0 0,2 1 0,0 1 0,-15 46 0,27-65-88,0 0 0,0 0 1,0 0-1,1 1 1,0-1-1,1 1 0,0-1 1,0 0-1,1 1 1,2 10-1,-2-16-23,0 0 0,0-1 0,0 1 0,0 0 0,1 0 0,-1 0 0,1-1 0,0 1 0,-1-1 0,1 1 0,0-1 0,1 0 0,-1 0 0,0 0 0,1 0 0,-1 0 0,1 0 0,-1-1 0,1 1 0,0-1 0,0 0 0,0 0 0,-1 0 1,1 0-1,0 0 0,0-1 0,1 1 0,-1-1 0,0 0 0,4 0 0,3 0-30,0-1 0,0 0 0,0-1 0,0 0 1,-1-1-1,1 0 0,-1-1 0,1 1 0,13-10 1,-2 1 135,-1-1 0,-1-1 1,18-16-1,4-7-184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4:08.4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223 8 15707,'0'-1'69,"-1"1"-1,1 0 1,0-1-1,0 1 1,-1-1-1,1 1 1,0-1-1,-1 1 1,1 0-1,0-1 1,-1 1-1,1 0 1,-1-1 0,1 1-1,-1 0 1,1 0-1,0-1 1,-1 1-1,1 0 1,-1 0-1,1 0 1,-1 0-1,1-1 1,-1 1-1,1 0 1,-1 0-1,0 0 1,1 0-1,-1 0 1,-20 7 834,-15 18-66,20-10-690,1 1-1,0 0 1,1 1 0,1 1 0,1 0 0,-20 38-1,26-43-126,1-1 0,0 1 0,0 1-1,1-1 1,1 1 0,0-1-1,1 1 1,1 0 0,0 0 0,0 0-1,4 27 1,-3-37-54,1 0 1,0-1-1,0 1 1,0 0-1,0-1 0,0 1 1,1-1-1,-1 1 0,1-1 1,0 0-1,0 0 0,0 0 1,1 0-1,-1 0 0,1 0 1,-1-1-1,1 1 0,0-1 1,0 0-1,0 0 1,0 0-1,1 0 0,-1 0 1,0-1-1,1 1 0,-1-1 1,1 0-1,0 0 0,-1 0 1,1-1-1,0 1 0,-1-1 1,1 0-1,0 0 0,0 0 1,-1-1-1,1 1 1,4-2-1,0 0-27,0 0 0,0-1 0,13-6 0,30-21-274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4:08.8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100 0 14651,'-1'1'122,"-1"-1"0,0 1 0,0-1 0,0 1 0,0-1 0,1 1 0,-1 0 0,0 0 0,1 0 0,-1 0 1,1 0-1,-1 0 0,1 1 0,0-1 0,-1 0 0,1 1 0,0-1 0,0 1 0,0-1 0,-2 4 0,-17 37 894,19-37-873,-1-2-82,-25 77 1669,15-67-1273,7-9-559,7-10 676,2-2-526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4:10.5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54 25 12843,'0'-1'278,"1"-1"1,-1 1-1,1-1 0,-1 1 1,0-1-1,0 0 1,0 1-1,1-1 1,-2 1-1,1-1 0,0-1 1,0 2-209,0 1 0,-1 0 0,1-1 0,0 1 0,0 0 0,0 0 0,-1-1 0,1 1 0,0 0 0,0 0 1,-1 0-1,1-1 0,0 1 0,-1 0 0,1 0 0,0 0 0,-1 0 0,1-1 0,0 1 0,-1 0 0,1 0 0,0 0 0,-1 0 0,1 0 0,0 0 0,-1 0 0,1 0 1,0 0-1,-1 0 0,1 0 0,0 0 0,-1 0 0,1 1 0,0-1 0,0 0 0,-1 0 0,1 0 0,0 0 0,-1 0 0,1 1 0,0-1 0,0 0 0,-1 0 0,1 1 1,0-1-1,0 0 0,-1 0 0,1 1 0,0-1 0,-17 8 272,16-7-366,0-1-1,0 0 0,1 0 0,-1 1 1,0-1-1,0 1 0,0-1 1,0 1-1,0-1 0,0 1 0,1-1 1,-1 1-1,0 0 0,1-1 1,-1 1-1,0 0 0,1 0 0,-1-1 1,1 1-1,-1 0 0,1 0 1,-1 0-1,0 2 0,-3 8-90,1 2-50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4:11.0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3 291 17732,'0'0'37,"0"0"-1,-1 0 1,1 0 0,0 0 0,0 0 0,0 0 0,0-1-1,0 1 1,0 0 0,-1 0 0,1 0 0,0 0 0,0 0-1,0 0 1,0 0 0,0 0 0,0-1 0,0 1 0,0 0-1,0 0 1,0 0 0,0 0 0,0 0 0,0 0 0,0-1-1,0 1 1,0 0 0,0 0 0,-1 0 0,2 0 0,-1 0 0,0 0-1,0-1 1,0 1 0,0 0 0,0 0 0,0 0 0,0 0-1,0 0 1,0 0 0,0-1 0,0 1 0,0 0 0,0 0-1,0 0 1,0 0 0,1 0 0,5-12 519,10-10 199,0 5-518,1 2 0,0 0-1,32-20 1,-30 22-344,-1 0-1,0-1 1,28-31 0,-42 41 115,-1-1 0,-1 0 0,1 0 0,0 0 0,-1 0 0,0 0 0,-1 0 0,1-1 1,0-5-1,-1 10-3,-1-1 1,0 1-1,0 0 1,0 0-1,0 0 1,0-1-1,0 1 1,0 0-1,0 0 1,-1 0-1,1 0 1,0 0-1,-1-1 1,1 1-1,-1 0 1,1 0-1,-1 0 1,1 0 0,-2-1-1,1 1-2,0 1 1,0-1-1,0 1 0,-1-1 0,1 1 1,0 0-1,0-1 0,0 1 0,-1 0 1,1 0-1,0 0 0,0 0 1,-1 0-1,1 0 0,0 0 0,0 0 1,-1 0-1,1 1 0,0-1 0,0 0 1,0 1-1,-3 0 0,-1 2 0,-1 0 0,1 0-1,-1 0 1,1 1-1,0 0 1,0 0 0,1 0-1,-1 1 1,1-1 0,0 1-1,-7 10 1,1 0 3,0 2 0,-12 29 0,14-26-11,1 0 1,0 0 0,-4 28-1,9-37-3,1 0 0,0 0 0,0 1 0,2-1 0,-1 0-1,1 0 1,1 1 0,2 10 0,-3-19-37,-1-1 0,1 1 0,0-1 0,0 1 0,0-1 0,0 0 0,0 0 0,0 1 0,1-1 0,-1 0 0,1 0 0,-1 0 0,1 0 0,0-1 0,0 1-1,0 0 1,0-1 0,0 1 0,0-1 0,0 0 0,5 2 0,-3-2-82,-1 0 0,1-1 0,0 0 0,0 0 0,-1 0 0,1 0 0,0 0 0,0-1 0,-1 0 1,1 0-1,-1 0 0,1 0 0,4-2 0,10-6-323,1-1 0,-2-1 0,1-1 0,18-16 0,-32 25 490,49-40-957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4:11.4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158 4 15243,'0'-1'61,"-1"1"0,0-1-1,1 1 1,-1 0 0,0-1-1,0 1 1,0 0 0,1 0-1,-1-1 1,0 1 0,0 0 0,0 0-1,1 0 1,-1 0 0,0 0-1,0 0 1,0 0 0,0 1-1,1-1 1,-1 0 0,0 0-1,0 1 1,1-1 0,-1 0 0,0 1-1,0-1 1,1 1 0,-1-1-1,0 1 1,0 0 0,-22 22 224,20-19-149,-13 15 257,1 2 0,0 0 0,2 1-1,0 0 1,-17 44 0,29-65-394,0 1-1,0 0 1,0 0 0,1 0 0,-1 0-1,1 0 1,0 0 0,-1 0 0,1 0-1,0 1 1,0-1 0,0 0 0,1 0-1,-1 0 1,1 3 0,0-4-7,0 0 1,0 0 0,0 0-1,0 0 1,0 0 0,0-1-1,0 1 1,0 0 0,0 0-1,0-1 1,0 1-1,1-1 1,-1 1 0,0-1-1,0 0 1,1 1 0,-1-1-1,0 0 1,1 0 0,-1 0-1,0 0 1,1 0 0,-1 0-1,2 0 1,16-2-94,0-1 0,-1 0 1,28-9-1,-31 7 58,0 1 1,0 1-1,1 0 0,-1 1 1,1 0-1,18 2 0,-32 0 42,0 0 0,0 0 0,0 0 0,0 0 0,0 1 0,0-1 0,0 1 0,0-1 0,-1 1 0,1 0 0,0 0 0,0 0 0,-1 0 0,1 0 0,0 0 0,-1 0 0,1 0 0,-1 1 0,2 1 0,-2-1 15,0 0 0,-1-1 1,1 1-1,-1-1 0,1 1 0,-1 0 0,0-1 0,0 1 0,0 0 0,0-1 0,0 1 0,0 0 0,0-1 0,0 1 1,-1-1-1,1 1 0,-1 0 0,0 1 0,-2 4 75,-1 0 1,1 0 0,-2 0-1,1-1 1,-1 1-1,0-1 1,0 0-1,-6 6 1,-1-2 143,0 0-1,-1-1 1,-21 12 0,28-18-279,0 0-1,-1 0 1,1 0 0,-1-1-1,0 0 1,0 0 0,0 0 0,0-1-1,-14 0 1,7-5-286,14 4 324,-1 0 1,1 0-1,0-1 0,0 1 0,0 0 0,-1 0 0,1-1 1,0 1-1,0 0 0,0-1 0,0 1 0,0 0 0,0 0 1,0-1-1,0 1 0,0 0 0,0-1 0,0 1 1,0 0-1,0-1 0,0 1 0,0 0 0,0 0 0,0-1 1,0 1-1,0 0 0,0-1 0,0 1 0,0 0 0,1 0 1,-1-1-1,0 1 0,0 0 0,0 0 0,1-1 0,-1 1 1,0 0-1,0 0 0,0 0 0,1-1 0,-1 1 0,0 0 1,0 0-1,1 0 0,-1 0 0,0 0 0,1 0 0,-1-1 1,0 1-1,1 0 0,-1 0 0,1 0 0,15-8-360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9:21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33 13699,'1'-2'153,"0"0"0,0 0-1,-1 1 1,1-1 0,-1 0 0,1 0 0,-1 0 0,0 0-1,0 1 1,0-1 0,0 0 0,0-3 0,0 5-123,0-1 0,0 1 0,0 0 0,-1 0 0,1-1 0,0 1 0,0 0 0,0-1 1,0 1-1,-1 0 0,1 0 0,0 0 0,0-1 0,0 1 0,-1 0 0,1 0 0,0 0 1,0-1-1,-1 1 0,1 0 0,0 0 0,0 0 0,-1 0 0,1 0 0,0 0 0,-1 0 0,1 0 1,-1-1-1,-14 8 745,10-3-634,0 0 0,1 1-1,0 0 1,0 0 0,0 0-1,0 0 1,1 0 0,0 1-1,0-1 1,-4 13 0,-18 67 341,20-65-382,-9 40 39,2 1 0,3 0 1,3 0-1,3 0 0,5 82 0,-1-139-105,-1-1 0,1 0 0,-1 1 0,1-1 0,0 0 0,0 0 0,2 4 0,-3-7-26,1 0-1,-1 1 1,0-1-1,0 0 0,0 0 1,0 1-1,1-1 1,-1 0-1,0 0 0,0 1 1,1-1-1,-1 0 1,0 0-1,0 0 0,1 1 1,-1-1-1,0 0 1,0 0-1,1 0 0,-1 0 1,0 0-1,1 0 1,-1 1-1,0-1 0,1 0 1,0 0-1,-1-1 5,1 1 0,-1-1 0,1 1-1,0 0 1,-1-1 0,1 1 0,-1-1-1,1 0 1,-1 1 0,0-1 0,1 1 0,-1-1-1,0 0 1,1 1 0,-1-1 0,0 0-1,1-1 1,5-22 93,-1-1 1,0 0-1,-2 0 0,-1 0 0,-2-32 1,1 47-102,-1 5-4,0-11-30,0 1 0,-1 0-1,-4-24 1,8 48 9,0-1 1,1 1-1,-1-1 0,2 0 1,-1 0-1,1 0 1,0-1-1,1 1 0,-1-1 1,2-1-1,-1 1 1,1-1-1,0 0 0,0 0 1,0-1-1,1 0 1,0-1-1,0 1 0,0-1 1,1-1-1,13 5 0,-10-6 15,0 0 0,0-1-1,0 0 1,0-1 0,0 0-1,0-1 1,1 0-1,-1-1 1,20-5 0,-25 5 13,1-1 1,-1 1 0,0-1 0,0 0 0,0-1 0,0 0-1,-1 0 1,0-1 0,1 1 0,-2-1 0,1 0 0,0-1-1,-1 0 1,0 0 0,-1 0 0,6-9 0,-9 13 6,0 0-1,0 1 1,0-1 0,-1 0 0,1 0-1,-1 0 1,0 1 0,1-1 0,-1 0-1,0 0 1,0 0 0,-1-4 0,1 6-10,0 0 1,0 0 0,0-1 0,0 1 0,0 0 0,0-1-1,0 1 1,0 0 0,-1 0 0,1-1 0,0 1-1,0 0 1,0 0 0,-1-1 0,1 1 0,0 0 0,0 0-1,-1 0 1,1 0 0,0-1 0,0 1 0,-1 0-1,1 0 1,0 0 0,0 0 0,-1 0 0,1 0 0,-1 0-1,-13 6 102,9-1-65,1-1 1,-1 1-1,1 0 1,0 1-1,0-1 1,1 1-1,-1-1 1,-4 12-1,7-14-27,0-1-1,0 1 1,0 0-1,0-1 1,0 1 0,1 0-1,-1 0 1,1 0-1,0-1 1,-1 1-1,1 0 1,1 0 0,-1 0-1,0 0 1,1-1-1,-1 1 1,1 0 0,0 0-1,0-1 1,0 1-1,0 0 1,3 3-1,-2-4-4,0-1-1,0 1 0,1-1 0,-1 0 0,0 0 0,0 0 0,1 0 0,-1 0 0,1 0 1,-1-1-1,1 1 0,-1-1 0,1 0 0,-1 1 0,1-1 0,-1 0 0,1-1 1,-1 1-1,1 0 0,-1-1 0,1 1 0,-1-1 0,4-2 0,8-1-6,-1-1 0,22-11-1,-7-2-44,-21 13-41,-1 1 1,0 0 0,1 1 0,13-6-1,-19 9 58,-1 0 0,0 1-1,1-1 1,-1 0-1,0 1 1,0-1 0,1 0-1,-1 0 1,0 1-1,0-1 1,1 1 0,-1-1-1,0 0 1,0 1-1,0-1 1,0 1 0,0-1-1,1 0 1,-1 1-1,0-1 1,0 1 0,0-1-1,0 0 1,0 1 0,0-1-1,0 1 1,0-1-1,-1 1 1,1 21-655,0-14 494,1 3-41,5-3 26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4:11.8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235 18 16027,'0'-1'88,"-1"0"-1,0-1 1,1 1-1,-1 0 0,0 0 1,0 0-1,0 0 1,0 0-1,0 0 0,0 1 1,0-1-1,0 0 1,0 0-1,0 1 1,-1-1-1,1 0 0,0 1 1,0 0-1,-1-1 1,1 1-1,0 0 0,-1-1 1,1 1-1,-2 0 1,0 1 18,0-1 1,1 1-1,-1-1 1,1 1-1,-1 0 1,0 0-1,1 1 1,0-1-1,-1 0 1,1 1 0,-3 2-1,-6 6 209,0 0 1,1 1-1,-14 17 0,22-24-224,-16 18-1,2 1 1,0 0-1,2 1 0,1 1 0,-21 53 1,33-75-96,0 1 0,0 0 0,0 0 0,1 0 0,-1 0 0,1-1 0,0 7 1,0-9-3,1 0 1,-1 0-1,0 0 1,0 0-1,1 0 0,-1 0 1,1 0-1,-1 0 1,1 0-1,-1 0 1,1 0-1,0-1 1,-1 1-1,1 0 1,0 0-1,0 0 1,-1-1-1,1 1 1,0 0-1,0-1 1,0 1-1,0-1 1,0 1-1,0-1 0,0 0 1,0 1-1,0-1 1,0 0-1,2 1 1,10-1-56,-1 0 1,1 0-1,-1-2 1,1 1-1,-1-1 0,1-1 1,-1-1-1,14-5 1,23-5-101,-32 10 110,37-7-77,-49 10 120,-1 0 0,0 1 0,1 0 0,-1 0 0,1 0 0,-1 1 0,0-1 0,1 1 0,4 1 0,-8-1 13,-1-1 0,1 0 0,0 1-1,-1-1 1,1 0 0,0 1 0,-1-1 0,1 1 0,-1-1 0,1 1 0,-1 0-1,1-1 1,-1 1 0,1 0 0,-1-1 0,1 1 0,-1 0 0,0-1 0,1 1-1,-1 0 1,0 0 0,0-1 0,0 1 0,0 0 0,1 0 0,-1-1 0,0 1-1,0 0 1,-1 0 0,1 0 0,0-1 0,0 1 0,0 0 0,0 0 0,-1-1-1,1 1 1,0 0 0,-1-1 0,1 1 0,0 0 0,-1-1 0,1 1 0,-1 0-1,0 0 1,-25 30 223,25-30-215,-15 15 244,-2-1 0,-37 26 0,46-35-232,0-1-1,0 0 1,0-1-1,-1 1 1,0-2-1,0 1 0,0-2 1,-18 4-1,27-6-67,0 0-1,0 0 1,0 0-1,1 1 1,-1-1-1,0 0 1,0 0-1,0 0 0,0-1 1,1 1-1,-1 0 1,0 0-1,0 0 1,0-1-1,1 1 1,-1 0-1,0-1 1,0 1-1,1-1 1,-1 1-1,0-1 0,0 1 1,1-1-1,-1 1 1,1-1-1,-1 1 1,1-1-1,-1 0 1,1 0-1,-1 1 1,1-1-1,-1 0 1,1 0-1,0 1 0,0-1 1,-1 0-1,1 0 1,0 0-1,0 1 1,0-1-1,0 0 1,0 0-1,0 0 1,0 0-1,0 0 1,0 1-1,0-2 0,2-8-464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4:12.8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16059,'0'3'1561,"0"9"-1201,0 7-160,2 4 680,4 9-424,-1 2-120,4 4-248,0 1-136,1-6-344,0-5-128,-1-10-144,-1-7-104,-5-13 464,-1-9-184,-2-11-129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4:13.3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37 13187,'2'-19'987,"0"2"821,0 18-959,1 11-226,19 72-111,3-1 0,4 0 0,40 80 0,-66-157-505,2 4 11,0 0 0,0-1 0,1 0 0,11 15 0,-16-22-16,1-1-1,-1 1 1,1-1 0,0 1 0,-1-1-1,1 1 1,0-1 0,0 0 0,0 0-1,0 0 1,0 0 0,0 0 0,0-1-1,0 1 1,1-1 0,-1 1 0,0-1-1,0 0 1,1 0 0,-1 0 0,0 0-1,0 0 1,0 0 0,1-1 0,-1 1-1,0-1 1,0 1 0,3-2 0,58-31-62,-47 24 10,1 0 0,0 1 0,25-9 0,-36 15 41,-1 1-1,1 0 0,0 0 1,0 0-1,0 1 0,0 0 1,0 0-1,0 0 1,-1 1-1,1 0 0,0 0 1,0 0-1,0 1 0,-1 0 1,7 3-1,-7-3 2,-1 1 0,1-1 0,-1 1 0,0 0 0,0 1 0,0-1 0,0 1 0,-1 0 1,1-1-1,-1 2 0,0-1 0,0 0 0,-1 1 0,1-1 0,-1 1 0,0 0 0,0-1 0,-1 1 0,1 0 0,-1 0 0,1 7 0,-2-8 52,0 0 1,0 0-1,0 0 0,0 0 0,-1 0 1,1 0-1,-1 0 0,0-1 0,0 1 1,-1 0-1,1 0 0,-1-1 0,0 1 1,1-1-1,-2 1 0,1-1 0,0 0 1,-1 0-1,1 0 0,-1 0 0,0 0 1,0 0-1,0-1 0,-1 0 0,1 1 1,0-1-1,-1 0 0,-4 1 0,-2 1 44,0-1-1,0-1 0,-1 1 0,0-2 1,1 1-1,-1-1 0,0-1 1,1 0-1,-1-1 0,0 0 0,0 0 1,-12-4-1,15 3-107,1 0 1,0-1-1,0 1 0,1-1 1,-1-1-1,1 0 1,-1 1-1,-7-8 0,11 8 41,-1 0-1,1 0 0,0 0 0,1-1 1,-1 0-1,0 1 0,1-1 0,0 0 1,0 0-1,0 0 0,0 0 0,1 0 0,0-1 1,-2-6-1,1-18-285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4:13.8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 12539,'0'-1'66,"1"1"0,-1-1 1,1 1-1,-1-1 1,1 1-1,-1-1 1,1 1-1,-1 0 0,1-1 1,-1 1-1,1 0 1,0 0-1,-1-1 0,1 1 1,-1 0-1,1 0 1,0 0-1,-1 0 0,1 0 1,0 0-1,-1 0 1,1 0-1,0 0 0,-1 0 1,1 0-1,-1 0 1,1 0-1,0 0 0,-1 1 1,1-1-1,-1 0 1,1 0-1,0 1 0,-1-1 1,1 0-1,-1 1 1,1-1-1,-1 1 0,1-1 1,-1 1-1,0-1 1,1 1-1,-1-1 1,1 1-1,-1-1 0,0 1 1,0-1-1,1 1 1,-1 0-1,0-1 0,0 1 1,0-1-1,0 1 1,1 0-1,-1 1 0,2 8 408,0 0 0,0 0 0,0 11-1,-1-5-178,12 76 538,43 159 1,-54-244-859,2 6-100,1 0 0,8 17 0,-11-27 35,-1-1 1,0 1-1,1-1 1,0 1-1,-1-1 1,1 0-1,0 0 1,0 0-1,0 0 1,0 0-1,1 0 1,-1 0-1,0-1 1,1 1-1,-1-1 1,1 0-1,4 2 1,-5-3 14,1 0 1,-1 0-1,0 0 1,0-1 0,0 1-1,0-1 1,0 1 0,0-1-1,-1 0 1,1 1-1,0-1 1,0 0 0,0 0-1,-1 0 1,1-1 0,0 1-1,-1 0 1,1-1-1,-1 1 1,0-1 0,1 1-1,-1-1 1,0 0 0,0 1-1,1-3 1,12-18-556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4:14.2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1 239 11650,'3'-2'289,"1"1"-1,-1-1 0,1 1 0,0 0 1,0 0-1,0 0 0,-1 1 0,1-1 0,0 1 1,0 0-1,0 0 0,6 1 0,-3-1-52,0 0 0,-1 0-1,1 0 1,7-2 0,-1-4 3,1 1 0,-1-2 1,-1 1-1,1-2 0,-1 0 1,-1 0-1,0-1 0,0-1 1,0 1-1,-1-2 0,-1 0 1,0 0-1,0 0 0,-1-1 1,-1 0-1,9-19 0,-15 29-193,0 0 0,0 1-1,-1-1 1,1 0-1,-1 0 1,0 0 0,1 0-1,-1 0 1,0 0-1,0 0 1,0 0-1,0 0 1,0 0 0,-1-3-1,0 4-13,1 0 0,-1 0 0,1 0-1,-1 0 1,0 0 0,0 0 0,1 0 0,-1 0-1,0 0 1,0 0 0,0 0 0,0 1 0,0-1 0,0 0-1,0 1 1,0-1 0,-2 0 0,-1 0 4,1 0 0,-1 0 0,0 0 0,0 1 0,0 0 0,1-1 0,-1 2 0,0-1 0,0 0 0,0 1 0,1-1 0,-1 1 0,-4 2 0,-3 1-23,0 1 1,1 0-1,-1 1 0,1 0 1,0 1-1,1 0 1,0 0-1,0 1 1,1 0-1,-1 0 0,-6 12 1,9-13-20,0 1 0,1 0 0,0 0 0,0 0 0,1 1 0,0-1 0,1 1 0,0 0 0,0 0 0,1 0 1,0 1-1,1-1 0,0 0 0,0 11 0,1-16-9,1 0 1,-1-1-1,0 1 1,1-1-1,0 1 1,0-1-1,0 1 0,0-1 1,1 0-1,-1 1 1,1-1-1,0 0 1,0 0-1,0 0 1,0 0-1,0-1 1,5 5-1,-3-4-42,-1-1 1,1 0-1,0 0 1,0 0-1,-1 0 0,1-1 1,1 0-1,-1 0 1,0 0-1,0 0 0,0 0 1,9-1-1,0 0-40,-1-1-1,1-1 0,0 0 1,-1 0-1,1-2 0,-1 1 1,0-2-1,21-10 0,30-22-250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4:14.9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171 33 15459,'0'-1'128,"0"0"0,1 0 0,-1 0 0,1 0 0,-1 0 0,0 0 0,0 0-1,0 0 1,0 0 0,0 0 0,0 0 0,0 0 0,0 0 0,0 0 0,0 0 0,0 0 0,-1 0-1,1 0 1,0 0 0,-1 0 0,1 0 0,-1 0 0,1 0 0,-1 0 0,0 1 0,1-1 0,-1 0-1,0 0 1,1 1 0,-1-1 0,0 0 0,-1 0 0,0 0 12,0 1 1,0 0-1,0 0 1,0 0-1,0 0 1,0 0-1,0 1 1,0-1-1,0 1 1,0-1-1,1 1 1,-1 0-1,0-1 1,0 1-1,1 0 1,-1 0-1,-2 2 1,-7 5 19,0 1-1,1 0 1,0 0 0,1 1 0,0 0 0,0 1 0,1 0 0,-7 14 0,10-17-176,0 0 1,1 0 0,0 1 0,1 0-1,0 0 1,0 0 0,1 0-1,1 0 1,-1 1 0,1-1 0,1 1-1,0 14 1,0-22-11,1 1-1,-1-1 1,1 1 0,-1-1 0,1 1-1,0-1 1,0 0 0,0 1 0,0-1-1,0 0 1,0 0 0,1 1-1,-1-1 1,1 0 0,0-1 0,-1 1-1,1 0 1,0 0 0,0-1 0,3 2-1,-2-1-41,1 0 0,0-1 0,-1 0-1,1 0 1,0 0 0,0 0 0,0-1 0,0 0-1,-1 1 1,1-1 0,0-1 0,4 1 0,6-3 2,0 0 1,0-1 0,-1 0 0,1-1-1,-1 0 1,16-9 0,10-10-212,-1-2-44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4:15.3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3 197 15011,'-1'7'453,"1"-2"-67,-1 1-1,0-1 0,1 1 0,0 0 0,0-1 0,1 1 1,1 8-1,-2-13-328,1 0 0,-1 0 0,1 0 1,-1 0-1,1 0 0,-1-1 0,1 1 0,0 0 1,-1 0-1,1 0 0,0-1 0,0 1 0,-1 0 0,1-1 1,0 1-1,0-1 0,0 1 0,2 0 0,-1 0 11,0-1-1,1 0 0,-1 1 0,0-1 0,1 0 0,-1 0 0,0 0 0,1-1 0,-1 1 0,0-1 1,5 0-1,10-6 70,-1 0 0,1-1 1,-1 0-1,-1-1 1,0-1-1,18-15 0,-13 10-1,1 1-1,32-17 0,-50 30-119,-1-1 0,1 1 0,-1 0 0,1 1 1,-1-1-1,1 0 0,0 1 0,-1 0 0,1-1 1,0 1-1,-1 0 0,1 0 0,0 1 0,-1-1 1,1 0-1,0 1 0,-1 0 0,1-1 0,-1 1 1,1 0-1,-1 1 0,1-1 0,-1 0 0,0 1 1,0-1-1,4 4 0,-1-2-6,1 0 1,-1 0-1,1 0 0,0 0 1,-1-1-1,1 0 0,1 0 1,-1 0-1,0-1 0,0 0 1,0 0-1,1-1 0,-1 0 0,0 0 1,1 0-1,-1-1 0,0 0 1,1 0-1,8-3 0,10-5 57,0-1-1,0-1 0,32-20 0,2 0-17,-51 27-65,1 1-1,-1-1 1,14-2-1,-18 5 1,-1 1-1,1 0 1,-1-1-1,1 1 1,-1 0-1,1 1 1,-1-1-1,1 1 1,-1-1-1,1 1 1,4 2-1,-7-2-26,0-1 0,0 0 1,0 1-1,0-1 0,0 0 0,-1 0 0,1 0 1,0 1-1,0-1 0,0 0 0,0 0 0,0 0 0,0-1 1,-1 1-1,1 0 0,0 0 0,0 0 0,0-1 0,0 1 1,0 0-1,-1-1 0,1 1 0,0-1 0,0 1 1,-1-1-1,2-1 0,13-20-199,-14 19 197,12-27-246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4:15.8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0 16043,'-1'0'52,"1"0"0,0 0 0,0 0 0,0 0-1,-1 0 1,1 0 0,0 0 0,0 0 0,0 0-1,-1 0 1,1 0 0,0 0 0,0 0 0,-1 1-1,1-1 1,0 0 0,0 0 0,0 0-1,0 0 1,-1 0 0,1 0 0,0 1 0,0-1-1,0 0 1,0 0 0,-1 0 0,1 0 0,0 1-1,0-1 1,0 0 0,0 0 0,0 0 0,0 1-1,0-1 1,0 0 0,0 0 0,0 0-1,0 1 1,0-1 0,0 0 0,0 0 0,0 1-1,0-1 1,0 0 0,0 0 0,0 0 0,0 1-1,0-1 1,0 0 0,0 0 0,-1 14 434,0 6 230,1 0 0,4 26 1,-3-40-667,0 1 0,0-1-1,1 0 1,0 1 0,0-1 0,0 0 0,1 0 0,0 0 0,0-1 0,7 10 0,-7-12-35,0-1 1,0 1-1,-1-1 1,2 0-1,-1 0 0,0 0 1,0-1-1,0 1 1,1-1-1,-1 0 1,1 0-1,-1 0 1,1 0-1,3 0 1,8 1-13,0-1 0,17-2 1,-14 1-6,-6 0-4,0 0 0,0 1-1,0 0 1,0 0 0,16 6 0,-25-6 3,0 0 0,0 0 0,0 1 1,0-1-1,0 1 0,0 0 0,-1 0 0,1 0 0,-1 0 0,1 0 0,-1 0 0,0 1 0,1-1 0,-1 1 0,-1 0 1,1 0-1,0 0 0,-1 0 0,1 0 0,-1 0 0,0 0 0,0 0 0,0 0 0,0 5 0,0-1 9,0 1 0,0-1-1,-1 1 1,-1-1 0,1 1 0,-1-1-1,0 1 1,-1-1 0,0 1-1,0-1 1,0 0 0,-1 0-1,0 0 1,0 0 0,-1-1 0,0 1-1,0-1 1,-1 0 0,-7 8-1,8-10 16,0-1-1,0 1 1,0-1 0,0 0-1,-1 0 1,0 0-1,1 0 1,-1-1-1,0 0 1,0 0-1,-1 0 1,1-1 0,0 1-1,0-1 1,-1-1-1,1 1 1,-1-1-1,1 0 1,0 0-1,-1 0 1,1-1 0,-1 0-1,1 0 1,0 0-1,0-1 1,0 1-1,-7-4 1,7 2-118,0 1 0,1-1 0,-1 0 0,0 0 0,1-1 0,-1 1 0,-3-5 0,7 7 83,0 0 1,1 0-1,-1 1 1,0-1-1,1 0 1,-1 0-1,1 0 0,-1 0 1,1 0-1,-1 0 1,1 0-1,0 0 0,-1 0 1,1 0-1,0 0 1,0 0-1,0 0 1,0 0-1,0 0 0,0 0 1,0 0-1,0 0 1,0 0-1,1 0 1,-1 0-1,0 0 0,0 0 1,1 0-1,-1 0 1,1 0-1,-1 0 0,1 0 1,0 0-1,-1 0 1,1 1-1,0-1 1,-1 0-1,1 0 0,0 1 1,0-1-1,0 0 1,0 1-1,-1-1 0,3 0 1,7-5-63,1 1 1,0-1-1,12-3 0,18-4-223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4:16.3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0 17644,'-4'57'2601,"0"11"-1743,4-62-830,1 1 0,-1-1-1,1 1 1,0-1 0,1 0 0,0 0-1,0 0 1,3 7 0,-5-13-28,0 1 1,1 0 0,-1 0 0,1 0 0,-1-1 0,1 1 0,-1 0 0,1-1 0,0 1 0,-1-1 0,1 1 0,0-1 0,0 1-1,-1-1 1,1 1 0,0-1 0,0 1 0,-1-1 0,1 0 0,0 0 0,0 1 0,0-1 0,0 0 0,0 0 0,0 0 0,-1 0 0,1 0-1,0 0 1,0 0 0,0 0 0,0 0 0,0-1 0,0 1 0,-1 0 0,1 0 0,0-1 0,1 0 0,2-1-1,0 0 0,1-1 1,-1 0-1,0 0 1,5-5-1,20-18-4,-10 7-6,0 2 0,1 1 1,36-23-1,-50 35 11,1 1-1,-1 0 1,1 0-1,0 0 1,0 1-1,0 0 1,0 1-1,1-1 1,-1 1-1,0 1 1,1-1-1,-1 1 1,0 1-1,1-1 1,-1 1 0,0 0-1,11 4 1,-11-4 48,1 1 1,-1-1-1,1-1 1,-1 0-1,0 0 1,1 0 0,-1-1-1,1 0 1,-1 0-1,0-1 1,0 0-1,0 0 1,13-6 0,-12 4-150,-1 1 1,1 1 0,1 0-1,-1 0 1,0 0 0,0 1 0,1 0-1,-1 0 1,12 2 0,-7 1-1738,-7-4 1244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4:16.7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0 14747,'-6'3'1384,"5"6"-1087,6 7-121,5 3 768,12-1-1064,3-3 1144,7-4-976,2-3 32,5-8 24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9:22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14619,'3'2'205,"0"0"-1,0 0 1,0 0-1,-1 0 1,1 0-1,-1 0 1,0 1 0,0-1-1,0 1 1,0 0-1,0-1 1,0 1-1,-1 0 1,1 0-1,-1 0 1,1 4-1,0-2-14,1 0 0,-1 0-1,1-1 1,0 1 0,0-1-1,4 5 1,-3-6-138,-1-1 0,1 0-1,-1 0 1,1 0 0,0 0 0,0-1 0,0 0-1,0 1 1,0-1 0,0-1 0,0 1-1,7 0 1,54-3 0,-44 1-6,-16 1-39,5-1 4,0 0 0,0 1 0,1 0 0,-1 0 0,0 1 1,0 1-1,0 0 0,0 0 0,0 1 0,12 5 0,-19-7-68,0 1 0,0-1 0,1 0 0,-1 0 0,0 0 0,0-1 1,0 1-1,1-1 0,-1 0 0,0 0 0,1 0 0,-1 0 0,6-1 0,1-2-182,0 1-1,19-9 1,-25 9 265,24-10-337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4:17.1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80 231 15675,'-30'44'2512,"23"-35"-2041,0 0 1,0 1 0,2 0-1,-1 0 1,1 0 0,-5 16 0,9-25-439,1 0 1,0 0-1,-1 0 1,1 0 0,0 0-1,0 0 1,0 0-1,0 0 1,0 0 0,0 0-1,0 0 1,0 0-1,0 0 1,1 0 0,0 2-1,-1-3-21,0 0 0,0 1-1,1-1 1,-1 0 0,0 1-1,1-1 1,-1 0 0,0 0-1,1 1 1,-1-1 0,0 0-1,1 0 1,-1 0 0,1 0-1,-1 1 1,0-1 0,1 0 0,-1 0-1,1 0 1,-1 0 0,0 0-1,1 0 1,-1 0 0,1 0-1,0 0 1,2-1-7,0 0 1,0 0-1,0 0 1,-1 0-1,1-1 1,0 1-1,-1-1 1,6-3-1,12-14-126,-1 0 0,0-1 0,-1-1-1,20-33 1,0 2-189,-37 51 295,0 0 1,-1 0-1,1 0 0,0-1 0,0 1 0,0 0 0,0 0 0,0 0 0,0 0 1,0 0-1,1 1 0,-1-1 0,0 0 0,0 1 0,1-1 0,-1 0 0,0 1 1,3-1-1,-4 2 7,1-1 0,0 1 0,0 0 0,0-1 0,-1 1 0,1 0 0,0 0 0,-1 0 0,1-1 0,0 1 0,-1 0 0,1 0 0,-1 0 0,0 0 0,1 0 0,-1 0 0,0 0 1,0 0-1,1 0 0,-1 0 0,0 0 0,0 0 0,0 0 0,0 2 0,2 33-113,3 26-32,-4-58 120,0 1 0,0-1 1,0 1-1,1-1 1,-1 1-1,1-1 0,0 0 1,0 0-1,6 8 1,-7-12 8,-1 1 0,1 0 0,0 0 0,-1-1 0,1 1 0,0 0 0,0-1 1,0 1-1,0-1 0,0 1 0,-1-1 0,1 0 0,0 1 0,0-1 0,0 0 0,0 0 1,0 1-1,0-1 0,0 0 0,0 0 0,0 0 0,0 0 0,0 0 0,0-1 0,0 1 1,0 0-1,0 0 0,0-1 0,0 1 0,0 0 0,0-1 0,0 1 0,0-1 1,1 0-1,1-2-95,1 0-1,-1 0 1,1 0 0,-1 0 0,0-1 0,3-4 0,9-18-430,0 0 0,-2-1 0,-1-1 0,-1 0 1,-1-1-1,9-42 0,-3-7-318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4:17.5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68 90 13091,'-50'174'2776,"44"-146"-2350,1 0 1,2 1 0,0-1-1,3 36 1,0-58-335,1 1-1,0 0 1,0 0 0,1-1-1,0 1 1,0-1 0,1 1-1,-1-1 1,1 0 0,6 9-1,-8-13-83,1 0 0,-1 0-1,1-1 1,-1 1-1,1-1 1,-1 1 0,1-1-1,0 0 1,0 0-1,0 0 1,0 1 0,0-2-1,0 1 1,0 0-1,0 0 1,0-1-1,0 1 1,0-1 0,0 0-1,0 1 1,1-1-1,-1 0 1,0 0 0,0 0-1,0-1 1,0 1-1,1-1 1,-1 1 0,0-1-1,0 0 1,0 1-1,0-1 1,0 0 0,0 0-1,-1 0 1,5-3-1,-1-1-22,0 1 0,0-1 0,0 0-1,0 0 1,-1 0 0,0 0 0,0-1-1,0 0 1,-1 0 0,1 0 0,-2 0-1,5-11 1,-1-4 77,0 0-1,5-36 1,-10 66 32,0 1-1,1-1 1,0 1-1,1-1 1,0 0-1,0 0 1,6 10-1,-8-16-86,0 0 0,0 0 0,1 0 0,0 0 0,-1-1 1,1 1-1,0-1 0,0 1 0,0-1 0,1 0 0,-1 1 0,0-1 0,1-1 0,0 1 0,-1 0 0,1-1 0,0 1 0,0-1 0,0 0 0,0 0 0,0 0 0,0 0 0,0 0 0,0-1 0,0 1 0,0-1 0,1 0 0,-1 0 0,0 0 1,0 0-1,0-1 0,0 1 0,0-1 0,0 0 0,0 0 0,0 0 0,0 0 0,0-1 0,0 1 0,0-1 0,-1 0 0,4-2 0,9-8-22,0 0 0,-1-1-1,-1-1 1,22-28 0,-21 23-103,1 2-1,27-25 1,-41 41 109,-1 1-1,1-1 1,0 0-1,0 1 1,-1-1-1,1 1 1,0-1 0,0 1-1,0-1 1,0 1-1,0 0 1,0-1-1,0 1 1,0 0-1,0 0 1,0 0-1,1 0 1,-1 0 3,-1 0 1,1 0-1,-1 1 1,1-1 0,-1 0-1,1 0 1,-1 1-1,1-1 1,-1 0-1,1 1 1,-1-1-1,1 1 1,-1-1-1,0 1 1,1-1-1,-1 1 1,0-1-1,1 1 1,-1-1-1,0 1 1,1 0-1,0 4-5,1 1 0,-1-1 0,0 1 1,0 11-1,0-8 47,2 40 150,-2-29 29,0 0-1,1 1 1,1-1-1,12 39 1,-15-59-210,0 1 0,0-1 0,0 1 0,0-1 0,0 0 0,0 1 1,1-1-1,-1 1 0,0-1 0,0 1 0,0-1 0,1 1 0,-1-1 0,0 1 0,1-1 0,-1 0 1,0 1-1,1-1 0,-1 0 0,0 1 0,1-1 0,-1 0 0,1 1 0,-1-1 0,1 0 0,-1 0 1,1 0-1,-1 1 0,0-1 0,1 0 0,-1 0 0,1 0 0,-1 0 0,1 0 0,-1 0 0,1 0 1,-1 0-1,1 0 0,-1 0 0,1 0 0,-1 0 0,1 0 0,-1-1 0,1 1 0,-1 0 0,1 0 1,-1 0-1,1-1 0,-1 1 0,1 0 0,-1-1 0,0 1 0,1 0 0,-1-1 0,1 0 0,1-1-54,0-1 0,0 0 0,0 0 0,0 0 0,0 0 0,1-4 0,4-12-119,-2 0-1,0 0 1,-2 0 0,0 0-1,1-32 1,-3-12-182</inkml:trace>
  <inkml:trace contextRef="#ctx0" brushRef="#br0" timeOffset="1">523 1 14091,'-8'14'1560,"1"9"-896,-2-1-303,12-3 1079,4-2-1120,10-7-1744,5-3 1528,17-2-296,4-4-280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4:17.9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9 169 15371,'-8'98'4200,"8"-97"-4105,0 0 0,0 0 0,-1 0 0,1 0 0,0 0-1,1 0 1,-1 0 0,0 0 0,0 0 0,0 0 0,0 0 0,1 0 0,-1 0 0,0 0 0,1 0 0,0 1 0,-1-2-62,1 0 1,-1 0-1,1 1 0,-1-1 1,0 0-1,1 0 1,-1 0-1,1 0 1,-1 0-1,0 1 0,1-1 1,-1 0-1,1 0 1,-1 0-1,1 0 1,-1 0-1,0 0 0,1-1 1,-1 1-1,1 0 1,-1 0-1,0 0 1,1 0-1,-1 0 0,1-1 1,5-2 40,-1-1-1,0 1 1,-1-1 0,6-5 0,-1 1-124,13-11-205,2-1-211,26-18 0,-43 33 317,0 1 1,0 0-1,1 0 0,-1 1 0,1 0 0,0 0 1,0 1-1,16-3 0,-23 4 131,1 1 0,0 0 0,-1 0 1,1 0-1,0 0 0,0 0 0,-1 0 0,1 1 0,0-1 1,-1 0-1,1 1 0,-1-1 0,1 1 0,0 0 1,-1 0-1,1-1 0,-1 1 0,0 0 0,1 0 0,-1 0 1,0 0-1,1 1 0,0 1 0,1 1 72,-1 0-1,0 0 0,0 0 1,-1 1-1,1-1 1,0 9-1,-1-8 44,0-1 0,1 1 0,-1-1 0,1 1 0,0-1 0,0 0-1,2 5 1,-3-8-85,0 0-1,0 0 0,0 0 0,0 0 0,0 0 1,0-1-1,1 1 0,-1 0 0,0-1 0,0 1 1,0-1-1,1 1 0,-1-1 0,0 1 0,1-1 1,-1 0-1,0 0 0,1 0 0,-1 0 0,0 0 1,1 0-1,-1 0 0,0 0 0,1 0 0,-1-1 1,0 1-1,1 0 0,-1-1 0,0 1 0,0-1 1,1 0-1,0 0 0,7-4-162,-1 0 0,0 0 0,11-11 0,-11 9 163,23-18-184,2-4-86</inkml:trace>
  <inkml:trace contextRef="#ctx0" brushRef="#br0" timeOffset="1">636 1 16251,'-11'17'1214,"-20"24"0,17-24-395,14-17-799,0 0 1,-1 0 0,1 0-1,0 0 1,0 0 0,0 0 0,0 1-1,0-1 1,0 0 0,0 0 0,0 0-1,0 0 1,0 0 0,-1 1-1,1-1 1,0 0 0,0 0 0,0 0-1,0 0 1,0 1 0,0-1 0,0 0-1,0 0 1,0 0 0,0 0 0,0 1-1,1-1 1,-1 0 0,0 0-1,0 0 1,0 0 0,0 0 0,0 1-1,0-1 1,0 0 0,0 0 0,0 0-1,0 0 1,1 0 0,-1 1 0,0-1-1,0 0 1,0 0 0,12 3 117,22-3-830,-20 0 543,-3 0 91,0 1 0,1 1-1,-1 0 1,-1 0 0,1 1 0,0 0 0,-1 1 0,19 9 0,-27-11 126,1-1 0,0 1 0,-1 0 0,0 0 0,1 0 0,-1 0 0,0 0 0,0 1 0,0-1 0,0 1 0,-1-1 0,1 1 0,-1 0 0,1-1 0,0 5 0,-1-4 30,-1 0 0,0 0 0,1 0 1,-1 0-1,0 0 0,-1 0 0,1 0 0,-1 1 0,1-1 0,-1 0 0,0 0 0,0 0 1,0 0-1,0-1 0,-1 1 0,1 0 0,-5 4 0,2 0 44,-1-1 0,-1 1-1,1-1 1,-1-1 0,0 1-1,0-1 1,-1 0 0,1-1 0,-9 5-1,11-7-140,0 0 1,0 0-1,-1 0 0,1 0 0,-1-1 0,1 1 0,-1-1 0,1 0 0,-1-1 0,0 1 0,0-1 0,1 0 0,-1 0 0,0-1 0,1 1 0,-10-3 0,-1-5-45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4:20.9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218 406 14251,'1'-1'134,"0"-1"1,0 1-1,0 0 0,1-1 0,-2 1 1,1-1-1,0 0 0,0 1 0,0-1 1,-1 0-1,1 1 0,-1-1 0,1 0 0,-1 0 1,0 0-1,1 1 0,-1-4 0,-1 4-58,1 0 0,-1 0-1,1 0 1,-1-1-1,1 1 1,-1 0-1,0 0 1,1 0 0,-1 0-1,0 1 1,0-1-1,0 0 1,0 0-1,0 0 1,0 1-1,0-1 1,0 0 0,0 1-1,0-1 1,0 1-1,0-1 1,0 1-1,0 0 1,-1-1-1,1 1 1,0 0 0,0 0-1,-2 0 1,-2-1 40,0 1-1,0 0 1,-1 0 0,1 1 0,0-1 0,0 1 0,0 1 0,0-1 0,0 1-1,0-1 1,0 1 0,0 1 0,1-1 0,-1 1 0,1-1 0,0 1-1,0 1 1,0-1 0,0 0 0,-7 9 0,1 0-21,0 1 0,0 0 0,1 1 0,1 0 0,-10 22 0,12-20-74,0 0 1,1 0-1,-6 33 1,9-41-28,1 0-1,0 1 1,1-1 0,0 1 0,1-1 0,-1 1 0,2-1-1,-1 0 1,5 14 0,-6-20 3,1 0 0,0 0 0,0 0 0,-1 0 0,1 0 0,1-1 0,-1 1 0,0 0 0,0 0 0,1-1 0,-1 1 0,1-1 0,-1 1 0,1-1 0,-1 0 0,1 1 0,0-1 0,0 0 0,0 0 0,3 1 0,-3-2 1,0 1 0,1-1-1,-1 0 1,0 0 0,1-1 0,-1 1-1,0 0 1,0-1 0,0 1-1,1-1 1,-1 0 0,0 0 0,0 0-1,0 0 1,0 0 0,2-1 0,4-4 0,0-1 1,0 0 0,-1 0-1,0 0 1,0-1 0,11-17-1,-7 9 56,-2 0 0,0-1-1,-1 0 1,0-1 0,-2 0 0,0 0-1,-1-1 1,0 1 0,-2-1 0,0 0-1,-2 0 1,0 0 0,-2-27-1,1 44-40,0 0 0,-1 1 0,1-1-1,0 1 1,-1-1 0,0 0-1,1 1 1,-1-1 0,0 1-1,0 0 1,0-1 0,-1-1-1,-3 3 56,3 12-118,2-10 30,-1 0 0,1 0 0,1-1 0,-1 1 0,0 0 0,0 0 0,1 0 0,-1-1 1,1 1-1,-1 0 0,1 0 0,0-1 0,0 1 0,-1-1 0,1 1 0,0 0 0,1-1 0,-1 0 0,0 1 0,0-1 0,1 0 0,-1 1 0,0-1 0,1 0 0,-1 0 0,1 0 0,0-1 0,-1 1 0,1 0 0,0 0 0,-1-1 0,1 1 0,0-1 0,0 0 0,0 1 0,2-1 1,1 0-23,0 0 1,0 0 0,0-1 0,0 0 0,0 0 0,0 0-1,0 0 1,0-1 0,0 0 0,-1 0 0,1 0 0,4-3 0,3-5 5,0 1 1,-1-1 0,0-1-1,0 0 1,-2 0 0,1-1-1,-1 0 1,-1-1 0,0 0-1,11-27 1,-5 5 131,-1 0 0,-2-2-1,8-42 1,-14 39 17,-4 26-9,-2 22 114,-3 51-202,4 76-1,1-108-14,2-1-1,1 1 0,1-1 1,1-1-1,14 37 0,-14-49 0,0 0-1,1-1 0,0 0 1,1 0-1,1-1 0,0 0 1,16 15-1,7 3-118,42 27 1,-52-41-3,0 2 1,-1 0-1,-1 1 1,0 0-1,28 38 1,-43-49 89,0 0-1,-1 0 1,0 0 0,-1 1 0,1 0-1,-2-1 1,1 1 0,-1 0 0,0 0-1,0 0 1,-1 1 0,-1-1 0,1 17-1,-2-24 40,1-1 0,0 1 1,0 0-1,-1 0 0,1 0 0,0 0 0,-1 0 0,1 0 0,-1 0 0,1-1 0,-1 1 0,1 0 0,-1 0 0,0-1 0,1 1 0,-1 0 0,0-1 0,0 1 0,1-1 0,-1 1 0,0-1 0,0 1 1,0-1-1,0 0 0,0 1 0,0-1 0,0 0 0,1 0 0,-1 1 0,0-1 0,0 0 0,0 0 0,0 0 0,0 0 0,0 0 0,0-1 0,0 1 0,0 0 0,0 0 0,0-1 0,0 1 1,0 0-1,1-1 0,-3 0 0,-5-3 68,-1 0 1,1 0-1,-12-9 1,18 11-63,-28-21 165,1-2-1,1 0 0,1-2 0,2-2 1,0 0-1,-29-48 0,47 67-161,0 0-1,1 0 0,1-1 1,0 0-1,0 0 0,1 0 0,-3-14 1,6 22-62,1 0 1,0-1-1,-1 1 1,1 0-1,1-1 1,-1 1-1,0 0 1,1-1-1,-1 1 1,1 0-1,0 0 1,0 0-1,1-1 1,-1 1-1,0 0 1,1 1-1,0-1 0,0 0 1,0 0-1,0 1 1,0-1-1,0 1 1,1 0-1,-1-1 1,1 1-1,0 0 1,-1 1-1,1-1 1,0 0-1,4-1 1,13-5-134,-1 1 0,30-7-1,-35 10 78,51-13-317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4:21.7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1 996 13771,'1'0'92,"0"-1"0,1 1 0,-1 0-1,0-1 1,0 1 0,1-1 0,-1 1 0,0-1 0,0 0 0,0 1 0,1-1 0,-1 0-1,0 0 1,0 0 0,0 0 0,0 0 0,0 0 0,-1 0 0,1 0 0,1-2-1,15-31 305,-12 22-123,35-87 620,-4 0 1,-5-3-1,-4-1 1,-4 0-1,8-112 1,-27 177-766,-1-44 0,-5 64-108,-1 21-31,0 26-37,1 18-85,2 1-1,3 0 0,14 77 1,-16-118 112,1 0 1,0 1 0,0-1 0,0-1 0,1 1 0,6 11 0,-8-17 17,0 0 1,0 0-1,-1 0 1,1 1-1,0-1 1,0-1-1,1 1 1,-1 0-1,0 0 0,0 0 1,0 0-1,0-1 1,1 1-1,-1-1 1,0 1-1,1-1 0,-1 1 1,0-1-1,1 0 1,-1 0-1,1 1 1,-1-1-1,0 0 1,1 0-1,-1 0 0,1-1 1,-1 1-1,0 0 1,1-1-1,-1 1 1,0 0-1,1-1 1,-1 0-1,0 1 0,0-1 1,1 0-1,-1 1 1,0-1-1,0 0 1,0 0-1,1-1 1,5-4-2,-1 1 1,0-1 0,0-1-1,-1 1 1,1-1-1,5-10 1,25-50 16,-27 48-1,99-243 117,-100 240-166,-1 8-70,-7 14 105,0 0-1,0 0 1,1 0-1,-1 0 1,0 0 0,0 0-1,0 0 1,0 0 0,0 0-1,0-1 1,0 1-1,0 0 1,0 0 0,1 0-1,-1 0 1,0 0 0,0 0-1,0 0 1,0 0 0,0 0-1,0 0 1,0 0-1,0 0 1,0 0 0,1 0-1,-1 0 1,0 1 0,0-1-1,0 0 1,0 0-1,0 0 1,0 0 0,0 0-1,0 0 1,0 0 0,0 0-1,0 0 1,1 0-1,-1 0 1,0 0 0,0 0-1,0 0 1,0 1 0,0-1-1,0 0 1,0 0 0,0 0-1,0 0 1,0 0-1,0 0 1,0 0 0,0 0-1,0 0 1,0 1 0,0-1-1,0 0 1,0 0-1,2 24-178,-2-23 180,9 152-716,-6-131 535,1 1 0,1 0 0,0-1 0,15 34 0,-4-28 37,-15-27 135,-1 0 0,1-1 0,0 1 0,-1-1 0,1 0 0,0 1-1,0-1 1,-1 1 0,1-1 0,0 0 0,0 0 0,0 1 0,0-1 0,-1 0 0,1 0 0,0 0 0,0 0 0,1 0 0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4:22.3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16171,'4'34'1441,"2"5"-985,0 2-200,3 5 520,-1 2-184,1-3-232,1-5-352,0-12-600,-1-10 544,3-7-128,-2-4-72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4:22.8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90 14211,'25'-15'708,"1"1"-1,0 1 1,1 1 0,33-9 0,-48 17-536,1 1 1,-1 1-1,1-1 1,-1 2-1,1 0 1,0 1-1,-1 0 1,1 0-1,-1 2 1,1 0-1,-1 0 1,14 5-1,-22-6-136,0 0 0,-1 1 0,1-1 0,-1 1 0,1 0-1,-1 0 1,0 1 0,0-1 0,0 1 0,0 0 0,0-1 0,-1 1 0,1 0-1,-1 0 1,4 7 0,-4-5-3,0 1-1,0-1 0,0 0 1,-1 1-1,0-1 1,0 1-1,0 0 0,-1-1 1,0 12-1,-3 5 39,-1 1 0,0-2-1,-2 1 1,-12 29-1,16-45-48,-24 64 161,11-34-78,2 0 0,2 1 0,-13 73-1,23-106-96,1 1 0,-1 0 0,1 0 0,1-1 0,-1 1-1,1 0 1,0 0 0,0-1 0,0 1 0,3 7 0,-3-10-6,0-1-1,0 1 1,1 0 0,-1 0 0,0-1 0,1 1 0,-1-1 0,1 1 0,-1-1 0,1 0 0,0 0 0,0 1 0,0-1-1,-1 0 1,1-1 0,0 1 0,0 0 0,0 0 0,0-1 0,1 0 0,-1 1 0,0-1 0,0 0 0,0 0-1,4 0 1,2-1 1,0-1 0,-1 1 0,1-1 0,0-1 0,-1 0 0,0 0 0,1 0 0,-1-1 0,0 0 0,-1 0 0,1-1 0,-1 0 0,9-8 0,7-9 43,-1 0 0,20-27 0,-38 45-17,0 0-1,0-1 0,0 1 0,0-1 1,-1 0-1,2-5 0,-4 9-24,1 0 0,-1 1 0,0-1 0,0 0 0,1 0 0,-1 1 0,0-1 0,0 0 0,0 0 0,0 1 0,0-1 0,0 0 0,0 0 1,0 1-1,-1-1 0,1 0 0,0 1 0,0-1 0,-1 0 0,1 0 0,0 1 0,-1-1 0,1 0 0,0 1 0,-1-1 0,1 1 0,-1-1 0,1 1 0,-1-1 0,0 1 0,1-1 0,-1 1 0,1-1 0,-1 1 0,0 0 0,1-1 0,-1 1 0,0 0 0,0-1 0,1 1 0,-1 0 0,0 0 0,0 0 0,1 0 0,-1 0 0,0 0 0,0 0 0,1 0 0,-2 0 0,-5 1-91,-1-1-1,1 1 1,0 1-1,0-1 1,0 1-1,0 0 1,0 1-1,-10 5 1,6-2-59,0 0-1,0 0 1,0 2-1,-10 9 1,1 3-233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6:40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1015 54 10506,'-17'-8'144,"1"1"0,-2 1 0,1 1 0,-1 0 0,1 1 0,-1 1 0,-26-1 0,-14-3 98,50 5-234,0 1 0,0 0 0,0 1 0,0 0 1,0 0-1,0 0 0,0 1 0,0 1 0,0-1 0,0 1 0,0 0 1,1 1-1,-1 0 0,1 0 0,0 1 0,0 0 0,0 0 0,-10 9 1,-62 39 153,-114 57 1,160-91-23,15-9-79,0 1-1,1 1 1,0 1 0,1 0-1,0 1 1,1 1 0,0 0-1,1 1 1,1 1 0,0 0-1,1 1 1,1 0 0,-17 35 0,7-2 24,3 1 0,1 0 0,3 2 0,2-1 0,2 2 0,3-1 1,2 1-1,2 0 0,3 0 0,2 0 0,2 0 0,3 0 1,18 71-1,-21-107-75,2 0 0,0 0 0,1 0 1,0-1-1,2 0 0,0 0 0,1-1 0,0 0 1,2-1-1,0 0 0,0-1 0,1 0 0,1-1 1,0-1-1,1 0 0,0-1 0,1 0 0,0-2 1,1 1-1,0-2 0,0-1 0,28 9 0,-14-8-35,1-2-1,-1-1 0,45 1 0,98-8-383,-6 0-43,-75 7 321,82 1-20,-141-7 146,-1-2 1,0-1-1,42-10 0,300-99 204,-354 106-190,26-9-1,0-2 0,0-3 0,-2-1 0,-1-3 0,51-36 0,-6-4 27,134-124-1,-220 187-30,6-7 36,-1 0 1,1 0-1,-1-1 0,9-15 1,-16 23-24,1-1-1,-1 1 1,0-1 0,0 1-1,0-1 1,0 1 0,0-1-1,-1 0 1,1 0 0,-1 1-1,0-1 1,0 0 0,0 1-1,0-1 1,0 0 0,0 0 0,-1 1-1,1-1 1,-1 0 0,0 1-1,0-1 1,0 1 0,0-1-1,0 1 1,-1-1 0,-2-3-1,-6-6 59,-1 1 0,0 1 0,-1 0 1,-22-16-1,-60-30 108,41 25-121,5 0-52,1-2 1,1-1 0,2-3-1,-64-69 1,69 63-101,-96-103-276,99 112-268,0 1-1,-44-28 1,57 45 2,-83-62-858,72 46 899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6:47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1 9106,'-8'0'135,"0"1"-1,1 0 1,-1 1 0,0 0 0,1 0-1,-1 0 1,1 1 0,0 0-1,0 1 1,0-1 0,0 1 0,1 1-1,-1-1 1,-9 11 0,8-7-58,1 1 1,0 0 0,0 1 0,1-1-1,0 1 1,1 1 0,0-1-1,1 1 1,-5 16 0,-7 32 172,3 1 1,2 0-1,-5 106 1,15-116-226,2 0 0,2-1 0,2 0 0,2 0 0,15 51 0,-18-87 15,0 0 1,1 1-1,0-2 0,1 1 1,9 13-1,-13-22-12,1 0 1,0 0-1,0-1 1,0 1-1,0-1 0,1 0 1,0 0-1,-1 0 0,1 0 1,0-1-1,0 1 1,0-1-1,1 0 0,-1 0 1,0-1-1,1 1 0,-1-1 1,1 0-1,5 0 1,0 0 26,0-1 0,0-1 0,0 0 0,-1-1 1,1 1-1,0-2 0,0 0 0,-1 0 0,0 0 0,1-1 1,-2-1-1,10-5 0,3-3 49,-2 0-1,1-2 1,31-31 0,-27 21-70,-1-1-1,-2-1 1,0-1 0,-2-1 0,-1 0-1,15-35 1,-21 38-76,-2 0-1,-1 0 0,-2 0 1,0-1-1,-1-1 1,-2 1-1,-1-1 1,0-30-1,-4 44 25,0 0 0,-1 0-1,0 0 1,-1 0 0,-1 0 0,0 0 0,-1 1-1,0-1 1,-1 1 0,-1 1 0,0-1-1,-1 1 1,0 1 0,0-1 0,-13-11-1,13 15 13,0 0 0,0 1 0,-1 0-1,0 0 1,-1 1 0,1 1-1,-1-1 1,0 2 0,0-1 0,-1 1-1,1 1 1,-1 0 0,0 0-1,0 1 1,0 1 0,0-1 0,0 2-1,0 0 1,-22 2 0,26 0-20,0-1 1,0 1-1,0 1 0,0 0 1,0-1-1,0 2 1,1-1-1,-1 1 0,1 0 1,0 1-1,1-1 0,-1 1 1,1 0-1,0 1 1,0-1-1,0 1 0,1 0 1,0 0-1,-7 13 1,-2 13-78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5:27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19896 874 9722,'-1'0'25,"-25"6"358,0-2 0,-40 2 0,59-6-360,-1 0 1,1-1-1,-1 0 0,1 0 0,-1 0 0,1-1 1,0 0-1,0-1 0,0 1 0,0-1 0,1-1 1,-1 1-1,-10-9 0,-51-51-1804,44 40 629,-28-23-1,42 39 1208,0 1 0,0 0 0,0 0-1,-1 0 1,1 2 0,-22-8 0,-16 2 760,0 2-1,-63-3 1,-10-1-253,17-7-490,-110-36 0,118 27-52,-144-22 0,-103 27 11,122 12-17,-393 3-706,279 12 165,58-8-2152,-519 9-608,-486 49 6237,165-48 1887,638-43-4506,3-26-361,24 4-602,-620 3 163,1039 56 482,-776-18 478,-301-30-266,601 46-221,-424-11 44,115-15-171,206 9 191,44-24 124,2-27-717,341 44 32,-1 9-1,-1 11 1,-239 23-1,-143 44 2597,4 29-2067,-153 91-114,196 5 414,532-175-379,-1 1 45,0 0 0,1 3 0,0 0 0,-32 23-1,46-26 60,0 1 0,0 0 0,1 2-1,1-1 1,1 2 0,0 0 0,1 0-1,-12 21 1,-24 52-40,-44 71-156,55-106 113,-80 129-14,103-158 40,2 1-1,1 0 1,1 1-1,1 0 1,-9 46 0,13-42-14,2 0 0,0-1 0,3 1 0,0 0 0,9 54 1,-5-63-19,1-1 0,1 1 0,1-1 0,1-1 0,0 0 1,2 0-1,0 0 0,25 33 0,27 21-104,-45-56 113,-1 0 1,-1 1-1,0 1 0,-2 1 1,0 0-1,12 28 0,-16-23 49,-1 1 0,-2 0-1,0 0 1,2 51-1,-6 115 208,-3-141-183,0 4-27,-5 171 7,1-166-32,-20 100 0,19-136-13,-2-1 0,0 0 0,-1 0 0,-2-1 0,0-1 0,-16 24-1,-2-5 2,-1-2 0,-40 41 0,-192 211 560,244-272-511,-1 0 0,-1-2 0,-35 25-1,41-33-149,-1-1 0,1 0 0,-2-2 0,1 1 0,-1-2 0,-31 7 0,37-10 15,1 0 0,-1 1-1,0 0 1,1 1 0,0-1-1,-1 2 1,-11 7-1,15-8 114,0 1-1,1 0 0,-1 0 0,1 0 0,0 1 0,1-1 0,0 1 0,0 0 1,0 1-1,0-1 0,-2 8 0,0 0 24,1 1-1,1 0 1,0 0 0,1 0-1,1 1 1,0-1 0,1 1 0,1-1-1,0 1 1,1-1 0,1 1-1,0-1 1,1 1 0,5 15-1,-4-18-54,1 0 0,0 0 0,1 0-1,0-1 1,1 0 0,1 0-1,-1 0 1,2-1 0,0-1 0,0 1-1,1-1 1,0-1 0,0 0-1,1 0 1,24 13 0,-6-8-44,1-1 0,0-2 0,0-1 1,55 11-1,134 8-279,-53-9-2,-114-11 105,-1 2 0,0 3 0,-1 2 1,0 1-1,-2 3 0,50 29 1,93 42 92,-123-62 330,-1 4-1,75 49 1,-89-46-207,1-2 1,2-3-1,1-2 0,1-3 1,66 20-1,4-11-10,1-6 0,2-5 0,164 8 0,389-5 302,5-23-638,215-13 140,2-42 40,-449 2 184,465-33 46,284 22 47,-1053 48 12,1-7 0,195-49-1,-271 44-757,83-37 0,-9 2-1244,-106 44 1258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9:22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51 14035,'0'-2'136,"0"0"-1,0 0 1,0 1 0,0-1 0,-1 0-1,1 0 1,-1 1 0,1-1 0,-1 0-1,0 1 1,1-1 0,-1 0 0,0 1-1,0-1 1,0 1 0,0 0 0,-1-1-1,1 1 1,0 0 0,0 0 0,-1-1-1,1 1 1,-1 0 0,1 0 0,-1 1-1,1-1 1,-1 0 0,0 0 0,-2 0-1,-1-1 35,-1 0-1,1 1 1,0 0 0,0 0-1,-1 0 1,1 0-1,0 1 1,-1 0-1,-5 1 1,4 0-144,0 1-1,0 0 1,0 1 0,0 0 0,0 0-1,1 0 1,0 1 0,-1 0 0,2 0 0,-1 1-1,0 0 1,1 0 0,0 0 0,0 0-1,0 1 1,1 0 0,-1 0 0,1 0-1,1 0 1,0 1 0,-4 7 0,7-12-43,-1-1 0,1 0 1,0 0-1,0 1 0,0-1 0,0 0 1,-1 0-1,2 1 0,-1-1 1,0 0-1,0 1 0,0-1 0,0 0 1,1 0-1,-1 1 0,1-1 1,-1 0-1,1 0 0,-1 0 1,1 0-1,0 0 0,0 0 0,-1 0 1,1 0-1,0 0 0,0 0 1,0 0-1,0 0 0,0 0 0,0-1 1,0 1-1,0 0 0,0-1 1,2 1-1,4 2-16,-1-2-1,1 1 1,0 0 0,0-1 0,10 0 0,34 1-101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5:28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1384 3105,'25'-9'343,"-1"-1"0,0-2 0,-1-1 0,0 0 0,-1-2 0,-1 0 0,30-29 0,70-78 156,33-31-196,176-149-226,-294 271-78,1 2 0,2 2 0,1 1-1,60-28 1,-32 23 7,2 2-1,75-18 1,-118 40-13,1 1 0,0 2-1,0 0 1,1 2 0,-1 1 0,0 2 0,1 1 0,45 8 0,10 9 8,122 45 0,-116-34 59,-18-9 7,131 21-1,79-13 63,299-29 92,0-44-134,-260 17-88,458-14 22,-239 15-10,10-28 77,-6-27 111,13-3 15,-158 53 917,2 25 147,-163 4-824,53-12-751,0-13 0,395-87 0,-587 92 80,-5-1-79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5:29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1015 20 11298,'-9'-4'105,"1"1"0,-1 0-1,0 0 1,0 1 0,1 0-1,-1 1 1,-1 0-1,1 0 1,0 1 0,0 0-1,0 1 1,0 0 0,0 0-1,0 1 1,0 0-1,-15 6 1,-9 5 193,-1 2 1,-57 36-1,71-39-206,-29 17 4,1 2-1,1 2 0,2 3 0,1 1 0,2 2 0,2 2 1,-39 51-1,42-42-18,3 3 1,1 1-1,3 1 1,3 1-1,2 2 1,-20 70-1,33-88-68,2 1 1,2 0-1,2 0 0,1 0 0,2 1 1,3 0-1,0 0 0,3-1 0,2 1 1,11 49-1,-8-63-17,1-1 0,1 0 0,1-1 0,2 0 0,0-1 0,2 0 0,0-1 0,21 24 0,-21-30 3,1-1 0,0-1-1,1-1 1,1 0 0,1-1 0,-1-1 0,2-1 0,0 0 0,1-2 0,33 13 0,-28-14 4,0-2 0,1-1 0,-1-1 0,1-2 0,0 0 0,0-2 0,0-1 0,0-1 0,0-1 0,0-1 0,-1-2 0,1 0 0,-1-2 0,0-1 0,47-22 0,-37 10 7,0-3 0,-2 0 0,-1-3 0,-1 0 0,55-60-1,-45 37 3,-1-2 0,-3-1 0,35-65 0,-30 35-20,-4-2 1,-3-2-1,-4-1 1,-4-2-1,-4-1 1,21-161 0,-38 200-37,-3-1 0,-4-66-1,-1 95 48,-2 1 0,0-1 0,-2 1 0,0 0 0,-1 0 0,-2 1-1,-13-30 1,16 42-4,1 0 0,-2 1-1,1-1 1,-1 1 0,0 0-1,-1 0 1,-12-10 0,8 10-4,-1 1 1,0 0 0,0 0-1,-23-7 1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5:32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51 10850,'-9'0'118,"0"0"-1,0 1 0,0 0 0,1 1 0,-1 0 0,0 0 1,1 1-1,0 0 0,0 1 0,0 0 0,0 0 1,0 0-1,1 1 0,0 0 0,-11 10 0,-4 6-10,2 0 0,0 1 0,-22 32 0,18-18-36,1 0 0,3 1-1,0 2 1,3-1 0,1 2-1,2 0 1,-14 66 0,17-52 14,3 1 0,3 0 0,1 0 0,4 1 1,8 75-1,-4-97-39,1 0 1,2-1-1,16 46 1,-19-66-22,2 0 0,-1 0 0,2 0 0,0-1 0,0 0 0,1 0 0,0-1 0,1 0 0,0-1 0,21 18 0,-25-24 4,0 0 1,0-1-1,1 0 0,-1 0 1,1 0-1,0-1 0,0 0 0,0 0 1,0 0-1,0-1 0,0 0 1,0 0-1,1-1 0,-1 1 0,0-1 1,0-1-1,1 1 0,-1-1 1,0 0-1,9-3 0,-2-1 56,0 0 0,0-1-1,0-1 1,-1 0 0,0 0 0,-1-1-1,1-1 1,11-11 0,12-14 160,-1-2 0,-2-2 0,-1 0 1,-3-2-1,0-2 0,30-63 0,-21 25 41,-3-2 0,40-147 0,-60 173-215,-1 0 1,5-69-1,-16 107-98,-2-1 1,1 1-1,-2 0 1,0 0-1,-2-1 0,0 1 1,-1 0-1,0 1 0,-2-1 1,-14-32-1,17 44-17,-1 0 1,1 0-1,-1 0 0,0 1 1,-1-1-1,1 1 0,-1 1 1,0-1-1,-1 0 0,1 1 1,-1 0-1,0 1 0,0-1 1,-8-3-1,5 4 22,0 1 0,0-1-1,0 2 1,-1-1 0,1 1-1,0 1 1,-1 0 0,1 0-1,0 1 1,-15 2 0,-2 2-27,0 2 0,1 0 0,0 2 1,0 0-1,1 2 0,-23 14 0,-48 43-197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5:35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1 215 16027,'21'-16'1473,"8"6"-1145,19-11-176,11-2 512,14-1-336,3-2-128,1 2-200,0 4-104,-5 1-240,-10 5-120,-20 4-232,-10 4 824,-21 5-336,-6 3-72,-14 7 64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5:35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1 380 12971,'0'26'1240,"25"-26"-664,18-10-176,25-19 400,9-7-63,12-10-105,10-8-64,6 1-528,1-2-304,-18 6 264,-16 5-112,-18 14-80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5:38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0 159 11739,'7'-7'266,"14"-19"998,2 2 1,32-27 0,-48 45-1058,0 1 1,0 0 0,1 0 0,-1 0 0,1 1-1,0 0 1,1 1 0,-1 0 0,1 0 0,-1 1 0,1 0-1,0 0 1,13 0 0,-20 2-190,1 0-1,-1 0 1,0 0 0,0 0-1,0 1 1,0-1 0,0 1-1,0-1 1,0 1 0,0 0-1,0 0 1,0 0 0,0 0-1,0 0 1,0 0 0,-1 0-1,1 1 1,-1-1 0,1 1-1,2 2 1,-2-1-11,-1 0-1,1 0 1,-1 0 0,0 0-1,0 1 1,0-1 0,0 0-1,0 1 1,-1-1 0,1 1 0,-1 5-1,-1 7-10,0 0 0,-2 0 0,0 0 0,-6 19 0,-19 67-1,-33 131 188,52-191-75,3 0 0,1 1-1,2 65 1,3-94-66,1-1 0,1 0 1,0 0-1,1 0 0,0 0 0,9 21 0,-10-29-16,1 1 0,0-1 0,0 0 0,0 0 0,1 0 0,0 0 0,0 0 0,0-1 0,0 0 0,1 0 0,0 0 0,-1-1 0,2 1 0,-1-1-1,0 0 1,9 3 0,-6-3 24,0-1 0,0 0-1,0-1 1,0 1-1,0-2 1,0 1 0,0-1-1,1 0 1,-1-1 0,0 0-1,0 0 1,0-1-1,0 0 1,0 0 0,-1-1-1,1 0 1,-1 0 0,1-1-1,-1 0 1,0 0-1,0-1 1,-1 0 0,1 0-1,9-11 1,-7 7 50,0 0 1,-1-1-1,-1 0 1,1-1-1,-2 1 1,1-2-1,-1 1 1,-1 0-1,0-1 1,-1 0-1,0 0 1,-1-1-1,0 1 1,-1-1-1,1-17 1,-3 21-46,0-1 0,-1 1 0,0 0 0,-1-1 0,0 1-1,0 0 1,-1 0 0,0 0 0,0 0 0,-1 1 0,-1-1 0,1 1 0,-1 0 0,-1 0 0,-5-7 0,6 10-57,1 1 1,-1 0-1,1 0 1,-1 1-1,0-1 1,0 1-1,0 0 1,-1 1-1,1-1 1,-1 1-1,0 0 1,0 0-1,1 1 1,-1 0-1,0 0 1,0 0-1,0 1 1,0-1-1,0 2 1,0-1-1,0 1 1,0-1-1,0 2 1,-8 1-1,5 0-232,1-1-1,-1 2 0,1-1 0,0 1 0,0 0 0,0 1 0,0-1 0,1 2 0,0-1 0,0 1 0,-6 7 0,13-13 203,0 0-1,0 0 0,0 0 0,0 0 1,0 0-1,0 0 0,0 0 0,0 0 1,0 0-1,0 1 0,0-1 1,0 0-1,0 0 0,0 0 0,0 0 1,0 0-1,0 0 0,0 0 1,0 0-1,0 0 0,0 0 0,0 0 1,0 0-1,0 0 0,0 0 1,0 0-1,0 0 0,0 1 0,0-1 1,0 0-1,0 0 0,0 0 1,0 0-1,0 0 0,0 0 0,0 0 1,0 0-1,0 0 0,0 0 1,0 0-1,10-6-508,14-13-44,14-9-219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5:38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4 214 14155,'-1'-5'169,"0"0"1,0-1-1,0 1 1,1-1-1,0 1 1,0-1-1,1 1 0,-1-1 1,1 1-1,0-1 1,1 1-1,0 0 1,-1 0-1,1 0 0,1 0 1,-1 0-1,1 0 1,0 0-1,0 1 1,0-1-1,1 1 0,0 0 1,4-4-1,2-1-14,0 0 1,1 1-1,0 0 0,0 0 0,1 1 0,0 1 0,0 0 1,1 1-1,-1 0 0,1 1 0,0 0 0,1 1 0,-1 0 1,1 1-1,-1 1 0,17 0 0,-27 1-141,1 1-1,0-1 1,0 1-1,0 0 1,0 0-1,-1 0 1,1 1-1,-1-1 0,1 1 1,-1 0-1,1 0 1,-1 0-1,0 0 1,0 1-1,0-1 1,0 1-1,0 0 1,3 5-1,-3-3-8,0-1 0,-1 1-1,0 0 1,0 0 0,0 0-1,0 0 1,-1 0 0,0 1-1,0-1 1,-1 0 0,1 0-1,-1 1 1,-1 6 0,0 6 4,-2 0 0,0 0 0,-1 0 0,-13 32 0,-35 66 64,34-79 1,1 0 0,-14 47 1,29-75-54,0-1-1,0 1 1,1 0-1,0 0 1,1 0 0,0 0-1,1 9 1,-1-14-15,1-1 1,-1 1 0,1-1-1,0 0 1,0 1 0,1-1-1,-1 0 1,1 0-1,-1 1 1,1-1 0,0 0-1,0-1 1,1 1 0,-1 0-1,0-1 1,1 1-1,0-1 1,-1 0 0,1 0-1,4 3 1,2-1-60,0-1-1,0 0 1,0 0-1,0-1 1,0 0-1,1 0 1,-1-1-1,0-1 1,16 0-1,-2-1-330,-1-1 0,44-11 0,-32 3 167,0-1 1,34-17-1,-4-5-228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5:39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 13331,'-1'6'336,"1"-1"0,-1 1 0,-1-1 0,1 1 0,-1-1 0,-4 10 0,-2 6 236,-21 70 1480,-25 141 0,41-150-1843,4 1 0,3 1 0,4 0 0,8 84 1,-2-124-177,19 84 1,-20-115-58,1 0-1,1 0 1,0 0 0,0-1 0,1 1 0,1-1 0,0-1-1,0 1 1,1-1 0,17 17 0,-19-23-7,-1-1-1,1 0 1,0 0 0,0 0-1,0-1 1,0 0 0,1-1-1,-1 1 1,1-1 0,0 0-1,0-1 1,-1 1 0,1-2-1,0 1 1,0-1 0,0 0-1,0 0 1,0 0 0,0-1-1,0-1 1,0 1 0,10-4-1,5-3 94,0-1 0,-1 0 0,0-2 0,-1 0 0,29-23-1,11-13-81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5:40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1410 14411,'-1'-6'309,"0"-1"0,0 1 1,1-1-1,0 1 0,0-1 0,0 1 0,3-12 0,-1-1 52,73-540 3749,23 3-3353,-94 534-674,13-51 586,-2 242-629,-10-139-51,1 1 0,2-2 0,16 45 0,-21-66 7,0-1 1,1 0 0,0 0 0,0 0-1,0 0 1,9 9 0,-11-15 4,-1 1 1,1-1-1,-1 1 1,1-1-1,0 0 0,0 0 1,0 0-1,-1 0 1,1 0-1,0 0 0,0 0 1,0 0-1,0-1 1,1 1-1,-1-1 1,0 0-1,0 0 0,0 1 1,0-1-1,0-1 1,0 1-1,1 0 1,-1 0-1,0-1 0,0 1 1,0-1-1,0 0 1,0 0-1,3-1 1,2-3 6,0 0 0,-1 0 0,1 0 0,-1 0 0,0-1 0,-1 0 1,1-1-1,-1 1 0,-1-1 0,1 0 0,4-10 0,4-10 46,18-52 0,-17 36 8,-1-1 0,-3 0 1,-1 0-1,-2-1 0,0-47 0,-10 72-9,0 41-10,2-4-56,1 0-1,0 0 0,2 0 1,0-1-1,1 1 1,1 0-1,0-1 0,9 22 1,-9-30-53,0 0 0,0 0 0,0-1 1,1 1-1,0-1 0,0 0 0,1-1 1,0 1-1,0-1 0,1 0 0,0-1 0,0 0 1,0 0-1,0 0 0,1-1 0,0 0 1,0 0-1,8 2 0,1-2 55,0 0-1,0-1 1,0-1 0,0 0-1,1-1 1,-1-2 0,0 1-1,0-2 1,1 0 0,-1-1-1,29-9 1,5-7-158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5:40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15075,'19'24'1609,"17"5"-833,8 1-224,11 12 552,4 5-56,5 9-103,-1 9-113,-8 9-352,-7 7-120,-23 10-200,-11 9-72,-17 19-120,-13 3-120,-18 1-352,-11 2-304,-19-4 672,-4 1-168,-1 5-81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9:23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15459,'-14'76'1373,"3"0"1,-2 97-1,11-136-1195,1-16-124,0 0 1,0-1 0,2 1-1,1 0 1,6 29-1,-8-50-51,0 1 0,0 0-1,0-1 1,0 1-1,0 0 1,1-1 0,-1 1-1,0-1 1,0 1-1,1 0 1,-1-1 0,0 1-1,1-1 1,-1 1-1,1-1 1,-1 1 0,0-1-1,1 1 1,-1-1-1,1 0 1,0 1 0,5-9 62,1-24 28,-4 6-32,11-74 26,-14 100-87,0 0 0,0 0-1,0 1 1,1-1 0,-1 0 0,0 0-1,0 0 1,0 1 0,0-1-1,0 0 1,0 0 0,1 0-1,-1 1 1,0-1 0,0 0-1,0 0 1,1 0 0,-1 0 0,0 1-1,0-1 1,0 0 0,1 0-1,-1 0 1,0 0 0,0 0-1,1 0 1,-1 0 0,0 0-1,0 0 1,1 0 0,-1 0 0,0 0-1,0 0 1,1 0 0,-1 0-1,0 0 1,0 0 0,1 0-1,-1 0 1,0 0 0,0 0-1,1 0 1,-1 0 0,0 0-1,0-1 1,0 1 0,1 0 0,-1 0-1,0 0 1,0 0 0,0-1-1,0 1 1,1 0 0,-1 0-1,0 0 1,0-1 0,0 1-1,0 0 1,0 0 0,0-1 0,0 1-1,1 0 1,-1 0 0,0-1-1,0 1 1,0 0 0,0 0-1,0-1 1,10 19-18,-9-17 17,2 5-5,0 0 0,1-1 0,-1 0-1,1 0 1,1 0 0,-1 0 0,1-1-1,0 1 1,0-1 0,0 0 0,0-1-1,1 1 1,-1-1 0,1 0 0,0-1-1,0 1 1,0-1 0,0 0-1,1-1 1,-1 1 0,0-1 0,1-1-1,-1 1 1,1-1 0,-1 0 0,9-1-1,-3-1-20,0 0 0,0 0-1,-1-1 1,1 0 0,-1-1-1,0-1 1,0 0-1,0 0 1,-1-1 0,0 0-1,0-1 1,0 0 0,11-12-1,-23 22 98,-1 0-1,1 0 1,0 1-1,-1-1 1,2 0-1,-1 1 1,0 0-1,1-1 1,-1 1-1,1 0 1,0 0-1,0 0 0,1-1 1,-1 1-1,1 0 1,0 0-1,0 6 1,0-8-57,0 0-1,1 0 1,-1 0 0,1 0 0,-1 0-1,1 0 1,0 0 0,0 0 0,0 0-1,0 0 1,0 0 0,0 0 0,0-1-1,1 1 1,-1 0 0,0-1 0,1 1 0,0-1-1,-1 0 1,1 1 0,0-1 0,0 0-1,-1 0 1,1 0 0,0 0 0,0 0-1,0-1 1,0 1 0,0-1 0,1 1-1,-1-1 1,0 0 0,3 0 0,-2 1 32,0-1 0,0 0 1,0-1-1,0 1 0,0 0 1,0-1-1,0 0 0,-1 1 1,1-1-1,0 0 0,0 0 1,-1-1-1,1 1 0,-1-1 1,1 1-1,-1-1 0,0 0 1,1 0-1,-1 0 0,0 0 1,0 0-1,-1 0 0,3-4 1,7-14 58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6:02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20 5617,'-77'0'-96,"-2"-2"96,-7-6 16,-2-2 104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6:03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1024 1 1416,'-75'32'-23,"0"4"0,3 2 0,1 4 0,1 3 0,3 3 0,3 3-1,1 3 1,-84 92 0,106-93 82,2 1-1,2 2 1,3 1-1,2 2 1,-37 95-1,55-116 90,1-1 1,2 2-1,2-1 0,2 2 1,1-1-1,2 1 0,1 50 1,5-39 196,3 1 1,2-1 0,2 1-1,2-2 1,20 55 0,19 32 338,6-2 1,5-3-1,6-2 0,114 164 1,-28-79-496,-100-147-169,68 66 0,-14-35-77,236 167 1,-207-177-353,3-6-1,281 120 1,-203-119-854,321 79 1,371 1-1052,16-108 1778,-563-62 641,-1-16 1,645-123-1,-628 55 507,384-147-1,-505 139 934,-4-11 0,452-268-1,-550 276-918,-5-6-1,-4-6 1,-5-7-1,152-167 1,-218 204-525,-4-4 0,-3-2 0,-5-3 0,101-198 0,-144 245-94,-1-1 0,-3-1 0,20-92 0,-30 105-13,-2 1 1,-1-2 0,-2 1 0,-1 0-1,-2 0 1,-9-52 0,7 66 2,-2-1 1,0 1 0,-1 0-1,-1 0 1,-1 1 0,-1 0 0,-17-25-1,11 22-41,-1 0-1,-2 1 1,0 1-1,-1 1 1,-25-19-1,4 9-102,-1 2 0,-2 2 0,0 2 1,-2 2-1,-93-30 0,-24 4-38,-17 6-29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6:07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1322 171 10362,'-1'-2'85,"-1"1"0,0-1 0,0 1 0,1-1 0,-1 1 0,0-1-1,0 1 1,0 0 0,0 0 0,0 0 0,-1 0 0,1 1 0,0-1 0,0 0-1,-1 1 1,1 0 0,0-1 0,-4 1 0,-47 2 594,39-1-546,-559 5-665,510-10 516,0-3 0,-116-27 0,90 9-769,-113-47 0,158 53 494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6:07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2241 0 6745,'-277'58'-132,"-131"20"2504,-169-12-205,418-51-1780,52-6 146,-198 41-1,204-26-526,-105 9 0,198-32-14,1 0 0,-1 0 0,1 1-1,-1 0 1,1 0 0,0 1 0,-8 4 0,12-6-34,1 1 0,-1 0 0,1 0 0,0-1 0,0 2 0,0-1 0,0 0 0,0 0 0,0 0 0,1 1 0,-1-1 0,1 1 0,0 0 0,0-1 0,0 1 0,0 0 0,0-1 0,0 1 0,1 0 0,-1 0 0,1 4-1,0 14-323,1-1 0,1 0 0,1 0-1,0 0 1,7 19 0,2 12 6,1 15 211,4-1 0,45 117 0,-44-144 81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6:09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2973 883 10234,'-113'-22'564,"-197"-50"-3550,-240-137 4509,-654-238 231,1073 411-2268,-2 5 0,0 7 0,-148-8 0,163 23 131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6:10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1070 0 7218,'-81'32'-105,"-128"70"0,171-79-352,2 1 0,0 1 0,2 3-1,0 0 1,-36 42 0,-125 160 1077,159-188-374,2 2 0,2 1 1,2 2-1,2 1 0,3 1 0,1 1 0,2 2 1,3 0-1,-13 59 0,12-13-305,4 1 1,5 1 0,4 0-1,8 145 1,2-198-115,2-1 1,15 64 0,-14-86 116,1-1 1,1-1-1,1 0 1,1 0-1,1 0 1,21 30-1,-10-23 46,1-1 0,2-1 0,31 27 0,90 65 96,19 16 10,171 164 605,-247-229-459,192 116 0,-196-142-226,2-3-1,1-5 1,3-3 0,113 25-1,-31-22 67,244 21 0,-176-40-20,339-19 0,-380-13 31,-1-9 1,214-55-1,622-194 512,-941 243-579,174-80-1,71-79 244,-165 91-75,-106 63-126,-2-4 0,84-62 0,-129 82 53,0-1 1,-1-1-1,-1 0 1,-1-2-1,0 0 1,23-44 0,-9 3 328,38-103 1,-61 142-394,-1-1 1,-1 0-1,-1 0 0,-2 0 1,0 0-1,-1-50 0,-4 55-7,-1 1-1,0-1 1,-2 1-1,-1 0 1,0 0-1,-1 0 1,-2 1-1,0 0 1,-14-25-1,-11-10 96,-53-65 0,-50-44-111,8 10-207,47 47 55,29 36 69,-2 3 0,-93-89 1,138 147 48,0 2 0,-1-1 0,0 1 1,0 0-1,-1 1 0,0 0 0,-19-6 0,-37-5 14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6:23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482 37 8042,'-13'-4'560,"-3"-2"-536,-4 3 8,-2 0 40,-2 0 40,1 2 72,-2-2 24,1 1 8,-1 1 0,0 0-24,-4-2-288,-1 1-152,-13-1-800,-4 3 920,-9-1-224,-3 1-128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6:25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6532 699 4761,'-584'-138'1029,"-355"-74"-1813,520 125 1271,-226-43 981,-329 9-1758,706 110 308,-442 40 1,568-13 36,2 6-1,0 6 1,-255 87 0,269-68 80,4 5 1,-132 77 0,209-102 201,1 1 1,1 3-1,1 2 1,2 1-1,2 3 1,1 0-1,2 3 1,-43 61 0,26-19 17,-73 152 0,106-193-349,3 0-1,2 1 1,1 1-1,2 1 1,3-1-1,-5 50 1,13-61-23,0 1 1,2-1-1,2 0 0,1 0 0,1 0 0,14 40 1,79 181-192,-66-177 152,-24-55 37,113 245-112,-99-224 103,1 0-1,3-2 1,1-1-1,36 37 1,-25-36-83,2-3 0,2-1 0,1-2 0,60 34 0,201 95-526,-158-90 395,460 212-21,-432-222-52,1-8 0,4-8-1,1-8 1,229 21 0,87 3-272,-371-40 354,234 74-1,-320-82 234,370 120-13,-311-108 13,2-5 0,123 13 0,313-20 181,3-50-258,-375 17-46,0-7 1,192-55-1,-80-3 208,265-68 263,-515 146-345,270-64 7,-217 47-10,128-55-1,-53-1 99,181-123-1,44-23 43,-176 112-81,-150 78-52,81-66-1,-23 1-51,34-29 74,-112 102 67,2 1-1,56-31 1,-46 33 77,-13 7 20,56-36 1,-79 45-170,0-1 0,-1 0 1,0-1-1,0 0 0,0 0 0,-2-1 1,1 0-1,-1 0 0,7-14 1,-2-3 79,0 0 0,-2 0-1,10-46 1,9-90 613,-13 68-172,5-15 49,-4 33-150,-4 0 0,4-100 0,-17 167-410,0 0 0,-1 0-1,0 0 1,0 1 0,-1-1 0,-1 1-1,1-1 1,-2 1 0,1 0 0,-1 0 0,-1 0-1,1 0 1,-1 1 0,-1 0 0,0 0-1,0 0 1,-1 1 0,1 0 0,-2 0-1,1 1 1,-14-10 0,-33-20 98,-2 2 0,0 2 0,-2 3 0,-1 3 0,-73-22 0,96 37-308,0 2 1,0 1-1,-1 2 0,0 1 1,0 2-1,-61 3 0,20 5-68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6:27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848 188 8234,'-19'-4'427,"-1"0"1,0 1 0,0 1 0,0 0-1,-33 3 1,-100 17 657,138-15-1069,-5-1 30,1 2-1,0 0 0,0 2 1,0 0-1,0 1 0,1 0 1,1 2-1,-1 0 0,1 1 1,1 1-1,0 0 0,0 1 1,1 1-1,-16 18 0,-2 9-9,2 1-1,2 1 1,2 2 0,2 1-1,-23 57 1,38-78-10,0 0 1,2 1 0,0 1-1,2-1 1,1 1 0,1 0-1,2 0 1,0 0 0,1 1-1,7 49 1,0-26-4,3 0 0,2-1 0,2 0-1,32 78 1,-36-105-23,2-1 0,0 0 0,1 0 0,1-2 0,1 1 0,1-2 0,1 0 0,0-1 0,1 0 0,1-1 0,0-2 0,25 16-1,9-1 1,1-3-1,106 37 0,122 14-199,-226-65 20,1-2 0,-1-2 1,1-3-1,67-2 0,-97-5 107,0 0 1,-1-1-1,1-2 0,-1 0 0,0-2 0,0-1 0,0-1 0,-1-1 0,-1-1 0,0-1 0,29-20 0,0-8 65,-1-3-1,51-55 0,80-107 499,-112 116-85,-61 76-275,-2 0 0,1-1 0,-2 0 1,0 0-1,6-19 0,53-173 781,-44 145-870,-20 55-37,1 1 0,-1-2 1,-1 1-1,1 0 0,-1 0 0,0 0 1,-1 0-1,1 0 0,-1 0 0,0 0 1,-1 0-1,1 0 0,-1 0 1,0 0-1,-1 1 0,1-1 0,-7-9 1,-4-4 13,0 1 1,-1 0 0,-23-22 0,-2 3-4,0 3 0,-2 1 0,-2 2 0,-64-36 0,-196-85 73,293 147-82,-144-69 173,42 17 13,-202-69 0,300 121-228,1 2 0,-1 0 1,0 0-1,0 1 0,0 1 0,0 0 0,-22 3 0,30-2-7,-1 2-1,1-1 1,-1 1 0,1 0-1,0 0 1,0 1-1,0-1 1,0 1-1,0 1 1,1-1-1,-1 1 1,1 0 0,0 0-1,0 1 1,0 0-1,1 0 1,0 0-1,-4 6 1,-14 28-140,2 4-54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6:54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912 55 8954,'-13'-8'206,"-1"0"0,0 0 0,-1 1 0,1 1 0,-23-6 0,29 10-159,1 1 1,0 0 0,-1 0 0,1 1 0,-1 0 0,1 0 0,-1 1-1,1 0 1,0 0 0,-1 1 0,1 0 0,0 0 0,-12 6 0,-28 18 116,1 1-1,2 3 1,-68 58 0,62-48-359,18-14 101,0 1-1,2 2 1,1 1 0,1 1 0,2 1-1,1 2 1,1 0 0,-30 63 0,32-51 294,2 1 0,2 1 0,2 1 1,-12 69-1,25-96-97,1-1 0,0 1 0,2 0 0,1 0 0,4 29-1,-2-36-60,0 1 0,1-2-1,1 1 1,1 0 0,0-1-1,0 0 1,2 0 0,12 18-1,-9-18-24,1-1-1,0 0 0,1-1 1,0 0-1,1-1 0,0-1 1,1 0-1,0-1 0,1 0 0,17 6 1,26 9-34,89 23 0,-109-36-13,374 124-484,-332-105 409,120 28 1,-169-51 54,1-2 0,0-1 0,0-1 0,0-2 0,0-2 0,65-8 0,-56 0-69,0-2 0,-1-2 0,64-29 0,112-69-72,-133 64 360,130-51 1,-194 91-133,0 1 10,-1-2 0,0 0 0,-1 0 0,26-17 0,-40 22-10,0 0 0,-1 0 1,1 0-1,0-1 1,-1 1-1,0-1 0,0 0 1,0 0-1,0 0 0,0 0 1,-1 0-1,0-1 0,0 1 1,0-1-1,-1 1 0,1-1 1,-1 0-1,0 0 0,0 1 1,-1-1-1,1 0 0,-1 0 1,0 0-1,-1-5 0,-2-2 60,0 0 1,0 0-1,-1 0 0,0 1 0,-1 0 0,0 0 1,-1 0-1,-1 0 0,-11-14 0,-12-12 170,-38-37 1,34 38-168,-403-409-206,404 415-72,0 2 0,-2 1 0,-69-40 0,82 55-40,-1 1-1,-1 2 1,0 0-1,0 1 1,0 1-1,-1 2 1,0 0-1,-27-1 1,-31 5-192,-1 5-74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9:23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 13083,'-9'-3'1848,"2"3"-1128,7 10-352,3 2 2105,7 6-1945,1 3-312,14 3-728,1 1 96,6-5 264,2-3-104,3-5-120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7:17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1711 11082,'0'-2'99,"0"-1"0,0 1-1,1 0 1,-1 0 0,0 0-1,1 0 1,-1 0 0,1 0-1,0 0 1,0 0 0,0 0-1,0 1 1,0-1 0,2-3-1,22-27 267,-19 25-207,8-9 28,2 1-1,0 1 1,0 0-1,26-15 0,13-11 194,-33 24-168,1 1 0,0 1 0,1 2 0,0 0 0,31-9 0,-28 10-203,16-9 58,47-29 0,-3 0-21,-60 35-70,31-25 0,-36 24 31,0 1-1,35-17 1,119-31-17,-104 38-12,47-15-279,159-32 0,-254 67 231,75-14-9,190-58 1,-183 32 87,-69 27 14,0 2 0,0 2 0,73-17 0,-71 24-22,1-2 0,-2-2 0,71-26 0,-84 25-3,15-7 20,0 1-1,1 3 1,66-15 0,-19 10 80,112-41 1,-42 12 43,269-50-48,-253 61-127,65-12 60,17-9-92,-214 45 58,0-3 1,-1-1 0,73-42 0,-102 52-13,146-83-522,-157 89 528,0 1 0,0 0 0,0-1 0,0 1 0,0-1 0,0 0 0,0 1 0,0-1 1,-1 0-1,1 1 0,0-1 0,0 0 0,-1 0 0,1 0 0,-1 1 0,1-1 1,0 0-1,-1 0 0,0 0 0,1 0 0,-1 0 0,0 0 0,1 0 0,-1 0 1,0 0-1,0 0 0,0-1 0,0 1 0,0 0 0,0 0 0,0-1 0,-3-15-131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7:46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45 9402,'-4'-4'393,"-1"0"0,0 0 0,0 0 0,0 1 0,0 0 0,0-1 0,-1 2 0,0-1 0,1 1 0,-1 0 0,-12-3 0,3 3-305,-1 1-1,1 0 1,-26 2-1,32-1-105,-6 1 43,1 0 0,0 0 0,-17 5 0,27-5 0,0 0-1,0 1 0,0-1 1,0 1-1,1 0 0,-1 0 1,0 0-1,1 1 0,0-1 0,-1 1 1,1 0-1,0 0 0,1 0 1,-1 0-1,-4 6 0,1 3-15,0 1 0,0 0-1,1 0 1,1 1 0,0-1 0,1 1-1,0 0 1,1 0 0,0 22 0,2-9 2,1-1 0,1 1 0,1-1 0,8 31 0,-4-34 1,1 0-1,0-1 1,2 0 0,1-1 0,14 24 0,75 95 254,-69-104-242,1-1 0,1-1-1,2-2 1,50 35-1,166 98-23,-182-122 29,-46-29-15,128 74 22,-129-77-35,1-1-1,-1-2 1,2 0-1,-1-1 1,28 4-1,68 1 21,-82-10-39,1 2-1,-1 1 1,69 20 0,-96-21-4,2 0-51,0 0-1,24 4 1,-32-8 56,0 1 0,0-1 0,0 0 0,0 0 0,0-1 0,1 1 0,-2-1 0,1 0 0,0 0 0,0 0 0,0-1 0,0 1 0,5-4 0,25-17-48,46-41 0,-33 25 39,-36 30 33,0-1 0,-1-1 0,0 0 0,0 0 0,-1-1 0,0 0 0,-1-1 0,7-13 0,-11 16-1,0 1-1,-1-1 1,0 1-1,-1-1 1,0 0-1,0 0 1,-1 0-1,0 0 1,0 0-1,-1 0 1,-1-1-1,1 1 1,-4-15-1,-2 1 16,-1-1-1,-1 1 1,-1 0-1,-1 0 1,-1 1-1,-1 1 1,-1 0-1,-1 1 1,0 0-1,-26-26 1,5 10-4,-2 2-1,-1 2 1,-1 1 0,-52-30 0,11 14 123,-3 3 0,-2 4 1,-1 3-1,-142-40 0,-237-79-709,435 144 526,12 3-64,-1 1-1,0 1 1,0 1 0,0 1 0,-1 0-1,-34-2 1,48 7 7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8:00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911 70 2857,'-2'6'6817,"-12"-12"-6177,-1 0 0,-1 2 1,1 0-1,-1 1 0,0 0 0,-18 0 0,24 2-507,-12-3 206,-28-8-1,32 7-11,-1 1-1,-26-3 1,-3 5 244,-92 7 1,82-1-345,0-2 0,-116-11 0,144 3-39,24 4-167,1 1-1,-1-1 1,0 1-1,0 1 0,0-1 1,1 1-1,-1 0 1,0 0-1,0 1 0,0 0 1,0 0-1,-10 3 1,12-3 220,4-1-225,-1 0 0,0 1 0,1-1 0,-1 0 1,1 0-1,-1 1 0,0-1 0,1 0 0,-1 1 1,1-1-1,-1 0 0,0 1 0,1-1 0,-1 1 0,1-1 1,0 1-1,-1-1 0,1 1 0,-1-1 0,1 1 1,0 0-1,-1 0 0,1 0 81,-1-1-62,1 1 0,-1-1-1,0 0 1,1 1 0,-1-1-1,1 1 1,-1 0 0,1-1-1,-1 1 1,1-1 0,0 1-1,-1 0 1,1-1 0,0 1 0,-1 0-1,1-1 1,0 1 0,0 0-1,0-1 1,0 1 0,0 0-1,-1 0 1,2 1 0,1 3-341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8:02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482 83 6793,'-1'1'412,"0"-1"0,1 1 0,-1-1 0,0 1 0,1-1 0,-1 1 0,0-1 0,0 0 0,0 1 1,0-1-1,1 0 0,-1 0 0,0 1 0,0-1 0,-1 0 0,-16-2 2212,16 1-2554,0 1 0,0 0 0,0-1 0,0 1 0,0 0 1,0 0-1,-1 0 0,1 0 0,0 1 0,0-1 0,-3 1 1,-15 7-27,0-2 0,-1-1 1,0-1-1,0 0 0,0-2 1,-37 1-1,-16 2 131,66-5-204,1 0-1,0-1 0,0 0 1,-1 0-1,1 0 1,0-1-1,0 0 1,0 0-1,0-1 1,-7-3-1,1-1 84,-1-1 0,1 0 0,-20-16 0,32 24-50,1-1 0,0 1 0,-1 0-1,1 0 1,0 0 0,-1-1 0,1 1 0,0 0 0,-1-1 0,1 1 0,0 0 0,-1-1 0,1 1 0,0 0 0,0-1 0,-1 1 0,1-1 0,0 1 0,0 0 0,0-1 0,0 1 0,0-1-1,-1 1 1,1 0 0,0-1 0,0 1 0,0-1 0,0 1 0,0-1 0,0 1 0,0-1 0,1 1 0,-1 0 0,0-1 0,0 1 0,0-1 0,0 1 0,0-1 0,1 1 0,-1 0 0,0-1-1,0 1 1,1 0 0,-1-1 0,0 1 0,1 0 0,-1-1 0,0 1 0,1 0 0,-1 0 0,0-1 0,1 1 0,-1 0 0,1 0 0,-1 0 0,0 0 0,1-1 0,0 1 0,28-6 1684,-3-3-985,-23 8-871,8-3-861,-11 4 1016,0 0-1,1 0 0,-1 0 1,0-1-1,0 1 1,0 0-1,0 0 0,0-1 1,0 1-1,1 0 1,-1 0-1,0 0 1,0-1-1,0 1 0,0 0 1,0 0-1,0-1 1,0 1-1,0 0 0,0 0 1,0-1-1,0 1 1,0 0-1,0 0 0,0-1 1,-1 1-1,1 0 1,0 0-1,0 0 0,0-1 1,0 1-1,0 0 1,0 0-1,-1 0 0,1-1 1,0 1-1,0 0 1,0 0-1,0 0 0,-1 0 1,1 0-1,0-1 1,0 1-1,-1 0 1,1 0-1,0 0 0,0 0 1,-1 0-1,-12-8-371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8:34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4745 31 7266,'-59'-12'657,"0"3"0,-1 3 0,-91 2 1,42 10-291,-111 20 0,-403 54 2093,550-70-2387,-127 34 0,-64 42-97,-61 9 16,-5-19 1,174-42 6,-125 19 15,65-14-4,169-29-12,0 3 1,0 2 0,2 2-1,0 2 1,1 1 0,1 3-1,1 1 1,-48 37 0,-47 44-44,-79 56-79,167-129 78,-2-2 0,-85 38 0,73-42 23,6-4-16,-81 46-1,120-58 38,2 0 1,-1 2 0,2 0 0,0 1 0,0 1-1,1 0 1,1 1 0,-21 29 0,7 2 19,2 2 0,1 1 0,4 0 0,1 2 0,2 0 0,-9 57 0,24-99-19,0 1 0,1-1 0,0 0-1,1 1 1,0-1 0,1 1 0,-1-1-1,2 1 1,0-1 0,0 0 0,0 1 0,6 11-1,-5-14-3,1 0 1,0 0-1,1 0 0,0 0 0,0 0 1,0-1-1,1 0 0,0 0 0,0-1 0,0 0 1,1 0-1,0 0 0,0-1 0,10 5 0,14 5-2,1-2-1,0 0 0,48 8 1,103 7-3,-135-24-13,-1-3 0,1-1 0,0-3-1,-1-2 1,50-12 0,229-77-317,-214 58-99,178-35 0,-53 41-59,-115 18 482,171-42-1,-134 7 177,181-80 0,139-99-101,-318 147 144,217-75 0,-322 134-205,-2-3 0,0-2-1,56-38 1,141-111 357,-149 101-283,157-119-965,-180 129 529,80-87-1,-155 147 361,8-8-4,-2 0 0,0 0-1,0-1 1,10-17 0,-18 27 11,-1 1 1,1-1-1,-1 0 1,0 1-1,0-1 1,0 0-1,0 0 1,0 0-1,-1 0 1,1 0-1,-1 0 1,0 0-1,0 0 1,0 0-1,0 0 1,-1 0-1,1 0 1,-1 1-1,1-1 1,-1 0-1,0 0 1,0 0-1,-1 1 1,1-1-1,0 0 0,-1 1 1,0-1-1,0 1 1,1 0-1,-4-3 1,-3-2 13,0 1-1,0 0 1,0 1 0,-1 0-1,0 0 1,-18-6 0,-63-16 106,56 18-72,1 0-57,-224-73 1024,218 66-843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8:47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3562 191 9994,'-105'-34'813,"-214"-55"-38,132 59-236,-1 9-1,-373 5 0,418 22-498,1 6-1,1 7 1,0 6-1,2 6 1,1 6-1,-140 57 1,151-37-8,1 5 0,-140 94 1,219-125-30,0 2 1,2 3-1,2 1 0,2 3 1,1 1-1,2 1 1,2 3-1,2 0 0,2 3 1,-49 95-1,66-109-13,2 1 0,1 0 0,2 0 0,2 1 0,1 1 0,1-1 0,2 1 0,2 65 0,4-80-6,0-1-1,1 1 1,2-1 0,0 0-1,1 0 1,1-1-1,10 21 1,-10-27 0,1 0 0,0-1 1,1 0-1,1 0 0,0-1 0,0 0 1,1-1-1,1 0 0,0-1 0,19 13 0,-8-10-6,1 0-1,0-2 1,1-1-1,0 0 1,0-2-1,50 9 1,-8-7 2,100 3 0,16-12 21,0-8 0,319-53 0,-302 20-16,293-99 1,169-134-1,-555 218 91,-2-4-1,-3-4 1,-3-5 0,-3-5 0,-4-3 0,147-156 0,-114 79 64,-102 121-119,-2-1-1,-2-1 1,16-39-1,-29 60-32,-2 0-1,0 0 1,0 0-1,-1 0 0,-1-1 1,0 1-1,-1-1 1,-1-19-1,0 28 1,0 1 1,-1-1-1,1 1 0,-1-1 1,0 1-1,0 0 0,-1 0 0,0 0 1,1-1-1,-1 2 0,-1-1 1,1 0-1,0 0 0,-1 1 1,0-1-1,0 1 0,0 0 1,0 0-1,0 0 0,-1 0 0,1 0 1,-1 1-1,0 0 0,0-1 1,0 1-1,0 1 0,0-1 1,0 1-1,-5-2 0,-4 1-36,-1 0 1,1 1-1,0 1 0,0 0 0,-1 0 1,1 2-1,0-1 0,-17 5 0,-106 37-206,96-29 221,-37 14-63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7:21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1949 8986,'-10'1'2768,"12"3"-892,18 1-592,4-7-996,0-1 0,0-2 0,0 0 0,0-1 0,43-18 0,32-9-197,44 5 238,-30 7-110,-13-1-216,297-79-38,-131 34-255,-218 57 288,27-10 5,101-41 1,-174 60-4,125-37 25,7-4 4,-14-4 2,2 6 0,2 4 0,128-18 0,-180 43 44,53-8 165,182-49 0,-50-4-137,18-4 154,-52-4-239,-23 8-6,283-64 225,-60 31-181,-62 53 128,-234 39-137,221-47 127,-114 17-27,-158 32-119,-9 1 104,98-26 0,-36-1-15,-31 10 43,151-62-1,-226 78-139,127-53 19,-123 55-25,1 1 0,0 1 0,49-6 0,-14 7 139,0-3 0,-1-3 0,111-37 0,-149 40-154,23-9 1,2 2 1,0 2-1,56-8 0,-97 18-2813,-17 0 434,-1 3 1531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7:23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4350 1151 8434,'-19'5'4062,"-11"12"-3123,8-3-879,15-11-78,0 0 1,0-1-1,0 1 0,-1-2 1,1 1-1,-1-1 0,1 0 1,-1 0-1,0-1 1,1 0-1,-1-1 0,-14-2 1,7-1 47,-1 0 1,1-2-1,0 0 0,0 0 1,-15-10-1,-7-1 233,-1 2 0,0 1 0,0 2 0,-64-11 0,64 17-37,-45-2 1,-34-5-172,34-6 255,0-4-1,-149-63 0,-373-123 720,554 193-1039,-282-67 53,-2 21-39,231 39 80,-143-51-1,131 36 37,-65-30-94,93 32-31,57 23 2,-30-19 0,-13-6 29,-146-61 766,205 93-756,0 0 0,0 1-1,0 0 1,-1 1 0,0 1-1,1 1 1,-1 0 0,0 1-1,0 0 1,0 2 0,-24 2-1,28-1 34,0-1-1,0 0 1,0-2-1,0 1 1,0-1 0,1-1-1,-1 0 1,0 0-1,1-2 1,0 1-1,-1-1 1,-18-10-1,12 6-4,0 0-1,-1 2 1,1 0-1,-1 1 1,-1 1-1,-20-1 1,-19-6 246,53 10-279,1 1-1,0-1 1,-1 1-1,1 0 1,-1 1 0,1-1-1,-1 1 1,1 0-1,0 0 1,-1 1 0,1-1-1,0 1 1,0 1 0,0-1-1,0 0 1,0 1-1,-6 6 1,-12 4-83,23-13 16,0 0 1,-1 0 0,1 1-1,0-1 1,0 0 0,0 0-1,-1 0 1,1 0 0,0 1-1,0-1 1,0 0-1,-1 0 1,1 0 0,0 0-1,0 0 1,-1 0 0,1 0-1,0 0 1,0 0 0,-1 0-1,1 0 1,0 0-1,0 0 1,-1 0 0,1 0-1,0 0 1,0 0 0,-1 0-1,1 0 1,0 0 0,0 0-1,-1 0 1,1 0-1,0 0 1,0-1 0,-1 1-1,1 0 1,0 0 0,0 0-1,0 0 1,-1-1 0,1 1-1,2-14-1514,14-15-294,-3 16 972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7:24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1165 13763,'9'-9'4683,"31"-41"-4192,79-110-146,19-22-89,-98 132-213,242-283 304,-226 274-344,2 3 0,3 2-1,91-62 1,-125 99-496,1 0 0,1 2 0,57-23 0,-116 35-610,6-2 835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7:25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63 766 13011,'-5'-4'384,"1"-1"1,1 0 0,-1-1-1,1 1 1,0 0-1,0-1 1,0 0 0,1 0-1,-3-9 1,0-6 495,-4-30-1,7 34-510,-4-28 102,2-1 0,3 1 0,4-66 0,0 83-399,1 0-1,1 0 0,2 0 1,1 1-1,0 0 0,23-44 1,-26 61-54,0 1 0,1 0-1,1 0 1,-1 1 0,2 0 0,-1 0 0,1 1 0,0 0 0,0 0 0,1 0 0,0 1 0,0 1 0,13-6 0,-14 7-33,0 1-1,1 0 0,-1 1 1,0 0-1,1 0 1,-1 1-1,1 0 0,0 0 1,-1 1-1,1 1 1,0-1-1,-1 1 1,1 0-1,-1 1 0,1 0 1,13 6-1,-20-7 3,1-1-1,-1 1 0,0 0 0,1 1 1,-1-1-1,0 0 0,0 1 0,0-1 1,0 1-1,0 0 0,0-1 1,-1 1-1,1 0 0,-1 0 0,1 0 1,-1 0-1,0 1 0,1-1 1,-1 0-1,0 0 0,0 1 0,-1-1 1,1 1-1,-1-1 0,1 1 0,-1-1 1,0 1-1,1-1 0,-1 1 1,-1-1-1,1 1 0,0-1 0,-1 1 1,1-1-1,-1 0 0,0 1 1,1-1-1,-1 1 0,0-1 0,-1 0 1,1 0-1,0 0 0,-1 0 0,-2 4 1,-10 8 115,0 0 1,-1 0-1,0-1 1,-1-1-1,0-1 0,-1 0 1,-1-1-1,1-1 1,-2-1-1,-32 11 1,46-18-86,-1 1 0,1-1 0,-1 0 0,1 0 0,-1 0 0,1-1 0,-7 0 0,11 0-35,0 0 0,1 0 0,-1-1 0,1 1 0,-1 0 0,0 0 0,1 0 0,-1 0 0,1-1 0,-1 1 0,1 0 0,-1 0 0,1-1 0,-1 1 0,1-1 0,-1 1 0,1 0 0,0-1 0,-1 1 0,1-1 0,-1 1 0,1-1 0,0 1 0,0-1 1,-1 1-1,1-1 0,0 0 0,0-1-48,0 0 1,0 1-1,0-1 1,1 1 0,-1-1-1,1 0 1,-1 1-1,1-1 1,-1 1 0,1-1-1,0 1 1,0-1-1,0 1 1,0-1-1,1 0 1,3-5-60,0 1-1,1 0 1,-1 1 0,1-1-1,12-8 1,18-7-386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9:23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15403,'-35'40'2426,"30"-35"-2158,0 0 0,-1 0 0,2 0 0,-1 1 0,1 0 0,0 0 0,0 0 0,0 0 0,1 0 0,0 1 0,-2 7-1,5-13-244,-1 0-1,1 1 0,0-1 1,0 0-1,0 0 0,1 1 0,-1-1 1,0 0-1,0 0 0,1 0 0,-1 1 1,0-1-1,1 0 0,-1 0 0,1 0 1,0 0-1,-1 0 0,1 0 0,0 0 1,0 0-1,-1 0 0,1 0 0,0 0 1,0-1-1,0 1 0,0 0 0,0-1 1,0 1-1,0 0 0,1-1 0,-1 1 1,0-1-1,0 0 0,0 1 0,0-1 1,1 0-1,-1 0 0,0 0 0,2 0 1,8 1-41,0 0 0,0-1 0,16-1 0,-16 0-20,92-13-460,-70 7 333,47-1 1,-78 8 226,1-1 0,-1 2 1,0-1-1,1 0 0,-1 0 0,0 1 0,1-1 1,-1 1-1,0 0 0,0 0 0,1 0 1,-1 0-1,0 0 0,0 0 0,0 1 1,0-1-1,-1 1 0,3 1 0,14 10 815,-12-10-813,0-1 1,1 0-1,-1-1 0,1 1 1,-1-1-1,1 0 1,-1-1-1,1 0 0,11-1 1,12 1-558,-27 1 314,0-1-1,0 1 1,0-1 0,0 1 0,0 0 0,0 0 0,0 0 0,4 3 0,-6-4 118,-1 0-1,1 1 1,-1-1-1,0 0 1,1 1 0,-1-1-1,0 0 1,1 1 0,-1-1-1,0 1 1,1-1-1,-1 1 1,0-1 0,0 0-1,1 1 1,-1-1 0,0 1-1,0-1 1,0 1-1,0-1 1,0 2 0,0-1 14,0 0 1,0-1 0,-1 1-1,1 0 1,-1 0 0,1 0 0,0-1-1,-1 1 1,1 0 0,-1-1-1,0 1 1,1 0 0,-1-1-1,1 1 1,-1 0 0,0-1-1,-1 1 1,-13 9-582,-1-2 16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7:26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0 184 14171,'29'-12'1464,"3"-2"-768,3 0-215,4-1 567,1 1-72,-2-4-184,0 2-168,-5 2-424,-6-2-224,-6 3-448,-3 1-144,-8 2-240,-2 3-72,-8-2-1809,-18 9 1913,-5 3-88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7:26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1 279 14371,'20'5'1552,"25"-12"-823,11-11-257,12-8 712,3-3-256,4-5-184,-2-3-320,-7 3-824,-9-3 512,-20 4-192,-11 4-104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7:27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1 233 16988,'11'-7'1768,"4"3"-1016,4-3-296,8-4 889,4 0-361,9-5-288,3 0-168,5-3-544,0-1-264,-5 0-664,-2-3 672,-8-2 40,-3-1-136,-9-1-177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7:27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1 552 17652,'1'1'95,"1"-1"-1,-1 0 1,1 1 0,-1-1 0,1 0-1,-1 0 1,1 0 0,-1 0 0,1 0 0,-1 0-1,1-1 1,-1 1 0,1 0 0,-1-1-1,1 1 1,-1-1 0,0 1 0,1-1 0,-1 0-1,0 0 1,0 0 0,1 1 0,-1-1-1,0 0 1,0-1 0,2-1 0,-1 1 20,21-17 424,-1-2 0,0 0 0,29-40 1,47-79 5,-65 88-619,-3-1 0,-1-1 0,22-62 0,-55 130-14,1 0 1,1 0 0,-1 18 0,0 0 46,-11 86-442,2 138 1,12-241 362,1-1 0,4 19-1,-1-15-107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7:29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2911 12923,'0'0'84,"0"0"0,0 1 0,0-1 1,0 1-1,0-1 0,0 1 0,0-1 1,0 1-1,0-1 0,0 1 0,0-1 1,0 1-1,1-1 0,-1 0 0,0 1 1,0-1-1,0 1 0,1-1 0,-1 1 1,0-1-1,0 0 0,1 1 0,-1-1 1,0 0-1,1 1 0,-1-1 0,0 0 1,1 1-1,14-3 1049,-8 0-882,5-2-93,0 0-1,-1-1 0,1 0 1,-1-1-1,0 0 0,0-1 1,-1 0-1,13-11 0,71-76 93,-67 65-174,145-136 46,-136 135-107,2 1 0,0 2 0,46-22 1,-28 18 29,-3-1 1,0-3-1,-2-2 1,-2-3-1,67-68 1,75-82 143,-134 139 267,96-66 1,-18 20-121,-106 74-333,-2-2 1,38-42-1,12-19-8,100-85 0,101-62 5,33-55-130,-167 148-39,-23 18 143,79-70 129,-109 120-97,141-122 122,-230 193-83,2-3-129,1 0 1,-1-1-1,0 1 0,0-1 0,-1 0 1,4-5-1,-7 9 45,1 0-1,-1 0 1,0 0 0,1 0 0,-1 0-1,0 0 1,0 0 0,0 0-1,0 0 1,0 0 0,0 0 0,0-1-1,0 1 1,0 0 0,0 0-1,-1 0 1,1 0 0,0 0-1,-1 0 1,1 0 0,-1 0 0,1 0-1,-1 0 1,0 0 0,1 0-1,-1 0 1,0 1 0,1-1 0,-1 0-1,0 0 1,0 1 0,0-1-1,0 1 1,0-1 0,0 0-1,0 1 1,-2-1 0,-12-9-325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7:30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12683,'31'5'854,"-1"-2"0,0-1 0,1-1 0,48-4 1,-26 0-320,35 0 103,413-1 595,-210 21-1104,122 3-77,-2-34-29,-336 6-10,1-3 0,114-33 0,-184 43 22,22-10-191,-28 11 149,0 0 0,1-1 1,-1 1-1,1 0 0,-1 0 0,0-1 1,1 1-1,-1 0 0,0-1 0,0 1 1,1 0-1,-1-1 0,0 1 0,0 0 1,1-1-1,-1 1 0,0-1 0,0 1 1,0-1-1,0 1 0,0 0 0,0-1 1,1 1-1,-1-1 0,0 1 0,0-1 1,0 1-1,-1-1 0,1 1 0,0 0 1,0-1-1,0 1 0,0-1 0,0 1 1,0 0-1,-1-1 0,1 1 0,0-1 1,0 1-1,-1 0 0,1-1 0,0 1 1,0 0-1,-1-1 0,1 1 0,0 0 1,-1-1-1,1 1 0,-1 0 0,1 0 1,0 0-1,-1-1 0,1 1 0,-1 0 1,-17-11-74,-5-2-27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7:30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739 14 12819,'15'-4'544,"-10"2"-377,0 0 1,0 1 0,1 0-1,-1 0 1,0 0 0,1 0-1,-1 1 1,1 0 0,8 1-1,-15 0-26,-1 1 0,0-1 1,0 1-1,0-1 0,0 0 0,-1 0 0,1 0 0,0 0 0,-4 1 0,-84 32 881,-145 75-1,188-82-883,0 2-1,3 2 0,0 2 1,-61 60-1,71-57 32,-39 50 0,63-73-154,1 0 0,0 1 0,1 0 0,1 1 0,0 0 0,1 0 0,-8 30 0,13-42-22,0 1 1,1 0 0,0-1 0,-1 1 0,1 0 0,0 0 0,1 0 0,-1-1 0,1 1 0,-1 0 0,1-1 0,1 1 0,-1 0 0,0-1 0,1 1 0,-1-1 0,1 0 0,0 0 0,0 1 0,1-1 0,-1-1 0,1 1 0,-1 0 0,1 0 0,0-1-1,0 0 1,0 1 0,0-1 0,0 0 0,1-1 0,-1 1 0,0-1 0,6 3 0,11 2-24,0-1 0,0 0 1,0-2-1,38 3 0,-56-6 28,277 12 1923,-244-11-1957,47 1 379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7:31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25 980 12963,'-1'2'229,"0"0"1,0-1-1,0 1 0,-1 0 1,1 0-1,0-1 0,-1 1 1,-3 2-1,5-4-191,0 0-1,0 0 1,0 0 0,-1 0-1,1 1 1,0-1-1,0 0 1,0 0 0,-1 0-1,1 0 1,0 0-1,0 0 1,0 0-1,-1 0 1,1 0 0,0 0-1,0 0 1,0 0-1,-1 0 1,1 0 0,0 0-1,0 0 1,0 0-1,-1 0 1,1 0 0,0 0-1,0-1 1,0 1-1,-1 0 1,1 0-1,0 0 1,0 0 0,-3-14 1062,4-7-376,2-1 1,1 1 0,0 0-1,9-23 1,0-4-215,9-35-442,3 2 0,4 1 1,3 1-1,4 2 1,3 1-1,78-113 0,-106 174-111,0 0 1,1 2-1,0-1 0,1 2 0,1 0 0,0 0 0,17-10 0,-25 18 16,0 1-1,0 0 1,0 0-1,0 0 0,1 1 1,-1 0-1,1 0 1,-1 1-1,1-1 1,0 2-1,-1-1 1,1 1-1,0 0 1,0 0-1,0 1 1,-1 0-1,1 0 1,0 0-1,-1 1 1,1 0-1,-1 0 1,7 4-1,-10-4 17,1-1 0,0 1 0,-1 1 0,1-1 0,-1 0 0,0 1 0,0 0 0,0-1 0,0 1 0,0 1 0,-1-1 0,1 0 0,-1 1 0,0-1 0,0 1 0,0-1 0,0 1 0,-1 0 0,0 0 0,1 0 0,0 6 0,-2-5 33,0 1 1,0-1-1,-1 0 1,0 0 0,1 0-1,-2 0 1,1 0-1,0 0 1,-1-1-1,0 1 1,0 0 0,-1-1-1,1 1 1,-1-1-1,0 0 1,-7 8 0,-2 1 116,-1 0 0,-1-1 0,0-1 0,0 0 1,-1-1-1,-24 13 0,27-17-66,1-1 1,0 0-1,-1-1 1,0 0-1,0-1 0,0 0 1,-1-1-1,1 0 0,-1-1 1,-14-1-1,26 1-107,-1-1 0,1 0-1,0 0 1,0 0 0,0 0 0,-1-1-1,1 1 1,0 0 0,0 0-1,0-1 1,0 1 0,0-1 0,-1 1-1,1-1 1,0 1 0,0-1-1,0 0 1,0 1 0,0-1 0,0 0-1,1 0 1,-1 0 0,0 1-1,0-1 1,1 0 0,-1 0 0,0 0-1,1-1 1,-1 1 0,1 0-1,-1-1 1,1 0-14,0 0-1,1 1 1,-1-1-1,1 0 0,-1 1 1,1-1-1,0 0 1,-1 1-1,1-1 1,0 1-1,0-1 1,0 1-1,0 0 0,1-1 1,-1 1-1,0 0 1,0 0-1,1 0 1,-1 0-1,1 0 1,-1 0-1,3-1 0,35-16-379,9 0-164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7:32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16035,'6'3'1401,"19"0"-817,5-2-200,18-1 600,8-4-304,9 1-128,6 0-55,-2-1-105,-5 1-312,-13 1-568,-6 2-281,-22 3-1095,-12 3 1512,-19 1-312,-10 2-240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7:32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14763,'15'10'1448,"15"-6"-823,8-4-241,11 0 512,6-1-168,4-7-496,8 1-384,-8-3 280,-1-1-136,-12-1-224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9:25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1467 161 9346,'-12'-15'625,"-2"1"-1,0 1 1,-1 0-1,0 1 1,0 0 0,-18-9-1,16 12-448,-1 0-1,1 1 1,-1 1 0,-1 1-1,1 0 1,-1 2 0,0 0-1,0 1 1,0 0-1,-21 2 1,-28 1-124,1 3 1,-1 3-1,-86 20 0,138-23-52,-1 2-1,1 0 1,0 1-1,1 1 0,-1 0 1,1 1-1,1 1 0,-1 0 1,1 1-1,1 1 1,0 0-1,-19 21 0,-104 136 6,4-4 5,33-62-39,-15 18-19,105-108 59,0 1-1,1 0 1,0 1 0,2-1 0,-1 2 0,1-1 0,1 1-1,1-1 1,0 2 0,1-1 0,1 0 0,0 0 0,0 21 0,2-16 25,1 1 1,0-1-1,2 1 1,0-1-1,1 0 1,1 0-1,1-1 1,1 1 0,15 28-1,-14-34-13,1 0 0,0 0-1,1-1 1,1 0 0,0 0 0,0-1-1,2-1 1,-1 0 0,15 9 0,-8-8-8,1 0 1,0-2 0,1 0-1,0-2 1,42 13 0,-15-11-6,1-2 0,0-3 1,0-1-1,0-3 1,71-6-1,-60 1 10,91-7 47,169-34 1,-287 37 6,-1 0 0,1-3 1,-1 0-1,-1-2 0,0-1 0,-1-2 0,37-25 1,-49 27 3,0 0 0,0-1 0,-2-1 0,0 0 1,-1-2-1,-1 1 0,0-2 0,-2 0 1,0 0-1,-1-1 0,15-38 0,-17 30-23,-1-1 0,-1 0-1,-2 0 1,0-1 0,-3 1-1,0-1 1,-2 0 0,-1 1 0,-5-37-1,-2 18 12,-3-1 0,-1 1 0,-2 1 0,-36-80-1,45 117-75,1 0 0,-2 0 0,0 1-1,-10-14 1,12 19-54,0 0 1,0 0-1,0 0 0,0 1 0,-1 0 1,1 0-1,-1 0 0,0 0 1,0 1-1,0 0 0,-6-2 0,-7-1-57,0 1 0,-30-3 1,-1 5-135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7:33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11 622 15291,'-8'17'1051,"6"-10"-390,4-6 431,59-59 697,354-340 802,-256 231-2745,-136 144 42,-23 23 110,0 0 0,0 0 0,0 1 0,0-1 1,0 0-1,0 0 0,0 0 0,0 0 0,0 0 1,0 0-1,0 1 0,0-1 0,0 0 0,0 0 0,0 0 1,0 0-1,0 0 0,0 1 0,0-1 0,0 0 0,0 0 1,0 0-1,1 0 0,-1 0 0,0 0 0,0 0 0,0 0 1,0 1-1,0-1 0,0 0 0,0 0 0,1 0 1,-1 0-1,0 0 0,0 0 0,0 0 0,0 0 0,0 0 1,1 0-1,-1 0 0,0 0 0,0 0 0,0 0 0,0 0 1,0 0-1,1 0 0,-1 0 0,0 0 0,0 0 1,0 0-1,0 0 0,0 0 0,0 0 0,1 0 0,-1 0 1,0 0-1,0-1 0,0 1 0,0 0 0,0 0 0,0 0 1,0 0-1,0 0 0,1 0 0,-1 0 0,0 0 1,0-1-1,0 10-15,-1 1-1,1-1 1,-2 0 0,1 0 0,-1 0 0,-1 0 0,-3 9 0,-4 17 0,-41 203 170,41-180-409,4 1-1,0 68 0,6-120 211,0-1 14,0 0 0,0 0 0,1 1 0,-1-1 0,1 0 0,1 0 0,-1 0 0,1 0 0,3 6 0,5 2-184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7:52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4481,'34'59'472,"3"-1"0,48 56-1,-65-90-202,2-1 1,0-1-1,1-1 0,2-1 0,0-2 0,51 30 0,64 19 877,31 17 122,-123-56-1040,-19-9-206,2-2 0,0-1 0,1-1 0,0-2 0,43 11 0,-37-16-538,1-1 0,-1-3 0,1-1 0,0-1-1,71-8 1,-84 3 23,0-2-1,0-1 0,0 0 1,-1-2-1,0-1 0,0-2 1,-1 0-1,-1-1 0,33-22 1,26-30 343,-59 46 228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7:52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145 242 6929,'9'-16'825,"-1"-1"-553,-8-3-136,-3-6 912,-5-1-744,-5 0-136,-13-3-504,-6 1 344,-7 3-32,-2 3-16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8:03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0 595 9394,'5'17'3390,"-2"32"-1865,-3-47-1318,20-484 1881,-17 436-1931,6-16-9,-6 46-92,0-1-1,1-22 1,-4 42-267,0-2 108,0 0 1,0 0-1,0 0 1,0 0-1,0 0 1,0 0-1,0 0 1,0 0-1,0 0 1,-1 0-1,1 0 1,0-1-1,-1 1 1,1 0-1,0 0 1,-1 0-1,1 0 1,-1-1-1,1 1 0,-1 0 1,0 0-1,1-1 1,-2 2-1,-2 1-146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8:04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1 142 10666,'0'-2'355,"0"1"-1,0 0 0,0 0 1,0 0-1,0 0 1,0 0-1,0 0 0,1 0 1,-1-1-1,0 1 1,1 0-1,-1 0 0,1 0 1,-1 0-1,1 0 1,1-1-1,14-21-508,-12 18 667,49-84 281,-53 88-792,1 1 1,-1 0-1,0-1 1,1 1 0,-1 0-1,0-1 1,1 1-1,-1 0 1,0 0-1,1-1 1,-1 1-1,0 0 1,1 0 0,-1 0-1,1 0 1,-1 0-1,0-1 1,1 1-1,-1 0 1,1 0-1,-1 0 1,0 0-1,1 0 1,-1 0 0,1 0-1,-1 1 1,1-1-1,-1 0 1,0 0-1,1 0 1,0 0-1,13 12 20,7 17 6,-12-10 107,-1 0 1,-1 1 0,6 26 0,-9-30-205,0 0 1,1-1-1,1 1 0,0-1 1,1-1-1,15 24 0,-18-32 7,1-1-1,0 0 0,0 0 0,0-1 1,7 5-1,-11-8-138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8:51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1364 9594,'7'3'138,"0"-1"0,1 1-1,-1-2 1,0 1 0,1-1 0,-1 0 0,1-1-1,0 0 1,-1 0 0,1-1 0,-1 0 0,14-3-1,7-3 13,0-2-1,26-13 0,-24 10 29,104-43 209,94-34-44,451-104 235,-540 161-481,437-104 657,-22-36-134,-141 39-552,-21 36-132,187-60-48,-464 115 269,207-105-1,-318 145-151,25-17 147,-29 18-157,1 1 0,0-1 0,-1 1 0,1-1 0,0 0 0,-1 1 0,1-1 0,-1 0 0,1 1 0,-1-1 0,0 0 0,1 0 0,-1 1 0,0-1 0,1 0 0,-1 0 0,0 0 0,0 1 0,0-1 0,1 0 0,-1 0 0,0 0 0,0 0 0,0 0 0,-1 1 0,1-1 0,0 0 0,0 0 0,0 0 0,-1 0 0,1 1 0,0-1 0,-1-1 0,-6-7-30,-3-2-37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8:51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13195,'13'-6'185,"0"0"-1,0 1 1,0 1 0,1 0-1,0 1 1,0 1 0,26-2 0,1-1 37,626-64 52,-643 68-273,-10 0 14,-1 1-1,1 0 0,0 1 1,0 0-1,-1 1 1,24 6-1,-36-8-6,0 1-1,0-1 1,0 0 0,0 1-1,0-1 1,0 1 0,0-1-1,0 1 1,0 0-1,0-1 1,0 1 0,0 0-1,0 0 1,0-1-1,-1 1 1,1 0 0,0 0-1,-1 0 1,1 0-1,0 0 1,-1 0 0,1 0-1,-1 0 1,0 0-1,1 1 1,-1-1 0,0 0-1,0 0 1,0 0 0,1 0-1,-1 1 1,0-1-1,-1 0 1,1 0 0,0 0-1,0 0 1,0 0-1,-1 1 1,0 0 0,-2 5 39,0-1 1,0 1-1,-1-1 1,0 0-1,-6 7 1,8-10-36,-59 78 342,-198 287-216,223-305-188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8:55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14251,'1'-19'838,"0"0"4,1 36-137,1 23-527,2 0 0,1 0 1,19 62-1,-24-98-174,1 1-1,0-1 1,0 1-1,0-1 1,5 7-1,-6-10 1,-1-1 0,0 0 0,1 1-1,-1-1 1,1 1 0,-1-1 0,1 1 0,-1-1 0,1 0 0,-1 1 0,1-1-1,-1 0 1,1 0 0,-1 0 0,1 1 0,-1-1 0,1 0 0,0 0-1,-1 0 1,1 0 0,0 0 0,0 0 5,0 0 0,0-1 0,0 1 0,0-1 0,-1 1 0,1-1 0,0 1 0,0-1 0,-1 0 0,1 1 0,0-1-1,-1 0 1,1 0 0,-1 1 0,1-1 0,-1 0 0,1 0 0,0-1 0,11-26 358,-2-1-1,14-54 1,-14 42-12,-6 25-213,-3 10-82,0 0 0,1 0 0,0 1 0,0-1 0,0 1 0,0-1 1,1 1-1,4-7 0,-6 12-55,-1 0-1,0 0 1,1-1 0,-1 1 0,1 0-1,-1 0 1,1-1 0,-1 1 0,1 0-1,-1 0 1,1 0 0,-1 0 0,1 0-1,-1 0 1,1 0 0,0 0 0,-1 0-1,1 0 1,-1 0 0,1 0 0,-1 0 0,1 0-1,-1 1 1,1-1 0,-1 0 0,1 0-1,-1 1 1,0-1 0,1 0 0,-1 0-1,1 1 1,-1-1 0,1 0 0,-1 1-1,0-1 1,1 1 0,-1-1 0,0 1-1,1 0 1,15 22-7,-13-18 2,-1-3-2,0 1-1,-1 0 1,1-1-1,0 1 1,1-1 0,-1 0-1,0 0 1,1 0-1,-1 0 1,1 0 0,-1 0-1,1-1 1,0 1-1,0-1 1,0 0 0,0 0-1,0 0 1,0 0-1,0 0 1,0-1 0,0 0-1,0 1 1,0-1-1,1 0 1,-1 0 0,0-1-1,0 1 1,0-1-1,0 1 1,0-1 0,0 0-1,0 0 1,0-1-1,3-1 1,7-4 25,0-1 0,0-1 0,-1 0 0,0-1 0,15-16 0,-15 15 17,0-1-1,1 2 1,0 0-1,21-13 1,-33 22-37,1 1 0,-1-1 0,0 0 0,0 1 0,1-1 0,-1 1 0,1 0-1,-1-1 1,0 1 0,1 0 0,-1 0 0,1 0 0,-1 0 0,1 0 0,-1 0 0,0 0 0,1 0 0,-1 1 0,1-1 0,-1 1 0,0-1 0,1 1 0,-1-1 0,0 1-1,1 0 1,-1-1 0,0 1 0,0 0 0,0 0 0,0 0 0,0 0 0,0 0 0,0 0 0,0 0 0,0 1 0,0-1 0,0 2 0,4 6 3,-1 1 1,-1-1 0,1 0 0,2 17-1,0-4 1,-3-13-10,1 5-73,0-1 0,10 20 0,-14-32 63,0-1 0,0 0 0,0 0 0,0 0 0,0 0 0,0 0 0,0 1 0,0-1 0,0 0 0,0 0 0,1 0 0,-1 0 0,0 0 0,0 0 0,0 0 0,0 1 0,0-1 0,0 0 0,0 0 1,0 0-1,0 0 0,1 0 0,-1 0 0,0 0 0,0 0 0,0 0 0,0 0 0,0 0 0,0 0 0,1 1 0,-1-1 0,0 0 0,0 0 0,0 0 0,0 0 0,0 0 0,0 0 0,1 0 0,-1 0 0,0 0 0,0-1 0,0 1 0,0 0 0,0 0 0,1 0 0,-1 0 0,0 0 0,0 0 0,0 0 0,3-9-266,-1-10 126,-5-12-73,-9-8-59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8:55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14587,'3'7'1304,"-2"5"-920,4 1-143,0 0 127,3-2 1960,-1 2-1936,6-1 136,7-14-96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8:56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49 14555,'-1'-3'101,"0"1"0,0 0 1,0 0-1,0 0 0,0 0 0,-1 0 0,1 0 0,0 1 0,-1-1 0,1 0 1,-1 1-1,0-1 0,0 1 0,1-1 0,-1 1 0,0 0 0,0 0 1,-3-1-1,2 1-39,0 0 0,0 1 0,-1-1 0,1 1 0,0 0 0,0 0 1,0 0-1,0 1 0,-1-1 0,1 1 0,0 0 0,0-1 0,-5 3 0,-4 3 65,1-1 0,-1 1-1,1 1 1,0 0 0,1 1-1,0 0 1,0 1 0,-9 9-1,11-9-71,1-1 0,-1 1 0,1 1 0,1-1 0,0 1 0,0 0 0,1 1 0,0-1 0,-4 15 0,8-23-44,1 0 0,-1 0 0,1 0 0,-1 0 0,1 0 0,0 0 0,0 0 1,0 0-1,0 0 0,0 0 0,0 0 0,1 1 0,-1-1 0,1 0 0,-1 0 0,1 0 0,2 3 0,-2-4-1,0 0 0,0 0 0,0 0 0,0 0 0,0 0 0,0 0 0,0 0 0,1-1 0,-1 1 0,0-1 0,1 1-1,-1-1 1,0 1 0,1-1 0,-1 0 0,1 1 0,-1-1 0,1 0 0,1 0 0,5-1 12,-1 0 1,0 0-1,0 0 1,0-1-1,0 0 1,0-1-1,0 1 1,10-7-1,-3 0 0,-1 0-1,0-1 1,0 0 0,-1-1-1,0 0 1,13-18 0,55-82 222,-65 88-176,-6 13-4,-9 10-62,0 0 0,1 0 0,-1 0 0,0 0 0,0 0 0,0 0 0,0 0 0,0 0 0,1 0 0,-1 0 0,0 0 0,0 0 0,0 0 0,0 0 0,0 0 0,1 0 0,-1 0 0,0 0 0,0 0 0,0 0 0,0 0 0,0 0 0,0 0 0,1 0 0,-1 0 0,0 0 0,0 0 0,0 1 0,0-1 0,0 0 0,0 0-1,0 0 1,0 0 0,1 0 0,-1 0 0,0 0 0,0 1 0,0-1 0,0 0 0,0 0 0,0 0 0,0 0 0,1 26 139,-1-11-135,1-12 29,0 18-76,1 1-1,5 22 0,-6-39 68,0 0-1,1-1 0,-1 1 0,1 0 0,0-1 0,0 1 0,0-1 0,1 0 1,-1 0-1,1 0 0,0 0 0,0 0 0,1-1 0,-1 1 0,6 4 0,-7-7-16,-1 0 0,0-1 0,1 1 0,-1 0 0,1-1 0,-1 1 0,1 0 0,-1-1 0,1 0 0,-1 1 0,1-1-1,-1 0 1,1 0 0,-1 0 0,1 0 0,0 0 0,-1 0 0,1 0 0,-1-1 0,1 1 0,-1 0 0,1-1 0,-1 1 0,1-1-1,-1 0 1,1 0 0,-1 1 0,2-3 0,18-29 76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9:34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1 518 12987,'23'-2'4358,"18"-7"-3057,6-1-815,233-42 20,366-116-1,-493 116-1359,251-120 1,-395 168 792,-3 1 12,0 0 1,0 0-1,0 0 0,-1-1 1,1 0-1,-1 0 0,0 0 1,7-8-1,-11 11 42,-1 1-1,0 0 1,0 0-1,0-1 0,0 1 1,0 0-1,0 0 1,0-1-1,0 1 1,0 0-1,0 0 1,0-1-1,0 1 1,0 0-1,0 0 1,-1-1-1,1 1 1,0 0-1,0 0 0,0-1 1,0 1-1,0 0 1,0 0-1,-1 0 1,1-1-1,0 1 1,0 0-1,0 0 1,0 0-1,-1 0 1,1-1-1,0 1 1,0 0-1,-1 0 0,1 0 1,0 0-1,0 0 1,-1 0-1,1 0 1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8:56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5 179 14147,'-2'17'243,"0"0"1,2 0-1,0-1 1,0 1-1,2 0 1,0 0-1,1-1 1,1 1-1,0-1 1,2 0-1,-1 0 1,2-1-1,0 0 1,1 0-1,10 15 1,-15-26-190,-1-1 0,0 0 0,1 0 0,0 0 1,0-1-1,0 1 0,0-1 0,5 4 0,-7-6-34,0 1-1,0-1 0,0 0 1,-1 1-1,1-1 1,0 0-1,0 0 0,0 0 1,0 0-1,0 0 0,0 0 1,0 0-1,-1 0 1,1 0-1,0 0 0,0 0 1,0-1-1,0 1 0,0 0 1,0 0-1,-1-1 1,1 1-1,0-1 0,0 1 1,-1-1-1,1 1 0,0-1 1,0 0-1,-1 1 1,1-1-1,-1 0 0,1 1 1,-1-1-1,1 0 0,-1 0 1,1 1-1,-1-1 1,0 0-1,1 0 0,-1 0 1,1-1-1,2-7 111,0-1 0,-1 0-1,0 0 1,-1 0 0,0 0-1,0 0 1,-1 0 0,-1-13-1,-1-3 175,-12-52 0,0 45-200,16 36-112,0 1 0,0-1-1,0 1 1,0-1 0,1 0 0,0 0-1,0-1 1,0 1 0,0 0 0,0-1-1,0 0 1,0 1 0,1-1 0,-1-1-1,1 1 1,0 0 0,-1-1-1,1 0 1,0 0 0,0 0 0,0 0-1,8 0 1,-1-1-4,0 1 0,0-1 0,0-1 0,1 0 0,-1-1 0,0 0 0,11-3-1,-9 0 14,1 0-1,-1-1 1,0-1-1,-1 0 0,0-1 1,0 0-1,0 0 0,19-21 1,-24 23 6,0-1 1,-1-1-1,0 0 0,0 0 1,-1 0-1,0 0 0,0-1 1,-1 0-1,0 0 1,-1 0-1,1 0 0,-2 0 1,4-20-1,-6 25-7,0 0 0,0 0-1,0 1 1,-1-1 0,1 0 0,-1 0-1,0 1 1,-2-5 0,3 7-2,0 1 1,0-1-1,-1 0 1,1 1-1,0-1 0,-1 0 1,1 1-1,-1-1 1,1 1-1,-1-1 1,1 1-1,-1-1 1,1 1-1,-1-1 0,1 1 1,-1 0-1,0-1 1,1 1-1,-1 0 1,0 0-1,1-1 1,-1 1-1,0 0 0,1 0 1,-1 0-1,0 0 1,1 0-1,-1 0 1,0 0-1,0 0 0,1 0 1,-1 0-1,0 0 1,1 0-1,-1 0 1,0 0-1,1 1 1,-1-1-1,0 0 0,1 1 1,-1-1-1,1 0 1,-1 1-1,0-1 1,1 1-1,-1-1 1,1 1-1,-1 0 0,-5 5-8,0-1-1,1 1 0,0 0 0,1 0 0,-1 1 0,1-1 0,0 1 0,1 0 0,-5 12 0,1 0-4,1 0 0,-5 31 0,10-43-4,0-1 0,0 1-1,0 0 1,1 0 0,1 0 0,-1-1 0,1 1 0,0 0 0,0 0 0,4 10 0,-3-14-47,-1 0 0,1-1 0,-1 1 0,1 0 0,0 0 0,0-1 0,0 1 0,0-1 0,1 0 0,-1 0 0,1 1 0,-1-2 1,1 1-1,0 0 0,0 0 0,0-1 0,-1 0 0,2 1 0,-1-1 0,0 0 0,0-1 0,0 1 0,6 0 0,0 0-94,1-1 0,0 0 0,-1-1 0,0 0 0,1 0-1,-1-1 1,0-1 0,1 1 0,-1-1 0,15-8 0,18-10-492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8:57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140 122 14715,'-1'-3'144,"0"1"-1,0-1 1,-1 0-1,1 1 1,-1-1-1,1 0 1,-1 1-1,0 0 1,0-1-1,0 1 1,0 0-1,-1 0 1,1 0-1,0 1 1,-1-1 0,1 0-1,-4-1 1,4 3-53,0-1 0,0 0 0,-1 1 0,1-1 0,0 1 0,0 0 0,-1 0 0,1 0 0,0 0 0,0 0 0,0 0 0,-1 0 0,1 1 0,0-1 0,0 1 0,0 0 0,0-1 0,0 1 1,0 0-1,0 0 0,0 1 0,0-1 0,0 0 0,-2 3 0,0-1-73,0 1 1,0-1 0,0 1-1,1 0 1,-1 0 0,1 0-1,0 1 1,1-1 0,-1 1-1,1-1 1,-1 1 0,2 0-1,-1 0 1,0 0-1,1 0 1,0 0 0,0 1-1,1-1 1,-1 0 0,1 0-1,0 1 1,1-1 0,-1 0-1,1 0 1,0 1-1,0-1 1,1 0 0,-1 0-1,1 0 1,0-1 0,1 1-1,-1 0 1,1-1 0,0 1-1,0-1 1,0 0-1,1 0 1,-1 0 0,1 0-1,4 2 1,66 43-316,-48-33 121,-1 0 1,32 29-1,-46-35 106,-1 0 0,-1 2 1,0-1-1,0 1 0,-1 0 1,-1 1-1,0 0 0,0 0 0,-1 0 1,5 20-1,-9-28 62,-1 1 0,1 0 0,-1 0 0,-1-1 0,1 1 1,-1 0-1,0 0 0,0 0 0,0 0 0,-1-1 0,0 1 0,0 0 0,-1 0 0,0-1 0,1 1 0,-2-1 1,1 0-1,-1 1 0,0-1 0,0 0 0,0 0 0,-1-1 0,1 1 0,-1-1 0,0 0 0,-1 0 0,1 0 1,-7 4-1,9-6 21,-1 0 1,1-1 0,-1 1-1,0-1 1,1 1 0,-1-1-1,0 0 1,0 0 0,0 0 0,0 0-1,0-1 1,0 1 0,0-1-1,0 0 1,0 0 0,0 0-1,0 0 1,0-1 0,0 1-1,0-1 1,0 1 0,0-1 0,0 0-1,0 0 1,1-1 0,-1 1-1,0 0 1,1-1 0,-1 0-1,1 1 1,-1-1 0,1 0-1,0-1 1,0 1 0,0 0 0,0 0-1,0-1 1,0 1 0,1-1-1,-3-4 1,1-1-3,-1 0 0,2 0 0,-1-1 0,1 1-1,0-1 1,1 1 0,0-1 0,1 1 0,-1-1 0,2 0 0,-1 1 0,1-1-1,0 1 1,3-10 0,2-5 13,1 0 1,1 1-1,21-42 0,-2 19-6,2 0 0,44-52 0,-21 30 8,-46 59-18,0 0-1,0-1 0,0 1 1,-1-1-1,-1 0 1,0 0-1,0 0 0,0-1 1,-1 1-1,2-16 1,-6 18 0,-3 9 15,-5 13 55,7-5-17,-1 0 0,2 0 0,-1 0 0,1 1 0,1-1 1,0 0-1,0 0 0,1 1 0,1-1 0,0 0 0,3 11 0,-3-15-15,0 1 1,0-1-1,1 0 0,0 0 1,0-1-1,0 1 0,1-1 0,6 8 1,-8-11-21,1 1-1,0 0 1,0-1 0,0 0 0,0 0 0,0 0 0,0 0 0,1 0 0,-1 0 0,1-1 0,-1 0 0,1 0-1,0 0 1,-1 0 0,5 0 0,-6 0-27,0-1 0,0 0 0,0 0-1,0 0 1,0-1 0,0 1 0,0 0-1,0-1 1,0 1 0,0-1 0,-1 0-1,1 1 1,0-1 0,0 0 0,-1 0 0,1 0-1,0 0 1,-1-1 0,1 1 0,-1 0-1,0-1 1,1 1 0,-1-1 0,0 1 0,0-1-1,0 0 1,0 1 0,0-1 0,0 0-1,-1 0 1,1 1 0,0-5 0,1-1-108,-1 0 1,1-1-1,-2 1 1,1-1-1,-1 1 1,-1-1-1,-1-12 1,-3-6-36,-2 1-1,-15-40 1,-6 4-174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8:57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13739,'7'22'1312,"5"-2"-1032,11-1-296,1 0 296,14-11-56,1-3-40,6-7-168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8:57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10 127 13035,'-4'54'1972,"2"-47"-1693,1 0 1,0 1-1,0-1 0,1 1 1,0-1-1,0 1 0,1-1 0,0 0 1,4 15-1,-5-21-225,1 1 0,0-1 0,0 1 0,0-1-1,0 1 1,0-1 0,1 0 0,-1 1 0,0-1 0,1 0 0,-1 0 0,0 0 0,1 0 0,0 0 0,-1-1 0,1 1 0,-1 0 0,1-1 0,0 1 0,-1-1-1,1 1 1,0-1 0,0 0 0,-1 0 0,1 0 0,0 0 0,0 0 0,2-1 0,3 0 10,0 0 0,0-1 1,0 0-1,0 0 0,0-1 0,6-3 1,19-13-93,0-1 0,-1-2 1,47-44-1,-17 15-107,-59 48 131,1 1 1,-1 0-1,1 0 0,0 0 0,0 1 1,0-1-1,0 0 0,0 1 0,0 0 1,1 0-1,3-1 0,-5 2 19,-1 0 1,0 1-1,1-1 1,-1 0-1,1 1 0,-1-1 1,0 1-1,1-1 1,-1 1-1,0 0 0,1-1 1,-1 1-1,0 0 1,0 0-1,0 0 0,0 0 1,0 0-1,0 0 1,0 0-1,0 1 0,0-1 1,-1 0-1,1 0 1,0 1-1,-1-1 1,2 3-1,-2-2 17,1 0-1,0 0 1,0 0 0,0-1-1,0 1 1,0 0 0,1-1-1,-1 1 1,0-1 0,1 1-1,-1-1 1,1 1 0,0-1-1,-1 0 1,1 0 0,0 0-1,0 0 1,0 0 0,0 0-1,3 0 1,-2 0 4,0-1 0,1 0 0,-1-1 0,0 1 1,0-1-1,0 1 0,0-1 0,0 0 0,0 0 0,0 0 0,0 0 1,0-1-1,3-1 0,68-44 117,-56 34-585,1 0 0,1 1-1,0 1 1,25-9-1,-27 17-1195,-13 3 802,-9 3-34,-4 0-124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8:58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1 296 16115,'2'-3'154,"0"-1"-1,0 1 1,0 0-1,1-1 0,-1 1 1,1 0-1,0 0 0,0 1 1,0-1-1,0 1 1,0-1-1,1 1 0,-1 0 1,1 0-1,0 1 0,-1-1 1,1 1-1,0 0 1,5-2-1,-6 3-110,-1-1 1,1 1-1,0 0 1,-1 0-1,1 0 1,0 0-1,-1 0 1,1 0-1,0 1 1,0-1-1,-1 1 1,1 0-1,-1 0 1,1 0-1,-1 0 0,1 0 1,-1 1-1,0-1 1,1 1-1,-1-1 1,0 1-1,0 0 1,0 0-1,0 0 1,-1 0-1,1 0 1,-1 0-1,1 1 1,1 2-1,0 4-42,0 0-1,0 0 0,-1 0 1,-1 0-1,1 0 1,-1 1-1,-1-1 1,0 10-1,2 15-49,-3-33 46,1 0 0,0-1 0,0 1 0,0 0 0,0-1 0,0 1 0,0 0 0,1 0 0,-1-1 1,0 1-1,0 0 0,0-1 0,1 1 0,-1-1 0,0 1 0,1 0 0,-1-1 0,0 1 0,1-1 0,-1 1 1,1-1-1,-1 1 0,1-1 0,-1 1 0,1-1 0,-1 1 0,1-1 0,0 0 0,0 1 0,0-1 0,0 0 0,0 0 0,0-1-1,0 1 1,0 0 0,0-1-1,1 1 1,-1-1 0,0 1 0,-1-1-1,1 1 1,0-1 0,0 0 0,0 0-1,1-1 1,7-7-11,-1 0 0,9-14 0,-15 21 12,26-44 11,-1-1 0,-2-1 0,22-63 0,-47 111-9,0-1 1,0 1-1,0-1 1,0 0-1,0 1 1,1-1-1,-1 1 1,0-1 0,0 1-1,1-1 1,-1 0-1,0 1 1,0-1-1,1 1 1,-1 0-1,1-1 1,-1 1-1,0-1 1,1 1 0,-1-1-1,1 1 1,-1 0-1,2-1 1,0 16 16,-2-7-17,2 9 7,0-1 0,2 0-1,-1 0 1,2 0-1,0 0 1,1 0 0,0-1-1,12 18 1,-14-27 16,0 0 0,0 0 0,0 0 1,1-1-1,0 0 0,0 0 0,1 0 0,-1 0 1,11 5-1,-12-8 10,1 0-1,-1 0 1,1 0 0,0-1-1,-1 1 1,1-1 0,0 0-1,0-1 1,0 1 0,0-1 0,0 0-1,0 0 1,0-1 0,0 1-1,5-3 1,-3 1 17,-1 0 0,1 0 0,-1-1 0,0 0 0,0-1-1,0 1 1,0-1 0,-1 0 0,1 0 0,-1-1 0,0 0 0,-1 0-1,1 0 1,-1 0 0,0-1 0,0 0 0,-1 0 0,1 0 0,-1 0 0,-1 0-1,5-13 1,-3 4 15,0 0 0,0-1 1,-2 0-1,0 0 0,-1 0 0,0 0 0,-1 0 0,-3-21 0,1 26-47,0 0 0,0 1-1,-5-13 1,6 20-16,0 1 0,-1-1 1,1 0-1,-1 0 0,1 1 0,-1-1 0,-3-2 0,4 4-2,1 0 1,-1 1-1,0-1 0,0 0 0,0 1 0,1-1 0,-1 1 0,0-1 0,0 1 0,0 0 0,0-1 0,0 1 0,0 0 0,0 0 0,0 0 0,0-1 0,0 1 0,0 0 0,0 0 0,0 0 0,0 1 0,-1-1 1,0 1-2,0 0 1,1 0 0,-1 0-1,0 1 1,1-1 0,-1 1-1,1-1 1,-1 1 0,1-1-1,0 1 1,-1 0 0,1 0 0,0-1-1,0 1 1,0 0 0,1 0-1,-1 0 1,0 0 0,1 0-1,-1 0 1,1 0 0,0 1 0,0-1-1,0 3 1,-1 2 0,1-1-1,-1 1 1,2-1-1,-1 0 1,1 1 0,0-1-1,3 9 1,-4-12-19,1-1 0,0 0 0,0 0 1,0 0-1,0 0 0,0 0 0,1 0 0,-1 0 1,1 0-1,-1 0 0,1 0 0,-1-1 0,1 1 0,0-1 1,0 1-1,0-1 0,0 0 0,0 0 0,0 0 1,0 0-1,1 0 0,-1 0 0,0 0 0,1-1 1,-1 1-1,0-1 0,1 0 0,-1 0 0,5 0 0,-3 0-38,1-1-1,0 0 0,0-1 1,0 1-1,-1-1 0,1 0 1,-1 0-1,0 0 0,1-1 0,-1 1 1,0-1-1,0 0 0,5-5 1,13-16-195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8:58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14891,'4'4'1392,"-1"8"-855,-1 4-193,-2 8 584,1 5-160,2 7-176,0 2-168,1 4-496,2-5-312,1-8-1792,2-8 1936,0-21-304,-2-6-217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8:59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1 244 15747,'0'0'44,"1"0"0,-1 0 1,1 0-1,-1 0 0,0 0 0,1 0 0,-1 0 0,1 0 0,-1 0 0,1 1 0,-1-1 0,1 0 0,-1 0 0,1 0 0,-1 1 0,0-1 0,1 0 0,-1 0 1,1 1-1,-1-1 0,0 0 0,1 1 0,-1-1 0,0 1 0,0-1 0,1 1 0,4 17 510,-5 30-146,0-30 64,3 32-336,3-1 0,2 1 0,1-1 0,3-1 1,2 0-1,3 0 0,37 78 0,-52-123-142,0 1-1,0-1 1,0 0 0,0 0-1,0 0 1,1 0 0,4 5-1,-6-7 11,0-1 1,0 1-1,0-1 0,-1 1 0,1-1 0,0 0 1,0 1-1,0-1 0,0 0 0,0 1 0,0-1 1,0 0-1,0 0 0,0 0 0,0 0 0,0 0 1,0 0-1,0 0 0,0 0 0,0-1 0,0 1 1,0 0-1,0 0 0,0-1 0,0 1 1,0-1-1,0 1 0,-1-1 0,1 1 0,0-1 1,0 1-1,0-1 0,0-1 0,5-4 51,0 0-1,-1-1 0,0 1 1,0-1-1,-1 0 0,5-11 1,20-51 221,-17 37-141,-4 13-74,-6 12-57,0 0-1,1 0 1,0 1-1,0-1 1,0 1-1,1 0 1,0 0-1,1 0 1,8-9-1,-11 13-13,1 1 0,0 0 0,-1 0 0,1 0 0,0 0 0,0 0-1,-1 0 1,1 1 0,0 0 0,0-1 0,0 1 0,0 0 0,3 1-1,18-3-16,-17 1 30,1-2-1,-1 1 1,0-1 0,1 0 0,-1-1-1,-1 0 1,1 0 0,0 0-1,-1-1 1,0 0 0,0 0 0,10-11-1,-2-1 60,-1 0 1,0 0-1,15-30 0,-18 28-6,0-2 0,-1 1 0,-1-1 0,-1-1 0,-1 1 0,-1-1 0,-1 0 0,-1 0 0,-1 0 0,0-1 0,-2 1 0,-4-39 0,3 55-49,-1 0 0,1 0 0,-1 0 0,0-1 0,0 2 0,-1-1 0,0 0 0,0 0 0,-7-9 0,8 13-13,0 0-1,0 0 1,0 0 0,0 0 0,0 1 0,0-1-1,0 0 1,-1 1 0,1 0 0,-1 0 0,1 0-1,-1 0 1,1 0 0,-1 0 0,0 0-1,1 1 1,-1 0 0,0-1 0,1 1 0,-1 0-1,0 0 1,0 1 0,1-1 0,-1 0-1,-3 2 1,-1 0-6,0 1 0,1 0-1,0 1 1,0-1 0,0 1-1,0 0 1,0 0 0,1 1-1,0 0 1,0 0 0,0 0 0,1 1-1,-1-1 1,1 1 0,-4 9-1,-2 2-15,2 0 1,0 1-1,1 0 0,-8 28 0,12-36-2,1 1 1,0 0-1,0 0 0,1 0 0,1 0 0,0 0 1,0 0-1,1 0 0,1 0 0,-1 0 0,2 0 1,0-1-1,0 1 0,1-1 0,0 1 0,0-1 0,1-1 1,1 1-1,0-1 0,0 0 0,1 0 0,0 0 1,0-1-1,1 0 0,11 8 0,7 4-67,2-2-1,48 25 0,-46-27 90,-1 1 0,33 25 0,-60-41 2,-1 0 1,1 1-1,0-1 0,-1 1 1,0-1-1,1 1 0,-1-1 1,0 1-1,2 2 1,-3-3 0,0-1 0,0 0 1,0 1-1,0-1 0,0 0 1,0 0-1,0 1 0,0-1 1,0 0-1,0 0 0,0 1 1,0-1-1,0 0 0,0 1 1,0-1-1,0 0 0,0 0 1,0 1-1,0-1 0,0 0 1,-1 0-1,1 1 0,0-1 1,0 0-1,0 0 0,0 1 1,-1-1-1,1 0 0,0 0 1,0 0-1,0 1 0,-1-1 0,1 0 1,0 0-1,0 0 0,-1 0 1,1 0-1,-4 1-10,1 0 1,0-1-1,-1 0 0,1 0 0,-1 0 1,1 0-1,0 0 0,-1-1 0,1 1 1,-4-2-1,-32-11-76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8:59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17276,'-5'0'1272,"2"2"-1544,3 5 224,0 0 704,3 2-608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00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57 13851,'14'-12'561,"25"-19"432,-37 30-930,1-1 1,-1 0 0,1 1-1,0 0 1,-1-1-1,1 1 1,0 0 0,0 0-1,0 1 1,0-1-1,0 1 1,4-1-1,-6 1-27,-1 0-1,1 1 1,0-1-1,0 0 1,-1 0-1,1 0 0,-1 1 1,1-1-1,0 0 1,-1 1-1,1-1 0,-1 0 1,1 1-1,-1-1 1,1 1-1,-1-1 0,1 1 1,-1-1-1,1 1 1,-1 0-1,0-1 1,1 1-1,-1-1 0,0 1 1,1 0-1,-1-1 1,0 2-1,2 20 631,-3-7-446,-2 1 0,0 0 0,0-1 0,-2 0 0,-6 17 0,-37 75 170,19-50-252,-2-3 0,-2 0 0,-2-2-1,-46 52 1,72-95-107,0 1-1,0-2 0,-1 1 1,-13 9-1,21-17-26,0 1 0,0-1 0,1 0 0,-1 0 0,0 0 1,0 0-1,0 0 0,0 0 0,-1 0 0,1-1 0,0 1 0,0-1 0,0 0 0,0 0 0,-1 1 1,1-1-1,0 0 0,0-1 0,0 1 0,-1 0 0,1-1 0,0 1 0,0-1 0,0 0 0,0 0 0,0 0 1,0 0-1,0 0 0,0 0 0,0 0 0,0 0 0,-1-3 0,-2-1-47,1-1 0,0 0 1,1 0-1,0 0 0,0 0 0,0-1 0,1 1 0,-1-1 1,2 0-1,-1 1 0,-1-14 0,0-8-391,2-42-1,1 66 400,0-2-24,1-23-379,4-33 0,-4 55 328,0-1 1,0 1-1,1 0 0,1-1 0,-1 1 1,1 0-1,0 0 0,1 1 1,6-12-1,-9 17 103,0 0-1,0 0 1,0 0 0,0 0-1,0 0 1,1 0 0,-1 0-1,0 0 1,0 0 0,1 1-1,-1-1 1,0 0 0,1 1-1,-1-1 1,1 1 0,-1 0-1,1-1 1,-1 1 0,1 0-1,-1 0 1,1 0 0,-1 0-1,1 0 1,-1 0 0,1 1-1,-1-1 1,1 0-1,-1 1 1,1-1 0,-1 1-1,0 0 1,1-1 0,-1 1-1,0 0 1,2 1 0,6 5 117,0-1 0,-1 1-1,-1 1 1,9 9 0,-4-4 36,23 21 355,1-1 0,51 35 1,-71-57-456,-1-2 0,1 1 1,1-2-1,-1 0 0,1-1 1,1-1-1,-1 0 0,1-2 1,23 4-1,-8-8-85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01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10 15347,'16'-10'1936,"-16"10"-1909,0 0 0,0 1 0,0-1 0,0 0 0,0 0 0,1 0 0,-1 0 0,0 0 0,0 0 0,0 0 0,0 0 0,0 0 0,0 1 0,0-1 0,0 0 0,0 0 0,0 0 0,1 0 0,-1 0 0,0 0 0,0 1 0,0-1 0,0 0 0,0 0 0,0 0 0,0 0 0,0 0 0,0 1 0,0-1 0,0 0 0,0 0 0,0 0 0,0 0 0,0 0 0,0 0 0,-1 1 0,1-1 0,0 0 0,0 0 0,0 0 0,0 0 0,0 0 0,0 0 0,0 0 0,0 1 0,0-1 0,0 0 0,-1 0 0,1 0 0,0 0 0,0 0 0,0 0 0,-22 32 1436,14-21-1361,-177 277 375,157-246-513,-85 140-192,111-179 218,0 0 0,1 0 0,-1 0 0,1 0 0,0 0-1,0 0 1,0 0 0,0 1 0,1-1 0,-1 0 0,1 5-1,0-7 9,0 0 0,1-1 0,-1 1 0,0 0 0,0-1 0,1 1 0,-1 0 0,0-1 0,1 1 0,-1 0 0,1-1 0,-1 1 0,1-1 0,-1 1 0,1-1-1,-1 1 1,1-1 0,0 1 0,0-1 0,22 6 0,10-7-24,0-2 0,-1-1-1,1-1 1,42-14 0,-47 13-155,166-48-1283,-162 44 1109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2:48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11 415 13195,'-5'31'1376,"3"-23"-1016,0 1-1,1-1 1,0 1-1,1 13 1,0-22-321,0 1 0,0-1 0,0 1 0,0-1 0,0 0 1,0 1-1,1-1 0,-1 1 0,0-1 0,0 1 0,0-1 0,0 0 0,1 1 1,-1-1-1,0 1 0,0-1 0,1 0 0,-1 1 0,0-1 0,1 0 1,-1 0-1,0 1 0,1-1 0,-1 0 0,1 0 0,-1 1 0,0-1 0,1 0 1,-1 0-1,1 0 0,-1 0 0,1 0 0,-1 0 0,0 1 0,1-1 0,-1 0 1,1 0-1,-1 0 0,1-1 0,-1 1 0,1 0 0,-1 0 0,0 0 0,1 0 1,-1 0-1,1-1 0,21-10 683,-21 10-671,28-20 559,-1-1-1,-1-1 1,42-47-1,60-89 66,-69 77-880,-68 99 93,0 0 1,1 1-1,1 0 1,1 0-1,0 1 1,-2 26 0,6-44 105,1 0 1,0-1 0,0 1-1,0 0 1,0 0 0,0 0 0,0 0-1,0-1 1,0 1 0,0 0 0,0 0-1,1 0 1,-1 0 0,0-1-1,0 1 1,1 0 0,-1 0 0,0-1-1,1 1 1,-1 0 0,1-1 0,-1 1-1,1 0 1,0-1 0,-1 1 0,1-1-1,-1 1 1,1-1 0,0 1-1,0-1 1,-1 1 0,1-1 0,0 0-1,0 1 1,-1-1 0,1 0 0,0 0-1,0 1 1,0-1 0,-1 0-1,1 0 1,0 0 0,0 0 0,0 0-1,0 0 1,0 0 0,0-1 0,4 0-10,-1 0 1,1 0 0,-1-1 0,0 0-1,1 0 1,-1 0 0,6-4 0,7-7 22,-1-1 1,0 0-1,-2-1 1,1 0-1,-2-1 1,16-25-1,-3 1 258,33-73 0,-67 129-258,1 1 1,1 0 0,1 0 0,1 1 0,0-1 0,1 1-1,-1 32 1,3-48-49,1 0-1,1 1 0,-1-1 1,0 0-1,1 1 1,-1-1-1,1 0 0,0 0 1,-1 1-1,1-1 0,0 0 1,1 0-1,-1 0 1,0 0-1,0 0 0,1 0 1,-1-1-1,1 1 1,0 0-1,-1-1 0,1 1 1,0-1-1,0 0 0,0 1 1,0-1-1,0 0 1,0 0-1,1 0 0,1 0 1,6 1-90,0 0 0,0 0-1,0-1 1,0-1 0,16-1 0,24-2-286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9:35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582 0 13867,'-59'76'1445,"-26"30"-923,39-58-286,-2-3 0,-3-2 0,-1-2-1,-1-2 1,-98 52 0,140-87-196,9-3-27,0 0 1,0 0-1,0 0 1,0 0 0,0 0-1,0 0 1,1 0-1,-1 0 1,0 1-1,1-1 1,-1 1 0,-1 1-1,3-2-7,0-1 0,1 1 0,-1-1 0,0 0-1,0 1 1,1-1 0,-1 0 0,0 1 0,0-1 0,1 0 0,-1 0 0,0 1 0,1-1-1,-1 0 1,1 0 0,-1 0 0,0 1 0,1-1 0,-1 0 0,1 0 0,-1 0 0,0 0-1,1 0 1,-1 0 0,1 0 0,-1 0 0,0 0 0,1 0 0,-1 0 0,1 0-1,21 2 54,-19-2-36,151 19 437,-78-8-222,97 2-1,129-30 1694,-187-2-1586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02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8 13579,'-5'-2'170,"-1"1"1,1-1-1,-1 1 0,1 0 1,0 1-1,-1-1 0,0 1 1,1 0-1,-1 1 1,1-1-1,-1 1 0,1 0 1,0 1-1,-1-1 0,1 1 1,0 0-1,0 0 1,0 1-1,-9 5 0,0 1 24,1 0 0,0 0 0,0 2 0,1 0-1,-17 19 1,18-16-157,1 0-1,0 1 1,1 0-1,1 0 1,1 1-1,0 0 1,1 1-1,0-1 1,-4 27-1,8-34-23,1 0 0,0 0 0,1 0 0,0 1 1,0-1-1,1 0 0,0 0 0,5 16 0,-4-19 7,0-1 0,0 0 0,1 1 1,-1-1-1,1 0 0,1-1 0,-1 1 0,1 0 1,-1-1-1,1 0 0,1 0 0,-1 0 0,0 0 1,10 5-1,-8-6 16,0 0 1,0 0 0,-1-1-1,2 0 1,-1 0 0,0 0 0,0-1-1,1 0 1,-1 0 0,0 0-1,1-1 1,7-1 0,-3 0 37,0 0 1,-1-2 0,1 1-1,-1-1 1,0-1-1,18-8 1,-9 1 96,0 0-1,0-1 1,-2-1 0,1-1-1,-2 0 1,25-28 0,-34 33-89,0-1 1,0 1-1,-1-1 1,0-1-1,-1 1 1,0-1-1,-1 0 0,0 0 1,-1 0-1,4-23 1,-6 30-100,0 0 0,-1 0 0,1 0-1,-1 0 1,-1 0 0,1 0 0,0 0 0,-1-1 0,0 1-1,0 0 1,0 0 0,0 1 0,-1-1 0,0 0 0,1 0-1,-1 1 1,-1-1 0,1 1 0,0-1 0,-1 1 0,0 0-1,0 0 1,0 0 0,0 1 0,0-1 0,0 1 0,-1-1 0,1 1-1,-1 0 1,0 1 0,1-1 0,-1 0 0,-7-1 0,3 1-82,0 1 1,0-1 0,0 1 0,0 1 0,0-1 0,0 1 0,-1 1-1,1 0 1,0 0 0,0 0 0,0 1 0,1 0 0,-1 1-1,-10 4 1,-13 14-406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03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0 14803,'1'1'69,"0"0"-1,-1 1 1,1-1-1,0 0 1,0 0-1,-1 0 1,1 1 0,0-1-1,-1 0 1,0 1-1,1-1 1,-1 0-1,0 1 1,1-1-1,-1 1 1,0-1 0,0 1-1,0-1 1,0 0-1,-1 1 1,1-1-1,-1 3 1,-12 35 107,10-31 4,-50 121 938,-99 171 0,139-277-975,0 0-1,-2-1 1,0-1 0,-2 0 0,-25 25-1,39-43-97,-1 1 1,0-2-1,1 1 0,-1 0 1,-1-1-1,1 0 0,-7 3 0,9-4-29,1-1 0,-1 1 0,1-1-1,-1 0 1,1 1 0,-1-1 0,1 0-1,-1 0 1,1 0 0,-1-1 0,1 1-1,-1 0 1,1 0 0,-1-1 0,1 1-1,0-1 1,-1 1 0,1-1 0,0 0-1,-1 0 1,1 1 0,0-1 0,0 0 0,-1 0-1,1 0 1,0 0 0,0-1 0,0 1-1,0-1 1,-3-4 1,1 0-1,0 1 1,0-1-1,1-1 1,-1 1-1,1 0 1,1-1-1,-2-11 1,-3-58-172,6 63 113,1-108-387,0 102 290,1 0 0,1 1 0,0-1 0,9-24 0,-11 40 108,0 1-1,0-1 1,0 1 0,0-1-1,1 1 1,-1 0 0,1 0-1,-1 0 1,1-1 0,2-1-1,-3 4 25,0-1-1,-1 1 0,1 0 0,0-1 1,0 1-1,-1 0 0,1 0 1,0-1-1,0 1 0,0 0 1,0 0-1,-1 0 0,1 0 0,0 0 1,0 0-1,0 1 0,0-1 1,-1 0-1,1 0 0,0 1 1,0-1-1,0 0 0,-1 1 0,1-1 1,0 0-1,0 1 0,-1-1 1,1 1-1,-1 0 0,1-1 1,0 1-1,-1-1 0,1 1 0,-1 0 1,1 0-1,0 0 0,12 17-14,-1 0 0,17 32 0,12 19 74,-32-57-11,0 0 1,1-1 0,1 0-1,-1-1 1,2 0 0,-1-1-1,2 0 1,-1-1 0,1-1 0,24 12-1,-16-11-86,1-1 1,-1-1-1,1-1 0,1 0 1,-1-2-1,32 1 0,-20-3-22,-4 1-38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03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16956,'0'0'229,"0"0"-184,0 0 1,0 0 0,0 0 0,0 0 0,0 1 0,0-1-1,0 0 1,0 0 0,0 0 0,0 0 0,0 0-1,0 0 1,0 0 0,0 0 0,0 0 0,0 0-1,0 0 1,0 0 0,0 0 0,0 1 0,0-1-1,0 0 1,0 0 0,0 0 0,0 0 0,0 0 412,0 0-412,0 0-1,0 0 1,0 1 0,14 0 635,20-1-85,233-23 1284,100-2-2424,-361 25 517,8-1-70,-1 2 0,1 0-1,16 3 1,-27-3 73,-1-1-1,1 1 1,-1 0 0,0 0-1,1 0 1,-1 0-1,0 0 1,0 1-1,1-1 1,1 3 0,-3-3 12,0-1 0,-1 1 0,1 0 0,0 0 0,-1 0 0,1 0 0,-1 0 0,1 0 0,-1 1 0,1-1 0,-1 0 0,0 0 0,0 0 0,0 0 0,1 0 0,-1 0 0,0 1 0,0-1 0,-1 0 0,1 0 0,0 0 0,0 0 0,-1 2 0,-2 6 6,-1 0 0,-1 0 1,0 0-1,0-1 0,0 1 1,-1-1-1,-1-1 0,-13 14 1,0 2 65,-47 54 191,-115 141 325,167-196-823,34-43 747,5-14-546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04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1 954 12035,'1'1'136,"0"-1"0,1 0 0,-1 0 0,0 0 1,1 0-1,-1 0 0,0 0 0,0 0 0,1 0 1,-1 0-1,0-1 0,0 1 0,1-1 0,-1 1 1,0-1-1,0 1 0,0-1 0,0 1 0,0-1 1,0 0-1,0 0 0,0 0 0,0 1 0,0-1 1,0 0-1,0 0 0,-1 0 0,1 0 1,0-1-1,0 0 0,24-45 1604,-17 31-938,172-399 3412,-113 246-3886,-33 83-257,-18 40-93,2 2-1,33-58 1,-51 101 17,1 0 1,-1 0-1,1 1 1,-1-1-1,1 0 1,0 0-1,-1 0 0,1 1 1,0-1-1,0 0 1,-1 1-1,1-1 1,0 0-1,0 1 0,0-1 1,0 1-1,1-1 1,-2 1 1,1 0 0,-1 0 0,1 0 1,-1 0-1,0 1 0,1-1 0,-1 0 1,1 0-1,-1 0 0,1 0 1,-1 1-1,0-1 0,1 0 0,-1 0 1,0 1-1,1-1 0,-1 0 0,0 1 1,1-1-1,-1 0 0,0 1 0,1-1 1,-1 1-1,0-1 0,0 1 0,10 31-68,-10-31 71,38 314-160,-17-116 112,6 50-2096,-22-230 1794,3-8-128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50:09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18 196 10338,'-10'-10'872,"6"2"-672,1 0-96,3 0 673,3 3-673,4-1-64,3-1-16,10-2-24,6 0-8,16-1-96,12-1-168,20-7-1001,7-3 1129,23-10-144,16-4-96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12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16388,'10'13'1680,"2"2"-1176,2 8-288,-4 9 2073,-4 12-2161,3 9-120,1-3-193,-1-1-111,1-7-232,1-3-112,-1-8-224,-4-8-128,-6-22 544,-1-1-208,-7-21 71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12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55 17228,'-8'-29'1584,"4"13"-1168,3 6-192,5 12 632,3 5-296,12 9-808,4 3-416,8-4 544,6-2-200,9-10-72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13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16155,'0'3'142,"0"1"-1,-1-1 1,1 1-1,-1-1 0,0 1 1,0-1-1,0 0 0,-1 0 1,1 0-1,-1 1 1,0-1-1,1-1 0,-4 4 1,-33 34 475,15-18 63,8-8-281,9-8-292,-1 0 0,1 1 0,0-1 0,1 1 0,-1 0 0,1 1-1,1-1 1,-1 1 0,1 0 0,-3 8 0,7-15-122,0 0 0,0 0 0,0 0-1,0 0 1,0 0 0,0 0 0,0 0 0,0 0-1,0 0 1,0 0 0,1 0 0,-1 0 0,0 0-1,1 0 1,-1 0 0,1 0 0,-1-1 0,1 1 0,-1 0-1,1 0 1,-1 0 0,1-1 0,0 1 0,-1 0-1,1-1 1,0 1 0,0 0 0,0-1 0,-1 1-1,1-1 1,0 0 0,0 1 0,0-1 0,0 0-1,0 1 1,0-1 0,1 0 0,5 2-194,1-1 0,-1 0 0,16 0-1,-17-1 79,52-2-813,-27 1 355,39 3 1,-62-2 523,0 1 1,0 1-1,0-1 1,-1 2-1,1-1 1,0 1-1,-1 0 1,1 0-1,11 8 1,-17-10 98,0 1 1,1 0-1,-1-1 1,0 1-1,0 0 1,0 0-1,-1 0 1,1 0-1,0 1 1,-1-1-1,1 0 1,-1 1-1,0-1 1,0 1-1,0-1 1,0 1-1,0-1 1,-1 1-1,1 0 1,-1 0-1,1-1 1,-1 1-1,0 0 1,-1 5-1,0-4 58,0 1 1,-1-1-1,1 0 0,-1 0 0,0 1 0,0-1 0,0-1 0,-1 1 0,0 0 0,1 0 1,-1-1-1,-1 0 0,1 0 0,-5 5 0,-4 0 171,0 1-1,0-1 1,-1-1-1,0 0 1,0-1-1,-19 6 1,25-10-251,1-1 0,0 1 0,-1-1 1,1 0-1,-1-1 0,1 0 1,-10 0-1,12-1-114,1 1 1,-1-1 0,1 0-1,0 0 1,0 0-1,0-1 1,-1 1 0,1-1-1,0 1 1,1-1-1,-1 0 1,0 0 0,0 0-1,1-1 1,-3-2-1,-5-13-210,9-4-153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13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199 377 14131,'-1'-2'62,"0"0"0,1 0-1,-1 0 1,0 1 0,0-1 0,-1 0 0,1 1-1,0-1 1,-1 1 0,1 0 0,0-1 0,-1 1-1,0 0 1,1 0 0,-1 0 0,0 0 0,1 0-1,-1 0 1,0 0 0,0 1 0,0-1 0,0 0-1,0 1 1,0 0 0,0 0 0,0-1 0,0 1-1,0 0 1,0 0 0,0 1 0,0-1 0,0 0-1,0 1 1,1-1 0,-1 1 0,0 0 0,0-1-1,0 1 1,0 0 0,-1 2 0,-6 3 127,0 0 1,0 1-1,1 1 1,0-1-1,1 1 1,-1 1-1,2-1 0,-1 1 1,1 0-1,0 1 1,1-1-1,-6 17 1,5-12-124,1 0 1,0 1 0,1-1 0,1 1-1,0 0 1,1 0 0,1 0-1,0 24 1,1-36-61,0 0 0,0 0 0,0 0 0,1 0 0,-1 0 0,1 0 0,0 0 0,0 0 0,0 0 0,0 0 0,1-1 0,-1 1-1,1-1 1,-1 1 0,1-1 0,0 1 0,0-1 0,0 0 0,0 0 0,0 0 0,1 0 0,-1 0 0,1 0 0,-1-1 0,1 1 0,0-1 0,-1 0 0,1 0 0,0 0 0,0 0-1,0 0 1,4 0 0,-1 0-10,0-1-1,0-1 0,0 1 1,0-1-1,0 0 0,0 0 1,0-1-1,0 0 0,-1 0 1,1 0-1,-1 0 0,1-1 1,-1 0-1,0 0 0,7-6 1,1-3-39,0-1 0,0 0 0,-2-1 0,1 0 1,-2 0-1,17-30 0,-15 21-16,-1 0-1,-2-1 0,0-1 1,6-27-1,-13 44 41,0 0-1,-1 0 1,0 0-1,0 1 1,-1-1 0,-1-12-1,1 19 22,0 1 0,0 0 0,0 0 0,0 0 0,0-1-1,0 1 1,-1 0 0,1 0 0,0 0 0,0 0 0,0-1 0,0 1 0,0 0 0,0 0-1,0 0 1,0 0 0,0 0 0,-1-1 0,1 1 0,0 0 0,0 0 0,0 0 0,0 0-1,0 0 1,-1 0 0,1 0 0,0 0 0,0-1 0,0 1 0,0 0 0,-1 0 0,1 0-1,0 0 1,0 0 0,0 0 0,0 0 0,-1 0 0,1 0 0,0 0 0,0 0 0,0 0-1,0 0 1,-1 0 0,1 0 0,0 1 0,0-1 0,0 0 0,0 0 0,-1 0 0,1 0 0,0 0-1,0 0 1,0 0 0,0 0 0,0 1 0,-1-1 0,1 0 0,0 0 0,0 0 0,0 0-1,0 0 1,0 1 0,0-1 0,0 0 0,0 0 0,-8 13 113,3 4-27,0 0 0,1 0 1,2 1-1,-1-1 0,2 1 0,0 0 0,1-1 0,1 1 0,1-1 1,5 26-1,-6-40-90,0 1 0,0 0 1,1 0-1,-1-1 0,1 1 0,0 0 1,0-1-1,0 0 0,0 1 1,1-1-1,-1 0 0,1 0 1,0-1-1,0 1 0,0 0 0,0-1 1,0 0-1,1 0 0,3 2 1,-4-3 30,0 0 0,0 0 0,0-1 0,0 1 0,0-1 0,0 0 0,0 0 0,0 0 0,1 0 0,-1 0 0,0-1 0,0 1 0,0-1 0,0 0 0,0 0 0,0 0 0,-1-1 0,1 1 0,0 0 0,0-1 0,-1 0 0,1 0 0,-1 0 0,0 0 0,3-3 0,4-4 26,-1-1 0,0 0 0,0-1 0,-1 0 0,-1 0 0,6-13 0,13-35 87</inkml:trace>
  <inkml:trace contextRef="#ctx0" brushRef="#br0" timeOffset="1">718 1 17900,'-5'12'333,"0"0"0,1 1 0,0 0 0,1 0 0,0 0 0,1 0 0,1 1 0,0-1-1,1 0 1,0 1 0,3 14 0,4 17-33,17 51 0,-14-58-284,-1 1 0,5 48-1,-10 31-158,-1-103-272,2-11-121,-3-5 501,-1 0-1,1 0 1,-1 0 0,0 0-1,1 0 1,-1 0-1,0-1 1,0 1 0,0 0-1,0-1 1,0 1-1,0-1 1,1-1-1,15-29-256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14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46 16676,'1'-1'101,"0"0"0,-1 0 0,1 0 0,-1-1 0,1 1 1,-1 0-1,1 0 0,-1 0 0,1-1 0,-1 1 1,0 0-1,0 0 0,0 0 0,0-1 0,0 1 0,0 0 1,0-1-1,0 1 0,0 0 0,-1 0 0,1 0 1,0-1-1,-2-1 0,1 2 0,0 0 0,0 0 1,0-1-1,-1 1 0,1 1 1,0-1-1,-1 0 0,1 0 0,-1 0 1,1 1-1,-1-1 0,1 1 1,-1-1-1,0 1 0,-2-1 0,-6 0 212,0 1 0,0 0 0,-1 0 0,-16 4 0,-4 1-51,1 2-1,-43 15 1,60-17-294,-1 1 0,1 0 0,0 1-1,1 0 1,0 1 0,0 0 0,-15 14 0,26-21 18,1-1 0,-1 0 0,1 1 0,-1-1 0,1 0 0,-1 1 0,1-1 0,0 0 0,-1 1 0,1-1 0,-1 1-1,1-1 1,0 1 0,-1-1 0,1 1 0,0-1 0,0 1 0,0-1 0,-1 1 0,1-1 0,0 1 0,0-1 0,0 1 0,0 0 0,0-1 0,0 1 0,0-1 0,0 1 0,0-1 0,0 1 0,0-1 0,0 1 0,0 0 0,1-1 0,-1 1 0,0-1 0,0 1 0,1-1 0,-1 1 0,0-1 0,1 1 0,-1-1-1,0 0 1,1 1 0,-1-1 0,1 1 0,-1-1 0,1 0 0,-1 1 0,1-1 0,-1 0 0,1 0 0,-1 1 0,1-1 0,-1 0 0,1 0 0,-1 0 0,1 0 0,-1 0 0,1 0 0,0 1 0,-1-1 0,1 0 0,0-1 0,45 5-810,-40-4 703,49 0-606,-13 0 306,0 1 1,-1 2 0,57 12 0,-94-15 433,-1 1 0,1 0 0,-1 1 0,0-1 1,0 0-1,1 1 0,-1 0 0,0 0 0,0 0 0,-1 0 0,4 3 0,-5-4 7,0 0 0,0 0-1,-1 0 1,1 0-1,-1 0 1,1 0 0,-1 0-1,0 1 1,1-1-1,-1 0 1,0 0-1,0 0 1,0 1 0,0-1-1,0 0 1,0 0-1,0 0 1,0 1 0,0-1-1,0 0 1,-1 0-1,1 0 1,-1 1-1,1-1 1,-1 0 0,1 0-1,-1 0 1,1 0-1,-1 0 1,0 0-1,0 0 1,0 0 0,1-1-1,-3 3 1,-10 8 185,0 0 1,-1 0 0,0-2 0,-1 0-1,0 0 1,-21 8 0,6-2 89,26-13-252,-12 7 53,-1-1 1,0 0-1,-32 8 0,36-16-546,13-6 213,14-12 659,1 6-444,1 1 1,25-14 0,14-5-188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9:35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15443,'-9'10'1569,"3"8"-1001,-1-1-248,1 12 1024,5 4-696,-1 2-344,2 0-160,9-9-448,3-6-176,2-17-280,3-9-104,-1-21 504,-1-8-192,-1-7-64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14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28 15259,'-1'-1'69,"1"0"0,-2 1-1,1-1 1,0 1-1,0-1 1,0 1 0,0-1-1,0 1 1,0 0 0,0-1-1,0 1 1,-1 0 0,1 0-1,0 0 1,0 0 0,0 0-1,-1 0 1,1 0 0,0 1-1,0-1 1,0 0-1,0 1 1,-2 0 0,-27 11 238,20-7-74,0 1-1,0 0 0,0 1 1,1 0-1,0 0 1,-12 13-1,17-15-146,0-1-1,0 1 1,1 0 0,0 0-1,-1 0 1,2 1-1,-1-1 1,1 1 0,-1-1-1,1 1 1,1 0 0,-1 0-1,1 0 1,0 7 0,1-10-55,0-1 0,0 1 1,0-1-1,0 1 0,1-1 1,0 1-1,-1-1 0,1 1 1,0-1-1,0 0 0,0 1 1,0-1-1,0 0 0,1 0 1,-1 0-1,1 0 0,0 0 1,-1 0-1,1 0 0,0 0 0,0-1 1,0 1-1,0-1 0,0 1 1,1-1-1,-1 0 0,0 0 1,1 0-1,-1 0 0,0 0 1,4 0-1,0 0 3,0 0 0,1 0 0,-1-1 0,1 1 0,-1-1 0,0-1 0,1 1 0,-1-1-1,1 0 1,-1-1 0,11-3 0,-6 0-8,-1 0-1,1-1 1,-1 0-1,0-1 1,-1 0-1,0 0 1,0-1-1,13-14 1,-18 17-20,-1 1 0,1-1 0,-1-1 0,0 1 0,0 0 0,0-1 0,-1 0 0,2-7 0,-3 10-8,0-1 0,0 1 0,-1-1 0,0 0 0,0 1 0,0-1 0,0 0 0,0 1 0,-1-1 1,0 0-1,0 1 0,0-1 0,0 1 0,-3-6 0,2 5-21,-1 0 1,0 0-1,0 1 0,0 0 1,-1-1-1,1 1 0,-1 0 1,1 1-1,-1-1 0,0 1 1,0-1-1,0 1 1,-1 0-1,1 1 0,0-1 1,-1 1-1,1 0 0,-1 0 1,0 0-1,1 0 0,-9 1 1,3 0 92,1 0 0,0 0 0,0 1 0,0 0 0,0 0 0,0 1 0,0 1 0,0-1 0,0 1 0,-9 5 0,15-6-65,-1 1 0,1-1 0,0 0 0,0 1 0,0 0 0,-3 3 0,-10 18 63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15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15163,'68'216'3052,"1"1"-1423,-65-206-1513,9 20 211,-12-30-284,-1 1 0,1-1 0,0 0 0,0 1 0,0-1 0,0 0 0,0 0 0,0 0-1,0 1 1,0-1 0,0-1 0,1 1 0,-1 0 0,0 0 0,1 0 0,2 0-1,-3-1-11,0 0-1,0 0 0,0 0 0,0 0 0,0 0 0,0-1 0,0 1 0,0 0 0,0-1 0,0 1 0,0-1 1,-1 1-1,1-1 0,0 1 0,0-1 0,0 1 0,-1-1 0,1 0 0,0 0 0,0 1 0,-1-1 0,1 0 1,-1 0-1,1 0 0,-1 0 0,1 0 0,-1 0 0,0 0 0,1-1 0,10-33 462,2-32-156,5-119 1,2-10-1166,-7 136 437,-12 56 339,0 0 0,1-1 0,0 1-1,0 0 1,0 0 0,0 0 0,1 1-1,-1-1 1,1 0 0,0 1 0,4-4 0,-6 6 36,0 1 1,0-1 0,0 0 0,0 1 0,0-1 0,0 1 0,0 0-1,1-1 1,-1 1 0,0 0 0,0 0 0,0-1 0,1 1-1,-1 0 1,0 0 0,0 1 0,1-1 0,-1 0 0,0 0 0,0 1-1,0-1 1,0 0 0,1 1 0,-1-1 0,0 1 0,0-1 0,0 1-1,0 0 1,0 0 0,0-1 0,0 1 0,0 0 0,-1 0 0,1 0-1,0 0 1,0 1 0,3 2-23,0 1 1,-1 0-1,0 0 0,0 0 1,0 1-1,2 5 0,-3-6 18,-1-1-1,0 1 0,0-1 0,0 1 0,0 0 0,-1-1 0,0 1 1,0 0-1,0-1 0,0 1 0,-1 0 0,0-1 0,0 1 1,-2 7-1,0-6 21,0 1-1,0-1 1,-1 0 0,0-1 0,0 1-1,0-1 1,0 1 0,-1-1-1,-6 5 1,-4 2 44,-1-1-1,-1 0 1,0-1-1,0 0 1,-1-2-1,-20 8 1,32-14-58,-37 11-237,41-12 195,0 0-1,-1-1 0,1 0 0,-1 1 0,1-1 1,0 0-1,-1 0 0,1 0 0,-1-1 0,1 1 0,0 0 1,-1-1-1,1 0 0,-5-1 0,7 2 51,0-1-1,-1 1 1,1 0-1,0-1 1,-1 1 0,1 0-1,0-1 1,-1 1-1,1 0 1,0-1-1,0 1 1,-1-1 0,1 1-1,0 0 1,0-1-1,0 1 1,0-1-1,0 1 1,0-1 0,-1 1-1,1 0 1,0-1-1,0 1 1,0-1-1,0 1 1,1-1 0,-1 1-1,0-1 1,0 1-1,0-1 1,0 1-1,0 0 1,0-1 0,1 1-1,-1-1 1,0 1-1,1-1 1,12-15-162,-12 15 145,29-25-333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15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88 11370,'-1'0'136,"0"0"0,1 0 0,-1 0 0,1 0 0,-1 0 0,0 0 0,1 0 0,-1 0-1,1 1 1,-1-1 0,0 0 0,1 0 0,-1 1 0,1-1 0,-1 0 0,1 1 0,-1-1 0,1 0-1,-1 1 1,-9 9 322,0 0-1,1 0 0,0 1 1,0 1-1,1-1 0,1 1 1,0 0-1,1 1 0,0 0 1,1 0-1,0 0 0,-3 17 1,7-25-376,0 0 1,1 0 0,-1 1 0,1-1 0,0 0 0,0 1-1,1-1 1,-1 0 0,1 1 0,1-1 0,-1 0 0,1 0-1,3 9 1,-4-12-54,1 0-1,-1 0 0,0-1 1,0 1-1,1 0 1,-1-1-1,1 0 0,-1 1 1,1-1-1,0 0 1,-1 0-1,1 0 0,0 0 1,0 0-1,3 1 0,-2-1-6,0 0-1,0-1 0,0 0 0,0 0 0,0 0 0,0 0 0,0 0 0,0-1 0,0 1 0,0-1 0,0 0 0,0 0 0,5-2 0,4-3 11,-1 0 1,0-1-1,0-1 0,-1 1 0,1-2 1,-2 1-1,1-1 0,14-19 1,-14 15-35,-1 0 0,0 0 1,-1-1-1,0 0 0,-1-1 0,10-28 1,-15 36-29,-1-1 0,1 1 1,-1-1-1,0 1 0,-1-1 1,0 1-1,0-1 0,-1 1 0,0-1 1,-3-13-1,3 18 8,0 0 0,0 0 0,0 0 0,-1 0 0,1 1 0,-1-1 0,1 0 0,-1 1 0,0 0 0,0-1 0,0 1 0,-1 0 0,1 0 0,0 0 0,-1 0 0,1 0 0,-1 1 0,0-1 0,1 1 0,-1 0 0,0-1 0,0 1 0,0 1 0,0-1 0,0 0 0,0 1 0,0-1 0,0 1 0,-4 0 0,0 1-21,1 0 1,-1 0-1,1 0 0,-1 1 1,1 0-1,0 0 1,0 1-1,0 0 0,-7 4 1,11-6 15,-1 1 1,1-1-1,0 1 0,-1 0 1,1 0-1,0 0 1,0 1-1,0-1 0,1 0 1,-3 4-1,3-4 0,1-1-1,-1 0 0,1 1 1,-1-1-1,1 1 0,0-1 1,0 1-1,-1-1 0,1 1 1,0-1-1,0 1 0,1-1 1,-1 1-1,0-1 1,0 0-1,1 1 0,-1-1 1,1 1-1,-1-1 0,1 0 1,1 3-1,-1-3-27,0 1 0,1 0 0,-1-1 0,1 1 0,-1-1 0,1 1 0,0-1 0,0 0 0,-1 0 0,1 0 0,0 0 0,0 0 0,0 0 0,0 0 0,0 0 0,1-1 0,-1 1 0,0-1 0,0 0 0,3 0 0,5 1-67,-1-1 0,1-1-1,14-1 1,28-10-235,4-6-121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15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0 15731,'-16'6'685,"0"0"-1,0 1 0,1 1 0,-1 0 0,2 1 0,-1 1 0,-20 18 1,34-28-666,0 1 1,0 0 0,1-1 0,-1 1 0,0-1 0,0 1-1,1 0 1,-1 0 0,1 0 0,-1-1 0,1 1-1,-1 0 1,1 0 0,-1 0 0,1 0 0,-1 0 0,1 1-1,0-2-23,0 1 0,0-1-1,1 1 1,-1-1-1,0 0 1,1 0 0,-1 1-1,0-1 1,0 0-1,1 1 1,-1-1 0,0 0-1,1 0 1,-1 1 0,1-1-1,-1 0 1,0 0-1,1 0 1,-1 0 0,1 0-1,-1 0 1,0 0-1,1 1 1,-1-1 0,1 0-1,-1 0 1,1-1-1,41-2-874,-36 2 700,44-6-795,0 1 1,0 3-1,60 4 0,-102 0 1008,1 0 1,-1 1-1,0 0 0,-1 0 1,14 6-1,-20-7 16,1-1 0,-1 0 0,0 1 0,0 0 0,1-1 0,-1 1 0,0 0 0,0-1 0,0 1 0,0 0-1,0 0 1,0 0 0,0 0 0,0 0 0,0 0 0,-1 0 0,1 0 0,0 0 0,-1 1 0,1-1 0,-1 0 0,1 0 0,-1 1 0,1-1-1,-1 0 1,0 1 0,0-1 0,0 0 0,0 1 0,0-1 0,0 0 0,0 1 0,0-1 0,0 0 0,0 1 0,-1-1 0,1 0-1,-1 1 1,1-1 0,-1 0 0,1 0 0,-1 0 0,-1 2 0,-3 3 206,0 0 0,0 0-1,-1-1 1,0 0 0,0 0 0,0 0 0,-1-1 0,1 0-1,-1 0 1,0-1 0,-10 4 0,2-1 67,-1-1-1,0 0 1,0-1 0,-22 2 0,34-6-408,0 0-1,-1 0 1,1 0 0,0 0 0,0-1 0,-7-1 0,10 2 50,1 0 0,-1 0 0,1 0 0,-1-1 0,0 1 0,1 0 0,-1-1 1,1 1-1,-1 0 0,0-1 0,1 1 0,-1-1 0,1 1 0,0-1 0,-1 1 0,1-1 0,-1 1 1,1-1-1,0 1 0,-1-1 0,1 1 0,0-1 0,-1 0 0,1 1 0,0-1 0,0 0 1,0 1-1,0-1 0,0 0 0,0 1 0,0-1 0,0 0 0,0 1 0,0-1 0,0 0 1,0 1-1,0-1 0,0 0 0,1 1 0,-1-1 0,0 1 0,0-1 0,1 0 0,-1 1 0,0-1 1,1 1-1,-1-1 0,1 0 0,16-16-487,7-2-186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16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35 15235,'15'-17'1604,"-14"17"-1578,-1-1 1,0 1-1,0-1 1,0 1-1,0-1 0,1 1 1,-1-1-1,0 1 1,0 0-1,0-1 1,0 1-1,0-1 0,0 1 1,0-1-1,0 1 1,0-1-1,0 1 0,0-1 1,-1 1-1,1-1 1,0 1-1,0 0 1,0-1-1,-1 1 0,1-1 1,0 1-1,0 0 1,-1-1-1,1 1 1,0 0-1,-1-1 0,1 1 1,0 0-1,-1-1 1,1 1-1,-1 0 1,1 0-1,0-1 0,-1 1 1,1 0-1,-1 0 1,1 0-1,-1 0 1,1 0-1,-1 0 0,1 0 1,0 0-1,-1 0 1,1 0-1,-2 0 1,-4-1 233,-1 0 1,1 1-1,-1 0 1,0 1 0,1 0-1,-1 0 1,1 0 0,-1 0-1,-10 5 1,-7 3 339,-26 14 1,48-22-576,-39 24 279,40-25-297,0 1-1,1 0 1,-1-1-1,0 1 1,0 0-1,1 0 1,-1 0-1,0-1 1,1 1-1,-1 0 1,1 0-1,-1 0 1,1 0-1,-1 0 1,0 2-1,2-2-5,-1 0 0,0-1-1,0 1 1,1 0-1,-1-1 1,0 1 0,1-1-1,-1 1 1,0 0-1,1-1 1,-1 1 0,1-1-1,-1 1 1,1-1-1,-1 1 1,1-1 0,-1 0-1,1 1 1,0-1-1,-1 0 1,1 1 0,-1-1-1,1 0 1,0 0-1,-1 0 1,1 1 0,0-1-1,1 0 1,19 5-290,0-2-1,1 0 1,30 0 0,-33-3 64,0 1 0,-1 1 0,1 1 1,-1 0-1,27 9 0,-44-12 232,1 1 0,-1-1 0,0 1 0,0-1 0,1 1 0,-1-1 0,0 1 0,0 0 0,0 0-1,0-1 1,0 1 0,0 0 0,0 0 0,0 0 0,-1 0 0,2 2 0,-2-2 9,1-1 0,-1 1 1,0-1-1,0 1 0,-1-1 0,1 1 0,0-1 0,0 1 0,0-1 0,0 1 0,0-1 1,0 1-1,-1-1 0,1 1 0,0-1 0,0 1 0,-1-1 0,1 0 0,0 1 1,-1-1-1,1 1 0,-1-1 0,1 0 0,0 1 0,-1-1 0,0 1 0,-4 2 116,0-1 0,0 1 0,0-1 0,-1 0 1,-9 2-1,-7 1-89,0-1 1,0-2 0,-1 0 0,-41-2-1,48-5 507,14 1-491,8 0-221,11-2-47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16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15507,'-3'120'5268,"1"-37"-4184,9 97-1,-5-162-1002,-1-2-26,0 0 0,2 0 0,0 0-1,1 0 1,9 23 0,-12-37-51,-1-1 0,1 1 0,0-1 1,-1 1-1,1-1 0,0 1 0,0-1 0,0 0 1,0 1-1,1-1 0,-1 0 0,0 0 1,0 0-1,1 0 0,-1 0 0,1 0 1,-1 0-1,1 0 0,-1 0 0,1-1 0,2 2 1,-2-2-10,0-1 0,0 1 1,-1 0-1,1 0 1,0-1-1,0 1 0,-1-1 1,1 1-1,0-1 0,-1 0 1,1 0-1,-1 1 1,1-1-1,-1 0 0,1-1 1,-1 1-1,1 0 1,-1 0-1,0 0 0,2-3 1,41-49-274,19-21-28,-55 65 243,1 1 1,0 0-1,1 0 1,0 1-1,18-10 1,-25 15 46,1 0 0,0 1 1,-1-1-1,1 1 0,0 0 0,0 0 1,0 0-1,0 1 0,0-1 0,0 1 1,0 0-1,0 0 0,0 0 0,0 1 1,7 1-1,-8-1 11,0 0 1,0 1 0,-1-1-1,1 1 1,0 0 0,-1 0-1,1 0 1,-1 0-1,0 0 1,1 0 0,-1 0-1,0 1 1,0-1-1,-1 1 1,1 0 0,0 0-1,-1-1 1,0 1 0,0 0-1,2 5 1,-2-4 33,1 0 0,-1 1 0,0-1 0,-1 1 0,1 0 0,-1-1 0,1 1-1,-1 0 1,-1-1 0,1 1 0,-1-1 0,1 1 0,-1-1 0,-1 1 0,1-1 0,-1 1 0,0-1 0,1 0 0,-2 0 0,1 0 0,0 0 0,-1 0 0,0 0 0,0-1 0,0 1 0,0-1 0,-1 0 0,1 0 0,-6 3 0,0 0 108,-1-1 0,1 0 0,-1 0 1,0-1-1,-1 0 0,1-1 0,0 0 0,-1-1 0,0 0 1,0-1-1,-17 1 0,24-3-199,0 1 0,0 0 1,0-1-1,0 0 0,0 0 0,0 0 0,0 0 1,0-1-1,0 0 0,-4-2 0,7 3-4,0 1 0,0-1 0,0 0 0,0 1-1,0-1 1,0 0 0,0 0 0,0 0 0,1 1 0,-1-1 0,0 0-1,1 0 1,-1 0 0,1 0 0,-1-1 0,1 1 0,-1 0 0,1 0-1,0 0 1,-1 0 0,1 0 0,0 0 0,0-1 0,0 1 0,0 0-1,0 0 1,0 0 0,0-1 0,0 1 0,1 0 0,-1 0 0,0 0-1,1 0 1,-1 0 0,1 0 0,-1 0 0,1 0 0,1-2 0,2-4-663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17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14955,'0'-7'1737,"8"12"-953,0 6-272,4 14 1336,1 5-615,3 9-537,0 3-224,1 4-216,0-1 16,-2-4-312,-2-5-200,-3-9-640,-3-8 279,2-9 401,1-3-160,0-7-128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17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15603,'0'0'59,"1"0"0,-1-1 0,0 1 0,1 0 0,-1-1 1,1 1-1,-1 0 0,1 0 0,-1 0 0,0-1 0,1 1 0,-1 0 0,1 0 0,-1 0 0,1 0 0,-1 0 0,1 0 0,-1 0 0,1 0 0,-1 0 0,1 0 0,-1 0 0,1 0 0,-1 0 0,0 0 0,1 1 0,-1-1 0,1 0 0,-1 0 0,1 0 0,-1 1 0,0-1 0,1 0 0,-1 1 0,0-1 0,1 0 0,-1 1 0,0-1 0,1 0 1,-1 1-1,0-1 0,0 1 0,1-1 0,-1 0 0,0 1 0,0-1 0,0 1 0,0-1 0,1 1 0,-1-1 0,0 1 0,0 0 0,6 34 1466,-5-26-1220,20 160 568,-9-58-879,33 133-1,-43-236-156,11 32-61,-13-38 216,1-1 1,-1 0-1,1 0 0,0 0 1,-1 1-1,1-1 0,0 0 0,0 0 1,0 0-1,0 0 0,0 0 1,0 0-1,0-1 0,0 1 1,0 0-1,1 0 0,-1-1 1,0 1-1,0-1 0,1 1 1,-1-1-1,0 1 0,1-1 0,-1 0 1,3 0-1,9-3-175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17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30 229 14795,'-6'12'1801,"3"-12"-373,-2-19 1028,2 4-158,2 14-1646,15 0-509,1 0 0,-1-1 0,0-1 0,0 0 0,0-1 0,-1 0 0,1-1 0,16-9 0,-18 8-197,-1 0 0,0-1 0,-1 0-1,1-1 1,-1 0 0,-1-1 0,1 0 0,-2 0 0,13-17 0,-19 24 33,-1 0 0,1-1 0,-1 1 1,0 0-1,0-1 0,0 1 0,0-1 0,0 1 1,-1-1-1,1 0 0,-1-4 0,0 5 5,0 1 0,0-1-1,0 1 1,-1 0 0,1-1 0,0 1-1,-1-1 1,1 1 0,-1 0-1,0-1 1,1 1 0,-1 0 0,0 0-1,0 0 1,0-1 0,-2 0 0,1 0-1,-1 0 0,1 0 0,-1 1 0,0-1 1,0 1-1,0 0 0,0 0 0,0 0 0,0 0 1,0 1-1,0-1 0,0 1 0,0 0 0,-1 0 1,1 0-1,0 0 0,0 0 0,-3 1 0,-4 2 33,0-1-1,0 2 1,1-1-1,-1 1 1,1 1-1,0 0 1,1 0-1,-1 0 1,1 1-1,0 1 0,0-1 1,1 1-1,-7 8 1,5-4 50,0-1 0,1 1 0,0 1 0,1 0 0,0 0 0,1 0 0,0 0 0,1 1 0,-4 15 0,7-21-48,1-1 0,0 1 0,0 0 0,1 0 1,0 0-1,0 0 0,0-1 0,1 1 0,0 0 1,0 0-1,1-1 0,0 1 0,0 0 0,5 9 0,-4-11-76,-1-1-1,1 0 0,0-1 0,0 1 0,0 0 0,1-1 1,-1 0-1,1 0 0,0 0 0,0 0 0,0-1 0,0 1 1,0-1-1,1 0 0,-1 0 0,0-1 0,1 1 0,0-1 1,-1 0-1,1 0 0,0 0 0,5-1 0,1 0-7,-1-1 1,0 0-1,0 0 0,1-1 0,-1-1 0,-1 0 0,1 0 0,0-1 0,14-7 0,37-27-388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18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301 115 17132,'3'-5'172,"-1"0"1,1 0 0,-1 0 0,0 0 0,0 0-1,0 0 1,-1-1 0,0 1 0,0-1-1,0-8 1,-1 12-127,0 0 0,0 0 0,-1 0 0,1 0 0,-1 0 0,1 0 0,-1 0 0,0 0 0,0 0 0,0 0 0,0 0 1,0 0-1,0 1 0,-1-1 0,1 1 0,0-1 0,-1 1 0,0-1 0,1 1 0,-1 0 0,0-1 0,1 1 0,-1 0 0,0 0 0,0 1 0,0-1 0,0 0 0,0 1 0,0-1 0,-4 0 0,-2 0 53,-1 0 1,0 0-1,1 1 0,-1 0 1,0 1-1,1 0 0,-1 0 1,0 1-1,1 0 0,0 1 0,0 0 1,-1 0-1,2 0 0,-1 1 1,0 1-1,-10 7 0,7-4-78,0 0-1,0 1 1,1 0-1,0 1 1,1 0 0,0 0-1,0 1 1,2 0-1,-13 22 1,17-26-19,0 0 1,0 0-1,1 1 0,0-1 1,-2 15-1,3-20-14,1 1-1,0-1 1,0 1-1,0-1 1,0 1-1,0-1 0,1 0 1,-1 1-1,1-1 1,0 1-1,-1-1 1,1 0-1,0 0 1,0 1-1,1-1 1,-1 0-1,0 0 1,1 0-1,-1 0 0,1 0 1,3 3-1,5 0-161,0 1 0,1-2 0,-1 1 0,1-1-1,0-1 1,0 0 0,0-1 0,15 2-1,13 3-504,-26-4 457,2 0-141,0 1-1,0 0 0,-1 1 1,21 10-1,-33-14 336,1 0 1,-1 0-1,0 0 0,1 1 0,-1-1 1,0 1-1,0-1 0,0 1 0,0 0 0,-1 0 1,1 0-1,0 0 0,-1 0 0,1 0 1,-1 1-1,0-1 0,0 0 0,0 1 0,0-1 1,0 1-1,0-1 0,-1 1 0,1-1 0,-1 1 1,0 0-1,0-1 0,0 1 0,0-1 1,0 1-1,0 0 0,-1-1 0,1 1 0,-2 3 1,-2 3 129,0-1 0,0 0 0,-1 0 0,0 0 0,0 0 0,-1-1 0,1 1 0,-9 5 0,-59 52 1226,59-53-1031,-3 2 37,7-5-118,1-1-1,-1 0 0,-1 0 1,1-2-1,-19 10 1,28-17-428,3-5 38,7-7-228,101-109-1123,-51 64 932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9:36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 14403,'-6'-1'1576,"6"5"-1119,3 5-185,6-1 928,5 4-1088,5-2 192,10 3-224,1-1-40</inkml:trace>
  <inkml:trace contextRef="#ctx0" brushRef="#br0" timeOffset="1">341 371 17748,'-2'16'1728,"2"-5"-1344,11-15-280,4-3 480,9-8-1024,0-2-440,4 0 728,-2-1-224,-5 1-280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19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15011,'-1'18'996,"-1"0"-1,-7 32 0,6-36-608,0-1 0,1 1 0,0-1 0,1 1 0,2 23 0,-1-34-351,0-1 0,0 0 0,1 1-1,-1-1 1,1 0 0,0 0 0,0 0 0,0 0 0,0 0 0,0 0 0,0 0-1,0 0 1,1 0 0,-1 0 0,1-1 0,-1 1 0,1 0 0,0-1 0,0 1-1,-1-1 1,1 0 0,0 0 0,0 0 0,0 0 0,0 0 0,1 0-1,-1 0 1,0-1 0,0 1 0,0-1 0,1 1 0,-1-1 0,0 0 0,1 0-1,-1 0 1,0 0 0,0-1 0,3 1 0,6-2-38,0 0 1,0-1-1,0 0 0,0 0 0,-1-1 1,15-8-1,69-48-170,-6 5-139,-87 54 308,0 0-1,1 0 0,-1 0 1,1 1-1,-1-1 0,0 0 1,1 1-1,-1-1 1,1 1-1,0-1 0,-1 1 1,1 0-1,-1 0 0,1 0 1,0-1-1,-1 2 0,1-1 1,-1 0-1,1 0 1,0 0-1,-1 1 0,3 0 1,-2 1 21,0 0 1,0 0 0,-1 0 0,1 1 0,0-1 0,-1 1 0,0-1-1,1 1 1,-1 0 0,0-1 0,1 4 0,-1-3 17,0 0 0,0 0 1,1 1-1,-1-2 0,1 1 1,0 0-1,0 0 0,0-1 0,1 1 1,-1-1-1,0 1 0,1-1 0,0 0 1,-1 0-1,1 0 0,0 0 1,6 2-1,-5-3-1,1 0 1,-1 0 0,1 0-1,-1 0 1,1-1-1,0 0 1,-1 0 0,1 0-1,0-1 1,-1 1-1,8-3 1,7-3-57,1-1 0,-1-1 1,0-1-1,27-18 0,-44 26 2,28-19-221,-15 10-35,27-15-1,-39 23 224,1 0 0,-1 1 0,1-1 0,0 1 0,-1 0 1,1 0-1,0 1 0,0-1 0,0 1 0,-1-1 0,1 1 0,0 0 1,6 2-1,-7-1 48,0 0 1,-1 0-1,1 1 1,0 0-1,-1-1 1,1 1-1,-1 0 1,0 0 0,1 0-1,-1 1 1,0-1-1,-1 0 1,1 1-1,0-1 1,0 1-1,-1 0 1,0-1-1,0 1 1,2 4-1,-1-2 19,0-1 1,0 0-1,1 1 0,0-1 0,4 6 0,-3-11-780,-3-9 254,-1-11 156,-5-16 54,-2-10-142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19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14523,'3'13'800,"11"5"-960,5 1 160,5-5 144,7 1-144</inkml:trace>
  <inkml:trace contextRef="#ctx0" brushRef="#br0" timeOffset="1">656 102 15571,'-16'13'1625,"-7"5"-833,-3 4-256,0 4 784,1 3-280,5 3-207,4 0-113,9 1-240,5-3-144,8-6-312,9-3-168,9-3-408,5-2-280,6-5-329,4-4-71,1-7 768,4-3-312,-4-10-120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19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78 130 12683,'-1'1'106,"0"-1"0,0 0 0,0 1 1,0-1-1,0 1 0,1-1 1,-1 1-1,0 0 0,0-1 0,1 1 1,-1 0-1,0 0 0,1-1 0,-1 1 1,0 0-1,1 0 0,-1 0 0,1 0 1,0 0-1,-1-1 0,1 1 0,0 0 1,0 0-1,-1 0 0,1 0 0,0 0 1,0 0-1,0 0 0,0 0 0,0 0 1,0 0-1,0 0 0,1 0 0,-1 0 1,0 0-1,0 0 0,1 0 1,-1 0-1,1 0 0,-1 0 0,1 0 1,-1-1-1,1 1 0,0 0 0,-1 0 1,1-1-1,0 1 0,-1 0 0,1-1 1,1 2-1,2 1 85,0 0-1,0-1 1,0 1-1,1-1 1,-1 1 0,1-1-1,0-1 1,-1 1 0,8 1-1,-6-3-142,0 1 0,0-1 0,0-1-1,0 1 1,0-1 0,0 0 0,-1 0-1,1-1 1,0 0 0,0 0 0,-1 0-1,1-1 1,-1 0 0,0 0 0,0 0-1,0 0 1,7-7 0,-8 7-36,-1 1 0,0-1 0,0 0-1,-1 0 1,1-1 0,0 1 0,-1-1 0,0 1 0,0-1 0,0 0 0,0 1-1,-1-1 1,1 0 0,-1 0 0,0 0 0,0-1 0,0 1 0,-1 0 0,0 0-1,0 0 1,0-1 0,0 1 0,0 0 0,-1 0 0,0 0 0,-1-5 0,1 6-3,-1-1 1,0 1-1,0 0 1,0 0-1,0 0 1,0 0 0,0 0-1,-1 0 1,0 1-1,1-1 1,-1 1 0,0 0-1,0 0 1,0 0-1,-1 0 1,1 0-1,0 1 1,-1-1 0,1 1-1,-1 0 1,1 0-1,-1 0 1,0 1 0,1-1-1,-1 1 1,-5 0-1,2 0 20,-1 0 0,0 1 0,1 0 0,-1 0 0,1 0 0,-1 1 0,1 1 1,0-1-1,0 1 0,0 0 0,0 1 0,-7 4 0,7-3 21,1 0 1,-1 1 0,1 0 0,0 0 0,1 0 0,-1 1-1,1 0 1,1 0 0,-1 1 0,1-1 0,0 1 0,1-1-1,-4 14 1,5-16-25,1 1 0,0 0 0,0-1 0,1 1 0,-1 0 0,1 0 0,1-1 0,-1 1 0,1 0 0,0-1 0,0 1 0,0 0 0,1-1 0,0 0 0,0 1 0,0-1 0,1 0 0,0 0 0,0 0 0,0 0 0,6 5 0,-5-5-90,0-1 0,1 0 0,0 0 1,0-1-1,0 1 0,0-1 0,0 0 1,1-1-1,-1 1 0,1-1 0,0 0 1,-1 0-1,1-1 0,10 1 0,-7-1 9,-1 0-1,1-1 1,0 0-1,0-1 1,0 0 0,0-1-1,-1 1 1,1-2-1,12-4 1,34-22-289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21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15219,'0'25'559,"1"1"-1,1-1 0,1 0 1,1 0-1,9 30 0,-8-38-398,1 0 0,1 0 0,1 0 0,14 22-1,-20-35-134,1 0 0,-1 0-1,1-1 1,0 1 0,0-1-1,1 1 1,-1-1 0,0 0 0,1 0-1,0 0 1,0-1 0,0 0-1,0 1 1,0-1 0,0 0-1,1-1 1,-1 1 0,1-1-1,-1 0 1,1 0 0,-1 0 0,9-1-1,-9 0-12,0-1 0,0 0 0,-1-1-1,1 1 1,-1-1 0,1 1 0,-1-1-1,0 0 1,0 0 0,1-1 0,-2 1-1,1-1 1,0 1 0,0-1 0,-1 0-1,1 0 1,-1 0 0,0 0 0,0-1-1,0 1 1,0 0 0,1-5 0,4-10 40,0-1 0,9-37 0,-15 50-40,16-96 162,-7 30 1,-6 88-74,0-1-1,1 0 0,8 18 1,-11-28-84,0-1 1,0 0 0,0 0-1,1-1 1,-1 1-1,1 0 1,0-1 0,0 0-1,1 1 1,-1-1-1,1-1 1,-1 1-1,1 0 1,0-1 0,0 0-1,0 0 1,6 2-1,-4-2 6,0-1 0,0 0 0,-1-1 0,1 1 0,0-1-1,0 0 1,0-1 0,0 1 0,0-1 0,-1 0 0,1-1-1,0 1 1,7-4 0,3-3 31,0 0 0,-1-1 0,0-1 0,-1 0 0,25-24 0,1 1-5,-39 32-50,0 0 0,1 0 0,-1 1 0,0-1 0,1 0 0,-1 0 0,0 1 0,1-1 0,-1 1 0,1-1 0,-1 1-1,3-1 1,-3 1 0,0 0 0,-1 0 0,1 0 0,-1 1 0,1-1 0,0 0 0,-1 0 0,1 0 0,-1 1 0,1-1 0,-1 0 0,1 1 0,-1-1 0,1 0 0,-1 1 0,1-1 0,-1 1 0,1-1 0,-1 0 0,0 1 0,1 0 0,1 4-4,0-1 0,-1 0-1,1 1 1,-1-1 0,0 1 0,0 7-1,0-3 5,2 6 14,0 0 0,9 26 1,-11-37-13,0-1 0,0 1 0,1-1-1,-1 1 1,1-1 0,0 1 0,0-1 0,1 0 0,-1 0 0,1 0 0,-1 0 0,1-1 0,0 1 0,0-1 0,0 0 0,6 4 0,-8-6-24,0 1 0,0-1 0,0 1 1,0-1-1,0 0 0,0 0 0,0 0 1,0 1-1,0-1 0,1 0 0,-1 0 0,0-1 1,0 1-1,0 0 0,0 0 0,0 0 1,0-1-1,0 1 0,0 0 0,0-1 0,0 1 1,0-1-1,0 1 0,0-1 0,0 0 1,0 1-1,-1-1 0,1 0 0,0 0 0,0 0 1,-1 1-1,1-1 0,-1 0 0,1 0 1,-1 0-1,2-2 0,0-2-34,0-1-1,0-1 1,-1 1 0,1 0-1,0-11 1,2-36-141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21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14755,'-20'7'1913,"2"-1"-1049,10 3-360,-4-7 1752,2-2-2104,-7-2 128,1-3-8,0-4-328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22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28 15811,'-4'-3'59,"-1"-1"0,0 1-1,-1 0 1,1 1 0,0-1-1,-1 1 1,0 0 0,1 1-1,-1-1 1,0 1-1,0 0 1,0 1 0,0-1-1,1 1 1,-1 0 0,0 1-1,0-1 1,0 1 0,0 0-1,0 1 1,1 0 0,-1-1-1,0 2 1,1-1 0,0 1-1,0 0 1,-1 0-1,2 0 1,-1 0 0,0 1-1,1 0 1,-1 0 0,1 0-1,0 1 1,1 0 0,-1-1-1,1 1 1,0 0 0,0 1-1,-4 9 1,1 1 22,1 1 1,1-1-1,0 1 1,1 0-1,1 0 0,1 0 1,0 0-1,1 0 1,1 0-1,1 0 0,0 0 1,1 0-1,9 29 1,3-1 71,2 0 1,2-1-1,42 69 1,71 88-11,-55-89-209,-75-109 66,3 5 33,1 0-1,-1 1 1,-1 0-1,6 12 1,-10-14 232,-4-11-44,-11-16 103,13 16-270,-91-138 1013,-44-63-527,95 151-575,52 61-57,0 0 1,1-1-1,-1-1 0,13 5 0,70 25-288,-77-30 306,0-1 0,1-1 0,-1 0 0,1-1 0,0-1 0,0-1 0,0 0 0,30-6 0,-39 5 48,-1 0 0,0-1-1,0-1 1,0 1 0,0-1 0,0 0 0,0 0 0,-1-1 0,0 0 0,0 0 0,0-1 0,0 1-1,0-1 1,-1-1 0,0 1 0,0-1 0,-1 0 0,1 0 0,-1 0 0,0 0 0,-1-1-1,3-7 1,-3 6 8,0 1-1,-1-1 0,0 0 1,0 1-1,-1-1 0,0 0 1,-1 0-1,0 0 0,-1-11 1,1 19 15,1-1-1,-2 1 1,1-1 0,0 1 0,0-1 0,0 1 0,0-1-1,0 1 1,0-1 0,0 1 0,-1-1 0,1 1 0,0-1-1,0 1 1,-1-1 0,1 1 0,0 0 0,-1-1 0,1 1 0,0-1-1,-1 1 1,0 0 3,1 0-1,-1 1 1,1-1-1,0 0 1,-1 1-1,1-1 1,0 0-1,0 1 1,-1-1-1,1 1 1,0-1-1,0 1 1,-1-1-1,1 1 1,0-1-1,0 0 1,0 1-1,0-1 1,0 1-1,0-1 1,0 1-1,0-1 1,0 1-1,0-1 1,0 1-1,0 9 17,-1-1-1,2 1 1,-1-1 0,2 1 0,-1-1-1,1 0 1,0 1 0,1-1-1,0 0 1,1-1 0,0 1 0,0 0-1,9 12 1,-11-18-2,1-1 1,-1 0-1,1 0 1,0 0-1,0 0 0,-1-1 1,1 1-1,0-1 1,0 1-1,1-1 0,-1 0 1,0 0-1,0-1 0,0 1 1,1-1-1,-1 1 1,0-1-1,1 0 0,-1 0 1,0-1-1,1 1 1,-1-1-1,0 1 0,0-1 1,6-2-1,3-1 17,0-1-1,-1-1 1,1 0-1,-1 0 1,13-11 0,58-51 72,-56 44-200,44-32 1,-68 55 89,-1 0 0,0 1-1,0-1 1,1 0 0,-1 0 0,0 0-1,1 1 1,-1-1 0,0 1-1,1-1 1,-1 1 0,1 0 0,-1-1-1,1 1 1,-1 0 0,1 0-1,0 0 1,-1 0 0,1 0 0,-1 1-1,1-1 1,-1 0 0,1 1 0,-1-1-1,0 1 1,1-1 0,-1 1-1,1 0 1,-1-1 0,2 3 0,2 2-14,-1-1 1,0 1-1,-1 1 1,1-1-1,-1 0 1,4 9-1,13 21 31,-19-33-1,0-1 1,0 1 0,1-1-1,-1 1 1,1-1 0,-1 1-1,1-1 1,0 0 0,-1 0-1,1 0 1,0 0-1,0 0 1,0 0 0,2 1-1,-3-2-19,1 0-1,0 0 0,-1 0 1,1 0-1,-1 0 1,1 0-1,0 0 0,-1-1 1,1 1-1,-1-1 0,1 1 1,0-1-1,-1 1 0,1-1 1,-1 0-1,0 0 0,1 0 1,-1 0-1,0 0 0,1 0 1,-1 0-1,0 0 1,0 0-1,0-1 0,0 1 1,0 0-1,0-1 0,-1 1 1,1-1-1,1-1 0,1-5-313,1 0 0,-1-1 0,0 0 0,1-11-1,1-5 43,-2 1 0,0-30 0,-3-5-293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23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11226,'3'7'97,"0"-1"0,0 0-1,1 0 1,0-1 0,0 1-1,0-1 1,1 0 0,-1 0-1,1 0 1,1-1 0,-1 1-1,7 3 1,-3-3-75,0 0 1,1-1-1,0 0 1,0 0-1,0-1 1,0 0-1,13 1 1,4-1-155,1-2-1,0 0 1,0-2 0,-1-1 0,31-7-1,-48 8 125,2-1 171,0 0 0,0 0 0,0-1 0,-1 0 0,1-1 0,21-11-1,-24 6 1067,-14 3-364,-20 3-67,15 4-545,0 0-1,-1 1 1,1 1 0,0-1 0,1 2-1,-1-1 1,0 1 0,1 1 0,0 0 0,0 0-1,0 1 1,1 0 0,-9 8 0,11-10-158,1 1 0,0 0 0,0 0 0,1 0 1,0 0-1,-1 1 0,2-1 0,-1 1 0,1 0 0,0 0 0,0 1 1,1-1-1,-1 1 0,1-1 0,1 1 0,0 0 0,0-1 0,0 1 1,0 0-1,2 12 0,-1-17-79,0 0-1,1 0 1,-1 0 0,1 0 0,-1 0-1,1 0 1,0 0 0,0 0 0,0 0-1,0-1 1,0 1 0,0 0 0,0-1-1,1 1 1,-1-1 0,0 1 0,1-1-1,0 0 1,-1 1 0,1-1 0,0 0-1,-1 0 1,1 0 0,0 0 0,0-1-1,0 1 1,0 0 0,0-1 0,0 1-1,0-1 1,0 0 0,0 0 0,0 0-1,0 0 1,0 0 0,4-1 0,3 0-11,-1 0 0,1-1 0,-1-1 0,1 1 0,-1-1 0,0-1 0,10-5 0,1-3-54,-1-1 0,-1-1 0,0 0 0,-1-2 0,27-32 0,-20 21-197,-23 27 242,0 0 0,0 0 1,1 0-1,-1 0 0,0 0 1,0 0-1,0-1 0,0 1 1,0 0-1,0 0 0,0 0 1,0 0-1,0 0 0,0 0 1,0 0-1,1 0 0,-1 0 1,0 0-1,0 0 0,0 0 0,0 0 1,0 0-1,0 0 0,0 0 1,0 0-1,0 0 0,1 0 1,-1 0-1,0 0 0,0 0 1,0 0-1,0 0 0,0 0 1,0 0-1,0 0 0,0 0 1,1 0-1,-1 0 0,0 0 1,0 0-1,0 0 0,0 0 1,0 1-1,0-1 0,0 0 1,0 0-1,0 0 0,0 0 1,0 0-1,0 0 0,0 0 1,0 0-1,3 9-103,0 17 18,-3-20 57,1 0 37,-1 0 0,1 1-1,1-1 1,-1 0 0,1 0 0,0 0 0,1-1 0,5 11 0,-7-14 7,0-1 1,0 1 0,0-1-1,0 0 1,1 1 0,-1-1-1,0 0 1,1 0 0,-1 0-1,0 0 1,1 0 0,-1 0-1,1-1 1,0 1-1,-1 0 1,1-1 0,-1 1-1,1-1 1,0 0 0,0 1-1,-1-1 1,1 0 0,0 0-1,-1 0 1,1 0 0,0-1-1,0 1 1,-1 0 0,1-1-1,0 1 1,-1-1 0,1 1-1,-1-1 1,1 0 0,-1 0-1,3-1 1,5-3 14,0-1 1,-1-1-1,1 1 1,-1-2-1,14-15 1,32-48-155,-10 13-194,-43 56 302,5-4-79,0-1-1,0 1 0,10-8 1,-15 13 92,-1 0 1,1 1 0,-1-1 0,1 1-1,-1-1 1,1 1 0,0-1 0,-1 1 0,1-1-1,0 1 1,-1 0 0,1-1 0,0 1-1,0 0 1,-1 0 0,1 0 0,0 0 0,0-1-1,0 1 1,-1 0 0,1 0 0,0 0-1,0 0 1,0 1 0,-1-1 0,1 0-1,0 0 1,0 0 0,-1 1 0,1-1 0,0 0-1,-1 1 1,1-1 0,0 1 0,-1-1-1,1 1 1,0-1 0,-1 1 0,1-1 0,-1 1-1,1-1 1,-1 1 0,1 0 0,-1-1-1,1 1 1,-1 0 0,0-1 0,0 1 0,1 0-1,-1 1 1,5 12 71,-5-10 6,1 0-1,0 0 0,1-1 0,-1 1 0,1 0 0,0-1 0,3 6 0,-4-8-53,0 0 0,0-1-1,0 1 1,0 0 0,0 0-1,0-1 1,1 1 0,-1 0 0,0-1-1,0 1 1,1-1 0,-1 0-1,0 1 1,1-1 0,-1 0 0,0 0-1,1 0 1,-1 0 0,0 0-1,1 0 1,-1 0 0,0 0-1,1-1 1,-1 1 0,0 0 0,1-1-1,0 0 1,11-4 49,-1-1-1,0-1 1,0 0-1,-1 0 1,18-15 0,28-18-317,-51 37 176,0 0 1,-1 0-1,2 0 1,-1 1-1,0 0 1,0 0-1,1 1 0,7-1 1,-13 2 53,1 0 1,-1 0-1,0 0 0,1 0 1,-1 0-1,1 0 1,-1 0-1,1 1 0,-1-1 1,1 1-1,-1-1 1,0 1-1,1-1 0,-1 1 1,0 0-1,0 0 1,1 0-1,-1 0 0,0 0 1,0 0-1,0 0 0,2 2 1,0 2 18,-1 0-1,1 0 1,0 0 0,2 10-1,-3-10 8,-1-1 0,1 1 0,0 0 0,1-1 0,4 8 0,-6-11-20,0 0 0,0 0-1,0 0 1,0 0 0,0 0 0,0-1 0,0 1 0,0 0 0,1-1 0,-1 1-1,0-1 1,0 1 0,1-1 0,-1 0 0,0 1 0,0-1 0,1 0-1,-1 0 1,0 0 0,1 0 0,-1 0 0,0 0 0,1 0 0,-1-1 0,3 0-1,4-1 116,0-1 0,0-1 0,0 1-1,0-2 1,12-7 0,-7 4-87,19-13 0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23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60 17540,'-5'-1'259,"0"1"-1,0 0 1,1 0 0,-1 0 0,0 1-1,1 0 1,-1-1 0,0 2 0,1-1 0,-9 4-1,3-2 138,-16 5 997,-43 21 1,61-26-1276,1 2-1,-1-1 1,0 1-1,1 0 1,0 1 0,0 0-1,1 0 1,-1 0 0,-5 9-1,11-14-101,0 1-1,0-1 0,0 1 1,0-1-1,0 1 1,0 0-1,0 0 0,0-1 1,1 1-1,-1 0 1,1 0-1,-1 0 0,1 0 1,0 0-1,0 0 0,0-1 1,0 1-1,0 0 1,0 0-1,0 0 0,1 0 1,0 3-1,1-3-28,-1 0 1,1 0-1,-1 1 0,1-1 1,0-1-1,0 1 1,0 0-1,0 0 0,0-1 1,0 1-1,0-1 0,0 0 1,1 1-1,3 0 0,5 2-224,0-1 0,1 0 0,-1 0 0,1-1 0,-1-1 0,16 1 0,-14-3-88,0 0 0,0 0-1,0-1 1,0 0 0,0-1 0,-1-1-1,1 0 1,-1-1 0,0 0-1,0-1 1,20-14 0,9-12-570</inkml:trace>
  <inkml:trace contextRef="#ctx0" brushRef="#br0" timeOffset="1">495 1 16195,'-6'18'1577,"-2"10"-969,0 4-224,7-2 600,1-1-192,7-4-247,5-7-57,7-7-224,2-6-184,2-6-344,-1-5-232,-3-11-433,-5-5 761,-4-17-136,1-7-176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24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18212,'-10'14'1520,"9"9"-1136,1-1-176,7 1 577,3 2-553,10-7-793,2-3 641,2-12-208,2-2-128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24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47 422 16964,'-6'14'693,"-2"2"-74,1 0 0,1 0 1,0 0-1,-5 27 0,10-40-538,1 1 0,-1-1 0,1 0-1,0 1 1,0-1 0,0 0 0,0 1 0,1-1-1,-1 0 1,1 0 0,0 1 0,0-1 0,0 0 0,0 0-1,0 0 1,1 0 0,-1 0 0,1 0 0,0-1-1,0 1 1,0 0 0,0-1 0,1 1 0,-1-1-1,1 0 1,-1 0 0,1 0 0,0 0 0,0-1-1,4 3 1,-2-2-87,0 0-1,0-1 1,1 0 0,-1 0-1,0 0 1,0-1-1,1 0 1,-1 0-1,0 0 1,1 0 0,-1-1-1,0 0 1,0 0-1,0-1 1,0 1 0,0-1-1,0 0 1,0 0-1,0-1 1,-1 1-1,1-1 1,3-4 0,2 0-168,0-1 0,0 0 1,-1-1-1,-1 0 1,1-1-1,-1 0 1,-1 0-1,7-13 1,-7 12-170,-2 0 0,1-1 0,-2 0 1,1 0-1,-2 0 0,1 0 0,-2 0 1,3-21-1,-5 33 332,-1 0-1,1 0 1,0 0 0,0 0-1,0 0 1,0 0 0,0 0 0,0 0-1,-1 1 1,1-1 0,0 0-1,0 0 1,0 0 0,0 0 0,0 0-1,0 0 1,-1 0 0,1 0-1,0 0 1,0 0 0,0 0 0,0 0-1,0 0 1,-1-1 0,1 1-1,0 0 1,0 0 0,0 0-1,0 0 1,0 0 0,0 0 0,0 0-1,-1 0 1,1 0 0,0 0-1,0 0 1,0-1 0,0 1 0,0 0-1,0 0 1,0 0 0,0 0-1,0 0 1,0-1 0,-6 16 134,5-10-31,1 0 1,0 0-1,0 0 1,0 0 0,1 0-1,-1 1 1,1-1-1,1 0 1,-1-1 0,0 1-1,1 0 1,0 0 0,3 5-1,-3-8-34,-1 0 0,0 0 0,1 0 0,-1 0 0,1 0 0,0-1 0,0 1 0,0-1 0,0 1 0,0-1 0,0 1 0,0-1 0,0 0 0,0 0 0,1 0 0,-1 0 0,0-1 0,1 1 0,-1 0 0,0-1 0,1 0 0,-1 1 0,1-1 0,-1 0 0,1-1 0,-1 1 0,1 0 0,-1-1 0,4 0 0,3-2 26,-1 0-1,1-1 1,-1 0 0,0-1-1,0 1 1,-1-1 0,1-1-1,9-9 1,52-56 122,-61 62-185,15-18-8,-1-1 0,32-53 0,-44 62-60,0 0 1,-1-1-1,-1 1 1,-1-2 0,8-36-1,-14 52 29,0 0 0,-1 0-1,1 0 1,-1-1 0,0 1 0,0 0-1,-1 0 1,0 0 0,0 0-1,-1-6 1,1 9 14,0 1 0,0-1 0,1 1 0,-1 0 0,0-1 0,0 1 0,0 0 0,0 0 0,-1 0 0,1-1 0,0 1 0,0 1-1,-1-1 1,1 0 0,0 0 0,-1 0 0,1 1 0,-1-1 0,1 1 0,-1-1 0,1 1 0,-1-1 0,0 1 0,1 0 0,-1 0 0,1 0 0,-1 0 0,0 0 0,1 0 0,-1 0 0,1 1 0,-1-1 0,0 1 0,-2 0 0,-2 1 18,1 1 0,-1-1 0,1 1 1,-1 0-1,1 1 0,0-1 0,0 1 1,1 0-1,-1 0 0,1 1 0,0-1 1,0 1-1,0 0 0,0 0 1,1 0-1,0 1 0,0-1 0,-4 12 1,2-5 40,1 1-1,0-1 1,1 1 0,1 0 0,-1-1 0,2 1 0,0 0 0,1 15 0,0-22-61,1-1 0,-1 1 0,1 0 0,1 0 0,-1 0-1,1-1 1,0 1 0,0-1 0,1 1 0,-1-1 0,1 0 0,1 0 0,-1 0 0,1 0 0,-1-1-1,1 0 1,1 1 0,-1-1 0,0-1 0,1 1 0,0-1 0,0 1 0,0-1 0,0-1 0,9 4-1,30 2-59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9:36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52 15011,'0'0'48,"0"0"-1,0 0 1,0 1-1,0-1 1,0 0-1,0 0 1,0 0-1,0 1 1,0-1-1,0 0 1,0 0-1,0 1 1,0-1-1,0 0 1,0 0-1,0 0 1,0 1-1,0-1 1,1 0-1,-1 0 1,0 0-1,0 0 1,0 1-1,0-1 1,0 0-1,0 0 1,1 0-1,-1 0 1,0 1-1,0-1 1,0 0-1,0 0 1,1 0-1,-1 0 1,0 0-1,0 0 1,0 0-1,1 0 1,-1 0-1,0 1 1,0-1-1,16 4 767,15 1 357,-13-5-465,0-1 1,33-5-1,-43 4-612,-1 1 0,0-1-1,0 0 1,0-1 0,0 1-1,0-1 1,-1-1 0,1 1 0,9-8-1,-16 10-89,1 1 0,-1 0 0,1-1-1,-1 1 1,1 0 0,-1-1 0,1 1-1,-1-1 1,0 1 0,1-1-1,-1 1 1,0-1 0,1 1 0,-1-1-1,0 1 1,1-1 0,-1 1 0,0-1-1,0 1 1,0-1 0,0 0 0,0 1-1,0-1 1,1 1 0,-1-1-1,0 0 1,-1 1 0,1-1 0,0 0-1,-1 0-1,1 0 0,-1 0-1,0 1 1,0-1 0,0 1-1,1-1 1,-1 0 0,0 1-1,0 0 1,0-1 0,0 1-1,0-1 1,0 1 0,0 0-1,-1 0 1,-43-3-14,34 3 17,0 1 1,0 1-1,0 0 0,0 1 0,0 0 1,0 0-1,1 1 0,0 0 1,0 1-1,-19 12 0,25-14 12,0 0 0,0-1 0,1 1-1,-1 1 1,1-1 0,0 0 0,0 1-1,0-1 1,1 1 0,-1 0 0,1 0 0,0 0-1,0 0 1,0 1 0,1-1 0,-1 0-1,1 1 1,0-1 0,0 1 0,1 0 0,-1-1-1,1 1 1,0-1 0,0 1 0,1 0-1,-1-1 1,1 1 0,0-1 0,2 7 0,-1-6-94,0 0 0,0 0 0,1 0 0,-1 0 0,1 0 0,0-1 0,0 1 0,1-1 0,-1 0 0,1 0 0,0 0 0,0 0 0,1-1 0,-1 1 0,1-1 0,-1 0 0,1-1 0,0 1 0,0-1 0,0 0 0,0 0 0,1-1 0,-1 1 0,1-1 0,-1 0 0,0-1 0,1 1 0,-1-1 0,1 0 0,-1 0 0,1-1 0,-1 0 0,1 0 0,-1 0 0,1-1 0,-1 1 0,0-1 0,7-4 1,27-15-542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25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15483,'6'11'460,"-1"-1"-1,0 1 1,0 0-1,-1 0 1,-1 0-1,0 1 1,3 22-1,5 17 741,-9-45-1044,0 0-1,0 1 1,1-1-1,-1-1 1,1 1-1,1 0 1,-1-1 0,7 9-1,-8-13-119,-1 1-1,1-1 1,0 1-1,0-1 1,-1 0-1,1 0 1,0 0 0,0 0-1,0 0 1,0 0-1,0 0 1,0-1-1,1 1 1,-1-1 0,0 1-1,0-1 1,0 0-1,0 0 1,1 0-1,-1 0 1,0 0 0,0-1-1,0 1 1,0-1-1,1 1 1,-1-1-1,0 0 1,0 0 0,2-1-1,5-3-37,-1 0-1,0 0 1,-1 0 0,1-1-1,-1 0 1,0-1-1,-1 0 1,0 0 0,7-10-1,6-11-286,19-38 0,-15 25-132,-12 29 189,-10 12 230,-1-1-1,0 1 1,1 0-1,-1 0 0,0 0 1,1 0-1,-1 0 1,1 0-1,-1 0 0,0 0 1,1 0-1,-1 0 1,0 0-1,1 0 1,-1 0-1,1 0 0,-1 0 1,0 0-1,1 1 1,-1-1-1,0 0 0,1 0 1,-1 0-1,1 1 1,1 1 22,0 0 0,0 1 0,0-1 1,0 1-1,-1 0 0,1-1 0,1 5 1,-1-3 13,2 3 35,0 0 1,0 0-1,0 0 0,1 0 0,0-1 1,1 0-1,9 9 0,-13-13-56,1 0-1,0-1 1,-1 1-1,1 0 1,0-1-1,0 0 1,0 0 0,0 0-1,0 0 1,0 0-1,0-1 1,0 1-1,0-1 1,0 0 0,0 0-1,1 0 1,-1 0-1,0 0 1,0-1-1,0 0 1,0 1 0,5-3-1,1-1-201,-1-1 0,1 0 0,-1 0 0,-1-1 0,1 0 0,9-9 0,25-18-2121,-38 30 1965,-1 1 0,1 0 0,0 0 0,0 1 0,0-1 1,0 1-1,0 0 0,0 0 0,0 0 0,5 0 0,-5 1 53,0 0-1,0 1 0,-1-1 1,1 1-1,0 0 1,0 0-1,-1 1 1,1-1-1,4 3 0,5 2-89,0-2 53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25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66 14139,'2'-21'2226,"-3"17"-850,-3 14-646,-2 7-319,3-11-331,1 1 1,-1-1-1,2 1 1,-1 0 0,-1 10-1,3-15-86,0-1 0,0 0-1,0 0 1,1 1-1,-1-1 1,0 0-1,0 0 1,1 0 0,-1 1-1,1-1 1,-1 0-1,1 0 1,-1 0 0,1 0-1,0 0 1,-1 0-1,1 0 1,0 0-1,0 0 1,0 0 0,0-1-1,0 1 1,0 0-1,0 0 1,0-1-1,0 1 1,0-1 0,0 1-1,0-1 1,1 1-1,-1-1 1,0 0 0,0 0-1,0 0 1,1 1-1,-1-1 1,1 0-1,12 0-125,0 0-1,0 0 0,0-1 0,0-1 0,-1 0 1,1-1-1,-1-1 0,0 0 0,0 0 1,0-1-1,0-1 0,-1-1 0,23-14 0,-29 13 327,-9 3 311,-13 3 706,24-14-308,-5 12-965,0 0 0,-1 0 1,0 0-1,0 0 0,0 0 0,0-1 1,-1 1-1,0-1 0,2-7 0,-3 11 31,0 1 0,0-1-1,0 1 1,0 0 0,0-1-1,1 1 1,-1 0 0,0-1-1,0 1 1,0 0 0,1-1-1,-1 1 1,0 0-1,0-1 1,1 1 0,-1 0-1,0 0 1,1-1 0,-1 1-1,0 0 1,1 0 0,-1 0-1,1-1 1,-1 1 0,0 0-1,1 0 1,-1 0-1,1 0 1,-1 0 0,0 0-1,1 0 1,-1 0 0,1 0-1,-1 0 1,0 0 0,1 0-1,14 0-381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26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14971,'11'40'874,"-1"0"0,7 56 1,-1 82 725,-13-138-1160,-1 21 154,-2-40-219,1 0 1,0-1-1,2 1 0,8 32 1,-11-52-344,0 0 1,0 0-1,1 0 1,-1-1-1,0 1 1,1 0 0,-1 0-1,1 0 1,-1 0-1,1-1 1,0 1-1,-1 0 1,1-1-1,0 1 1,-1 0-1,1-1 1,0 1-1,0-1 1,-1 1 0,1-1-1,0 1 1,0-1-1,0 0 1,1 1-1,0-1 1,-1 0 0,1 0 0,-1 0 0,1 0 0,-1-1 0,1 1 0,-1-1 0,1 1 0,-1-1 0,1 1 0,-1-1 0,1 0 0,1-1 0,3-2 47,0 0 0,0-1 0,0 0 0,-1-1 0,6-6 0,13-21 76,-1 0 1,32-63-1,25-82-288,-75 165 102,32-86-152,-32 85 53,-1 0 0,-1 0 0,0-1 0,1-26 0,-4 40 104,0 1 1,0-1-1,0 1 0,0-1 1,0 1-1,0-1 1,0 1-1,0-1 1,0 1-1,0-1 1,0 1-1,0-1 1,0 1-1,-1-1 0,1 1 1,0-1-1,0 1 1,0-1-1,-1 1 1,1-1-1,0 1 1,-1 0-1,1-1 1,-1 0-1,-8 7-929,-12 23-660,17-23 1512,-9 12-408,-1 1-104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27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14259,'13'38'1664,"-5"-11"-1047,5-9-233,-1-2 648,7-12-408,2-6-352,1-15 16,6-9-16,-1-17-248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27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1 806 15499,'0'1'93,"1"1"-1,0 0 0,-1-1 1,1 1-1,0-1 1,0 1-1,0-1 0,0 0 1,0 1-1,0-1 0,1 0 1,-1 0-1,0 0 1,0 0-1,1 0 0,-1 0 1,2 1-1,0-1-47,-1-1-1,0 1 1,0-1 0,1 1-1,-1-1 1,0 0 0,0 0-1,1 0 1,-1 0 0,0-1-1,0 1 1,1-1 0,-1 1-1,2-2 1,10-3 216,-1-1 1,0 0-1,0-1 1,-1 0-1,1-1 1,18-16-1,-9 4 15,-1 0-1,26-32 0,-39 41-180,1-1 0,-2 0 0,0 0 0,0 0 0,-1-1 1,8-23-1,-13 31-53,0 1 0,0-1 0,0 1 1,-1-1-1,0 1 0,1-1 0,-2 1 1,1-1-1,0 1 0,-3-9 1,2 10-15,0 1 0,0-1 0,0 1 0,-1-1-1,1 1 1,-1 0 0,1-1 0,-1 1 0,0 0 0,0 0 0,0 0 0,0 1 0,0-1 0,0 0 0,-1 1 0,1-1 0,-1 1 0,1 0 0,-4-1 0,2 0 5,-1 0 0,0 1 1,0 0-1,1 0 0,-1 0 0,0 0 0,0 1 0,0 0 1,0 0-1,0 1 0,0-1 0,0 1 0,-8 2 0,6-1 4,0 1 0,0 0-1,1 1 1,-1-1 0,1 1-1,0 0 1,-1 1 0,-7 7 0,6-4 6,1 0 1,-1 0 0,1 1-1,1 0 1,-1 1 0,2-1-1,-1 1 1,1 0 0,1 1 0,0-1-1,-6 22 1,9-24-15,0-1-1,0 1 1,1-1 0,0 1 0,0-1-1,1 1 1,0-1 0,0 1-1,1-1 1,0 1 0,0-1-1,1 0 1,0 0 0,0 0-1,0-1 1,8 12 0,-7-13-16,0 0 1,0-1-1,1 0 1,0 0 0,-1 0-1,1 0 1,0-1-1,1 1 1,-1-1-1,0-1 1,1 1-1,0-1 1,0 0-1,0 0 1,0-1-1,0 1 1,0-1-1,0-1 1,0 1-1,0-1 1,7-1 0,1 0 1,0-2 1,0 1 0,-1-2 0,1 0-1,-1-1 1,0 0 0,0-1 0,0 0-1,-1-1 1,20-15 0,-6 2 4,0-2 1,-1 0-1,31-37 0,-37 36-6,0-1 0,-2-1 0,-1-1 0,14-28 1,-21 35-14,-1 0 0,-1 0 0,0 0 0,-2-1 0,0 0 0,3-37 0,-8 48-5,0 0 1,0 0-1,-1 0 1,-1 0-1,1 0 1,-1 0-1,-6-16 1,6 22-3,1 0 1,-1 0-1,0 0 1,1 0 0,-1 0-1,-1 0 1,1 0 0,0 1-1,-1-1 1,-2-2 0,3 4-2,1 0 1,-1 0-1,0 0 1,0 0 0,0 0-1,0 1 1,0-1 0,1 1-1,-1-1 1,0 1 0,0-1-1,0 1 1,0 0-1,-1 0 1,1 0 0,0 0-1,0 1 1,-3 0 0,1 0-12,0 1 1,0 0 0,1 0 0,-1 0 0,0 0 0,1 1 0,-1 0-1,1-1 1,0 1 0,0 0 0,0 1 0,0-1 0,1 0 0,-1 1-1,1-1 1,0 1 0,0 0 0,0 0 0,1 0 0,-2 5 0,-3 7-119,2 1 0,0-1 0,-4 31 1,5-17-178,2 0 1,3 53 0,-1-69 222,1-1 1,1 0 0,0 1-1,0-1 1,2 0-1,0-1 1,0 1-1,11 17 1,-15-28 87,0 0 0,0 0 0,1 0 0,-1 0 0,1 0 0,0 0 0,-1 0 0,1-1 0,0 1 0,0 0 0,0-1 0,0 0 0,0 0 0,0 1 0,1-1 0,-1 0 0,0-1 0,0 1 0,1 0 0,-1-1 0,1 1 0,-1-1 0,1 0 0,3 0 0,-3 0-1,0-1-1,0 0 1,0 0 0,1 0-1,-1 0 1,0-1-1,0 1 1,-1-1 0,1 0-1,0 0 1,-1 0 0,1 0-1,-1 0 1,1-1-1,-1 1 1,0-1 0,3-4-1,3-6-29,-1 0-1,0-1 0,-1 1 0,0-2 1,-1 1-1,5-24 0,10-91-275,-18 115 270,0 0 4,10-85-294,0-131 0,-13 215 285,-1 13 5,-3 26-26,0 75 20,14 191 0,-8-276-44,0 0-1,1 0 0,1 0 1,0 0-1,1 0 1,1-1-1,0 0 0,1 0 1,0 0-1,1 0 1,0-1-1,1 0 0,0-1 1,19 21-1,-22-29-722,-5-5 210,-6-11-152,-16-21-208,-77-95-1756,25 48 6100,119 90-507,76 11-3203,-93-18 211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28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16 13795,'-2'-2'142,"0"1"-1,0-1 1,-1 1-1,1-1 1,-1 1 0,1 0-1,-1 0 1,1 0-1,-1 0 1,0 0 0,0 0-1,1 1 1,-1-1-1,0 1 1,0 0 0,0 0-1,1 0 1,-1 0-1,0 1 1,0-1 0,-3 2-1,-4 0 180,0 0 0,1 1 0,-1 0 0,-14 7 0,20-8-223,-1 0 20,0 0 0,1 1 0,-1 0 0,0-1 1,1 2-1,0-1 0,0 0 0,-7 8 0,11-11-113,-1 1-1,1-1 1,0 0-1,0 1 1,0-1-1,0 0 0,0 1 1,0-1-1,-1 0 1,1 0-1,0 1 1,0-1-1,0 0 1,0 1-1,0-1 1,0 0-1,0 1 1,0-1-1,1 0 0,-1 1 1,0-1-1,0 0 1,0 1-1,0-1 1,0 0-1,0 0 1,1 1-1,-1-1 1,0 0-1,0 1 1,0-1-1,1 0 0,-1 0 1,0 0-1,0 1 1,1-1-1,-1 0 1,0 0-1,1 1 1,14 4-24,-13-4-1,87 16-955,-65-13 548,-1 0-1,1 2 1,42 15 0,-65-20 426,1-1 1,-1 1 0,1-1 0,-1 1 0,1 0 0,-1 0 0,0 0-1,1 0 1,-1 0 0,0 0 0,0 0 0,0 0 0,0 0-1,0 1 1,0-1 0,0 0 0,0 1 0,0-1 0,0 4-1,0-4 35,-1 0 0,0 1-1,-1-1 1,1 1 0,0-1-1,0 0 1,0 1 0,-1-1-1,1 0 1,-1 1 0,1-1-1,-1 0 1,0 0-1,1 1 1,-1-1 0,0 0-1,0 0 1,-1 1 0,-5 5 186,0 0 1,0-1-1,-1 0 1,0-1-1,-9 6 1,1-2 37,0 0 1,-1-1 0,-30 10 0,37-16-289,0 1 0,1-1 0,-1 0 1,0-1-1,0-1 0,0 1 0,0-1 0,-16-3 1,4-3-153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30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2 109 13803,'-1'3'135,"1"0"0,0 1 0,0-1-1,0 1 1,0-1 0,1 1 0,-1-1 0,1 0 0,0 1 0,0-1-1,0 0 1,0 1 0,1-1 0,1 3 0,28 41 937,-28-43-990,0 0 1,0 0-1,0-1 0,0 1 0,1-1 0,0 0 0,0 0 0,0-1 0,0 1 1,0-1-1,0 1 0,1-1 0,-1-1 0,1 1 0,-1-1 0,9 2 1,-7-2 6,0-1 0,0 0 0,0-1 1,0 1-1,0-1 0,0 0 0,0-1 1,-1 0-1,1 1 0,-1-2 0,1 1 1,-1-1-1,7-4 0,5-4 109,-1 0 0,0-2 0,-1 0 0,-1 0 0,24-30 0,-19 18 24,-1 0-1,28-54 1,-50 93-210,0 1 0,1 0 0,1-1 0,0 2 0,1-1 0,1 18 1,0-10-17,-5 207 81,7-166-847,15 101 0,-14-152 873,0 0 1,2 0-1,8 20 0,-6-15-421,-2-9 52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31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88 100 11947,'-9'10'388,"0"1"1,1-1-1,0 2 1,0-1-1,2 1 1,-1 0-1,1 0 1,1 1 0,0 0-1,1 0 1,0 0-1,1 0 1,-1 18-1,3-28-318,1 0 0,0 0 0,0 0 0,0 0 0,0 0 0,0 0-1,1 0 1,0 0 0,-1 0 0,1 0 0,0 0 0,0 0-1,1 0 1,1 2 0,-2-3-35,0-1-1,0 0 0,0 0 1,0 0-1,1 0 1,-1 0-1,1 0 0,-1 0 1,0 0-1,1-1 1,-1 1-1,1 0 0,0-1 1,-1 1-1,1-1 1,-1 0-1,1 1 0,0-1 1,-1 0-1,1 0 1,0 0-1,-1 0 0,1-1 1,0 1-1,-1 0 1,1-1-1,2 0 0,4-2 19,0 0-1,0-1 1,-1 0-1,1 0 0,-1-1 1,0 1-1,0-2 0,-1 1 1,1-1-1,-1 0 0,0 0 1,6-10-1,2-2 9,-1-2 0,-1 1 0,14-30 0,-17 29-68,-1 0 0,-1 0 1,0-1-1,5-31 0,-11 50 2,-1 1 0,1 0-1,-1-1 1,0 1-1,0 0 1,0-1 0,0 1-1,0 0 1,0-1-1,0 1 1,0 0 0,0-1-1,-1 1 1,1 0 0,-1-1-1,1 1 1,-1 0-1,1 0 1,-1-1 0,1 1-1,-1 0 1,0 0-1,0 0 1,-2-2 0,2 3 0,0 0 1,0 0-1,0 0 0,0 0 1,0 1-1,0-1 1,0 0-1,-1 0 1,1 1-1,0-1 1,0 1-1,0-1 0,0 1 1,0-1-1,1 1 1,-1 0-1,0-1 1,0 1-1,0 0 1,0 0-1,1 0 0,-1 0 1,0-1-1,1 1 1,-1 0-1,1 0 1,-1 0-1,0 2 1,-5 8 3,1 0 1,0 0-1,1 1 1,0-1-1,-2 17 1,4-20 26,0 1-1,1-1 1,0 0 0,1 0 0,0 1 0,0-1-1,1 0 1,3 16 0,-3-22-15,0 0 0,-1 0 0,1 0 0,0 0 1,0 0-1,0 0 0,0 0 0,1 0 0,-1-1 0,0 1 0,1 0 0,-1-1 0,1 1 1,0-1-1,-1 0 0,1 1 0,0-1 0,0 0 0,0 0 0,3 1 0,-2-1 7,0 0 1,1-1-1,-1 1 0,1-1 0,-1 0 0,1 0 0,-1 0 0,1 0 0,-1-1 0,1 0 0,5-1 0,1-1-7,0-1-1,0-1 0,-1 1 1,0-1-1,0-1 1,0 0-1,13-11 0,9-14-547,39-51-1,-69 81 520,-1 1 3,0 0 0,0 0 1,0 0-1,0 0 0,0 0 0,0-1 0,0 1 1,0 0-1,0 0 0,0 0 0,0 0 1,0 0-1,1 0 0,-1 0 0,0 0 1,0-1-1,0 1 0,0 0 0,0 0 0,0 0 1,0 0-1,1 0 0,-1 0 0,0 0 1,0 0-1,0 0 0,0 0 0,0 0 1,1 0-1,-1 0 0,0 0 0,0 0 0,0 0 1,0 0-1,0 0 0,1 0 0,-1 0 1,0 0-1,0 0 0,0 0 0,0 0 0,0 0 1,0 0-1,0 0 0,1 0 0,-1 1 1,0-1-1,0 0 0,0 0 0,0 0 1,0 0-1,0 0 0,0 0 0,0 0 0,0 1 1,1-1-1,-1 0 0,0 0 0,0 0 1,0 0-1,0 0 0,0 0 0,0 1 1,0-1-1,0 0 0,0 0 0,0 0 0,0 0 1,1 20-367,-5 37 502,3-42-101,0-9 0,0 3 82,1-1 1,-1 1-1,2 0 1,-1-1 0,3 11-1,-3-17-75,0-1 1,1 1-1,-1-1 0,1 0 0,-1 1 1,1-1-1,-1 0 0,1 0 0,0 1 1,0-1-1,-1 0 0,1 0 0,0 0 1,0 0-1,0 0 0,0 0 0,0 0 1,1 0-1,-1-1 0,0 1 0,0 0 1,0-1-1,1 1 0,-1-1 0,0 1 1,1-1-1,-1 1 0,1-1 0,-1 0 1,0 0-1,1 0 0,-1 0 0,1 0 1,-1 0-1,0 0 0,1 0 0,-1-1 1,1 1-1,-1 0 0,2-2 0,4 0 33,-1-1 0,1 0-1,-1 0 1,0-1 0,0 1-1,0-1 1,0-1-1,-1 1 1,0-1 0,0 0-1,8-10 1,6-9-42,21-37 0,-37 56-24,47-81-576,-44 80 338,-3 10 41,-2 12-10,-2-14 209,-1 35-116,0-25 214,1 0-1,1 0 0,0 1 1,0-1-1,1 0 0,1 0 1,3 15-1,-4-25-61,0 0 1,0-1-1,0 1 1,0 0-1,0 0 1,0-1-1,0 1 1,0 0-1,1-1 1,-1 0-1,1 1 1,-1-1-1,1 0 1,-1 1-1,1-1 1,2 1-1,12-1 230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31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10 17772,'-10'-8'1856,"-13"7"-1360,-15 11-216,-7 7 865,-2 15-441,-4 6-168,8 8-296,2 2-40,15 0-56,10-2-32,15-6 8,9-5-24,17-18-184,10-6-200,11-14-752,5-12 920,11-18-168,3-6-72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32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20 16668,'-17'15'1338,"-31"33"1,42-42-1102,1 1 0,0 0 0,0 0 0,1 1 0,0-1 0,0 1 0,0 0 0,-2 9 0,6-16-189,-1 1-1,1-1 1,-1 0 0,1 1-1,0-1 1,0 1 0,-1-1-1,1 1 1,0-1 0,0 1 0,1-1-1,-1 1 1,0-1 0,0 1-1,1-1 1,-1 1 0,1-1-1,-1 0 1,2 3 0,-1-4-34,-1 1 1,1-1-1,0 1 1,0-1-1,0 1 1,-1-1-1,1 1 1,0-1-1,0 0 1,0 1-1,0-1 1,0 0-1,0 0 1,0 0-1,0 0 1,0 0-1,0 0 1,0 0-1,0 0 1,0 0-1,1-1 1,5 0-71,-1-1 1,0-1-1,0 1 1,0-1-1,0 0 1,11-8-1,4-6-365,0-1 1,21-26-1,-24 25-111,0 1 1,36-27 0,-54 44 529,0 1 1,1-1-1,-1 1 1,1 0-1,-1-1 1,1 1-1,-1-1 1,1 1-1,-1 0 1,1-1-1,-1 1 1,1 0-1,-1 0 1,1 0-1,0-1 1,-1 1-1,1 0 1,-1 0-1,1 0 1,0 0-1,-1 0 1,1 0-1,0 0 1,-1 0-1,1 0 1,-1 0-1,1 0 1,0 1-1,-1-1 1,1 0-1,-1 0 1,1 1-1,-1-1 1,1 0-1,0 1 1,-1-1-1,0 0 1,1 1-1,-1-1 1,1 1-1,-1-1 1,1 1-1,-1-1 1,0 1-1,1-1 1,-1 1-1,0-1 1,0 1-1,1-1 1,-1 1-1,0 0 1,0-1-1,0 1 1,0 0-1,0-1 1,0 2-1,1 5 150,0 1 1,-1 0-1,0 13 1,-1-11-39,1 3 78,-1-4 11,1 0-1,0 0 1,0 0 0,3 14-1,-2-21-165,-1 0 0,0-1 0,1 1-1,0-1 1,-1 1 0,1-1-1,0 0 1,-1 1 0,1-1-1,0 0 1,0 1 0,0-1 0,0 0-1,0 0 1,0 0 0,1 0-1,-1 0 1,0 0 0,0 0 0,1 0-1,-1-1 1,1 1 0,-1 0-1,1-1 1,-1 1 0,1-1 0,-1 0-1,1 1 1,-1-1 0,1 0-1,-1 0 1,3 0 0,5-1-13,0 0 0,-1-1 0,1 0 0,-1 0 0,0-1 0,1 0 0,-1 0 0,10-6 1,61-42-675,-45 28 229,-16 11 175,37-22-607,-49 31 722,-1 0-1,1 1 0,-1 0 0,1 0 1,0 0-1,0 1 0,11-2 1,-16 3 131,0 0-1,0 0 1,0 1 0,0-1-1,0 0 1,0 0 0,0 1 0,-1-1-1,1 1 1,0-1 0,0 0 0,0 1-1,0 0 1,-1-1 0,1 1 0,0 0-1,-1-1 1,1 1 0,0 0-1,-1-1 1,1 1 0,-1 0 0,1 0-1,-1 0 1,0 0 0,1 0 0,-1-1-1,0 1 1,1 0 0,-1 0 0,0 0-1,0 0 1,0 0 0,0 0-1,0 1 1,-1 39 452,0-36-347,1-2-56,-1 9 107,1-12-146,0 0-1,0 0 1,0 1-1,0-1 1,0 0-1,0 0 1,0 0-1,0 0 1,0 0 0,0 1-1,0-1 1,0 0-1,0 0 1,0 0-1,0 0 1,0 0-1,0 1 1,0-1-1,0 0 1,0 0-1,0 0 1,0 0-1,0 0 1,0 1-1,0-1 1,0 0-1,1 0 1,-1 0-1,0 0 1,0 0 0,0 0-1,0 0 1,0 0-1,0 1 1,0-1-1,1 0 1,-1 0-1,0 0 1,0 0-1,0 0 1,0 0-1,0 0 1,0 0-1,1 0 1,-1 0-1,0 0 1,0 0-1,0 0 1,0 0 0,1 0-1,-1 0 1,0 0-1,0 0 1,0 0-1,0 0 1,0 0-1,0 0 1,1 0-1,-1 0 1,0-1-1,8-6 71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9:37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10 16884,'0'0'53,"0"-1"-1,0 1 1,0 0 0,0 0 0,0-1 0,0 1 0,0 0 0,0 0 0,0-1 0,0 1-1,-1 0 1,1 0 0,0 0 0,0-1 0,0 1 0,0 0 0,-1 0 0,1 0 0,0 0 0,0-1-1,0 1 1,-1 0 0,1 0 0,0 0 0,0 0 0,0 0 0,-1 0 0,1 0 0,0 0 0,0-1-1,-1 1 1,1 0 0,0 0 0,0 0 0,-1 0 0,1 0 0,0 0 0,0 0 0,-1 1 0,1-1-1,0 0 1,0 0 0,-1 0 0,1 0 0,0 0 0,0 0 0,-8 14 1405,0 19-17,8-30-1418,0-1-1,-1 1 1,2-1 0,-1 1 0,0 0-1,0-1 1,1 1 0,0-1 0,-1 1-1,1-1 1,0 1 0,0-1 0,0 0-1,1 1 1,-1-1 0,1 0 0,-1 0-1,1 0 1,-1 0 0,1 0 0,0 0-1,0 0 1,0-1 0,0 1 0,0-1 0,1 0-1,-1 1 1,0-1 0,1 0 0,-1 0-1,1 0 1,-1-1 0,1 1 0,-1-1-1,6 1 1,1 0-5,1-1 0,-1 0 1,1 0-1,-1-1 0,1-1 0,-1 1 0,1-1 0,14-6 1,-6 0 13,-1 0 0,0-1 0,0 0 0,-1-2 0,0 0 0,-1-1 0,27-26 0,-45 41-30,1 0 0,0-1 0,-1 1 0,2 0 0,-1 0 0,0 1 0,1-1 0,-1 0 0,1 0 0,0 1 0,0-1 0,0 1 0,0-1 0,1 1 0,0-1 0,-1 1 0,1 0 0,0-1 0,1 1 0,0 3 0,-1-4-17,1 0 0,0-1 0,-1 1 1,1-1-1,0 1 0,0-1 1,1 0-1,-1 1 0,1-1 1,-1 0-1,1 0 0,-1 0 1,1 0-1,0 0 0,0 0 1,0 0-1,0-1 0,0 1 0,1-1 1,-1 1-1,0-1 0,1 0 1,-1 0-1,1 0 0,-1 0 1,5 0-1,1 0-134,-1 0 1,1-1-1,-1 0 0,1-1 0,0 1 1,-1-2-1,1 1 0,11-5 0,2-1-160,33-17 1,-11 1-125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32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0 16299,'-10'1'540,"1"0"-1,0 1 0,0 0 0,0 0 0,0 1 0,0 0 0,0 1 0,-13 7 0,-3 3 92,-33 25 0,56-37-609,-3 1 7,0 1 1,1-1 0,0 1-1,-1 0 1,2 0 0,-7 8-1,10-12-38,0 1 1,0-1-1,0 0 0,1 1 1,-1-1-1,0 0 0,0 0 1,1 1-1,-1-1 0,0 0 0,1 0 1,-1 1-1,0-1 0,0 0 1,1 0-1,-1 0 0,1 0 0,-1 1 1,0-1-1,1 0 0,-1 0 1,0 0-1,1 0 0,-1 0 1,0 0-1,1 0 0,-1 0 0,1 0 1,-1 0-1,0 0 0,1 0 1,17 0-305,-17 0 277,11 0-234,27 0-1012,49 6 0,-77-5 1036,0 1-1,0 1 0,0 0 0,0 0 1,-1 1-1,1 0 0,-1 1 1,0 0-1,10 7 0,-17-10 228,-1 0-1,0-1 1,0 1 0,1 0-1,-1 0 1,0 0-1,-1 1 1,1-1-1,0 0 1,-1 1 0,1-1-1,-1 1 1,0 0-1,0-1 1,0 1 0,0 0-1,0 0 1,-1-1-1,1 1 1,0 5-1,-2-4 86,1-1 0,-1 1-1,0-1 1,0 1 0,0-1-1,0 0 1,0 1 0,-1-1-1,0 0 1,1 0 0,-1 0-1,0 0 1,-1 0-1,1-1 1,0 1 0,-6 4-1,-1 1 262,0 1-1,-1-2 0,-1 1 0,1-1 0,-1-1 1,0 0-1,-1-1 0,0 0 0,-21 6 0,33-10-333,-1-1-1,0 0 0,1 0 0,-1 1 1,1-1-1,-1 0 0,0 0 0,1 0 1,-1 0-1,0 0 0,1 0 0,-1 0 0,0 0 1,1 0-1,-1 0 0,1 0 0,-1 0 1,0-1-1,1 1 0,-1 0 0,1 0 1,-1-1-1,0 1 0,1 0 0,-1-1 0,1 1 1,-1-1-1,1 1 0,0 0 0,-1-1 1,1 1-1,-1-1 0,1 1 0,0-1 1,-1 0-1,1 1 0,0-1 0,0 1 0,-1-1 1,1 0-1,0 1 0,0-1 0,0 1 1,0-1-1,0 0 0,0 1 0,0-1 1,0-1-1,1-3-44,0 0 1,0 0-1,0 0 0,1 0 1,2-5-1,-3 8 62,16-37-266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32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15683,'0'6'206,"-1"-1"0,1 0 0,-1 0 0,0 0 0,0 0 0,-1-1 0,1 1 0,-1 0 0,0 0 0,0-1 0,-5 7 0,-2 9 263,-6 13 586,3 1 0,-12 46 0,20-61-716,0 1 1,2 0-1,0 0 0,1 0 1,3 35-1,-2-51-308,0-1 0,1 1 0,-1-1 0,1 0 0,0 1 0,0-1 0,1 0 0,-1 1 0,1-1 0,-1 0 0,1 0 0,0 0 0,0 0 0,0-1 0,1 1 0,2 3 0,-3-5-31,0 0 0,0 0 0,0 0-1,0 0 1,0 0 0,1-1 0,-1 1 0,0-1-1,0 1 1,1-1 0,-1 0 0,0 0-1,1 0 1,-1 0 0,0 0 0,0 0 0,1-1-1,-1 1 1,0-1 0,0 0 0,1 1-1,-1-1 1,0 0 0,0 0 0,2-2 0,6-3-67,-1 0 1,18-16 0,-21 17 21,0 0 1,0 0 0,0 1 0,1-1-1,-1 1 1,1 1 0,0-1-1,10-2 1,-16 6 36,0-1 1,1 1-1,-1 0 0,1 0 0,-1 0 1,0 0-1,1 0 0,-1 0 1,1 1-1,-1-1 0,0 0 0,1 1 1,-1-1-1,0 1 0,1-1 1,-1 1-1,0 0 0,0-1 0,1 1 1,-1 0-1,0 0 0,0 0 1,0 0-1,0 0 0,0 0 0,0 0 1,-1 0-1,1 1 0,0-1 1,1 2-1,1 5 12,0-1 0,0 1 1,-1 0-1,2 10 0,-1-6 3,1 6-2,5 18 64,-9-34-75,1-1 0,-1 0 1,1 1-1,-1-1 1,1 0-1,0 1 0,0-1 1,0 0-1,0 0 1,0 1-1,0-1 0,0 0 1,0 0-1,0 0 1,0 0-1,0-1 0,1 1 1,-1 0-1,2 0 1,-2-1-52,1 0 1,-1 1-1,1-2 1,-1 1-1,1 0 1,-1 0-1,1 0 1,-1-1-1,0 1 1,1-1-1,-1 1 1,1-1-1,-1 1 1,0-1-1,0 0 1,1 0-1,-1 0 1,0 0 0,2-1-1,21-24-384,1-12 151,4-7-80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34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97 531 12347,'-8'8'962,"0"1"953,8-8-1873,1-1 0,-1 1 0,0 0 0,0-1 0,1 1 0,-1-1 0,0 1 0,0-1-1,1 1 1,-1-1 0,1 1 0,-1-1 0,0 1 0,1-1 0,-1 1 0,1-1 0,-1 0 0,1 1 0,-1-1-1,1 0 1,-1 1 0,1-1 0,1 0 0,-1 1-46,0 0 0,0-1 0,0 1 1,0-1-1,0 1 0,1-1 0,-1 0 0,0 1 0,0-1 0,0 0 0,1 0 1,-1 0-1,0 0 0,0 0 0,1 0 0,-1 0 0,0 0 0,0-1 0,1 1 0,-1 0 1,0-1-1,0 1 0,0-1 0,0 1 0,0-1 0,0 0 0,0 1 0,0-1 1,0 0-1,0 0 0,0 0 0,0 0 0,0 0 0,0 0 0,-1 0 0,1 0 0,0 0 1,-1 0-1,1 0 0,-1 0 0,1 0 0,-1 0 0,0-1 0,1-1 0,0 0-12,0-1-1,0 0 1,0 0-1,0 0 1,-1 0-1,0 0 1,0 0-1,0 0 1,0 0-1,0 0 1,-1 0-1,-2-8 1,-18-32-596,48 41 1340,-7 8-556,-18-4-165,1 0 0,-1 0-1,1 0 1,-1 0-1,1-1 1,-1 1-1,1-1 1,0 1 0,0-1-1,-1 0 1,1 0-1,0-1 1,-1 1-1,1 0 1,0-1-1,-1 0 1,1 1 0,3-3-1,-6 3 19,1 0-1,-1 0 1,1 0 0,-1-1 0,0 1-1,1 0 1,-1 0 0,0 0-1,1-1 1,-1 1 0,0 0-1,1-1 1,-1 1 0,0 0-1,0-1 1,1 1 0,-1 0-1,0-1 1,0 1 0,0-1-1,0 1 1,0 0 0,1-1-1,-1 1 1,0-1 0,0 1-1,0 0 1,0-1 0,0 1-1,0-1 1,0 1 0,0 0-1,0-1 1,0 1 0,-1-1-1,1 1 1,0 0 0,0-1-1,0 1 1,0-1 0,-1 1-1,1 0 1,0-1 0,0 1-1,-1 0 1,1-1 0,0 1-1,-1 0 1,1 0 0,0-1-1,-1 1 1,1 0 0,0 0-1,-1-1 1,1 1 0,0 0-1,-1 0 1,1 0 0,-1 0-1,1 0 1,0 0 0,-1 0-1,1 0 1,-1 0 0,-27-6 1691,20 7-1498,1 0 0,0 1 1,-1 0-1,1 0 0,0 1 1,0 0-1,1 0 0,-1 0 1,0 1-1,1 0 0,0 1 1,0-1-1,0 1 1,1 0-1,-6 6 0,2-1-55,1 0 0,-1 1 1,2 0-1,0 0 0,0 0 0,1 1 0,-8 20 0,13-28-118,-1 1 1,1-1 0,0 1-1,0-1 1,1 1 0,0-1-1,-1 1 1,2-1-1,-1 1 1,1 7 0,0-11-39,-1 1-1,1-1 1,-1 1 0,1-1 0,0 0 0,-1 1 0,1-1 0,0 0 0,0 0-1,0 0 1,0 1 0,0-1 0,0 0 0,0 0 0,0 0 0,0-1 0,1 1 0,-1 0-1,0 0 1,1-1 0,-1 1 0,0-1 0,1 1 0,-1-1 0,1 1 0,-1-1-1,0 0 1,1 0 0,-1 0 0,1 0 0,-1 0 0,1 0 0,-1 0 0,1 0 0,1-1-1,7-1-68,0 0 0,-1-1 0,1 0 0,-1 0 1,0-1-1,0-1 0,13-7 0,55-46-610,-19 14 63,-57 43 589,0 0 0,1 0 0,-1 0-1,0 0 1,1 1 0,-1-1 0,0 0 0,1 1 0,-1-1-1,1 1 1,-1 0 0,1-1 0,-1 1 0,1 0 0,-1 0-1,1 0 1,-1 0 0,3 0 0,-3 0 19,0 1 1,0-1-1,0 1 0,-1 0 1,1-1-1,0 1 0,0 0 1,-1-1-1,1 1 0,-1 0 1,1 0-1,-1-1 0,1 1 1,-1 0-1,1 0 0,-1 0 1,0 0-1,1 0 0,-1 0 1,0 0-1,0 1 0,1 8 86,0 1 0,-1-1 0,-1 0-1,-2 15 1,1-11 6,2-7-78,-2 26 519,2-33-522,0 0-1,0 1 1,0-1 0,0 0-1,0 0 1,0 0 0,0 1-1,0-1 1,0 0-1,0 0 1,0 0 0,0 1-1,0-1 1,0 0 0,0 0-1,0 0 1,0 1-1,0-1 1,0 0 0,1 0-1,-1 0 1,0 0 0,0 0-1,0 1 1,0-1-1,0 0 1,1 0 0,-1 0-1,0 0 1,0 0 0,0 0-1,0 0 1,1 1-1,-1-1 1,0 0 0,0 0-1,0 0 1,1 0 0,10-13 307,-3-1-255,-1-1 0,-1 0 0,0 0 0,5-21 0,11-67-401,-18 80 228,13-105-887,-16 127 997,0-1-1,0 1 1,0-1 0,0 1-1,1 0 1,-1-1-1,0 1 1,1 0-1,-1 0 1,1 0 0,-1 0-1,1 0 1,0 0-1,-1 1 1,1-1-1,0 0 1,3 0 0,10-5 17,-5-2-29,0 0 0,0 0 0,0 0 0,-1-1 0,-1-1 0,0 0 0,0 0-1,0 0 1,5-12 0,-3 1 15,0-1 1,-1 1-1,-2-1 0,6-25 0,-12 46 2,0-3 23,0 0 1,0 0-1,-1 0 1,1 0-1,-1 0 1,0-8-1,0 12-25,0 0 0,0 0 0,0 0 1,0 0-1,0 0 0,0 0 0,0 0 0,0 0 0,-1 0 0,1 0 1,0 0-1,0-1 0,0 1 0,0 0 0,0 0 0,0 0 0,0 0 1,0 0-1,0 0 0,0 0 0,0 0 0,0 0 0,-1 0 0,1 0 1,0 0-1,0 0 0,0 0 0,0 0 0,0 0 0,0 0 0,0 0 1,0 0-1,0 0 0,0 0 0,0 0 0,-1 0 0,1 0 0,0 0 1,0 0-1,0 1 0,0-1 0,0 0 0,0 0 0,0 0 0,0 0 1,0 0-1,0 0 0,0 0 0,0 0 0,0 0 0,0 0 0,0 0 0,0 0 1,0 0-1,0 1 0,-1-1 0,1 0 0,0 0 0,0 0 0,0 0 1,0 0-1,0 0 0,0 0 0,0 0 0,0 0 0,0 0 0,1 1 1,-8 10 72,-4 14 27,3-1-59,2 0 0,1 0 0,1 0 0,1 1 0,1 0 0,1 0 0,1 0 1,2-1-1,4 29 0,0-22-328,2 0 0,1 0 0,1-1 0,1 0 0,2 0 1,27 45-1,-14-41-515,-11-22 236,-14-12 547,-1 0 0,0 0 0,1 0 0,-1 0 0,1 0 0,-1 0 0,0 0 0,1 0 0,-1-1 0,0 1 0,1 0 0,-1 0 0,0 0 0,0 0 0,1 0 0,-1-1 0,0 1 0,1 0 0,-1 0 0,0-1 0,0 1 0,1 0 0,-1 0 0,0-1 0,0 1 0,0 0 0,1-1 0,-1 1 0,0 0 0,0-1 0,0 1 0,0 0 0,0-1 0,0 1 0,0 0 0,0-1 0,0 1 0,0 0 0,0-1 0,0 1 0,0-1 0,1-5-27,-1 1-1,-1-1 1,1 0 0,-1 1-1,0-1 1,0 0-1,-1 1 1,1-1 0,-4-6-1,-25-50 9,24 51 1,-10-17 207,-2 1 0,0 0-1,-2 1 1,-1 1 0,-1 1-1,-1 1 1,-29-23 0,52 46-141,-1 0 1,1 0 0,0 0-1,0 0 1,-1-1-1,1 1 1,0 0-1,0 0 1,-1 0-1,1 0 1,0-1 0,0 1-1,0 0 1,-1 0-1,1 0 1,0-1-1,0 1 1,0 0-1,0 0 1,0-1 0,-1 1-1,1 0 1,0 0-1,0-1 1,0 1-1,0 0 1,0-1-1,0 1 1,0 0 0,0 0-1,0-1 1,0 1-1,0 0 1,0 0-1,0-1 1,0 1-1,0 0 1,0-1 0,1 1-1,12-3 628,29 6-298,-34-2-300,200 4-2480,-175-8 1905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35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48 13635,'-6'-5'550,"0"0"-1,0 1 1,0-1 0,-1 1 0,1 1 0,-1-1-1,0 1 1,0 0 0,0 1 0,0 0-1,-1 0 1,1 0 0,-1 1 0,-7-1 0,6 2-381,1 0 0,0 0 0,-1 0 0,1 1 0,0 0 0,-1 1 0,1 0 0,0 0-1,0 1 1,0 0 0,0 0 0,-10 7 0,17-9-172,0-1 0,-1 1 0,1-1 0,0 1 0,0 0 0,0-1-1,0 1 1,0 0 0,1 0 0,-1 0 0,0 0 0,0 0-1,0 0 1,1 0 0,-1 0 0,0 0 0,1 0 0,-1 0-1,1 0 1,0 0 0,-1 1 0,1-1 0,0 0 0,-1 0-1,1 0 1,0 1 0,0-1 0,0 0 0,0 0 0,0 1-1,1-1 1,-1 0 0,0 0 0,1 0 0,-1 0 0,0 1-1,1-1 1,-1 0 0,1 0 0,0 0 0,-1 0 0,1 0 0,0 0-1,0 0 1,-1 0 0,1 0 0,0-1 0,0 1 0,0 0-1,0 0 1,0-1 0,0 1 0,2 0 0,18 10-373,1-2 1,0 0-1,38 10 0,-38-14 21,-1 2-1,0 1 0,0 0 1,20 12-1,-39-19 341,1 0 1,-1 1-1,0-1 0,0 0 1,0 1-1,-1-1 0,1 1 1,0 0-1,-1 0 0,1-1 1,-1 1-1,1 0 0,-1 0 0,0 0 1,0 0-1,0 1 0,0-1 1,0 0-1,0 0 0,-1 1 1,1-1-1,-1 0 0,1 1 1,-1 3-1,-1-4 67,1 0 0,-1 1 0,0-1 0,0 0 0,0 1-1,0-1 1,-1 0 0,1 0 0,-1 0 0,1 0 0,-1 0 0,0 0 0,1-1 0,-1 1 0,0-1 0,0 1 0,0-1-1,0 0 1,-1 1 0,1-1 0,0 0 0,0 0 0,-3 0 0,-3 2 138,0-1 1,1-1-1,-1 1 1,0-1-1,0 0 1,0-1-1,0 0 1,0 0-1,0-1 1,-14-2-1,18 2-226,-1 0 0,1 0 1,0-1-1,-1 1 0,1-1 0,0 0 0,0 0 0,0 0 0,0-1 0,0 0 0,0 1 1,1-1-1,-1 0 0,1-1 0,0 1 0,0 0 0,0-1 0,1 0 0,-5-7 1,6 8-39,0 1 0,0 0 0,1-1 0,-1 1 0,1-1 1,0 1-1,-1-1 0,1 1 0,0-1 0,0 1 0,1-1 0,-1 1 1,1-1-1,-1 1 0,1-1 0,0 1 0,-1 0 0,1-1 1,0 1-1,1 0 0,-1 0 0,0 0 0,1 0 0,-1 0 0,1 0 1,3-3-1,16-12-676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35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1 650 14347,'63'-12'5861,"1"-7"-3613,-56 16-2174,1 0 0,-1-1 0,0 0 0,0-1 1,0 1-1,-1-2 0,0 1 0,0-1 0,0 0 0,-1 0 0,1-1 1,6-9-1,-12 14-34,1-1 0,-1 1 0,0-1 1,0 0-1,0 1 0,0-1 0,0 0 1,-1 0-1,1 0 0,-1-4 1,0 6-29,0 1 0,0-1 0,0 1 0,0-1 1,0 1-1,0-1 0,0 0 0,0 1 1,-1-1-1,1 1 0,0-1 0,0 1 1,0-1-1,-1 1 0,1-1 0,0 1 1,-1 0-1,1-1 0,-1 1 0,1-1 1,0 1-1,-2-1 0,1 1 2,1 0 0,-1-1-1,0 1 1,0 0 0,0 0 0,0 0-1,0 0 1,0 0 0,0 0 0,0 0-1,0 1 1,0-1 0,0 0 0,0 0-1,0 1 1,0-1 0,0 1-1,0 0 1,-9 5 22,1 0 0,0 1 0,0 0 0,0 1-1,1 0 1,1 0 0,-1 0 0,1 1 0,1 1 0,-1-1 0,2 1-1,-1 0 1,1 0 0,1 0 0,0 1 0,-4 18 0,7-27-33,1-1 1,0 1-1,0 0 1,0-1-1,-1 1 1,2-1-1,-1 1 1,0-1-1,0 1 1,0-1-1,1 1 1,-1-1 0,1 1-1,-1-1 1,1 1-1,0-1 1,-1 0-1,1 1 1,0-1-1,0 0 1,0 1-1,2 1 1,-1-2-6,-1 0 0,1-1 0,0 1 1,0 0-1,0 0 0,0-1 0,0 1 0,0-1 1,0 0-1,0 0 0,0 1 0,0-1 0,0-1 0,0 1 1,2 0-1,4-2-26,-1 1 1,0-1 0,1-1-1,-1 1 1,0-1-1,0 0 1,-1-1-1,11-6 1,2-7-67,-1 0 0,0-1 0,-1 0-1,-1-1 1,-1-1 0,23-41 0,-6 2-191,31-83-1,-50 110 279,-1-1 0,-1 1 0,7-40 0,-18 70 13,0 1 0,1-1-1,-1 0 1,0 1-1,0-1 1,0 0 0,0 1-1,0-1 1,0 0-1,-1 0 1,1 1 0,-1-4-1,1 5 0,-1 0-1,1 0 0,0-1 1,0 1-1,-1 0 0,1 0 1,0 0-1,-1 0 0,1-1 1,0 1-1,-1 0 1,1 0-1,0 0 0,-1 0 1,1 0-1,0 0 0,-1 0 1,1 0-1,0 0 0,0 0 1,-1 0-1,1 0 0,0 0 1,-1 0-1,1 0 1,0 0-1,-1 0 0,1 0 1,0 1-1,-1-1 0,1 0 1,0 0-1,0 0 0,-1 1 1,1-1-1,-1 0 1,-2 3 22,0 0 1,-1 0 0,1 1 0,1-1 0,-1 0 0,0 1 0,1 0 0,-3 4 0,-7 19 41,1-1 0,1 2 0,-11 51 0,16-58-67,2 0-1,1 0 1,0 1-1,2-1 1,4 41-1,-3-55-7,0 1 0,1-1-1,-1 0 1,2 0 0,-1 1 0,1-2-1,0 1 1,1 0 0,0-1-1,0 1 1,6 6 0,-8-10 1,1-1 0,0 1 0,-1-1 0,1 0 0,0 0 0,0 0 0,1 0 0,-1-1 0,0 1 0,0-1 0,1 0 0,-1 0 0,1 0 0,-1-1 0,1 1 0,-1-1 0,1 1 0,-1-1 1,1 0-1,0-1 0,-1 1 0,1-1 0,-1 1 0,1-1 0,-1 0 0,4-2 0,8-3 5,-1 0 1,0-1 0,0-1-1,0-1 1,-1 0-1,22-19 1,67-73 68,25-50-1,-111 128-72,0 0 0,-2-1-1,0-1 1,19-52 0,-32 73-1,1-1-1,-1 0 1,0 0-1,0 0 1,0 0 0,-1-1-1,0-7 1,0 11 1,-1 0 0,1 0 1,0 1-1,-1-1 0,1 0 0,-1 1 1,0-1-1,0 0 0,1 1 0,-1-1 0,0 1 1,0-1-1,0 1 0,-1 0 0,1-1 0,0 1 1,0 0-1,-1 0 0,1 0 0,-1 0 0,1 0 1,-1 0-1,1 0 0,-1 1 0,-2-2 0,-3 0-4,0 1 0,1 0 0,-1 0 0,1 1 0,-1-1 0,0 2 0,0-1-1,1 1 1,-1 0 0,1 0 0,-1 0 0,1 1 0,-1 0 0,-7 4 0,2 0 11,0 0 0,0 0 1,1 1-1,0 1 0,0 0 0,-13 13 1,13-9 20,0 0 0,2 1 0,-1 0 1,1 0-1,1 1 0,1 0 0,0 1 0,1-1 1,0 2-1,-6 27 0,9-29-23,0 1 0,1 0 0,1-1 1,0 1-1,1 0 0,1 0 0,0-1 0,1 1 0,0 0 1,1-1-1,10 28 0,-10-36-79,0 0 1,0 0-1,0 0 1,1 0 0,0 0-1,0-1 1,0 1-1,1-1 1,0 0-1,0-1 1,0 1-1,1-1 1,-1 0 0,1 0-1,0-1 1,0 0-1,0 0 1,1 0-1,-1-1 1,1 0-1,-1 0 1,1 0-1,0-1 1,0 0 0,8 0-1,32-8-355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36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94 14275,'3'-2'175,"-1"0"-1,0 0 1,0 0-1,0 0 1,0 0-1,-1 0 0,1 0 1,0-1-1,-1 1 1,0-1-1,1 1 1,1-6-1,-3 6-100,0 1 0,0 0-1,0-1 1,0 1-1,0 0 1,0 0 0,-1-1-1,1 1 1,0 0-1,-1 0 1,1-1 0,-1 1-1,1 0 1,-1 0-1,1 0 1,-1 0 0,0 0-1,0-1 1,1 1-1,-1 1 1,0-1 0,0 0-1,0 0 1,0 0 0,0 0-1,0 1 1,0-1-1,-1 0 1,1 1 0,0-1-1,-2 1 1,-3-3 147,-1 1 1,0 0-1,0 0 1,1 1-1,-1 0 1,-1 0 0,1 1-1,0 0 1,0 0-1,0 0 1,0 1-1,-9 2 1,4 0-77,0 0 0,1 0-1,-1 2 1,1-1 0,0 1 0,-16 10 0,18-8-129,-1 1 0,1-1 0,0 2-1,1-1 1,0 1 0,0 0 0,1 1 0,0 0 0,-10 20 0,14-24-15,0 0 1,1 1-1,-1-1 1,1 0 0,0 1-1,1 0 1,0-1-1,0 1 1,0 0-1,1 0 1,0 0-1,0-1 1,0 1-1,1 0 1,0 0-1,1-1 1,0 1-1,4 11 1,-5-16-1,0 1-1,1-1 1,-1 0 0,1 1-1,-1-1 1,1 0 0,0 0-1,0 0 1,0 0 0,0-1 0,0 1-1,0-1 1,0 1 0,1-1-1,-1 1 1,1-1 0,-1 0-1,1 0 1,-1-1 0,1 1 0,-1 0-1,1-1 1,0 1 0,0-1-1,-1 0 1,1 0 0,0 0-1,-1 0 1,1-1 0,0 1-1,-1-1 1,1 1 0,-1-1 0,5-2-1,3-1 5,-1 0 0,1-1 0,-1 0-1,1 0 1,-1-1 0,-1-1 0,10-8 0,2-3-5,-1-2 0,31-41 1,-42 49-49,0 0 0,-1 0 0,0-1 1,-1 0-1,0 0 0,-1-1 0,3-16 0,-8 19-199,-5 23-43,3 1 270,0 0 0,1 0 0,1 0 0,0 0 0,0 0 0,2 0 0,0 0 0,0 0 0,1-1 0,0 1 0,1-1 0,1 1 0,9 15 0,-13-25 38,1 0 1,0-1-1,-1 0 1,1 1-1,0-1 1,1 0-1,-1 0 1,0 0-1,1 0 1,-1-1-1,1 1 0,-1 0 1,1-1-1,0 0 1,0 0-1,0 0 1,0 0-1,-1 0 1,1-1-1,0 1 1,0-1-1,0 0 1,0 1-1,1-1 1,-1-1-1,0 1 1,0 0-1,0-1 1,0 0-1,-1 1 1,1-1-1,0-1 1,4-1-1,8-4 77,0-2-1,-1 1 1,0-2 0,23-19-1,-31 24-64,32-28 117,-21 17-138,0 1 1,1 1-1,39-23 1,-55 36-18,1 0 1,-1 0-1,0 0 0,0 0 1,1 0-1,-1 0 0,0 1 1,1-1-1,-1 1 0,0 0 0,1-1 1,-1 1-1,1 0 0,-1 0 1,1 1-1,-1-1 0,0 1 1,1-1-1,-1 1 0,3 1 1,-1 0-14,0 1 0,0 0-1,0 1 1,0-1 0,-1 1 0,0-1 0,5 8 0,5 5-20,-11-14 49,0 0-1,0 0 1,0 0 0,1 0-1,-1-1 1,0 1-1,1-1 1,-1 0 0,1 0-1,0 0 1,-1 0-1,1 0 1,0 0-1,-1-1 1,1 1 0,0-1-1,0 0 1,0 0-1,0 0 1,-1 0 0,1 0-1,0-1 1,0 1-1,-1-1 1,6-1 0,6-3 11,-1-1 0,0 0 0,23-14 0,-26 14-39,50-32-92,-40 23-103,2 1 1,0 1-1,1 2 0,33-14 0,-53 24 153,0 0 1,1 0-1,-1 0 0,0 0 0,1 1 1,-1 0-1,1-1 0,0 1 0,-1 0 1,6 1-1,-7 0 40,-1 0 0,0-1 0,1 1-1,-1 0 1,0 0 0,0 0 0,1 0 0,-1 0 0,0 0 0,0 0 0,0 0 0,-1 0 0,1 0 0,0 1 0,0-1-1,-1 0 1,1 1 0,0-1 0,-1 0 0,1 1 0,-1-1 0,0 1 0,0-1 0,1 1 0,-1-1 0,0 1-1,0 1 1,0 37-858,0-40 872,0 0 1,1 1-1,-1-1 0,0 0 0,0 0 0,0 1 1,0-1-1,0 0 0,0 0 0,0 0 0,0 1 0,1-1 1,-1 0-1,0 0 0,0 0 0,0 1 0,0-1 1,1 0-1,-1 0 0,0 0 0,0 0 0,0 0 1,1 1-1,-1-1 0,0 0 0,0 0 0,1 0 1,-1 0-1,0 0 0,0 0 0,1 0 0,-1 0 0,0 0 1,0 0-1,1 0 0,-1 0 0,0 0 0,0 0 1,1 0-1,0 0-27,8 0-174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37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1 17604,'-11'1'259,"-1"0"0,1 1 1,0 1-1,0 0 0,0 1 1,0 0-1,0 0 0,1 1 0,0 1 1,0 0-1,0 0 0,1 1 1,-10 8-1,11-8-124,0 1-1,1 1 1,0-1 0,0 1 0,1 0 0,0 1-1,1-1 1,0 1 0,0 0 0,1 0 0,1 1-1,-1 0 1,2-1 0,-3 19 0,5-27-123,-1 1-1,1-1 1,1 1 0,-1-1 0,0 1 0,0-1 0,1 0 0,0 1-1,-1-1 1,1 1 0,0-1 0,0 0 0,0 0 0,0 0 0,1 0 0,-1 0-1,1 0 1,-1 0 0,1 0 0,0 0 0,-1 0 0,1-1 0,0 1-1,0-1 1,0 0 0,0 1 0,0-1 0,1 0 0,-1 0 0,0 0 0,1 0-1,-1-1 1,0 1 0,1-1 0,-1 1 0,4-1 0,2 1-46,0-1 0,0 0 0,0-1 0,0 1 0,0-2 0,-1 1 0,1-1 0,0 0 0,-1 0 0,10-5 0,-5 0-54,1 0-1,-1-1 1,-1-1 0,1 1 0,-2-2 0,1 0-1,-1 0 1,12-16 0,-16 19 40,-1-1 0,1 0 0,-1-1 0,-1 1 0,1-1-1,-2 0 1,1 0 0,-1 0 0,0 0 0,-1-1 0,0 1 0,-1-1 0,1-12 0,-2 20 46,0 1 0,0 0 1,0 0-1,0-1 0,-1 1 0,1 0 1,0-1-1,-1 1 0,1 0 0,-1 0 0,1 0 1,-1-1-1,-1-1 0,2 3 4,0 0 0,-1-1 0,1 1 0,-1 0 0,1-1 0,-1 1 0,1 0 0,-1 0 0,1-1 0,-1 1 0,1 0 0,-1 0 0,1 0 0,-1 0 0,1 0 0,-1 0 0,1 0 0,-1 0-1,1 0 1,-1 0 0,1 0 0,-2 0 0,0 1 9,-1 0 0,1 0 0,-1 0 0,1 0 0,0 1 0,0-1-1,0 1 1,0 0 0,0-1 0,0 1 0,-3 4 0,-3 4 54,1 0 1,0 1-1,0 0 1,1 0-1,1 1 0,0-1 1,0 1-1,1 0 1,1 1-1,0-1 1,-2 21-1,4-31-70,1 0-1,0-1 1,0 1-1,0 0 1,0 0-1,0-1 1,0 1-1,0 0 1,0 0-1,1-1 1,-1 1-1,1 0 1,-1-1-1,1 1 1,0 0-1,0-1 1,-1 1-1,1-1 1,0 1-1,0-1 1,1 0-1,-1 1 1,0-1-1,0 0 1,1 0-1,-1 0 1,0 0-1,1 0 1,-1 0-1,1 0 1,0 0-1,-1-1 1,1 1-1,-1-1 1,1 1-1,0-1 1,0 1-1,-1-1 1,4 0-1,1 0-136,-1-1-1,0 1 1,0-1-1,0 0 1,0-1-1,-1 1 1,1-1-1,0 0 1,-1 0-1,1-1 1,-1 1-1,1-1 1,4-4-1,25-25-274,5-4-129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37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44 18276,'-3'-3'171,"1"-1"-1,-1 1 1,0 0 0,0 0-1,0 0 1,0 0-1,-1 0 1,1 1 0,-1-1-1,0 1 1,1 0 0,-1 0-1,0 1 1,0-1 0,-6-1-1,5 3-100,0-1-1,-1 1 0,1 0 1,-1 0-1,1 0 0,-1 1 0,1 0 1,-1 0-1,1 0 0,0 1 1,-10 4-1,0 1 11,0 0 0,0 1 0,1 1 0,1 1 0,-1 0 0,1 0 0,1 1 0,0 1 0,-15 19 0,26-30-73,0 0-1,1 0 1,-1 0-1,0 0 1,0 0-1,1 0 1,-1 0-1,0 0 1,1 0-1,-1 0 1,1 0-1,-1 1 1,1-1-1,0 0 1,0 0-1,-1 1 1,1-1-1,0 0 1,0 0-1,0 1 1,0-1-1,0 0 1,1 1-1,-1-1 1,0 0-1,1 0 1,-1 0-1,1 2 1,1-1-30,0-1 1,-1 0 0,1 0 0,0 0 0,0 0-1,-1 0 1,1 0 0,0-1 0,0 1 0,0-1 0,0 1-1,0-1 1,0 0 0,0 1 0,0-1 0,0 0 0,4-1-1,109-9-2054,-78 6 1028,0 1 0,61 2-1,-91 2 939,-1 0 0,1 0 0,0 1 0,-1 0 0,1 0 0,-1 0 1,0 1-1,7 3 0,-11-5 148,-1 0 0,1 0 0,-1 0 1,1 0-1,-1 0 0,1 1 0,-1-1 1,0 0-1,0 1 0,0-1 0,0 1 1,0-1-1,0 1 0,0-1 1,0 1-1,-1-1 0,1 1 0,-1 0 1,1 0-1,-1-1 0,1 1 0,-1 0 1,0 0-1,0-1 0,0 1 0,0 0 1,0 0-1,0 0 0,-1-1 1,1 1-1,-1 0 0,1 0 0,-1-1 1,1 1-1,-1-1 0,-1 3 0,-3 3 227,1 0-1,-1-1 0,0 0 0,0 0 0,-1-1 0,0 1 0,0-1 1,0 0-1,-12 6 0,5-2 235,-2-2 1,1 0-1,-29 10 0,34-14-457,0-1 0,-1 1-1,1-1 1,-1-1-1,1 0 1,-1 0 0,0-1-1,-13-1 1,22 1-126,0 0 0,0-1 0,0 1 1,0 0-1,0-1 0,0 1 0,0-1 1,0 1-1,0-1 0,0 1 0,0-1 0,0 0 1,0 1-1,1-1 0,-1 0 0,0 0 0,0 0 1,1 1-1,-1-1 0,0 0 0,1 0 0,-1 0 1,1 0-1,0 0 0,-1 0 0,1 0 0,0 0 1,-1 0-1,1-1 0,0 1 0,0 0 1,0 0-1,0 0 0,0 0 0,0 0 0,0 0 1,0 0-1,1 0 0,-1 0 0,0-1 0,1 1 1,0-1-1,1-5-130,1 1 1,0 0-1,0 0 1,0 1-1,8-11 1,19-17-910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38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0 18908,'-19'1'307,"-1"1"0,0 0 0,1 2-1,0 0 1,0 1 0,0 1 0,0 1 0,1 0 0,0 2-1,0 0 1,-24 17 0,40-25-302,1 0 0,0-1-1,0 1 1,0 0 0,0 0 0,0 0-1,0 0 1,0 0 0,0 0 0,0 0-1,0 0 1,0 0 0,1 0 0,-1 0-1,1 1 1,-1-1 0,0 0-1,1 0 1,0 1 0,-1 1 0,1-2-32,1 0 0,-1 0 0,1 0 0,-1-1 0,1 1 0,-1 0 0,1 0 0,-1-1 0,1 1 0,0-1 0,-1 1 0,1 0 0,0-1 0,0 1 0,-1-1 0,1 0 0,0 1 0,0-1 0,0 0 0,0 1 1,-1-1-1,3 0 0,8 3-385,0-2 0,1 1 0,16-1 0,-26-1 364,55 0-1187,57 2-669,-98-1 1680,0 1 0,-1 1 0,1 0-1,28 10 1,-41-12 258,-1 0 0,1 0 0,-1 0-1,1 1 1,-1-1 0,1 1 0,-1-1 0,0 1-1,1 0 1,-1 0 0,0 0 0,0 0 0,0 0-1,-1 1 1,1-1 0,1 4 0,-2-4 46,0 1 0,-1-1 0,1 0 0,-1 1 0,1-1-1,-1 1 1,0-1 0,0 0 0,0 1 0,-1-1 0,1 1 0,-1-1 0,1 0 0,-1 1 0,-1 3 0,-3 3 253,0 0 1,0 0 0,-1-1 0,-1 1-1,1-1 1,-1-1 0,-14 13 0,2-3 412,-1-1 0,-27 17 0,39-28-626,-1 0 0,0 0-1,0-1 1,0 0 0,-1-1 0,1 0 0,-1-1 0,-19 3-1,27-5-136,0 0-1,0 0 1,0 0-1,0 0 1,0 0-1,1 0 0,-1-1 1,0 1-1,0-1 1,0 0-1,0 1 0,0-1 1,0 0-1,1 0 1,-1 0-1,0 0 1,1 0-1,-3-2 0,2 0 0,0 1 0,0-1 0,0 0 0,1 1 0,-1-1 0,1 0 0,-1 0-1,1 0 1,0-1 0,-1-5 0,-2-26-246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38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84 646 16708,'3'0'386,"0"0"0,0-1 1,1 0-1,-1 0 0,0 0 1,0 0-1,0-1 0,0 1 1,0-1-1,3-1 0,28-23 1199,-24 19-1127,-5 2-349,1 1 0,-1-1 0,0-1 0,0 1 0,-1-1 0,1 0 0,-1 0 0,-1 0 0,7-12 0,-10 16-110,1 0 1,0 0-1,-1 0 1,1 1-1,-1-1 1,1 0 0,-1 0-1,0 0 1,0 0-1,0 0 1,0 0-1,0 0 1,0 0 0,-1 0-1,1 0 1,-1 0-1,1 0 1,-1 0-1,0 0 1,0 1 0,0-1-1,0 0 1,0 1-1,0-1 1,0 0-1,0 1 1,-1-1-1,1 1 1,-1 0 0,1-1-1,-1 1 1,1 0-1,-1 0 1,0 0-1,0 0 1,1 0 0,-1 1-1,0-1 1,0 0-1,-3 0 1,1 0-6,-1 0 0,1 0 0,-1 0 0,0 0 0,1 1 0,-1 0-1,0 0 1,0 0 0,1 1 0,-1-1 0,0 1 0,1 0 0,-1 1 0,-4 1 0,2 0 5,0 0-1,1 1 1,-1-1-1,1 1 1,0 1-1,0-1 1,0 1-1,-8 10 1,9-10 5,0 1 1,1 0 0,-1 0-1,2 1 1,-1-1-1,1 1 1,0 0 0,-4 13-1,6-16 1,0 1 1,0 0-1,0-1 0,1 1 0,0 0 1,0 0-1,0-1 0,0 1 0,1 0 1,0 0-1,0-1 0,0 1 0,4 8 0,-3-10-5,0 1 0,0-1 0,0 0-1,0 0 1,1 0 0,-1-1-1,1 1 1,0-1 0,0 1-1,0-1 1,0 0 0,0 0 0,0 0-1,1 0 1,-1-1 0,1 0-1,-1 1 1,1-1 0,0 0 0,-1-1-1,1 1 1,0-1 0,0 1-1,6-1 1,1-1-48,0 0 1,1 0-1,-1-1 1,0 0-1,0-1 1,0 0-1,11-5 0,-5 0-32,1-2 0,-2 0 0,1 0 0,-1-2 0,-1 0-1,0 0 1,-1-2 0,0 0 0,-1 0 0,19-29 0,-12 12-17,-1 0 0,-2 0 0,-1-2 1,22-65-1,-30 73 131,-2 0 0,0-1 1,-1 0-1,-2 0 0,-1 0 1,-1-40-1,-2 58 6,0 0 0,0 0 0,0 0 0,-6-14 0,7 20-30,-1 0 0,1 1 0,-1-1 0,1 1-1,-1 0 1,0-1 0,0 1 0,0-1-1,0 1 1,0 0 0,0 0 0,0 0 0,0-1-1,0 1 1,0 0 0,-1 0 0,1 1-1,0-1 1,-1 0 0,1 0 0,-1 1 0,1-1-1,-1 1 1,1-1 0,-1 1 0,1-1-1,-1 1 1,0 0 0,1 0 0,-1 0 0,-3 0-1,2 1 4,1 0-1,-1 0 0,0 0 0,0 1 1,0-1-1,1 1 0,-1-1 1,1 1-1,-1 0 0,1 0 1,0 0-1,0 0 0,0 0 0,0 1 1,0-1-1,0 1 0,1-1 1,-3 5-1,-2 5 28,1 0 1,-8 25-1,7-11-17,0 1 0,1 0 0,2 0 0,1 0 0,0 0 0,3 1 0,0-1-1,1 0 1,2 0 0,1 0 0,9 27 0,-9-37-41,2 1 0,0-1-1,1 0 1,0 0 0,2-1-1,0-1 1,17 21 0,-18-25-57,1-2 1,0 1 0,0-1-1,1-1 1,0 0-1,0 0 1,1-1 0,0-1-1,0 0 1,25 8 0,-31-12 10,-1-1 1,1 0 0,-1 0 0,1 0 0,0-1 0,0 1 0,8-2-1,-14 1 54,1 0-1,0 0 0,-1 0 0,1-1 0,0 1 0,-1 0 1,1 0-1,0 0 0,-1-1 0,1 1 0,-1 0 0,1-1 1,0 1-1,-1 0 0,1-1 0,-1 1 0,1-1 1,-1 1-1,0-1 0,1 1 0,-1-1 0,1 1 0,-1-1 1,0 0-1,1 0 0,-1-1 0,0 1 0,0-1 0,-1 1 1,1-1-1,0 1 0,-1 0 0,1-1 0,-1 1 0,1 0 1,-1-1-1,0 1 0,0 0 0,1 0 0,-1-1 0,0 1 1,0 0-1,-2-1 0,-11-14-63,-1 2 1,-1 0-1,-29-20 0,-58-31-130,65 43 94,-47-26-1,-40-27 566,186 86 163,49 6-1208,161 6-1,-183-23 377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9:37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18324,'-4'5'184,"1"1"1,0-1-1,1 1 0,0 0 0,0 0 1,0 0-1,0 0 0,1 1 1,0-1-1,0 0 0,1 1 1,0-1-1,0 0 0,2 12 1,2 5 73,2 0 1,13 38-1,-6-24-235,23 75 3,-34-110 44,-1-7-21,3-16 1,1-30-22,-5 38-26,1 8-20,-1-1-1,1 1 0,-1-1 1,-1 1-1,1-1 0,-1 1 1,0-1-1,0 1 1,-3-7-1,4 17-216,7 8 175,-3-10 51,1-1 0,-1 1 0,1-1 0,-1 0 0,1 0-1,0 0 1,0-1 0,0 1 0,0-1 0,0 0 0,0-1 0,1 1-1,-1-1 1,0 0 0,0 0 0,0-1 0,7-1 0,3-1-12,0 0 0,0-1 1,-1 0-1,24-12 0,20-17 15,-60 36 36,0-1 0,1 1 0,-1-1 0,0 1 0,1 0-1,-1 0 1,1-1 0,0 1 0,-1 6 0,-8 32 145,9-37-159,1 0-1,-1 1 1,1-1-1,0 0 0,1 0 1,-1 0-1,1 1 0,0-1 1,0 0-1,0 0 1,0 0-1,1 0 0,0 0 1,3 5-1,-4-7-59,1 0 0,-1 0 0,1 0 0,-1-1 0,1 1 0,0 0-1,-1-1 1,1 0 0,0 1 0,0-1 0,0 0 0,0 0 0,0 0 0,0 0 0,1 0 0,-1-1-1,0 1 1,0-1 0,1 1 0,-1-1 0,0 0 0,0 0 0,1 0 0,-1 0 0,0 0-1,1 0 1,-1-1 0,3 0 0,-2 0 6,0 0 0,-1 0 0,1 0 0,-1 0 0,0-1 0,1 1 0,-1-1 0,0 1 0,0-1 0,0 0 0,0 0-1,0 0 1,0 0 0,2-4 0,7-12-330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39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0 907 11947,'1'1'53,"1"0"1,-1 0 0,0-1 0,0 1-1,1 0 1,-1-1 0,0 1 0,1-1-1,-1 1 1,1-1 0,-1 0 0,0 1-1,1-1 1,-1 0 0,2 0 0,16-2 100,0-1 1,-1-1-1,0 0 1,24-9-1,-11 3 34,46-13 357,506-147 2932,-436 131-2794,618-174 2129,-21-52-2174,-417 108-2941,-309 145 1800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50:09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1 345 8154,'188'-33'568,"10"-1"-480,-1 1 8,2 0 112,14 0-16,4-2-80,-3-1-128,1 0 40,-2 2 16,-29-3 0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50:10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1264 7362,'22'-5'232,"1118"-275"3371,-1009 243-3633,446-133-695,-422 120 193,771-235-2642,-780 245 3164,520-163 2066,-475 137-1521,126-51-1373,-298 106 641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50:11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2646 1 5793,'-149'27'336,"3"-1"-448,0 2-144,6-1-88,-3 1-56,4-4-40,6 1 8,14 0-8,6-2 16,-2-2-176,-1 4 448,7-3 56,7 4 16</inkml:trace>
  <inkml:trace contextRef="#ctx0" brushRef="#br0" timeOffset="1">242 559 3241,'-62'32'320,"7"-2"-256,15-5-128,8-2 184,10-4-120,6-3-72,9-5-48,1-2 0,5-2-104,1 0-72,1 2 272,3 0-40,4-2-24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50:11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1138 1 5081,'-180'40'824,"8"1"-392,12-7-144,5-3 401,23-1-97,19-1-40,28-7-144,8-2-48,38-6-584,15-3-96,31-10-88,18-4-232,41-14 448,22-6-168,40-6-169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50:29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2474 10114,'15'2'644,"1"-5"-531,-1-2 0,1 0 0,-1-1 1,-1 0-1,1-1 0,-1-1 0,23-16 0,-18 12 1,125-79 44,226-133 515,-280 176-537,2 3 0,120-39 0,147-9-488,-84 26-100,-208 47 369,-1-3 0,66-32 0,172-124 292,-167 93 140,-106 68-295,1 2-1,1 1 1,0 2-1,0 1 1,1 2-1,1 1 1,52-6 0,19 5-176,126 5 0,-203 5 68,30-2-29,0-2 0,-1-3-1,1-2 1,-2-3 0,0-2 0,0-3 0,96-44 0,-106 41 127,0 1 1,1 3 0,0 1 0,62-9 0,-57 17-45,0-3 0,-1-2 0,0-3 0,62-26 0,72-50-78,45-19-20,-148 78 44,107-25 1,91-6-56,-50 13 30,-117 23 70,403-110 195,-217 7-87,-80 30 36,-154 77-115,1 3 0,2 3 0,-1 3 1,110-8-1,158-27-772,-274 35 606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50:30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8274,'39'-12'560,"-6"1"-488,-3-1-48,-4 2 472,-2 0-496,-8 3-32,-2 1-8,-7 2-56,-5 4-312,-4-5 368,-4 4-32,-4 4-40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9:38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34 18284,'0'-1'1488,"-3"1"-1128,2 2-264,4-2 1097,-3-1-689,-2-13-216,2-5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9:38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16620,'-14'67'2897,"-3"22"-1349,16-78-1483,0 0 1,1 0-1,0 0 1,1 0-1,0 0 1,4 13-1,-4-20-53,0-1-1,0 1 0,0-1 0,0 0 1,1 0-1,-1 0 0,1 0 0,0 0 1,0 0-1,0 0 0,0 0 1,0-1-1,1 1 0,0-1 0,-1 1 1,1-1-1,0 0 0,0 0 0,0-1 1,0 1-1,0 0 0,0-1 0,1 0 1,-1 0-1,0 0 0,7 1 1,-4-1-21,1-1 1,-1 0 0,0-1-1,0 1 1,0-1 0,1 0 0,-1 0-1,0-1 1,0 0 0,0 0-1,-1 0 1,1-1 0,0 0 0,6-5-1,-4 3-17,0-1 0,0 0-1,-1 0 1,0-1 0,0 0-1,0 0 1,9-14 0,-15 16 70,-4 8 37,-7 10 82,8-10-139,1-1 1,0 1 0,0-1 0,0 1-1,1 0 1,-1-1 0,0 1 0,1 0-1,0-1 1,0 1 0,0 0 0,0 0-1,0-1 1,0 1 0,1 0 0,-1-1-1,1 1 1,0 0 0,-1-1-1,3 4 1,-1-3 9,0 0 0,0-1-1,0 1 1,1-1 0,-1 0-1,1 0 1,-1 1 0,1-2-1,0 1 1,0 0 0,0-1-1,0 1 1,0-1 0,5 2-1,0-1-2,-1 0-1,1-1 1,0 1-1,0-2 1,-1 1 0,1-1-1,0 0 1,0-1-1,0 1 1,0-2-1,-1 1 1,1-1-1,11-5 1,-18 7-73,0 0 0,0 0 0,0-1 0,0 1-1,0-1 1,0 1 0,0-1 0,0 1 0,0-1 0,0 1 0,0-1 0,-1 0-1,1 0 1,0 1 0,-1-1 0,1 0 0,0 0 0,-1 0 0,1 0 0,-1 0 0,1 0-1,-1 0 1,1 0 0,-1 0 0,0 0 0,0 0 0,1 0 0,-1 0 0,0 0-1,0-1 1,-1 0-19,0 1-1,0-1 0,0 1 0,0 0 0,0 0 0,0 0 0,0 0 1,0 0-1,0 0 0,0 0 0,-1 0 0,1 0 0,0 0 0,-1 1 1,1-1-1,-1 0 0,1 1 0,-1-1 0,1 1 0,-3-1 0,-15-2-490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9:39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0 17068,'-5'4'241,"-1"0"0,1 0 0,0 1 1,1 0-1,-1 0 0,1 0 0,0 0 1,1 1-1,-1-1 0,1 1 0,0 0 1,0 0-1,-2 9 0,-3 9 555,-9 51 0,11-41-572,1 1 0,2 0 0,1 0 0,2 0 0,2 0 0,1 0 0,10 47 0,-13-81-221,0 0-1,0-1 0,0 1 1,0 0-1,0 0 1,1 0-1,-1 0 1,0-1-1,1 1 1,-1 0-1,0 0 0,1-1 1,-1 1-1,1 0 1,-1-1-1,1 1 1,0 0-1,-1-1 1,1 1-1,0-1 0,-1 1 1,1-1-1,0 1 1,-1-1-1,1 0 1,0 1-1,1-1 1,0 0 0,-1 0 0,1 0 0,-1 0 0,1-1 0,-1 1 0,1 0 0,-1-1 0,1 0 0,-1 1 0,0-1-1,1 0 1,-1 0 0,0 1 0,2-3 0,4-3-20,0-1-1,0 0 0,10-14 1,38-55-625,-55 76 630,0 0-1,1 0 0,-1 0 0,0 0 1,0 0-1,0 0 0,1 0 0,-1 0 0,0 0 1,0 0-1,0 0 0,0 0 0,1 0 1,-1 0-1,0 0 0,0 0 0,0 0 1,0 0-1,1 0 0,-1 0 0,0 1 1,0-1-1,0 0 0,0 0 0,0 0 1,1 0-1,-1 0 0,0 0 0,0 1 1,0-1-1,0 0 0,0 0 0,0 0 0,0 0 1,0 1-1,1-1 0,-1 0 0,0 0 1,0 0-1,0 0 0,0 1 0,0-1 1,0 0-1,0 0 0,0 0 0,0 1 1,0-1-1,0 0 0,0 0 0,-1 1 1,7 18-105,-1-4 21,-4-12 85,1 1-1,0-1 1,0 0-1,0-1 0,0 1 1,0 0-1,1 0 0,-1-1 1,1 0-1,0 1 0,0-1 1,0 0-1,0 0 1,0-1-1,0 1 0,6 2 1,-3-3-9,0 1 1,1-1-1,-1 0 1,0 0 0,1-1-1,-1 0 1,1 0-1,11-2 1,-5-1-12,0 0 1,0 0-1,0-2 0,0 1 1,0-2-1,-1 0 1,0 0-1,13-9 0,-23 13 24,0 0 9,0 1 1,0-1 0,0 0-1,0 1 1,0 0 0,1 0-1,-1-1 1,0 1 0,1 1-1,4-2 1,-6 2 6,1 1 1,-1-1 0,0 1-1,1-1 1,-1 1-1,0 0 1,1 0 0,-1 0-1,0 0 1,0 0-1,0 0 1,0 0 0,0 0-1,0 0 1,0 0-1,0 1 1,0-1-1,-1 0 1,2 3 0,6 6 29,1 0 0,0-1 0,1 1 1,0-2-1,0 1 0,1-2 0,0 1 1,23 10-1,16 12-38,-33-18-32,-1 0-1,0 1 0,0 1 0,-2 0 0,0 2 0,0-1 0,-2 2 0,20 30 0,-28-39 27,-1 0 0,1 0 0,-1 0-1,-1 0 1,1 0 0,-2 0-1,1 1 1,-1-1 0,0 0-1,-1 12 1,-1-13 27,0 0-1,0 0 1,0 0-1,-1 0 1,-1 0-1,1 0 1,-1-1-1,0 1 1,0-1-1,-1 0 1,0 0-1,0 0 1,-9 9-1,7-9 17,1 0 0,-1-1 0,-1 0 0,1 0 0,-1 0 0,1-1 0,-1 0 0,-1 0-1,1-1 1,0 0 0,-1 0 0,0-1 0,0 0 0,1 0 0,-1 0 0,0-1 0,0-1 0,0 1-1,-1-2 1,1 1 0,0-1 0,0 0 0,0 0 0,1-1 0,-1 0 0,0-1 0,0 1 0,1-2-1,0 1 1,0-1 0,0 0 0,0 0 0,0-1 0,1 0 0,-6-6 0,2 0-81,0 0 1,1-1-1,1 0 1,0-1-1,0 0 1,2 0 0,-1 0-1,2-1 1,-8-26-1,11 31-39,-1 0 0,2 0 0,-1 0-1,1-1 1,1 1 0,0 0 0,0-1 0,1 1-1,0 0 1,0 0 0,1-1 0,0 1 0,1 0 0,0 1-1,0-1 1,8-13 0,-5 15-58,0 1-1,0 0 1,0 0 0,1 0-1,0 1 1,0 0 0,0 0-1,0 1 1,1 0 0,0 0 0,0 1-1,0 0 1,12-3 0,8-3-182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9:39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17756,'7'7'2168,"-1"-1"-1136,-5 0 1793,5-6-1745,4-7-1136,2 1 408,-2-3-328,-1 1-96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2:48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15243,'17'-17'954,"1"1"0,0 1 0,1 0-1,37-22 1,-55 37-946,-1 0 0,0-1 0,0 1 0,1 0 0,-1 0 0,1-1 0,-1 1 0,0 0 0,1 0 0,-1 0 1,0 0-1,1-1 0,-1 1 0,1 0 0,-1 0 0,1 0 0,-1 0 0,0 0 0,1 0 0,-1 0 0,1 0 0,-1 0 0,1 0 0,-1 0 0,0 1 0,1-1 0,-1 0 0,1 0 0,-1 0 0,0 0 0,1 1 0,-1-1 0,0 0 0,1 0 0,-1 1 0,0-1 0,1 0 0,-1 1 0,0-1 0,0 0 0,1 1 0,-1-1 0,0 0 0,0 1 0,0-1 0,1 1 0,-1-1 0,0 0 0,0 1 0,0-1 0,0 1 0,0-1 0,0 0 0,0 1 0,0-1 0,0 1 0,0-1 1,0 1-1,-5 31 121,3-25-70,-4 22 30,3-19-239,0 0 1,2 0-1,-1 0 0,1 0 0,0 0 1,2 18-1,-1-27 136,0-1 1,0 1-1,1 0 0,-1-1 1,0 1-1,1 0 1,-1-1-1,0 1 0,1-1 1,-1 1-1,1-1 1,-1 1-1,1-1 0,-1 1 1,1-1-1,-1 1 1,1-1-1,-1 0 0,1 1 1,0-1-1,-1 0 0,1 1 1,-1-1-1,1 0 1,0 0-1,-1 0 0,1 0 1,0 1-1,-1-1 1,1 0-1,0 0 0,0 0 1,0-1-1,14-2-314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8:29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14779,'-2'10'394,"1"0"-1,-1 0 1,-1 0-1,0 0 1,0 0 0,-9 17-1,-4 13 374,3-2 63,-10 59 0,20-82-733,1-1 0,1 1-1,0-1 1,1 1 0,1-1 0,0 1-1,5 20 1,-6-32-89,1 0-1,-1-1 0,1 1 1,0-1-1,0 1 1,0-1-1,1 1 1,-1-1-1,0 0 1,1 1-1,0-1 1,-1 0-1,1 0 0,0 0 1,0 0-1,0-1 1,1 1-1,-1-1 1,0 1-1,0-1 1,1 1-1,3 0 0,-3-1 0,0-1 0,0 0 0,0 1 0,0-1-1,0-1 1,0 1 0,0 0 0,1-1-1,-1 1 1,-1-1 0,1 0 0,0 0-1,0 0 1,0-1 0,0 1 0,-1-1 0,1 1-1,-1-1 1,5-3 0,9-9 66,0-1 0,-2-1 1,0 0-1,0 0 0,-1-2 0,11-20 1,-2-2 459,32-79 0,-47 106-331,-7 13-197,0 0-1,0 0 1,0 0-1,0 0 1,0 0-1,0-1 1,1 1-1,-1 0 1,0 0-1,0 0 1,0 0-1,0 0 1,0 0-1,0 0 1,0 0-1,0 0 1,0 0-1,0 0 1,1 0 0,-1 0-1,0 0 1,0 0-1,0 0 1,0 0-1,0 0 1,0 0-1,0 0 1,0 0-1,0 0 1,1 0-1,-1 0 1,0 0-1,0 0 1,0 0-1,0 0 1,0 0-1,0 0 1,0 0-1,0 1 1,0-1-1,0 0 1,0 0-1,0 0 1,1 0-1,-1 0 1,0 0-1,0 0 1,0 0-1,0 0 1,0 0-1,0 0 1,0 1-1,0-1 1,0 0-1,0 0 1,3 25 385,-2-9-415,0-10 20,0 1 1,1-1-1,-1 0 1,1 0-1,0-1 1,1 1-1,-1 0 1,1-1-1,4 6 1,-6-9 1,1 0 1,-1-1 0,1 1-1,-1-1 1,1 1 0,0-1 0,-1 0-1,1 0 1,0 0 0,0 0-1,0 0 1,0 0 0,0-1-1,0 1 1,0 0 0,0-1-1,1 0 1,-1 1 0,0-1-1,0 0 1,0 0 0,0 0-1,1-1 1,-1 1 0,0 0 0,0-1-1,0 0 1,0 1 0,4-3-1,9-4 3,-1 0-1,0-2 0,0 0 0,0 0 0,-1-2 1,13-12-1,-8 8 28,37-26-1,-54 40-24,1 0-1,-1 0 0,1 0 0,-1 1 1,1-1-1,0 0 0,-1 1 1,1-1-1,0 1 0,-1 0 0,1-1 1,0 1-1,-1 0 0,4 0 0,-4 0 1,0 1-1,0-1 1,0 0-1,0 1 1,-1-1-1,1 1 0,0-1 1,-1 1-1,1-1 1,0 1-1,-1-1 1,1 1-1,0 0 0,-1-1 1,1 1-1,-1 0 1,1 0-1,-1-1 1,0 1-1,1 0 0,-1 1 1,2 4 5,-1 0 0,0 0 1,0 0-1,-1 1 0,1-1 0,-2 8 1,1-9-7,-2 45 18,0-16-239,5 60 0,2-74-570,-1-20 520,1-10 127,1-9-177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8:30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18100,'14'11'1744,"15"-3"-1072,4-8-288,9-2 937,3-2-497,3-3-808,-3-1-576,2 1 560,-6 0-128,-18 1-232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8:30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16355,'3'7'315,"0"1"0,0 0-1,-1 0 1,0-1-1,-1 2 1,0-1-1,1 14 1,-1-4 154,1-7-327,19 222 1320,-19-175-1098,-9 115 0,7-170 415,0-15-443,4-26 1,4-27 57,25-144 61,-25 170-602,2 1 0,1 1 0,23-50 0,-32 82 94,1 0 0,-1 1-1,1-1 1,0 1 0,0-1-1,0 1 1,1 0 0,-1 0-1,1 1 1,5-4-1,-7 5 3,0 1 0,1-1 0,-1 1 0,1 0 1,0 0-1,-1 0 0,1 1 0,0-1 0,0 1 0,-1-1 0,1 1 0,0 0 0,0 0 0,0 0 0,-1 0 0,1 1 0,0-1 0,0 1 0,-1 0 0,5 1 0,-1 1-76,1 0 1,-1 0 0,0 0 0,0 1-1,0 0 1,-1 0 0,1 1 0,5 6-1,-9-9 98,0 0 1,-1 0-1,1 0 0,-1 0 0,1 0 1,-1 1-1,0-1 0,0 0 0,0 1 1,0-1-1,0 4 0,-1-4 39,1-1 1,-1 1-1,0-1 1,-1 1-1,1 0 1,0-1-1,0 1 1,-1-1-1,1 1 1,-1-1-1,1 0 1,-1 1-1,0-1 1,1 1-1,-1-1 1,0 0-1,0 0 1,0 1-1,0-1 1,-2 2-1,-4 2 73,0 1 0,0-1-1,0-1 1,-1 1 0,0-1-1,0-1 1,-9 4 0,-64 17 110,52-17-476,-20 7-813,45-13 733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8:31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0 353 15915,'0'1'59,"0"-1"-1,1 0 1,-1 1 0,0-1-1,0 0 1,0 1-1,0-1 1,0 0-1,0 1 1,1-1-1,-1 0 1,0 1 0,0-1-1,0 0 1,1 1-1,-1-1 1,0 0-1,0 0 1,1 1-1,-1-1 1,0 0-1,1 0 1,-1 1 0,0-1-1,1 0 1,-1 0-1,0 0 1,1 0-1,-1 0 1,0 0-1,1 0 1,-1 0-1,1 0 1,-1 1 0,0-1-1,1-1 1,-1 1-1,0 0 1,1 0-1,-1 0 1,1 0-1,-1 0 1,0 0-1,1 0 1,-1 0 0,0-1-1,1 1 1,-1 0-1,0 0 1,1 0-1,-1-1 1,20-14 495,-19 14-466,36-34 668,-1-2 0,-2-1 1,-2-1-1,-1-2 0,40-71 1,-60 81-743,-12 22-19,1 8 5,0 1 0,-1 0-1,1 0 1,-1 0-1,1 0 1,-1 0 0,1 1-1,-1-1 1,1 0-1,0 0 1,-1 0-1,1 0 1,-1 0 0,1 0-1,0 1 1,-1-1-1,1 0 1,-1 0-1,1 1 1,0-1 0,-1 0-1,1 1 1,0-1-1,-1 0 1,1 1-1,-7 6-18,0 0 0,1 1 0,0-1 0,1 1 0,-1 0 0,2 1 0,-6 10 0,-23 65-206,25-59-31,-10 47 0,16-62 47,1 1-1,0-1 0,1 1 0,0-1 1,1 1-1,0 0 0,3 13 0,-3-20 66,0-1-1,0 0 0,0 0 1,1 0-1,0 0 0,3 5 1,-5-7 123,1 0-1,-1-1 1,0 1 0,1-1 0,-1 1 0,1-1 0,-1 0-1,1 1 1,-1-1 0,1 1 0,-1-1 0,1 0 0,-1 1-1,1-1 1,0 0 0,-1 0 0,1 0 0,-1 1 0,1-1 0,0 0-1,-1 0 1,1 0 0,0 0 0,-1 0 0,1 0 0,0 0-1,-1 0 1,1 0 0,-1-1 0,1 1 0,0 0 0,-1 0-1,1 0 1,-1-1 0,1 1 0,0 0 0,-1-1 0,1 1-1,-1 0 1,1-1 0,-1 1 0,1-1 0,-1 1 0,0-1-1,1 1 1,0-1 0,14-26-651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8:31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1 16620,'-10'1'1640,"-4"9"-1096,-4 5-256,-3 7 856,-1 2-568,2 8-520,2-2-168,4 2-352,1 0-104,3-7-256,1-5-72,-1-14 480,1-8-136,-2-12 176</inkml:trace>
  <inkml:trace contextRef="#ctx0" brushRef="#br0" timeOffset="1">1 62 15883,'24'7'1793,"2"0"-1065,2 2-312,3 2 776,3 2-200,-4 2-463,-2 2-385,-8 2 1304,0-6-1360,-4-7 32,-3-5 40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8:32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5 294 14691,'-1'4'355,"-2"17"910,3-21-1235,0 1 0,0-1 0,0 0 0,0 1 0,0-1 0,0 0 0,0 1 0,0-1 1,0 0-1,0 1 0,0-1 0,0 0 0,0 0 0,0 1 0,0-1 0,1 0 0,-1 1 0,0-1 0,0 0 1,0 0-1,0 1 0,1-1 0,-1 0 0,0 0 0,0 0 0,0 1 0,1-1 0,-1 0 0,0 0 0,0 0 1,1 0-1,-1 1 0,0-1 0,1 0 0,-1 0 0,0 0 0,1 0 0,-1 0 0,0 0 0,0 0 0,1 0 1,-1 0-1,0 0 0,1 0 0,-1 0 0,0 0 0,1 0 0,-1 0 0,0 0 0,0 0 0,1-1 0,-1 1 1,0 0-1,1 0 0,-1 0 0,20-12 656,-1 0 0,0-1 0,-1 0 0,-1-2-1,19-19 1,-22 21-402,199-193 1258,-201 197-1577,-12 9 33,0 0 1,0 0 0,0 0 0,1 0-1,-1 0 1,0 0 0,0 0 0,0 0 0,0 0-1,0 0 1,0 0 0,1 0 0,-1 0-1,0 0 1,0 0 0,0 0 0,0 0 0,0 1-1,0-1 1,0 0 0,0 0 0,1 0-1,-1 0 1,0 0 0,0 0 0,0 0 0,0 0-1,0 0 1,0 1 0,0-1 0,0 0-1,0 0 1,0 0 0,0 0 0,0 0 0,0 0-1,0 0 1,0 1 0,0-1 0,0 0-1,0 0 1,0 0 0,0 0 0,0 0 0,0 0-1,0 1 1,0-1 0,0 0 0,-8 27-115,8-26 115,-20 54-196,-27 76-265,41-110 197,1 1 0,0 0-1,2 0 1,-1 24-1,8-12-19,-4-33 267,0 1 1,0-1 0,1 1-1,-1-1 1,1 1 0,0-1-1,-1 0 1,1 1 0,0-1-1,0 0 1,-1 0 0,1 1-1,0-1 1,0 0 0,1 0-1,-1 0 1,2 1 0,-2-2-10,1 1 1,-1-1 0,1 0-1,-1 0 1,1 0 0,-1 0-1,1 0 1,-1 0-1,1-1 1,-1 1 0,0 0-1,1-1 1,1 0-1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8:32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17268,'3'0'1992,"4"3"-1248,14-3-232,8 0 1209,11-2-769,6-2-240,7 1-648,-3-1-384,2-2 400,-1 2-120,-11 1-224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8:33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14899,'4'27'880,"-2"0"0,-1 54-1,-2-37-282,1 86 164,-6 0 0,-23 130 0,28-251-709,-1-1 0,0 0 0,0 0 0,-1 0 0,-5 12 0,8-19-39,0-1-1,0 0 1,0 1 0,-1-1 0,1 0-1,0 0 1,0 1 0,0-1 0,0 0 0,0 0-1,-1 1 1,1-1 0,0 0 0,0 0-1,-1 1 1,1-1 0,0 0 0,0 0 0,0 0-1,-1 0 1,1 0 0,0 1 0,-1-1 0,1 0-1,0 0 1,0 0 0,-1 0 0,1 0-1,0 0 1,-1 0 0,1 0 0,-4-8 269,3-16 40,5-10-152,2-1-1,0 1 0,3 1 1,0-1-1,15-31 0,5-2-289,51-85-1,-67 129 62,64-100-284,-69 112 273,1 0 0,0 0 0,1 1 0,0 0 0,1 1 0,0 0 0,23-14 1,-30 20 44,0 1 0,1 1 1,-1-1-1,1 0 0,-1 1 1,1 0-1,0 0 0,-1 0 1,1 1-1,8 0 0,-12 0 21,0 0 0,0 0-1,0 0 1,1 1 0,-1-1-1,0 1 1,0-1 0,0 0-1,0 1 1,0 0 0,0-1 0,0 1-1,0 0 1,0-1 0,0 1-1,0 0 1,0 0 0,1 1-1,-2 0 3,1-1 0,0 1 0,-1 0 0,1-1-1,-1 1 1,1 0 0,-1 0 0,0-1-1,1 1 1,-1 0 0,0 0 0,0 0 0,-1-1-1,1 1 1,0 0 0,-1 2 0,-1 1 42,1 0 1,-1 0-1,-1 0 1,1 0 0,-1-1-1,0 1 1,0-1-1,0 1 1,0-1-1,-1 0 1,0 0-1,1-1 1,-2 1-1,1-1 1,0 0 0,-9 5-1,-8 4 296,-1-2 0,-32 12 0,41-18-194,-17 8 117,0-2-1,-42 7 1,63-16-677,9-4 294,14-3-6,14 1-142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8:33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11 17516,'7'-3'526,"0"1"-1,0 1 1,0-1 0,1 1 0,-1 0-1,9 1 1,-15-1-477,1 1 1,-1 0-1,1 1 0,-1-1 1,1 0-1,-1 0 0,0 1 0,1-1 1,-1 0-1,1 1 0,-1 0 1,0-1-1,0 1 0,1 0 0,-1 0 1,0-1-1,0 1 0,0 0 1,0 0-1,0 0 0,0 0 0,0 1 1,0-1-1,0 0 0,-1 0 1,1 0-1,0 1 0,-1-1 0,1 0 1,-1 1-1,1-1 0,-1 1 0,0-1 1,0 0-1,1 1 0,-1-1 1,0 3-1,-1 3-18,0 0 0,0-1 1,0 1-1,-1 0 0,0-1 0,0 1 0,0-1 1,-1 1-1,-6 9 0,-6 6-4,-18 24 0,24-34 7,-8 9 17,3-3 3,0 0 1,1 0 0,-19 39-1,32-56-54,-1 0 0,1-1 0,-1 1 0,1 0 0,0 0 0,-1 0 0,1 0 0,0 0-1,-1-1 1,1 1 0,0 0 0,0 0 0,0 0 0,0 0 0,0 0 0,0 0 0,0 0 0,0 0-1,1-1 1,-1 1 0,0 0 0,0 0 0,1 0 0,-1 0 0,0 0 0,1-1 0,-1 1-1,1 0 1,-1 0 0,1-1 0,0 1 0,-1 0 0,1-1 0,0 1 0,-1 0 0,1-1 0,0 1-1,0-1 1,-1 0 0,1 1 0,0-1 0,0 1 0,0-1 0,0 0 0,1 1 0,3-1-59,0 1 1,0-1-1,0 0 1,-1 0 0,1 0-1,0-1 1,7-2-1,10-3-56,0-2 0,-1-1 0,-1-1 0,0 0 0,26-19 0,-39 25 80,59-37-229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8:34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0 17332,'-10'13'1304,"-18"10"-872,-5 5-144,-7 7 576,-4 4-288,1 5-167,1 1-1,7-4-40,6-5-88,12-7-392,4-9-296,13-18 368,-2-2-96,5-16-72</inkml:trace>
  <inkml:trace contextRef="#ctx0" brushRef="#br0" timeOffset="1">42 165 18284,'21'10'1744,"12"2"-1192,3-1-240,6 2 433,1-2-393,-1-4-712,-6-1 472,-11-2-320,-8 0-176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2:49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0 15955,'-25'29'1289,"5"3"-1065,4 3-496,5-2 2320,11-9-1872,8-6 80,13-12 80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8:34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116 170 14523,'4'0'268,"0"0"1,0 1-1,0-1 0,0 1 1,0 0-1,0 0 0,0 0 1,0 1-1,0 0 0,-1-1 1,1 1-1,5 4 0,-7-4-151,-1 0 0,1-1 0,-1 1 0,0 0 0,0 0 0,0 0-1,1 0 1,-2 0 0,1 0 0,0 0 0,0 0 0,-1 1 0,1-1-1,-1 0 1,0 0 0,0 1 0,0-1 0,0 0 0,0 0 0,0 1 0,0-1-1,-1 0 1,1 0 0,-1 0 0,-1 3 0,-2 7 137,0 0 1,-1-1-1,0 1 1,-1-1-1,0 0 1,-9 10-1,-51 59 995,14-19-450,51-60-787,-15 25 237,16-26-245,-1 1 0,1 0 0,0-1 0,-1 1 1,1 0-1,0-1 0,0 1 0,0 0 0,-1 0 0,1-1 0,0 1 0,0 0 0,0 0 1,0-1-1,0 1 0,1 0 0,-1 0 0,0-1 0,0 1 0,0 0 0,1-1 0,-1 1 1,0 0-1,1 0 0,-1-1 0,0 1 0,1-1 0,-1 1 0,1 0 0,-1-1 0,1 1 1,-1-1-1,1 1 0,0-1 0,-1 0 0,2 1 0,8 2-144,-1 0-1,1-1 1,0-1 0,0 0-1,0 0 1,0-1 0,0 0-1,15-2 1,-20 1 64,13-1-31,0-1 0,0 0 0,0-2 0,0 0-1,19-8 1,34-16-246</inkml:trace>
  <inkml:trace contextRef="#ctx0" brushRef="#br0" timeOffset="1.04">606 5 19516,'9'0'1969,"11"4"-1401,26-4-288,11 0 984,18 0-688,4-2-264,5-1-832,-1 0-480,-18 3 864,-15 1-240,-27 1-120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8:34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16131,'0'4'1625,"18"-1"-969,9 0-288,12-3 1120,6 2-647,9-1-849,2-1-465,5 0 513,1 0-120,-8-3-208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8:35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10 15539,'-15'3'423,"1"-1"0,-1 2-1,1 0 1,0 0-1,1 2 1,-24 11-1,32-14-287,0 0 0,0 0 0,1 0-1,-1 1 1,1 0 0,-1 0-1,1 0 1,0 0 0,1 1-1,-1-1 1,1 1 0,0 0-1,0 0 1,0 0 0,1 1-1,0-1 1,0 1 0,0-1 0,-1 11-1,2-14-86,1 1 0,0-1-1,0 0 1,0 0 0,0 1-1,0-1 1,1 0 0,-1 0-1,1 0 1,-1 0 0,1 0-1,0 0 1,0 0 0,0 0-1,0 0 1,0 0 0,0 0-1,0 0 1,1 0 0,-1-1-1,1 1 1,-1-1 0,1 1-1,0-1 1,-1 1 0,1-1-1,0 0 1,0 0 0,0 0-1,0 0 1,0 0 0,0-1 0,0 1-1,0 0 1,1-1 0,-1 0-1,0 1 1,3-1 0,4 1 24,-1-1 0,1 0 0,-1-1-1,0 0 1,1 0 0,-1 0 0,0-1 0,0 0 0,9-4 0,-8 2-81,0-1-1,0 0 0,0 0 1,-1 0-1,0-1 1,0-1-1,13-12 0,-19 16-88,1 0 0,0 0 0,-1-1 0,1 1 0,-1 0-1,0-1 1,0 1 0,-1-1 0,1 0 0,-1 0 0,0 0-1,0 0 1,0 0 0,0 0 0,0 0 0,-1 0 0,0 0 0,0 0-1,0 0 1,-1 0 0,0-7 0,-1 8 47,1 0-1,0 1 1,-1-1 0,1 0-1,-1 1 1,0-1 0,0 1-1,0 0 1,0 0-1,0 0 1,0 0 0,0 0-1,-1 0 1,1 0 0,-1 1-1,0-1 1,1 1 0,-1 0-1,-5-2 1,-29-5-612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8:38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12451,'-1'6'95,"1"0"0,0 0-1,1 0 1,-1 0 0,1 0 0,1 0 0,-1 0 0,1 0 0,0 0 0,0-1 0,0 1 0,1-1 0,0 1 0,0-1 0,0 0 0,1 0 0,0 0 0,0-1 0,0 1-1,8 6 1,4 2 13,1 0-1,0 0 1,1-2-1,30 15 1,-11-10-62,1-1 0,1-1 0,1-3 1,-1-1-1,2-1 0,-1-3 0,1-1 1,0-3-1,70-3 0,19-11-78,217-49 1,-209 33 3,140-16-74,-236 40 91,-1 3 0,1 1 0,0 1 0,71 14 1,-59-3 27,0 3 0,89 39 0,96 62 74,-139-65 363,165 61 0,-204-92 6,1-4-1,0-2 0,1-3 1,73 4-1,-121-15-549,-1-1 0,1 0 0,-1-1-1,24-7 1,-1 1-170,-22 5 47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8:38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1 459 14219,'264'-105'1007,"86"-34"-975,12 34-31,-330 98 20,0 2 1,0 0-1,1 2 0,44 2 0,-66 2-9,0 1 1,0-1-1,0 2 1,0-1-1,-1 2 0,1-1 1,11 7-1,-16-7-4,0 0 0,0 1-1,-1 0 1,1 1 0,-1-1-1,0 1 1,0 0 0,0 0 0,-1 1-1,1-1 1,-1 1 0,4 9 0,-1 0 154,-1 1 1,9 33-1,-11-32 81,1 0 0,12 27 0,-14-39-177,-1 0 0,1 0-1,0-1 1,1 1 0,-1-1 0,1 0-1,0 0 1,0 0 0,0 0 0,0-1-1,1 1 1,8 3 0,0-1 44,0-1-1,0 0 1,1-1 0,0-1 0,0 0 0,0-1 0,0 0 0,23-1-1,116-12 380,-145 10-465,59-8 122,-1-4 0,0-2 0,84-32 0,-64 14-76,154-85-1,-204 97-225,-2-1-1,0-1 1,-2-2-1,31-30 0,-59 51 95,-2 3 44,-1 0 0,0-1 1,1 1-1,-1 0 0,0-1 0,0 1 0,0 0 1,0-1-1,0 0 0,0 1 0,-1-1 0,1 1 1,0-1-1,0-2 0,-1-7-214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8:39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18340,'0'15'1344,"-8"5"-1024,-7 5-144,1 8 480,-4 3-271,5 10-353,3 5-249,7 1-495,3-1 2153,8-15-1457,3-9 16,2-14-56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8:39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1 161 13763,'2'-7'186,"-1"1"0,2-1-1,-1 1 1,1 0 0,0 0 0,0 0 0,1 0-1,-1 0 1,1 1 0,0-1 0,1 1 0,5-5 0,-1 3 12,-1 1 1,1 0-1,0 1 1,0 0-1,0 0 0,1 1 1,15-5-1,2 1 170,1 1-1,-1 1 0,1 2 0,54-2 0,-65 5-287,-1 2-1,1 0 1,0 1-1,0 1 1,-1 0 0,0 1-1,0 1 1,0 0-1,25 14 1,-33-15-56,0 1 1,0 0 0,-1 1-1,0 0 1,0 0 0,-1 0-1,11 14 1,-13-15-18,-1 0 1,0 0 0,0 0-1,-1 0 1,1 1 0,-1-1-1,-1 1 1,1 0 0,-1-1-1,0 1 1,0 0-1,0 0 1,-1 8 0,-1-2 2,-1-1 1,-1 1 0,0-1-1,0 0 1,-1 0-1,0-1 1,-1 1-1,0-1 1,-1 0 0,0 0-1,-9 11 1,1-4 18,0 1 0,-2-2 0,0 0 0,-33 26 0,28-29-107,-36 18 0,66-33-431,1 1 1,-1 0-1,0 1 1,0 0-1,15 2 0,-22-2 429,9 1-168,0 1-1,1 0 0,-1 0 0,0 1 0,-1 1 0,1 0 0,0 0 0,-1 1 0,15 10 0,-22-13 249,0 0-1,0 0 0,0 0 0,0 0 1,0 1-1,0 0 0,-1 0 1,1-1-1,-1 1 0,0 1 0,0-1 1,0 0-1,0 0 0,0 1 0,-1-1 1,0 1-1,1 0 0,-2-1 0,1 1 1,0 0-1,-1-1 0,1 1 1,-1 0-1,0 0 0,0 0 0,-1-1 1,1 1-1,-1 0 0,0 0 0,0-1 1,-2 8-1,-2-3 161,1 0 0,-1 0 1,0 0-1,-1-1 0,0 0 0,0 0 0,-1 0 1,0-1-1,0 0 0,0 0 0,-11 6 0,-6 3 615,-1-1 0,-36 14-1,45-21-359,0-1 1,0-1-1,-1 0 0,-19 2 0,31-6-329,0-1 0,-1 0 0,1 0-1,-1 0 1,1-1 0,0 1 0,-9-3-1,11 2-99,1 0 0,-1 0 0,0-1 0,1 1 0,-1 0 0,1-1 0,0 0-1,0 1 1,-1-1 0,1 0 0,0 0 0,0 0 0,1 0 0,-1-1 0,-2-3 0,3 3-50,-1-1 0,1 0 0,0 0 0,0 0 1,0 0-1,0 0 0,1-1 0,0 1 0,-1 0 0,2 0 1,-1 0-1,0 0 0,1 0 0,0-1 0,0 1 1,0 0-1,0 1 0,1-1 0,0 0 0,3-6 0,14-20-492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8:40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13 16404,'-2'1'148,"0"1"1,0-1-1,0 1 1,0 0-1,0 0 1,1-1 0,-1 1-1,0 0 1,1 0-1,0 0 1,-2 4 0,2-5-59,-2 4 42,0 1 0,0 0 0,0 1 0,1-1 0,0 0 0,0 1 0,1-1-1,0 1 1,-1 9 0,2-14-119,0 1 0,0-1-1,0 0 1,0 0 0,0 0-1,1 0 1,-1 1 0,1-1-1,-1 0 1,1 0 0,0 0 0,0 0-1,0 0 1,0 0 0,0-1-1,0 1 1,0 0 0,1 0-1,-1-1 1,1 1 0,-1-1-1,1 1 1,0-1 0,-1 0-1,1 0 1,0 0 0,0 0 0,0 0-1,0 0 1,0 0 0,0 0-1,3 0 1,2 0-1,0 0 1,0-1-1,0 0 0,0 0 0,0-1 1,0 0-1,0 0 0,-1 0 0,1-1 1,0 0-1,-1 0 0,1-1 1,-1 0-1,0 0 0,0-1 0,0 1 1,10-9-1,-5 3 125,0-1-1,-1 0 1,0 0-1,-1-1 1,0 0-1,-1 0 1,12-23 0,-16 15 369,-6 15-98,-4 11-15,5-4-400,0 0 1,0 1-1,0-1 1,1 0-1,-1 1 1,1-1-1,0 0 1,0 1-1,0-1 1,0 0-1,1 1 1,-1-1-1,1 1 1,0-1-1,0 0 1,0 0-1,0 0 1,0 1-1,1-1 1,0 0-1,-1-1 1,1 1-1,0 0 1,0 0-1,1-1 1,-1 1-1,0-1 1,1 0-1,3 3 1,2 1-126,-1-1-1,1 0 1,0 0 0,0-1 0,1 0 0,-1 0 0,1-1-1,0 0 1,16 3 0,26-2-184,3-6-123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8:40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303 241 16996,'-24'-3'427,"0"1"-1,0 1 1,0 1 0,0 1 0,0 1 0,0 1 0,-37 11 0,16 1 32,43-14-438,0 0 0,1 0 0,-1 0 0,0 0 0,0 0 0,1 0-1,-1 1 1,1-1 0,-1 0 0,1 1 0,-1-1 0,1 1 0,0 0 0,0 0 0,0-1 0,0 1 0,0 0 0,0 0 0,0 3 0,1-5-17,-1 1 1,1 0 0,0 0 0,0 0 0,0 0 0,0 0 0,1 0 0,-1 0 0,0-1-1,0 1 1,0 0 0,1 0 0,-1 0 0,0 0 0,1-1 0,-1 1 0,1 0 0,-1 0-1,1-1 1,-1 1 0,1 0 0,0-1 0,-1 1 0,2 0 0,0 1-6,1-1 1,-1 1 0,1-1 0,-1 0-1,1 0 1,-1 0 0,1 0-1,3 0 1,5 1-41,0-1 1,23 0-1,-18-2-1,-1 0 1,0-2 0,0 0-1,0-1 1,0 0-1,0-1 1,-1-1 0,0 0-1,0-1 1,0 0 0,-1-1-1,0-1 1,20-18-1,-20 16 66,0-1 0,-2 0 1,1-1-1,-2 0 0,0-1 0,0 0 0,-2-1 0,1 0 0,-2 0 0,0-1 0,-1 0 0,5-20 0,-10 34-11,0 1 0,-1-1 0,0 1 0,1-1 0,-1 0 0,0 1 0,1-1 0,-1 0 0,0 1 0,0-1 0,0 0 0,-1 1 0,1-1 0,0 0 0,-1 1 0,1-1 0,-1 1 0,1-1 0,-1 0 0,0 1 0,0-1 0,0 1 0,0 0 0,-1-3 0,1 4-4,0-1 0,0 1 0,1 0-1,-1 0 1,0-1 0,1 1 0,-1 0-1,0 0 1,0 0 0,1 0 0,-1 0-1,0 0 1,0 0 0,1 0 0,-1 0-1,0 1 1,0-1 0,1 0 0,-2 1-1,-1 0 5,1 1-1,-1-1 1,1 1-1,0-1 1,0 1-1,0 0 1,-4 3-1,-1 4-33,0 1 0,1-1 0,0 1 0,0 0 0,1 1 0,1-1 0,-1 1-1,2 0 1,-1 0 0,2 0 0,-1 1 0,2-1 0,-1 0 0,2 1 0,-1 0 0,3 19 0,-1-26-15,0-1 0,0 0 0,1 1 1,0-1-1,-1 0 0,2 0 0,-1 0 1,0 0-1,1 0 0,-1 0 1,1-1-1,0 1 0,0-1 0,1 0 1,-1 0-1,1 0 0,0 0 0,-1-1 1,1 0-1,0 1 0,0-1 0,1-1 1,4 3-1,32 7-235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8:41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187 436 15627,'-2'-1'168,"0"0"0,0 0 0,0 0-1,0 1 1,0-1 0,0 1 0,0 0-1,-1-1 1,1 1 0,0 0-1,0 0 1,0 1 0,0-1 0,0 0-1,0 1 1,-1-1 0,1 1 0,0-1-1,0 1 1,0 0 0,1 0 0,-1 0-1,-3 2 1,-3 2 270,0 0 0,0 0 1,-14 13-1,21-17-437,0 0 0,0 0-1,0 0 1,0 0 0,-1 1 0,2-1 0,-1 0-1,0 1 1,0-1 0,0 0 0,0 1 0,1-1-1,-1 1 1,1-1 0,-1 1 0,1 0 0,0-1-1,0 1 1,-1-1 0,1 1 0,0 0 0,0-1 0,1 1-1,-1-1 1,0 3 0,2 0-183,0 1-1,1-1 1,-1 0-1,1 0 1,-1 0 0,7 7-1,6 8-369,-1 4 291,-2 0 1,-1 0 0,0 1 0,-2 1 0,-1-1 0,-1 1 0,-1 1 0,-1-1 0,-1 1 0,-2 0 0,0 39 0,-3-53 299,0-1 1,0 0-1,-2 0 1,1 0-1,-1 0 1,-1 0-1,0-1 1,0 0-1,-9 15 1,11-21 32,0-1 0,0 0 0,0 1 0,0-1-1,-1 0 1,0 0 0,1-1 0,-1 1 0,0-1 0,-1 1 0,1-1 0,0 0 0,-1 0 0,1 0 0,-1 0 0,1-1 0,-1 0-1,0 1 1,0-1 0,0-1 0,0 1 0,1-1 0,-1 1 0,0-1 0,0 0 0,0 0 0,0-1 0,0 1 0,0-1-1,-5-1 1,6 1-16,0-1 0,0 1-1,0-1 1,0 0 0,0 0-1,0 0 1,0 0 0,0 0-1,1-1 1,0 1 0,-1-1-1,1 0 1,0 0 0,0 1-1,0-1 1,0 0 0,1-1-1,-1 1 1,1 0 0,0 0-1,-1-5 1,-1-3-105,1 0 1,0 0-1,1-1 1,0 1-1,1-16 1,3 2-311,0 1 0,2 0 1,1 0-1,0 1 0,2-1 0,1 2 1,1-1-1,0 1 0,2 1 1,1 0-1,0 0 0,1 1 0,2 1 1,34-34-1,-41 45 331,0 1 0,0 0 0,0 1 1,1 0-1,0 0 0,21-7 0,-24 10 222,-1 1-1,1 0 1,0 1-1,0 0 1,1 0-1,-1 0 1,0 1-1,0 0 0,0 1 1,0-1-1,0 1 1,9 3-1,-11-3-54,0 0-1,0-1 0,1 1 1,-1-1-1,0 0 1,0-1-1,0 1 0,1-1 1,-1 0-1,0 0 1,0-1-1,8-3 0,-15 7-130,0-1-1,0 1 0,0 0 1,0 0-1,1 0 0,-1 0 1,1 0-1,-1 0 0,1 0 1,0 0-1,0 1 0,0-1 1,0 0-1,0 1 1,0-1-1,1 1 0,-1-1 1,1 1-1,0-1 0,0 5 1,0-6 0,0 1 1,0 0 0,1 0 0,-1 0-1,1-1 1,-1 1 0,1 0-1,-1-1 1,1 1 0,0-1 0,0 1-1,0-1 1,0 1 0,0-1 0,0 1-1,1-1 1,-1 0 0,0 0-1,1 0 1,-1 0 0,1 0 0,-1 0-1,1 0 1,-1 0 0,1 0 0,0-1-1,-1 1 1,1-1 0,3 1-1,5 0 23,-1 0 0,0 0 0,1-2 0,-1 1 0,0-1 0,0 0 0,1-1 0,-1 0 0,0 0 0,0-1 0,-1 0 0,15-8 0,-7 2 5,0 0 1,-1 0-1,-1-1 1,1-1-1,21-23 1,-12 7 28,-1-2-1,-2-1 1,-1 0 0,-1-2-1,-2 0 1,-1-1 0,-2 0-1,-1-2 1,16-63 0,-26 87 0,-1 0 0,0 0-1,0 0 1,-1 0 0,-1-18 0,-5 14 70,5 15-131,-1 0 1,1 0 0,0 0 0,0-1 0,-1 1 0,1 0-1,0 0 1,-1 0 0,1 0 0,0 0 0,0 0-1,-1 0 1,1 0 0,0 0 0,-1 0 0,1 0 0,0 0-1,-1 0 1,1 0 0,0 0 0,0 0 0,-1 0 0,1 0-1,0 0 1,-1 0 0,1 0 0,0 0 0,-1 1 0,-1 0 15,0 1 0,0 0 1,0 0-1,0 0 1,0 0-1,0 0 1,1 0-1,-1 1 0,-1 2 1,-8 17 21,1-1 0,1 2-1,1-1 1,1 1 0,0 0 0,-3 37 0,5-23-87,2 2-1,2-1 1,5 53 0,-1-66-45,0-1 0,8 25-1,-8-39 35,0-1-1,0 0 0,1 0 0,0 0 1,1 0-1,-1-1 0,2 1 0,6 7 0,-2-7-80,-8-10-127,-12-18-232,-70-67-889,56 63 1447,1-2 0,1 0 0,-34-52 1,55 75-1,-1-1 1,1 1 0,0 0 0,0 0 0,0-1 0,0 1-1,0-1 1,0 1 0,1-1 0,-1 1 0,1-1 0,0 1-1,0-1 1,0 1 0,0-1 0,1-3 0,-1 5-20,1-1 0,0 1 1,0 0-1,0-1 1,0 1-1,0 0 0,0 0 1,0 0-1,1 0 0,-1 0 1,0 0-1,1 0 1,-1 0-1,1 0 0,-1 1 1,1-1-1,-1 1 0,1-1 1,-1 1-1,1-1 1,-1 1-1,1 0 0,0 0 1,-1 0-1,1 0 0,3 0 1,22 1 92,0 1-1,0 1 1,30 7 0,41 6-132,-16-13-56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2:49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1 739 15267,'338'-653'3229,"-328"633"-3185,17-46 45,-32 76-81,0 0 0,0 1 0,1 0-1,1-1 1,0 1 0,-3 16 0,-1 4 0,3-19-6,1 0-1,1 1 1,0-1 0,0 1 0,1 17-1,1-28 0,0 0-1,0 0 1,1 0 0,-1-1-1,1 1 1,-1 0-1,1 0 1,0 0-1,-1 0 1,1-1-1,0 1 1,0 0-1,0-1 1,1 1 0,-1-1-1,0 1 1,3 1-1,-2-2 1,0 0-1,0 0 1,0 0-1,1 0 1,-1 0 0,0-1-1,1 1 1,-1-1-1,0 0 1,1 0-1,-1 1 1,0-2-1,1 1 1,-1 0-1,1 0 1,-1-1 0,0 1-1,3-2 1,9-3 6,0 0 0,-1-1 0,0 0 0,-1-1 0,1 0-1,-1-1 1,-1 0 0,14-13 0,0-2 176,-1-1 0,28-36-1,-35 36 120,-11 17 263,-15 21-107,-3 7-302,1 0 0,2 1 0,0 0 0,1 0 0,1 1 0,1 0 0,-6 47 0,12-66-185,-1 0-1,1 1 1,0-1-1,0 0 1,1 1-1,0-1 1,-1 0-1,1 1 1,1-1-1,-1 0 1,0 0-1,1 0 1,0 0-1,0 0 1,5 6 0,-5-7 22,0-1 1,1 0 0,-1 0 0,1-1-1,-1 1 1,1 0 0,-1-1 0,1 0-1,0 1 1,0-1 0,0 0 0,0-1-1,0 1 1,0 0 0,0-1 0,0 0-1,0 1 1,0-1 0,0-1 0,0 1-1,0 0 1,0-1 0,3 0 0,25-8-202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8:42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83 17852,'-7'34'482,"1"1"0,2-1 0,1 1 0,2 0 0,1 0 0,2 0 1,7 38-1,-9-73-479,10 42 140,-10-41-127,0 0 0,0 0 1,0 0-1,1 1 0,-1-1 0,1 0 0,-1 0 0,1 0 0,-1 0 1,1 0-1,-1 0 0,1 0 0,0 0 0,0 0 0,-1 0 1,1 0-1,0 0 0,0 0 0,0 0 0,0-1 0,0 1 0,0 0 1,0-1-1,1 1 0,-1-1 0,0 1 0,0-1 0,2 1 0,-3-2-1,1 0-1,0 1 0,0-1 0,0 1 0,-1-1 0,1 0 0,0 0 0,-1 1 0,1-1 0,-1 0 1,1 0-1,-1 0 0,1 0 0,-1 1 0,1-1 0,-1 0 0,0 0 0,0 0 0,1 0 1,-1 0-1,0 0 0,0 0 0,0 0 0,0-2 0,1-1 46,4-40 145,-3 0 1,0 0 0,-10-82 0,3 56-217,5 70 10,0-1 1,0 1-1,0 0 1,0 0-1,0-1 1,0 1 0,0 0-1,0-1 1,0 1-1,0 0 1,0 0-1,0-1 1,0 1-1,0 0 1,0 0 0,1-1-1,-1 1 1,0 0-1,0 0 1,0-1-1,0 1 1,1 0-1,-1 0 1,0 0 0,0-1-1,0 1 1,1 0-1,-1 0 1,0 0-1,0 0 1,1 0 0,-1-1-1,0 1 1,0 0-1,1 0 1,-1 0-1,0 0 1,1 0-1,-1 0 1,0 0 0,0 0-1,1 0 1,-1 0-1,0 0 1,1 0-1,-1 0 1,0 0-1,0 1 1,1-1 0,-1 0-1,0 0 1,0 0-1,1 0 1,-1 0-1,0 0 1,0 1-1,1-1 1,-1 0 0,0 0-1,0 1 1,17 10-9,-17-11 7,13 10 0,1-1-1,-1-1 1,1 0-1,1-1 1,-1-1-1,1 0 1,0-1-1,0 0 1,1-1-1,0-1 1,23 2-1,-27-4 13,-1-1-1,0 0 1,0 0 0,0-1-1,1-1 1,-1 0-1,0 0 1,0-1 0,-1-1-1,1 1 1,-1-2-1,0 0 1,0 0 0,0 0-1,0-1 1,-1-1-1,9-8 1,-13 10 3,-1 1 0,0-2 1,0 1-1,0 0 0,-1-1 0,0 0 0,0 0 1,0 0-1,-1 0 0,1 0 0,1-12 0,-3 16-8,-1 0-1,0 0 0,0 0 0,0 0 0,0 0 0,0 0 0,0 0 0,-1 0 0,1 0 1,-1 0-1,1 1 0,-1-1 0,1 0 0,-1 0 0,0 1 0,0-1 0,-2-2 0,1 2-2,1 1 0,-1-1 0,0 1 0,0 0 0,0 0 0,0 0 0,0 0 0,0 0 0,0 0 0,0 1 0,0-1 0,0 1 0,-1-1 0,1 1 0,0 0 0,0 0 0,-1 0-1,-3 0 1,-1 1-1,0 1-1,-1 0 0,1 0 0,1 0 0,-1 1 0,0 0 0,1 0 0,-1 1 0,1-1 0,0 2 0,0-1 1,1 0-1,-1 1 0,1 0 0,0 1 0,-7 9 0,4-5 2,0 1 0,1 0 1,0 0-1,1 0 0,0 1 0,1 0 0,0 0 1,-4 20-1,7-25-25,1 1 0,1-1 0,-1 1 0,1-1 0,0 0 0,1 1 0,0-1 0,0 0 0,1 1 0,0-1 0,0 0 0,4 9 0,-4-12-31,0 0 0,0 0 0,1 0 0,-1-1 0,1 1 0,0-1 1,0 1-1,0-1 0,1 0 0,-1 0 0,1-1 0,-1 1 0,1-1 0,0 1 1,0-1-1,0-1 0,0 1 0,1 0 0,-1-1 0,0 0 0,8 1 0,-5-1 6,0-1 0,1 0 0,-1 0-1,11-3 1,34-8-261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8:43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6 17892,'-5'-2'301,"0"1"-1,0 0 1,1 1 0,-1-1-1,0 1 1,0 0 0,0 0-1,0 0 1,0 0 0,1 1-1,-1 0 1,-8 3 0,0 0 220,-1 0 0,1 2 0,-13 6 0,24-11-507,1 0 0,-1-1 0,1 1-1,-1 0 1,1 0 0,0 0 0,-1 0 0,1 0 0,0 0-1,0 0 1,0 0 0,-1 0 0,1 1 0,1-1 0,-1 0-1,0 1 1,0-1 0,0 1 0,0 1 0,1-1-45,0-1 1,1 1-1,-1-1 1,1 1-1,-1-1 1,1 0-1,-1 1 1,1-1-1,0 0 1,0 1-1,0-1 1,0 0-1,0 0 1,0 0-1,0 0 0,0 0 1,0 0-1,0 0 1,0 0-1,1 0 1,1 1-1,42 28-963,39 30-450,-74-52 1277,0 1 0,-1 0 1,0 0-1,0 1 0,12 19 0,-20-27 151,0 0 1,1 0-1,-1 1 0,0-1 1,0 1-1,-1-1 0,1 1 0,0-1 1,-1 1-1,0-1 0,1 1 1,-1 0-1,0-1 0,0 1 1,-1 0-1,1-1 0,0 1 1,-2 3-1,0-2 35,1 0 0,-1 0 0,-1 0 0,1 0 1,0-1-1,-1 1 0,0-1 0,0 0 0,0 0 0,-4 4 0,-4 1 130,1-1-1,-1 0 0,0 0 1,-1-1-1,0-1 0,-18 6 1,28-10-127,1 0 0,-1-1 1,1 0-1,-1 1 0,0-1 1,1 0-1,-1 0 0,1 0 1,-1 0-1,0 0 0,1 0 1,-4-1-1,5 1-19,0 0 1,-1 0-1,1 0 0,-1-1 0,1 1 1,0 0-1,-1-1 0,1 1 0,0 0 1,-1-1-1,1 1 0,0 0 1,0-1-1,-1 1 0,1-1 0,0 1 1,0-1-1,0 1 0,-1 0 1,1-1-1,0 1 0,0-1 0,0 1 1,0-1-1,0 1 0,0-1 0,0 0 1,1-4 115,0 1 0,0-1 0,1 1 0,0 0 0,-1-1 0,1 1-1,5-7 1,6-9-10,1 0 0,0 1 1,19-17-1,24-21 4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8:43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0 15875,'-14'14'573,"-1"0"-1,2 1 1,-14 19-1,22-28-438,2 0-1,-1 0 1,0 0-1,1 0 1,1 1 0,-1-1-1,1 1 1,0 0-1,0 0 1,1 0-1,0 0 1,-1 9 0,3-13-109,-1 0 1,1 0 0,-1 0 0,1 0 0,0-1 0,0 1 0,0 0 0,0 0 0,1-1-1,-1 1 1,1-1 0,-1 1 0,1-1 0,0 0 0,0 0 0,0 1 0,0-1-1,1-1 1,-1 1 0,0 0 0,1 0 0,0-1 0,-1 0 0,1 1 0,0-1 0,-1 0-1,1 0 1,4 0 0,9 3-365,0-1 0,1 0 0,29 0 0,-31-2 68,-14-1 258,7 0-181,-1 1-1,1 0 1,0 0 0,0 0 0,-1 1 0,10 3 0,-15-4 218,0 0 1,-1 1 0,1-1 0,0 0 0,0 0 0,-1 1 0,1-1 0,-1 1 0,1 0 0,-1-1 0,0 1 0,0 0-1,1 0 1,-1 0 0,0 0 0,-1 0 0,1 0 0,0 0 0,-1 0 0,1 0 0,-1 0 0,1 0 0,-1 1 0,0-1-1,0 0 1,0 3 0,-1 6 197,2 8 1959,3-17-1000,6-10-465,6-11-544,-2 0 1,0-1-1,-1-1 1,-1 0-1,-1-1 1,-1 0-1,0-1 1,-2 0 0,-1 0-1,5-30 1,-11 51-178,2-23-14,-3 24 19,0 0-1,0 0 0,0 1 0,0-1 1,0 0-1,0 0 0,0 0 0,0 0 1,0 0-1,0 0 0,0 1 0,-1-1 0,1 0 1,0 0-1,0 0 0,-1 0 0,1 1 1,-1-1-1,1 0 0,-1 0 0,0 0 1,0 1-2,1 0 1,0 0 0,-1 1 0,1-1 0,-1 0 0,1 0 0,-1 1 0,1-1 0,0 0 0,-1 1 0,1-1 0,0 0 0,-1 1 0,1-1 0,0 0 0,0 1 0,-1-1-1,1 1 1,0-1 0,0 1 0,0-1 0,-1 1 0,1-1 0,0 1 0,0-1 0,0 1 0,0-1 0,0 1 0,0-1 0,0 0 0,0 1 0,0-1 0,0 1-1,0-1 1,1 2 0,0 19-14,1-13 12,0-1 0,1 1 0,0-1 0,0 1 0,0-1 0,1 0 0,0 0-1,1-1 1,0 1 0,0-1 0,0 0 0,0-1 0,1 1 0,0-1 0,0 0 0,1 0 0,-1-1 0,1 0-1,14 7 1,-15-9-49,0 1 0,-1-1 0,1 1-1,0-2 1,0 1 0,0-1 0,0 0-1,1 0 1,-1 0 0,0-1 0,0 0-1,1 0 1,-1-1 0,0 0 0,0 0-1,0 0 1,0-1 0,0 0 0,0 0-1,0 0 1,-1-1 0,1 0 0,-1 0-1,1 0 1,6-7 0,-10 9 21,-1 0 0,0 0 1,0 0-1,0 0 0,0 0 0,0 0 0,0 0 1,0 0-1,0 0 0,0-1 0,-1 1 1,1 0-1,0-1 0,-1 1 0,1 0 0,-1-1 1,0 1-1,1-1 0,-1 1 0,0 0 0,0-1 1,0 1-1,0-1 0,0 1 0,0-1 1,0 1-1,0-1 0,-1 1 0,1-1 0,-1 1 1,0-2-1,0 2 21,0 0 1,0 0-1,-1 0 0,1 0 1,0 0-1,-1 0 0,1 1 1,0-1-1,-1 1 1,1-1-1,-1 1 0,1-1 1,-1 1-1,1 0 0,-1-1 1,1 1-1,-1 0 1,0 0-1,1 0 0,-1 1 1,1-1-1,-1 0 0,1 0 1,-1 1-1,1-1 1,-1 1-1,1 0 0,-3 0 1,-3 3-176,0-1 1,1 1 0,-12 9-1,23-17 22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8:44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18156,'-14'12'1488,"1"10"-1040,1 2-192,8 9 553,2 4-241,7 2-160,5-2-112,4-4-328,6-5-216,-1-8-456,-1-8-217,-7-12 673,-1-6-176,-2-11-200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8:44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8 14235,'-1'-1'114,"1"1"1,-1-1-1,1 1 1,0-1-1,-1 1 0,0-1 1,1 1-1,-1-1 0,1 1 1,-1-1-1,1 1 1,-1 0-1,0 0 0,1-1 1,-1 1-1,0 0 0,1 0 1,-1 0-1,0-1 0,1 1 1,-1 0-1,0 0 1,0 0-1,0 0 0,0 1 1,1-1 0,-1 1 0,1-1 0,-1 1 0,1-1-1,-1 1 1,1-1 0,-1 1 0,1 0 0,0-1 0,-1 1-1,1-1 1,0 1 0,0 0 0,-1-1 0,1 1 0,0 0 0,0-1-1,0 2 1,-1 2 88,1 1 0,0-1 0,0 0 0,1 0-1,-1 0 1,1 0 0,2 7 0,0-5-388,0 0 0,0-1 0,1 1 0,0-1 0,0 0 0,0 0 0,1 0 0,-1-1 0,1 1 0,1-1 0,-1 0-1,0-1 1,1 1 0,0-1 0,10 4 0,-8-3-79,1-1-1,-1 0 0,1-1 1,0 0-1,0 0 1,0-1-1,0 0 0,0-1 1,0 0-1,0 0 0,10-2 1,-12-1 1345,-13 0-324,-16 0 269,6 3-565,0 1 0,-1 0 0,1 2 0,0 0 0,0 0-1,0 2 1,1 0 0,-28 13 0,42-18-447,-1 1-1,1 0 1,0-1-1,0 1 1,0 0 0,0 0-1,0 0 1,0-1 0,0 1-1,0 0 1,0 0-1,0 1 1,0-1 0,1 0-1,-1 0 1,0 0-1,1 0 1,-1 1 0,0 0-1,2-1-23,-1 0 1,0 0-1,0 0 0,0 0 0,1 0 0,-1 0 0,0 0 1,1 0-1,-1 0 0,1-1 0,-1 1 0,1 0 0,-1 0 1,1-1-1,0 1 0,-1 0 0,1-1 0,0 1 0,-1 0 1,1-1-1,0 1 0,0-1 0,0 1 0,0-1 0,0 0 1,1 1-1,96 35-1797,-66-25 1100,0 1-1,36 18 1,-59-26 616,-1 1 0,0 1 0,0-1-1,0 1 1,-1 0 0,0 1 0,0 0 0,-1 0 0,0 1 0,0-1 0,0 1 0,4 10 0,-8-16 115,-1 0 1,0 1 0,-1-1 0,1 0 0,0 0 0,-1 0-1,1 1 1,-1-1 0,1 0 0,-1 1 0,0-1 0,0 0-1,0 1 1,-1-1 0,1 0 0,0 1 0,-1-1 0,0 0-1,1 0 1,-2 4 0,-1-3 64,1 0-1,0 1 1,-1-1 0,1 0-1,-1 0 1,0-1-1,0 1 1,0-1 0,0 1-1,-1-1 1,-3 2 0,-9 4 361,0-1 1,0-1 0,-1-1 0,-22 5 0,26-7-199,0 1-40,0-1 1,0 0-1,-1-1 0,1 0 1,-1-1-1,1-1 1,-23-2-1,35 2-239,0 0 0,0 0 1,0-1-1,0 1 0,0 0 0,0-1 0,0 1 1,0-1-1,0 1 0,0-1 0,0 1 0,1-1 0,-1 0 1,0 1-1,0-1 0,1 0 0,-1 1 0,0-1 0,1 0 1,-1 0-1,1 0 0,-1 0 0,1 0 0,-1 0 0,1 0 1,-1 0-1,1 0 0,0 0 0,0 0 0,0 0 0,0 0 1,-1 0-1,1 0 0,0 0 0,1 0 0,-1 0 0,0 0 1,0 0-1,0 0 0,1 0 0,-1 0 0,1-1 1,1-5-51,1 0 0,1 1 0,-1-1 0,8-10 0,-9 15 17,23-33-416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8:45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16 13267,'1'-4'4413,"-1"4"-4325,-7-5 2510,-13-1-473,15 6-2002,0 0 0,-1 0 0,1 1 0,0 0 0,0 0-1,-1 0 1,1 1 0,0-1 0,0 1 0,1 1-1,-1-1 1,0 1 0,1-1 0,-1 1 0,1 1-1,0-1 1,0 1 0,0-1 0,-5 8 0,0 0-106,0 0 0,1 1 0,0 0 0,1 0 0,1 1 0,-7 16 0,9-19-15,1 1 0,0 0 0,1-1 0,0 1 1,0 0-1,1 0 0,1 0 0,0 0 0,1 14 0,0-21-23,-1-1-1,1 1 0,-1-1 0,1 1 0,1-1 0,-1 0 0,0 1 1,1-1-1,-1 0 0,1 0 0,0 0 0,0 0 0,0 0 1,1 0-1,-1-1 0,1 1 0,-1-1 0,1 0 0,0 1 0,0-1 1,0-1-1,0 1 0,0 0 0,0-1 0,1 1 0,-1-1 0,1 0 1,-1 0-1,0 0 0,1-1 0,6 1 0,-3-1-130,1-1 0,-1 1 0,1-1 0,-1-1 0,1 1 0,-1-2 0,0 1 0,0-1 0,0 1 0,-1-2 0,1 1 0,0-1 0,5-5-1,12-8-532,40-40 0,-11 2 41,-5-8-198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8:45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23 15211,'0'-1'108,"0"0"0,0-1 0,0 1 0,0 0 1,0 0-1,0-1 0,0 1 0,-1 0 0,1 0 0,0-1 0,-1 1 0,1 0 0,-1 0 0,1 0 0,-1-1 0,-1 0 0,2 1-72,0 1 0,-1 0 0,1 0 0,-1 0 0,1 0-1,-1 0 1,1 0 0,-1 0 0,1 0 0,-1 0 0,1 0 0,-1 0 0,1 1 0,-1-1-1,1 0 1,0 0 0,-1 0 0,1 1 0,-1-1 0,1 0 0,0 0 0,-1 1 0,1-1 0,-1 0-1,1 1 1,0-1 0,0 0 0,-1 2 0,-5 5 395,0 0 1,1 1-1,-7 13 1,0 2-47,1 0-1,2 1 1,0 0-1,1 0 1,2 1 0,-6 38-1,10-43-323,1-1 0,1 1-1,0-1 1,1 0 0,2 1-1,0-1 1,1 0 0,0 0 0,10 22-1,33 65 22,-47-106-76,0 0-1,0 0 1,0 0 0,0 0 0,0-1 0,0 1 0,0 0 0,0 0 0,0 0 0,0 0 0,0 0-1,0 0 1,0 0 0,0 0 0,0 0 0,0 0 0,0 0 0,0 0 0,0 0 0,0 0 0,0-1-1,0 1 1,0 0 0,1 0 0,-1 0 0,0 0 0,0 0 0,0 0 0,0 0 0,0 0 0,0 0-1,0 0 1,0 0 0,0 0 0,0 0 0,0 0 0,0 0 0,0 0 0,0 0 0,0 0 0,0 0 0,0 0-1,1 0 1,-1 0 0,0 0 0,0 0 0,0 0 0,0 0 0,0 0 0,0 0 0,0 0 0,0 0-1,0 0 1,0 0 0,0 0 0,0 0 0,0 0 0,1 0 0,-1 0 0,0 0 0,0 0 0,0 0-1,0 0 1,0 0 0,0 0 0,0 0 0,2-11 153,0-14 16,-1 19-137,1-177 500,-5 171-616,-2 11-51,5 2 119,-1 0-1,0 0 1,1 0-1,-1-1 1,1 1-1,-1 0 1,1 0-1,0 0 1,-1 0-1,1 0 1,0 0-1,0 0 1,-1 0-1,1 0 1,0 0-1,0 2 1,0 2 0,0-1 0,1 0 0,-1 0 0,1 1 0,0-1 1,0 0-1,0 0 0,1 0 0,-1 0 0,1 0 0,0 0 0,0 0 0,1-1 1,-1 1-1,1-1 0,4 5 0,-2-3 9,0-1 0,0 0 0,0-1 0,0 1 0,1-1 0,0 0-1,0-1 1,0 1 0,0-1 0,7 2 0,-1-2 12,0 0 0,-1 0-1,1-1 1,0 0 0,0-1 0,0-1-1,0 0 1,-1-1 0,1 0 0,0 0-1,18-7 1,-23 6 2,-1 0 1,1 0-1,0-1 0,-1 1 1,0-1-1,0-1 0,0 1 1,0-1-1,-1 0 1,1-1-1,-1 1 0,-1-1 1,1 0-1,5-10 0,-9 15-12,-1 0-1,1 0 1,-1 0-1,0 0 1,1 1-1,-1-1 1,0 0-1,0 0 1,1 0-1,-1 0 1,0 0-1,0 0 1,0 0-1,0 1 1,0-1-1,0 0 1,-1 0-1,1 0 1,-1-1-1,1 1 1,0 1 0,-1 0-1,1-1 1,-1 1-1,1 0 1,0-1-1,-1 1 1,1 0-1,-1 0 1,1-1-1,-1 1 1,1 0-1,-1 0 1,1 0 0,-1 0-1,0 0 1,1 0-1,-1 0 1,1 0-1,-1 0 1,1 0-1,-1 0 1,0 0-1,-2 1 1,0-1-1,1 1 0,-1 0 0,1 0 0,-1 0 0,0 0 1,1 1-1,0-1 0,-1 1 0,1-1 0,-4 4 1,2 0-4,1 0 1,-1 1-1,1-1 1,0 1-1,0-1 1,0 1-1,1 0 1,0 0-1,0 0 1,1 0 0,0 0-1,-1 10 1,1-13-8,1 0 0,0-1 1,0 1-1,0-1 0,0 1 1,0 0-1,1-1 0,-1 1 1,1-1-1,0 1 0,0-1 1,0 1-1,0-1 0,0 0 1,0 1-1,0-1 0,1 0 1,0 0-1,-1 0 0,1 0 1,0 0-1,0 0 0,0-1 1,0 1-1,0-1 0,0 1 1,0-1-1,0 0 0,1 0 1,-1 1-1,1-2 0,3 2 1,-2-1-78,0-1 1,0 1 0,0-1-1,-1 0 1,1-1-1,0 1 1,0-1 0,0 1-1,-1-1 1,1 0-1,0 0 1,-1-1 0,1 1-1,0-1 1,3-3-1,5-2-63,-1-1-1,-1 0 1,11-10-1,14-16-255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8:46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16972,'-17'30'1832,"1"0"-1320,7-4-216,4 0 984,8 2-863,8-5-297,9-7-761,8-2-295,7-5 712,1 0-192,-3-1-192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8:46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15259,'-26'29'1523,"-12"16"-357,34-41-972,1 1 1,1-1-1,-1 1 0,1-1 0,0 1 0,0 0 1,0 0-1,-1 7 0,2-10-154,1-1-1,0 0 1,0 1-1,0-1 1,0 0 0,0 0-1,0 1 1,1-1-1,-1 0 1,0 1-1,1-1 1,-1 0-1,0 0 1,1 1-1,0-1 1,-1 0 0,1 0-1,0 0 1,-1 0-1,1 0 1,0 0-1,0 0 1,0 0-1,0 0 1,0 0 0,0 0-1,0-1 1,0 1-1,1 0 1,-1-1-1,0 1 1,0-1-1,1 1 1,-1-1 0,0 0-1,3 1 1,4 0 50,1 0 0,-1 0 0,1-1 0,12 0 0,16-5-252,0 0-1,-1-3 1,46-15-1,52-10-197,-133 32 402,1 1-1,-1-1 0,1 1 0,-1 0 1,0 0-1,1-1 0,-1 1 0,1 0 1,-1 0-1,1 1 0,-1-1 0,0 0 1,1 0-1,-1 1 0,1-1 0,-1 1 0,0-1 1,3 2-1,-4-1 53,1 0 0,-1 1 0,1-1 1,-1 0-1,0 0 0,0 0 0,1 1 0,-1-1 0,0 0 1,0 1-1,0-1 0,0 0 0,-1 0 0,1 1 0,0-1 0,0 0 1,-1 0-1,0 3 0,1-3-58,-1-1 1,1 1-1,0 0 0,0 0 1,0 0-1,0-1 0,0 1 0,0 0 1,0 0-1,0 0 0,1-1 1,-1 1-1,0 0 0,0 0 1,1 0-1,-1-1 0,0 1 1,1 0-1,-1-1 0,1 1 0,-1 0 1,1-1-1,-1 1 0,1 0 1,-1-1-1,1 1 0,0-1 1,-1 1-1,1-1 0,0 0 1,-1 1-1,1-1 0,0 1 1,0-1-1,-1 0 0,1 0 0,0 0 1,0 1-1,0-1 0,-1 0 1,1 0-1,0 0 0,0 0 1,0 0-1,1-1 0,6 1 18,1 0 0,0-1-1,11-2 1,-15 2-31,90-20-344,-67 13-3,1 1-1,0 2 1,33-2-1,-60 7 303,0-1 0,-1 1 0,1 0 0,-1 0 0,1 0 0,0 0 0,-1 0 0,1 1 0,-1-1 0,1 0 0,0 1 0,-1 0-1,1-1 1,-1 1 0,1 0 0,-1-1 0,0 1 0,1 0 0,-1 0 0,0 0 0,0 0 0,1 0 0,-1 1 0,0-1 0,0 0 0,0 0 0,0 1 0,-1-1-1,1 1 1,0-1 0,0 1 0,-1-1 0,1 1 0,-1-1 0,0 1 0,1-1 0,-1 1 0,0 0 0,0-1 0,0 1 0,0-1 0,0 1 0,-1 1-1,0 87-1175,1-89 998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0:12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65 248 13811,'-61'0'178,"57"-1"-139,9 1-1,36 0 31,1137-38 543,-421 1-744,2 50-33,-424 12 51,317 17 359,2-47 104,195-95-735,-649 70 298,87-15 351,-280 44-175,1 0-1,-1-1 1,0 1-1,0-1 1,0 0-1,0-1 1,0 0-1,-1 0 1,1-1-1,-1 1 1,0-1-1,0 0 1,0-1-1,-1 0 1,6-6-1,-9 10-118,-1 0-1,1-1 1,0 1-1,-1 0 0,1 0 1,0 0-1,0 0 0,0 1 1,0-1-1,0 0 0,0 1 1,0-1-1,0 1 0,0 0 1,0 0-1,0 0 1,0 0-1,0 0 0,0 0 1,2 1-1,-2-1-6,1 0 1,0 1-1,-1 0 0,1-1 1,-1 1-1,1 0 0,-1 0 1,0 1-1,1-1 0,-1 0 1,0 1-1,0-1 0,0 1 1,0 0-1,2 2 1,-4-4 36,0 0 1,0 0 0,0 0 0,1 0 0,-1 1 0,0-1 0,0 0 0,0 0 0,0 0-1,0 1 1,0-1 0,0 0 0,0 0 0,0 0 0,0 0 0,0 1 0,0-1 0,0 0-1,0 0 1,0 0 0,0 1 0,0-1 0,0 0 0,0 0 0,0 0 0,0 1 0,0-1-1,0 0 1,0 0 0,0 0 0,0 1 0,-1-1 0,1 0 0,0 0 0,0 0 0,0 0-1,0 0 1,0 1 0,-1-1 0,1 0 0,0 0 0,0 0 0,0 0 0,-14 4 20,-16-2 10,29-2-31,-347-26-426,232 13 304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2:5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12531,'6'3'463,"-1"1"0,1-1-1,0 0 1,0 0 0,0-1 0,0 0 0,1 0 0,10 2 0,2-2 1087,31 0 0,-31-2-734,31 3 0,-49-2-794,1-1 1,0 0-1,-1 0 0,1 0 1,-1 1-1,1-1 1,0 1-1,-1 0 1,1-1-1,-1 1 1,1 0-1,-1 0 1,0 0-1,1 0 1,-1 0-1,0 0 1,0 0-1,0 0 1,0 0-1,0 1 1,0-1-1,2 3 0,-3-2-18,0 0 0,1 0-1,-1-1 1,0 1 0,0 0-1,0 0 1,-1 0-1,1 0 1,0 0 0,-1 0-1,1 0 1,-1-1-1,0 1 1,0 0 0,1 0-1,-1-1 1,0 1-1,-3 3 1,-9 11 56,0 1 1,-1-2-1,-1 0 1,-22 17-1,17-15 142,1 0-1,-22 28 1,39-43-177,0 0 1,1 0-1,0 0 0,0 0 1,-1 0-1,1 0 0,0 1 1,1-1-1,-2 5 0,2-6-23,0 0-1,0-1 0,0 1 0,0 0 0,0 0 0,0 0 0,0 0 0,0-1 0,1 1 0,-1 0 0,0 0 0,1 0 0,-1-1 0,0 1 0,1 0 0,-1-1 0,1 1 0,0 0 0,-1-1 0,1 1 0,-1 0 0,1-1 0,0 1 0,-1-1 0,1 1 0,0-1 0,0 0 0,-1 1 0,1-1 0,0 0 0,0 1 0,-1-1 0,1 0 0,1 0 0,4 2 17,1-1 0,-1-1 0,0 1 0,0-1 0,1 0-1,-1-1 1,0 1 0,1-1 0,6-2 0,61-20 427,-48 14-575,32-11 143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0:12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13619,'-8'81'1173,"-3"56"-734,20 287 21,1-54-421,-12-258-391,-22 146 1,1-129 66,15-90 82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0:13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169 300 10290,'-169'-55'1882,"198"55"-500,140 20-377,88 9-642,104-1-1095,599-32 0,-368-59 43,0-24 493,218-28 361,4 63 33,-549 59-144,313 48 0,-259-10-17,722 86 61,-913-122-106,66 7-71,-183-15 73,-1 1-1,1 0 1,-1 0-1,0 1 1,0 1 0,0 0-1,16 8 1,-24-10 5,1-1 0,-1 1 1,0-1-1,1 1 0,-1 0 0,0 0 1,0 0-1,0 1 0,-1-1 0,1 0 1,0 1-1,-1-1 0,0 1 1,1-1-1,-1 1 0,0 0 0,0-1 1,-1 1-1,1 0 0,-1 0 0,1 0 1,-1 0-1,0-1 0,0 1 1,0 0-1,0 0 0,-1 0 0,1 0 1,-1 0-1,1-1 0,-3 6 0,-3 5 11,0-1 0,-1-1 0,0 1 0,-1-1 0,0 0 0,-11 10 0,-2 4 62,-11 19 32,2 0-1,2 2 1,2 1 0,2 1 0,-21 59 0,18-38-54,-91 221 45,82-213-93,3 2 0,4 1 0,3 2 1,-21 117-1,43-175 8,3-13-202,0 0 1,-1 0-1,-1 0 1,0-1-1,-7 19 1,6-23-29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0:45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7202 196 11138,'-65'-7'3268,"54"5"-3194,-1 1-1,0 0 1,-18 0 0,22 2-150,0-1-1,1 0 0,-1 0 1,1-1-1,-1 0 1,1 0-1,-1-1 1,1 0-1,-1 0 1,-13-7-1,-24-15 127,-70-26 0,77 34-165,12 7 72,0 1-1,-1 1 1,-52-8 0,-84 3 97,102 8-17,-76-5 56,16-1-80,-204 9 1,210 12-38,-198 8-28,110-24 157,-100-1-88,191 8-35,-761 0-281,-196-6 383,536 8-47,-51-22 242,527 15-255,-23-1 0,-1 4 0,1 4-1,0 3 1,1 3 0,-142 38 0,220-48-24,-180 57 37,133-39 9,-77 40 1,107-47-30,1 1-1,1 0 1,-1 1-1,2 1 0,0 1 1,1 0-1,0 1 1,1 0-1,-12 21 1,-11 23-15,-37 89 1,53-107-17,-12 39-1,2 0 0,-26 129-1,5-18 1,-7-10 18,-84 338 10,138-500-13,1 0-1,0 0 1,2 1 0,1-1 0,0 1-1,3 20 1,-1-33-1,-1-1-1,1 1 1,1-1-1,-1 1 1,1-1-1,1 0 1,-1 0 0,1 0-1,0-1 1,1 1-1,-1-1 1,1 0-1,1 0 1,-1 0-1,1-1 1,0 0 0,0 0-1,10 5 1,6 2 2,1-1-1,0-1 1,0-1 0,1-1 0,1-1 0,39 7-1,156 6 13,-165-16-13,230 22-49,-198-13 24,108 31-1,74 43 60,-127-39-11,158 32 0,-158-57-18,145 6-1,147-15 7,-136-6-8,-245-6-3,451 13-11,2-24-2,-64-23 4,319-15 57,-610 43-38,374-16 7,-4-27 2,-386 28-12,494-48 212,-613 67-212,15-1 1,-1-1 1,51-10-1,-72 10-8,-1 0 0,0-1 1,0 0-1,0 0 0,0 0 0,0-1 0,-1-1 0,1 1 1,-1-1-1,-1-1 0,1 1 0,-1-1 0,1 0 0,6-9 0,1-6 3,-1-1 0,0-1 0,-2 0 0,9-25 0,27-100 28,-36 105 0,-3 1 1,-1-2-1,-3 1 1,0-74-1,-8 51 7,-3 0 0,-20-90 0,-124-621-660,110 559 408,31 179-193,-2 0 0,-2 1 0,-25-52 0,33 78 304,-1 1 0,0-1 0,-1 2-1,0-1 1,0 1 0,-14-13 0,-18-4-318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0:46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418 14 14995,'10'-13'1452,"-11"24"-686,-13 29-6,-3-1-226,-2 0 0,-27 43-1,-57 71 309,46-71-434,14-21-157,20-31-97,2 1 0,1 1-1,-31 68 1,48-93-137,1 0 1,0 0-1,0 0 1,1 1-1,0-1 1,0 0-1,0 1 1,1-1-1,1 11 1,0-14-8,0 0 1,0 0 0,0-1-1,0 1 1,0-1-1,1 1 1,0-1 0,0 1-1,0-1 1,0 0-1,0 0 1,0 0 0,1 0-1,0 0 1,-1-1-1,1 1 1,0-1 0,0 1-1,7 3 1,3-1-7,0 1 0,0-2 0,0 0 0,1 0 0,0-1 0,-1-1 0,1 0 0,0-1 0,20-1 0,-3-2-434,0 0 1,0-2 0,37-10-1,-47 8 266,0 0 0,-1-2 1,0 0-1,28-17 0,4-8-340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0:49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43 14507,'25'-40'2257,"-25"40"-2244,-1 0 1,1 0 0,0 0-1,0 1 1,0-1-1,0 0 1,0 0 0,0 0-1,0 0 1,0 0 0,-1 0-1,1 0 1,0 0 0,0 0-1,0 0 1,0 1-1,0-1 1,-1 0 0,1 0-1,0 0 1,0 0 0,0 0-1,0 0 1,0 0 0,-1 0-1,1 0 1,0 0 0,0 0-1,0 0 1,0 0-1,0 0 1,-1 0 0,1-1-1,0 1 1,0 0 0,0 0-1,0 0 1,0 0 0,0 0-1,-1 0 1,1 0 0,0 0-1,0 0 1,0-1-1,0 1 1,0 0 0,0 0-1,0 0 1,0 0 0,0 0-1,-1 0 1,1-1 0,0 1-1,0 0 1,0 0 0,0 0-1,0 0 1,0 0-1,0-1 1,0 1 0,0 0-1,0 0 1,0 0 0,0 0-1,0 0 1,0-1 0,-13 9 632,-5 6-267,1 0-1,1 2 1,0 0-1,0 1 1,-13 20 0,-60 99-37,48-65-242,4 2 0,-40 107 1,62-138-61,3 0-1,1 0 1,2 1 0,2 1-1,2-1 1,0 54 0,6-82-25,0 0 0,1 0 0,0 0 0,1 0 0,1 0 1,0-1-1,1 1 0,1-1 0,9 18 0,-12-27-42,0 0 0,0-1 0,0 1 0,1-1 0,-1 1 0,1-1-1,0-1 1,0 1 0,0 0 0,1-1 0,0 0 0,-1 0 0,1 0 0,0-1-1,0 1 1,0-1 0,1-1 0,-1 1 0,0-1 0,1 0 0,-1 0 0,1 0 0,-1-1-1,1 1 1,-1-1 0,1-1 0,-1 1 0,9-3 0,-8 2-5,0-1 1,0 0-1,0 0 1,0-1-1,0 0 1,0 0-1,-1 0 1,0-1 0,10-7-1,11-18-163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0:50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549 13 15147,'25'-12'2667,"-137"209"570,-90 81-2607,200-275-630,-97 111 206,87-101-219,-1-2 0,0 0 1,-1 0-1,0-1 0,0-1 0,-27 13 0,40-22-30,-1 1 1,1 0 0,-1-1 0,1 1 0,0-1 0,-1 0-1,1 1 1,-1-1 0,1 0 0,-1 0 0,1 0 0,0 0-1,-1 0 1,1 0 0,-1 0 0,1-1 0,-3 0 0,3 0 15,0 1 0,0-1 0,1 0 0,-1 0 0,0 0 1,1 0-1,-1 1 0,1-1 0,-1 0 0,1 0 1,-1 0-1,1 0 0,0-1 0,0 1 0,-1 0 1,1 0-1,0 0 0,0 0 0,0 0 0,0 0 1,0 0-1,0 0 0,0 0 0,1 0 0,-1 0 0,1-2 1,8-30-270,9-7-102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0:50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14443,'13'-4'1392,"-5"11"-783,1 6-169,-2 13 744,5 3-248,4 4-256,3 2-136,7-3-112,6-5-152,9-8-568,9-6-400,5-9 584,4-1-120,0-3-80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0:50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7 176 14835,'-7'15'1379,"8"-15"-1345,-1 0 1,0 1 0,0-1 0,0 0 0,0 0 0,0 1-1,0-1 1,1 0 0,-1 0 0,0 0 0,0 1-1,0-1 1,1 0 0,-1 0 0,0 0 0,0 0 0,0 1-1,1-1 1,-1 0 0,0 0 0,0 0 0,1 0 0,-1 0-1,0 0 1,0 0 0,1 0 0,-1 0 0,0 0 0,1 0-1,-1 0 1,1 0 0,2 0 141,0-1 1,0 1-1,0-1 1,0 0-1,0 0 1,0 0-1,0 0 1,3-3-1,29-18 410,61-51 1,-61 44-1262,43-27 1,-78 56 658,1-1-1,0 1 1,-1-1 0,1 1 0,0-1-1,-1 1 1,1 0 0,0 0 0,0-1-1,-1 1 1,1 0 0,0 0 0,0 0-1,-1 0 1,1 0 0,0-1 0,1 2-1,-2-1 18,0 0 0,0 0-1,1 0 1,-1 1 0,0-1-1,0 0 1,0 1 0,0-1-1,1 0 1,-1 0 0,0 1-1,0-1 1,0 0 0,0 1-1,0-1 1,0 0 0,0 1-1,0-1 1,0 0 0,0 1-1,0-1 1,0 0 0,0 0-1,0 1 1,0-1 0,0 0-1,0 1 1,-13 30 411,10-24-319,-9 21 268,-30 77 863,39-95-1141,0-1-1,1 1 1,0 0 0,0 0 0,1 0-1,1 0 1,-1 1 0,3 15 0,-2-25-73,0 0 1,0 0 0,0 0 0,0 0 0,1-1 0,-1 1 0,0 0 0,0 0 0,1 0 0,-1 0 0,0-1 0,1 1 0,-1 0 0,1 0-1,-1-1 1,1 1 0,-1 0 0,1 0 0,0-1 0,-1 1 0,1-1 0,0 1 0,-1-1 0,1 1 0,0-1 0,0 1 0,-1-1-1,1 0 1,0 1 0,0-1 0,0 0 0,0 0 0,-1 1 0,1-1 0,0 0 0,0 0 0,0 0 0,0 0 0,0 0 0,0-1 0,0 1-1,-1 0 1,1 0 0,0 0 0,0-1 0,0 1 0,0 0 0,-1-1 0,1 1 0,0-1 0,0 1 0,-1-1 0,1 1 0,0-1-1,-1 0 1,2-1 0,16-14 23</inkml:trace>
  <inkml:trace contextRef="#ctx0" brushRef="#br0" timeOffset="1">819 127 20020,'3'-4'1505,"10"-1"-1217,3-5-248,6 0-40,4-3 1520,0 4-1376,3 4-16,4 0-16</inkml:trace>
  <inkml:trace contextRef="#ctx0" brushRef="#br0" timeOffset="2">1365 104 15883,'3'1'1905,"1"1"-1233,5-4-352,-1-2 1088,11-3-1416,6-2-400,4-2 464,2-1-264,7 2-232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0:51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12323,'12'7'875,"-5"-3"-322,-1 0-1,1-1 1,0 1 0,0-1 0,0-1 0,0 1 0,1-1 0,-1-1 0,1 1-1,-1-1 1,12 0 0,5-3-961,0-1-1,24-6 0,-29 4-469,0 2 0,0 0 0,33 0 0,-51 3 883,-1 0 1,1 0 0,0 0-1,-1 0 1,1 0-1,-1 0 1,1 0 0,0 0-1,-1 0 1,1 0-1,-1 0 1,1 0 0,-1 0-1,1 1 1,-1-1-1,1 0 1,-1 0 0,1 1-1,-1-1 1,1 0-1,-1 1 1,1-1 0,-1 0-1,1 1 1,-1-1-1,0 1 1,1-1 0,-1 1-1,0-1 1,1 1-1,-1-1 1,0 1 0,0-1-1,1 1 1,-1-1-1,0 1 1,0-1-1,0 1 1,0 0 0,0-1-1,0 1 1,0-1-1,0 1 1,0-1 0,0 1-1,0 0 1,0-1-1,0 1 1,-1 0 0,-13 23 1822,14-24-1807,0 0 0,1 0 0,-1 1-1,0-1 1,0 0 0,0 0 0,0 0-1,0 0 1,1 0 0,-1 1 0,0-1-1,0 0 1,0 0 0,0 0 0,1 0-1,-1 0 1,0 0 0,0 0 0,0 0-1,0 0 1,1 0 0,-1 0 0,0 0-1,0 0 1,0 0 0,1 0 0,-1 0-1,0 0 1,0 0 0,0 0 0,1 0-1,-1 0 1,0 0 0,0 0 0,0 0-1,0 0 1,1 0 0,-1 0 0,0-1-1,0 1 1,0 0 0,1 0 0,12-6 208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0:51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47 11939,'66'-47'3583,"-66"51"-1204,-5 5-1745,-51 82 1586,-82 142-1030,105-170-1105,-46 82-41,78-143-60,0 0 1,-1 0-1,1 0 1,0 0-1,-1 0 1,1 0-1,-1-1 0,0 1 1,0 0-1,0-1 1,0 1-1,0-1 0,0 0 1,-2 1-1,3-1 32,1-1 1,-1 0-1,1 0 0,-1 0 0,1 0 0,-1 0 1,1 0-1,-1-1 0,1 1 0,-1 0 0,1 0 0,-1 0 1,1 0-1,-1-1 0,1 1 0,-1 0 0,1 0 1,-1-1-1,1 1 0,-1 0 0,1-1 0,0 1 1,-1-1-1,-1-1 25,1 0 1,0 0 0,0 0-1,0 0 1,0 0 0,1 0-1,-1 0 1,0-4 0,-6-35 6,3-12 33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2:50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16988,'12'10'1400,"-6"12"-1080,-6-1-104,0 7 312,0 4-760,0-5 320,0-5-80,0-9-144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0:52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14571,'13'28'1472,"5"3"-815,6 3-233,7 5 552,7 1-112,7-1-248,7 0-248,1-8-760,4-2 480,4-6-184,-1-3-104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0:52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14427,'-13'99'3941,"12"-86"-3522,0 0-1,1 0 1,1 0-1,0 0 1,5 20-1,-6-31-387,1 0 0,0 0-1,0 1 1,0-1 0,0 0-1,0 0 1,0 0 0,0 0-1,0 0 1,1-1 0,-1 1-1,1 0 1,0-1 0,-1 1 0,1-1-1,0 1 1,0-1 0,0 0-1,0 0 1,0 1 0,0-2-1,0 1 1,0 0 0,1 0-1,-1-1 1,0 1 0,1-1 0,-1 0-1,0 1 1,0-1 0,1 0-1,-1-1 1,4 1 0,3-2-21,1 0 0,0 0 0,-1-1 0,0 0 1,1-1-1,12-6 0,15-11-6,38-29 0,12-7-39,-86 57 37,0-1 0,0 1 0,0-1 0,0 0 0,0 1 0,0 0-1,0-1 1,0 1 0,0 0 0,0-1 0,0 1 0,0 0 0,0 0 0,0 0-1,0 0 1,0 0 0,1 0 0,-1 0 1,-1 1 0,0-1 0,1 0-1,-1 1 1,0-1 0,0 0 0,1 1 0,-1-1-1,0 1 1,0-1 0,1 0 0,-1 1 0,0-1-1,0 1 1,0-1 0,0 1 0,0-1 0,0 1-1,0-1 1,0 0 0,0 1 0,0-1 0,0 1 0,0-1-1,0 1 1,0-1 0,0 1 0,-2 7 42,-1 1 1,0-1-1,-5 10 1,3-4-2,-2 5 68,-7 38 1,13-50-165,0-1 1,0 1-1,1 0 0,0 0 1,0 0-1,0-1 1,1 1-1,0 0 1,3 8-1,-4-13 43,0-1 1,1 0-1,-1 0 0,1 0 0,-1 1 0,1-1 0,-1 0 0,1 0 0,-1 0 0,1 0 0,0 0 0,0 0 0,0 0 0,-1 0 1,1-1-1,0 1 0,0 0 0,0 0 0,0-1 0,0 1 0,0 0 0,1-1 0,-1 1 0,0-1 0,0 0 0,0 1 0,1-1 1,0 0-1,15-1-159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0:53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15955,'-3'0'1609,"2"19"-921,-1 8-328,2 17 1296,0 5-807,3 9-922,5 7 274,0-1-81,2-7-48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0:54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2 14763,'0'0'33,"0"0"-1,0 0 0,0 0 1,0 0-1,0 0 1,0 0-1,0 0 0,0 0 1,0 0-1,0 0 1,-1 0-1,1 1 0,0-1 1,0 0-1,0 0 1,0 0-1,0 0 0,0 0 1,0 0-1,0 0 1,0 0-1,-1 0 0,1 0 1,0 0-1,0 0 1,0 0-1,0 0 0,0 0 1,0 0-1,0 0 1,0 0-1,0 0 0,-1 0 1,1 0-1,0 0 1,0 0-1,0 0 0,0 0 1,0 0-1,0 0 1,0-1-1,0 1 0,0 0 1,0 0-1,-1 0 1,1 0-1,0 0 1,0 0-1,0 0 0,0 0 1,0 0-1,0 0 1,0 0-1,0-1 0,0 1 1,0 0-1,0 0 1,0 0-1,0 0 0,0 0 1,0 0-1,0 0 1,0 0-1,0-1 0,-14 11 863,-15 16-255,0 6-348,1 2 1,-44 70-1,-33 84-243,99-177-46,2-4-16,0 1-46,0 0 1,0 0-1,-3 12 0,30-57-1164,65-130 11,-49 92 797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0:55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159 120 13691,'-1'1'99,"-1"0"0,1 0 0,0 0 0,0 0 1,-1 0-1,1 0 0,0 0 0,0 1 0,0-1 0,0 0 0,0 1 1,1-1-1,-1 0 0,-1 3 0,-3 9 125,1 0 1,1 0 0,-1 1-1,2-1 1,0 1-1,1-1 1,0 24-1,1-40-127,0 1-1,0-1 0,-1 0 0,1 0 1,-1 0-1,0 0 0,0 0 0,0 0 1,0 1-1,0-1 0,0 0 0,-1 1 1,0-1-1,1 1 0,-4-3 0,-1-1-333,0 0 0,-1 0 0,-13-8 0,16 12 106,-1-1-1,1 1 0,0-1 0,0 0 0,0-1 1,0 1-1,1-1 0,-1 1 0,1-1 0,0 0 1,0 0-1,0-1 0,1 1 0,-1-1 1,1 1-1,-2-8 0,2 4 53,1-1 0,1 1-1,-1 0 1,2-1 0,0-11 0,0 15 170,-1 1 0,1 0 0,0-1-1,0 1 1,1 0 0,-1 0 0,1 0 0,0 0 0,0 0 0,0 0 0,6-7 0,-8 11-72,0 0 1,0-1-1,1 1 0,-1 0 0,0 0 1,0 0-1,1-1 0,-1 1 0,0 0 1,1 0-1,-1 0 0,0 0 0,1-1 1,-1 1-1,0 0 0,1 0 0,-1 0 1,0 0-1,1 0 0,-1 0 0,0 0 1,1 0-1,-1 0 0,0 0 0,1 0 1,-1 0-1,0 0 0,1 0 0,-1 1 1,0-1-1,1 0 0,-1 0 1,0 0-1,1 0 0,-1 1 0,0-1 1,0 0-1,1 0 0,-1 0 0,0 1 1,0-1-1,1 0 0,-1 1 0,8 14 388,-8-15-383,22 60 932,17 83 0,-13-42-312,44 109 405,22 87-519,-83-244-1569,-11-46-698,-4-15 1155,-5-18 110,5-9-249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0:55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0 258 14083,'1'1'80,"-1"0"0,0-1 0,0 1 0,0 0 0,0 0 0,1-1 0,-1 1 0,0 0 0,1-1 0,-1 1 0,1 0 0,-1-1 0,0 1 0,1-1 0,-1 1 0,1-1 0,0 1 0,-1-1 0,1 1 0,-1-1 0,1 1 0,0-1 0,-1 0 0,1 1 0,0-1 0,-1 0 0,1 0 0,0 0 0,0 1 0,-1-1 0,1 0 0,0 0 0,0 0 0,-1 0 0,1 0 1,0 0-1,0 0 0,-1-1 0,2 1 0,35-12 773,-26 8-153,141-60 799,220-126 0,-365 188-1570,-9 7 40,-8 9 0,-10 10 30,1 0 1,1 1-1,-24 44 0,34-56-121,2 1 0,0 0 0,1 0 0,0 0 0,1 1 0,0-1 0,1 1 0,1 0 0,0 23 0,5-24-93,-3-14 209,0 1 0,0-1 0,0 0-1,0 0 1,0 1 0,1-1-1,-1 0 1,0 0 0,0 1 0,0-1-1,0 0 1,1 0 0,-1 0-1,0 1 1,0-1 0,1 0 0,-1 0-1,0 0 1,0 0 0,1 1-1,-1-1 1,0 0 0,0 0 0,1 0-1,-1 0 1,0 0 0,1 0-1,-1 0 1,0 0 0,1 0 0,-1 0-1,0 0 1,0 0 0,1 0-1,-1 0 1,0 0 0,1-1 0,10-9-272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0:56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14979,'-8'7'1449,"9"-1"-905,6-2-224,11 4 896,1-1-576,8 3-608,3 0-232,8 5-216,1-2 360,-4 4-184,-2 0-128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0:56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14507,'5'7'1528,"-4"2"-1063,4-5-225,5 0 560,11-4-312,2 0-264,12-3-592,6 0-216,4-1 448,1 0-168,-1 1-96</inkml:trace>
  <inkml:trace contextRef="#ctx0" brushRef="#br0" timeOffset="1">434 85 12019,'0'13'1104,"5"-3"-664,-1-3-136,8-1 440,-1-2-136,2-3-168,2-1-224,-11-4-24,-3-2-32,-3-2-112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0:57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541 5 15755,'26'-4'1261,"-18"5"-596,-17 6-281,-123 85 416,4 5 0,-162 159-1,274-242-1298,27-33 955,-8 14-245,66-96-11,-19 35-252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0:57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 12755,'-10'10'1584,"-6"12"-944,-7 9-216,0 10 1633,-1 11-1409,3 3-80,3 4-104,5 1-8,6-3-112,0 3-72,5 3-120,-2 1-128,-6 1-488,-3 0-224,-7-1 584,-2-3-168,-3-12-72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2:51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17404,'15'-1'435,"1"2"1,-1 0 0,0 0 0,0 1 0,27 8-1,-39-9-397,0 0 0,0 0-1,0 1 1,0-1 0,-1 1-1,1 0 1,0 0-1,-1-1 1,1 2 0,-1-1-1,1 0 1,-1 0 0,0 1-1,0-1 1,0 1-1,-1 0 1,1 0 0,0-1-1,-1 1 1,0 0 0,0 0-1,0 1 1,0-1 0,0 0-1,-1 0 1,1 0-1,-1 0 1,0 1 0,0-1-1,0 0 1,0 0 0,0 1-1,-2 5 1,-1 4-23,-1 0 1,0-1-1,-1 1 0,0-1 1,-1 0-1,-13 21 1,-55 67-35,35-50 17,30-39 2,-4 5 14,1 1 0,1 0 0,0 1 0,1 0 0,-7 19 0,16-35-11,0 0 0,1 0 0,-1 0 0,0 0 0,1 0 0,0 1 1,0-1-1,-1 0 0,1 0 0,1 0 0,-1 0 0,0 0 0,0 0 1,1 0-1,-1 0 0,1 0 0,0 0 0,-1 0 0,1 0 0,0 0 1,0 0-1,0 0 0,1 0 0,-1-1 0,0 1 0,1-1 0,-1 1 1,1-1-1,-1 1 0,1-1 0,0 0 0,-1 0 0,1 1 0,0-1 1,0-1-1,0 1 0,0 0 0,0 0 0,0-1 0,3 1 0,8 2 16,1 0 0,-1-2-1,1 1 1,23-2 0,-35 0-19,32-1 42,1-2-1,37-7 1,-54 6 20,0 0 0,0-2 0,-1 1 0,0-2 1,25-13-1,-40 19-44,-1 0-1,1 1 1,0-1 0,-1 0 0,1 0 0,-1 0-1,1-1 1,-1 1 0,0 0 0,1 0 0,-1-1-1,0 1 1,0-1 0,0 1 0,0-1 0,0 1 0,0-1-1,-1 0 1,1 1 0,-1-1 0,1 0 0,-1 0-1,1 0 1,-1-3 0,0 3 2,-1 0 0,0 1 0,0-1 0,0 0 0,0 0 0,0 1 0,0-1 0,0 1 0,-1-1 0,1 1 0,0-1 0,-1 1 0,1 0 0,-1 0 0,0 0 0,1 0 0,-1 0 0,0 0 0,0 0 0,0 0 0,1 1 0,-5-1 0,-8-3-22,0 1 1,-1 0-1,1 2 0,-1 0 0,0 0 0,0 1 0,1 1 0,-1 1 0,1 0 1,-1 0-1,1 2 0,0 0 0,0 0 0,-26 13 0,37-15-140,0 0 0,0 0-1,1 0 1,-1 0-1,1 1 1,-1-1 0,1 1-1,0 0 1,-2 2-1,4-4 112,-1 0 0,1-1 0,-1 1 0,1 0 0,0 0 0,-1-1 0,1 1 0,0 0 0,0 0 0,0 0 0,0-1 0,-1 1 0,1 0 0,0 0 0,0 0 0,1 0 0,-1-1 0,0 1 0,0 0 0,0 0 0,0 0 0,1-1 0,-1 1 0,0 0 0,1 0 0,-1-1 0,1 1 0,-1 0 0,1-1 0,-1 1 0,1 0 0,-1-1 0,1 1 0,0-1 0,-1 1 0,1-1 0,0 1 0,-1-1 0,1 0 0,0 1 0,1-1 0,20 7-585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0:58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0 15963,'-2'7'181,"0"-1"1,-1 0-1,0 1 0,0-1 0,0-1 0,-1 1 0,0 0 0,-5 4 0,-5 10 134,-13 18 18,15-24-181,2 1 0,0 0-1,1 1 1,-12 28 0,20-43-150,1-1 0,0 1 1,-1-1-1,1 1 0,0-1 0,0 1 0,-1-1 0,1 1 0,0-1 1,0 1-1,0 0 0,0-1 0,0 1 0,0-1 0,0 1 1,0-1-1,0 1 0,0-1 0,0 1 0,0 0 0,0-1 0,1 1 1,-1-1-1,0 1 0,0-1 0,0 1 0,1-1 0,-1 1 1,0-1-1,1 0 0,-1 1 0,0-1 0,1 1 0,-1-1 0,1 0 1,-1 1-1,1-1 0,-1 0 0,1 1 0,-1-1 0,1 0 1,-1 0-1,1 1 0,-1-1 0,1 0 0,-1 0 0,1 0 0,-1 0 1,1 0-1,-1 0 0,1 0 0,0 0 0,-1 0 0,1 0 1,-1 0-1,1 0 0,0-1 0,33-9-90,19-17-88,-35 18 121,0 0 1,0 1-1,26-8 1,-43 15 55,1 1 0,-1 0 0,0-1 1,1 1-1,-1 0 0,0 0 1,1 0-1,-1 0 0,0 0 0,0 0 1,1 0-1,-1 0 0,0 0 0,1 1 1,-1-1-1,0 1 0,0-1 1,1 1-1,1 0 0,-2 0 12,-1 0 0,1 0 0,0 0-1,-1 0 1,1 0 0,-1 0 0,1 0 0,-1 0 0,0 0-1,1 0 1,-1 0 0,0 0 0,0 0 0,1 0-1,-1 0 1,0 0 0,0 1 0,-1 1 0,0 6 121,-1 1-1,0 0 1,-1 0 0,-6 12 0,3-3 39,5-18-155,1 0 1,-1 1 0,1-1 0,-1 1 0,1-1 0,0 0 0,0 1 0,0-1-1,0 1 1,0-1 0,0 0 0,0 1 0,0-1 0,0 1 0,1-1-1,-1 0 1,0 1 0,1-1 0,-1 0 0,1 1 0,0-1 0,1 2 0,-1-2-16,1 0 1,0 0 0,-1 0 0,1-1 0,0 1 0,0-1 0,0 1 0,-1-1 0,1 1-1,0-1 1,0 0 0,0 0 0,0 0 0,0 0 0,0 0 0,-1-1 0,4 0 0,30-6-583,63-21 1,-66 17 168,1 2 0,41-6-1,-70 14 377,0 0 0,0 1-1,0 0 1,0 0 0,0 0-1,1 1 1,-1-1-1,0 1 1,0 0 0,4 1-1,-7-1 60,1 0-1,-1 0 0,0-1 0,1 1 1,-1 0-1,0 0 0,0 0 0,0 1 1,0-1-1,0 0 0,0 0 0,0 0 1,-1 1-1,1-1 0,0 1 0,-1-1 0,1 0 1,-1 1-1,1-1 0,-1 1 0,0-1 1,1 1-1,-1-1 0,0 1 0,0-1 1,0 1-1,0-1 0,0 1 0,-1-1 1,1 3-1,-4 10 337,1 1 0,-2-1 1,0 1-1,-12 23 0,9-23 2,1 1-1,1 0 1,-5 22 0,10-24-549,5-9 122,-3-5 62,0 0-1,0-1 0,0 1 1,0-1-1,0 1 0,0-1 1,0 1-1,0-1 0,0 0 1,0 0-1,0 1 0,0-1 1,0 0-1,0 0 0,0-1 1,18-19-130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0:58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763 1 12875,'10'42'1472,"-2"8"-872,-2 14-136,1 5 649,-2 12-217,-4 5 32,-7 11-128,-7 4-56,-18-3-200,-11 1-104,-25-5-103,-11 1-57,-22-1-120,-5-3-224,-8-13 88,-2-14-32,-15-22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1:07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0 464 7810,'34'2'495,"0"1"0,44 10 0,34 3-297,-44-12-51,92-9 0,68-18 498,-111 9 62,175 0-1,151 53-234,-170-11-426,-239-25-44,501 46 36,-2 27-6,-440-59-26,990 199 52,-156 75-34,128 60-2,-763-258-3,-90-28-15,354 109 4,8-31-5,384 31 10,-612-116-10,-215-37-7,-1 6 0,-1 5 0,169 69 0,-17 11 5,9-23-1,-207-73-4,1-4 0,104 4 0,149-13-49,-326-3 53,109 1-111,-47 1-384,73-7-1,-124 3 284,0-1 0,0 0 0,0-1 0,-1 0 0,1 0 0,-1-2 0,0 1-1,-1-1 1,1-1 0,-1 0 0,18-16 0,4-8-10,54-67-1,-69 77 259,128-170 1059,-123 160-648,-3-2-1,-1-1 1,-1 0-1,16-49 1,-18 38-116,64-189 272,-50 158-698,41-74 0,-44 100-19,-2-1-1,22-73 1,-35 88 68,-3 0 0,0 0 0,-3-1-1,2-59 1,-9 30 156,-4-1 1,-18-93-1,21 150-132,0 0 0,0 0 0,-1 0 0,0 0 0,-1 0 0,0 1 0,-1 0 0,0 0 0,0 0 0,-1 1 0,0 0 0,0 0 0,-1 1-1,-14-11 1,-11-6-169,-1 2-1,-55-27 0,74 42 166,-56-30-53,-169-84-1652,-10 19-1562,-60 7 974,-85-28 2118,310 92 197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1:08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10034 2116 3673,'-369'-106'674,"-6"32"-696,186 40-175,-23-13 378,2-9 0,-204-84 1,350 115 160,-721-245 3787,573 212-3657,-658-199-124,363 74-234,-42-15-74,-302-77-3,-18 76 27,6 96 92,315 44 994,497 52-979,-211-17 607,228 23-745,0 2 1,1 1 0,-1 1-1,0 3 1,-54 14 0,68-12-34,0 0-1,0 2 1,1 0 0,0 1 0,1 0 0,0 2-1,1 0 1,1 1 0,-17 19 0,-14 19-10,-59 86 0,87-112 6,-247 372-57,43-60 5,64-109 44,-173 334 0,257-421 33,-39 77 41,108-207-60,1 0 0,0 0 1,1 0-1,0 0 1,0 1-1,2 0 0,-1 0 1,2 0-1,-1 22 1,2-32-6,0-1 1,1 0 0,-1 1-1,1-1 1,-1 0 0,1 0 0,0 1-1,0-1 1,0 0 0,0 0-1,0 0 1,0 0 0,1 0-1,-1-1 1,1 1 0,-1 0 0,1 0-1,0-1 1,0 1 0,-1-1-1,1 0 1,0 0 0,0 1-1,0-1 1,1 0 0,-1-1-1,0 1 1,2 1 0,1-2-1,0 1-1,0 0 1,-1-1 0,1 0 0,0 0-1,0-1 1,0 1 0,-1-1-1,1 0 1,0 0 0,-1-1 0,10-3-1,36-24-26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9:44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12491,'-14'8'1096,"10"3"-792,6 1-80,16 1 520,8 1-176,19 2-176,11 0-96,32-1-72,8-4-39,14-4-17,3-2-120,-1-5-104,0 0-96,-15-5-217,-11-2-167,-35 1 384,-15-2-104,-24-10-56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9:43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12419,'67'-23'939,"1"4"0,1 2 0,112-12 0,-77 21-730,186 9 0,-219 4-303,1-4-1,0-3 1,115-18-1,-174 16-13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9:43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12 12011,'-22'2'1524,"28"1"-171,39 5 153,-32-6-1543,76 11 515,1-4 0,0-4 1,0-4-1,0-4 0,91-15 1,-101 4-261,-2-5 61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0:21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6 10858,'-58'-6'2609,"164"8"-502,577 4-1705,-286-8-281,-320 6-59,-1 2-1,133 30 1,-177-32-8,-17-6-67,-15 2 9,0 0 0,1 0 1,-1 0-1,0 0 0,0 0 1,0 0-1,1-1 0,-1 1 1,0 0-1,0 0 0,0 0 0,1-1 1,-1 1-1,0 0 0,0 0 1,0-1-1,0 1 0,0 0 1,0 0-1,0-1 0,1 1 1,-1 0-1,0 0 0,0-1 1,0 1-1,0 0 0,0 0 1,0-1-1,0 1 0,0 0 1,0 0-1,0-1 0,-1 1 1,1 0-1,0 0 0,0-1 1,0 1-1,0 0 0,0-1 0,-6-4-14,-6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0:22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18 102 11939,'-18'-1'760,"22"-2"-200,32-4 45,391-48 301,-344 46-817,550-18-162,-588 28-222,0 3-1,46 8 1,-66-5 86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1:13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7095 232 10962,'-43'-9'1079,"-6"9"-760,40 1-195,-1 0 0,1-1 0,0 0 0,-1-1 0,1 0 0,0 0 0,-1-1 0,1 0 0,0-1 0,0 0 0,0 0 0,-14-8 0,-5-6-104,0 1-1,-1 2 0,-1 1 0,0 1 1,-1 2-1,-37-8 0,-86-15 40,-2 7-1,-1 7 1,-190 1 0,-711 52 79,999-31-135,-1363 48-300,12-65-238,999-16 55,41 3 613,278 21-55,-202-6 31,292 12-108,0 0 1,0 1-1,-1-1 1,1 1-1,0-1 1,0 1-1,0 0 1,0 0-1,0 0 1,0 0-1,0 0 1,0 0-1,0 1 0,0-1 1,1 1-1,-1-1 1,1 1-1,-1 0 1,1-1-1,-2 4 1,-3 4-2,0 0 0,1 1 0,-4 10 0,2-4 1,-105 253-9,36-81 1,-71 125-18,-23 53 0,144-298 18,3 2 1,-20 94-1,34-111-18,1 0 0,3 1 1,4 99-1,2-141 17,0 1 0,0-1 1,2 0-1,-1 0 0,2 1 0,7 19 0,-8-26 2,1 0 0,-1 0 0,1 0-1,0 0 1,1-1 0,-1 0-1,1 0 1,0 0 0,1 0-1,-1-1 1,1 0 0,0 0-1,8 4 1,16 5-7,0-2 1,1-1-1,0-1 0,53 8 0,-37-8 17,626 181 167,-666-188-170,147 43 18,2-7 0,222 24 1,327-5-150,-496-44 78,-21 0 16,445 24-24,2-36-31,74-57-101,-2-31-83,-257 30 102,202 11 183,-516 39 22,293-29-25,-185 13-26,-216 22-7,-1 0 1,0 2 0,51 8 0,-27 2-138,53 18 0,-44-14 31,-60-14 137,0-1 0,1 0 0,-1 0 0,0 0 0,0 0 0,1-1 0,-1 1 0,0 0 0,0 0 0,1 0 0,-1 0 0,0 0 0,0 0 1,0 0-1,1 0 0,-1 0 0,0 0 0,0-1 0,0 1 0,1 0 0,-1 0 0,0 0 0,0 0 0,0-1 0,0 1 0,1 0 0,-1 0 0,0 0 0,0-1 0,0 1 0,0 0 0,0 0 0,0-1 0,0 1 0,0 0 1,0 0-1,0 0 0,0-1 0,0 1 0,0 0 0,0 0 0,0-1 0,0 1 0,0 0 0,0 0 0,0-1 0,0 1 0,0 0 0,0 0 0,0 0 0,0-1 0,-1 1 0,1 0 0,0 0 0,0 0 0,0-1 1,0 1-1,0 0 0,-1 0 0,1 0 0,-7-13 140,2 5-108,1 1 0,-1-1 0,2 0 0,-1 0-1,1 0 1,1-1 0,-1 1 0,1 0 0,1-1-1,0 0 1,-1-16 0,3-7-146,2 1 0,5-32-1,3-18-70,-9-1 172,-3 0 0,-3 0 0,-5 0 0,-2 1 1,-26-90-1,-34-171-2550,59 251 2030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28:58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4 143 12347,'-3'16'1232,"13"-8"-632,11-7-184,21-1 632,11-3-255,17-3-113,6-2-32,6-2-160,3-2-120,-1-2-152,-1 0-72,-17 1-248,-6 2-192,-16-4-368,-3 1 560,-14-9-112,-5-2-80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2:51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1 154 14651,'5'0'340,"0"-1"0,0 0-1,0 0 1,0 0 0,-1-1 0,1 1-1,0-1 1,8-5 0,38-25 889,-33 19-451,106-79 1108,-134 102-1954,1 1 0,0 1 0,1-1 0,0 2 0,1-1 0,0 1 0,1 0 0,0 0 0,2 0 0,-6 23 0,7-17-50,7-7-30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1:13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547 616 2000,'-10'-92'489,"0"6"55,-2 8 232,2 3 320,0 6 88,-2 4 33,-1 13 71,0 7-16,-6 17-240,-4 8-248,-10 14-447,-6 6-201,-13 12-392,-2 5-249,-5 11-703,-2 2 1000,2-5-192,1-7-144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1:48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16 166 11731,'-16'-5'1174,"20"4"-211,29 1 115,-21 0-1051,489-10 84,555-81 0,-1014 84-48,-42 7-64,0-1 0,1 1-1,-1 0 1,0 0 0,1 0 0,-1 0 0,0 0-1,1-1 1,-1 1 0,0 0 0,1 0 0,-1-1 0,0 1-1,1 0 1,-1-1 0,0 1 0,0 0 0,0 0-1,1-1 1,-1 1 0,0-1 0,0 1 0,0 0 0,0-1-1,1 1 1,-1 0 0,0-1 0,0 1 0,0-1-1,0 1 1,0 0 0,0-1 0,0 1 0,0 0 0,0-1-1,0 1 1,-1-1 0,1 1 0,0 0 0,0-1-1,0 0 1,-10-15 10,-12-5-23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1:49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701 23 5409,'-1'0'35,"1"0"0,-1 0-1,1 0 1,-1 0 0,1 0-1,-1 0 1,1-1 0,0 1-1,-1 0 1,1 0 0,-1 0-1,1 0 1,-1-1 0,1 1-1,0 0 1,-1 0 0,1-1-1,-1 1 1,1 0 0,0 0-1,-1-1 1,1 1 0,0 0 0,0-1-1,-1 1 1,1-1 0,0 1-1,0 0 1,0-1 0,-1 1-1,1-2 1,13-4 914,28-1 800,-41 7-1744,7 0 251,-1 0 1,0 0-1,0 1 0,0-1 1,7 3-1,-12-3-217,0 0-1,0 1 0,0-1 1,0 0-1,0 1 1,0-1-1,0 1 1,0-1-1,0 1 1,0-1-1,0 1 0,-1 0 1,1-1-1,0 1 1,0 0-1,-1 0 1,1-1-1,0 1 1,-1 0-1,1 0 0,-1 0 1,1 0-1,-1 0 1,0 0-1,1 0 1,-1 0-1,0 0 0,0 0 1,0 0-1,1 0 1,-1 0-1,0 0 1,0 0-1,-1 0 1,1 0-1,0 0 0,0 0 1,0 0-1,-1 0 1,1 0-1,-1 1 1,-2 5 56,0 0 0,0-1 0,-1 0 1,0 0-1,0 0 0,0 0 0,-1-1 1,-6 6-1,-47 39 273,39-34-272,-41 30 160,-99 59 0,-73 22-83,77-44-135,148-79-40,-1 0-5,0 0-1,0 0 0,0 1 0,1 0 0,0 1 1,0 0-1,-9 10 0,15-15 6,1-1 1,-1 1-1,1 0 1,-1 0-1,1-1 1,0 1-1,0 0 0,-1 0 1,1-1-1,0 1 1,0 0-1,0 0 0,0 0 1,0 0-1,0 0 1,0-1-1,0 1 0,0 0 1,0 0-1,0 0 1,1-1-1,-1 1 0,0 0 1,1 0-1,-1 0 1,0-1-1,2 2 0,-1 0-1,1 0-1,-1-1 1,1 1 0,-1-1-1,1 0 1,0 1-1,0-1 1,0 0-1,0 0 1,2 1-1,19 5-19,1 0 0,0-2 0,0-1-1,40 3 1,-32-4 17,115 13 30,210-4 1,-269-19 3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1:50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14923,'1'1'81,"1"0"0,-1-1 0,0 1 0,0 0 0,0 0 0,0-1 0,0 1 0,0 0 0,0 0 0,0 0 0,0 0 0,-1 0 0,1 0 0,0 0 0,-1 1 0,1-1 0,-1 0 0,2 3 0,3 23 71,0 109 704,-4-43-692,1-43-111,1 0 0,4 0 0,1 0 0,25 84-1,-31-131-91,-1-1 0,0 1 0,-1 0 0,1 0-1,0 0 1,-1-1 0,1 6 0,-1-8 28,-1 0 0,1 0 1,0 0-1,0 0 0,0 1 1,0-1-1,0 0 0,0 0 1,0 0-1,0 0 0,0 0 1,0 0-1,0 1 0,0-1 1,-1 0-1,1 0 0,0 0 1,0 0-1,0 0 0,0 0 1,0 0-1,0 0 0,-1 1 1,1-1-1,0 0 0,0 0 1,0 0-1,0 0 0,-1 0 1,1 0-1,0 0 0,0 0 1,0 0-1,0 0 0,0 0 1,-1 0-1,1 0 0,0 0 1,0 0-1,0 0 0,0 0 1,0-1-1,-1 1 0,-13-9-368,-41-44-76,17 16 153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1:50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83 14619,'-8'-8'1432,"8"3"-1071,13 4-73,9 0 464,17-1-152,9-1-104,16-1-120,5-2-64,11-1-136,2 0-112,-5-4-408,-5 4-240,-13-3 464,-4 4-88,-16 2-120</inkml:trace>
  <inkml:trace contextRef="#ctx0" brushRef="#br0" timeOffset="1">32 458 15059,'-17'14'1176,"20"-6"-823,13-4-129,16-2 312,9-1-48,16-1-224,7 0-224,12-4 64,-2-2-16,1-7-96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1:51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1 14067,'-19'5'190,"0"1"0,0 1 0,1 1 0,-1 0 0,2 2 0,-1 0 1,1 1-1,1 0 0,0 2 0,1 0 0,0 0 0,1 2 0,1-1 0,0 2 0,1 0 0,-12 20 0,12-17-162,2 0 0,0 1 0,1 1 0,1-1 0,-5 23 0,11-35-22,0 0-1,0 1 0,1-1 0,0 1 0,0-1 0,1 0 0,0 1 0,1-1 0,0 1 0,0-1 1,1 0-1,0 1 0,0-1 0,1 0 0,0 0 0,5 8 0,-5-11 30,1-1-1,0 1 1,0-1-1,0 0 1,0 0 0,1 0-1,-1-1 1,1 1-1,0-1 1,0 0-1,1-1 1,-1 1 0,1-1-1,-1 0 1,1 0-1,-1-1 1,1 0-1,0 0 1,0 0 0,0 0-1,0-1 1,10-1-1,-3 0 110,0 0-1,0-1 1,0-1 0,0 0-1,0-1 1,-1 0-1,0-1 1,0 0 0,15-9-1,-16 6-8,0 1 1,-1-2-1,0 0 0,0 0 0,-1-1 1,0 0-1,-1 0 0,0-1 0,0 0 1,-1 0-1,-1-1 0,0 0 0,8-23 1,-10 21-100,0 0 1,0-1-1,-2 1 1,1-1-1,-2 0 1,0 0-1,-1 1 1,-1-1 0,0 0-1,-1 0 1,0 1-1,-6-19 1,5 25-163,0 0 1,0 0-1,-1 1 0,0-1 1,-7-9-1,9 15 80,0 0 0,1 0 1,-1 1-1,0-1 0,0 0 0,1 1 0,-1-1 0,-1 1 0,1 0 0,-2-2 1,3 3 54,0 0 0,0-1 0,-1 1 0,1 0 0,0 0 0,0 0 0,0 0 1,0 0-1,0 0 0,0 0 0,0 0 0,0 0 0,0 0 0,0 1 1,-1-1-1,1 0 0,0 1 0,0-1 0,0 1 0,1-1 0,-1 1 1,0 0-1,-1 0 0,0 1-20,1-1 0,-1 1 1,1 0-1,0 0 0,-1-1 1,1 1-1,0 0 0,0 0 1,0 0-1,1 0 0,-1 1 1,0-1-1,1 0 0,0 0 1,-1 0-1,1 0 0,0 3 1,6 17-180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1:51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1 16243,'0'-1'23,"0"1"-1,0 0 0,0 0 0,0 0 0,0 0 0,0 0 0,0 0 0,1 0 0,-1 0 0,0 0 0,0 0 0,0 0 0,0 0 1,0 0-1,0 0 0,0 0 0,1 0 0,-1 0 0,0 0 0,0 0 0,0 0 0,0 0 0,0 0 0,0 0 0,0 0 0,0 0 1,1 0-1,-1 0 0,0 0 0,0 1 0,0-1 0,0 0 0,0 0 0,0 0 0,0 0 0,0 0 0,0 0 0,0 0 0,0 0 0,1 0 1,-1 0-1,0 1 0,0-1 0,0 0 0,0 0 0,0 0 0,0 0 0,0 0 0,0 0 0,0 0 0,0 1 0,0-1 0,0 0 1,0 0-1,0 0 0,0 0 0,0 0 0,0 0 0,0 0 0,0 0 0,0 1 0,-1-1 0,-8 8 672,-28 15-197,15-10 154,-16 12-55,-67 61 0,88-70-561,0 1 0,2 1 0,0 1 0,0 0 0,-17 32 0,29-45-38,-1 1 0,1-1 0,1 1 1,-1 0-1,1 0 0,1 0 0,-1 0 0,1 0 1,0 0-1,1 14 0,0-18 1,1 0 0,-1 1-1,1-1 1,0 0 0,0 0 0,1 0 0,-1 0-1,1 0 1,-1 0 0,1 0 0,0-1-1,0 1 1,0 0 0,0-1 0,1 0 0,-1 1-1,1-1 1,-1 0 0,1 0 0,0-1-1,0 1 1,-1 0 0,1-1 0,0 0 0,1 0-1,2 1 1,12 3-64,0 0 1,1-2-1,-1 0 1,1-2-1,-1 0 0,26-1 1,-3-3-370,75-17 1,-55 3 243,-9-8-73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1:52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1 268 12443,'12'5'496,"2"-1"1,-1-1 0,0 0-1,1 0 1,20 1 0,72-5 1056,-74-1-735,406-32 1635,2-21-1865,206-66-2226,-638 119 1609,7-1-5,-1-1 0,1-1 0,-1 0 0,-1 0 0,25-14 0,-16 0-246,-22 19 255,1-1 0,-1 0 0,1 0-1,-1 0 1,0 0 0,1 0 0,-1 0 0,0 0 0,0 0 0,0 0-1,1 0 1,-1 0 0,-1-2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2:04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1 176 9074,'153'-13'4761,"33"-2"-4392,447 16-926,-382 2 482,295 8 42,273-1 148,177-54 223,-712 27-243,766-28 76,-430 11-205,-351 16 12,764 4-950,-829 16 706,23-1 236,503 10 139,-448 5-58,109 2-6,-363-18-45,304 6-8,-303-5-156,-19-1 136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2:05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38 11306,'-7'-4'745,"12"-2"-689,10 0-40,18 3 112,12 0-152,24-1 0,11-2-40,17 1 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2:52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17220,'0'7'1456,"0"10"-1088,-2 3-144,2 8 520,0 4-328,5 4-880,1-6 536,4-11-168,3-7-104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2:05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8034,'2726'100'1988,"191"-43"-6009,-2532-62 4348,-219 2-198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2:07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50 208 6041,'-2'-4'635,"-1"-1"1,1 1-1,-1-1 0,0 1 0,0 0 0,0 0 0,-1 0 0,1 1 0,-1-1 0,0 1 1,0 0-1,-7-5 0,57 6 1964,112 0-2165,-88 0-394,122 11-1,-153-2-37,48 15-1,-49-11-9,47 7 0,146 0-8,33 5 24,-197-11-8,-1 0-22,1-2 1,94 1-1,100-29-95,5 0 16,56 38-14,-46-1 104,45-23-17,-110 0-36,-91 3 29,682-18 26,-765 17 20,1674-122-673,-1278 66 586,-231 28-242,24 9-418,71-13-268,-264 28 863,-42 8 122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2:08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0 13083,'-4'2'107,"1"-1"0,0 1 0,0 0 0,0 0 0,0 0 0,0 0 0,0 1-1,0-1 1,1 1 0,-1 0 0,-3 4 0,3-3-3,-8 10 15,0 1 1,1 0-1,1 1 1,0 0 0,-9 27-1,5-7-55,-13 60 0,14-32-7,2 1 0,4 0 0,4 126 0,2-186-63,5 48 39,-4-50-48,-1 1 1,1 0-1,0 0 0,1-1 1,-1 1-1,1-1 0,-1 1 1,1-1-1,0 0 0,4 6 1,-5-9-4,0 1 0,0 0 1,-1-1-1,1 1 0,0-1 1,0 1-1,0-1 0,0 1 1,0-1-1,0 1 0,0-1 1,0 0-1,-1 0 0,1 1 0,0-1 1,0 0-1,1 0 0,-1 0 1,0 0-1,0 0 0,0 0 1,0 0-1,0-1 0,-1 1 1,1 0-1,0 0 0,0-1 1,0 1-1,0-1 0,0 1 1,0-1-1,0 1 0,0-1 1,-1 0-1,1 1 0,0-1 1,0 0-1,-1 1 0,1-1 1,-1 0-1,1 0 0,-1 0 1,1 0-1,-1 0 0,1 0 0,0-1 1,4-16-150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2:08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0 303 11755,'5'-5'187,"1"0"1,0 0 0,-1 1 0,2 0 0,-1 0 0,0 1 0,1 0 0,-1 0 0,11-3 0,-6 4 29,0 0 1,0 0-1,0 1 0,-1 1 1,23 1-1,162 19 827,97 5-879,-167-25-186,1-6-1,159-29 0,239-90-86,-181 32 103,-271 79 6,0 2 0,136-3-1,-154 15-3,207 4-48,-257-4 52,0 0 0,0 0 0,1 1 0,-1 0 0,0 0 0,0 0 0,0 0 0,0 1 0,0-1 1,7 5-1,-10-5 10,0 0 1,1 0-1,-1 1 0,0-1 1,0 0-1,0 0 1,-1 1-1,1-1 1,0 0-1,0 1 0,-1-1 1,1 1-1,-1-1 1,1 1-1,-1 0 1,0-1-1,1 1 1,-1-1-1,0 1 0,0-1 1,0 1-1,0 0 1,-1-1-1,1 1 1,0-1-1,-1 1 1,1-1-1,-1 1 0,1-1 1,-1 1-1,0-1 1,-1 3-1,-7 13 304,-21 30 0,18-30-28,-15 32 0,19-32-197,2 0-1,0 0 0,2 0 0,-1 1 1,2 0-1,1 0 0,0 0 1,1 0-1,2 27 0,4 8-128,24 97 1,-3-18-279,-24-127 248,-2-1 0,1 1 0,0 0 0,-1 0-1,0-1 1,0 1 0,0 0 0,-1 0 0,0 0 0,1-1 0,-2 1-1,1 0 1,-1-1 0,1 1 0,-1-1 0,0 0 0,-1 1 0,1-1-1,-1 0 1,0 0 0,0-1 0,0 1 0,0-1 0,-1 1 0,-5 3-1,0 0-210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2:21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 14467,'-3'2'55,"1"1"1,-1 0-1,1 0 0,0 0 1,0 0-1,0 0 0,0 0 1,0 0-1,1 1 0,-1-1 1,1 1-1,0-1 1,0 1-1,-1 7 0,0-1 10,-52 271-19,22 5-101,30-263 51,0-6 17,0 0-1,1 0 1,0 0-1,2 0 1,0 0-1,5 25 1,-6-41-10,0 0 0,0 0 1,1 0-1,-1 0 1,0 0-1,1 0 0,-1 0 1,1 1-1,0-1 1,-1 0-1,1-1 0,0 1 1,-1 0-1,1 0 0,0 0 1,0 0-1,0 0 1,0-1-1,0 1 0,0 0 1,0-1-1,0 1 1,0-1-1,0 1 0,0-1 1,0 0-1,0 1 1,0-1-1,0 0 0,1 0 1,-1 0-1,0 0 0,0 0 1,0 0-1,0 0 1,1 0-1,-1 0 0,0 0 1,0-1-1,0 1 1,0 0-1,2-1 0,4-3 27,0 0 0,0 0 0,0 0 0,13-11-1,-11 8 7,15-10-13,-2-1 6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2:22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13859,'8'190'2813,"-2"96"-2977,-18-155 399,-38 166 0,47-280-213,0-3-54,0-4-178,1 1 1,0-1-1,1 1 0,0-1 0,1 1 0,1 16 0,14-54-526,-2-9 256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2:27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7801 505 6001,'0'-1'-29,"1"1"0,-1-1 0,1 0 0,-1 0 0,0 0 1,0 0-1,1 0 0,-1 1 0,0-1 0,0 0 0,0 0 0,0 0 0,0 0 0,0 0 0,0 0 0,-1 0 0,1 0 0,0 1 0,0-1 0,-1 0 0,1 0 0,0 0 0,-1 0 0,1 1 0,-1-1 0,1 0 0,-2-1 0,0 1 69,1 0-1,-1 0 1,0 0-1,0 0 0,0 0 1,0 0-1,0 1 1,0-1-1,0 1 1,0-1-1,-4 1 0,-7-1 747,-1 1 0,1 1-1,-14 2 1,21-2-282,-135 11 2413,-73-5-3102,107-5 330,-276-7 93,297-3-121,1-4-1,-122-32 1,-162-81-545,-76-19 341,290 113 104,-2 6 0,-292-7 0,-322 51-755,421-4 190,-1413-42 759,1400-6-191,-66-5 4,-205 33 1001,560 6-739,46-1-169,0 2 1,0 0 0,0 2-1,1 1 1,0 1 0,-45 16 0,61-17-95,1 0-1,-1 0 1,1 1 0,0 0 0,0 1 0,1 0 0,0 1 0,0 0 0,1 0 0,0 1 0,0 0 0,1 0 0,0 1 0,1 0 0,0 0 0,1 0 0,0 1 0,-5 15 0,0 9-34,2 1 0,-4 49 0,-3 14-20,-12 14 22,14-67 11,2 0-1,2 0 1,-5 81-1,14-114 0,0 0-1,1 0 1,1 0 0,0 0-1,0 0 1,1-1-1,1 1 1,0-1 0,1 0-1,0 0 1,1 0 0,0 0-1,1-1 1,0-1 0,1 1-1,0-1 1,0 0 0,12 10-1,-2-6 5,0-1-1,0 0 1,1-1-1,1-1 1,0-1-1,27 10 1,134 35-1,-160-49-8,110 25-11,1-6 0,230 14 1,274-29 6,-430-11 4,386 19-52,-287-6 15,541-16-221,-472-3 29,339-21-14,-6-25-81,30 13-131,32-2 420,-557 23 50,426-29 39,-462 47 66,-190-42 129,13-1-200,8-62 0,0-10 432,-15-110-141,7 217-342,0 2-1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2:57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4 148 8154,'-1'-1'85,"1"0"0,-1 0-1,1 0 1,0 0 0,-1 0 0,1 0 0,0 0 0,0 0 0,0 0 0,0 0 0,0 0-1,0 0 1,0 0 0,0 0 0,0 0 0,0 0 0,1 0 0,-1 0 0,0 0 0,1 1 0,-1-1-1,1 0 1,-1 0 0,2-1 0,-1 1 4,0 0 1,0 0-1,0 1 0,1-1 1,-1 1-1,0-1 0,0 1 1,1-1-1,-1 1 0,1 0 1,-1 0-1,0 0 0,1 0 1,-1 0-1,3 0 0,7 1 174,0 1-1,-1 0 0,18 6 0,-22-6-289,26 7 58,-1-2 0,2-2 0,58 3 0,102-9-25,-171 0-3,101-4 4,39-2-11,177 15 0,178 21-48,-453-29 48,326 3 5,0 24 59,237 18-111,668-88-414,-1293 43 465,577-35 236,517-17 33,-968 48-155,1-5 0,149-31 0,-100 11 93,38-8 274,-204 34-445,-8 2-22,0-1 0,0 1-1,1 0 1,-1 0 0,0 1-1,1-1 1,-1 1 0,0 0 0,6 1-1,-9 0-49,-1 0 1,1 0-1,0 0 0,-1 0 0,0 0 0,1 0 0,-1 0 0,0 0 0,1 0 0,-1 1 1,0-1-1,0 0 0,0 0 0,0 0 0,0 0 0,0 2 0,1 10-811,0-11 731,0 1 0,0-1 1,0 0-1,1 0 0,-1 1 1,0-1-1,1 0 0,0 0 1,-1 0-1,1-1 0,0 1 1,0 0-1,0-1 0,4 3 1,15 4-435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3:08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0 202 11362,'32'-27'408,"1"1"0,2 2 0,49-26 0,-57 36-323,0 2 0,0 1 0,1 1 0,1 1 0,42-7 0,-62 15-59,0 0 1,0 0-1,0 1 0,0 1 0,0-1 1,0 2-1,15 3 0,-2 2 23,35 15 0,-33-11-46,37 10 1,-32-14-2,1-2 1,0-1-1,0-1 0,0-1 0,1-2 1,30-4-1,182-35 14,-150 22-9,-31 6-3,119-6 0,-159 16-1,0 2 0,-1 1 0,1 0 0,-1 2 1,0 0-1,0 2 0,-1 0 0,1 1 0,25 14 1,1 4-6,-17-8 6,0-1 0,1-1-1,1-2 1,0-1 0,41 9 0,-34-15-28,0-1 1,1-3-1,0 0 1,71-9-1,154-38-237,-39 5-35,-206 37 281,0 2-1,0 0 1,-1 1-1,1 1 1,0 1-1,24 5 1,-29-3 38,-1 1 0,1 0 0,-1 1 0,1 0 1,-2 1-1,1 1 0,-1 0 0,17 14 0,57 59 300,2 2 26,-68-68-282,0-1 0,0 0 0,2-1-1,0-2 1,0 0 0,38 11 0,-26-12-42,1-2 1,-1-2-1,73 4 1,-40-9-173,86-11-1,65-20-576,-158 21 430,63-6-19,1 5 0,0 6-1,153 13 1,-174-2 937,1-5 0,0-5 0,200-32 0,66-45-512,76-12-597,-357 79-31,0 4 0,0 4 0,99 7 0,-91 4 201,6-1-39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4:12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38 9722,'-46'0'1982,"36"0"-533,34 0-442,340 9 690,-73-1-1547,1265-26-760,-1533 17 613,-11 2 12,-1-2 0,1 1 0,0-2-1,0 1 1,20-7 0,-32 8-9,0 0 1,1 0-1,-1 0 1,0 0 0,0 0-1,0 0 1,0 0-1,0 0 1,0 0 0,0 0-1,0 0 1,1 0-1,-1 0 1,0 0 0,0 0-1,0 0 1,0 0-1,0-1 1,0 1 0,0 0-1,0 0 1,0 0-1,0 0 1,0 0 0,0 0-1,0 0 1,0 0-1,1 0 1,-1-1 0,0 1-1,0 0 1,0 0-1,0 0 1,0 0 0,0 0-1,0 0 1,0 0-1,0-1 1,0 1 0,0 0-1,0 0 1,0 0-1,-1 0 1,1 0 0,0 0-1,0 0 1,0 0-1,0-1 1,0 1 0,0 0-1,0 0 1,0 0-1,0 0 1,-8-5 397,-9-2-79,-2 3-146,0 0 64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2:52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23 16596,'12'-5'339,"0"1"1,0 1 0,0-1 0,1 2-1,0 0 1,-1 0 0,25 1 0,-34 1-318,0 1 1,0-1 0,1 0 0,-1 1 0,0 0 0,0 0 0,0 0 0,0 0 0,0 0 0,0 1 0,0-1 0,-1 1 0,1 0 0,0 0 0,-1 0 0,1 0 0,-1 0 0,0 0 0,0 1 0,0-1 0,0 1 0,0-1 0,0 1 0,-1 0-1,1 0 1,-1 0 0,0 0 0,0 0 0,0 0 0,0 0 0,-1 0 0,1 0 0,-1 1 0,1-1 0,-1 0 0,-1 6 0,0 2-19,0 1 1,-1-1-1,0 0 1,-1 0-1,0 0 0,-1 0 1,0 0-1,-8 14 0,-53 83 149,42-73-74,-5 8 30,8-13 28,0 1 0,3 1 0,-16 37 0,31-65-116,1 0 0,0-1 0,0 1 0,0 0 0,0-1 0,1 1-1,-1 0 1,1 6 0,1-9-15,-1 1-1,0-1 0,1 1 1,-1-1-1,1 1 1,-1-1-1,1 1 0,0-1 1,0 0-1,-1 1 1,1-1-1,0 0 0,0 0 1,0 1-1,1-1 0,-1 0 1,0 0-1,0 0 1,0-1-1,1 1 0,-1 0 1,1 0-1,2 0 1,3 2-18,0-1 0,1-1 1,-1 1-1,1-1 0,0-1 0,-1 0 1,1 0-1,0 0 0,-1-1 1,1 0-1,11-3 0,4-1-50,-1-2 0,34-14 0,-43 15 81,0-1 0,-1 0 1,1 0-1,-2-1 0,17-14 0,-25 19 14,0 1 0,-1-1 1,1-1-1,0 1 0,-1 0 0,0-1 0,0 1 0,0-1 0,0 1 0,2-8 0,-4 9-1,0 0 0,1-1 1,-1 1-1,0 0 0,0-1 1,0 1-1,0-1 0,-1 1 1,1 0-1,-1-1 0,1 1 1,-1 0-1,0 0 0,0-1 1,0 1-1,0 0 0,0 0 1,0 0-1,-3-3 0,1 2 4,0 1-1,0-1 0,0 1 0,0 0 0,0 0 1,0 0-1,-1 0 0,1 0 0,0 1 0,-1 0 1,0 0-1,1 0 0,-1 0 0,0 0 0,1 0 0,-1 1 1,0 0-1,0 0 0,1 0 0,-1 0 0,0 1 1,-4 0-1,2 0-118,0 0 0,0 1 1,0 0-1,-1 0 0,2 0 1,-1 1-1,0-1 0,0 1 1,1 1-1,0-1 0,-1 1 1,-6 6-1,10-8 21,1 0 0,-1 0 1,1 1-1,-1-1 0,1 0 0,0 0 1,0 1-1,0-1 0,0 1 0,0-1 1,0 1-1,1-1 0,-1 1 0,1 0 0,0-1 1,-1 1-1,1 0 0,1-1 0,-1 1 1,0-1-1,1 1 0,-1 0 0,1-1 0,1 4 1,10 10-453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4:24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2157 243 9642,'-13'-10'391,"0"2"-1,-1 0 1,0 1-1,-30-11 1,-64-15 682,101 31-1013,-236-46 924,80 19-765,116 19-175,-277-48 171,269 52-190,0 2 0,0 3 1,-108 11-1,90 1 6,0 4 0,1 3 0,1 3 0,2 3 0,-133 65-1,184-79-28,-1 2 0,2 0-1,-1 0 1,2 2-1,0 0 1,0 1 0,2 0-1,0 2 1,0-1-1,2 2 1,0-1 0,1 2-1,1 0 1,-15 37-1,15-30-1,0 1-1,2 0 1,-7 40-1,13-58 1,1-1-1,0 1 1,1-1 0,0 1-1,1 0 1,-1-1 0,2 1-1,-1-1 1,1 1 0,0-1-1,1 0 1,0 0-1,0 0 1,1 0 0,8 13-1,2-3 6,1-1 0,1-1-1,31 27 1,61 37 12,-97-72-15,267 167-84,-236-153 52,2-2 1,0-2-1,1-1 0,86 18 0,-55-23 23,1-4 0,0-3 0,0-3 0,112-12 0,300-71 194,-483 80-183,43-9 105,76-26-1,-110 30-99,0 0 0,-1-1 0,0-1-1,-1 0 1,0 0 0,0-2 0,-1 0 0,0 0 0,13-15 0,-7 3-38,-1-1 0,-1 0 0,-1-1 0,-2-1 0,0 0 0,-2-1 0,16-50 0,-15 32-26,-2 0 1,-3-1-1,-1 0 0,1-53 0,-7 81 40,0 0 1,-1 0-1,-1-1 0,-1 1 1,0 1-1,-1-1 1,-11-27-1,12 36 4,-1 0-1,0 0 1,-1 1 0,0-1-1,0 1 1,0 0 0,-1 1-1,0-1 1,-1 1 0,1 0-1,-1 1 1,0-1 0,-1 1 0,1 1-1,-1-1 1,-13-4 0,0 2-22,-1 1 0,0 1 0,0 1 0,0 1 0,-1 1 0,-28 0 0,-6 3-31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4:07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10802,'-1'1'49,"0"-1"-1,0 1 1,0-1 0,0 1-1,0-1 1,1 1-1,-1-1 1,0 1-1,0 0 1,0-1-1,1 1 1,-1 0-1,0 0 1,1 0 0,-1 0-1,1-1 1,-1 1-1,0 2 1,1-3-22,0 1 0,0 0-1,0-1 1,0 1 0,1 0 0,-1-1 0,0 1 0,0 0 0,0-1-1,0 1 1,1 0 0,-1-1 0,0 1 0,1-1 0,-1 1 0,0 0-1,1-1 1,-1 1 0,1-1 0,0 1 0,3 3 73,0-2 1,0 1 0,1 0-1,-1-1 1,1 0 0,8 4-1,18 3 177,0 0 0,1-3 0,37 5-1,98 0 183,-144-10-403,783-6 504,-15-1-622,-725 10 114,-4-1 597,81-4-1,-97-7-410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4:08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7722,'39'-1'2594,"-24"0"-1896,0 1 1,0 0 0,25 4 0,128 33 260,88 14-907,-122-39-113,237-6 1,138-42-115,-248 14 145,872-15 152,-469 1 144,-447 32 271,-126 5-632,-85-1 74,-3 1 13,-1-1 1,1 0-1,-1 0 1,1 0-1,-1-1 1,1 1-1,-1-1 1,0 1-1,3-2 1,3-8-56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4:13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44 9474,'-2'2'113,"1"-1"1,0 1-1,0-1 0,0 1 0,0 0 1,0 0-1,0-1 0,1 1 0,-1 0 1,0 0-1,1 0 0,0 0 1,-1 0-1,1 0 0,0 0 0,0 0 1,0 0-1,0 0 0,0 0 0,1 0 1,0 2-1,0-2 8,0 1 1,0 0-1,1-1 1,0 1-1,-1-1 1,1 0-1,0 0 1,0 0-1,0 0 1,0 0-1,1 0 1,4 3-1,3 1 55,0-1-1,1 0 0,0-1 0,0 0 0,0 0 0,13 1 0,22 3 115,1-3 1,47 0-1,96-9 86,253-25-87,-162 8-231,-87 9-7,532-38-1200,-651 43 888,106-21-1,-121 10 25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4:14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20 122 11474,'-2'1'156,"1"-1"0,-1 1 0,0 0 0,1 0 0,-1 1 0,1-1 0,0 0 0,-1 0 0,1 1 0,0-1 0,-2 3 0,3-3-117,0-1-1,0 1 0,0 0 0,0 0 0,0 0 0,0-1 0,0 1 0,0 0 0,0 0 1,1 0-1,-1-1 0,0 1 0,0 0 0,1 0 0,-1-1 0,1 1 0,-1 0 0,1-1 1,-1 1-1,1-1 0,-1 1 0,1 0 0,-1-1 0,1 1 0,0-1 0,-1 1 0,1-1 1,0 0-1,1 1 0,7 5 85,0 0 0,1-1 0,0 0 0,0 0 0,1-1 0,-1-1 0,13 3 0,80 11 170,-83-15-226,105 10 193,204-7 0,125-36-225,540-85 289,-499 53-100,-170 41-1746,-320 22 1334,-4-2-4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4:49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2688 279 10194,'-124'-45'1235,"-62"-26"-191,118 41-661,0 3 0,-2 3 0,-1 3-1,-132-21 1,-117 23-226,-1 25-178,309-6 21,-316 19-34,257-11 18,0 3 0,-108 31 1,149-31 1,0 0 0,1 2 0,0 1 1,1 2-1,1 0 0,0 2 0,2 1 0,0 1 1,-29 30-1,22-15-19,2 1 0,1 1 0,2 2 0,1 0 0,-32 72 0,42-79-23,1 2 1,2 0 0,2 0 0,1 1-1,1 1 1,-5 50 0,13-72 24,0 0 0,1-1 1,1 1-1,0 0 0,1-1 1,0 1-1,1-1 0,0 1 1,1-1-1,1 0 0,0-1 1,1 1-1,0-1 0,1 0 1,0 0-1,1-1 0,0 0 1,1 0-1,0-1 0,12 10 1,-3-6-2,0-2 0,0 0 0,1-1 0,1 0 1,0-2-1,0-1 0,0 0 0,1-2 0,31 7 0,9-3-270,0-2 0,70 0 1,250-22-2443,-1-37 695,-225 24 1088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4:49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28 608 10562,'109'-45'1104,"-5"-1"-679,-3-1-177,-14 2 672,-12 2-272,-17 3-288,-12 0-80,-23 1-104,-17 3-32,-29 2-56,-18 3-32,-21 5-104,-11 2-48,-14 2-112,-6 2-120,1 1 240,2-4-104,15-5-24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5:01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1 172 8730,'52'-18'1895,"-36"14"-1566,1 0 193,1 1 0,-1 1-1,1 0 1,0 1 0,26 3 0,-17-1-178,37-3 1,8-6-203,295-20 48,83-1 311,-425 27-447,30-6-37,71-19 1,-82 16-9,1 2 0,0 1-1,47-1 1,477 9 117,446 39-113,-461-1-3,-160-14 15,-219-12-100,297-19 0,-254-1 38,-81 5 49,-123 2-9,-1-1 0,0 0 0,16-6 0,28-4-178,-57 12 163,0 0 1,1 0-1,-1 0 0,0 0 0,0 0 0,1 0 0,-1 0 0,0 0 0,1 0 1,-1 0-1,0 0 0,1 0 0,-1 0 0,0 0 0,1 0 0,-1 0 0,0 0 1,1 0-1,-1 0 0,0 0 0,0 0 0,1-1 0,-1 1 0,0 0 0,0 0 0,1 0 1,-1-1-1,0 1 0,0 0 0,1 0 0,-1 0 0,0-1 0,0 1 0,0 0 1,0-1-1,1 1 0,-1 0 0,0 0 0,0-1 0,0 1 0,0-1 0,3-8-130,-2 6 59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5:23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11 12691,'11'-10'2217,"-19"11"-190,-20 13-961,14-3-1009,0 1 0,0 0 0,2 1 0,0 1 0,0 0-1,1 0 1,1 1 0,0 0 0,1 1 0,-7 19 0,-4 11 17,3 0 1,-16 72 0,32-117-75,-7 32 13,1 0-1,-2 37 1,8-62-12,0 1 0,1 0 1,0 0-1,1 0 1,0-1-1,1 1 0,0 0 1,0-1-1,0 1 0,1-1 1,1 0-1,-1 0 1,8 11-1,-10-17 7,0 0-1,1 0 1,-1 0-1,1-1 1,-1 1 0,1 0-1,0-1 1,0 1-1,0-1 1,0 0 0,0 1-1,0-1 1,0 0-1,0 0 1,0-1-1,1 1 1,-1 0 0,0-1-1,1 1 1,-1-1-1,0 0 1,1 0 0,2 0-1,3-1 36,-1-1 0,1 0 0,0 0 0,-1 0 0,12-6 0,-6 2-18,5-1 54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5:29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2 132 8954,'0'1'55,"0"0"1,-1 0-1,1 0 0,0 0 1,0 0-1,0 0 0,0 0 1,-1 0-1,1 0 0,1 0 1,-1-1-1,0 1 0,0 0 1,0 0-1,0 0 0,1 0 1,-1 0-1,0 0 0,1 0 1,-1-1-1,1 1 0,-1 0 1,1 0-1,-1 0 0,2 1 1,0-1 34,0 0 1,0 0 0,-1 0 0,1 0 0,0 0 0,0 0-1,0-1 1,0 1 0,1-1 0,-1 1 0,3-1-1,9 1 367,0-1-1,28-4 1,-28 2-218,333-41 1969,28-2-1508,310 20-410,-405 33-288,461 5 144,-446-14-87,192-2-53,-188-14-121,-96 3-73,-76 15 73,-50 0 17,-76 0 94,0-1 0,-1 0 0,1 0 0,0-1 0,-1 1 0,1 0-1,-1 0 1,1 0 0,0 0 0,-1 0 0,1-1 0,-1 1 0,1 0 0,-1 0 0,1-1 0,-1 1 0,1 0 0,-1-1-1,1 1 1,-1-1 0,1 1 0,-1-1 0,0 1 0,1-1 0,-1 1 0,0-1 0,1 1 0,-1-1 0,0 1-1,0-1 1,1 1 0,-1-1 0,0 0 0,0 1 0,0-1 0,0 1 0,0-1 0,0 0 0,0 1 0,0-1-1,0 1 1,0-1 0,0 0 0,0 1 0,-1-2 0,0-14-47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2:53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0 148 12835,'45'-23'4279,"52"-36"0,3-2-2583,-87 57-1672,-14 11-26,-21 23-23,15-21 29,-8 15-163,0 1 0,2 0-1,-19 49 1,32-74 158,-1 4-105,-1 0 1,1 0 0,0 0 0,0 0-1,0 7 1,1-10 92,0 0 0,0 0 0,0 0 0,0-1 1,0 1-1,1 0 0,-1 0 0,0 0 0,0-1 0,1 1 0,-1 0 0,0 0 0,1-1 0,-1 1 0,1 0 0,-1-1 1,1 1-1,-1-1 0,1 1 0,-1 0 0,1-1 0,0 1 0,-1-1 0,1 0 0,0 1 0,0-1 0,-1 1 1,1-1-1,0 0 0,0 0 0,-1 1 0,1-1 0,0 0 0,0 0 0,0 0 0,-1 0 0,1 0 0,1 0 1,22-4-317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5:31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12163,'315'16'2389,"-1"-21"-1913,-160 1-378,766-35 141,-879 35-143,-41 4-100,0 0 0,0 0 1,0 0-1,1 0 0,-1 1 1,0-1-1,0 0 1,1 0-1,-1 0 0,0 0 1,0 0-1,0 0 0,1 0 1,-1-1-1,0 1 1,0 0-1,1 0 0,-1 0 1,0 0-1,0 0 0,0 0 1,0 0-1,1 0 0,-1 0 1,0-1-1,0 1 1,0 0-1,0 0 0,1 0 1,-1 0-1,0-1 0,0 1 1,0 0-1,0 0 0,0 0 1,0-1-1,0 1 1,1 0-1,-1 0 0,0 0 1,0-1-1,0 1 0,0 0 1,0 0-1,0 0 0,0-1 1,0 1-1,0 0 1,0 0-1,0-1 0,0 1 1,0 0-1,-1 0 0,1 0 1,0-1-1,0 1 1,0 0-1,0 0 0,0 0 1,0-1-1,-1 1 0,-9-10-29,-3 2 10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6:25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0 245 10770,'1'-2'161,"-1"1"0,0 0 0,0 0 0,1-1 0,-1 1 0,1 0 0,-1 0 0,1 0 0,0 0 0,-1 0-1,1 0 1,0 0 0,0 0 0,0 0 0,0 0 0,0 0 0,0 0 0,0 0 0,0 1 0,0-1 0,0 0 0,0 1 0,0-1-1,0 1 1,1 0 0,-1-1 0,2 1 0,42-9 171,-31 6 1,10-1-209,181-25 416,-179 28-546,1 0 0,0 2 0,0 0 0,-1 2 0,46 11 0,-24-3-262,0-3 0,75 3-1,-42-4 68,-47-4 176,153 11-139,-153-14 120,0-1 1,0-2 0,51-10 0,414-110 289,-374 91-237,1 5 0,258-19 0,-330 45-10,100 13 0,52 22-9,-12-2 53,-10-14-42,322-11 0,527 1-25,-987-7 19,50 3 8,0 3 0,189 42 0,-233-38-40,105 9-1,56-15-57,-208-5 105,11 1-42,1-2 1,32-5-1,-45 6 23,-1-1 0,0 0 1,1 0-1,-1 0 0,0 0 0,0 0 0,1-1 1,-1 1-1,0-1 0,-1 0 0,1 0 0,0 0 1,0 0-1,-1-1 0,1 1 0,-1-1 0,0 1 1,0-1-1,0 0 0,3-6 0,3-19-19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7:26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8178,'125'-26'4466,"-64"20"-4405,-1 2 0,91 6 0,121 26 48,-271-28-109,123 10-23,176-9 0,-179-5-9,189 19 1,-131 13-60,-66-9 69,127 5 0,-208-23 21,529 28 17,-80-14-8,1-38 0,-478 22-8,876-19 249,-247 18-115,-1-26-108,-339 13-5,-38 6-6,242-17-36,-468 24 15,592-36 13,-66 71 56,-281 3-49,460 49 308,-661-81-299,122-9 0,71-26 0,-207 23-15,210-3-316,-253 11 334,11 4 21,-23-3-19,0 0-1,1 0 1,-1-1 0,1 0-1,7 0 1,-1-1 9,-1 0 0,1-1 0,-1 0 1,1 0-1,-1-2 0,17-7 0,-16 6-51,-8 4-11,1 0-1,-1-1 1,1 0-1,-1 1 1,0-1-1,0-1 1,0 1-1,0 0 1,0-1-1,0 1 1,-1-1-1,1 0 1,-1 0 0,0 0-1,0 0 1,2-4-1,3-12-75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7:36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7 151 10642,'-1'0'41,"1"0"-1,0 1 1,-1-1-1,1 0 1,0 0-1,0 0 1,-1 0-1,1 1 1,0-1-1,-1 0 1,1 0-1,0 0 1,0 1-1,0-1 1,-1 0-1,1 1 1,0-1-1,0 0 1,0 0-1,-1 1 1,1-1-1,0 0 1,0 1-1,0-1 1,0 0-1,0 1 1,0-1-1,0 0 1,0 1-1,0-1 1,0 0 0,0 1-1,0-1 1,0 0-1,0 1 1,0 0-1,14 4 726,-10-3-716,54 14 155,0-2 0,0-3 0,1-2-1,88 1 1,240-28 157,70-7 503,-135 12-416,78 7-193,-1 23-468,-382-16 197,148 3-88,305-34-1,-206 6 157,77-9 46,-89-23 625,-89 16-22,-145 37-695,0 1 0,0 2 0,1 0 0,-1 0 0,0 2 0,28 5 0,10 1-619,-53-8 507,-2 1 68,1-1 1,-1 0-1,1 1 0,-1-1 0,1 0 1,-1 0-1,1 0 0,-1-1 1,1 1-1,0 0 0,-1 0 1,0-1-1,1 1 0,-1-1 1,1 1-1,-1-1 0,3-1 1,1-4-226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7:39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7538,'0'0'86,"0"0"1,0 1 0,0-1 0,0 0 0,0 0 0,0 0 0,0 0-1,0 1 1,0-1 0,0 0 0,0 0 0,0 0 0,0 0 0,0 1-1,0-1 1,0 0 0,0 0 0,0 0 0,0 0 0,0 1 0,1-1-1,-1 0 1,0 0 0,0 0 0,0 0 0,0 0 0,0 0 0,0 0-1,1 0 1,-1 1 0,0-1 0,0 0 0,0 0 0,0 0 0,1 0-1,-1 0 1,0 0 0,0 0 0,0 0 0,0 0 0,1 0 0,13 2 1504,24-1-1030,-30-2-177,64 1-224,-1 3 0,1 3 0,97 20 0,-91-10-145,1-4 0,86 3 1,161-10 157,-242-5-123,286 9 494,-197-7-454,203-24-1,-207 8-72,619-22 21,-227 2 26,-278 12-90,-245 19 30,36-1 5,110-21 1,-182 25-18,0-1 1,0 1-1,0-1 0,0 1 0,0-1 1,0 0-1,0 1 0,0-1 0,-1 0 1,1 0-1,0 0 0,-1-1 0,1 1 1,-1 0-1,1-1 0,-1 1 0,1-1 1,-1 1-1,2-4 0,-10 3-74,-2 2 4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7:52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7014 666 7858,'-30'-6'64,"0"1"0,-50-2 0,45 6-603,-60-12 0,-64-27 1032,-130-24 951,-104 26-2728,-15-2 857,-244-96 23,173 30 2427,-126 14-1532,-3 27-3771,555 59 3205,-640-40 1657,0 64 130,99 49-1704,439-40-140,-271 83 0,375-92-212,0 2-1,1 2 0,-70 44 0,94-50 72,1 2 0,1 0-1,1 1 1,1 2-1,1 0 1,0 1 0,-33 48-1,46-58 68,1 1-1,1 0 1,0 0-1,-8 24 1,12-29 143,0 0 1,1 1 0,0-1 0,0 0 0,0 1 0,1-1 0,1 0 0,-1 1 0,3 11-1,12 21-211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7:53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3257,'81'44'296,"13"1"-184,8-3-40,3-6 328,4-4-184,5-4-160,9-2 8,11-3-24,4 0 24,-4-4-24,5 2-120,10 0 56,0 0 0,0 3-8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7:53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1043 5697,'451'-9'1123,"-2"-19"0,556-108 0,-815 99-1133,282-95 1,-394 104 11,-1-3 1,-1-4-1,-3-3 1,-1-3 0,-2-3-1,77-63 1,-123 87 102,-1-2 1,26-29-1,-43 44-81,0 0 0,-1 0 0,-1 0 0,1-1 0,-1 1 1,0-1-1,-1 0 0,1 0 0,-2 0 0,1-1 0,-1 1 0,2-16 0,-4 19-67,-1 0 0,1 0-1,-1 0 1,1 0 0,-1 0 0,-1 1 0,1-1-1,-1 0 1,0 1 0,0 0 0,0-1 0,0 1-1,-1 0 1,-4-5 0,-1 0 39,0 0 0,0 1 0,-1 0 0,-16-11 0,-37-22-108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7:56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 6345,'192'-16'1702,"-48"1"-3733,-43 12 1130,1 5 0,103 16 0,-77-5 2121,196-6 0,864-65 991,-577 60-1179,-431 3-1218,269-19 155,-399 12 174,-26 2 122,0-1 0,0-1 0,0-1 0,0-1 0,-1-2 0,37-12 0,-33 6 130,-18 7-358,0 1-1,0 0 1,0 0-1,1 1 1,-1 0 0,1 1-1,17-2 1,35 3-38,-41 2 5,0-1 0,0-1 0,0-1 0,0 0 0,37-11 0,-54 12-85,0 1 1,0-1-1,0 1 0,0 0 1,0 0-1,0 1 1,0-1-1,0 1 0,0 0 1,-1 0-1,8 3 1,5 0-316,-3 0 153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7:59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1279 206 4529,'-11'-15'267,"-1"0"0,0 1 0,-1 1 0,0 0 0,-1 0 0,0 1 0,-1 1 0,-23-12 0,8 9 64,-2 1-1,0 2 1,0 1 0,-1 1-1,0 2 1,0 2 0,-1 1-1,1 1 1,-1 2 0,0 1-1,1 2 1,-1 1 0,0 2-1,1 1 1,-53 18 0,56-12-256,1 1 1,0 1 0,1 2 0,1 1 0,0 1-1,-37 34 1,23-14-60,2 2 0,-66 86 0,87-102-18,1 2 0,1 0 0,2 1-1,0 0 1,2 1 0,1 1-1,-14 56 1,21-67-1,1 1-1,1 0 1,1-1-1,0 1 1,2 0-1,0 0 1,1-1-1,1 1 1,1 0-1,0-1 1,1 0-1,1 0 1,1-1-1,10 18 1,-6-15-1,0-1 0,2 0 0,0-1 0,2 0 0,0-2 0,0 1-1,2-2 1,31 24 0,-22-22 4,1 0 0,0-2 0,2-1-1,0-2 1,47 15 0,-21-12 8,0-3 0,77 7 0,107-8 35,-128-11-23,-1-5-1,1-5 1,132-28 0,-201 27-3,0-1 1,-1-2-1,-1-2 1,0-2 0,42-25-1,-56 27 24,-1-1-1,-1-1 1,0-1 0,-2-1-1,0-1 1,-1 0-1,-1-2 1,20-30 0,-29 34 9,0 0 0,-2 0 0,0-1 1,-1-1-1,-1 1 0,-1-1 1,-1 0-1,-1 0 0,-1-1 1,-1 0-1,0 1 0,-3-30 1,0 28 1,-2 0 1,0 0-1,-1 1 1,-2-1 0,0 1-1,-1 0 1,-2 1 0,0-1-1,-1 2 1,-1-1-1,-20-27 1,15 27-9,-2 1-1,0 0 1,-1 2-1,-1 0 1,0 1-1,-1 1 1,-1 1-1,-42-21 1,34 22 142,0 2-1,0 1 1,-1 2 0,-1 1 0,1 1 0,-62-5-1,-51 11 30,-4 12 63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2:53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16972,'1'29'1328,"-9"6"-1048,-2 2-264,1 0-632,3-8 824,9-12-216,4-10-152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7:43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13467,'33'5'1740,"499"-15"986,-240-1-2564,-147 8-137,1189-7 91,-888 13-1299,-431-1 1815,-35 0-232,1-1-273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7:44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0 197 11106,'61'-7'951,"0"-2"0,75-23-1,-10 2-452,-2 9-228,188-9 0,128 24-269,-134 4-9,587-13 425,-847 14-414,18 0-47,116-17 0,-179 18 33,16-5-204,-16 5 212,-1 0-1,0 0 1,0 0 0,1-1-1,-1 1 1,0 0 0,1 0 0,-1 0-1,0 0 1,0 0 0,0 0-1,1 0 1,-1-1 0,0 1 0,0 0-1,1 0 1,-1 0 0,0 0-1,0-1 1,0 1 0,0 0 0,1 0-1,-1-1 1,0 1 0,0 0-1,0 0 1,0-1 0,0 1 0,0 0-1,0 0 1,0-1 0,0 1-1,0 0 1,0 0 0,0-1 0,0 1-1,0 0 1,0-1 0,0 1-1,0 0 1,0 0 0,0-1 0,0 1-1,0 0 1,0 0 0,0-1-1,0 1 1,-1 0 0,1 0 0,0 0-1,0-1 1,0 1 0,-1 0-1,1 0 1,0 0 0,0-1 0,0 1-1,-1 0 1,1 0 0,0 0-1,-1 0 1,-14-8-133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8:02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3808 444 5033,'-26'-9'369,"-1"0"-1,1-2 0,1 0 1,0-2-1,1-1 1,-24-18-1,0-5 30,-2 3 0,-1 1 0,-2 3 0,-1 2 0,-62-22-1,44 23-299,-2 4-1,-139-26 1,-112 21 347,-4 23-208,178 5-97,-360 16-7,401-4-170,-1 4 1,-168 47-1,158-23 54,-150 72 1,159-57 2,-116 48 12,147-76 32,41-15 7,1 2 1,-66 33-1,102-45-72,-1 0 0,1 0-1,0 0 1,0 0-1,0 1 1,0 0-1,1-1 1,-1 1-1,1 0 1,-1 0-1,-2 6 1,4-7-5,0 0 0,1 0 0,-1 0-1,1 0 1,-1 0 0,1 0 0,0 0 0,-1 0 0,1 1 0,0-1 0,1 0 0,-1 0 0,0 0 0,1 0 0,-1 0 0,1 0 0,-1 0-1,1 0 1,0 0 0,0 0 0,0 0 0,1 1 0,1 2-10,0 0-86,0 0 1,0 0 0,0 0 0,-1 1-1,3 6 1,-5-10 81,0 0 0,1 0 0,-1-1-1,0 1 1,0 0 0,0 0 0,0-1 0,-1 1-1,1 0 1,0-1 0,-1 1 0,1 0 0,-1-1-1,0 1 1,1 0 0,-1-1 0,0 1 0,0-1-1,0 1 1,0-1 0,-2 3 0,-1-1 38,0 1 0,0 0 0,1 0 0,0 0 0,0 1 0,0-1 1,1 1-1,-1 0 0,1-1 0,0 1 0,0 0 0,1 0 0,-1 1 0,1-1 0,0 0 0,1 0 0,-1 1 1,1-1-1,0 0 0,1 0 0,-1 1 0,1-1 0,0 0 0,0 0 0,0 0 0,1 1 0,0-2 0,0 1 1,3 5-1,7 13-2,2-1 0,0 0 1,1-1-1,1 0 0,1-2 0,1 0 1,24 20-1,-11-13 17,2-2 0,0-1 0,69 34 0,-67-41-47,0-2 0,1-2-1,1-1 1,57 9 0,153 8-66,-228-27 79,213 19 43,245 18 83,-374-34-31,139-13 1,102-30 53,-82 8-125,-183 23-48,-1-4 1,78-21-1,-123 23 4,-1-1 1,0-1-1,-1-1 1,0-2-1,-2-1 1,0-2-1,38-29 0,-34 21 87,-2-1 0,-1-2-1,-1-2 1,-1 0 0,-2-2-1,27-44 1,-44 62 40,-2 0 0,0 0-1,0-1 1,-2 1 0,0-2 0,-1 1 0,4-33 0,-7 36-42,-1 1 1,0-1-1,-1 0 0,0 1 1,-1-1-1,-1 1 1,0-1-1,-1 1 0,0 0 1,-1 0-1,-10-19 1,-7-3-61,-10-2-23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8:03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2903 309 7346,'-26'-23'75,"0"0"0,-2 2 0,0 1 0,-2 1 0,-52-25 0,23 18-47,-1 3 0,-71-19 0,41 21 141,-1 4 0,-1 3 0,-127-1 0,-279 25 378,448-8-481,31-1-39,-539 43 1035,503-34-920,-1 1-1,2 3 0,0 3 1,0 1-1,2 3 0,0 2 1,2 3-1,1 2 0,0 1 1,3 3-1,-51 44 1,80-60-106,0 0 1,1 1-1,1 1 1,0 0-1,-18 31 1,28-40-29,0 1 1,1-1-1,0 1 0,0 0 1,1 0-1,0 0 0,1 1 0,0-1 1,1 1-1,0-1 0,0 1 1,1-1-1,1 1 0,2 15 1,1-10-8,1 0 0,0 0 0,1-1 0,1 0 1,1 0-1,0-1 0,0 0 0,2 0 0,-1-1 1,2 0-1,14 13 0,0-2-35,1-1 0,0-2 0,2 0 0,42 22 0,-14-14-413,1-2 0,2-3 0,0-2 0,2-3 0,116 20 0,-60-22-533,2-6 1,142-3 0,-101-13 1226,-1-6 1,203-40 0,-262 29 437,-2-3 1,-1-5 0,-2-4 0,157-78-1,-191 78-101,78-58 0,-112 72-388,-2-1 0,-1-1 0,0-1 0,40-52-1,-57 65-131,0 0 0,-1 0-1,0-1 1,-1 0-1,0 0 1,-1 0-1,0 0 1,-1-1-1,3-16 1,-5 20-36,-1 1-1,0-1 1,0 1 0,-1-1-1,1 1 1,-2 0-1,1-1 1,-1 1 0,0 0-1,-1 0 1,1 0-1,-1 0 1,-1 0 0,1 1-1,-10-12 1,-8-11 34,-2 2 0,0 1 0,-36-30 0,-6 5-34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8:08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0 162 7522,'176'-8'1313,"182"-31"0,-166 14-995,480-23 280,-670 48-596,8 0 89,-1 0 1,1-1 0,-1 0 0,1 0-1,-1-1 1,13-4 0,-21 5-86,-1 1 1,0 0-1,1 0 1,-1 0-1,1 0 1,-1 0-1,0 0 1,1-1-1,-1 1 1,1 0 0,-1 0-1,0-1 1,1 1-1,-1 0 1,0-1-1,0 1 1,1 0-1,-1-1 1,0 1-1,1 0 1,-1-1-1,0 1 1,0 0-1,0-1 1,0 1-1,1-1 1,-1 1-1,0 0 1,0-1-1,0 1 1,0-1-1,0 1 1,0-1-1,0 1 1,0-1-1,0 1 1,0 0-1,0-1 1,0 1 0,-1-1-1,1 1 1,0 0-1,0-1 1,0 1-1,-1-1 1,1 0-1,-1 0-1,0 0 0,0 0 0,0 0 0,-1 0 0,1 0 0,0 0 0,0 0 0,-1 1 0,1-1 0,0 0 0,-1 1 0,-1-2 0,-14 0-57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8:09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161 109 9114,'-48'8'1790,"-63"0"1,111-8-1768,0 0 0,0 0 0,0 0-1,0 0 1,0 0 0,0 0 0,0 0 0,0 0 0,1-1 0,-1 1 0,0 0 0,0 0 0,0 0 0,0 0 0,0 0 0,0 0 0,0 0 0,0-1 0,0 1-1,0 0 1,0 0 0,0 0 0,0 0 0,0 0 0,0 0 0,0 0 0,0-1 0,0 1 0,0 0 0,0 0 0,0 0 0,0 0 0,-1 0 0,1 0 0,0 0-1,0 0 1,0 0 0,0-1 0,0 1 0,0 0 0,0 0 0,0 0 0,0 0 0,0 0 0,0 0 0,-1 0 0,1 0 0,0 0 0,0 0 0,0 0 0,0 0-1,0 0 1,0 0 0,12-5 174,192-9-115,16-4-58,342 16-1,-147 11-32,-350-12 97,0-4 1,-1-1-1,0-4 0,85-27 0,-139 36 86,-11 3-175,1 0-1,-1 0 1,1 0 0,-1-1-1,0 1 1,1 0-1,-1 0 1,1 0 0,-1-1-1,1 1 1,-1 0-1,1-1 1,-1 1 0,1 0-1,0-1 1,-1 1-1,1-1 1,-1 1-1,1-1 1,0 1 0,-1 0-1,1-1 1,0 1-1,0-1 1,-1 0 0,1 0-1,-3-7-38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8:11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2716 347 9810,'-3'-8'79,"-1"1"1,0 0-1,0 0 0,-1 1 1,0-1-1,0 1 1,0 0-1,-1 1 0,0-1 1,0 1-1,0 0 0,-1 0 1,0 1-1,0 0 0,0 0 1,0 1-1,-15-5 0,-95-27 1314,-147-24-1,-288-20-859,336 52-666,-174-13-221,316 37 218,0 3 0,0 3-1,-96 18 1,-76 37-60,195-42 1,1 2 1,-82 43-1,119-54 126,0 1 0,1 0 0,0 0 0,0 1 0,1 1-1,1 0 1,-1 1 0,1 0 0,1 0 0,0 1 0,1 0 0,0 0 0,1 1 0,0 0 0,1 1 0,1 0-1,0-1 1,1 2 0,0-1 0,-2 22 0,2-9-91,2-1 0,0 1 0,2 0 0,1 0 0,1 0 0,2 0 0,6 28 0,-5-39 71,-1-1 0,2 0 1,0 0-1,1 0 0,0-1 1,1 0-1,1 0 0,0-1 1,0 0-1,2-1 0,0 0 1,0 0-1,15 10 0,2-1 199,2-2 0,1-1 0,0-1 0,61 22 0,141 32 1218,-34-25-644,2-10 0,2-8-1,317 3 1,-394-32-571,0-6-1,156-29 1,-205 21-40,0-3 0,-1-4 1,-1-3-1,126-61 0,-175 72-13,-1 0 0,0-2 0,-1 0 0,-1-2-1,0-1 1,37-39 0,-52 49-16,-1 0-1,0-1 1,-1 0-1,0 0 0,0 0 1,-1 0-1,0-1 1,-1 0-1,0 0 1,-1-1-1,0 1 1,-1 0-1,0-1 1,-1 0-1,0 1 1,-1-1-1,0 0 1,-1 0-1,-4-18 1,0 11 42,-1 1 1,0 0-1,-1 0 0,-2 1 1,0 0-1,0 0 1,-1 1-1,-24-28 1,7 14 6,-1 1 0,-1 1 0,-39-29 1,47 41-197,0 1 0,-2 1 0,1 0 1,-2 2-1,0 1 0,0 1 1,-1 1-1,0 1 0,-30-6 1,33 12-156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8:14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3051 296 11354,'0'-4'98,"0"1"0,0-1 0,-1 0 0,0 1-1,1-1 1,-1 0 0,0 1 0,-1-1 0,1 1-1,-1-1 1,0 1 0,1 0 0,-1 0-1,-1 0 1,1 0 0,0 0 0,-1 0 0,1 1-1,-1-1 1,0 1 0,0-1 0,-6-3 0,-5-3 134,-1 1 1,0 0-1,-28-10 1,-39-8-231,-1 3-1,-101-13 1,119 24 15,-148-22 13,-2 9-1,-343 5 0,-103 43-22,332 17-19,283-31 10,1 2 0,0 3 0,0 1-1,2 2 1,-44 24 0,71-32-1,0 1 1,1 1-1,0 1 1,0 0-1,1 1 0,1 1 1,0 0-1,1 1 1,0 0-1,1 0 0,1 1 1,1 1-1,-10 23 1,13-26-7,1 0 0,1 0 0,0 0 0,1 1 0,0-1 0,2 1 0,-1 0-1,2-1 1,0 1 0,1 0 0,0 0 0,1-1 0,1 1 0,0-1 0,1 1 0,0-1 0,10 20 0,0-8-12,1-1-1,1-1 1,1 0 0,2-1 0,0-1-1,1-1 1,32 26 0,-13-15 3,1-3 0,2-1 0,67 33 1,-42-30 9,2-4 1,1-2 0,1-3-1,115 19 1,302 13-60,-237-39 36,2-11 0,399-46 1,-514 22 285,244-70 1,-289 61-60,-1-5 0,-3-4 1,122-70-1,-190 96-163,0-1 0,-1-1 0,-1 0 0,27-27 0,-42 36-35,0 1 1,0-1-1,0 0 0,0 0 1,-1 0-1,1 0 0,-2 0 1,1-1-1,0 0 0,-1 1 1,0-1-1,0 0 0,-1 0 1,0 0-1,0 0 0,0-1 1,-1 1-1,0 0 0,0 0 1,0 0-1,-1 0 0,-2-11 1,0 9-12,-1-1 1,0 1-1,0 0 1,0 0 0,-1 0-1,-1 1 1,1-1 0,-1 1-1,0 1 1,-9-8-1,-11-8-50,-38-26 0,60 46 58,-405-235 1261,385 225-1255,-51-26 265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8:15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9410,'-4'4'148,"1"-1"-1,0 0 1,0 1-1,0-1 1,0 1-1,1 0 1,-1 0-1,1 0 1,0 0-1,0 0 1,1 1-1,-1-1 1,1 1-1,0-1 1,0 1-1,1-1 1,-1 1-1,1-1 1,0 1-1,1 7 1,0 9-113,1 0-1,1 0 1,0 0-1,2 0 1,1-1-1,0 0 1,2 0-1,0 0 1,1-1-1,1 0 1,1-1-1,1 0 1,0-1-1,1 0 1,1-1-1,0 0 1,1-1-1,1-1 1,0-1-1,1 0 1,1-1-1,26 14 1,11-2 7,1-1 0,0-4 1,109 23-1,185 9 223,-82-28-164,291-13-1,271-72-81,-531 25-2,600-58 150,-156 71-18,0 30-131,-111 0-23,-387-7 22,266 2 24,-4 34-47,-403-20 48,-1 4 0,-2 5 0,0 5 0,-2 4 0,163 78 0,71 64 406,-328-172-474,1 1 1,-1-1 0,0-1-1,1 1 1,0-1-1,-1 0 1,1 0-1,0 0 1,0-1-1,0 0 1,0 0 0,11-1-1,4-10-86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8:16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229 991 11891,'-2'0'57,"-95"17"1369,84-15-1227,0-1 0,0-1 0,0 0-1,0-1 1,-19-3 0,30 3-181,1 1 0,-1 0 0,1 0 0,-1-1-1,1 1 1,-1-1 0,1 1 0,0-1 0,-1 0 0,1 0-1,0 1 1,-1-1 0,1 0 0,0 0 0,0 0 0,0 0 0,0 0-1,0-1 1,0 1 0,0 0 0,0 0 0,1-1 0,-1 1 0,0 0-1,1-1 1,-1 1 0,1-1 0,-1 1 0,1-3 0,0 1-8,0 1 0,1-1 0,-1 0 1,1 1-1,0-1 0,-1 1 1,1 0-1,0-1 0,1 1 0,-1 0 1,0 0-1,1-1 0,-1 1 1,1 0-1,-1 0 0,1 1 0,0-1 1,2-2-1,21-15 30,0 0 0,2 2 0,0 0 0,36-15 1,123-43-2,40-2-90,3 11 0,2 9 0,3 11 1,2 9-1,1 12 0,436 8 0,141 61 52,115 3-18,-421-38 43,209 6 181,-3 21 32,117 43-142,-25-2-82,-520-62 10,366-26-1,279-101 72,-786 85-27,142-45 0,-213 47-5,0-2 0,-2-3 0,112-67 0,13-36 193,-171 112-290,0-1 0,-2-1-1,0-1 1,-2-1 0,20-29-1,-28 30 18,-12 3-39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2:54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1103 14003,'-2'6'457,"-10"20"882,12-25-1235,-1 0 0,1 0 0,-1 0 0,0 0 0,1 0 0,-1 0 0,0 0 0,0 0 0,0 0 0,0 0 0,0 0 1,0 0-1,0-1 0,0 1 0,0 0 0,0-1 0,-2 1 0,3-1-36,0 0 0,0 0 1,-1 0-1,1-1 0,0 1 1,0 0-1,-1 0 0,1 0 1,0-1-1,0 1 0,-1 0 1,1 0-1,0-1 0,0 1 1,0 0-1,0-1 0,0 1 1,0 0-1,-1-1 0,1 1 1,0 0-1,0 0 0,0-1 1,0 1-1,0 0 0,0-1 1,0 1-1,0 0 0,0-1 1,0 1-1,1-1 0,0-14 828,8-31-41,1 1 1,3 1 0,20-46 0,-15 40-529,-3 8-212,113-299 194,-89 250-438,84-143 1,-110 212 0,1 1 0,1 0 1,33-35-1,-46 54 101,1-1-1,-1 1 1,1 0 0,0 0-1,0 0 1,0 1 0,0-1-1,0 1 1,0 0 0,0-1-1,1 1 1,-1 1 0,0-1-1,1 0 1,-1 1 0,0 0-1,1 0 1,-1 0 0,1 0 0,-1 0-1,0 1 1,1-1 0,-1 1-1,0 0 1,0 0 0,1 0-1,-1 0 1,0 1 0,0 0-1,0-1 1,0 1 0,-1 0-1,4 3 1,2 2-56,0 0-1,-1 0 0,0 1 1,-1 0-1,0 0 1,0 1-1,0-1 1,-1 1-1,6 17 0,-7-16 51,0 0-1,-1 1 0,-1-1 1,0 1-1,0 0 0,-1 0 1,0-1-1,-1 1 0,0 0 1,-1 0-1,-2 12 0,1-15 57,0 1 0,-1-1-1,0 0 1,0-1 0,-1 1-1,0-1 1,0 1 0,0-1-1,-1 0 1,0 0 0,-1-1-1,0 0 1,0 0 0,-13 10-1,4-5 1,-1 0 0,0-2-1,-1 0 1,0-1 0,-1 0-1,0-1 1,0-1 0,0-1-1,-1-1 1,1-1 0,-1 0-1,-21 0 1,39-3-46,-4 0-92,0 0-1,0 0 1,1-1-1,-1 1 1,-7-3-1,11 3 104,1-1 0,-1 1 1,0 0-1,1 0 0,-1-1 0,0 1 0,1-1 1,-1 1-1,1 0 0,-1-1 0,0 1 0,1-1 0,-1 0 1,1 1-1,-1-1 0,1 1 0,0-1 0,-1 0 1,1 1-1,0-1 0,-1 0 0,1 1 0,0-1 1,0 0-1,0 1 0,-1-1 0,1 0 0,0 0 0,0 1 1,0-1-1,0 0 0,0 0 0,1 1 0,-1-1 1,0 0-1,0 1 0,0-1 0,1 0 0,-1 0 1,0 1-1,1-1 0,-1 0 0,0 1 0,1-1 0,-1 1 1,1-1-1,-1 1 0,2-2 0,23-29-435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8:18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12 104 14387,'-1'0'75,"1"0"-1,-1 1 1,0-1 0,1 0-1,-1 0 1,1 0 0,-1 1-1,1-1 1,-1 0 0,1 1-1,-1-1 1,1 1 0,-1-1-1,1 0 1,0 1 0,-1-1-1,1 1 1,-1-1 0,1 1-1,0-1 1,0 1 0,-1-1-1,1 2 1,11 1 1209,25-3 69,304-38 559,-278 30-2057,-33 5 19,20-3-806,-1-1 0,71-21 0,-116 27 845,0 0 1,0 0-1,0-1 0,-1 1 1,1-1-1,0 1 0,0-1 1,-1 0-1,4-3 0,0-4-408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8:18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14171,'20'7'1632,"7"0"-1072,15-6-167,9-1 575,14-2-264,6-4-80,3-4-480,1-2-392,-6-2-1440,-2-1 1520,-12 1-304,-7-5-169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8:18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0 17100,'10'12'1280,"2"4"-976,2 2-128,1 10 352,1 2-128,-5 11-112,-1 1-88,-10 7-112,-4 4-24,-10 2-24,-7 0-24,-8-3-64,-7-1-136,-7-8 1697,-2-3-1401,3-14 96,1-8 120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8:21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13443,'0'29'5905,"2"101"-4691,-2-129-1207,1 12 30,-1-1 0,2 1 0,-1-1 1,8 24-1,-9-34-33,1-1 1,-1 1 0,1 0-1,0-1 1,-1 1 0,1 0 0,0-1-1,0 1 1,0-1 0,0 1-1,1-1 1,-1 0 0,0 1 0,0-1-1,1 0 1,-1 0 0,1 0-1,-1 0 1,1 0 0,0 0 0,-1-1-1,1 1 1,0 0 0,-1-1-1,1 1 1,0-1 0,0 0 0,0 1-1,-1-1 1,1 0 0,0 0-1,0 0 1,0-1 0,-1 1-1,1 0 1,0-1 0,0 1 0,-1-1-1,1 1 1,0-1 0,-1 0-1,1 0 1,2-1 0,13-8 46,1-1 0,-1-1 0,24-21 0,5-4 60,-34 28-76,-2 1-8,0 1 0,1 0 0,-1 1 0,1 0 0,12-5 0,-20 10-22,0 0-1,0 0 0,0 1 1,0-1-1,0 1 0,0 0 0,0-1 1,0 1-1,0 0 0,0 1 1,0-1-1,0 1 0,0-1 1,0 1-1,0 0 0,0 0 0,-1 0 1,1 0-1,0 1 0,0-1 1,-1 1-1,1 0 0,-1 0 0,0 0 1,4 3-1,6 7 9,-8-7-8,1 0 0,-1 0 1,1-1-1,11 7 0,-15-10-4,1 0 1,0 0-1,0 0 0,0 0 0,0-1 1,0 1-1,0-1 0,0 1 0,0-1 1,0 0-1,0 0 0,0 0 0,0 0 1,0 0-1,1-1 0,-1 1 0,0-1 1,0 1-1,-1-1 0,3 0 0,9-6 15,-1 0-1,-1-1 0,1-1 1,-1 1-1,-1-2 0,18-19 1,-2 4-4,-13 11-7,-6 7-3,1-1-1,-1 1 1,1 1-1,0 0 1,1 0 0,17-10-1,-25 16 0,0 0-1,0-1 0,0 1 1,0 0-1,0-1 0,0 1 1,1 0-1,-1 0 0,0 0 1,0 0-1,0 0 0,0 0 1,1 0-1,-1 1 0,0-1 1,0 0-1,0 1 1,0-1-1,0 0 0,0 1 1,0 0-1,2 0 0,-1 1 1,-1 0 1,1-1-1,-1 1 0,1 0 0,-1 0 0,1 0 1,-1 0-1,0 1 0,0-1 0,1 4 0,1 5 12,0 1-1,-1 0 1,2 18-1,-4-22 0,3 33 55,-3-26-193,1 1-1,3 15 1,-2-75 906,-7 5-759,-4-6-15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8:21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 13523,'-5'-2'1688,"1"4"-1064,4 2-288,-2 3 1129,5 0-1297,2 1 224,0-1-192,3 0-112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8:22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58 18948,'-1'-3'97,"0"0"-1,0 0 1,-1 0 0,1 1-1,-1-1 1,0 0 0,0 1-1,0-1 1,0 1 0,0 0-1,0 0 1,0 0 0,-1 0-1,1 0 1,-1 0 0,0 1-1,0-1 1,1 1 0,-1 0-1,0-1 1,0 1 0,-4 0-1,1-1-18,-1 1 0,0-1 0,0 1 0,0 1 0,0 0-1,0 0 1,0 0 0,0 1 0,-8 1 0,5 1-41,-1 0 0,1 1-1,-1 1 1,1 0 0,1 0 0,-1 1 0,1 0-1,0 0 1,0 1 0,1 0 0,0 1 0,0 0-1,0 0 1,-7 12 0,7-9-34,0 1 0,1 0 0,1 1 1,0 0-1,0 0 0,1 0 0,1 1 0,0-1 0,1 1 1,-3 25-1,6-34-4,0 0 0,0 0 0,0 0 0,0 0 0,1 0 1,0 0-1,0 0 0,0 0 0,1 0 0,-1 0 0,1-1 0,3 6 1,-2-7-4,-1 1 0,1-1 0,-1 0 0,1 0 0,0-1 0,0 1 0,0-1 0,0 1 1,1-1-1,-1 0 0,1 0 0,-1 0 0,1-1 0,0 1 0,6 1 0,12 1-35,0 0 0,38 0 0,-36-3-8,-1 1 0,43 10 1,-60-11 37,1 1 0,-1 1 1,1-1-1,-1 1 1,0 0-1,0 0 0,-1 1 1,1 0-1,-1 0 1,0 0-1,0 1 0,0 0 1,0 0-1,4 6 1,-6-7 8,-1 0 1,1-1-1,-1 1 1,0 0-1,-1 0 1,1 0-1,-1 0 0,1 0 1,-1 0-1,0 1 1,-1-1-1,1 0 1,-1 1-1,0-1 1,0 0-1,0 1 1,-1 4-1,-1-3 15,0 0-1,0-1 1,0 1 0,-1 0-1,1-1 1,-1 0-1,-1 1 1,1-1 0,-1 0-1,-8 8 1,1-2 15,0-2 0,-1 1 0,0-1 0,-1-1 0,1 0 0,-2-1 0,1-1 0,-1 0 0,-17 5 0,24-9-35,0 0 0,-1 0 0,1-1 0,-1 0 0,1-1 0,-1 0 0,-10 0 1,16-1-8,1 1 0,-1 0 0,1 0 0,-1-1 0,1 1 0,-1-1 0,1 1 0,-1-1 1,1 0-1,-1 0 0,1 0 0,0 1 0,-1-1 0,1-1 0,0 1 0,0 0 1,0 0-1,0 0 0,0 0 0,0-1 0,0 1 0,0-1 0,0 1 0,1 0 1,-1-1-1,0 1 0,1-1 0,0 0 0,-1 1 0,1-1 0,0 1 0,0-1 0,0 1 1,0-1-1,0 0 0,0 1 0,0-1 0,0 0 0,1 1 0,0-4 0,1-3-42,1-1 0,0 1 0,0 0-1,1 0 1,0 0 0,0 0 0,1 1 0,8-11-1,55-57-244,-43 49 204,56-57-78,51-57 182,-103 107 60,-2-1 0,29-49 1,-50 73-43,0 0 0,-1-1 0,-1 0 0,0 0 0,4-13 0,-8 23-24,0 0 0,1 0 0,-1 0-1,0-1 1,0 1 0,0 0 0,0 0-1,0 0 1,0 0 0,0-1 0,0 1 0,-1 0-1,1 0 1,0 0 0,-1 0 0,1 0-1,-1-1 1,0 1-2,1 1 0,-1-1 0,1 1 0,-1 0 0,1-1 0,-1 1-1,1 0 1,-1-1 0,1 1 0,-1 0 0,1 0 0,-1 0 0,0-1 0,1 1 0,-1 0-1,1 0 1,-1 0 0,0 0 0,1 0 0,-1 0 0,0 0 0,0 0 0,-2 1 1,0 0-1,0 0 1,0 0 0,0 1 0,0-1 0,0 1 0,0-1 0,0 1 0,-4 4 0,-1 2 10,0 1 0,1-1 1,0 2-1,0-1 0,1 1 1,0 0-1,1 0 0,0 0 1,1 1-1,0 0 0,1 0 1,0 0-1,0 0 0,1 0 1,0 18-1,2-26-5,0 0 0,0 0 0,0 0-1,0 0 1,1 0 0,-1 0 0,1 0 0,0 0 0,0-1-1,0 1 1,1 0 0,-1-1 0,0 1 0,1-1 0,0 1 0,-1-1-1,1 0 1,0 1 0,4 2 0,-3-3-4,0 0 1,1 0-1,-1-1 0,0 1 1,1-1-1,-1 0 0,1 0 1,-1 0-1,1-1 1,0 1-1,-1-1 0,1 1 1,0-1-1,-1-1 0,7 0 1,11-3-15,-1-1 1,0 0 0,0-2 0,33-16 0,31-10-33,-80 32 47,-1-1 0,1 2 1,0-1-1,0 0 0,0 1 0,0-1 0,0 1 0,8 1 0,-11-1 7,1 1 1,-1-1-1,0 1 0,0-1 0,0 1 1,0-1-1,0 1 0,0 0 1,0-1-1,0 1 0,0 0 1,0 0-1,0 0 0,0 0 0,0 0 1,0 0-1,-1 0 0,1 0 1,0 0-1,-1 0 0,1 0 0,-1 0 1,1 0-1,-1 1 0,0-1 1,1 0-1,-1 0 0,0 1 0,0-1 1,0 2-1,0 17 167,0-15-96,-1 0 0,1 0 0,1 0 0,-1 0 0,1 0 1,2 10-1,-3-14-67,1-1 0,-1 1 0,0 0 1,1-1-1,-1 1 0,1-1 0,-1 1 0,0 0 1,1-1-1,0 1 0,-1-1 0,1 1 1,-1-1-1,1 1 0,0-1 0,-1 0 0,1 1 1,0-1-1,-1 0 0,2 1 0,0-1 8,0 0-1,0 0 1,-1 0 0,1 0-1,0-1 1,0 1-1,-1 0 1,1-1-1,0 1 1,-1-1 0,1 0-1,2-1 1,18-11 47,-1 0 1,-1-1 0,37-34-1,-40 31-100,1 2 0,1 0-1,0 1 1,38-20-1,-56 33 25,1 1-1,-1-1 1,1 0-1,-1 1 1,1-1-1,0 1 1,-1-1-1,1 1 1,-1 0-1,1-1 1,0 1-1,-1 0 1,1 0-1,0 0 1,-1 1-1,1-1 1,0 0-1,-1 0 1,1 1-1,2 1 1,-2-1 5,-1 0 0,0 0 0,0 1 1,0-1-1,0 1 0,0-1 0,0 1 1,0-1-1,0 1 0,0-1 0,-1 1 0,1 0 1,-1 0-1,1-1 0,-1 1 0,0 0 1,0 0-1,0-1 0,0 4 0,-2 138 411,2-142-435,0 1 0,0-1 0,0 0 1,0 0-1,1 0 0,-1 0 0,0 0 1,0 0-1,1 1 0,-1-1 0,1 0 1,-1 0-1,1 0 0,-1 0 0,1 0 1,-1 0-1,1-1 0,0 1 0,0 0 1,-1 0-1,2 1 0,-1-2-28,0 0 1,0 0-1,0 0 0,0 0 0,0 1 1,-1-1-1,1 0 0,0-1 1,0 1-1,0 0 0,0 0 0,0 0 1,0 0-1,0-1 0,-1 1 0,1 0 1,0-1-1,0 1 0,0-1 1,0 0-1,6-4-234,0 0 0,0-1 0,-1 1 0,7-9 0,-11 12 350,20-22-663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8:22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7 147 16564,'-2'3'291,"1"0"0,0 0 1,0 0-1,1 0 0,-1 0 1,1 0-1,-1 1 0,1-1 1,0 5-1,1-7-237,-1 0 1,0 0-1,1-1 0,-1 1 1,1 0-1,-1 0 0,1 0 1,-1-1-1,1 1 0,0 0 1,-1-1-1,1 1 0,0 0 1,-1-1-1,1 1 0,0-1 1,0 1-1,0-1 0,-1 0 1,1 1-1,0-1 0,0 0 1,0 1-1,0-1 0,0 0 1,0 0-1,0 0 0,-1 0 1,1 0-1,0 0 0,0 0 1,0 0-1,0 0 0,0-1 1,0 1-1,1-1 0,7 0 97,0-2-1,0 1 0,0-1 1,0-1-1,-1 0 0,0 0 1,12-8-1,-5 3-89,-1-2-1,26-23 1,-38 32-58,1-1 0,0 0 0,-1 1 0,1-1 0,-1 0 0,0 0 0,0 0 0,0 0 0,0-1 0,0 1 0,-1 0 0,0-1 0,1 1 0,-1-1 0,-1 0 0,1 1 0,0-1 0,-1 0 0,0-3 0,0 6-4,-1 0 1,1 0-1,0 0 1,-1 0 0,1 0-1,-1 0 1,1 1 0,-1-1-1,0 0 1,1 0 0,-1 1-1,0-1 1,0 0 0,0 1-1,1-1 1,-1 0-1,0 1 1,0-1 0,0 1-1,0 0 1,0-1 0,0 1-1,0 0 1,0 0 0,0-1-1,0 1 1,0 0 0,0 0-1,0 0 1,0 0-1,0 0 1,0 0 0,0 1-1,0-1 1,0 0 0,0 0-1,0 1 1,-1 0 0,-5 0 1,1 1 1,0 1 0,0-1 0,-10 7-1,9-5 6,0 2 0,0-1 0,0 1 0,1 0 0,0 0 0,0 1 0,-8 13 0,10-15 0,1 0 0,0 1 0,0-1 0,1 1 0,-1 0 0,1 0 0,1 0 0,-1 0 0,1 0 0,0 0 0,0 10 0,1-13-8,1 0 0,-1 0-1,1-1 1,-1 1 0,1 0-1,0-1 1,0 1 0,1-1 0,-1 1-1,0-1 1,1 0 0,-1 0-1,1 1 1,0-1 0,0 0 0,0 0-1,0-1 1,0 1 0,0 0-1,1-1 1,-1 1 0,0-1-1,1 0 1,-1 1 0,1-1 0,0-1-1,-1 1 1,4 1 0,9 1-52,0 0 1,0 0-1,27 0 1,-35-3 29,74 4-167,-26-3 109,0 3-1,83 16 1,-138-20 107,1 0 0,-1 1 0,0-1 0,1 0 0,-1 0 0,0 0 0,0 0 1,1 0-1,-1 0 0,0 0 0,0 0 0,1 0 0,-1 0 0,0 0 0,1 0 0,-1 0 0,0 0 0,0-1 0,1 1 0,-1 0 0,0 0 0,0 0 0,1 0 0,-1 0 0,0-1 0,0 1 1,0 0-1,1 0 0,-1 0 0,0-1 0,0 1 0,0 0 0,0 0 0,1 0 0,-1-1 0,0 1 0,-1-14 583,-12-21 85,10 28-487,-38-86 853,-10-21-1008,51 114-70,0-1 0,0 1-1,0-1 1,0 1 0,0 0-1,0-1 1,-1 1 0,1 0-1,0-1 1,0 1 0,0 0-1,0-1 1,0 1 0,1-1-1,-1 1 1,0 0 0,0-1-1,0 1 1,0 0 0,0-1-1,0 1 1,0 0 0,1-1-1,-1 1 1,0 0 0,0-1-1,1 1 1,-1 0 0,0 0-1,0-1 1,1 1 0,15-4-738,29 7-772,-29-1 1019,89 4-658,-40-6 449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8:23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132 431 17788,'2'-5'417,"0"1"1,-1-1-1,0 0 0,0 0 1,0 0-1,-1 0 1,0 0-1,1 0 1,-2-9-1,0 13-341,1 0 0,0 0 0,0 0-1,-1 0 1,1 0 0,0 0 0,-1 0 0,1 0 0,-1 0 0,0 0 0,1 0 0,-1 1-1,0-1 1,1 0 0,-1 0 0,0 1 0,0-1 0,0 0 0,-1 0 0,0 0-36,1 1 0,-1-1-1,0 1 1,1 0 0,-1 0 0,1 0 0,-1 0 0,0 0 0,1 0 0,-1 0 0,0 1 0,1-1 0,-1 1 0,1-1 0,-1 1 0,1-1 0,-3 2-1,-1 1-29,0 0 0,1 0 0,-1 1 0,1 0 0,-1-1 0,1 1 0,1 1-1,-1-1 1,0 1 0,1-1 0,0 1 0,-3 7 0,-2 3-24,1 0 1,-9 31 0,14-36 1,-1 0 0,2 0 0,-1 0 0,1 0 0,1 0 0,0 11 0,0-19 8,0 1-1,1-1 0,-1 1 1,1-1-1,0 1 0,-1-1 1,1 0-1,0 0 0,0 1 1,1-1-1,-1 0 0,0 0 1,2 2-1,-1-3 2,-1 0 0,0 0-1,1 0 1,-1 0 0,1 0 0,-1 0-1,1-1 1,0 1 0,-1 0 0,1-1 0,0 0-1,-1 1 1,1-1 0,0 0 0,-1 0 0,1 0-1,0 0 1,0 0 0,-1 0 0,4-1-1,4-1-10,0-1 0,0 0-1,-1 0 1,1-1 0,-1 0-1,0-1 1,0 1 0,-1-2-1,11-8 1,61-61-88,-39 30-97,64-98 1,-102 143-15,-1 5 155,-2 7 14,0-2 6,0 0 0,0 0 0,1 0 0,0 0 0,1 0 0,4 20 1,-4-27 41,-1 0 1,2 1 0,-1-1 0,0 0 0,0 0 0,1 0 0,0-1 0,0 1 0,0 0 0,0 0 0,0-1-1,0 1 1,1-1 0,-1 0 0,1 0 0,-1 0 0,1 0 0,0 0 0,0-1 0,0 1 0,0-1 0,0 0-1,0 1 1,5 0 0,1-1 24,0 0-1,0-1 0,1 1 1,-1-2-1,0 1 1,0-1-1,0-1 0,0 0 1,0 0-1,0 0 1,0-1-1,-1-1 1,1 0-1,-1 0 0,13-9 1,-8 5 27,0-1 0,-1-1 0,0 0 1,-1-1-1,0 0 0,0-1 0,-1 0 0,12-19 0,-14 15-29,1 0-1,-2 0 1,0 0-1,-1-1 0,-1 0 1,0 0-1,-2 0 0,0-1 1,0 0-1,-2 1 0,0-1 1,-3-24-1,2 36-31,-1-1 1,-1 1-1,1 0 0,-1-1 0,0 1 0,-4-8 0,5 13 0,1-1-1,-1 0 0,0 1 1,0-1-1,0 1 0,0-1 1,-1 1-1,1 0 0,0-1 0,0 1 1,-1 0-1,1 0 0,-1 0 1,1 0-1,-1 0 0,0 0 1,1 1-1,-1-1 0,0 0 0,1 1 1,-1-1-1,0 1 0,0 0 1,1 0-1,-1-1 0,0 1 1,-2 1-1,-1 0-8,1 0-1,0 0 1,0 1 0,0 0 0,-1 0 0,2 0 0,-1 0 0,0 1-1,0-1 1,1 1 0,0 0 0,-1 0 0,1 1 0,-3 4-1,-7 8-33,-18 29-1,31-44 49,-12 17 6,0 2 0,2 0 0,0 0 0,1 1 0,1 0 0,1 0 0,1 1 0,1 0 0,-3 32 0,7-48-28,1 0 0,1 1 0,-1-1-1,1 1 1,0-1 0,0 0 0,1 0-1,0 0 1,0 0 0,1 0 0,-1 0-1,1 0 1,0-1 0,1 1-1,0-1 1,6 8 0,-4-7-66,0-1 0,0 0 0,1 0 0,0 0 0,-1-1 0,2 1 0,-1-2 0,0 1 1,1-1-1,-1 0 0,1-1 0,14 3 0,27-1-179,0-4-98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8:25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13875,'1'-1'2610,"-1"1"-2555,5 10 1136,3 14-491,10 91-63,-6-34-25,-7-70 37,-1-19 48,0-22 55,0-30 240,-8-105-1,3 153-1105,1 15-132,4 21-62,-1-12 211,1-1 1,0-1-1,1 1 0,0 0 1,1-1-1,0 0 0,0-1 1,1 1-1,1-1 0,16 15 1,-18-18 82,1-1 0,1 0 1,-1 0-1,0-1 0,1 0 1,0 0-1,0-1 0,0 0 1,1-1-1,-1 0 1,1 0-1,-1 0 0,1-1 1,-1-1-1,13 0 0,-9 0 69,0-2-1,0 1 1,-1-2-1,1 1 1,-1-2-1,0 0 1,0 0-1,0-1 1,0 0-1,-1-1 1,0 0-1,10-7 0,-12 6 20,0 1 0,0-1 0,-1 0 0,0-1 0,-1 1 0,0-2 0,0 1 0,0 0-1,-1-1 1,0 0 0,-1 0 0,0-1 0,-1 1 0,3-12 0,-4 9-102,-6 11-87,3 2 93,0 1-1,0-1 1,0 0-1,0 1 1,0 0 0,1-1-1,-1 1 1,0-1-1,0 5 1,-3 10-139,1 1 0,1 1 1,0 24-1,2-32 52,1-1 1,0 0-1,0 1 0,0-1 1,1 0-1,1 0 1,0 0-1,4 9 1,-7-16 49,1 0 0,0-1 0,0 1 0,0 0 0,1-1 0,-1 1 0,0-1 0,1 1 0,-1-1 0,0 0 1,1 1-1,3 1 0,-4-3-6,0 1-1,0-1 1,0 0 0,0 1 0,0-1-1,0 0 1,0 0 0,0 0 0,0 0-1,0 0 1,0 0 0,0 0 0,0 0-1,0 0 1,0-1 0,0 1 0,0 0-1,1-1 1,1-1-51,0 0 0,-1 1 0,1-1 0,-1-1-1,0 1 1,1 0 0,-1 0 0,0-1 0,0 1 0,-1-1 0,1 0-1,-1 0 1,3-5 0,7-22-429,-3-7-11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8:25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15403,'-3'15'1137,"3"7"-937,3-1-96,9 2 24,4 2-288,10-2 224,4-3-80,8-7-136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2:54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498 1 13907,'18'17'1408,"4"16"-760,2 4-127,4 13 671,-4 9-192,-6 17-24,-4 5-88,-20 5-159,-14 3-113,-26 6-168,-14 5-104,-21 1-336,-10-4-256,-17-13 256,-9-6-40,1-8-80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8:25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0 15043,'-121'66'3517,"102"-53"-2869,19-13-645,0 0 1,0 0 0,0 0 0,0 0 0,0 1 0,0-1 0,0 0-1,0 0 1,0 0 0,0 1 0,0-1 0,0 0 0,0 0 0,0 0 0,0 1-1,1-1 1,-1 0 0,0 0 0,0 0 0,0 0 0,0 0 0,0 1-1,0-1 1,1 0 0,-1 0 0,0 0 0,0 0 0,0 0 0,0 0-1,1 0 1,-1 1 0,0-1 0,0 0 0,0 0 0,0 0 0,1 0 0,-1 0-1,0 0 1,0 0 0,0 0 0,1 0 0,-1 0 0,0 0 0,0 0-1,0 0 1,1 0 0,-1 0 0,42-2-337,-33 1 222,14-1-138,110-4-867,-112 6 957,-1 1 1,1 1-1,0 1 1,26 7 0,-40-8 173,-1 0 0,1 1 0,-1-1 1,0 1-1,0 1 0,0-1 1,0 1-1,6 6 0,-10-9 28,-1 1 0,1-1 0,0 1 0,-1 0 0,1 0 0,-1 0 0,0 0 0,1 0 0,-1 0 0,0 1 0,0-1 0,-1 0 0,1 0 0,0 1 0,-1-1 0,1 1 0,-1-1 0,0 0 0,0 1 0,0-1 0,0 1 0,0-1 0,0 0 0,-1 1 0,1-1 0,-1 1 0,-1 1 0,1 0 78,-1 0 0,0 0-1,0 0 1,0 0 0,-1 0-1,1 0 1,-1-1 0,0 0 0,0 1-1,0-1 1,-1 0 0,1-1-1,-1 1 1,-5 3 0,2-3-28,1 0 0,-1 0 0,1-1 0,-1 0 0,0-1 1,0 1-1,0-1 0,-10 0 0,-1-1-57,0-1-1,1-1 1,-1 0-1,1-1 1,-1-1 0,-23-9-1,5-1-134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8:26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15611,'1'9'320,"0"-1"0,0 0 1,-1 1-1,0-1 0,-1 1 0,-2 8 0,0 17 273,0 5-269,-2 109 179,5-127-483,2 1 0,0-1 0,1 1 0,10 34 0,-12-53-3,0 0 0,0 0-1,0 0 1,0 0 0,1-1-1,-1 1 1,1-1 0,-1 1-1,1-1 1,0 1 0,0-1 0,0 0-1,0 0 1,1 0 0,-1 0-1,0 0 1,1-1 0,5 4 0,-5-4 13,0-1 1,1 1 0,-1 0-1,1-1 1,-1 0 0,1 0-1,0 0 1,-1 0 0,1 0-1,-1-1 1,1 1 0,-1-1-1,6-2 1,7-4 102,0-1 1,-1 0-1,0-1 0,0-1 1,15-13-1,19-16 48,-3-2 0,-1-2-1,74-91 1,-107 115-1846,-28 27 249,-4 6 691</inkml:trace>
  <inkml:trace contextRef="#ctx0" brushRef="#br0" timeOffset="1">239 453 14939,'34'22'1328,"3"-2"-935,2-3-257,4-4 296,2-1 120,1-6-128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8:26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67 16299,'1'-3'128,"0"1"0,-1 0 0,0 0 0,0 0 0,1-1 0,-1 1 0,0 0 0,-1 0 0,1-1 0,0 1 0,-1 0 0,1 0 0,-1-1 0,0 1 0,1 0 0,-1 0 0,0 0-1,-1 0 1,1 0 0,0 0 0,0 1 0,-1-1 0,1 0 0,-1 1 0,-3-4 0,3 4-53,0 0 0,-1-1 1,1 1-1,-1 0 0,1 0 0,-1 1 0,1-1 1,-1 0-1,0 1 0,0-1 0,1 1 0,-1 0 1,0 0-1,1 0 0,-1 1 0,0-1 1,1 0-1,-1 1 0,0 0 0,1 0 0,-5 1 1,1 2-56,0-1 0,0 1 1,0 1-1,1-1 0,-1 1 1,1 0-1,0 0 1,0 0-1,1 1 0,0-1 1,0 1-1,0 0 1,1 1-1,0-1 0,0 1 1,-3 9-1,2-6-40,1 0 1,1 0-1,0 1 0,0-1 0,0 1 1,2-1-1,-1 1 0,1 0 0,1-1 1,2 15-1,-3-22 18,1-1 0,-1 1 0,1 0 0,0 0 0,0-1-1,0 1 1,0 0 0,1-1 0,-1 1 0,1-1 0,-1 1 0,1-1 0,0 0 0,0 0 0,0 0 0,0 0 0,0 0 0,0 0-1,1 0 1,-1-1 0,1 1 0,-1-1 0,1 0 0,-1 0 0,1 0 0,0 0 0,0 0 0,-1-1 0,1 1 0,0-1 0,0 1-1,0-1 1,0 0 0,0 0 0,0-1 0,5 0 0,2-1 28,0-1-1,0 0 1,0-1 0,-1 0 0,1 0-1,-1-1 1,0 0 0,0 0-1,9-9 1,-4 2 76,0 0 1,0-1-1,-1-1 0,-1 0 1,-1 0-1,0-2 0,0 1 1,-2-1-1,0-1 0,9-23 1,-17 39-97,-1 1 1,0-1 0,1 0 0,-1 1-1,1-1 1,-1 0 0,0 0 0,0 1 0,0-1-1,1 0 1,-1 0 0,0 1 0,0-1-1,0 0 1,0 0 0,0 0 0,0 1 0,0-1-1,0 0 1,-1 0 0,1 1 0,0-1-1,0 0 1,-1 0 0,1 1 0,0-1 0,-1 0-1,1 1 1,-1-1 0,1 0 0,-1 1 0,0-2-1,0 3-4,0-1 0,0 0-1,0 0 1,0 0-1,0 1 1,0-1 0,0 0-1,0 1 1,0-1 0,0 1-1,0-1 1,0 1-1,0-1 1,0 1 0,1 0-1,-1-1 1,0 1-1,0 0 1,1 0 0,-1 0-1,0-1 1,1 1 0,-1 2-1,-5 5-60,1 1-1,1 1 1,-1-1 0,2 1-1,-1-1 1,1 1-1,-3 18 1,5-23-75,0 1 1,0-1-1,1 1 0,0-1 1,0 1-1,0-1 0,0 1 1,1-1-1,0 1 0,0-1 1,1 0-1,-1 1 1,1-1-1,0 0 0,1 0 1,2 5-1,-2-7-37,0 0 0,0 0 0,1-1 0,-1 1 0,1-1 0,0 0 0,-1 0 0,1 0 0,0-1 0,0 1 0,0-1 0,0 0 1,0 0-1,1 0 0,-1-1 0,0 1 0,0-1 0,1 0 0,-1 0 0,5-1 0,27-4-899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8:27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16083,'3'-3'264,"1"-1"0,0 0 0,0 1-1,0-1 1,1 1 0,-1 0 0,1 1-1,0-1 1,-1 1 0,1 0 0,0 0-1,1 0 1,-1 1 0,0 0 0,6-1-1,-9 2-222,1-1-1,0 1 1,0-1-1,0 1 1,0 0-1,0 0 1,-1 1-1,1-1 0,0 1 1,0-1-1,0 1 1,-1 0-1,1 0 1,0 0-1,-1 0 0,1 1 1,-1-1-1,1 1 1,-1-1-1,0 1 1,1 0-1,-1 0 1,0 0-1,0 0 0,-1 0 1,1 1-1,0-1 1,-1 0-1,2 4 1,1 4-48,-2 1 0,1 0 1,-2 0-1,1-1 0,-1 1 1,-1 0-1,0 0 0,-1 0 1,-3 19-1,2-16 15,1 1 1,0 0 0,1 0-1,3 21 1,-3-34-1,0-1 1,1 1 0,-1-1 0,0 1-1,1-1 1,-1 1 0,1-1 0,0 1-1,-1-1 1,1 1 0,0-1 0,0 0-1,0 0 1,0 1 0,0-1 0,0 0-1,0 0 1,1 0 0,-1 0 0,0 0-1,1 0 1,-1 0 0,0-1 0,1 1-1,1 0 1,0 0 12,1-1-1,-1 1 0,1-1 1,-1 0-1,1 0 0,-1 0 1,1-1-1,-1 1 1,1-1-1,-1 0 0,4-1 1,8-4 60,-1 0-1,1-1 1,-1 0 0,13-11 0,-3 2 104,0-2 1,31-30 0,-48 42-148,-1-1 1,0 1 0,0-1 0,-1-1 0,0 1 0,0-1-1,-1 0 1,0 0 0,0 0 0,-1 0 0,0-1-1,3-13 1,-6 20-31,0-1-1,-1 0 1,1 1 0,0-1-1,-1 1 1,1-1-1,-1 0 1,0 1 0,0 0-1,0-1 1,0 1-1,-1-1 1,1 1-1,0 0 1,-1 0 0,-2-3-1,3 4-9,1 0-1,-1 1 0,0-1 1,0 0-1,1 0 1,-1 1-1,0-1 0,0 0 1,0 1-1,0-1 1,0 1-1,0-1 0,0 1 1,0 0-1,0-1 1,0 1-1,0 0 1,0 0-1,0 0 0,0-1 1,-1 1-1,1 0 1,0 1-1,0-1 0,0 0 1,0 0-1,0 0 1,0 1-1,0-1 0,0 0 1,0 1-1,0-1 1,0 1-1,0-1 1,0 1-1,0 0 0,0-1 1,0 1-1,1 0 1,-1 0-1,-1 0 0,2 0-1,-1 0-1,0 0 1,1 0 0,-1 0-1,1 0 1,-1-1-1,1 1 1,-1 0-1,1 0 1,0 0 0,-1 0-1,1 0 1,0 0-1,0 1 1,0-1-1,0 0 1,0 0-1,0 0 1,0 0 0,0 0-1,0 0 1,1 0-1,-1 0 1,0 0-1,1 0 1,-1 0 0,1 0-1,-1 0 1,1 0-1,-1-1 1,1 1-1,-1 0 1,1 0-1,0 0 1,0-1 0,-1 1-1,1 0 1,0-1-1,0 1 1,2 0-1,1 3-10,1-1 0,-1 0 0,1-1 1,0 1-1,0-1 0,10 3 0,-1-2-20,0 0 1,1-2 0,-1 1 0,1-2-1,0 0 1,-1 0 0,1-2 0,15-2 0,-20 2 12,0-1 1,-1 1-1,1-1 1,-1-1-1,0 0 1,0 0-1,0-1 1,0 0 0,-1 0-1,0-1 1,0 0-1,12-12 1,-19 16 20,0 1-1,0-1 1,1 1 0,-1-1 0,0 0 0,0 0 0,-1 1-1,1-1 1,0 0 0,0 0 0,-1 0 0,0 0-1,1 0 1,-1 0 0,0 0 0,0 0 0,0 0 0,0-4-1,0 6 4,0-1-1,0 1 0,-1 0 1,1-1-1,0 1 0,0-1 0,0 1 1,-1 0-1,1-1 0,0 1 1,-1 0-1,1-1 0,0 1 1,0 0-1,-1-1 0,1 1 0,-1 0 1,1 0-1,0-1 0,-1 1 1,1 0-1,-1 0 0,1 0 0,0 0 1,-1-1-1,1 1 0,-1 0 1,1 0-1,-1 0 0,-1 0 2,1 1-1,-1-1 1,1 0-1,-1 1 1,1-1-1,-1 1 1,1 0 0,0-1-1,-1 1 1,1 0-1,0 0 1,-1 0-1,0 1 1,-8 7 21,1-1 0,0 1 1,1 1-1,0-1 0,1 1 0,0 1 1,0-1-1,1 1 0,-7 18 1,13-27-22,-1 0 0,1 1 1,0-1-1,0 1 1,0-1-1,1 0 0,-1 1 1,0-1-1,1 0 1,0 1-1,-1-1 0,1 0 1,0 0-1,0 1 1,0-1-1,0 0 0,1 0 1,-1 0-1,1 0 1,-1-1-1,1 1 0,0 0 1,-1-1-1,1 1 1,0-1-1,0 1 0,4 1 1,-2 0-3,0 0 0,1-1 0,-1 0 0,0 0 1,1 0-1,0 0 0,-1-1 0,1 0 0,0 0 1,0 0-1,0 0 0,9-1 0,1-3 6,-1-1-1,0 0 1,0-1 0,0-1-1,13-7 1,11-4-12,-13 6-40,47-12 0,-65 21 23,1 0-1,0 1 1,-1 0-1,1 0 1,0 1-1,0 0 1,0 1-1,-1-1 1,1 1-1,0 1 0,7 2 1,-13-4 27,0 1 0,0 0-1,0 0 1,0 0 0,-1 1 0,1-1 0,0 0 0,-1 1-1,1-1 1,-1 1 0,0 0 0,1-1 0,-1 1 0,0 0-1,0 0 1,0 0 0,0-1 0,0 1 0,0 0 0,-1 0-1,1 1 1,-1-1 0,1 2 0,1-5 59,0 0 1,0 0 0,0 0-1,0 0 1,0-1 0,0 1-1,-1-1 1,1 1-1,-1-1 1,3-2 0,1-3 0,-1 0 1,1 0-1,-2 0 0,1 0 1,-1 0-1,0-1 1,0 0-1,-1 1 0,0-1 1,0 0-1,0-9 1,-2 12-64,1 0 1,-1-1-1,-1 1 1,1 0-1,-1 0 1,1 0-1,-1 0 1,-1-1 0,1 1-1,-1 1 1,0-1-1,0 0 1,0 0-1,-1 1 1,1-1-1,-1 1 1,-7-8 0,18 18-505,0 0 1,1-1 0,-1 0 0,1 0 0,1-1 0,-1 0 0,0 0 0,20 3 0,3 1-1153,56 5 1,-87-13 1619,31 3-1199,48-1 0,-73-2 1357,1-1 0,-1 0-1,1 0 1,-1 0 0,0-1-1,0 0 1,0 0 0,0-1-1,0 0 1,0 0 0,0-1-1,9-6 1,-15 9 4,0 0-1,0 0 1,0 1 0,0-1 0,0 0-1,0 0 1,-1 0 0,1 0-1,0 0 1,-1 0 0,1 0-1,-1 0 1,1 0 0,-1-1 0,1 1-1,-1 0 1,0 0 0,1-2-1,-1 2-29,0 1 0,-1-1 0,1 0 0,0 1 0,0-1 0,-1 0 0,1 1 0,0-1 0,-1 1 0,1-1-1,-1 1 1,1-1 0,0 1 0,-1-1 0,1 1 0,-1-1 0,0 1 0,1-1 0,-1 1 0,1 0 0,-1-1-1,1 1 1,-2-1 0,-1 1 51,1-1-1,-1 0 0,1 1 1,-1-1-1,0 1 1,1 0-1,-1-1 1,0 1-1,0 1 0,1-1 1,-1 0-1,0 1 1,1-1-1,-1 1 0,-2 1 1,1 0-114,0 0-1,0 0 1,1 1 0,-1-1-1,1 1 1,0 0 0,-1 0-1,1 0 1,0 0 0,1 0-1,-3 5 1,4-7-41,0 0 0,1 0 0,-1 0 0,1 1 0,-1-1 0,1 0 0,-1 1 0,1-1 0,0 0 0,0 1 0,0-1 0,0 1 0,0-1 0,0 0 0,0 1 1,0-1-1,0 0 0,1 1 0,-1-1 0,0 0 0,1 1 0,0-1 0,-1 0 0,1 0 0,-1 1 0,1-1 0,0 0 0,0 0 0,0 0 0,0 0 0,0 0 0,0 0 0,0 0 0,0 0 0,0-1 0,0 1 0,3 1 0,13 7-276,0 0 0,1-2 0,0 0 0,20 5 0,-18-6-63,-1 0 0,0 2-1,24 12 1,-38-17 264,-1 0 0,0 0 0,0 0-1,0 0 1,0 1 0,0-1 0,5 8 0,-9-10 83,1 0-1,0 0 1,-1 0 0,1 0 0,-1 0-1,1 1 1,-1-1 0,1 0 0,-1 0-1,0 1 1,1-1 0,-1 0 0,0 0-1,0 1 1,0-1 0,0 0-1,0 0 1,-1 1 0,1-1 0,0 0-1,0 0 1,-1 1 0,1-1 0,-1 0-1,1 0 1,-1 0 0,0 0 0,1 1-1,-1-1 1,0 0 0,0 0 0,0-1-1,0 1 1,1 0 0,-1 0 0,0 0-1,-2 1 1,-6 3 80,1 0 0,0-1 0,-1 1 0,0-2-1,0 1 1,-1-1 0,1-1 0,0 0 0,-14 2 0,4-2-354,0-1 1,0 0 0,-36-5-1,31 0 63,5-2-139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8:28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13619,'3'11'310,"-1"0"0,0 1-1,-1-1 1,0 1 0,-1-1 0,0 0 0,-3 23 0,0 27 464,4-49-702,0 0 1,1 1-1,0-1 0,1 0 1,0 0-1,1-1 1,6 15-1,-8-23-49,-1-1 0,0 1-1,1 0 1,-1-1-1,1 1 1,0-1 0,0 0-1,0 1 1,0-1 0,0 0-1,0 0 1,0-1 0,1 1-1,-1 0 1,1-1 0,-1 1-1,1-1 1,0 0 0,0 0-1,-1 0 1,1 0-1,0 0 1,0-1 0,0 1-1,0-1 1,0 0 0,0 0-1,0 0 1,0 0 0,0-1-1,0 1 1,0-1 0,-1 0-1,1 1 1,5-3 0,0-1 44,0 0 1,0 0-1,0-1 1,-1 0-1,1-1 1,-1 1-1,-1-1 1,1 0-1,6-9 1,7-10 290,21-35 0,-27 37-164,1 2-1,22-25 1,-37 45-192,0 1 0,1 0-1,-1-1 1,0 1 0,1-1 0,-1 1 0,0-1-1,1 1 1,-1 0 0,1-1 0,-1 1 0,1 0-1,-1 0 1,0-1 0,1 1 0,-1 0 0,1 0-1,0-1 1,-1 1 0,1 0 0,-1 0 0,1 0-1,-1 0 1,1 0 0,-1 0 0,1 0 0,-1 0-1,1 0 1,-1 0 0,1 0 0,0 0 0,-1 1-1,1-1 1,-1 0 0,1 0 0,-1 1 0,1-1-1,-1 0 1,0 0 0,1 1 0,-1-1 0,1 0 0,-1 1-1,0-1 1,1 1 0,-1-1 0,0 1 0,1-1-1,-1 0 1,0 1 0,1-1 0,-1 1 0,0-1-1,0 1 1,0 0 0,0-1 0,1 1 0,7 40 22,-6-33-30,1 17-6,-2-16 16,0 0 1,0 0-1,1 1 0,0-1 1,1-1-1,0 1 1,0 0-1,8 14 1,-10-22 5,0 0 1,0 0-1,-1 0 1,1 0-1,0-1 1,0 1-1,0 0 1,0 0-1,0-1 1,0 1-1,0-1 1,1 1-1,-1-1 1,0 1-1,0-1 1,0 0-1,0 1 1,1-1-1,-1 0 1,0 0-1,0 0 1,1 0-1,-1 0 1,0 0-1,0 0 1,0 0-1,1-1 1,-1 1-1,0 0 1,0-1-1,0 1 1,0-1-1,1 1 1,-1-1-1,1-1 1,6-3 54,0-1 1,0 0-1,12-11 1,-12 9-29,36-33 154,29-27-9,-63 60-206,1 0 0,0 0 0,0 1 0,0 1 0,15-6 1,-24 11 12,-1 0 0,1 0 1,0 0-1,0 0 0,1 1 0,-1-1 1,0 1-1,0 0 0,0-1 1,0 1-1,0 0 0,0 0 1,0 0-1,1 1 0,-1-1 1,0 0-1,0 1 0,0-1 1,0 1-1,0 0 0,0 0 1,0 0-1,0 0 0,0 0 1,-1 0-1,1 0 0,0 1 1,-1-1-1,1 0 0,-1 1 0,1 0 1,-1-1-1,0 1 0,1 0 1,-1 0-1,0-1 0,0 1 1,0 0-1,-1 0 0,1 0 1,1 4-1,1 7-25,-1 0 0,1 1 0,-2 0 1,0-1-1,-1 16 0,0-26 35,0 6-18,-1 26 77,1-34-78,0 1 1,0-1 0,0 0-1,-1 1 1,1-1 0,0 1-1,-1-1 1,1 0 0,-1 1-1,1-1 1,-1 0-1,0 0 1,0 1 0,1-1-1,-1 0 1,0 0 0,0 0-1,-1 1 1,1-2 11,1 1-1,0-1 1,0 0 0,-1 0-1,1 0 1,0 0 0,-1 0-1,1 0 1,0 0 0,0 0-1,-1 0 1,1 0 0,0 0-1,-1 0 1,1 0 0,0 0-1,0-1 1,-1 1 0,1 0-1,0 0 1,0 0 0,-1 0-1,1 0 1,0 0 0,0-1-1,0 1 1,-1 0 0,1 0-1,0 0 1,0-1 0,0 1-1,-1 0 1,1 0 0,0-1-1,0 1 1,-21-39-175,11 19 95,-13-23-104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8:29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17260,'2'10'1400,"-2"0"-1160,0-1-448,-3 0 856,0-2-336,1-4-200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8:29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17924,'-5'40'972,"2"-15"-712,1 0 0,1 0-1,2 28 1,0-46-250,0-1-1,0 0 1,0 1-1,1-1 1,0 0 0,0 0-1,0 0 1,1-1-1,0 1 1,0 0-1,0-1 1,1 0-1,0 0 1,0 0-1,0 0 1,0 0-1,7 4 1,-8-7 2,0 0 0,1 0 0,-1 0 0,0 0 1,0-1-1,1 1 0,-1-1 0,1 0 0,-1 0 0,1 0 0,0-1 0,-1 1 0,1-1 0,0 0 1,7-1-1,-5 0 16,0 0 0,0-1 1,0 1-1,0-1 1,-1-1-1,1 1 0,0-1 1,8-6-1,0-2 69,-1 0-1,0 0 1,-1-1 0,-1 0-1,1-1 1,9-15 0,-12 14 68,0-1 0,11-23 1,-18 32-116,1 0 0,-1 0-1,0 0 1,0-1 0,-1 1 0,0-1 0,0 1 0,-1 0 0,0-12-1,-5 5 52,5 13-100,0-1 1,-1 1-1,1 0 0,0 0 0,-1 0 1,1 0-1,0 0 0,0 0 0,-1 0 1,1-1-1,0 1 0,-1 0 1,1 0-1,0 0 0,0 0 0,-1 0 1,1 1-1,0-1 0,-1 0 0,1 0 1,0 0-1,0 0 0,-1 0 1,1 0-1,0 0 0,0 0 0,-1 1 1,1-1-1,-2 1-7,1 1 0,-1-1 1,1 1-1,-1-1 0,1 1 1,0 0-1,0-1 0,0 1 1,0 0-1,-2 4 0,1 1-16,-1 0 0,1 0-1,1 1 1,-1-1 0,1 0 0,1 1 0,0-1-1,0 1 1,0 0 0,1-1 0,0 1-1,0-1 1,3 10 0,-3-14 14,0 0-1,1 0 1,-1 0 0,1 0 0,-1 0 0,1 0 0,0-1-1,0 1 1,0-1 0,1 1 0,-1-1 0,0 0-1,1 1 1,0-1 0,-1-1 0,1 1 0,0 0-1,0-1 1,0 1 0,0-1 0,1 0 0,-1 0-1,0 0 1,0 0 0,1-1 0,-1 1 0,0-1-1,1 0 1,-1 0 0,0 0 0,6-1 0,0-1-107,0 0 0,0 0 0,0-1 1,0 0-1,0-1 0,0 1 0,-1-2 0,12-7 1,-5 2-49,-1 0 1,0-2-1,18-19 1,-11 6-200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8:30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1 263 12523,'2'2'185,"0"0"0,0 0 0,1-1 0,-1 1 0,0-1 1,1 0-1,-1 1 0,1-1 0,0-1 0,-1 1 0,1 0 0,0 0 1,-1-1-1,1 0 0,0 1 0,0-1 0,5-1 0,-4 0 6,0 0-1,1 0 0,-1 0 0,0-1 0,0 0 0,0 1 0,0-2 1,0 1-1,-1 0 0,6-5 0,1-2 111,0-1-1,0 0 1,-1-1-1,0 0 1,-1-1-1,8-13 1,-11 16-167,-1 0-1,0-1 1,0 1 0,-1-1 0,0 0 0,0 0-1,-1 0 1,1-12 0,-3 20-120,0-1 1,0 0 0,0 1-1,0-1 1,0 1-1,0-1 1,0 1 0,-1-1-1,1 1 1,-1-1 0,0 1-1,0 0 1,0-1-1,0 1 1,0 0 0,-1-1-1,1 1 1,-1 0-1,1 0 1,-1 0 0,0 0-1,1 1 1,-1-1-1,0 0 1,0 1 0,-1 0-1,1-1 1,0 1 0,0 0-1,-1 0 1,1 0-1,0 0 1,-1 0 0,1 1-1,-1-1 1,1 1-1,-6-1 1,4 1-21,0 0-1,0 0 1,0 0-1,0 0 1,0 1-1,0 0 1,1 0-1,-1 0 1,0 0-1,0 0 1,0 1-1,1 0 1,-1-1-1,1 1 1,-7 5-1,5-3-13,1 1 0,-1 0 0,1 0 0,0 0 1,0 0-1,0 1 0,1-1 0,0 1 0,-3 7 0,1-2-16,1 1 1,1-1 0,0 1-1,0 0 1,2 0 0,-1 0-1,1 0 1,1 0 0,0 1-1,2 13 1,-1-23 28,-1 0 1,1 0 0,-1 0-1,1 0 1,0 0-1,1 0 1,-1 0-1,0 0 1,1 0 0,-1 0-1,1-1 1,0 1-1,0-1 1,0 1-1,0-1 1,0 0-1,1 0 1,3 3 0,-3-3 1,1-1 0,-1 1 1,1-1-1,0 0 0,-1 0 1,1 0-1,0-1 0,-1 1 0,1-1 1,0 0-1,0 0 0,0 0 1,4-1-1,10-3 10,1-1-1,-1-1 1,-1 0-1,33-16 1,-45 19 2,7-2 9,6-5 27,1 2 0,0 0 0,38-9 0,-53 16-34,1 0 0,-1 1 0,1-1 0,0 1 0,0 0 0,-1 0 0,1 0 0,0 1 0,0-1 1,-1 1-1,1 0 0,-1 1 0,1-1 0,-1 1 0,1 0 0,-1 0 0,0 0 0,0 1 0,0-1 0,0 1 0,-1 0 0,6 5 1,12 21 43,5 4 38,-26-33-82,0 1 0,1-1 0,-1 0 1,0 1-1,1-1 0,-1 0 0,1 0 1,-1 1-1,0-1 0,1 0 0,-1 0 1,1 1-1,-1-1 0,1 0 1,-1 0-1,0 0 0,1 0 0,-1 0 1,1 0-1,-1 0 0,1 0 0,-1 0 1,1 0-1,-1 0 0,1 0 0,-1 0 1,1 0-1,-1 0 0,1-1 0,8-12 181,-3-26 63,-5 35-221,2-26 185,-2-1 0,0 1 0,-2-1 0,-5-31 0,6 60-223,0 1 0,-1-1 0,1 0 0,0 1 0,-1-1 0,1 1 0,0-1 0,-1 1 0,0-1 0,1 1 0,-1-1 0,0 1 0,0-1-1,0 1 1,0 0 0,0 0 0,0-1 0,0 1 0,0 0 0,0 0 0,-3-1 0,4 2-20,0 0-1,0 0 1,0 0 0,0 0-1,0 0 1,0 0 0,-1 0-1,1 0 1,0 0 0,0 0-1,0 1 1,0-1 0,0 0-1,0 0 1,0 0 0,0 0-1,0 0 1,0 0 0,0 0-1,0 0 1,0 1 0,0-1-1,0 0 1,0 0 0,-1 0-1,1 0 1,0 0 0,0 0-1,0 0 1,1 1 0,-1-1-1,0 0 1,0 0 0,0 0 0,0 0-1,0 0 1,0 0 0,0 0-1,0 1 1,0-1 0,0 0-1,0 0 1,0 0 0,0 0-1,0 0 1,0 0 0,0 0-1,1 0 1,-1 0 0,0 0-1,0 1 1,0-1 0,0 0-1,0 0 1,0 0 0,0 0-1,0 0 1,1 0 0,-1 0-1,0 0 1,0 0 0,0 0-1,9 7-1193,21-4 103,-8-3 432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8:31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44 15819,'0'-1'98,"1"0"0,-1 0 0,1 0 0,-1 0 0,0-1 0,0 1-1,0 0 1,1 0 0,-1 0 0,0-1 0,-1 1 0,1 0 0,0 0 0,0 0-1,0-1 1,-1 1 0,1 0 0,0 0 0,-1 0 0,1 0 0,-1 0 0,0 0-1,1 0 1,-2-2 0,0 2 18,0-1 1,0 1-1,0 0 0,1 0 0,-1 0 0,0 0 1,-1 0-1,1 0 0,0 1 0,0-1 1,0 1-1,-4-1 0,-3 0 104,-1 1 1,0 0-1,1 0 0,-1 1 1,-14 3-1,11 0-165,-1 0-1,1 1 1,0 0-1,-17 10 1,24-12-91,0 1-1,-1 0 1,1 1-1,1-1 1,-1 1-1,1 0 1,0 1-1,0-1 1,-8 13-1,12-18 23,1 1 0,-1 0 0,1-1 0,-1 1 0,1 0 0,-1 0 0,1 0 0,0-1 0,-1 1 0,1 0 0,0 0 0,0 0 0,0 0 0,0 0 0,0 0 0,-1-1 0,2 1 0,-1 0 0,0 0 0,0 0 0,0 0 0,0 0 0,0-1 0,1 1 0,-1 0 0,0 0 0,1 0 0,-1-1 0,1 1 0,-1 0 0,1 0 0,-1-1 0,1 1 0,-1 0 0,1-1 0,0 1 0,-1-1 0,1 1 0,0-1 0,0 1 0,-1-1 0,1 1 1,0-1-1,0 0 0,0 1 0,0-1 0,-1 0 0,1 0 0,2 1 0,6 0-118,1 1 0,-1-1 1,20-1-1,-11 0-19,2 2-9,0 0 1,1 1 0,-1 1-1,0 2 1,19 6 0,-34-10 141,0 0 1,0 0 0,0 1 0,0-1 0,0 1 0,-1 0 0,1 1 0,-1-1 0,0 1 0,0-1 0,0 1 0,0 1 0,-1-1 0,1 0 0,-1 1-1,0 0 1,-1 0 0,1 0 0,-1 0 0,0 0 0,0 0 0,0 0 0,1 9 0,-3-10 76,0-1-1,0 1 1,0 0 0,0-1-1,0 1 1,-1-1 0,0 1-1,1-1 1,-1 1 0,-1-1-1,1 0 1,0 1 0,-1-1-1,1 0 1,-5 6 0,2-5 69,0 0 0,0 0 0,0 0 0,0-1 1,-1 1-1,1-1 0,-1 0 0,0 0 1,-6 2-1,-6 2 214,-1-2 1,1 0-1,-1-1 1,0 0-1,-22 1 0,-17-4 81,53-1-462,0 0-1,1-1 0,-1 1 1,1-1-1,-1 0 1,1 0-1,-1 0 0,1-1 1,0 1-1,-1-1 0,1 0 1,0 0-1,-3-2 0,5 3 5,0 0-1,1 0 0,-1 1 0,0-1 0,1 0 1,-1 0-1,1 0 0,-1 0 0,1 0 0,0-1 1,-1 1-1,1 0 0,0 0 0,0 0 0,0 0 1,0 0-1,0 0 0,0 0 0,0-1 0,0 1 1,0 0-1,0 0 0,1 0 0,-1 0 0,0 0 1,1 0-1,-1 0 0,1 0 0,-1 0 0,1-1 1,25-31 596,-19 25-717,19-22-90,5-1 10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8:32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13459,'1'3'404,"1"0"-1,-1 0 1,1 1 0,-1-1 0,0 0-1,0 1 1,0-1 0,-1 1 0,1-1-1,-1 1 1,0-1 0,0 1 0,0 0-1,-1 4 1,1 9 848,6 45-918,3-1 0,32 114 0,-19-90-289,32 139 31,-58-243-2,-13-53 148,5 33-258,-24-64-231,31 90 229,-1 0 1,0 0-1,-1 1 1,-1 0-1,-12-15 1,25 29-105,-1 0 1,1-1-1,0 0 1,-1 1-1,1-2 0,0 1 1,0-1-1,0 1 0,7-2 1,61-1 755,-30-4-696,3-2 8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2:58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8456 354 9802,'1'-2'31,"0"-1"0,0 0 0,0 0 0,0 0 0,-1 0 0,1 1-1,-1-1 1,0 0 0,1 0 0,-1 0 0,-1 0 0,1 0 0,0 0 0,-1 0 0,1 0 0,-1 0-1,0 0 1,0 1 0,0-1 0,0 0 0,-1 1 0,1-1 0,-1 1 0,0-1 0,-3-3 0,2 1 44,-1 1 0,0 0 0,0 0 0,0 0 1,0 1-1,0-1 0,-1 1 0,1 0 0,-1 1 1,0-1-1,0 1 0,0 0 0,-7-2 1,-22-1 201,1 2 0,-62 1 0,-3 1-315,-366-64-65,313 40 90,18 3 3,-524-68-65,121 72 65,-3 28-13,99 0 0,-818-22-141,1138 10 172,-849-1 179,1 48-65,749-25-106,1 10 1,-390 105-1,567-123-13,-183 58 17,158-46-20,-82 42 0,123-52-4,1 1 0,1 1 0,1 1-1,0 0 1,2 2 0,0 1 0,1 0 0,0 2 0,2 0-1,1 0 1,1 2 0,-24 49 0,24-41-27,3 1 0,0 1 0,2-1 0,2 2 1,1-1-1,2 1 0,1 0 0,2 0 0,4 67 0,0-80 3,1-1 1,1 0-1,1-1 0,1 1 0,1-1 1,1 0-1,0-1 0,13 22 0,-6-17 4,2 0-1,0-1 1,1-1-1,1-1 1,32 28 0,-6-13 4,2-2 0,1-2 0,1-2 0,2-3 0,82 33 0,173 58 54,6-12 0,508 101-1,-536-162 122,519 15-1,293-92 122,-569-17-257,913-206 0,-693 68-169,-17-61 106,-263 37 110,-24-42 194,-256 117 157,-169 121-340,-2-1 0,0 0 0,0-1 0,-2-1 1,0 0-1,-1-1 0,-1 0 0,10-22 0,-18 32-33,-1 0 0,0 0-1,0 0 1,-1-1 0,0 0-1,0 1 1,-2-1 0,1 0-1,-1 1 1,0-1 0,-1 0-1,0 1 1,-5-18 0,3 15-12,-2 0-1,0 0 1,0 1 0,-1 0 0,0 0 0,-1 0 0,0 1-1,0 0 1,-2 1 0,-11-12 0,-6-2-53,-1 1 1,0 1-1,-49-28 1,-99-40-180,142 74 194,-84-40-78,-10 3-11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8:32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59 14443,'-1'4'351,"1"0"0,-1 0 0,-1 0 0,1 0 0,0-1 0,-1 1 0,0 0 0,-4 6 0,-7 13 612,10-15-832,0 0 0,1 0 0,-1 0 0,2 0 0,-1 0-1,1 0 1,0 1 0,1 12 0,0-20-131,0 0 0,0 0-1,0 0 1,0-1 0,1 1 0,-1 0 0,0 0 0,1 0 0,-1-1-1,0 1 1,1 0 0,-1-1 0,1 1 0,-1 0 0,1-1 0,0 1-1,-1-1 1,1 1 0,0-1 0,-1 1 0,1-1 0,0 0-1,-1 1 1,1-1 0,0 0 0,0 1 0,-1-1 0,1 0 0,0 0-1,0 0 1,0 1 0,0-1 0,-1 0 0,1 0 0,0 0 0,0-1-1,0 1 1,-1 0 0,1 0 0,0 0 0,1-1 0,5-1-45,-1 0 0,1-1 0,12-6 0,-11 5-2,4-2 13,12-5-164,1 0 1,35-9-1,-54 18 172,-1 1 1,1 0-1,0 0 0,-1 0 1,1 0-1,0 1 0,0 0 1,-1 0-1,1 1 0,0 0 1,0 0-1,-1 0 0,1 0 1,-1 1-1,1 0 1,-1 0-1,7 4 0,-11-5 169,1 0-1,-1 1 1,1-1-1,-1 0 1,0 1-1,0-1 1,0 1-1,1-1 1,-1 1-1,-1-1 0,1 1 1,0 0-1,0-1 1,-1 1-1,1 0 1,-1 0-1,1 2 1,1-37 487,-1-1 1,-2 1-1,-9-58 1,10 85-633,9 12-405,0-1 0,0-1-1,1 1 1,14 3 0,-10-4 138,-1 0-1,1-1 1,0-1-1,0-1 1,0 0 0,0 0-1,0-1 1,0-1-1,18-3 1,14-8-263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8:33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2 17460,'-3'-1'137,"1"1"1,-1 0 0,1-1-1,-1 1 1,0 1 0,1-1-1,-1 0 1,1 1 0,-1-1-1,0 1 1,1 0-1,-1-1 1,1 1 0,0 1-1,-1-1 1,1 0 0,0 0-1,0 1 1,0-1 0,0 1-1,0 0 1,0 0 0,0 0-1,-2 2 1,0 1-116,1-1 0,-1 0 0,1 1 0,0 0 1,0 0-1,1 0 0,-1 0 0,1 0 0,0 1 0,-1 5 1,3-9-32,-1-1 1,1 1-1,0 0 1,0 0 0,0-1-1,0 1 1,0 0 0,0-1-1,1 1 1,-1 0 0,1-1-1,-1 1 1,1 0 0,0-1-1,-1 1 1,1-1 0,0 1-1,0-1 1,0 1 0,0-1-1,0 0 1,0 0 0,1 1-1,-1-1 1,0 0-1,1 0 1,-1 0 0,0 0-1,1-1 1,0 1 0,-1 0-1,1 0 1,1 0 0,7 2-94,1-1 0,-1 0 1,1 0-1,15 0 1,5 2-129,-26-4 213,-1 1 0,1 0-1,-1 1 1,0-1 0,1 1 0,-1 0 0,0 0-1,0 0 1,0 1 0,0-1 0,5 6 0,-8-6 50,1-1 0,-1 1 1,0-1-1,0 1 0,0 0 0,0 0 1,0-1-1,-1 1 0,1 0 1,0 0-1,-1 0 0,1 0 0,-1 0 1,0 0-1,0 0 0,0 0 0,0 0 1,0 0-1,0 0 0,0 0 1,-1-1-1,1 1 0,-1 0 0,1 0 1,-1 0-1,0 0 0,0 0 1,0-1-1,-1 3 0,-5 7 265,1-2 0,-2 1 0,1-1 0,-1 0 0,-1-1-1,0 1 1,-17 12 0,9-10 145,-1 0-1,0-1 1,-33 14-1,41-20-393,-2 0-1,1-1 0,-14 2 1,21-4-34,1-1 0,-1 1-1,1-1 1,-1 0 0,1 0 0,-1-1 0,1 1-1,-1 0 1,1-1 0,-1 0 0,1 0 0,0 0-1,-1 0 1,-4-3 0,1-7-124,3-1-61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8:53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12211,'8'-3'250,"1"0"0,-1 1 0,0 0 0,1 0 0,-1 1 0,1 0 0,9 1 0,8-2 155,601-26 1644,-354 22-1838,455 18-75,-691-8-133,90 5 1,-104-9 3,1 0-1,-1-2 1,30-5-1,-50 7-5,0-1 0,1 0-1,-1 0 1,0 0 0,0 0 0,0-1-1,0 1 1,0-1 0,0 0 0,0 0-1,0 0 1,-1 0 0,5-4 0,-6 1 39,-9 8-4,-1-1-48,-8 2 16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8:58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1 387 12419,'0'0'43,"0"0"0,0-1 1,0 1-1,0-1 0,1 1 1,-1-1-1,0 1 0,0-1 0,0 1 1,1-1-1,-1 1 0,0 0 1,1-1-1,-1 1 0,0-1 1,1 1-1,-1 0 0,1-1 1,-1 1-1,0 0 0,1 0 1,0-1-1,211-140 386,-201 134-425,180-104 140,-134 81-91,88-31 1,-129 55-54,1 1 1,-1 0-1,1 1 0,0 1 0,0 1 0,25 0 1,-35 2-1,0 1 0,0-1 0,0 1 0,0 1 0,0 0 0,0 0 0,0 0 0,0 0 0,-1 1 0,1 1 0,-1-1 0,0 1 0,0 0 0,0 0 1,-1 0-1,1 1 0,7 9 0,-4-1 10,0 0 0,-2 0 1,0 0-1,0 1 0,-1 0 0,4 16 1,-7-18 23,1-1 0,1 0 1,0 1-1,0-1 0,1-1 0,0 1 1,1-1-1,0 0 0,15 15 0,-18-21-7,1-1-1,1 0 0,-1 0 1,0 0-1,1-1 0,-1 0 1,1 0-1,0 0 0,0-1 1,0 0-1,-1 0 0,1 0 1,0-1-1,0 0 0,0 0 1,0 0-1,12-3 0,5-2 59,0-1-1,0 0 1,24-12 0,22-10 79,78-28 88,-120 47-205,1 2 1,1 1-1,38-4 0,-52 9-14,0 2-1,1 0 1,-1 1-1,0 1 0,0 0 1,0 1-1,0 1 1,16 7-1,-15-6-22,0 0 0,1-1 0,-1-1-1,1 0 1,25 1 0,-36-5-18,0 0-1,0-1 1,0 0 0,0 0 0,0 0 0,-1 0 0,1-1-1,0 0 1,-1-1 0,1 1 0,-1-1 0,6-3-1,-2-1 8,0 0-1,-1 0 1,1-1-1,-2 0 0,13-14 1,15-31-61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8:58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5 359 17828,'-4'-7'289,"8"22"-47,-3-14-216,-1 0-1,1 0 1,-1 0-1,1 0 0,-1 0 1,1 0-1,0 0 0,-1 0 1,1 0-1,0-1 1,0 1-1,0 0 0,1 0 1,-2-1-9,1 0 1,-1 0-1,1 0 1,-1 0-1,1 0 1,-1 0-1,1 0 1,-1 0-1,1 0 0,-1 0 1,1 0-1,-1-1 1,1 1-1,-1 0 1,1 0-1,-1-1 1,1 1-1,-1 0 1,0-1-1,1 1 1,-1 0-1,0-1 1,1 1-1,-1-1 1,0 1-1,1 0 1,-1-1-1,0 1 1,0-1-1,1 1 1,-1-1-1,0 1 1,0-1-1,0 1 1,0-1-1,4-9 113,-1 0 0,0 0 0,-1 0 0,0-1 0,0 1 0,0-20 0,-6-66 328,2 69-299,-10-62 157,12 88-313,0 1 0,0 0 0,0 0 0,0 0 0,0-1 0,0 1 0,0 0 0,0 0 0,0-1 0,0 1 0,0 0 0,1 0 0,-1 0 0,0-1 0,0 1 0,0 0 0,0 0 0,0 0-1,1-1 1,-1 1 0,0 0 0,0 0 0,0 0 0,0 0 0,1 0 0,-1-1 0,0 1 0,0 0 0,0 0 0,1 0 0,-1 0 0,0 0 0,0 0 0,1 0 0,-1 0 0,0 0 0,0 0 0,1 0 0,-1 0 0,0 0 0,0 0 0,0 0 0,1 0 0,-1 0 0,0 0-1,0 0 1,1 0 0,-1 0 0,0 1 0,0-1 0,0 0 0,1 0 0,-1 0 0,0 1 0,17 6-26,-14-5 7,6 2-34,0 0 0,1-1-1,0-1 1,-1 1 0,1-1 0,0-1-1,0 0 1,0 0 0,0-1 0,0-1-1,0 1 1,15-4 0,-7-1 119,0 0 0,0-1 0,0 0-1,-1-2 1,28-16 0,12-10-176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8:59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15011,'-21'37'1614,"13"-24"-1200,1 0 0,0 0 0,0 0 1,1 1-1,1 0 0,1 1 1,-5 18-1,9-33-394,0 1 0,0 0-1,0 0 1,0-1 0,0 1 0,0 0 0,0 0-1,0-1 1,0 1 0,1 0 0,-1 0 0,0-1-1,0 1 1,1 0 0,-1-1 0,0 1 0,1 0-1,-1-1 1,1 1 0,-1-1 0,0 1 0,1 0-1,0-1 1,-1 1 0,1-1 0,-1 1 0,2 0-1,0-1-7,-1 1 0,1-1 0,0 1 0,0-1 0,-1 0 0,1 0-1,0 0 1,0 0 0,-1 0 0,1 0 0,2-1 0,6-1-24,-1 0 1,0-1 0,11-4-1,-18 6 22,124-62 16,-124 62-13,-1 1-1,1-1 1,0 1 0,0 0 0,-1-1 0,1 1 0,0 0-1,-1 0 1,1 0 0,0 0 0,0 0 0,-1 1 0,1-1 0,0 0-1,-1 1 1,1-1 0,0 1 0,-1 0 0,1-1 0,-1 1-1,1 0 1,-1 0 0,1 0 0,-1 0 0,0 0 0,1 1-1,-1-1 1,0 0 0,0 1 0,0-1 0,1 3 0,1-1 8,0 0 1,0 0-1,0 0 1,1 0-1,-1-1 1,5 3-1,0-2-9,0 1 1,1-2-1,0 1 0,-1-1 1,1-1-1,0 0 0,0 0 1,0 0-1,0-1 0,0-1 0,0 1 1,0-1-1,11-4 0,14-3-41,66-26-1,-92 31 28,34-15-31,-25 10 17,1 1 1,0 1 0,30-7-1,-47 13 17,1-1 0,-1 1 0,1 0 0,0-1 0,-1 1 1,1 0-1,0 0 0,0 0 0,-1 1 0,1-1 0,0 0 0,-1 1 0,1-1 0,-1 1 0,1-1 0,-1 1 0,1 0 0,-1-1 0,1 1 0,-1 0 0,1 0 0,-1 0 0,0 0 0,0 1 1,1-1-1,0 1 0,-1 2 12,1-1 1,-1 0-1,0 0 1,0 0-1,0 1 1,0-1-1,0 0 1,-1 1-1,0-1 1,1 1-1,-2 5 1,-1 21 81,1 20-279,1-50 171,0 0-1,0 1 1,0-1 0,0 1 0,0-1 0,0 0 0,0 1 0,0-1 0,0 0 0,0 1 0,0-1 0,0 0 0,0 1 0,0-1 0,1 0 0,-1 1 0,0-1 0,0 0 0,0 1 0,1-1 0,-1 0 0,0 0 0,0 1 0,1-1 0,-1 0 0,0 0 0,1 1-1,-1-1 1,0 0 0,1 0 0,-1 0 0,0 0 0,1 1 0,-1-1 0,0 0 0,1 0 0,-1 0 0,0 0 0,1 0 0,-1 0 0,1 0 0,-1 0 0,0 0 0,1 0 0,-1 0 0,0 0 0,1-1 0,-1 1 0,0 0 0,1 0 0,-1 0 0,0 0 0,1 0-1,-1-1 1,0 1 0,1 0 0,-1 0 0,1-1 0,16-16 637,-16 16-573,12-15-39,0-1 0,10-20 0,3-7-165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8:59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112 246 13355,'-2'3'243,"-1"0"-1,1 1 1,0-1 0,-1 0 0,0 0-1,1-1 1,-1 1 0,0 0-1,-1-1 1,1 0 0,-5 3 0,-22 18 658,25-16-774,0 1 0,0 0 0,0-1-1,1 1 1,0 1 0,1-1 0,0 1 0,-4 17 0,6-23-95,1 0 1,-1 1-1,1-1 1,0 0-1,0 1 1,0-1-1,1 0 1,-1 1-1,1-1 0,-1 0 1,4 7-1,-3-9-16,0 1 0,0 0 0,0-1 0,0 1 0,0-1 0,1 1 0,-1-1 0,1 1 0,-1-1 0,1 0 0,0 0 0,-1 0 0,1 0 0,0 0 0,0 0 0,-1 0 0,1-1 0,0 1 0,0-1 0,0 1 0,3-1 0,4 1-4,0-1 0,0 0 1,0-1-1,0 0 0,0-1 0,-1 1 0,1-2 1,-1 1-1,1-1 0,-1-1 0,10-4 0,10-7-115,47-33-1,-48 29-6,-1-1 0,-1-1 1,0-2-1,-2 0 1,-1-1-1,-1-2 0,-1 0 1,-1-1-1,29-54 0,-45 75 132,-1 0-1,1 0 1,-1-1-1,0 1 1,0-1-1,-1 1 1,0-1-1,1-12 1,-2 18-10,0 0 0,0 1 0,0-1 0,0 0 0,0 1 0,-1-1 0,1 0 1,0 1-1,0-1 0,0 0 0,-1 1 0,1-1 0,0 1 0,-1-1 0,1 0 0,-1 1 0,1-1 0,0 1 1,-1-1-1,1 1 0,-1-1 0,0 1 0,1 0 0,-1-1 0,1 1 0,-1 0 0,1-1 0,-1 1 0,0 0 1,1 0-1,-1-1 0,0 1 0,1 0 0,-1 0 0,0 0 0,1 0 0,-1 0 0,0 0 0,1 0 0,-1 0 1,0 0-1,1 0 0,-1 1 0,0-1 0,1 0 0,-1 0 0,0 1 0,-3 0 67,0 1 0,0 0 0,0 0 0,1 0 0,-7 5-1,2 1 39,1-1-1,0 1 0,0 1 1,0-1-1,1 1 0,0 1 0,1-1 1,0 1-1,1 0 0,0 0 1,-4 14-1,5-14-72,1 0 1,0 0-1,0 1 0,1-1 0,0 1 1,1-1-1,0 1 0,1-1 1,0 1-1,0-1 0,6 19 1,-5-23-99,1-1 0,-1 0 0,1 0 0,0 0 0,0 0 0,1 0 0,-1-1 0,1 0 0,0 0 0,0 0 0,0 0 0,1 0 0,0-1 0,-1 1 0,1-2 0,0 1 0,0 0 0,1-1 0,-1 0 0,1 0 1,-1 0-1,1-1 0,-1 0 0,1 0 0,0 0 0,-1-1 0,1 0 0,0 0 0,0 0 0,-1-1 0,1 0 0,7-2 0,22-12-334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9:00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9 16540,'-64'43'2753,"57"-37"-2467,0 0 0,0 0 0,1 0 0,0 0 0,0 1 0,-6 11 0,11-18-261,0 1-1,1 0 1,-1 0-1,1-1 1,-1 1-1,1 0 1,-1 0-1,1-1 0,-1 1 1,1 0-1,0 0 1,0 0-1,-1 0 1,1 0-1,0-1 1,0 1-1,0 0 1,0 0-1,0 0 1,0 0-1,0 0 1,0 0-1,0 0 1,1 0-1,-1-1 0,0 1 1,0 0-1,1 0 1,-1 0-1,1 0 1,-1-1-1,1 1 1,-1 0-1,1 0 1,-1-1-1,1 1 1,0 0-1,-1-1 1,1 1-1,0-1 0,0 1 1,-1-1-1,1 1 1,0-1-1,0 0 1,0 1-1,-1-1 1,1 0-1,0 0 1,0 1-1,0-1 1,1 0-1,5 1-1,1 0 0,0-1 0,-1 0-1,1 0 1,8-2 0,28-5-84,-1-3 1,0-1-1,42-19 1,13-2-70,-93 30 138,-1 1 0,0 0 0,1 0 0,-1 0 0,1 1 0,-1-1-1,1 1 1,-1 0 0,7 1 0,-8 0 24,-1 0 0,0-1 0,0 1 0,0 1 0,0-1 1,0 0-1,0 0 0,0 1 0,0-1 0,-1 1 0,1 0 0,0 0 0,-1-1 0,1 1 0,-1 0 0,0 0 0,0 0 0,2 4 0,-1-3 9,0 1 1,0-1-1,1 1 1,-1-1-1,1 0 1,-1 0-1,1 0 1,0 0-1,0-1 1,1 1-1,-1-1 1,1 0-1,-1 0 1,1 0-1,-1 0 1,1 0-1,0-1 1,0 0-1,0 0 1,0 0-1,0 0 1,0-1-1,0 1 1,7-1-1,7-2-90,-1 0 0,0 0 0,0-2 0,26-8 0,-32 8-44,114-40-1365,-77 25 292,78-20 0,-124 39 1174,1-1 0,-1 1 0,1-1 1,0 1-1,-1 0 0,1 0 0,0 0 0,-1 0 1,1 0-1,3 1 0,-4 0 108,-1 0-1,1 0 0,0 0 1,-1 0-1,1 0 0,-1 1 1,1-1-1,-1 1 0,1-1 1,-1 0-1,0 1 1,0 0-1,1 1 0,-1-1-48,1 0-1,-1-1 1,1 1-1,-1 0 0,1-1 1,0 0-1,0 1 1,-1-1-1,1 0 0,0 0 1,0 0-1,0 0 1,0 0-1,1 0 0,-1-1 1,0 1-1,0-1 1,0 1-1,0-1 0,1 0 1,1 0-1,7-1-308,0 0 0,0 0 0,14-4 1,-17 3 42,0 0 1,0 1-1,0 0 1,10 0 0,-8 6-233,-9-2 97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9:01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 15883,'0'-4'934,"-2"6"-313,-3 13-4,-6 24 339,8-25-837,1 1 0,1-1 0,1 1 0,0-1 0,0 1 0,2 0 0,0-1 0,1 0 0,8 28 0,-8-33-113,0-1 1,1 1-1,0 0 1,0-1 0,1 0-1,0 0 1,0 0-1,1-1 1,0 0-1,1 0 1,-1 0 0,1-1-1,0 0 1,1 0-1,0-1 1,11 6-1,-16-9 4,0-1 0,0 1-1,1-1 1,-1 0-1,0 0 1,1 0 0,-1-1-1,0 1 1,1-1-1,-1 0 1,1 0 0,-1 0-1,1 0 1,-1-1 0,1 1-1,-1-1 1,6-2-1,-6 2 23,0-1-1,0 0 0,-1 0 0,1 0 0,-1 0 0,1 0 1,-1-1-1,0 1 0,1-1 0,-1 1 0,-1-1 1,1 0-1,0 0 0,-1 0 0,1 0 0,-1 0 0,0 0 1,1-5-1,1-1 73,-1 0 0,-1 0 0,0 0 0,0 0 0,0 0 0,-1-1 0,-1 1-1,1 0 1,-2 0 0,1 0 0,-1 0 0,-1 0 0,1 0 0,-1 0 0,-1 1 0,0-1 0,0 1 0,-6-9 0,60 23-1972,21-5 1063,-28-4 277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9:01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38 217 15923,'-11'21'617,"7"-15"-508,1 0 0,0 0 0,0 1 1,0-1-1,0 1 0,1 0 0,1 0 0,-1 0 1,1 0-1,-1 9 0,2-15-76,1 0-1,-1 0 1,1 0-1,-1 1 0,1-1 1,-1 0-1,1 0 1,0 0-1,-1 0 1,1 0-1,0 0 1,0 0-1,0 0 1,0 0-1,0-1 1,0 1-1,0 0 1,0-1-1,0 1 1,0 0-1,0-1 1,0 0-1,1 1 0,-1-1 1,0 1-1,0-1 1,2 0-1,36 2 335,-35-2-347,121-12 163,-95 7-145,1 2 0,0 1 0,0 1 0,40 4-1,-63-2 37,-1 1 0,0-1-1,1 1 1,8 5-1,-15-7 14,1 1 0,-1-1 1,0 1-1,1-1 0,-1 1 0,0 0 0,1 0 0,-1 0 1,0 0-1,0 0 0,0 0 0,0 0 0,0 0 0,0 0 0,0 0 1,0 1-1,0-1 0,0 0 0,-1 1 0,1-1 0,-1 0 0,1 1 1,0 1-1,-3-19 43,-1 0 1,0 0-1,-1 0 1,-1 0 0,-12-27-1,10 24-76,-26-51 36,23 50-74,52 45-116,-31-19-3,-1 0 0,1-1 1,0 0-1,0-1 0,1 0 1,-1 0-1,1-1 1,0-1-1,19 2 0,-23-4-18,-1 0 0,0-1 0,0 1 0,1-2 0,-1 1-1,0-1 1,0 0 0,0 0 0,-1-1 0,1 0-1,0 0 1,-1 0 0,0-1 0,0 0 0,0-1 0,0 1-1,6-8 1,-2 2 25,-1 0-1,-1-1 1,0 0 0,0-1-1,-1 1 1,-1-2-1,0 1 1,-1-1 0,0 1-1,3-15 1,-7 21 720,-4 17-254,-6 21 80,6-8-256,1 0 0,1-1 0,0 1-1,4 24 1,-2-39-194,0 0 1,1-1-1,0 1 0,0 0 0,1-1 1,0 1-1,0-1 0,1 0 0,0 0 1,0-1-1,1 1 0,0-1 0,12 13 0,-14-18-79,-1 0-1,0 0 1,1 0-1,-1 0 1,1-1-1,-1 0 1,1 1-1,0-1 0,-1 0 1,1 0-1,3 0 1,-5-1 56,0 1 0,0-1 0,1 0 0,-1 0 0,0-1 0,0 1 0,0 0 0,0 0 0,0 0 0,0-1 0,0 1 0,0 0-1,0-1 1,0 1 0,0-1 0,0 1 0,0-1 0,0 0 0,-1 1 0,1-1 0,0 0 0,0 0 0,-1 1 0,1-1 0,0 0 0,-1 0 0,1 0 0,-1 0 0,1 0 0,-1 0 0,1 0 0,-1 0 0,0 0 0,1-2 0,4-29-401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3:00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7125 2346 9914,'-89'-25'411,"0"4"1,-1 4-1,-1 4 0,-112-2 0,19 14 394,-202 26-1,-397 97-434,379-50-781,37-35 10,-4-24 269,35-3 138,113 3 16,-162 6 24,1-21-25,324-2-9,-1-3 1,1-2-1,0-3 1,-96-33-1,121 32 18,0-1 1,1-2-1,1-2 0,0-1 1,2-1-1,0-2 0,1-1 1,-47-48-1,57 48-8,2 0 1,0-2 0,2 0-1,0-1 1,2-1 0,1 0-1,2 0 1,0-2 0,2 1-1,-9-45 1,8 12-14,2 0 0,3 0-1,2-1 1,7-69 0,33-146-62,23 3-46,11-54-63,-65 290 150,0 0 0,-3 0 1,-1-1-1,-2 1 0,-6-49 1,4 72 22,-1-1 1,-1 1-1,0 0 0,-1 0 1,-1 0-1,0 0 1,-1 1-1,0 0 1,-1 1-1,-1-1 1,0 2-1,-1-1 1,0 1-1,-1 1 0,-17-15 1,5 10 23,0 0 1,-1 2-1,0 0 1,-2 2-1,1 1 0,-1 1 1,-45-11-1,-4 4 34,-117-12 0,102 23-36,0 3 0,0 4-1,0 4 1,0 4-1,1 4 1,0 4 0,1 4-1,2 3 1,0 5-1,-125 59 1,171-68-8,-54 35 0,79-44-81,0 0 0,1 1 0,0 0 0,1 1-1,-23 29 1,33-37-86,1-1 0,-1 1-1,1 0 1,0 0-1,-3 11 1,4-16 118,1 1 0,0-1 1,0 1-1,0-1 0,0 1 0,0-1 0,0 0 0,0 1 1,0-1-1,0 1 0,0-1 0,0 1 0,0-1 1,0 1-1,0-1 0,0 1 0,0-1 0,0 1 0,1-1 1,-1 0-1,0 1 0,0-1 0,1 1 0,-1-1 1,0 0-1,1 1 0,0-1 2,0 0-1,0 0 1,0 0 0,0 0-1,0 0 1,0-1 0,0 1-1,0 0 1,0-1 0,0 1-1,0 0 1,0-1 0,-1 1-1,1-1 1,0 0 0,0 1-1,0-1 1,0-1 0,20-17-403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9:02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16363,'0'12'1097,"6"5"-961,5 0-320,11 4 368,11-3-56,15 0-88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9:02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118 337 14379,'-24'34'1300,"-31"48"561,49-71-1460,0 0-1,0 0 0,1 0 0,1 1 0,-5 18 1,9-28-348,-1 0 0,1 0 0,-1 0 1,1 0-1,0 1 0,0-1 0,0 0 1,0 0-1,0 0 0,0 0 0,1 0 1,-1 0-1,1 0 0,-1 0 0,1 0 1,0 0-1,0 0 0,0 0 0,0 0 1,0-1-1,2 4 0,-1-4-32,0 1 0,0-1 0,0 0 0,0 0 0,0 0 0,0 0 0,0 0 0,1-1 0,-1 1 0,0 0 0,1-1 0,-1 0 0,0 0 0,1 1 0,-1-1 0,3-1 0,4 0-53,-1 0 0,1-1 0,-1 0-1,0 0 1,0-1 0,0 0-1,0 0 1,-1-1 0,13-7-1,-12 4-14,1-1 0,-2 1 0,1-1 0,-1 0 0,0-1 0,-1 0 0,0 0 0,-1 0 0,1-1 0,6-18 0,-7 14 77,0-1-1,-1-1 1,-1 1-1,0 0 1,-1-1-1,0-29 0,-9 10 426,7 34-436,0 1 0,-1-1 0,1 1 0,0-1 1,0 1-1,0-1 0,-1 1 0,1-1 0,0 1 1,-1-1-1,1 1 0,0 0 0,-1-1 0,1 1 0,0 0 1,-1-1-1,1 1 0,-1 0 0,1-1 0,-1 1 1,0 0-1,1 0 2,-1 0 1,0 1 0,1-1-1,-1 0 1,1 1-1,-1-1 1,1 1-1,-1-1 1,1 1-1,-1-1 1,1 1 0,-1 0-1,1-1 1,0 1-1,-1-1 1,1 1-1,0 0 1,0-1 0,-1 1-1,1 0 1,0-1-1,0 2 1,-2 7 43,-1 0 0,2 1-1,0-1 1,0 1 0,0-1 0,1 1 0,1-1 0,-1 0 0,2 1 0,-1-1 0,1 0 0,5 12 0,-5-13-125,1 0 0,0 0 1,1 0-1,0-1 1,0 1-1,1-1 0,0 0 1,0 0-1,1-1 1,-1 0-1,1 0 0,1 0 1,12 9-1,-13-11-128,1-1-1,-1 0 1,1 0 0,0 0-1,-1-1 1,1 1-1,0-2 1,1 1 0,-1-1-1,0 0 1,0-1-1,1 1 1,-1-2 0,0 1-1,0-1 1,1 0-1,9-3 1,-8 1-51,-1 0 0,1-1 0,-1 0 0,0 0 0,0-1 0,0 0 0,-1-1 1,1 0-1,-2 0 0,1 0 0,-1-1 0,1 0 0,6-10 0,-1-3-19,0 0-1,-2-1 1,0 0 0,-1 0-1,-1-1 1,8-32 0,-5 1 1275,8-88 1,-17 122-503,-1 10 23,0 1 0,0-1 1,-1 0-1,0 0 0,-2-15 0,2 23-514,0 1 0,0 0 0,0 0 0,0 0 0,-1 0-1,1 0 1,0 0 0,0 0 0,0 0 0,0 0-1,0-1 1,0 1 0,0 0 0,0 0 0,0 0-1,0 0 1,0 0 0,0 0 0,-1 0 0,1 0-1,0 0 1,0 0 0,0 0 0,0 0 0,0 0-1,0 0 1,0 0 0,-1 0 0,1 0 0,0 0-1,0 0 1,0 0 0,0 0 0,0 0 0,0 0-1,0 0 1,0 0 0,-1 0 0,1 0 0,0 0-1,0 0 1,0 0 0,0 0 0,0 0 0,0 0-1,0 0 1,0 0 0,0 1 0,-1-1 0,1 0-1,0 0 1,0 0 0,0 0 0,0 0 0,0 0 0,0 0-1,0 0 1,0 0 0,0 1 0,0-1 0,0 0-1,0 0 1,0 0 0,0 0 0,0 0 0,0 0-1,-5 9 654,0 10-484,1 0 1,0 0 0,2 1 0,0-1 0,1 1 0,1-1-1,0 1 1,7 32 0,-6-46-249,0 0 0,0 0 0,1 0 0,0 0 1,1 0-1,-1 0 0,1 0 0,0-1 0,1 0 0,-1 1 0,1-1 0,0 0 0,0-1 0,1 1 1,-1-1-1,1 0 0,7 5 0,3 0-198,0-1 0,1-1-1,-1 0 1,1-1 0,20 4 0,-20-6 144,-1 0 0,0 1 1,-1 1-1,1 1 0,-1 0 0,0 0 0,-1 1 1,18 14-1,-30-21 134,0 0 0,1 1 1,-1-1-1,0 0 0,1 0 1,-1 1-1,0-1 0,0 1 0,0-1 1,0 1-1,-1-1 0,1 1 1,0 0-1,-1-1 0,1 1 0,-1 0 1,1 0-1,-1-1 0,0 1 1,1 0-1,-1 0 0,0 0 0,-1 2 1,0-1 27,0-1 0,0 0 0,0 0 0,0 0 0,-1 0 0,1 0 1,-1 0-1,1 0 0,-1 0 0,0-1 0,0 1 0,0-1 0,0 1 0,0-1 1,0 0-1,0 1 0,-3 0 0,-8 4 76,0-1 1,0 0-1,0-1 0,-1-1 1,0 0-1,1 0 0,-1-2 1,0 0-1,0 0 1,0-1-1,0-1 0,0 0 1,0-1-1,0-1 0,-13-4 1,25 7-174,0-1 0,0 0 0,0 1 0,0-1-1,0 0 1,0 0 0,1-1 0,-1 1 0,0 0 0,1-1 0,-1 1 0,1-1 0,-1 1 0,1-1 0,0 0 0,0 1 0,-1-1 0,1 0 0,0 0 0,1 0 0,-2-2 0,1 0 52,1 1 0,0-1 1,-1 1-1,2 0 0,-1-1 1,0 1-1,0-1 0,1 1 1,0 0-1,0 0 0,0-1 1,0 1-1,2-4 1,16-28-322,8-4-21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9:02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17996,'-3'7'775,"1"-1"0,0 0 0,0 1 0,1-1 0,-2 12 0,1 46 317,12 65-1212,-6-91-191,1 0-1,2-1 0,17 52 0,-8-58-668,-16-30 977,1 0 1,-1 0-1,1 0 1,-1-1 0,1 1-1,0 0 1,-1 0-1,1-1 1,0 1-1,-1-1 1,1 1 0,0 0-1,0-1 1,0 0-1,0 1 1,-1-1-1,1 1 1,0-1 0,0 0-1,0 0 1,0 0-1,0 1 1,0-1-1,0 0 1,0 0-1,0 0 1,0 0 0,0-1-1,0 1 1,0 0-1,0 0 1,0 0-1,-1-1 1,1 1 0,1-1-1,3-3-36,0 0-1,-1 0 0,0-1 0,0 1 1,-1-1-1,1 0 0,-1 0 1,4-9-1,15-27-166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9:03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1 201 15635,'4'7'298,"0"-1"0,1 0 0,0 0 0,1 0 0,-1 0 0,1-1 0,0 0 0,0 0 0,1-1-1,-1 0 1,1 0 0,14 6 0,-11-7-117,0 0 0,-1-1 1,1 0-1,0 0 0,0-1 0,1-1 0,-1 0 0,0 0 0,12-2 1,-5-1-95,-1 0 1,0-1 0,0-1 0,0-1 0,0 0 0,-1-1 0,0-1 0,0 0-1,-1-1 1,0 0 0,24-22 0,-33 25-48,0 0 0,0 1 0,0-2 0,0 1 0,-1 0 0,5-11 0,-8 16-27,-1-1 0,1 1 0,0-1 0,0 1 1,-1-1-1,1 0 0,-1 1 0,0-1 0,1 0 0,-1 1 0,0-1 0,0 0 0,0 0 0,0 1 1,0-1-1,0 0 0,-1 0 0,1 1 0,-1-1 0,1 0 0,-1 1 0,1-1 0,-1 1 1,0-1-1,0 1 0,0-1 0,0 1 0,0-1 0,0 1 0,0 0 0,0 0 0,-1-1 0,-1 0 1,-1 0 9,-1 0-1,1 0 1,-1 0 0,0 1 0,1 0 0,-1 0 0,0 0 0,0 0 0,0 1 0,0 0 0,1 0 0,-1 0 0,0 1 0,0 0 0,0-1 0,0 2 0,1-1-1,-7 3 1,0 0 11,0 0 0,0 1 0,0 1-1,1 0 1,0 0 0,-15 13 0,18-13-11,0 2 0,1-1 0,-1 1 0,1 0 0,1 0 0,-1 1 1,1 0-1,1 0 0,0 0 0,0 0 0,1 1 0,0-1 0,-2 17 0,3-21-71,2 1 0,-1 0 0,1-1 0,0 1 0,0 0 0,0-1 0,1 1 0,0 0 0,0-1 0,0 1 0,1-1 0,0 0 0,0 1 0,0-1 0,1 0 1,0 0-1,0 0 0,0-1 0,0 1 0,1-1 0,0 1 0,0-1 0,0 0 0,0-1 0,7 5 0,-6-5 11,0-1 0,0 1 0,0-1 0,0-1 0,0 1 0,0-1 0,1 0 0,-1 0 0,0 0 1,1-1-1,-1 0 0,1 0 0,-1 0 0,7-2 0,43-11-340</inkml:trace>
  <inkml:trace contextRef="#ctx0" brushRef="#br0" timeOffset="1">777 6 17716,'0'0'74,"0"-1"1,0 1-1,-1-1 1,1 1-1,0 0 1,0-1-1,-1 1 1,1 0-1,0 0 1,-1-1-1,1 1 1,0 0-1,-1-1 1,1 1-1,0 0 1,-1 0-1,1 0 1,-1 0-1,1-1 1,-1 1-1,1 0 1,0 0-1,-1 0 1,1 0-1,-1 0 1,1 0-1,-1 0 1,1 0-1,0 0 1,-1 0-1,1 0 1,-1 1-1,-17 9 1285,14-7-1113,-1 2 0,1-1 0,0 0 0,-6 9 1,9-11-276,-1 1 0,1-1 1,0 0-1,0 1 1,0-1-1,0 1 1,0 0-1,0-1 1,1 1-1,-1 0 1,1-1-1,0 1 0,0 0 1,0 0-1,0-1 1,0 1-1,1 0 1,-1-1-1,1 1 1,0 0-1,-1-1 1,1 1-1,0-1 0,1 1 1,-1-1-1,0 1 1,1-1-1,-1 0 1,1 0-1,0 0 1,0 0-1,0 0 1,0 0-1,0 0 0,0-1 1,0 1-1,1-1 1,-1 1-1,1-1 1,-1 0-1,4 1 1,7 3-396,1 0 1,0-1 0,26 4-1,-28-6 246,1 0 0,-1 1 0,1 1 0,-1 0 0,14 6 0,-25-9 209,1 0 0,-1 0 0,1 0 1,0 0-1,-1 0 0,0 0 0,1 0 0,-1 0 1,0 1-1,0-1 0,1 0 0,-1 1 1,0-1-1,0 1 0,-1-1 0,1 1 0,0 0 1,0-1-1,-1 1 0,1 0 0,-1-1 1,1 4-1,-1-2 56,-1 0 0,1 0 0,-1 0 1,1-1-1,-1 1 0,0 0 0,0 0 1,0-1-1,0 1 0,-1-1 0,1 1 0,-4 3 1,-4 5 329,0-2 1,0 1-1,-1-1 1,-21 14-1,12-9-43,-1-2 0,0 0 1,-24 8-1,38-17-390,0 0-1,0-1 1,0 0 0,0 0 0,-1-1 0,1 0 0,-1 0 0,1 0 0,-1-1 0,1 0 0,-1 0-1,1-1 1,-1 1 0,1-2 0,-11-2 0,14 3 8,1 0 0,-1 0 1,1-1-1,0 1 0,0-1 0,0 1 0,0-1 0,0 0 0,-3-3 0,-8-23-241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9:07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9 9938,'-1'0'193,"-1"1"1,0-1-1,1 0 1,-1 0-1,0 0 0,1 0 1,-1 0-1,1-1 0,-1 1 1,0 0-1,1-1 1,-1 1-1,1-1 0,-1 1 1,1-1-1,-1 0 0,1 0 1,0 0-1,-3-1 1,4 3 77,0 1 1,0-1 0,0 0 0,0 1-1,1-1 1,-1 0 0,0 1-1,0-1 1,1 0 0,-1 1 0,2 1-1,2 1-252,-1-1 0,1 1 0,0-1 0,0 0-1,0 0 1,1-1 0,-1 0 0,1 1 0,-1-1 0,7 1-1,51 13-121,-51-13 101,34 5-87,0-2 0,83 1 0,93-17-7,-110 4 117,178-23-36,76-2 124,-358 31-106,24 2 5,-30-2-8,0 1 0,-1-1 0,1 0 0,0 1 0,-1-1 0,1 0 0,0 1 0,-1-1 0,1 1 0,0-1 0,-1 1 0,1-1 0,-1 1 0,1-1 0,-1 1 0,1-1 0,-1 1 0,1 0 0,-1-1 0,0 1 0,1 0 0,-1 0 0,0-1 0,0 1 0,0 0 0,1 0 0,-1-1 0,0 1 0,0 0 1,0 0-1,0-1 0,0 1 0,0 0 0,0 0 0,-1 0 0,0 17-279,1-12 76,3-12 86,-1-12 19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9:08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73 10570,'-6'2'1492,"8"-2"-445,21-3 76,37-5-253,668-55 1280,-89 63-2053,-620 1-92,-3-1-7,0 1-1,1 1 1,-1 0-1,0 1 1,0 1-1,25 9 1,-40-13-2,-1 0 0,1 0 0,-1 1 0,1-1 0,-1 0 0,1 0 0,-1 1 0,1-1 0,-1 1 0,0-1 0,1 0 0,-1 1 0,1-1 0,-1 1 0,0-1 0,1 1 0,-1-1 0,0 1 0,0-1 0,1 1 0,-1-1 0,0 1 1,0-1-1,0 1 0,0-1 0,0 1 0,0 0 0,1-1 0,-2 2 0,1-2 1,0 0 1,0 0-1,0 0 1,0 0 0,0 1-1,0-1 1,0 0-1,0 0 1,0 0-1,0 0 1,0 0 0,0 1-1,0-1 1,0 0-1,0 0 1,-1 0-1,1 0 1,0 0 0,0 0-1,0 0 1,0 1-1,0-1 1,0 0-1,-1 0 1,1 0 0,0 0-1,0 0 1,0 0-1,0 0 1,-1 0 0,1 0-1,0 0 1,0 0-1,0 0 1,0 0-1,0 0 1,-1 0 0,1 0-1,0 0 1,0 0-1,0 0 1,0 0-1,-1 0 1,1 0 0,0 0-1,0 0 1,0 0-1,0 0 1,0-1-1,-1 1 1,1 0 0,0 0-1,0 0 1,0 0-1,0 0 1,0 0 0,0 0-1,0-1 1,0 1-1,-1 0 1,1 0-1,0 0 1,-7-18-59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9:12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994 107 11963,'-52'-22'746,"-6"-2"122,-71-19 0,109 38-740,0 1 1,-1 0 0,1 2 0,-1 0 0,1 2 0,-1 0-1,-33 5 1,31 0-46,0 1-1,0 0 1,0 2-1,1 1 0,0 1 1,1 1-1,0 1 1,1 0-1,-35 29 1,24-15-35,2 2 0,0 1 0,2 1 0,2 2 0,-23 34 0,32-40-42,1 1 1,1 0-1,1 1 1,1 1 0,2 0-1,1 0 1,1 1-1,1 0 1,-4 53 0,10-62-3,1-1 1,1 0-1,1 1 1,1-1 0,0 0-1,11 34 1,-8-39-4,0 0 1,1-1-1,0 0 0,1 0 1,0 0-1,2-1 0,-1-1 1,1 1-1,16 13 1,-12-13 2,1-1 0,1-1 1,0 0-1,0-1 1,1-1-1,0-1 0,1 0 1,0-1-1,0-1 1,1 0-1,-1-2 0,1 0 1,0-1-1,0-1 1,0-1-1,0-1 0,1 0 1,-1-1-1,0-2 1,0 1-1,0-2 1,28-10-1,-16 3 63,-1-1 0,0-1 0,-2-2 0,1 0 0,-2-2 0,0-2 0,-1 0 0,-1-2 0,-1 0 0,38-45 0,-46 48 7,-2-1 1,0-1 0,-2 0 0,0-1 0,-1 0 0,-1 0 0,-1-1 0,-1-1 0,-1 1 0,-1-1 0,-1 0 0,-1-1 0,-1 1 0,-1-1 0,-1-32 0,-2 43-103,0 1-1,-1 0 0,0-1 0,-1 1 0,-1 0 1,1 1-1,-2-1 0,0 1 0,0-1 1,-1 1-1,0 1 0,-1-1 0,0 1 0,-1 0 1,0 1-1,-1 0 0,0 0 0,0 1 1,-1 0-1,0 1 0,0 0 0,0 0 0,-1 1 1,0 1-1,-1-1 0,1 2 0,-1 0 0,0 0 1,0 1-1,-15-2 0,-12 3-244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9:13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540 116 11322,'-14'-7'150,"0"1"0,0 0 0,0 1 0,-1 0 0,1 1 0,-1 1 0,0 1 0,0 0 0,-1 0-1,1 2 1,0 0 0,0 0 0,0 2 0,-19 3 0,23-2-141,0 1-1,-1 1 1,1 0-1,1 0 1,-1 1 0,1 0-1,0 0 1,0 2-1,1-1 1,0 1 0,1 0-1,-1 1 1,-12 17 0,3-1 6,1 1 0,1 1 1,2 1-1,-13 32 0,16-31-2,1 0-1,1 1 0,1 0 1,2 1-1,1-1 0,-1 58 1,6-70-9,0-1 1,2 0 0,0 0 0,0 0 0,2 0 0,0 0 0,1 0 0,1-1 0,0 0-1,1 0 1,1-1 0,0 1 0,19 23 0,-20-31 3,0 0 0,1 0 0,0-1 0,1 0 0,-1 0 0,1-1 0,1 0 0,-1-1 0,1 0 0,16 6 0,-12-7 19,0 0 0,0-1 0,0-1 0,0 0-1,0-1 1,1 0 0,19-2 0,-10-2 43,-1 0 0,0-2 0,0-1 1,-1 0-1,1-2 0,-1 0 0,-1-2 0,0 0 0,35-24 0,-30 14 56,0 0 0,-1-2 1,-1-1-1,-2-1 0,31-40 0,-25 23 59,-1-1 1,-3-1 0,20-46-1,-31 60-88,-2-1 0,-1 0 0,-1 0-1,5-38 1,-11 51-100,-2 1 1,0-1-1,0 1 1,-2-1-1,0 0 0,-1 1 1,0 0-1,-2-1 0,-8-26 1,9 36-55,1 1 1,-1 0 0,0-1 0,-1 1 0,1 1 0,-1-1-1,0 1 1,-1-1 0,1 1 0,-1 0 0,0 1 0,-1-1-1,1 1 1,-1 0 0,1 0 0,-1 1 0,0 0 0,-1 0-1,1 0 1,0 1 0,-1 0 0,0 0 0,1 0-1,-11 0 1,2 1-68,1 0-1,-1 2 0,1-1 1,-1 2-1,-27 6 0,-10 8-307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9:17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658 17 10242,'-12'-4'179,"1"1"0,-1 0 1,1 1-1,-1 0 0,0 1 0,0 0 0,0 1 0,0 0 1,-23 4-1,-2 2 93,-65 20 1,80-18-219,0 1 0,1 0 0,0 2 0,0 1 0,1 0 0,1 1 0,0 2 0,1 0 1,0 0-1,1 2 0,1 0 0,1 1 0,-21 32 0,23-31 18,2 0-1,0 1 1,1 0 0,1 1-1,1 0 1,1 1 0,0-1-1,2 1 1,1 1 0,1-1-1,0 0 1,2 1 0,0 0-1,4 27 1,-1-40-56,-1 0 0,2 0 0,-1-1 1,2 0-1,-1 1 0,1-1 0,0 0 0,1-1 0,0 1 0,0-1 0,1 0 1,0 0-1,1-1 0,0 0 0,0 0 0,0 0 0,1-1 0,0 0 0,0 0 1,0-1-1,12 5 0,1-1-4,1 0 0,0-2-1,1 0 1,0-1 0,0-2 0,0 0 0,45 1 0,-25-5 15,0-2 1,0-1 0,0-2 0,0-3 0,-1-1 0,0-1 0,47-21 0,-60 20 36,-1-2 1,-1-2-1,-1 0 1,37-28-1,-45 29 23,-2-1 0,0-1 0,0 0 0,-1-1-1,-2 0 1,22-34 0,-29 40-27,0 0 0,-1 0 0,0-1 0,-1 0 0,0 1 0,-1-2 0,0 1 0,-1 0 0,1-24 0,-3 27-32,-1-1 0,0 1 0,0 0 0,-1-1-1,0 1 1,0 0 0,-1 0 0,-1 1 0,1-1 0,-1 0 0,-1 1 0,0 0 0,-10-13 0,5 10-30,0 0 0,0 1 1,-1 0-1,-1 0 0,0 1 0,0 1 1,-1 0-1,0 1 0,0 0 0,-1 1 1,1 1-1,-23-6 0,4 3 184,0 2 0,0 2 0,0 0 0,-54 3 0,52 2-118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9:18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694 117 9930,'2'-12'505,"-1"5"-204,0 1 1,0-1 0,0 0-1,-1 0 1,-1-13 0,0 18-244,1 0 1,-1 0-1,1 0 0,-1 0 1,0 0-1,0 0 0,0 0 1,0 1-1,0-1 1,-1 0-1,1 1 0,0-1 1,-1 1-1,1-1 0,-1 1 1,1-1-1,-1 1 1,0 0-1,0 0 0,0 0 1,1 0-1,-1 0 1,0 1-1,-3-2 0,-8-1 63,0 0-1,-1 0 1,1 2-1,0-1 1,-21 2-1,-69 7 108,78-4-195,0 1 0,1 1 0,-1 1 0,1 1 0,1 1 0,-1 1 0,2 1 0,-1 1 1,-26 17-1,34-17-13,0 1 0,1 0 0,0 1 0,1 0 0,0 1 0,1 0 0,0 1 1,2 1-1,-1 0 0,2 0 0,0 1 0,-12 34 0,14-31-4,2 1-1,0-1 0,1 1 0,1 0 1,1 0-1,1 0 0,0 0 1,2 0-1,5 37 0,-4-47-12,1 0 0,0-1 1,0 0-1,1 1 0,0-1 0,1 0 0,0-1 0,0 1 0,1-1 1,0 0-1,1 0 0,0-1 0,1 0 0,-1 0 0,1-1 0,1 0 0,0 0 1,0-1-1,0 0 0,15 7 0,-4-6-1,-1 0-1,1-1 1,0-1 0,0-1 0,0-1-1,1-1 1,-1 0 0,1-2-1,24-2 1,-15-1 17,1-1-1,0-2 1,-1-1-1,0-1 1,42-18-1,-52 17 39,0-1 0,-1-1 0,0-1 1,-1-1-1,-1 0 0,0-1 0,0-1 0,-2 0 0,0-2 1,-1 1-1,0-2 0,-1 0 0,17-34 0,-22 37-1,-1 1 0,-1-1 0,-1-1 0,0 1 0,-1-1 0,0 0 0,-2 0 0,0 0 0,0 0 0,-2 0 0,0-1 0,-1 1 0,0 0 0,-1 0 0,-1 0 0,-1 0 0,0 1 0,-1-1 0,-9-19 0,7 22-85,0 1-1,0-1 0,-1 1 0,-1 1 1,-19-21-1,22 26-27,1 1 0,-1 0 0,-1 0 0,1 0 1,-1 1-1,0 0 0,0 1 0,0 0 0,0 0 0,0 0 1,-1 1-1,-12-3 0,9 5-209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3:01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548 0 9634,'-23'43'1053,"-2"-2"1,-32 42-1,3-5-565,-157 285 503,168-275-849,4 3 1,-35 118-1,73-205-141,-4 11 0,1 0 0,0 1 0,1 0-1,1 0 1,0 15 0,1-29-2,1 0 1,0 1-1,0-1 1,1 0-1,-1 0 1,0 0-1,1 0 1,-1 0-1,1 0 1,0-1-1,-1 1 1,1 0-1,0 0 0,0 0 1,0-1-1,1 1 1,-1 0-1,0-1 1,0 1-1,1-1 1,-1 1-1,3 0 1,-1-1-2,0 0 1,0 0-1,0 0 1,0 0-1,0 0 1,0-1-1,0 0 1,0 1-1,1-1 1,-1 0-1,0-1 1,0 1-1,0-1 1,0 1-1,4-2 1,25-8-15,-1-1 0,0-1 0,48-27-1,-19 8-36,-18 11 6,322-169-79,-212 94 78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9:24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12515,'1'1'73,"0"0"0,-1 1 0,1-1 0,0 0 0,-1 0 0,1 1 0,-1-1 0,1 0 0,-1 1 0,1-1 0,-1 0 0,0 1 0,0-1 0,0 1 0,0-1 0,0 0 0,0 1 0,0-1 0,0 1 0,-1 1 0,-11 34 134,4-17-56,-6 32-18,3 0 1,1 0 0,-3 77 0,9 166 220,5-185-119,-1-95-206,-1 24 110,2 1 0,2-1-1,8 41 1,-4-66 781,-4-23-1006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9:26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1093 7234,'8'4'320,"0"0"0,0-1 1,0 0-1,0 0 1,0-1-1,0 0 1,1-1-1,-1 0 1,13 1-1,-8-1-58,249 5 1682,-162-7-1717,514 22 193,90 14-124,160-2 56,119-2-335,-368-31 244,-105 1-196,-230 3-63,212-10-36,-403-1 27,-12-1 36,82 4-1,-155 4-24,42 4 29,-43-4-26,1 1-1,0 0 1,-1 0 0,1 0-1,0 0 1,-1 1-1,0-1 1,1 1 0,4 3-1,1 1 630,-4-10 455,5-6-1046,19-7-94,-25 16 39,0-1 1,0 1 0,-1-1 0,1 0 0,-1-1 0,1 1 0,-1-1-1,0 1 1,0-1 0,0 0 0,0 0 0,-1 0 0,1-1 0,-1 1-1,0 0 1,4-8 0,-3-4 9,1 0-1,-2-1 1,0 1-1,-1-1 1,-1 1 0,0-1-1,-4-21 1,2 16-3,1 0-1,1 0 1,3-28 0,5 13-18,2-1-1,21-52 1,-16 50 29,15-65 0,-27 90 1,-1 1 0,0-1-1,-1 0 1,-1 0 0,0 0 0,-1 0-1,-1 0 1,-5-24 0,3 24 10,-1 0 1,-8-17-1,13 30-19,0 1 0,0 0-1,0 0 1,0 0-1,0 0 1,0 0 0,0-1-1,0 1 1,0 0-1,0 0 1,0 0 0,0 0-1,0 0 1,0-1-1,0 1 1,0 0 0,0 0-1,-1 0 1,1 0-1,0 0 1,0-1 0,0 1-1,0 0 1,0 0 0,0 0-1,0 0 1,0 0-1,-1 0 1,1 0 0,0 0-1,0 0 1,0-1-1,0 1 1,0 0 0,-1 0-1,1 0 1,0 0-1,0 0 1,0 0 0,0 0-1,0 0 1,-1 0-1,1 0 1,0 0 0,0 0-1,0 0 1,0 0-1,0 0 1,-1 0 0,1 0-1,0 1 1,0-1-1,0 0 1,0 0 0,0 0-1,0 0 1,-1 0-1,1 0 1,0 0 0,0 0-1,0 0 1,0 1-1,0-1 1,0 0 0,0 0-1,-4 13-102,0-2-76,2-10 179,1-1-1,-1 1 1,0-1-1,0 1 1,0-1-1,0 0 1,0 0-1,0 0 1,1 0-1,-1 0 1,0 0-1,0 0 1,0-1-1,0 1 1,0-1-1,1 1 1,-1-1-1,0 0 1,-2-1-1,-39-24 22,27 15-29,-77-48-62,53 31 52,-1 2-1,-2 2 1,-57-24-1,51 31-3,-2 2 1,-99-15-1,-110 5-120,149 16 34,-117-12 37,-460-36-434,-2 38 165,107 38 340,-104 1 1,469-18 13,-1083-1-149,1191-4 109,0 5 0,-158 23 1,211-17 3,63-11 9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9:40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594 77 12403,'-1'-3'73,"1"-1"0,-1 1 0,0-1 0,0 1 0,0-1 0,0 1 0,0 0 0,-1 0 0,0-1 0,1 1 1,-1 0-1,0 0 0,-1 1 0,1-1 0,0 0 0,-1 1 0,1-1 0,-1 1 0,0 0 0,0 0 0,0 0 1,0 0-1,0 1 0,0-1 0,-1 1 0,1 0 0,-1 0 0,1 0 0,-7-1 0,1 1-7,0 0 0,0 1 0,-1 0-1,1 1 1,0 0 0,0 0 0,0 1 0,0 0 0,0 0-1,-15 7 1,5 1-12,0 0 0,1 1 0,0 1 0,1 1 0,0 0 0,-26 28 0,16-11 2,1 1 1,-38 59-1,44-57-29,1 0 0,2 1-1,2 1 1,1 1 0,2 0 0,1 0 0,2 1-1,2 1 1,1-1 0,-1 53 0,7-72-19,1 0 1,0 0-1,2-1 1,0 1-1,1-1 1,0 0-1,2 0 0,0 0 1,12 23-1,-13-31-7,1 0 0,0-1-1,0 1 1,0-1 0,1-1-1,0 1 1,1-1-1,0 0 1,0-1 0,0 0-1,1 0 1,-1-1 0,2 0-1,-1-1 1,0 1 0,1-2-1,15 5 1,-12-6-9,0 1 0,1-2 0,-1 1 1,0-2-1,1 0 0,-1-1 0,0 0 1,0-1-1,24-6 0,-20 3 4,0-2 0,0 0 0,-1-1 0,0 0 0,-1-1 0,23-18 0,-6 0 56,-1-2 0,-2-1 0,-1-2 0,-1 0 0,33-55 1,-27 37 160,-3-1 1,31-74 0,-51 101-114,-1-1 0,-1 1 0,-1-1 0,-2-1 0,0 1 0,-2-1 0,1-49 0,-5 66-93,1 0-1,-2-1 1,1 1 0,-1 0-1,0 0 1,-1 0 0,0 0-1,-1 1 1,0-1-1,0 1 1,-1 0 0,0 0-1,0 0 1,-10-11 0,9 14-45,0-1 0,0 1 0,0 1 1,-1-1-1,1 1 0,-1 0 1,0 1-1,-1-1 0,1 1 1,0 1-1,-1 0 0,0 0 1,1 0-1,-1 1 0,0 0 1,0 0-1,-13 1 0,5 2-83,-1 0-1,1 0 0,0 2 0,0 0 0,0 1 1,0 1-1,-17 8 0,1 2-107,1 2 0,-35 26 0,11-3-113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9:54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518 170 13203,'-4'-5'67,"0"1"0,-1-1 0,1 1 0,-1 0 0,0 0 0,0 1 1,0-1-1,0 1 0,-1 0 0,1 0 0,-1 1 0,1 0 0,-1 0 0,0 0 0,0 1 1,0 0-1,0 0 0,-1 0 0,1 1 0,0 0 0,0 0 0,0 0 0,0 1 0,-9 2 1,-1 2-54,-1 1 1,1 0-1,1 2 1,-1 0-1,1 0 1,1 2-1,0-1 1,0 2-1,1 0 1,0 1-1,1 0 1,0 0-1,-19 29 1,13-14-11,0 1 0,2 1-1,2 0 1,0 1 0,2 1 0,-12 46 0,12-29 19,3 1 0,-6 79 0,13-100-12,2-1 0,1 1 0,2-1 0,0 0 0,2 0 0,10 34 0,-12-50 0,1-1 1,1 1 0,0-1-1,0 0 1,1 0 0,13 16-1,-15-21-2,-1-1 1,2 0-1,-1 0 0,0-1 0,1 1 1,-1-1-1,1 0 0,0 0 0,0-1 1,0 1-1,1-1 0,-1 0 0,1-1 1,-1 1-1,10 0 0,-5-1 9,-1-1-1,1-1 1,0 1 0,-1-2-1,1 1 1,-1-1-1,0-1 1,0 0 0,1 0-1,-2-1 1,14-7 0,2-3 47,-1 0 0,40-34 0,-29 17 0,-1-1 0,-1-1 0,-1-2 0,-3-1 0,0-1 0,-3-2-1,32-63 1,-40 66-35,-2 0 1,-1-2-1,-2 1 0,-1-2 0,-3 1 0,0-1 0,-3-1 0,-1 1 0,-2-42 0,-3 65-34,0-1 0,-1 1 0,-1 0 0,0 0 1,-1 0-1,-1 0 0,-6-14 0,8 23-28,0 1 0,-1 0 0,1 0 0,-1 0 0,0 0 0,-1 1 0,1-1 0,-1 1-1,0 0 1,0 1 0,-1-1 0,1 1 0,-1 0 0,0 1 0,0-1 0,0 1 0,-1 0 0,-7-2 0,3 3 6,1 0 1,-1 1 0,1 0-1,-1 1 1,1 0 0,-1 1-1,1 0 1,-1 1 0,1 0-1,-14 5 1,-44 20-182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9:54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650 175 9186,'0'-14'328,"0"-1"29,0 0 0,0 1-1,-2-1 1,0 0 0,-5-18 0,7 30-276,-1 0 1,-1 0 0,1 1-1,0-1 1,-1 0 0,1 0-1,-1 1 1,0-1 0,0 1-1,0-1 1,0 1 0,0 0-1,0 0 1,-1 0 0,1 0 0,-1 0-1,1 0 1,-1 1 0,0-1-1,0 1 1,0 0 0,0 0-1,0 0 1,0 0 0,0 0-1,0 1 1,0-1 0,0 1-1,0 0 1,0 0 0,-4 1-1,-8 0 10,1 2 0,-1 0 0,1 0 0,0 2 0,0-1-1,1 2 1,-1 0 0,1 1 0,1 0 0,-16 11 0,-3 5-29,0 1 0,-44 47 0,48-41-44,0 2-1,2 0 1,2 1 0,0 2 0,3 0-1,1 1 1,1 1 0,-14 47 0,21-51 23,2 1 1,1 0 0,2 0-1,2 0 1,0 1 0,3 0-1,1-1 1,1 1-1,12 68 1,-10-89-24,1 0 0,0 0 0,0-1 0,2 0 1,0 0-1,0 0 0,1 0 0,1-1 0,0 0 0,18 20 0,-21-27-16,1 0-1,-1-1 1,0 1-1,1-1 1,0 0-1,0-1 1,0 1-1,1-1 1,-1 0-1,1-1 1,0 0 0,0 0-1,-1 0 1,1-1-1,0 0 1,0 0-1,1-1 1,-1 0-1,0 0 1,0 0 0,0-1-1,0 0 1,13-4-1,-3-2 2,0 0 0,-1 0 0,0-2 1,0 0-1,-1-1 0,0 0 0,0-1 0,-1-1 0,-1 0 0,0-1 0,-1-1 1,15-21-1,-6 7 34,-2-2 0,-2 0 0,0-1 0,-2 0 0,17-54 0,-20 46 11,-2-1-1,-2-1 1,-1 1 0,-2-1 0,-2 0-1,-3-43 1,-1 59-73,-2-1 0,-1 1-1,-1 0 1,-12-36 0,11 45-70,0 0 0,-2 0-1,1 1 1,-2 0 0,0 0 0,-1 1 0,-15-17-1,18 24 35,1 0-1,-1 1 1,1 0-1,-2 0 0,1 1 1,-1 0-1,0 0 1,0 1-1,0 0 0,0 0 1,-1 1-1,0 0 0,1 1 1,-1-1-1,0 2 1,0-1-1,0 1 0,-1 1 1,-14 0-1,-32 9-398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0:08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19 118 10322,'-16'8'1197,"13"-6"-648,12-3 180,6-2-598,1 1 0,-1 0-1,1 1 1,-1 1-1,1 0 1,-1 1-1,28 5 1,106 35-9,-122-32-68,268 71-209,-241-70 91,1-3-1,-1-1 0,91-4 0,-43-9 62,116-25 1,102-37 300,-151 30-93,392-59 516,9 62-267,77 48-481,-4 1-213,-547-13 201,382 10-175,-364-2 113,0 5 0,127 32 0,-100-15 240,-119-27-105,0-1 0,0-1-1,0-1 1,32-4 0,14-9 39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1:18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2542 475 13978,'-288'-45'2206,"37"8"-1049,169 21-863,-84-28 0,-150-75-155,-7-3-398,240 97 184,-2 4 0,-130-16-1,161 32 67,0 2 0,0 3 0,-1 1-1,2 4 1,-68 13 0,103-15 3,1 2 0,0 0 1,0 1-1,0 1 1,1 0-1,-16 10 0,22-10 3,1-1 0,0 1 0,0 1-1,1 0 1,0 0 0,0 1 0,1-1 0,0 2-1,0-1 1,-7 15 0,-4 15-9,2 1 0,1 0 1,2 1-1,2 1 0,2-1 0,-6 60 0,1 260-66,14-344 78,6 239 12,50 327 0,-54-568-18,0 0 0,1 0 0,1-1 0,0 1 0,9 17 0,-11-27 6,1-1-1,-1 0 1,1 0-1,0 0 0,0 0 1,0 0-1,1-1 1,-1 1-1,1-1 1,0 0-1,0 0 1,0 0-1,1-1 0,-1 1 1,0-1-1,1 0 1,0 0-1,-1-1 1,10 3-1,25 2 57,67 1-1,25 4-1,-3 15-220,58 8-378,55-12-593,255-11 1,-146-45 807,7-1 675,-142 22 373,-172 6-507,-2-1 0,1-2-1,41-16 1,-36 8-65,-10 3-106,49-12 0,-75 24-47,0 1 0,1 0 0,-1 1 0,0 0 0,1 1 0,-1 0 0,0 1-1,1 0 1,11 3 0,-21-3 42,0-1 0,0 1-1,0-1 1,0 0 0,0 0-1,0 0 1,1 0 0,-1 0 0,0 0-1,0 0 1,0-1 0,0 1-1,0-1 1,0 1 0,0-1 0,0 0-1,0 0 1,0 0 0,3-2 0,0-2 68,0 1 1,-1-1 0,1 0 0,-1 0-1,4-9 1,7-9-89,-1 0 0,-2-2 1,0 0-1,-2 0 0,0-1 0,-2 0 0,-1 0 1,-1-1-1,-1 0 0,-2 0 0,-1 0 0,0-1 1,-4-35-1,-2 21-128,-1 0 0,-2 1 0,-1 0 0,-3 1 1,-18-48-1,4 30 77,-1 1 0,-63-96 0,32 70 324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1:51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8538,'36'-8'1912,"1"2"1,74-3-1,78 13-1941,-79 0 210,839-6-554,-15 1 334,42 37-161,-368-9 53,126 10 214,228 7 41,-25-41-214,-299-4 45,502 22 70,-959-16-10,240 7 5,203 5 53,0-22 64,550-48-71,-737 12 343,15 0-488,-400 40 31,-51 1 45,-2 0 11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30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1 381 11210,'27'-25'1425,"-19"17"-1101,1 0 0,0 1-1,0 0 1,17-10 0,-4 7-228,0 1 1,0 0-1,1 2 0,0 1 1,1 1-1,32-3 1,147 1-212,-133 7 66,71-9-1,99-43-133,-181 36-75,0 2 0,1 2 0,96-5 0,-37 24-134,-79-4 294,0-1 0,41-3 1,-56-3 28,-1-1 1,43-14 0,-44 12 95,1 0 0,-1 2-1,26-3 1,-10 7 129,0 1-1,58 9 1,22 1-119,226-20-213,-211 2 326,217 15 1,-247 4-95,0-5 0,190-12 0,-64-26-135,145-11-396,-331 44 388,58 9-1,-65-6 94,-1-1 1,59-2-1,-53-6 7,56-15 1,6-1-18,-88 22 225,-16-1-214,0 0 1,0 0-1,0 1 0,1-1 0,-1 0 0,0 0 0,0 0 0,0 1 0,1-1 0,-1 0 0,0 0 0,0 0 0,0 1 0,0-1 1,0 0-1,0 0 0,1 1 0,-1-1 0,0 0 0,0 1 0,0-1 0,0 0 0,0 0 0,0 1 0,0-1 0,0 0 0,0 0 0,0 1 1,0-1-1,-1 0 0,-13 26 427,12-23-382,0-1 1,0 0 0,1 1 0,-1 0 0,1-1 0,0 1 0,-1 0 0,0 4 0,2-7-50,0 1 1,1-1 0,-1 1-1,0-1 1,0 1 0,0-1 0,1 0-1,-1 1 1,0-1 0,0 0-1,1 1 1,-1-1 0,0 0-1,1 1 1,-1-1 0,1 0-1,-1 0 1,0 1 0,1-1-1,-1 0 1,1 0 0,-1 0-1,0 0 1,1 1 0,-1-1 0,1 0-1,-1 0 1,1 0 0,-1 0-1,1 0 1,-1 0 0,0 0-1,1 0 1,-1 0 0,1 0-1,-1-1 1,1 1 0,0 0-1,18-5-1,-6-3 6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4:49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904 97 10282,'-47'-19'563,"-1"0"-6,-1 2 0,-76-17 0,110 31-507,0 1-1,-1 0 0,1 2 0,-1-1 0,1 2 0,-1 0 0,1 1 0,-1 0 0,1 2 0,0-1 1,0 2-1,-25 11 0,13-2 51,0 0 1,1 2-1,1 1 0,1 1 1,0 1-1,2 1 1,0 1-1,1 1 1,1 1-1,2 0 0,0 2 1,1 0-1,1 1 1,2 1-1,1 0 0,-13 37 1,13-21-76,2 1 0,1 0 0,-4 54 1,12-69-36,1 0 1,2 0 0,0-1 0,2 1 0,1 0 0,9 31 0,-10-49-7,1-1 0,0 1 0,0-1-1,1 0 1,0 0 0,1-1 0,0 0-1,0 0 1,1 0 0,1-1 0,-1 1 0,13 9-1,-8-9 4,1-1 0,-1 0-1,1-1 1,1-1 0,-1 1 0,1-2-1,0 0 1,21 4 0,-2-3 42,1-2 0,0-2 1,-1 0-1,1-3 0,0-1 1,-1-1-1,52-11 0,-19-2 330,-1-2 1,-1-3-1,103-49 0,-129 51-27,-1-2-1,0-1 0,-2-2 1,-1-2-1,-1-1 1,59-61-1,-80 73-225,1-1 1,-2 0-1,0-1 1,-1 0-1,0 0 1,-2-1-1,0 0 1,7-25-1,-13 34-100,0 0 1,0 1-1,-1-1 1,0 0-1,0-1 0,-1 1 1,0 0-1,-1 0 1,0 0-1,0 0 0,-1 0 1,0 1-1,-1-1 0,0 0 1,0 1-1,-1 0 1,0-1-1,0 2 0,-1-1 1,-7-8-1,4 6 112,-1 1-1,0 0 1,0 0-1,-1 1 1,0 1-1,-1 0 0,1 0 1,-2 1-1,1 0 1,-1 1-1,-23-8 1,5 7 89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29:11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28 12131,'-24'-5'2102,"-42"-17"0,59 21-1137,8 6-440,8 7-123,-2-8-359,0 0 1,1 0 0,-1-1 0,1 0-1,0-1 1,-1 1 0,1-1 0,0-1-1,1 1 1,7-1 0,18 1 39,35-4 1,-59 2-56,144-19 108,-47 3-92,-73 19-181,-10-1-1857,-23-2 1958,-1 0 1,1 0-1,0 1 0,-1-1 1,1 0-1,0 0 1,-1 0-1,1 0 1,0 1-1,-1-1 0,1 0 1,-1 1-1,1-1 1,0 0-1,-1 1 1,1-1-1,-1 1 0,1-1 1,-1 1-1,1 0 1,6 8-487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3:06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83 13611,'-23'-2'1184,"17"1"-736,10-1-128,21 4 753,15 2-505,18 0-192,9 1-72,17-1-224,8-2-104,9-5-344,4-5-176,-9-6-769,-6-3 1025,-9-8-192,-9-7-216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4:54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26 145 13547,'1'0'129,"0"1"0,-1-1 0,1 1 0,0-1 0,-1 0 0,1 0 0,0 1 0,0-1 0,0 0 0,-1 0 0,1 0 0,0 0 0,0 0 0,0 0 0,-1 0 0,1 0 0,0 0 0,0 0 0,-1 0 0,1 0 0,0-1 0,1 1 0,23-5 831,-24 5-806,63-18 1085,-46 12-1154,1 1-1,0 0 1,1 1 0,30-1 0,-50 5-87,0-1 1,1 1 0,-1 0-1,0 0 1,0 0-1,0 0 1,1 0 0,-1 0-1,0 0 1,0 0-1,0 0 1,1 0 0,-1 0-1,0 0 1,0 0 0,0 0-1,1 0 1,-1 0-1,0 1 1,0-1 0,0 0-1,1 0 1,-1 0-1,0 0 1,0 0 0,0 0-1,0 1 1,1-1-1,-1 0 1,0 0 0,0 0-1,0 0 1,0 0-1,0 1 1,0-1 0,0 0-1,1 0 1,-7 7-32,-12 4 0,12-9 52,-1 0-1,0-1 1,1 1-1,-1-1 1,0 0 0,0-1-1,0 0 1,0 0-1,-13-2 1,-2-3 233,-36-11 0,13 3 156,36 12-306,13 4-73,13 6-56,-9-7-23,1-1 1,-1 0 0,0 0 0,1-1-1,-1 0 1,1 0 0,-1-1 0,12-2-1,1-2-85,0 0-1,22-9 0,-37 11 103,0 0 0,0 1 0,0-2 1,9-5-1,-15 9 33,0 0 1,0-1 0,0 1-1,0 0 1,0 0 0,0 0-1,0 0 1,0-1 0,0 1-1,0 0 1,0 0 0,0 0-1,0 0 1,0 0 0,0-1-1,0 1 1,0 0 0,0 0-1,0 0 1,0 0 0,0 0-1,0-1 1,0 1 0,-1 0-1,1 0 1,0 0 0,0 0-1,0 0 1,0 0 0,0 0-1,0-1 1,-1 1 0,1 0-1,0 0 1,0 0 0,0 0-1,0 0 1,0 0 0,-1 0-1,1 0 1,0 0 0,0 0-1,0 0 1,0 0 0,0 0-1,-1 0 1,1 0 0,0 0-1,0 0 1,0 0 0,-1 0-1,-9-2 16,-235 12 66,280-20-5,24 3-169,89-25 0,-131 25 73,-17 6 20,0 1 0,0 0 0,-1 0 1,1-1-1,0 1 0,0 0 0,0 0 0,0-1 0,-1 1 0,1 0 0,0 0 0,0 0 0,-1 0 0,1-1 0,0 1 0,0 0 0,-1 0 1,1 0-1,0 0 0,0 0 0,-1 0 0,1 0 0,0 0 0,0 0 0,-1 0 0,1 0 0,0 0 0,-1 0 0,1 0 0,0 0 1,-1 0-1,-34-2 142,10 4-60,0 0-1,0 2 1,1 1 0,0 0-1,-32 13 1,56-18-84,0 0 0,0 0 0,0 0 0,0 0 1,0-1-1,0 1 0,0 0 0,0 0 0,0 0 0,0 0 0,0 0 0,0 0 0,0 0 1,0 0-1,0 0 0,0 0 0,0 0 0,0 0 0,0 0 0,0 0 0,0 0 0,0 0 1,0 0-1,7-7-37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5:35.9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26 13579,'0'3'90,"0"-1"0,0 0 0,1 0 0,-1 0 1,1 0-1,-1 0 0,1 0 0,0 0 0,-1 0 0,1 0 0,0 0 1,1 0-1,-1-1 0,0 1 0,0 0 0,1-1 0,-1 1 0,1-1 1,-1 1-1,1-1 0,0 0 0,-1 0 0,1 0 0,0 0 0,0 0 1,0 0-1,0 0 0,0 0 0,0-1 0,3 1 0,8 2 170,-1-1 0,1-1 0,0 0 0,13-1 0,-11 0-4,188-1 1347,106 4-884,-231 2-569,108 2 177,-164-8-297,0 0 0,-1-2 0,1-1 0,-1 0 1,1-2-1,26-10 0,-39 12-101,0-1 1,0 0-1,12-8 0,-21 12 118,0 1 0,0-1 0,1 0-1,-1 0 1,0 1 0,0-1 0,0 0-1,0 0 1,0 0 0,0 1 0,-1-1-1,1 0 1,0 0 0,0 0 0,0 1-1,-1-1 1,1 0 0,0 0 0,-1 1-1,1-1 1,-1 0 0,1 1 0,-1-1-1,1 1 1,-2-2 0,1 1 71,-6-11 73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5:37.4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1 197 13203,'10'-6'657,"0"0"0,1 0 0,0 1 0,18-6 0,68-23 216,-12 9-395,2 3 0,117-13 0,180 12-206,-349 23-285,-2 1-328,59-7 0,-91 6 322,1 0 0,-1-1 0,0 1-1,1 0 1,-1-1 0,0 1 0,1-1 0,-1 1 0,0-1 0,0 0 0,1 0 0,-1 1-1,0-1 1,2-2 0,-1-5-166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27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0 319 12379,'6'-13'258,"1"1"1,1 0 0,-1 1-1,2-1 1,0 1 0,11-10 0,-14 15-184,0 0 0,1 0 0,-1 1 0,1 0 0,0 1 0,1 0 1,-1 0-1,1 0 0,0 1 0,0 0 0,10-2 0,-13 4-48,0 0 1,1 1-1,-1 0 0,0 0 0,1 1 0,-1-1 0,0 1 0,0 0 1,7 2-1,44 21 0,-43-17-41,1-1 1,24 8-1,-22-11 2,0 0 0,0-1 0,0-1 0,1 0 0,-1-1 0,26-4 0,96-24-92,-99 18 150,1 1 0,51-3 0,-72 12 73,0 1-1,-1 0 1,28 7-1,-21-3 61,28 1-1,-17-5-54,0-2 1,65-11-1,68-24-91,18-3-84,76-12-13,-221 39 59,92-22-70,-114 30 80,1 1 1,0 1-1,0 1 0,31 2 0,-47-1 15,0 1 0,0 0 0,0 0 0,0 1 0,0 0 0,0 0-1,0 0 1,0 0 0,-1 1 0,1-1 0,-1 1 0,0 0-1,0 1 1,0-1 0,4 5 0,-5-6 8,-1 1 0,1-1 0,0 0 0,0 0 0,1-1 0,-1 1 0,0-1 0,1 1 0,-1-1 0,1 0 0,-1 0 0,1 0 0,-1-1 0,1 0 0,5 1 0,7-2 46,0 0-1,21-4 1,6 0 30,-33 4-85,1 1 0,0 0-1,0 1 1,0 1-1,0-1 1,0 2-1,-1-1 1,1 2-1,11 4 1,-7 0 0,-1 0-1,0 0 1,0 2 0,-1 0-1,18 16 1,-16-12-7,-2-1 31,1-2 1,0 1 0,17 10 0,-26-19-46,0-1 1,1 1-1,0-1 1,-1 0-1,1 0 1,0 0-1,0-1 1,0 0-1,0 0 0,0 0 1,0-1-1,0 0 1,8-1-1,1-2-34,0-1 0,0 0 0,-1-1-1,1 0 1,-1-1 0,0-1 0,16-11 0,6-5-40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32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1 315 11795,'6'6'81,"-1"0"1,2 0 0,-1-1-1,0 0 1,1 0 0,0-1 0,0 0-1,1 0 1,-1-1 0,1 0-1,-1 0 1,1-1 0,0 1 0,0-2-1,0 1 1,1-1 0,14 0-1,-2-2-34,1 0 0,-1-1 0,0-1 0,0-1 0,36-12 0,20-13 50,104-55 1,51-21-38,-220 100-63,0 1 1,0 1 0,1-1 0,-1 2 0,0 0-1,1 0 1,0 2 0,-1-1 0,1 1 0,0 1-1,-1 0 1,1 1 0,-1 1 0,0 0 0,1 0-1,-1 1 1,-1 1 0,1 0 0,15 9 0,-9-4 55,2 0 1,-1-1 0,32 11 0,-37-17-16,-1 0 0,1 0 0,-1-1 1,1-1-1,0-1 0,24-1 0,16-8 41,0-2-1,-1-2 0,71-28 0,-2 2-29,-84 28-32,1 1 0,71-8 1,-94 17-12,1 1 0,0 0 0,0 1 0,0 0 0,-1 2 1,1 0-1,-1 1 0,0 0 0,22 10 0,-3 4 27,58 38-1,15 8 16,-94-57-41,1 0-1,1-2 1,-1 1-1,1-2 1,30 5-1,-19-7 5,0-1 0,0-1 0,0-1 0,34-6 0,105-30 20,-109 23-39,0 2 0,65-6 1,-106 18-4,-1 0 1,0 1 0,1 0-1,-1 2 1,0-1 0,0 2-1,0 0 1,-1 1 0,1 0-1,-1 1 1,0 1 0,18 12-1,-14-8-6,0-1 0,1-1 1,0-1-1,36 11 0,-43-16 6,0-1 0,0 0 0,0-1 0,0-1 0,0 0 0,0 0 0,0-1 1,0-1-1,20-5 0,-9 1-18,-1-2 0,0-1-1,-1 0 1,22-15 0,76-54-139,-48 30 48,-65 43 109,1 1-1,0 1 0,0-1 0,10-3 0,-16 7 12,1-1 0,-1 1 0,1-1 0,0 1 0,-1 0 1,1-1-1,0 1 0,0 0 0,-1 0 0,1 0 0,0 1 0,-1-1 0,1 0 0,0 1 0,-1-1 0,1 1 0,0-1 0,-1 1 1,1 0-1,-1 0 0,1-1 0,-1 1 0,1 0 0,0 2 0,0-2 11,0 0-1,0 1 1,-1-1-1,1 0 1,0 0-1,0 0 1,0 0-1,0 0 1,0-1-1,1 1 1,-1-1-1,0 1 1,0-1-1,0 0 1,0 0-1,1 0 1,-1 0-1,0 0 1,0 0-1,0 0 1,5-2-1,3-1 41,1-1 0,-1 0 0,12-6 0,-8 3-3,25-11 59,50-21 71,-78 35-160,1 0 0,-1 1 0,1 1-1,0-1 1,22 0 0,-29 4-11,0-1 0,0 1 0,0 0 1,0 0-1,0 1 0,0-1 0,-1 1 0,1 0 0,0 0 1,-1 1-1,0-1 0,0 1 0,7 5 0,22 13 84,-30-20-102,1 1 0,-1-1 0,1 0 0,0-1 0,-1 1 1,1-1-1,0 0 0,0 0 0,-1 0 0,1 0 0,0 0 0,0-1 1,6-2-1,2 0 802,0-1-1,22-11 1,-31 13-447,-5 1 103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7:39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1434 724 10370,'0'0'17,"0"0"1,0 0-1,0 0 0,0 0 0,-1 0 0,1 0 0,0 0 1,0 0-1,0 1 0,0-1 0,0 0 0,0 0 0,0 0 1,0 0-1,-1 0 0,1 0 0,0 0 0,0 0 0,0 1 1,0-1-1,0 0 0,0 0 0,0 0 0,0 0 1,0 0-1,0 0 0,0 0 0,0 1 0,0-1 0,0 0 1,0 0-1,0 0 0,0 0 0,0 0 0,0 0 0,0 1 1,0-1-1,0 0 0,0 0 0,0 0 0,0 0 0,0 0 1,0 0-1,0 1 0,0-1 0,0 0 0,0 0 0,0 0 1,1 0-1,-1 0 0,0 0 0,0 0 0,0 0 0,0 0 1,0 1-1,0-1 0,0 0 0,1 0 0,-1 0 0,0 0 1,0 0-1,0 0 0,0 0 0,0 0 0,13-5 646,15-12 507,-24 12-994,1-1 0,-1 1 0,0-1 0,0 0 1,-1 0-1,0 0 0,0 0 0,0-1 0,-1 1 0,3-10 0,-2 2 6,0 0-1,0-1 0,0-27 0,-4 35-133,0-1 1,0 1 0,-1 0-1,0 0 1,0 0-1,0 0 1,-1 0 0,0 1-1,-1-1 1,1 1 0,-1 0-1,-9-11 1,-7-6-30,-38-35 0,48 48-25,-15-12 37,-1 1 0,-1 1 1,-1 1-1,0 2 0,-41-18 1,-158-53 606,150 61-477,36 10-246,-63-36 0,86 43-11,7 5 37,0 0-1,0 1 0,0 1 0,-1 0 0,1 0 0,-1 1 0,1 0 1,-1 1-1,0 1 0,0 0 0,0 0 0,0 1 0,1 1 0,-17 3 1,2 2 39,0 1 0,0 1 0,1 1 1,0 1-1,-28 17 0,22-8 73,1 1 0,1 2 1,1 1-1,0 1 0,2 1 0,2 1 0,0 1 0,1 2 0,2 0 0,2 1 1,-21 44-1,32-59-60,1 0 1,-6 21 0,11-32-57,1 1-1,0 0 1,0 0-1,0 0 1,1-1 0,-1 1-1,1 0 1,1 0-1,-1 0 1,3 7-1,-3-11 48,1 0-1,0 0 0,0 0 0,0-1 1,0 1-1,0 0 0,0-1 1,0 1-1,0 0 0,1-1 0,-1 0 1,1 1-1,-1-1 0,1 0 0,-1 0 1,1 0-1,3 2 0,16 2-182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1:01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12148 286 10738,'-13'-3'278,"-1"0"-1,0 1 1,0 1-1,1 0 0,-1 1 1,-15 1-1,-21 0 11,-236-27-278,102 7-657,-314-4-320,1 24 867,-364-13 225,11-57-231,-22-2-693,53 42-426,205 10 248,-377 9 1185,347 48 140,55-3-417,69-19-79,-260 14 1140,-360-26-417,861-25-360,-146-5-693,331 25 643,0 5 0,-142 23 0,-195 71 827,408-91-904,0 2 1,1 0-1,0 1 1,-36 24-1,49-28-52,0 1-1,0 1 1,0-1-1,1 2 1,0-1-1,1 1 1,0 0-1,0 0 1,1 1-1,0 0 1,1 0-1,-5 12 1,2-1-64,2 1 0,0 0 1,1 1-1,1-1 0,2 1 1,0-1-1,1 1 0,1 0 0,1 0 1,1-1-1,2 1 0,0-1 0,1 0 1,1 0-1,1 0 0,1-1 0,1 0 1,0 0-1,19 27 0,-5-13 57,1-2 0,2 0-1,2-1 1,0-2 0,2-1 0,2-1-1,0-2 1,71 43 0,-49-40 12,2-4 0,0-1 0,2-3-1,0-3 1,115 20 0,312 12 110,-270-35-119,-59-1-1,543 43 1,1-31-131,-256-24 84,394-3-125,-282-24 156,93-1-6,-499 25-12,503-10 76,-234-7-61,683-13-17,398 21 44,-929 24 0,68-2 23,-96-36-66,-3-33 19,-455 42 33,-2-3-1,0-4 1,-1-4-1,-2-3 1,-1-4 0,94-53-1,-101 46 52,82-48 80,-117 65-129,68-57-1,-95 71-39,0-1 0,-1 0-1,0-1 1,-1 0-1,0 0 1,0-1-1,-1 0 1,-1 0-1,0 0 1,-1-1-1,0 0 1,-1 0 0,0-1-1,-2 1 1,1-1-1,-1 1 1,-1-1-1,-1 0 1,-1-19-1,-1 13 24,-1 1 1,0 0-1,-2 1 0,0-1 0,-2 1 0,0 0 0,0 0 0,-2 1 0,0 0 0,-1 1 0,-1 0 0,0 0 1,-19-19-1,11 16-4,-1 1 0,0 1 0,-1 1 1,-1 1-1,0 1 0,-1 1 0,-41-17 1,-11 2-28,-96-23 1,61 20-36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1:34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24 328 14803,'-2'0'116,"1"0"0,0 1-1,0-1 1,0 0 0,0 0-1,0 0 1,0 0 0,0 0 0,0 0-1,0 0 1,0 0 0,-1 0-1,1 0 1,0-1 0,0 1-1,0-1 1,0 1 0,0 0 0,0-1-1,-1 0 1,3 0-35,-1 0-1,0 1 1,1-1-1,-1 0 1,0 0-1,1 1 1,-1-1 0,1 0-1,-1 1 1,1-1-1,-1 0 1,1 1-1,0-1 1,-1 1-1,1-1 1,0 1 0,-1-1-1,1 1 1,1-1-1,49-27 1280,271-101 195,-72 33-3126,-244 93 1292,30-14 138,-34 16 125,-1 0 1,1 0 0,-1-1 0,1 1 0,-1 0 0,0 0 0,1-1 0,-1 1 0,0-1 0,0 1 0,0-1 0,0 1 0,0-1-1,0 0 1,0 1 0,-1-1 0,2-2 0,-2-6-253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1:34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0 338 14835,'3'6'1689,"12"-5"-1105,18-12-200,16-10 552,21-6-248,5-8-80,9-4-184,-2-1-216,-1 1-488,-6 4-248,-14 7-344,-13 5 688,-18 2-208,-5-4-112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1:34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16027,'0'1'933,"0"-1"-880,0 1 1,1-1-1,-1 1 1,0-1 0,0 1-1,1-1 1,-1 1-1,0-1 1,1 1 0,-1-1-1,1 1 1,-1-1-1,0 0 1,1 1 0,-1-1-1,1 1 1,-1-1-1,1 0 1,-1 0 0,1 1-1,-1-1 1,1 0-1,0 0 1,-1 0 0,2 1-1,23 5 208,40 5-1,-47-9-247,-1 0 1,1 2-1,-1 0 1,0 1-1,26 10 1,-40-13-13,0 0 1,0 0-1,-1 0 1,1 1-1,0-1 0,-1 0 1,1 1-1,-1 0 1,0 0-1,0 0 1,0 0-1,0 0 1,-1 0-1,1 0 1,-1 0-1,0 1 1,0-1-1,0 1 0,0-1 1,-1 0-1,1 1 1,-1 0-1,0-1 1,0 1-1,0 5 1,-2 4 4,0 0-1,0 0 1,-1 0 0,-1 0 0,-7 19 0,-10 15 335,-1-1 1,-3-1-1,-60 83 1,55-93-108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3:06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13987,'40'37'877,"-4"-5"-577,-1 2 1,55 68 0,-85-95-288,0 1 0,0 0 0,0 0 0,-1 0 0,-1 0 0,1 1 0,-1-1 0,-1 1 0,1 0 0,-2 0 0,1 0 0,-1 0 0,0 0 0,-1 0 0,0 0 0,-1 0 0,0 0 0,0 0 0,-1 0 0,0 0 0,0 0 0,-1 0 0,0-1 0,-1 0 0,0 1 0,-6 8 0,-20 26 97,-2-1 0,-41 41 0,-24 32-1598,93-105 1251,12-9-98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1:35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4 705 13531,'-4'8'1427,"6"-6"-431,10-11 69,19-23-55,65-87 102,-5-4 1,97-174-1,-185 293-1104,16-29 123,19-43-1,-32 58-64,-7 14 10,-14 31 29,2 8-96,1 0 1,2 1-1,1 0 1,2 0-1,1 1 1,2-1-1,2 1 1,2 47-1,0-84-9,2 17-49,0-1 1,4 18 0,-5-30-6,0 0 1,1 0 0,-1 0 0,1 0 0,-1 0 0,1-1 0,0 1 0,1-1-1,-1 0 1,1 1 0,-1-1 0,1 0 0,6 5 0,-7-7 59,-1 0 0,1 0-1,0 0 1,-1 0 0,1-1 0,0 1 0,0-1 0,-1 1 0,1-1-1,0 1 1,0-1 0,0 0 0,0 0 0,0 0 0,-1 0-1,1 0 1,0 0 0,0-1 0,0 1 0,0 0 0,-1-1 0,1 0-1,0 1 1,0-1 0,-1 0 0,3-1 0,2-2-25,-1 0-1,0-1 1,0 0 0,0 1-1,0-1 1,5-8 0,23-35-134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1:35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0 212 16820,'0'7'1384,"12"-16"-992,4-8-168,17-5 584,7-1-384,10-2-456,-1-1-224,4 3-480,-1 0 1432,-4 4-824,0 2-80,-11 2-96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1:36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550 1 15307,'-16'34'595,"-1"0"-1,-2-1 0,-41 56 1,10-14 17,-16 28-3,-117 179 567,178-274-1112,-2 0 0,1 0 0,-1 0 0,0-1 0,-12 10 0,18-16-63,-1 0 1,1 0-1,0 0 1,0 0-1,-1 0 1,1 0-1,-1-1 1,1 1-1,-1 0 1,1-1-1,-1 1 1,0-1-1,1 0 1,-1 1-1,1-1 0,-1 0 1,0 0-1,1 0 1,-1 0-1,0-1 1,1 1-1,-1 0 1,1-1-1,-1 1 1,1-1-1,-1 1 1,1-1-1,-1 0 1,1 0-1,-1 1 1,1-1-1,0 0 1,-1 0-1,1 0 1,0-1-1,0 1 1,0 0-1,0 0 1,0-1-1,0 1 1,0 0-1,0-1 1,0-1-1,-4-6-102,1-1 0,0 0-1,1 0 1,0-1 0,1 1 0,0-1-1,0 1 1,1-1 0,0-12 0,1-3-222,2-1-1,6-41 1,-4 48 181,1 0-1,0 1 1,15-36-1,-18 50 175,0 0-1,1 1 1,-1-1 0,1 0 0,0 1-1,0 0 1,1-1 0,-1 1-1,1 0 1,0 1 0,0-1 0,0 1-1,0 0 1,1 0 0,0 0-1,-1 0 1,1 1 0,0 0 0,9-3-1,-10 5 24,-1-1 0,1 1 0,0 0 0,-1 0 0,1 1-1,-1-1 1,1 1 0,-1 0 0,1 0 0,-1 0 0,1 0 0,-1 1-1,0-1 1,0 1 0,5 3 0,4 3 131,0 2 0,15 14 0,-10-8-53,2 1-53,0-2-1,0 0 1,38 20 0,-45-29-149,-1-1 0,1-1-1,0 1 1,0-2 0,0 0-1,1 0 1,-1-1 0,1-1 0,13 0-1,5-1-134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1:37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13379,'22'-15'1304,"6"12"-752,3 3-216,8 19 577,2 6-113,2 18-256,-1 11-120,-4 15-192,-6 9-56,-13 9-104,-9 3-32,-18 1-24,-9 1-48,-18 2-272,-5 0-216,-12-7 432,0-7-64,-5-8-80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1:37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1 11578,'-38'27'969,"-4"7"-793,-4 15 8,0 7 296,7 22-168,3 3-40,17 9-32,9 5 8,16 7-64,9 0-64,22-9-216,9-9-112,20-23 168,14-12-40,30-26-32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1:38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12939,'6'37'1562,"-2"-13"-1021,1-1 1,0 1-1,11 26 1,-14-45-516,1 1 0,-1-1 1,0-1-1,1 1 0,0 0 0,1 0 1,-1-1-1,0 0 0,1 0 0,0 0 1,0 0-1,1-1 0,-1 1 0,1-1 1,-1 0-1,1 0 0,0-1 0,0 1 0,6 1 1,-4-3 7,-1 0 0,1 0 1,-1 0-1,0-1 0,1 0 1,0 0-1,-1-1 0,0 0 1,1 0-1,-1 0 0,1-1 1,-1 0-1,0 0 0,0-1 0,0 1 1,0-1-1,-1-1 0,1 1 1,-1-1-1,7-6 0,9-9 255,0-1 0,-1 0 0,22-32 0,-17 21 283,-25 31-561,1-1 0,-1 1 0,0 0 0,0 0 0,0 0 0,0-1 0,0 1 0,0 0-1,0 0 1,0-1 0,0 1 0,1 0 0,-1 0 0,0 0 0,0 0 0,0-1 0,0 1 0,1 0 0,-1 0 0,0 0 0,0 0-1,0 0 1,1 0 0,-1-1 0,0 1 0,0 0 0,0 0 0,1 0 0,-1 0 0,0 0 0,0 0 0,1 0 0,-1 0-1,0 0 1,0 0 0,1 0 0,-1 0 0,0 0 0,0 0 0,0 0 0,1 0 0,-1 0 0,0 1 0,0-1 0,0 0 0,1 0-1,-1 0 1,0 0 0,0 0 0,0 0 0,1 1 0,-1-1 0,0 0 0,0 0 0,0 0 0,0 1 0,0-1 0,1 0-1,-1 0 1,0 0 0,0 1 0,0-1 0,0 0 0,0 0 0,0 1 0,0-1 0,0 0 0,2 24 156,-2-11-115,1-11-53,0 1 1,0 0 0,0 0-1,0 0 1,0 0 0,1-1-1,-1 1 1,1-1 0,0 1-1,-1-1 1,1 0 0,0 1-1,1-1 1,-1 0-1,0 0 1,1-1 0,-1 1-1,1 0 1,-1-1 0,1 1-1,0-1 1,-1 0 0,1 0-1,0 0 1,0 0 0,0-1-1,0 1 1,0-1 0,5 1-1,3-1-18,0 0 0,-1 0 1,1-1-1,0 0 0,0-1 0,20-6 0,0-4-55,-1-1 0,-1-1 0,0-2 0,29-20-1,1-1-150,-59 37 222,0 0 0,0 0 0,0-1 0,1 1 0,-1 0 0,0 0 0,0 0 0,0 0 0,1-1 0,-1 1 0,0 0 0,0 0 0,0 0-1,1 0 1,-1 0 0,0 0 0,0 0 0,1 0 0,-1 0 0,0 0 0,0 0 0,1 0 0,-1 0 0,0 0 0,0 0 0,1 0 0,-1 0 0,0 0 0,0 0 0,0 0 0,1 0 0,-1 0 0,0 0 0,0 0 0,1 1 0,-1-1 0,0 0 0,0 0 0,0 0 0,0 0 0,1 0 0,-1 1 0,0-1 0,0 0 0,0 0-1,1 1 1,-3 15-52,-16 31 46,13-35-15,-32 98-397,51-136-445,-3-1 653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1:38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14835,'-10'21'944,"9"3"-1080,1-3 112,10-6 144,4-4-88,11-11-72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1:39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21 217 14059,'-7'37'684,"3"-17"-502,0 0-1,1 0 1,2 0-1,0 1 1,0-1 0,4 22-1,-2-39-126,-1 1 0,1-1 0,0 0-1,0 1 1,0-1 0,0 0 0,0 0 0,1 0 0,0 0-1,-1 0 1,1 0 0,0-1 0,1 1 0,-1 0 0,0-1-1,1 0 1,-1 0 0,1 1 0,0-1 0,0-1 0,0 1-1,0 0 1,0-1 0,0 0 0,0 1 0,0-1 0,0 0-1,1-1 1,-1 1 0,0-1 0,1 1 0,-1-1 0,1 0-1,-1 0 1,5-1 0,3 0 123,-1-1 0,0 0 0,0-1 0,0 0 0,-1-1 1,1 0-1,-1 0 0,1-1 0,-1 0 0,12-10 0,-13 9-47,-1-1-1,-1 1 1,1-1-1,-1-1 1,0 1 0,-1-1-1,0 0 1,0 0 0,-1 0-1,0-1 1,0 0-1,-1 1 1,0-1 0,-1-1-1,0 1 1,0 0 0,-1 0-1,0-1 1,-1 1 0,0-13-1,0 21-112,0-1 0,0 0 0,0 1 0,0-1 0,-1 1 0,1-1 0,0 0 0,-1 1 0,1-1 0,-1 1 0,0-1-1,0 1 1,1-1 0,-1 1 0,0 0 0,0-1 0,0 1 0,0 0 0,0 0 0,-1 0 0,-1-2 0,3 3-17,0 0-1,-1 0 1,1 0-1,0 0 1,0 0 0,0 0-1,-1 0 1,1 0-1,0 0 1,0 0 0,0 1-1,0-1 1,-1 0-1,1 0 1,0 0 0,0 0-1,0 0 1,0 0-1,-1 1 1,1-1 0,0 0-1,0 0 1,0 0-1,0 0 1,0 1 0,0-1-1,0 0 1,0 0-1,0 0 1,0 1 0,-1-1-1,1 0 1,0 0-1,0 0 1,0 1 0,0-1-1,0 0 1,0 0-1,1 0 1,-1 1 0,0-1-1,0 0 1,0 0-1,0 0 1,0 1 0,0-1-1,0 0 1,0 0-1,0 0 1,0 0 0,1 1-1,-1-1 1,0 0-1,0 0 1,0 0 0,1 0-1,7 15-69,-3-12 36,-1 1 0,2 0 0,-1-1 0,0 0 0,1 0-1,-1-1 1,1 1 0,0-1 0,0-1 0,0 1 0,0-1 0,0 0 0,0 0-1,0 0 1,0-1 0,0 0 0,0-1 0,8 0 0,-3-1-1,0 0-1,-1-1 1,1 0 0,-1 0 0,1-1 0,-1 0 0,-1-1 0,1 0 0,13-10-1,-14 8 36,-1 0 0,0 0-1,0-1 1,0 0-1,-1-1 1,0 1-1,-1-1 1,0-1-1,0 1 1,-1-1 0,0 0-1,-1 0 1,0-1-1,0 1 1,-1-1-1,-1 0 1,0 0 0,1-11-1,-3 20 1,0 0 1,0 0-1,0 0 0,0 0 1,0 0-1,0 0 1,0 0-1,-1 0 0,1 0 1,-1 0-1,1 1 0,-1-1 1,0 0-1,0 0 0,1 1 1,-1-1-1,-3-2 0,4 3 0,-1 1-1,0-1 0,0 1 0,0-1 0,0 1 1,0 0-1,0 0 0,0 0 0,0-1 0,0 1 0,0 0 1,0 0-1,0 0 0,0 0 0,0 1 0,0-1 0,1 0 1,-1 0-1,0 0 0,0 1 0,0-1 0,0 0 1,0 1-1,-1 0 0,-4 3-3,0 0 1,0 0 0,0 1-1,1 0 1,0 0-1,0 0 1,-7 9-1,1 2-16,0 0-1,2 1 1,-1 0-1,-6 20 0,13-29-56,0 0 0,0 0-1,1 1 1,0-1 0,1 1 0,-1-1-1,2 1 1,-1 0 0,1-1-1,1 1 1,2 12 0,-3-18 21,1-1 1,0 0-1,-1 1 1,1-1 0,0 0-1,1 0 1,-1 1-1,0-1 1,1 0-1,-1 0 1,1 0-1,0-1 1,-1 1-1,1 0 1,0-1 0,0 1-1,0-1 1,0 1-1,0-1 1,1 0-1,-1 0 1,0 0-1,1 0 1,-1 0-1,0-1 1,1 1 0,-1-1-1,1 0 1,-1 1-1,1-1 1,-1 0-1,1 0 1,-1-1-1,4 0 1,2 0-51,1 0 0,0-1 0,-1-1 0,1 0 0,-1 0 0,0 0 0,0-1 0,11-6 0,26-22-502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1:39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14 14403,'0'0'56,"0"-1"0,-1 0 0,1 1 0,0-1 0,0 0 0,0 1 0,-1-1 0,1 0 0,0 1 0,-1-1-1,1 1 1,0-1 0,-1 1 0,1-1 0,-1 1 0,1-1 0,-1 1 0,1-1 0,-1 1 0,0 0 0,1-1 0,-1 1 0,1 0 0,-1-1 0,0 1 0,1 0 0,-1 0-1,0-1 1,0 1 0,-2 0 21,0 0 0,1 0 0,-1 0-1,1 1 1,-1-1 0,1 1 0,-1 0 0,-3 1-1,-7 3 278,1 1-1,-15 9 1,26-14-293,-18 10 660,-28 24 0,41-30-647,0 0-1,1 0 0,0 1 0,0 0 0,0 0 0,1 0 1,0 1-1,-5 9 0,8-14-92,1 0 0,-1 0 0,0-1 0,1 1 0,-1 0 0,1 0 0,0 0 0,0 0 0,0 0 0,0 0 1,0 0-1,0 0 0,0 0 0,1 0 0,-1 0 0,1 0 0,-1 0 0,1 0 0,0 0 0,0-1 0,0 1 0,0 0 0,0 0 0,0-1 0,0 1 0,1-1 0,-1 1 0,1-1 0,-1 0 1,1 1-1,-1-1 0,1 0 0,0 0 0,2 1 0,9 5-275,-1-2 1,1 1 0,0-2-1,15 4 1,-8-2-7,11 3-155,-8-3-64,28 13-1,-45-17 465,0 1-1,-1 0 1,1 0-1,-1 1 0,0-1 1,0 1-1,0 0 1,-1 1-1,9 8 0,-12-11 80,0 0-1,0-1 0,0 1 1,0 0-1,0 0 0,0 0 1,0 0-1,0 0 1,-1 0-1,1 0 0,-1 0 1,0 0-1,1 0 0,-1 0 1,0 0-1,0 0 0,0 0 1,-1 0-1,1 0 1,0 0-1,-1 2 0,-1-1 40,1 0 0,-1 1 0,0-1 0,0 0 0,0-1 0,0 1-1,-1 0 1,1-1 0,-1 1 0,1-1 0,-5 3 0,-3 2 178,-1 0 1,0-1-1,-1-1 1,1 1 0,-23 5-1,24-8-177,0 0-1,0-1 0,0-1 1,-1 1-1,-14-1 1,24-1-81,-1 0 0,0 0 0,0 0 0,1-1 0,-1 1 0,1 0 0,-1-1 0,0 1 0,1-1 0,-1 1 0,1-1 0,-1 0 1,1 0-1,-1 1 0,1-1 0,-1 0 0,1 0 0,0-1 0,0 1 0,0 0 0,-1 0 0,1-1 0,0 1 0,1 0 0,-1-1 0,0 1 0,0-1 1,0 1-1,1-1 0,-1 0 0,1 1 0,0-1 0,-1 1 0,1-1 0,0 0 0,0 1 0,0-1 0,0 0 0,0 1 0,0-1 0,1-3 0,5-30-249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1:40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2 14275,'-1'-1'66,"0"1"0,0 0 0,0 0 1,0-1-1,0 1 0,0 0 0,0 0 0,0 0 0,0 0 0,0 0 1,0 0-1,0 0 0,0 1 0,0-1 0,1 0 0,-1 1 0,0-1 1,0 0-1,0 1 0,0-1 0,0 1 0,-1 0 0,0 1 17,0 0 0,0 0 0,-1 1 0,1-1 0,1 1 0,-1-1 0,-2 4 0,-2 6 394,1-1 0,-7 21-1,7-13-309,1 1-1,1-1 0,0 1 1,1-1-1,2 1 0,0 0 1,3 29-1,4-6-65,1 0 0,17 54 0,-3-27-66,50 186 101,-71-248-127,0-7-5,0 1 1,-1-1-1,0 1 0,1 0 0,-1-1 0,0 1 1,0 0-1,0-1 0,0 1 0,0 0 0,0-1 1,-1 4-1,0-5-1,1 0 0,-1 0 0,1 0 1,0-1-1,-1 1 0,1 0 0,-1 0 0,1 0 0,0-1 0,-1 1 1,1 0-1,0-1 0,-1 1 0,1 0 0,0-1 0,-1 1 1,1 0-1,0-1 0,0 1 0,0-1 0,-1 1 0,1-1 0,0 1 1,0 0-1,0-1 0,0 1 0,0-1 0,0 1 0,0-1 1,0 0-1,-8-22 22,-8-37 17,-33-108-12,39 139-13,-1 2 0,-1-1 0,-27-43 0,38 70-12,0-1 1,0 0 0,0 1-1,0-1 1,-1 1-1,1-1 1,-1 1 0,1 0-1,-1 0 1,1-1 0,-1 1-1,-3-1 1,5 2-5,0 0 0,0 0 1,0 0-1,0 0 0,0 0 0,-1 0 0,1 0 0,0 0 1,0 0-1,0 0 0,0 0 0,0 0 0,0 0 1,-1 0-1,1 0 0,0 0 0,0 0 0,0 0 1,0 0-1,0 0 0,0 0 0,-1 0 0,1 0 0,0 1 1,0-1-1,0 0 0,0 0 0,0 0 0,0 0 1,0 0-1,0 0 0,0 0 0,0 1 0,0-1 1,0 0-1,-1 0 0,1 0 0,0 0 0,0 0 0,0 0 1,0 1-1,0-1 0,0 0 0,0 0 0,0 0 1,0 0-1,0 1 0,6 14 37,-2-9-91,0 0 1,0 0-1,1 0 1,-1 0-1,1-1 1,1 1 0,-1-1-1,1-1 1,0 1-1,0-1 1,0 0-1,1 0 1,-1-1 0,1 0-1,0 0 1,0-1-1,0 1 1,0-2-1,0 1 1,1-1-1,-1 0 1,10 0 0,-8-1-126,0 0 0,0-1-1,-1 0 1,1 0 0,0-1 0,-1 0 0,1 0 0,-1-1 0,0-1 0,1 1 0,-2-1 0,1 0 0,0-1 0,-1 0 0,0 0 0,0-1 0,0 0 0,8-9 0,-8 5-84,3-2 508,-8 14 112,-4 10 89,-1-1-84,1 0 1,-1 1-1,2-1 0,0 1 1,0 13-1,1-23-321,0 1-1,1-1 1,-1 0 0,0 0 0,1 1-1,-1-1 1,1 0 0,0 0-1,0 0 1,0 0 0,0 0 0,0 0-1,0 0 1,0 0 0,1 0-1,-1 0 1,1-1 0,-1 1 0,1-1-1,0 1 1,-1-1 0,1 1-1,0-1 1,0 0 0,0 0 0,0 0-1,0 0 1,0 0 0,0-1-1,1 1 1,-1-1 0,0 1 0,5-1-1,1 1-15,1-1-1,0 0 0,-1-1 1,1 0-1,-1-1 1,1 1-1,-1-2 0,1 1 1,14-7-1,3-4-111,40-27-1,-43 25-87,43-21-1,-66 36 174,0 0 0,1-1 0,-1 1 0,0 0 0,1 0 0,-1 0 0,1 0 0,-1 0 0,0-1-1,1 1 1,-1 0 0,1 0 0,-1 0 0,1 0 0,-1 0 0,0 0 0,1 0 0,-1 0 0,1 1 0,-1-1 0,1 0 0,-1 0 0,0 0-1,1 0 1,-1 0 0,0 1 0,1-1 0,-1 0 0,0 0 0,1 1 0,-1-1 0,0 0 0,1 1 0,-1-1 0,0 0 0,0 1-1,1-1 1,-1 0 0,0 1 0,0-1 0,0 1 0,1-1 0,-1 0 0,0 1 0,0-1 0,0 1 0,0-1 0,0 0 0,0 1 0,0-1-1,0 1 1,0-1 0,0 1 0,0-1 0,0 0 0,-1 1 0,-4 31 192,4-28-163,-1 4 44,0 1 0,0-1 0,1 1 0,1 0 0,-1-1 0,1 1 0,2 9 0,-2-16-56,0 0 1,1 0 0,-1 0 0,1 0-1,0 0 1,0-1 0,-1 1-1,1 0 1,0 0 0,0-1-1,1 1 1,-1-1 0,0 1 0,0-1-1,1 0 1,-1 1 0,1-1-1,-1 0 1,1 0 0,0 0 0,-1 0-1,1 0 1,0 0 0,0 0-1,0-1 1,-1 1 0,1-1-1,0 1 1,0-1 0,0 0 0,0 0-1,0 0 1,0 0 0,0 0-1,0 0 1,0 0 0,2-1 0,9-2-85,-1 0 0,0 0 1,0-1-1,0 0 0,-1-1 1,1 0-1,16-12 0,73-54-1226,-90 63 1114,32-27-591,-20 15-246,50-30-1,-72 49 1016,-1 0-1,1 1 0,0 0 0,0-1 0,0 1 1,-1-1-1,1 1 0,0 0 0,0 0 0,0-1 1,0 1-1,0 0 0,-1 0 0,1 0 0,0 0 1,0 0-1,0 0 0,1 1 0,-2-1 16,1 0 0,-1 0 1,1 1-1,-1-1 0,0 1 0,0-1 0,1 0 0,-1 1 0,0-1 0,0 1 0,1-1 1,-1 0-1,0 1 0,0-1 0,0 1 0,0-1 0,1 1 0,-1-1 0,0 1 0,0-1 1,0 1-1,0-1 0,0 1 0,-1 0 0,-8 37 1053,5-26-731,2-4-77,0 1 0,1-1 0,0 0 0,0 1 0,1-1 0,0 1 0,2 15 0,-2-22-250,1 1 0,0-1-1,-1 0 1,1 0 0,0 0-1,0 0 1,0 0-1,1 0 1,-1 0 0,0-1-1,1 1 1,-1 0 0,1-1-1,-1 1 1,1-1-1,0 1 1,0-1 0,0 0-1,0 0 1,0 0-1,0 0 1,0 0 0,0 0-1,0-1 1,0 1 0,0-1-1,1 1 1,-1-1-1,0 0 1,0 0 0,0 0-1,1 0 1,-1 0-1,0 0 1,3-1 0,6-1 66,0-1 0,1 0 1,-1-1-1,0 0 0,0-1 0,-1 0 1,0 0-1,0-2 0,14-9 0,7-6-86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3:08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15451,'12'2'1385,"1"3"-1081,1 16-176,-2 12 656,-4 18-480,4 5-88,0 12-168,-4 1-48,1-2-200,-2-3-120,-2-15-224,-1-7 1760,0-13-1232,-4-6 0,-3-12 40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1:40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0 597 12843,'22'1'668,"-1"0"0,1-2 1,25-3-1,-39 3-568,1-1-1,0 0 1,-1 0 0,1-1-1,-1 0 1,0-1 0,0 1 0,0-1-1,0-1 1,9-7 0,-15 11-78,-1-1 0,1 1 0,0-1 0,-1 0 0,0 1 0,1-1 0,-1 0 0,0 0 0,0 0 0,0 0 0,0 0 0,0 0 0,0 0 0,-1 0 0,1 0 0,-1-1 0,1 1-1,-1 0 1,0-3 0,0 4-1,0-1 1,-1 1-1,1-1 0,-1 1 0,1-1 0,-1 1 0,1 0 0,-1-1 0,0 1 0,0 0 0,0 0 0,1 0 0,-1-1 0,-1 1 0,1 0 0,0 0 0,0 0 0,0 1 0,0-1 0,-1 0 0,1 0 0,0 1 0,-1-1 1,1 0-1,0 1 0,-1 0 0,1-1 0,-1 1 0,-1 0 0,-2-1 56,-1 0 0,1 1-1,0 0 1,0 0 0,-1 1 0,1-1 0,0 1 0,0 0 0,0 1 0,0-1 0,0 1 0,0 0-1,-8 4 1,11-5-54,0 0 0,0 0 0,0 1 0,1-1 0,-1 0 0,0 1 0,0-1-1,1 1 1,-1 0 0,1-1 0,0 1 0,-1 0 0,1 0 0,0 0 0,0 0 0,0 0 0,0 0-1,1 0 1,-1 0 0,0 0 0,1 1 0,0-1 0,-1 0 0,1 0 0,0 1 0,0-1 0,0 0-1,0 0 1,1 0 0,-1 1 0,1-1 0,-1 0 0,2 4 0,0-3-32,1 1 1,-1-1-1,0 0 1,1 0-1,-1 1 1,1-2 0,0 1-1,0 0 1,0-1-1,1 1 1,-1-1-1,0 0 1,1 0-1,-1 0 1,1-1-1,0 1 1,0-1-1,0 0 1,0 0-1,7 1 1,1 0-126,-1-1 1,1 0-1,-1-1 1,0 0 0,1-1-1,13-3 1,-14 2 59,0 0 1,0-1 0,0 0 0,-1-1 0,1 0-1,-1-1 1,0 0 0,-1-1 0,18-13-1,-28 20 120,0 0 0,0 0-1,0 0 1,1 0 0,-1 0-1,0 0 1,1 0 0,-1 0-1,0 0 1,1 1 0,-1-1-1,1 0 1,0 0-1,-1 1 1,1-1 0,0 0-1,0 0 1,0 1 0,0-1-1,0 0 1,0 0 0,0 1-1,0-1 1,1 0 0,-1 0-1,0 1 1,1-1 0,-1 0-1,1 0 1,-1 0-1,1 0 1,0 0 0,-1 1-1,1-1 1,0 0 0,0-1-1,0 1 1,0 0 0,-1 0-1,1 0 1,1 0 0,-1-1-1,0 1 1,0 0-1,0-1 1,0 1 0,0-1-1,1 0 1,-1 1 0,0-1-1,0 0 1,3 1 0,9 0-60,0-1 1,0 0 0,0-1-1,0 0 1,0-1 0,0 0-1,0-1 1,-1-1 0,1 0-1,11-6 1,-7 3-145,-1-2-1,0 1 1,0-2-1,-1 0 0,-1-1 1,24-22-1,-23 16-70,0-1 0,-1 0 0,-1-1 0,-1-1 1,-1 0-1,0-1 0,-2 0 0,8-25 0,-6 13 125,-2-1 0,-2 0 0,-1 0 0,3-60 0,-9 88 162,1 1 0,-1-1-1,-1 1 1,1-1 0,-1 1 0,0-1 0,0 1 0,0-1 0,-4-7 0,5 13-42,0 0 0,0-1 1,-1 1-1,1 0 1,0-1-1,0 1 0,-1 0 1,1-1-1,-1 1 1,1 0-1,0-1 0,-1 1 1,1 0-1,0 0 1,-1 0-1,1-1 0,-1 1 1,1 0-1,-1 0 1,1 0-1,-1 0 0,1 0 1,0 0-1,-1 0 1,1 0-1,-1 0 1,1 0-1,-1 0 0,1 0 1,-1 0-1,1 0 1,-1 1-1,1-1 0,0 0 1,-1 0-1,1 0 1,-1 1-1,1-1 0,0 0 1,-1 0-1,1 1 1,0-1-1,-1 0 0,1 1 1,0-1-1,-1 1 1,1-1-1,0 0 0,0 1 1,0-1-1,-1 1 1,1-1-1,0 1 0,-12 22 318,7-3-287,0-1 1,2 1-1,0 0 1,1 0-1,0 29 1,4-9-60,11 69 0,-7-76-31,1-1 0,2 0 0,17 40 1,-20-58-198,1-1 0,-1 0 0,2 0 0,0 0 0,1-1 0,0 0 0,0-1 0,1 0 0,20 16 0,-30-26 218,0-1 1,1 0 0,-1 0 0,0 0-1,0 1 1,0-1 0,0 0-1,0 0 1,0 1 0,1-1-1,-1 0 1,0 0 0,0 0 0,0 0-1,1 1 1,-1-1 0,0 0-1,0 0 1,1 0 0,-1 0-1,0 0 1,0 0 0,0 0 0,1 0-1,-1 0 1,0 0 0,0 1-1,1-1 1,-1 0 0,0 0-1,0 0 1,1-1 0,-1 1 0,0 0-1,0 0 1,1 0 0,-1 0-1,0 0 1,0 0 0,1 0-1,-1 0 1,0 0 0,1-1 0,-6-12-116,-13-16 557,-5-2 691,-22-43 0,39 62-802,0-1 1,1 1-1,0-1 1,1 1-1,1-2 0,0 1 1,-2-16-1,5 27-267,0 0-1,0 0 0,0 0 1,0 0-1,0-1 0,0 1 1,0 0-1,1 0 0,-1 0 1,1 0-1,-1 0 0,1 0 1,0 0-1,0 0 0,0 0 1,0 1-1,0-1 0,2-2 1,-2 3-26,1 0 1,-1 0 0,1 0 0,-1 0 0,1 0 0,-1 1 0,1-1 0,0 0 0,0 1 0,-1-1-1,1 1 1,0 0 0,0-1 0,-1 1 0,1 0 0,4 0 0,3 2-104,1 0-1,0 0 1,0 1 0,-1 0-1,0 0 1,13 7 0,66 34-239,-44-25 122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1:41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1 176 15571,'0'0'70,"1"-1"0,-1 0 1,1 1-1,-1-1 0,1 1 0,0-1 0,-1 1 0,1-1 0,0 1 0,0-1 0,-1 1 0,1 0 0,0 0 0,0-1 0,-1 1 0,1 0 0,0 0 0,0 0 1,0 0-1,-1 0 0,1 0 0,0 0 0,0 0 0,0 0 0,-1 0 0,1 0 0,0 0 0,0 1 0,-1-1 0,1 0 0,0 1 0,0-1 0,-1 0 1,1 1-1,0-1 0,-1 1 0,1-1 0,1 2 0,2 2 163,0 1 1,-1 0-1,1 0 0,4 9 1,6 9-137,-11-20-74,1 1-1,0-1 1,-1 1-1,1-1 1,0-1-1,1 1 1,-1 0-1,0-1 1,1 0-1,-1 0 1,1 0-1,0-1 1,8 3-1,-5-4-7,-1 1-1,1-1 0,-1 0 0,1 0 0,-1-1 0,1 0 1,-1 0-1,10-3 0,4-4 0,0 0 1,-1-2-1,0 0 1,0-1-1,19-15 1,92-75 31,-128 99-40,1-1-1,-1 1 0,0 0 1,1 0-1,-1 0 0,8-2 1,-11 4-2,1 0 0,0 0 0,0 0 0,-1 0 0,1 0 0,0 0 0,0 0 0,-1 0 0,1 0 0,0 0 0,0 0 0,-1 0 0,1 1 1,0-1-1,-1 0 0,1 1 0,0-1 0,-1 0 0,1 1 0,0-1 0,-1 1 0,1-1 0,-1 1 0,1-1 0,-1 1 0,1 0 0,-1-1 1,1 1-1,-1-1 0,0 1 0,1 0 0,-1-1 0,0 1 0,1 0 0,-1 0 0,0-1 0,0 1 0,0 0 0,0 0 0,3 15 89,0 0-1,-2-1 0,0 28 1,-1-30-38,0 0 1,1 1 0,0-1-1,1 0 1,0 0 0,5 13-1,-6-23-41,0-1-1,0 1 1,0-1-1,0 0 1,0 0-1,1 0 1,-1 0-1,1 0 1,-1 0-1,1 0 1,0 0-1,0 0 1,0-1-1,0 1 1,0-1-1,0 1 1,0-1-1,5 2 1,-4-2-6,0-1 1,1 1-1,-1-1 1,0 1-1,1-1 1,-1 0-1,1 0 1,-1-1-1,0 1 1,1-1-1,-1 0 1,5-1-1,3-2-8,1-1-1,-1-1 0,0 0 1,-1 0-1,1-1 1,12-11-1,9-10-126,-1-3 1,-2 0 0,-1-2-1,-2 0 1,27-45-1,-41 50-116,-10 24 120,-4 11 24,-3 13 137,0 1 0,1 0 0,-1 22 0,4-31-13,1-1 0,0 0 0,0 1 0,1-1 0,1 1 0,0-1 0,5 16 0,-6-26-46,-1 1 0,1-1 0,-1 0 0,1 1 0,0-1 0,-1 0-1,1 0 1,0 1 0,0-1 0,0 0 0,0 0 0,0 0 0,0 0 0,0 0 0,1 0 0,-1 0 0,2 0 0,-3-1 7,1 0-1,0 0 1,0 0 0,0 0-1,0 0 1,0 0 0,-1 0 0,1-1-1,0 1 1,0 0 0,0-1-1,-1 1 1,1-1 0,0 1-1,0-1 1,-1 1 0,1-1-1,0 1 1,-1-1 0,1 1-1,-1-1 1,1 0 0,-1 1-1,1-1 1,-1 0 0,1 0-1,-1 0 1,0 1 0,1-1 0,-1 0-1,0 0 1,0 0 0,1 0-1,8-32-165,-1-8-84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1:42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16155,'-3'19'921,"-2"-1"1071,2-4-2160,3 0 872,15 1-328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1:42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69 16388,'-2'-3'88,"-1"-1"1,1 0 0,-1 1 0,1 0 0,-1-1 0,0 1 0,0 0 0,0 1 0,-1-1 0,1 1 0,-1-1 0,1 1 0,-1 0 0,0 0 0,0 0-1,0 1 1,0 0 0,0-1 0,0 1 0,0 1 0,0-1 0,-1 0 0,1 1 0,0 0 0,-7 1 0,5 0-35,0 0 0,1 0 0,-1 1 0,1 0 0,-1 0 0,1 1 0,0-1 0,-1 1 0,1 0 0,1 1 0,-1-1 0,0 1 1,1 0-1,0 0 0,0 0 0,0 1 0,0-1 0,-4 9 0,3-4-4,1 0 0,0 1 0,0-1 0,1 1 0,0 0 0,0 0 0,1 0 0,1 1 0,0-1 0,0 0 0,1 1-1,2 18 1,-1-24-30,-1 0-1,2 0 1,-1 1-1,1-1 1,-1 0-1,1-1 1,1 1-1,-1 0 1,1-1-1,0 1 1,5 6 0,-5-8-10,1 0 1,-1 0 0,0-1 0,0 0 0,1 1 0,0-1 0,-1 0-1,1-1 1,0 1 0,0-1 0,0 1 0,0-1 0,0 0 0,0-1-1,0 1 1,7-1 0,-6 0-4,0 0 0,1 0-1,-1-1 1,0 0 0,0 0 0,0 0 0,1-1-1,-1 0 1,-1 0 0,1 0 0,9-6-1,-6 3 7,0-1-1,-1-1 0,1 1 0,-1-1 1,12-15-1,-6 3 22,-1 0 0,-1 0 0,-1-1 0,16-40 1,-22 51-26,-1-1 0,0 1 0,0-1 0,-1 0 0,0 0 0,-1 0 0,0 0 0,0-13 0,-1 22-8,0 1-1,0-1 1,0 0 0,0 0-1,0 1 1,0-1 0,-1 0-1,1 1 1,0-1 0,0 0-1,-1 1 1,1-1 0,0 0-1,-1 1 1,1-1 0,-1 1-1,1-1 1,-1 1 0,0-2 0,1 2-1,0 0 1,-1 0 0,1 0 0,0 0-1,-1 0 1,1 0 0,-1 0 0,1 0-1,0 1 1,-1-1 0,1 0 0,0 0-1,-1 0 1,1 0 0,0 0 0,-1 1-1,1-1 1,0 0 0,0 0 0,-1 0-1,1 1 1,0-1 0,0 0 0,-1 0-1,1 1 1,-2 1 2,0 1 1,0-1-1,1 1 0,-1-1 0,1 1 0,0 0 0,-2 4 1,2-2-33,-1 0 0,1 1 0,1 0 0,-1-1 0,1 1 0,0 0-1,0-1 1,0 1 0,1-1 0,0 1 0,0 0 0,1-1 0,2 8 0,-2-10 9,-1 0 0,1 0 0,0 0-1,0 0 1,1 0 0,-1 0 0,0-1-1,1 1 1,0-1 0,0 0 0,0 0-1,-1 0 1,2 0 0,-1 0-1,0-1 1,0 1 0,1-1 0,-1 0-1,0 0 1,1 0 0,-1-1 0,7 1-1,31 0-128,7-6-62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1:42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 15307,'-7'0'293,"0"0"0,0 1 0,0 0 0,0 1 0,1-1-1,-1 1 1,0 0 0,1 1 0,0 0 0,-1 0 0,-6 5 0,0-1 10,1 2 1,0-1 0,1 2 0,-13 11-1,24-20-294,-1 0 0,0-1 0,1 1 0,-1-1 0,0 1 0,1 0-1,-1 0 1,1-1 0,-1 1 0,1 0 0,-1 0 0,1 0 0,0-1-1,-1 1 1,1 0 0,0 0 0,0 0 0,-1 0 0,1 0 0,0 0 0,0 0-1,0-1 1,0 1 0,0 0 0,1 2 0,-1-2-27,1 0 1,0 0 0,0 0-1,0 0 1,0-1 0,0 1-1,0 0 1,0 0-1,0-1 1,0 1 0,0-1-1,0 1 1,0-1-1,0 1 1,1-1 0,1 1-1,8 1-227,1 0 0,0-1-1,13 0 1,-18 0 155,46 0-630,-26-2 379,0 2 1,0 1-1,0 1 0,43 11 1,-68-13 346,0-1 0,0 1 1,0-1-1,0 1 0,-1 0 0,1 0 1,0 0-1,-1 0 0,1 0 0,-1 0 1,1 1-1,-1-1 0,1 1 0,-1-1 1,2 3-1,-3-3 18,1 0 0,-1 0 0,0 0 0,0 0 0,0 0 0,0 1 0,0-1 0,0 0 0,0 0 0,0 0 0,0 0 0,-1 0 0,1 0 0,0 0 0,-1 0 0,1 0 0,-1 0 0,1-1 0,-1 1 0,1 0 0,-1 0 0,0 0 0,1 0 0,-1-1 0,0 1 0,0 0 0,1-1 0,-1 1 0,0 0 0,-1 0 0,-13 8 264,1 0 0,-1-1-1,-1 0 1,0-2 0,0 0-1,0 0 1,-1-2 0,1 0-1,-1 0 1,-32 1 0,44-5-142,0 0 0,0-1 0,-1 1 0,1-1 0,-7-2 0,11 3-104,0 0-1,1 0 1,-1-1 0,0 1 0,1 0 0,-1-1 0,0 1 0,1 0-1,-1-1 1,0 1 0,1-1 0,-1 1 0,1-1 0,-1 1 0,1-1-1,-1 0 1,1 1 0,0-1 0,-1 0 0,1 0-32,0 0 0,0 1 1,0-1-1,0 0 0,0 0 0,0 0 1,0 1-1,1-1 0,-1 0 0,0 1 0,1-1 1,-1 0-1,0 0 0,1 1 0,-1-1 1,1 0-1,-1 1 0,1-1 0,-1 1 1,1-1-1,-1 1 0,2-2 0,15-12 201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1:43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 17956,'-18'-1'256,"1"2"-1,0 0 1,-1 1 0,1 0 0,0 2 0,0 0 0,1 1-1,-1 0 1,1 1 0,0 1 0,-24 15 0,38-21-243,-1 0 0,1 0 0,0 1 1,0-1-1,0 1 0,0 0 0,0 0 0,0-1 0,1 1 1,-1 0-1,1 0 0,-1 1 0,1-1 0,-1 0 0,1 0 1,-1 6-1,1-7-23,1 0 1,0 0-1,0 0 1,0 0-1,0 0 1,1 0-1,-1 0 1,0 0-1,0 0 1,1 0-1,-1 0 1,0 0-1,1 0 1,-1 0-1,1-1 1,-1 1-1,2 1 1,0 0-36,-1 0 1,1 0 0,0 0 0,1-1 0,-1 1 0,0-1 0,0 0 0,1 1 0,2 0 0,25 9-400,0-1 0,1-2 0,41 6 0,-32-6 44,50 15-1,-85-21 410,1-1-1,-1 2 1,0-1-1,0 1 1,0-1 0,0 1-1,-1 1 1,1-1-1,4 5 1,-8-7 24,0 1 0,0-1 1,0 1-1,0-1 0,0 1 1,0 0-1,0-1 0,-1 1 0,1 0 1,-1-1-1,1 1 0,-1 0 1,0 0-1,1-1 0,-1 1 1,0 0-1,0 0 0,0 0 0,0 0 1,-1-1-1,1 1 0,0 0 1,-1 0-1,1-1 0,-1 1 0,0 0 1,0-1-1,1 1 0,-1 0 1,0-1-1,0 1 0,-2 0 0,-3 6 142,0 0-1,-1 0 1,0-1-1,0 0 1,-1-1-1,0 0 1,0 0-1,-1 0 1,1-1-1,-1-1 1,0 1-1,-11 3 1,20-8-193,-1 0 1,0 0-1,0 1 1,1-1-1,-1 0 0,0 0 1,0 0-1,0 0 1,1 0-1,-1 0 1,0 0-1,0 0 0,0 0 1,1 0-1,-1 0 1,0-1-1,0 1 0,0 0 1,1 0-1,-1-1 1,0 1-1,1-1 1,-1 1-1,0-1 0,1 1 1,-1-1-1,0 1 1,1-1-1,-1 1 0,1-1 1,-1 0-1,1 1 1,-1-1-1,1 0 1,0 1-1,-1-2 0,0-1-25,1 0 0,0 1 0,0-1 0,0 0 0,0 1 0,0-1 0,1 1 0,-1-1 0,1 0 0,1-4 0,8-18-255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1:43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1 623 15131,'0'2'112,"0"1"-1,0-1 1,0 0-1,0 1 0,0-1 1,1 0-1,-1 0 1,1 0-1,0 1 1,-1-1-1,1 0 0,0 0 1,0 0-1,0 0 1,1 0-1,-1 0 1,0-1-1,1 1 1,-1 0-1,1 0 0,0-1 1,2 2-1,-1-1-24,0-1 1,0 0-1,0 0 0,0 0 0,1 0 0,-1-1 1,0 1-1,1-1 0,-1 0 0,0 0 0,1 0 1,-1 0-1,0-1 0,0 1 0,5-2 0,2-1-43,1 0-1,-1-1 1,0-1-1,0 0 1,0 0-1,0 0 1,-1-2-1,0 1 1,0-1-1,-1 0 1,0-1 0,0 0-1,-1 0 1,0 0-1,7-12 1,-10 11-136,-7 10-42,-10 14 7,7-5 131,0 0-1,1 1 1,-7 19-1,10-24 23,1-1-1,-1 0 1,1 1 0,0-1-1,1 1 1,-1-1-1,1 1 1,0 0-1,1-1 1,0 6-1,0-9-12,-1-1 0,0 1 0,1-1 0,-1 1 0,1-1 0,0 0 0,0 1 0,-1-1-1,1 0 1,0 0 0,0 1 0,0-1 0,0 0 0,0 0 0,0 0 0,1 0 0,-1 0 0,0-1 0,1 1 0,1 1 0,-1-1 4,1-1 0,0 1 0,0 0 0,0-1 0,-1 0 0,1 1 0,0-1 0,0-1 0,0 1 0,3-1 0,4-1 18,0 0-1,-1-1 1,1 0 0,-1-1-1,10-5 1,-3-1-20,0-1 1,-1 0-1,0-1 0,-1 0 1,0-1-1,-1-1 1,-1 0-1,16-22 0,3-12-212,37-73 0,4-37-273,-61 128 411,-2 0 0,0 0-1,5-44 1,-13 69 56,-1-1 1,0 1-1,0-1 0,0 1 0,0 0 1,-1-1-1,0 1 0,0 0 0,0-1 1,-4-7-1,5 12 8,-1 0 0,1 0 0,-1 0 0,1 0 0,-1 1-1,0-1 1,0 0 0,1 0 0,-1 0 0,0 1 0,0-1 0,0 0 0,0 1 0,0-1 0,0 1 0,0-1 0,0 1 0,0-1 0,0 1-1,-2-1 1,1 1 12,0 0 0,0 1-1,0-1 1,0 0 0,0 1-1,0-1 1,0 1-1,0-1 1,0 1 0,0 0-1,0 0 1,0 0 0,1 0-1,-4 3 1,-1 1 21,1 0 0,0 0 0,0 0 0,0 1 0,1 0 0,0 0-1,0 0 1,0 0 0,1 1 0,0-1 0,0 1 0,-2 9 0,0 2-25,1 1 0,0 0 0,-2 30 0,6-27-59,0 0 1,1 0-1,2 0 0,0 0 0,1 0 0,2-1 0,10 30 0,-4-20-109,2 0 0,1-1 0,2 0 0,21 29-1,-27-44-61,1-1 0,1-1 0,-1 0 0,27 19 0,-67-41-134,4-4 517,1-1-1,1-1 1,0-1-1,1-2 1,1 0-1,1 0 0,0-2 1,2-1-1,0 0 1,1-1-1,-18-34 1,31 50-69,0 1 0,0-1 0,1 0 0,0 1 1,0-1-1,1 0 0,-2-10 0,3 15-74,0-1-1,0 1 1,0-1-1,0 1 1,0-1 0,1 1-1,-1-1 1,1 1-1,-1-1 1,1 1 0,-1-1-1,1 1 1,0-1-1,0 1 1,-1 0 0,1 0-1,0-1 1,0 1-1,0 0 1,1 0 0,-1 0-1,0 0 1,0 0 0,1 0-1,-1 0 1,0 1-1,1-1 1,-1 0 0,1 1-1,-1-1 1,1 1-1,-1 0 1,3-1 0,18-2-108,0 0 1,-1 2 0,1 0-1,28 4 1,-22-2-137,55-3 1,-33-7 10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1:44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 17412,'1'-4'112,"0"0"0,0-1 0,1 1 0,-1 0 0,1 0 1,0 0-1,0 0 0,0 0 0,1 1 0,0-1 0,-1 1 1,1-1-1,0 1 0,0 0 0,1 0 0,-1 0 0,1 0 0,-1 1 1,1 0-1,0-1 0,7-1 0,6-4 6,0 1 0,0 1 0,33-7 0,-29 9-98,-1 0 1,25 0-1,-38 3-14,-1 1 0,1 0 0,-1 1 0,0 0 0,1 0 0,-1 0 0,0 0-1,0 1 1,1 0 0,-1 1 0,6 3 0,-10-5-3,0 0-1,-1 1 1,1-1 0,0 1-1,-1-1 1,0 1 0,1 0-1,-1 0 1,0-1 0,0 1-1,0 0 1,0 0 0,0 0-1,0 0 1,-1 1 0,1-1-1,-1 0 1,1 0 0,-1 0-1,0 0 1,0 0 0,0 1-1,0-1 1,0 0 0,-1 0-1,1 0 1,0 0-1,-1 1 1,0-1 0,0 2-1,-4 8 23,0 0 0,-1-1 0,-12 22 0,17-33-24,-129 176 328,83-116-113,-49 78-1,95-135-214,-12 24 65,13-27-69,-1 1 0,1-1 0,0 1 1,0-1-1,0 1 0,0-1 1,0 1-1,0-1 0,-1 1 0,1-1 1,0 1-1,0-1 0,1 1 1,-1-1-1,0 1 0,0-1 0,0 1 1,0-1-1,0 0 0,0 1 1,1-1-1,-1 1 0,0-1 0,0 1 1,1-1-1,-1 1 0,0-1 0,1 0 1,-1 1-1,0-1 0,1 0 1,-1 1-1,1-1 0,-1 0 0,1 0 1,-1 1-1,0-1 0,1 0 1,-1 0-1,1 0 0,-1 0 0,1 1 1,-1-1-1,1 0 0,-1 0 1,1 0-1,-1 0 0,1 0 0,-1 0 1,1-1-1,14-1-156,-1 0 1,0-1 0,0-1-1,-1 0 1,1-1-1,23-13 1,-2 3-97,-24 10 191,-3 1 15,2 1 0,-1-1 0,0 2 1,11-3-1,-18 5 75,1-1 1,-1 1-1,0 0 1,0 0-1,1 0 1,-1 0-1,0 1 1,1-1-1,-1 0 1,0 1-1,0 0 1,0-1-1,0 1 1,0 0-1,0 0 1,0 0-1,0 1 1,0-1-1,0 0 1,0 1-1,-1-1 1,1 1-1,1 2 1,-1-2 10,-1 0 0,1 0 0,0-1 1,-1 1-1,1 0 0,0 0 0,0-1 1,0 1-1,0-1 0,1 0 0,-1 0 1,0 0-1,0 0 0,1 0 1,-1 0-1,1 0 0,-1-1 0,5 1 1,-4-1-61,0 0 0,-1-1 1,1 1-1,0-1 1,0 0-1,-1 0 1,1 0-1,0 0 0,-1 0 1,1-1-1,-1 1 1,0-1-1,1 1 0,-1-1 1,0 0-1,3-4 1,0 1-34,-1 0 0,0-1-1,0 0 1,0 0 0,-1 0 0,0 0 0,0-1 0,-1 1 0,0-1 0,0 0 0,0 1 0,-1-1-1,0 0 1,0 0 0,-1-8 0,1-35-244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4:29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1 333 10002,'1'1'114,"1"0"0,-1-1-1,1 1 1,0-1 0,-1 1-1,1-1 1,0 0 0,0 0 0,-1 0-1,1 0 1,0 0 0,-1 0-1,1 0 1,0-1 0,0 1-1,-1-1 1,1 1 0,-1-1 0,1 1-1,0-1 1,-1 0 0,1 0-1,1-1 1,14-5 522,83-16-916,159-15 0,-214 33-815,41-6-1714,79-8-134,-124 17 3656,0 1 1,45 6-1,-43-1-121,13 4-260,1-4 0,0-2 0,72-6-1,-56-5 285,146-14 1700,61 0-1336,123-7-865,-175-2-108,-66 6-3,-125 22-3,0 1-1,53 4 1,-3 2 9,156-17 1,-22-1 0,-122 15-7,-35 1-1,1-3-1,-1-2 1,89-18 0,-109 11-21,-19 4-109,0 1 0,1 1-1,52-2 1,-53 8-260,-19 0 157,0 0-1,0-1 1,0 1 0,0-2 0,0 1-1,0-1 1,0 1 0,8-3 0,-14 2-96,-1 0-18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4:31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47 313 10682,'-10'6'228,"7"-4"-166,-1 0 0,0 0 0,1 0 0,0 1 0,0-1 0,-1 1 0,2 0 0,-1 0 0,-3 4 0,6-6-56,0-1-1,-1 0 0,1 1 0,0-1 0,0 1 0,0-1 0,0 0 1,0 1-1,-1-1 0,1 1 0,0-1 0,0 1 0,0-1 0,0 0 1,0 1-1,0-1 0,1 1 0,-1-1 0,0 1 0,0-1 0,0 0 1,0 1-1,0-1 0,1 1 0,-1-1 0,0 0 0,0 1 0,1-1 0,-1 1 1,15 7 150,21 0 103,20-2 39,89-3 0,59-14 6,-158 7-245,1199-105 25,-309 22-147,1224-51 337,-2018 134-296,-57 3-19,143-20 1,-183 10 24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3:08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19 657 14307,'38'0'1512,"9"-7"-847,4-2-217,8-6 880,5-4-568,1-7-224,-1-3-192,-11-4-680,-7-5-184,-20-4 424,-13-3-176,-17-4-128</inkml:trace>
  <inkml:trace contextRef="#ctx0" brushRef="#br0" timeOffset="1">6 73 12651,'-6'-7'1504,"11"-3"-808,5-2-280,7 2 1185,3 0-825,3 1-296,3 1-136,0 5-376,3 0-216,-3 4-312,-1 5-128,0 0 472,-2 2-169,0 5-71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7:33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12707,'82'-5'2303,"466"-28"-1319,138-12-2419,-603 36 1208,45-3 127,-113 14 198,-14-2-96,-1 0 0,0 0 1,0 0-1,0 0 0,0 0 1,0 0-1,0 0 1,0 0-1,0 0 0,0 1 1,0-1-1,1 0 0,-1 0 1,0 0-1,0 0 1,0 0-1,0 0 0,0 0 1,0 1-1,0-1 0,0 0 1,0 0-1,0 0 1,0 0-1,0 0 0,0 0 1,0 0-1,0 1 0,0-1 1,0 0-1,0 0 1,0 0-1,0 0 0,0 0 1,0 0-1,-1 0 0,1 1 1,0-1-1,0 0 1,0 0-1,0 0 0,0 0 1,0 0-1,0 0 0,0 0 1,0 0-1,0 0 1,-1 0-1,1 0 0,0 1 1,-22 11 134,-30 8-8,0-3-1,-86 18 0,-113 3 8,167-31-29,-144-5 1,-84-27 86,48 11-239,249 16-3,19-1-45,27 0-21,126-17-240,-59 4 213,79-4-226,258 11 1,-341 11 291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7:34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19 12251,'-18'1'1098,"28"1"-671,6 1-232,51 9 374,129 6 0,72-18-289,-227 0-232,644-27-182,154 0-296,168 82 1459,-979-51-1094,1-1 0,0-2 0,43-3 0,-41-5 2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7:35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72 11042,'-14'2'1344,"25"-1"-626,26-1-134,901 16 1269,-547-1-1827,1568 17-482,-1772-37 913,264-39 0,-27-14-95,2 28-1724,-353 31 948,-53 1 158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37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12051,'-9'3'1579,"6"-3"-1071,1 1-1,-1 0 1,0 0-1,0 0 1,1 0-1,-1 1 1,0-1-1,1 1 1,-4 2-1,22 2 2326,18 1-1909,46 2 1,20 3-2934,-76-4 31,-24-8 1938,1 0-1,-1 1 1,1-1 0,-1 0-1,1 1 1,-1-1 0,1 1-1,-1-1 1,1 1 0,-1-1-1,0 0 1,1 1 0,-1 0-1,0-1 1,0 1 0,1-1-1,-1 1 1,0-1 0,0 1-1,0-1 1,1 1 0,-1 0-1,0-1 1,0 1 0,0-1-1,0 1 1,0 0 0,0-1-1,0 1 1,0-1 0,-1 1-1,1 0 1,0-1 0,0 1-1,-1 0 1,-8 12-1032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37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15259,'0'10'1625,"10"-4"-817,7-3-320,6-3 1224,5 0-800,5 0-607,5-2-370,2 4 322,-4-2-129,-2-2-256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37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 14779,'0'0'78,"0"-1"1,1 1-1,-1 0 0,0-1 1,0 1-1,1 0 0,-1-1 1,0 1-1,1 0 0,-1-1 1,0 1-1,1 0 0,-1 0 0,0 0 1,1-1-1,-1 1 0,1 0 1,-1 0-1,0 0 0,1 0 1,-1 0-1,1 0 0,-1 0 1,0 0-1,1 0 0,-1 0 0,1 0 1,-1 0-1,0 0 0,1 0 1,-1 0-1,1 0 0,-1 0 1,1 0-1,-1 0 0,1 1 1,0 0 67,-1 0 0,1 0 1,0 1-1,-1-1 0,1 0 1,-1 0-1,1 1 0,-1-1 1,0 0-1,0 1 0,1 2 1,-1 43 1257,0-46-1363,-18 161 1219,-1 67-2480,23-255-48,-1 4 750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38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15347,'1'4'220,"0"-1"-1,0 1 1,0-1 0,0 1-1,1-1 1,0 0-1,-1 1 1,1-1 0,0 0-1,1 0 1,-1 0-1,0 0 1,1-1 0,0 1-1,-1-1 1,1 1-1,0-1 1,0 0 0,1 0-1,-1 0 1,0-1-1,0 1 1,7 1 0,9 3 327,0 0 0,0-1 1,22 2-1,-39-6-534,32 2 303,0-1 1,0-2 0,46-5-1,-20 1-1133,-59 4 710,0 0 0,0 0-1,0 0 1,0 0 0,0 0 0,0 0-1,0 1 1,0-1 0,0 0 0,0 0-1,0 1 1,0-1 0,-1 1 0,1-1-1,0 1 1,0-1 0,0 1 0,0-1 0,0 1-1,-1 0 1,2 0 0,-2 0 35,0 0 0,1-1 0,-1 1 1,0 0-1,0 0 0,0-1 0,0 1 0,0 0 1,0 0-1,0-1 0,0 1 0,0 0 0,0 0 1,0-1-1,0 1 0,0 0 0,-1 0 1,1-1-1,0 1 0,-1 0 0,1-1 0,0 1 1,-1 0-1,1-1 0,-1 1 0,1-1 0,-1 1 1,1 0-1,-2 0 0,-11 11-808</inkml:trace>
  <inkml:trace contextRef="#ctx0" brushRef="#br0" timeOffset="1">74 325 15467,'-3'13'1617,"9"-1"-817,5-4-224,13-1 800,3-2-151,6-2-249,3-2-96,2 1-336,0-2-232,-8 0-496,-2 1-320,-13 2-576,-4 3-153,-17 2 817,-6 2-280,-12 1-192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38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16796,'7'20'1744,"10"-6"-1000,2-2-264,10-4 608,1-3-127,5-5-321,3-3-424,-1-4 0,-4-8-112,-1-4-176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39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16 13939,'0'-1'130,"16"-11"1307,-10 9-548,-10 9 269,-22 24-678,2 1 0,1 1 0,1 1 0,2 1 0,2 1 0,-24 61 0,25-49-305,3 1 0,1 0 0,3 0 0,-8 95 1,17-123-123,0 0 1,2 0-1,0 0 0,1 1 1,1-1-1,7 25 1,-8-40-84,0 1 0,1 0 0,0 0 0,-1-1 0,2 1 0,-1-1 0,1 0 0,-1 0 0,2 0 0,6 6 0,-7-8-26,0 0 0,0-1 0,0 1-1,1-1 1,-1 0 0,1 0 0,-1 0 0,1-1-1,0 1 1,0-1 0,-1 0 0,1-1-1,0 1 1,0-1 0,5 0 0,3-1-24,0-1 0,17-4 0,29-10-242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40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489 0 15019,'-8'15'4042,"-6"1"-3483,0-2-1,-1 1 0,-1-2 1,0 0-1,-35 21 0,-96 41 633,121-64-933,-36 11 0,53-19-220,1-1 0,-1 0 0,1-1-1,-1 0 1,0 0 0,0-1 0,1 0 0,-16-2 0,23 2-42,-1 0 0,1-1 0,0 1 0,0 0 0,0-1 0,0 1 0,-1 0 0,1-1 0,0 1 1,0-1-1,0 0 0,0 1 0,0-1 0,0 0 0,0 0 0,1 1 0,-1-1 0,0 0 0,0 0 1,1 0-1,-1 0 0,0 0 0,1 0 0,-1 0 0,1 0 0,-1-1 0,1 1 0,0 0 0,-1 0 0,1 0 1,0 0-1,0-1 0,0 1 0,0 0 0,0 0 0,0 0 0,0-1 0,0 1 0,0 0 0,1 0 1,-1 0-1,0 0 0,1-1 0,0 0 0,1-2-26,0 0-1,0 1 1,0-1 0,0 1-1,0 0 1,1-1 0,-1 1 0,1 0-1,0 1 1,0-1 0,0 0-1,5-2 1,1 1-2,0 1 1,0 0-1,0 0 1,1 1-1,-1 0 0,1 0 1,0 1-1,0 1 0,-1 0 1,1 0-1,0 0 0,0 2 1,-1-1-1,1 1 0,16 6 1,6 2 23,-2 2 0,1 1-1,38 24 1,97 66-241,-165-102 184,1 0 0,0 0 0,0 0 0,0 0 1,0 0-1,0-1 0,-1 1 0,1-1 0,0 0 0,0 1 0,1-1 0,-1 0 0,0 0 1,0 0-1,0 0 0,0-1 0,0 1 0,0 0 0,0-1 0,0 0 0,-1 1 0,1-1 1,0 0-1,0 0 0,0 0 0,-1 0 0,1 0 0,2-2 0,10-8-326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3:08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9282,'10'36'965,"-7"-25"-596,0 1 0,0-1 0,1-1 0,9 18 0,-12-27-283,0 0 1,0 0 0,-1 0-1,1 0 1,0 0-1,0-1 1,0 1-1,0 0 1,0-1 0,0 1-1,0 0 1,0-1-1,0 1 1,1-1-1,-1 0 1,0 1 0,0-1-1,0 0 1,0 0-1,1 0 1,-1 0-1,0 0 1,0 0 0,0 0-1,1 0 1,-1 0-1,0 0 1,0-1-1,0 1 1,0-1 0,0 1-1,1 0 1,-1-1-1,0 0 1,0 1-1,0-1 1,1-1 0,5-3 109,1-1 1,-1 0-1,11-11 1,-14 13-23,36-38 488,-13 13-70,55-45 0,-78 71-562,0 0 1,0 1-1,0-1 1,1 1-1,-1 0 0,1 0 1,-1 0-1,1 0 1,7-1-1,-11 3-12,1 0-1,0 0 1,-1 0 0,1 0-1,0 0 1,-1 1 0,1-1-1,-1 0 1,1 1 0,0-1-1,-1 1 1,1 0 0,-1-1-1,0 1 1,1 0 0,-1 0-1,1 0 1,-1 0 0,0 0-1,0 0 1,0 0 0,0 0-1,0 1 1,0-1 0,0 0-1,0 1 1,0-1 0,0 1-1,-1-1 1,1 1 0,0 2-1,3 8 89,-2 0-1,1 0 1,-1 0-1,-1 0 1,0 19-1,-1-16 29,1 0 0,1 0 0,4 23-1,-4-33-144,-1-1-1,1 1 1,0-1-1,0 0 1,0 1-1,1-1 1,-1 0-1,1 0 1,0-1 0,0 1-1,1 0 1,-1-1-1,1 0 1,-1 0-1,7 4 1,19 10-172,-11-9 80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40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13811,'9'-5'563,"0"0"0,0 1 0,1 1 0,-1-1 0,1 1 0,0 1 0,0 0 0,0 0 0,13 1 0,6-1 810,58 7 0,-80-5-1268,1 1 0,-1 0 0,1 1 0,-1 0 0,0 0 0,8 4-1,-14-6-93,0 1-1,0 0 1,0-1-1,0 1 1,1 0-1,-1-1 1,0 1-1,0 0 1,-1 0-1,1 0 1,0 0-1,0 0 1,0 0-1,-1 0 1,1 0-1,0 0 1,-1 1-1,1-1 1,-1 0-1,1 0 1,-1 1-1,0-1 1,0 0-1,1 0 1,-1 1-1,0-1 1,0 0-1,0 1 1,0-1-1,-1 0 1,1 0-1,0 1 1,0-1-1,-1 0 1,1 0-1,-1 1 1,1-1 0,-1 0-1,0 0 1,1 0-1,-1 0 1,-1 2-1,-9 12 48,-1-1-1,0 0 1,-1-1 0,0 0 0,-17 12-1,-5 5 56,-5 4 22,22-19-60,0 0-1,1 1 1,1 1-1,-26 35 1,41-51-73,0-1 1,1 1-1,-1 0 1,1-1-1,-1 1 1,1 0-1,-1 0 1,1 0-1,-1 0 1,1 0-1,0-1 0,-1 1 1,1 0-1,0 0 1,0 0-1,0 0 1,0 0-1,-1 0 1,1 0-1,1 0 1,-1 0-1,0 0 1,0 0-1,0 0 0,0 0 1,1 0-1,-1 0 1,0-1-1,1 1 1,-1 0-1,1 0 1,-1 0-1,1 0 1,0-1-1,-1 1 1,1 0-1,0-1 0,-1 1 1,1 0-1,0-1 1,0 1-1,-1-1 1,1 1-1,0-1 1,0 1-1,0-1 1,0 0-1,0 1 1,0-1-1,0 0 0,0 0 1,1 0-1,8 2-76,0-1 0,0 0 0,0-1 0,12-1 0,-8 1-194,14-1-217,0 0 1,47-10-1,-29 1 88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41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16 13379,'27'-14'3097,"-25"12"-1463,-6 6-243,-7 5-590,-1 3-465,0 0 0,1 1 0,0 0 0,1 1 1,-9 16-1,-36 77 69,55-106-400,-17 34 93,3 1 1,-16 56 0,25-69-87,0 1 0,1-1 0,2 1 0,0 0 0,2 29 0,1-47-60,-1 0 1,1 0 0,0 1-1,1-1 1,-1 0-1,1 0 1,0 0-1,1 0 1,-1-1-1,7 12 1,-6-14-3,0 0 1,0 0-1,0 0 0,0 0 1,0 0-1,1-1 1,-1 0-1,1 1 0,0-1 1,0 0-1,-1-1 0,1 1 1,0-1-1,0 0 1,1 0-1,7 1 0,4 0-36,-1-2 1,1 0-1,-1 0 0,18-4 0,21-6-284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41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0 16756,'-6'21'1416,"-3"12"-1016,-2 4-192,-2 13 600,-2 3-304,-1 5-176,2-2-88,2-2-184,1-8-48,4-11-112,-1-8-96,3-15-384,-1-6-168,3-12-1384,-3-7 1752,0-15-265,-2-3-247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42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12947,'4'-5'230,"0"1"1,1 0-1,-1 0 0,1 0 1,0 0-1,0 1 0,0-1 1,0 1-1,1 1 1,-1-1-1,1 1 0,0 0 1,-1 0-1,1 0 1,7 0-1,-4 1 37,-1 0-1,1 1 1,-1 0 0,1 1 0,-1 0-1,1 0 1,-1 1 0,0 0 0,0 0-1,12 5 1,-12-4-70,-1 1 1,1 0-1,-1 1 0,1-1 0,-1 2 1,-1-1-1,1 1 0,-1-1 0,0 2 0,7 8 1,-9-10-105,-1 0-1,0 1 1,0-1 0,0 1 0,0 0 0,-1-1-1,0 1 1,0 0 0,-1 1 0,0-1 0,0 0-1,0 0 1,-1 1 0,0 10 0,-2-11-32,0 0 1,0 0-1,-1 0 1,1 0-1,-1-1 1,-1 1-1,1-1 1,-1 0-1,0 0 1,0 0-1,-8 6 1,-8 13 67,11-12-96,1 0 1,0 1 0,1 0-1,1 0 1,0 1-1,-8 25 1,13-34-33,0-1-1,1 0 1,-1 1 0,1-1-1,0 1 1,0-1 0,0 1 0,1-1-1,-1 0 1,1 1 0,2 7 0,-1-10-8,-1 1 1,1 0-1,-1-1 1,1 1 0,0-1-1,0 1 1,0-1 0,0 0-1,0 0 1,1 0-1,-1 0 1,1 0 0,-1-1-1,1 1 1,0-1 0,-1 0-1,1 1 1,6 0-1,8 2-922,0-1-1,0 0 0,0-2 1,26 0-1,-6-1 336,0 2-422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42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1 306 16147,'19'-21'5003,"61"-68"-2689,-31 27-1829,-18 22-454,46-47-1,-76 87-38,-1-1-1,0 1 0,1-1 1,-1 1-1,0 0 0,1-1 0,-1 1 1,0-1-1,1 1 0,-1 0 0,0 0 1,1-1-1,-1 1 0,1 0 1,-1 0-1,1-1 0,-1 1 0,1 0 1,-1 0-1,1 0 0,-1 0 0,1 0 1,-1 0-1,1 0 0,-1 0 1,1 0-1,-1 0 0,1 0 0,0 0 1,-1 1-3,1 0 1,-1-1 0,0 1 0,0 0 0,1 0-1,-1 0 1,0-1 0,0 1 0,0 0 0,0 0 0,0 0-1,0 0 1,0 0 0,0-1 0,-1 3 0,-11 47-149,9-39 117,-3 14-37,-2 1-21,2 0 0,1 1 0,-2 43 0,7-70 84,0 0-1,0 1 1,-1-1-1,1 1 1,0-1-1,0 1 0,0-1 1,0 0-1,0 1 1,0-1-1,0 1 1,0-1-1,0 1 1,1-1-1,-1 1 1,0-1-1,0 0 1,0 1-1,0-1 0,1 1 1,-1-1-1,0 0 1,0 1-1,1-1 1,-1 0-1,0 1 1,1-1-1,-1 1 1,10-14-230,0-7 30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43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18500,'8'2'1568,"4"2"-1024,3 2-216,5 4 673,1 1-161,6 3-320,-1 0-160,1-1-144,1-1-176,-5-11-728,0-2-912,1-15 1352,-2-5-233,-5-5-207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43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14 613 14003,'-11'22'1739,"9"-14"-517,8-15 553,109-154 2415,30-46-3387,-107 151-714,-13 20-82,-1-1 1,-2 0 0,27-64 0,-64 138-269,-32 86-70,41-104 296,0-2 5,2-1-1,-1 1 1,2 0-1,-2 18 1,5-33 28,-1-1 1,1 1-1,0-1 0,0 1 1,0-1-1,0 1 1,1-1-1,-1 1 0,0-1 1,0 1-1,1-1 1,-1 0-1,1 1 0,0-1 1,-1 1-1,1-1 0,0 0 1,0 0-1,0 1 1,0-1-1,0 0 0,0 0 1,1 1-1,0-1 2,0-1 0,-1 1 0,1-1 0,-1 0 0,1 1 0,0-1 0,-1 0 0,1 0-1,0 0 1,-1-1 0,1 1 0,-1 0 0,1 0 0,0-1 0,-1 1 0,1-1 0,1-1 0,8-3 2,-1-1 0,0 0 0,-1-1-1,14-11 1,8-9-9,47-55-1,-67 68 3,1-1 0,-2 0 0,0 0 0,-1-1 0,-1-1 0,9-21 0,-49 104 10,19-38-120,2 1 1,2 1 0,0 0-1,-5 38 1,14-66 69,-1 0 1,1 0-1,0 0 1,0 0-1,-1 1 0,2-1 1,-1 0-1,0 0 1,0 0-1,1 1 1,-1-1-1,1 0 0,0 0 1,-1 0-1,1 0 1,0 0-1,0 0 1,0 0-1,1 0 0,-1-1 1,0 1-1,1 0 1,2 2-1,14 6-258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44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5 16035,'4'-1'376,"0"0"-1,0 0 1,0 0-1,0 1 0,0 0 1,1-1-1,-1 1 0,0 1 1,0-1-1,0 1 1,0-1-1,1 1 0,-1 0 1,0 1-1,0-1 0,4 3 1,-7-3-353,-1 0 0,1 0 0,0 0 0,-1 0-1,1 1 1,-1-1 0,1 0 0,-1 0 0,0 1 0,1-1 0,-1 0 0,0 0 0,0 1 0,0-1 0,0 0 0,0 1 0,0-1 0,0 0-1,-1 1 1,1-1 0,0 0 0,-1 0 0,1 1 0,-1 0 0,-17 32 55,17-32-64,-51 72 361,32-48 90,-24 42 1,34-42-45,10-25-413,0-1 1,0 1-1,0-1 0,0 0 1,0 1-1,0-1 0,0 1 1,0-1-1,0 1 0,1-1 0,-1 1 1,0-1-1,0 0 0,0 1 1,0-1-1,1 1 0,-1-1 0,0 0 1,0 1-1,1-1 0,-1 0 1,0 1-1,1-1 0,-1 0 1,0 1-1,1-1 0,-1 0 0,1 0 1,-1 0-1,0 1 0,1-1 1,-1 0-1,1 0 0,-1 0 1,1 0-1,-1 0 0,1 0 0,-1 0 1,0 0-1,1 0 0,-1 0 1,1 0-1,-1 0 0,1 0 0,-1 0 1,1 0-1,-1 0 0,0 0 1,1-1-1,-1 1 0,1 0 1,-1 0-1,0 0 0,1-1 0,16-6-234,-1 0-1,0-1 0,-1-1 0,1 0 0,-2-1 0,23-20 0,-18 15 151,19-14-221,-2 1-138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44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0 14979,'4'7'1729,"6"12"-825,2 3-304,1 10 1200,0 4-519,-1 12-225,-2 5-104,-9 9-288,-2 2-72,-11 4-192,-7 0-104,-5-3-144,-7-1-200,-3-11-536,-2-7-392,-2-19 800,-1-9-184,7-15-160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45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14915,'1'-2'166,"0"-1"-1,0 0 1,0 1-1,0-1 1,0 1 0,1-1-1,-1 1 1,1 0-1,-1-1 1,1 1-1,0 0 1,0 0 0,0 0-1,0 0 1,0 1-1,3-3 1,0 2 42,-1 0-1,1 0 1,0 0 0,0 0 0,0 1-1,0-1 1,0 1 0,6 0 0,4 0 150,-1 1 0,0 1 0,0 0-1,0 0 1,23 7 0,-28-6-222,1 1 0,-1 1 1,0-1-1,0 2 0,0-1 0,0 1 0,11 9 0,-18-13-101,1 1-1,-1 0 1,0 0 0,1 1-1,-1-1 1,0 0 0,0 1-1,-1-1 1,1 1 0,0 0-1,-1 0 1,0-1 0,1 1-1,-1 0 1,0 0 0,-1 0-1,1 0 1,0 0 0,-1 0-1,0 1 1,0-1-1,0 0 1,0 0 0,0 0-1,0 0 1,-1 0 0,-1 4-1,-1 1 29,-1-1-1,1 1 1,-2-1-1,1 0 1,-1 0-1,0 0 0,-1-1 1,1 0-1,-1 0 1,-1 0-1,1-1 0,-10 6 1,-6 4 143,-1-1 1,-38 16-1,42-22-109,15-7-71,-1 1 0,1 0 0,-1 0 0,1 0 0,0 0 0,-7 6 0,11-8-26,0 0 0,0 0 0,0 0 0,0 0 0,-1 1-1,1-1 1,0 0 0,0 0 0,0 0 0,0 1 0,0-1 0,0 0 0,0 0 0,0 0-1,0 1 1,0-1 0,-1 0 0,1 0 0,0 1 0,0-1 0,0 0 0,1 0 0,-1 0-1,0 1 1,0-1 0,0 0 0,0 0 0,0 1 0,0-1 0,0 0 0,0 0-1,0 0 1,0 1 0,1-1 0,-1 0 0,0 0 0,0 0 0,0 0 0,0 1 0,1-1-1,-1 0 1,0 0 0,0 0 0,0 0 0,0 0 0,1 0 0,-1 0 0,0 0 0,0 1-1,1-1 1,-1 0 0,0 0 0,0 0 0,0 0 0,1 0 0,14 4-182,98 9-1277,-99-12 1383,31 2-216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3:09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3 106 15451,'-2'24'591,"1"0"1,1-1-1,2 1 0,7 43 0,-7-56-534,1 0 0,0 0-1,1-1 1,0 0 0,0 0-1,1 0 1,0 0 0,1 0-1,0-1 1,1 0 0,0-1-1,11 12 1,-14-16-36,1-1 0,0 1 0,0-1 0,0 0 0,0-1 0,0 1 0,0-1 0,1 0 0,-1 0 0,1 0 0,0-1 0,-1 0 0,1 0 0,0-1 0,0 1 0,-1-1 0,1-1 0,0 1 0,0-1 0,-1 0 0,1 0 0,0 0 0,-1-1 0,1 0 0,-1 0 0,0-1 0,9-4 0,-4 1 35,-1 0-1,1-1 1,-1 0-1,-1-1 1,1 0-1,-1 0 1,-1 0-1,1-1 1,-2 0 0,1-1-1,-1 0 1,0 0-1,4-13 1,-5 11 24,0 0 1,-1 0 0,-1-1-1,0 1 1,-1-1-1,0 0 1,-1 0 0,-1 0-1,0 0 1,-3-24 0,3 37-73,0-1 0,0 0 0,0 0 0,0 1 1,-1-1-1,1 0 0,0 0 0,-1 1 0,1-1 0,0 0 1,-1 0-1,1 1 0,-1-1 0,1 1 0,0-1 1,-1 0-1,0 1 0,1-1 0,-1 1 0,1-1 0,-2 0 1,2 2-8,-1-1 1,1 0 0,0 0-1,-1 1 1,1-1 0,0 0-1,-1 0 1,1 1-1,0-1 1,0 1 0,-1-1-1,1 0 1,0 1 0,0-1-1,0 0 1,-1 1 0,1-1-1,0 1 1,0-1 0,0 1-1,0-1 1,0 0 0,0 1-1,0-1 1,0 1-1,0-1 1,0 1 0,0-1-1,0 1 1,0-1 0,0 0-1,1 1 1,-1 0 0,1 6-8,0 1 0,1-1 0,0 0 0,0 0 0,0 1 0,1-1 0,0-1 0,1 1 0,-1 0 0,1-1 0,1 0 0,-1 0 0,10 10 0,-10-13 4,0 1-1,0-1 1,0 0 0,0-1 0,0 1 0,1-1-1,-1 0 1,1 0 0,-1 0 0,1-1-1,0 1 1,0-1 0,-1 0 0,1 0 0,0-1-1,0 0 1,0 0 0,0 0 0,0 0 0,0-1-1,0 0 1,5-1 0,0-2 4,0 0 0,-1 0 0,1-1 0,-1 0 0,0 0 0,0-1 0,-1-1 0,0 1 0,0-1 0,0-1 0,-1 1 0,9-14 0,-10 13 4,0 1 0,-1-1 0,0 0 0,-1-1 1,1 1-1,-2-1 0,1 0 0,-1 0 0,-1 0 0,0 0 0,0 0 0,0 0 0,-1-1 0,-1-10 0,0 18-4,0 1 0,0 0-1,0 0 1,0 0 0,0 0 0,0-1-1,0 1 1,-1 0 0,1 0-1,0 0 1,-1 0 0,1 0 0,-1 0-1,0 0 1,1 0 0,-1 0 0,0 0-1,1 0 1,-1 0 0,0 0-1,0 0 1,0 0 0,0 1 0,0-1-1,0 0 1,0 1 0,0-1-1,0 1 1,0-1 0,0 1 0,-1-1-1,0 1 0,0 0 0,0 1 0,1-1 0,-1 0-1,0 1 1,0-1 0,1 1 0,-1-1 0,0 1-1,1 0 1,-1 0 0,1 0 0,-1 0 0,1 0-1,0 0 1,-1 0 0,1 0 0,0 0 0,0 1 0,-2 1-1,-3 6 4,0 0 0,1 0 0,0 0 0,0 1 0,1 0 0,1 0-1,0 0 1,0 0 0,-2 11 0,2 2-3,0 0-1,2 0 1,1 26 0,0-39-35,1-1 1,0 1 0,1-1-1,0 1 1,0-1-1,7 15 1,-8-21-10,0 0 0,1 0 1,-1 0-1,1-1 0,0 1 0,0 0 1,0-1-1,0 1 0,0-1 0,1 0 0,-1 0 1,1 0-1,-1 0 0,1 0 0,0 0 1,0-1-1,0 1 0,0-1 0,0 0 0,0 0 1,0 0-1,0 0 0,4 0 0,-1-1 8,0-1-1,-1 1 0,1-1 0,0 0 0,0-1 0,-1 1 1,1-1-1,-1 0 0,1-1 0,-1 1 0,0-1 1,0 0-1,5-4 0,34-28-295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46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2 346 16291,'0'0'101,"0"1"-1,-1-1 0,1 0 0,0 0 1,0 0-1,0 0 0,0 0 0,0 1 1,0-1-1,0 0 0,0 0 0,0 0 1,0 1-1,0-1 0,0 0 0,0 0 1,0 0-1,0 1 0,0-1 0,0 0 1,0 0-1,0 0 0,0 0 0,0 1 1,0-1-1,0 0 0,0 0 0,0 0 1,0 0-1,0 1 0,1-1 0,-1 0 1,0 0-1,0 0 0,0 0 0,0 0 0,0 1 1,1-1-1,-1 0 0,0 0 0,0 0 1,0 0-1,0 0 0,1 0 0,9-4 1909,15-16-683,-24 18-1134,55-52 571,-3-2 1,-3-3-1,47-70 0,-90 118-756,5-7-105,-9 18 33,-6 13 14,-8 20 16,-1-1 0,-2 0 0,-20 33 1,3-5 42,11-16-62,-15 50 0,37-97-299,0 0-1,-1 0 0,1 0 0,0 1 0,1-1 0,3-3 0,9-12-891,-11 6 663,-1 1-157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49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 16331,'0'0'69,"1"0"0,-1 0-1,1-1 1,0 1-1,-1 0 1,1 0-1,-1 0 1,1 0-1,0-1 1,-1 1-1,1 0 1,-1 0-1,1 0 1,0 0-1,-1 1 1,1-1-1,-1 0 1,1 0-1,0 0 1,-1 0-1,1 1 1,-1-1 0,1 0-1,-1 0 1,1 1-1,-1-1 1,1 1-1,-1-1 1,1 0-1,-1 1 1,1-1-1,-1 1 1,0-1-1,1 1 1,-1-1-1,0 1 1,0-1-1,1 1 1,-1-1-1,0 1 1,0 0-1,1-1 1,-1 1 0,0-1-1,0 1 1,0 0-1,0-1 1,0 1-1,0 0 1,-3 42 1427,0-27-1179,-3 78 400,-3 17-487,9 165 0,1-257-698,-7-28-1225,-3-11 685,-21-33-140,10 21 401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49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 12955,'-6'-6'1352,"8"6"-720,4 3-152,7 6 873,5-4-169,10 1-104,2 1-80,8-2-224,1-1-15,0-1-185,1-2-232,0-1-824,-4 0 592,-2-2-176,0-4-144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2:43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58 9562,'7'0'713,"1"-1"246,1 1 1,-1-2 0,1 1-1,-1-1 1,16-5 0,-23 7-806,-1 0 1,1-1-1,-1 1 1,1 0-1,-1 0 0,1-1 1,-1 1-1,1 0 1,-1-1-1,1 1 1,-1 0-1,1-1 0,-1 1 1,0-1-1,1 1 1,-1-1-1,0 1 1,1-1-1,-1 1 1,0-1-1,1 1 0,-1-1 1,0 1-1,0-1 1,0 1-1,0-1 1,1-1-1,-2 1-36,1 1 1,-1-1-1,1 0 1,0 0-1,-1 1 0,1-1 1,-1 0-1,0 1 0,1-1 1,-1 0-1,0 1 1,1-1-1,-1 1 0,0-1 1,1 1-1,-2-1 0,-33-12 1067,24 10-1103,0 1-1,-1 1 1,1 0 0,-1 1-1,1 0 1,-1 0-1,1 1 1,-1 1-1,1 0 1,0 1-1,0 0 1,-12 4-1,18-4-84,-1-1-1,1 1 1,0 0-1,-1 0 1,1 0-1,1 1 1,-1 0-1,0 0 1,1 0-1,0 0 1,0 1-1,0-1 1,1 1-1,-1 0 1,1 0-1,0 1 1,1-1-1,-1 1 1,1-1-1,0 1 1,1 0-1,-1 0 1,1-1-1,-1 11 1,2 40 3,2 1 0,9 58 0,2 31 25,-20 26-29,6-149-9,1-21 15,0-1 0,0 0 1,0 0-1,0 1 0,0-1 0,1 0 1,-1 1-1,1-1 0,-1 0 1,1 0-1,-1 0 0,1 0 1,0 1-1,-1-1 0,1 0 1,0 0-1,0 0 0,0 0 1,0-1-1,0 1 0,0 0 0,0 0 1,0-1-1,0 1 0,0 0 1,1-1-1,-1 1 0,0-1 1,0 1-1,1-1 0,-1 0 1,0 0-1,0 1 0,1-1 1,1 0-1,8 1 77,1 0 0,-1-1-1,15-1 1,-8 0 36,17 1 246,-19 1-544,1 0 1,-1-2-1,0 0 0,1 0 1,-1-2-1,0 0 0,18-6 1,-16 2-89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2:45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1 11322,'3'1'502,"-1"0"0,1 0-1,-1 0 1,1 1 0,-1-1-1,1 1 1,-1-1 0,0 1-1,2 2 1,-3-3-333,0 0 1,0 1 0,0-1-1,-1 0 1,1 1-1,-1-1 1,1 0 0,-1 1-1,0-1 1,1 1-1,-1-1 1,0 1 0,0-1-1,0 0 1,0 1-1,0-1 1,0 1 0,-1-1-1,1 1 1,-1 1-1,-2 9 92,-2 1 0,1-1 0,-2 0 0,1 0 1,-2 0-1,0-1 0,0 0 0,-1 0 0,0-1 0,-1 0 0,-13 12 0,6-7-203,0-2 0,-1 0 0,-1-1 0,0 0 0,-1-2-1,-25 12 1,40-21-51,1 1 1,-1-1-1,0 0 0,0 0 0,0 0 0,0-1 0,0 1 0,0-1 0,0 0 0,1 0 0,-1 0 0,-6-1 0,8 0-6,-1 0 0,1 0 0,0 0 0,0 0 0,0 0 0,-1 0 0,1-1 0,0 1 0,1-1-1,-1 0 1,0 1 0,0-1 0,1 0 0,-1 0 0,1 0 0,0 0 0,-1 0 0,1 0 0,0-1 0,0 1-1,-1-4 1,-1-6-12,0 1-1,1-1 1,1 1-1,0-1 0,0 0 1,1 1-1,1-1 0,-1 0 1,2 1-1,0-1 1,0 1-1,1 0 0,5-12 1,-8 22 8,1 0 1,-1-1 0,1 1 0,0 0-1,0 0 1,-1 0 0,1 0 0,0-1 0,0 1-1,0 1 1,0-1 0,0 0 0,0 0-1,0 0 1,0 0 0,1 1 0,-1-1-1,0 0 1,0 1 0,1-1 0,-1 1 0,2-1-1,-1 1-3,0 0 1,0 1-1,0-1 0,-1 0 0,1 1 0,0-1 0,0 1 0,-1 0 0,1-1 1,0 1-1,-1 0 0,1 0 0,-1 0 0,3 2 0,4 5-28,0 0-1,0 1 1,-1-1 0,8 13-1,-13-18 27,1 2-6,20 27-49,36 42 0,-52-67 81,0 0-1,0 0 0,1 0 0,-1-1 1,1 0-1,1-1 0,-1 0 1,1 0-1,0-1 0,0 0 0,12 3 1,-18-6 27,0-1 1,0 0-1,0 0 0,0 0 1,0 0-1,0 0 1,0-1-1,1 1 1,-2-1-1,1 0 1,0 0-1,0 0 0,0-1 1,0 1-1,-1-1 1,1 1-1,0-1 1,-1 0-1,0 0 1,1 0-1,-1 0 1,0 0-1,0 0 0,2-3 1,9-17 135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2:47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11 15395,'7'-10'2396,"-4"18"-973,-4 21-174,-3 2-764,-8 77 127,2 159-1,10-263-611,1 6-547,-2-14-376,-2-14 484,0 2 45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2:48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14019,'2'-3'227,"0"1"1,0 0-1,0 0 0,0 0 1,0 0-1,1 0 0,-1 0 0,1 1 1,-1-1-1,1 1 0,0 0 1,-1 0-1,6-2 0,41-7 1609,-46 10-1572,27-4 312,0 1 0,0 2 0,-1 0 0,1 2 0,48 9 0,-73-10-559,0 2 1,0-1-1,0 0 0,-1 1 1,1 0-1,-1 0 0,1 0 1,5 5-1,-9-6-15,0 0 0,0 0 0,0 0 0,0 0 0,0 0 0,0 0 0,0 1 0,-1-1 0,1 0 0,-1 0 1,1 1-1,-1-1 0,1 1 0,-1-1 0,0 0 0,1 1 0,-1-1 0,0 1 0,0-1 0,0 0 0,0 1 0,0-1 0,0 1 0,-1-1 0,1 1 0,-1-1 1,1 0-1,0 1 0,-1-1 0,0 0 0,1 0 0,-3 3 0,-9 16-4,-2-1 1,0 0-1,-27 26 0,4-3 6,17-19 12,-42 54 32,56-69-34,0 1-1,1 0 1,1 0-1,-1 1 1,2-1-1,-1 1 1,-2 13-1,5-21-9,1 1 0,-1-1-1,1 0 1,0 1 0,0-1 0,0 0-1,0 1 1,1-1 0,-1 1-1,0-1 1,1 0 0,0 0-1,0 1 1,-1-1 0,1 0 0,1 0-1,-1 0 1,0 0 0,0 0-1,1 0 1,-1 0 0,1 0 0,0-1-1,-1 1 1,1 0 0,0-1-1,0 0 1,0 1 0,0-1-1,0 0 1,0 0 0,0 0 0,1 0-1,-1-1 1,3 2 0,9 1-163,1 0 0,-1 0 0,1-2 1,23 1-1,-21-2-86,15 2 53,-2 0-80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2:48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5 213 17084,'-5'8'1613,"9"-7"-305,13-12 245,1-8-890,-1 0 0,-1 0 0,-1-2 0,22-36 0,12-18-441,-48 75-224,-1 0 0,0 0 0,0 0 0,0 0 0,0 0 0,0 0 0,0 0 0,0 0 0,0 0 0,0 0 0,0 0 0,1 0 0,-1 0 0,0 0 0,0 0 0,0 0 0,0 0 0,0 0 0,0 0 0,0 0 0,0 0 0,0 0 0,1 0 0,-1 0 0,0 0 0,0 0 0,0 0 0,0 0 0,0 0 0,0 0 0,0 0 0,0 0 0,0 1 0,0-1 0,0 0 0,0 0 0,1 0 0,-1 0 0,0 0 0,0 0 0,0 0 0,0 0 0,0 0 0,0 0 0,0 0 0,0 1 0,0-1 0,0 0 0,0 0 0,0 0 0,0 0 1,0 0-1,0 0 0,0 0 0,0 0 0,0 0 0,0 1 0,0-1 0,0 0 0,0 0 0,0 0 0,0 0 0,0 0 0,0 0 0,0 0 0,-1 0 0,1 0 0,1 15-63,-2 16-7,-4 20-76,2-30 11,1-1 0,0 0 0,2 1-1,1 0 1,3 28 0,-4-49 104,1 1 0,-1-1 1,0 1-1,0-1 0,0 1 1,1-1-1,-1 1 0,0-1 1,0 1-1,1-1 0,-1 1 1,0-1-1,1 1 0,-1-1 1,0 0-1,1 1 0,-1-1 1,1 0-1,-1 0 0,1 1 1,-1-1-1,1 0 0,-1 0 1,1 1-1,-1-1 0,1 0 1,-1 0-1,1 0 0,-1 0 1,1 0-1,-1 0 0,1 0 1,-1 0-1,1 0 0,-1 0 1,1 0-1,0 0 0,-1 0 1,1 0-1,-1-1 0,1 1 1,-1 0-1,1 0 0,-1-1 0,1 1 1,9-8-352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2:49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15907,'-3'10'1689,"2"-3"-993,1 1-224,1-1 912,8-1-191,4-2-241,4 0-120,4 5-256,3-2-64,5-1-72,0 0-72,1-3-264,-1-2-280,-3 1-888,0-4-2017,-4-11 2649,-5-1-424,-4-9-344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2:50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18732,'3'7'1424,"-3"5"-1144,2 5-136,-2 7 545,5 0-225,-1 8-320,-2 4-144,0 0-104,4 0-64,-3-5-176,-3-7-137,4-3-455,-2-4-616,5-5 1176,3-2-264,5-6-96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3:09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 15683,'-17'5'447,"1"0"-1,0 2 1,0 0-1,0 0 0,1 2 1,0 0-1,-15 13 1,29-22-422,-1 1 1,1 0 0,0-1-1,0 1 1,0 0-1,0 0 1,0 0 0,0 0-1,0 0 1,1 0-1,-1 0 1,0 1 0,0-1-1,1 0 1,-1 0-1,1 0 1,-1 3-1,1-3-21,0-1 0,0 1 0,0-1 0,1 1-1,-1 0 1,0-1 0,1 1 0,-1-1-1,0 1 1,1-1 0,-1 1 0,1-1 0,-1 1-1,0-1 1,1 0 0,-1 1 0,1-1-1,-1 0 1,1 1 0,0-1 0,-1 0 0,1 0-1,-1 1 1,1-1 0,1 0 0,5 2-84,1 0 1,0-1-1,0 0 1,10-1-1,23 0-302,73 5-548,-102-3 857,0 0-1,0 0 1,0 1 0,0 0-1,-1 1 1,0 1-1,13 6 1,-21-10 93,-1 0 1,0 1-1,0-1 0,0 0 0,0 1 1,0 0-1,0-1 0,0 1 0,-1 0 0,1 0 1,0 0-1,-1 0 0,0 0 0,1 0 1,-1 0-1,0 1 0,0-1 0,0 0 1,0 1-1,-1-1 0,1 1 0,-1-1 1,1 1-1,-1-1 0,0 3 0,-1-1 48,0 0-1,0 0 0,0-1 0,0 1 1,-1 0-1,1-1 0,-1 1 0,0-1 1,0 0-1,0 0 0,-1 0 0,1 0 1,-1 0-1,0 0 0,1 0 0,-4 1 1,-9 7 106,0 0 1,-1-2-1,0 0 0,-1 0 1,1-2-1,-2 0 0,1-1 1,-1 0-1,1-2 0,-2 0 1,-22 2-1,39-6-100,0 0 0,0 0 0,0 0 0,1 0 0,-1 0-1,0-1 1,0 1 0,0 0 0,0-1 0,1 0 0,-1 1 0,0-1-1,1 0 1,-1 0 0,-2-2 0,3 3-62,0-1 0,0 0 0,1 0 0,-1 0 0,1 0 1,-1 0-1,1 0 0,-1 0 0,1 0 0,-1 0 0,1-1 0,0 1 0,0 0 0,0 0 0,0 0 1,-1 0-1,1 0 0,1-1 0,-1 1 0,0 0 0,0 0 0,0 0 0,1 0 0,0-2 1,10-23 172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2:50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1 375 16492,'19'-46'5617,"9"-19"-4430,-6 16-622,8-16-316,45-76 0,-75 141-254,0-1 0,0 1 0,1-1 0,-1 1 1,0 0-1,0-1 0,0 1 0,0 0 0,0-1 1,1 1-1,-1 0 0,0-1 0,0 1 0,1 0 1,-1-1-1,0 1 0,0 0 0,1 0 0,-1-1 1,0 1-1,1 0 0,-1 0 0,0 0 0,1 0 1,-1-1-1,0 1 0,1 0 0,-1 0 0,1 0 1,-1 0-1,0 0 0,1 0 0,-1 0 1,0 0-1,1 0 0,0 0 0,2 16-131,-6 32-87,3-45 198,-6 48-223,-1 6-15,0 81 1,11-114-551,-4-23 781,0 0 1,1-1-1,-1 1 0,0 0 0,0-1 0,0 1 0,1 0 1,-1-1-1,0 1 0,1 0 0,-1-1 0,1 1 0,-1-1 1,0 1-1,1-1 0,-1 1 0,1-1 0,-1 1 0,1-1 1,0 0-1,-1 1 0,1-1 0,-1 0 0,1 1 0,0-1 1,-1 0-1,1 0 0,0 0 0,-1 0 0,1 1 0,1-1 1,2-2-358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2:51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13915,'3'13'1920,"7"-3"-927,0-6-377,6-1 1624,0 0-1080,5 0-327,-3-2-81,0 1-480,-2-2-272,-3-2-712,1-1-56,-1-8 583,0-4-159,0-3-120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2:51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0 15171,'1'2'131,"-1"0"0,1 0 0,0 1 0,-1-1 0,0 0 0,1 0 0,-1 0 0,0 1 0,0-1 0,0 0 0,0 0 0,-1 1 0,1-1 0,-1 0 0,1 0 0,-1 0 0,0 0 0,0 0 0,-1 2 0,-24 45 851,19-38-563,-78 116 1354,70-108-1458,-1-1 0,0 0 0,-1-2-1,-28 21 1,43-34-266,-1-1 0,0-1-1,0 1 1,1 0 0,-1-1-1,-1 1 1,1-1-1,0 0 1,0 0 0,0-1-1,0 1 1,-1 0-1,1-1 1,0 0 0,-1 0-1,-3 0 1,4-1-50,1 1 0,0-1 0,0 0 0,0 0 0,0 0 0,0 0 0,0-1 1,0 1-1,0 0 0,0-1 0,0 0 0,1 1 0,-1-1 0,1 0 0,-1 0 0,1 0 0,0 0 0,-1 0 0,1 0 0,0 0 0,0 0 1,1 0-1,-2-4 0,-1-6-144,0 0-1,1-1 1,0 1 0,1-1 0,0-20 0,1 25 60,1 0 0,-1 1 0,1-1 0,1 0 0,-1 1 0,2-1 0,-1 1 0,1 0 0,0 0 0,4-9 0,-6 15 82,0 0 0,0 0 0,0 0 0,-1 0-1,1 0 1,0 0 0,1 0 0,-1 0 0,0 0 0,0 0 0,0 1 0,1-1 0,-1 0 0,0 1-1,0-1 1,1 1 0,-1-1 0,1 1 0,-1 0 0,0-1 0,1 1 0,-1 0 0,1 0 0,-1 0-1,1 0 1,-1 0 0,0 1 0,1-1 0,-1 0 0,1 1 0,-1-1 0,0 1 0,1-1 0,-1 1-1,0 0 1,0-1 0,1 1 0,-1 0 0,0 0 0,1 1 0,6 4 77,-1 1 1,0 0-1,0 0 0,8 12 1,-13-17-63,51 73 664,-36-49-263,2 0-1,39 43 1,-56-67-445,-1 0 0,1-1 0,-1 1 0,1-1 0,-1 0 0,1 1 0,0-1 0,0 0 0,-1 0 0,1 0 0,0 0 0,0 0 0,0-1-1,0 1 1,0 0 0,0-1 0,0 0 0,1 1 0,-1-1 0,0 0 0,0 0 0,0 0 0,0 0 0,0-1 0,0 1 0,1 0 0,-1-1 0,0 0 0,0 1 0,0-1 0,0 0 0,-1 0 0,1 0 0,0 0 0,0-1-1,1-1 1,18-20-278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2:52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0 16275,'2'1'262,"0"0"0,0-1 0,-1 1-1,1 0 1,0 0 0,0 0-1,-1 0 1,1 0 0,-1 1-1,1-1 1,-1 0 0,1 1-1,-1-1 1,0 1 0,2 2 0,18 27 1530,-14-18-1645,0 0 1,-1 1-1,-1 0 0,0 1 0,-1-1 0,0 1 0,-1 0 0,-1 0 0,0 0 0,-1 0 0,-1 0 0,0 0 0,-1 0 0,-5 23 1,4-25-266,-1 0 1,-1 0 0,0 0-1,-1-1 1,0 1 0,-1-1-1,-1 0 1,0-1 0,0 1 0,-1-1-1,0-1 1,-1 0 0,0 0-1,-1-1 1,0 0 0,-16 11-1,7-9-68,1-1 0,-1 0 0,-26 7 0,-8-1-340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2:52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 16019,'-15'20'1625,"-2"12"-1201,-6 14-192,1 9 784,1 13-520,0 4-64,7 6-216,4-1-128,8-5-56,5-4-24,12-14-8,9-9-56,14-19-312,5-7-328,18-11 576,7-5-104,12-6-48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2:53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17260,'8'7'1472,"-3"9"-1008,-5 6-168,0 8 608,-2 8-207,-1 9-329,2 6-112,-4 0-264,0-2-192,-5-4-345,-1-3-207,-4-12-560,-1-9 984,-8-17-256,1-6-224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2:53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16388,'51'-14'1049,"0"2"1,1 3-1,0 1 1,0 3-1,77 3 1,-119 2-965,1 1 1,-1 1-1,1-1 1,-1 2-1,17 5 1,-25-7-77,0 0 0,0-1 0,0 1 0,0 0 0,0 0 0,0 0 0,-1 1 0,1-1 0,0 0 0,-1 1 0,1-1 0,-1 1 0,0 0 0,1-1 0,-1 1 0,0 0 0,0 0 0,0 0 0,0 0 0,0-1 0,0 1 0,-1 1 0,1-1 0,-1 0 0,1 0 0,-1 0 0,0 0 0,0 0 0,0 0 0,0 0 0,0 1 0,-1-1 0,1 0 0,-2 4 0,0 1 37,-1 0 1,0 0-1,0-1 0,-1 1 0,0-1 0,-7 10 1,-34 35 316,28-33-232,-4 5 49,3-4-8,1 1 1,-21 30 0,34-45-161,1 1 0,0-1 0,0 0 0,1 1 0,-1 0 0,1 0 0,0-1 0,1 1 0,0 0 0,0 0 0,0 0 0,0 1 0,1-1 0,0 0 0,2 11 0,-1-12-55,1-1 0,0 0-1,0 1 1,0-1 0,0 0-1,1 0 1,0-1 0,0 1-1,0 0 1,0-1 0,0 0-1,1 0 1,-1 0 0,1 0-1,0 0 1,0-1 0,0 0-1,5 2 1,3 2-194,0-1 0,1 0 0,0-1 0,0 0 0,13 1 0,2-2-83,1-2-99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2:54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20 13099,'0'0'82,"0"0"0,-1 0 0,1 0 0,0 0 0,0-1 0,0 1 1,0 0-1,0 0 0,0 0 0,0-1 0,0 1 0,0 0 0,0 0 0,0 0 0,0-1 1,0 1-1,0 0 0,0 0 0,0 0 0,0-1 0,0 1 0,0 0 0,0 0 0,1 0 1,-1-1-1,0 1 0,0 0 0,0 0 0,0 0 0,0 0 0,0-1 0,1 1 0,-1 0 1,0 0-1,0 0 0,0 0 0,0 0 0,1 0 0,-1 0 0,0-1 0,0 1 0,0 0 1,1 0-1,-1 0 0,0 0 0,0 0 0,0 0 0,1 0 0,-1 0 0,0 0 0,15-4 1172,-12 4-838,8-3 260,1 1 1,-1 0-1,1 1 1,17 0-1,-26 1-578,1 1-1,0-1 1,0 0 0,0 1 0,0 0-1,0 0 1,0 0 0,-1 0 0,1 1-1,0 0 1,-1-1 0,1 1 0,-1 0 0,0 1-1,0-1 1,5 5 0,-6-5-64,-1 0 0,0 0 0,0 1 0,0-1 1,0 0-1,0 1 0,0-1 0,0 1 0,-1-1 1,0 1-1,1-1 0,-1 1 0,0-1 0,0 1 0,0-1 1,0 1-1,-1-1 0,1 1 0,-1-1 0,1 0 0,-1 1 1,-2 4-1,0 0 9,-1 1 1,0 0 0,-1-1 0,1 0-1,-9 10 1,-6 5 70,-29 26 0,38-39-118,0-1 0,-1 0 1,1-1-1,-1 0 0,-20 8 0,34-15-56,0-1-1,0 0 0,1 1 0,-1-1 1,0 1-1,0 0 0,1 0 0,-1 0 0,0 1 1,1-1-1,-1 1 0,0 0 0,0 0 1,0 0-1,0 0 0,0 1 0,0-1 0,0 1 1,3 2-1,0 0 19,0 0 0,0 0 0,-1 1 0,1 0 0,-1 0 0,0 1 0,-1 0 0,1-1 0,4 10 0,2 10-21,-9-20 59,-1 0 0,1-1 0,0 1 0,0-1 0,1 0 0,0 0 0,-1 0 0,1 0 1,0 0-1,4 3 0,-6-6 10,1-1 0,-1 1 1,0-1-1,0 0 1,1 1-1,-1-1 0,0 0 1,0 0-1,1 0 1,-1 0-1,0 0 0,1 0 1,-1 0-1,0-1 1,0 1-1,1 0 0,-1-1 1,0 1-1,0-1 1,0 1-1,1-1 0,-1 1 1,0-1-1,0 0 1,0 0-1,0 0 0,0 1 1,0-1-1,-1 0 0,2-1 1,26-33-8,9-29-1125,-33 57 947,-1 0-1,-1 0 1,1 0 0,-1 0-1,0 0 1,-1-1 0,2-12 0,-5 7-374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2:58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35 16716,'-13'9'1712,"13"-5"-984,6-2-256,9-2 888,2 0-191,6-2-233,3 1-192,2-2-272,3 3-64,-2 0-104,0 0-128,-10 0-328,-2 0-256,-6 1-720,-4-2-24,-3-11 832,-1-2-248,-3-3-249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2:59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14347,'2'0'145,"-1"1"-1,0-1 1,0 0-1,0 1 1,0-1-1,0 1 1,0-1-1,0 1 1,-1 0-1,1-1 1,0 1 0,0 0-1,0-1 1,0 1-1,-1 0 1,1 0-1,0 0 1,-1 0-1,1 0 1,-1 0-1,1 0 1,-1 0 0,0 0-1,1 0 1,-1 0-1,0 0 1,0 0-1,1 0 1,-1 0-1,0 2 1,2 45 1286,-1-34-1116,-6 205 1216,0-83-1079,2-18 256,4-112-443,1-8-193,2-10-233,-3-30-1104,-4-47 0,-1 49 694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3:11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15195,'-3'54'1213,"2"-1"0,5 58 0,2-63-1027,1 0-1,3 0 1,2 0-1,29 75 1,-40-119-191,1 0-1,-1-1 1,0 0 0,0 0 0,1 0 0,0 0-1,0-1 1,3 6 0,-6-27-31,-10-15 125,-1 0 0,-1 1 0,-37-63 0,49 94-75,0 0 9,0-1 0,-1 1-1,1 0 1,-1 0-1,0-1 1,1 1-1,-1 0 1,0 1-1,-4-4 1,3 6 113,5 5-57,6 8 13,-3-9-87,0-1 1,0 0-1,0 1 0,1-2 1,0 1-1,0-1 1,0 1-1,0-2 1,0 1-1,1-1 0,-1 0 1,1 0-1,0-1 1,-1 1-1,1-2 1,0 1-1,0-1 1,10-1-1,5 0-20,0-1-1,0-2 1,0 0 0,30-10-1,69-36-80,-55 22 23,-63 26 72,0 1-1,0 0 1,0 0-1,0 0 1,0 0-1,0 1 1,0-1-1,0 1 1,4 0-1,-6 0 4,-1 0-1,1 0 1,-1 0 0,1 0-1,-1 0 1,0 1-1,1-1 1,-1 0 0,1 0-1,-1 1 1,0-1-1,1 0 1,-1 0-1,0 1 1,1-1 0,-1 0-1,0 1 1,1-1-1,-1 1 1,0-1 0,0 0-1,1 1 1,-1 0-1,-1 18 61,-5 4 23,2-1 0,0 1-1,-1 23 1,5-44-82,0-1 0,0 0 0,0 0 0,-1 0 1,1 1-1,1-1 0,-1 0 0,0 0 0,0 0 0,0 0 0,1 0 0,-1 1 0,0-1 0,1 0 0,-1 0 0,1 0 1,-1 0-1,1 0 0,0 0 0,-1 0 0,1 0 0,0 0 0,0-1 0,0 1 0,0 0 0,0 0 0,1 1 0,1-2 6,-1 0-1,0 1 0,0-1 0,0 0 0,0 0 0,0 0 1,0-1-1,0 1 0,0 0 0,0-1 0,0 0 0,0 1 1,0-1-1,2-1 0,9-4 31,-1-1 0,0-1 0,17-13 1,9-13-86,-23 20-11,2 0 0,22-15-1,-18 20-68,-21 9 122,1 0 0,-1 0 0,1 0 1,0 0-1,-1 0 0,1 0 1,-1 0-1,1 0 0,0 1 1,-1-1-1,1 0 0,-1 0 1,1 1-1,-1-1 0,1 0 1,0 0-1,-1 1 0,0-1 0,2 1 1,-1 2 4,0-1 0,1 0-1,-1 1 1,0-1 0,0 1 0,0-1 0,-1 1 0,1-1 0,-1 1-1,1 2 1,7 25 169,-8-29-158,1 0-1,-1 0 1,1-1 0,0 1 0,-1 0-1,1 0 1,0-1 0,-1 1-1,1 0 1,0-1 0,0 1-1,-1-1 1,1 1 0,0-1 0,0 1-1,0-1 1,0 1 0,0-1-1,0 0 1,0 1 0,0-1-1,0 0 1,0 0 0,0 0-1,0 0 1,1 0 0,7-2 34,1 0 0,-1 0 1,0-1-1,0-1 0,0 0 0,0 0 0,0 0 1,10-8-1,3-1 5,2 0-16,-3 1-19,28-12-1,-44 22-22,0 0-1,0 0 1,1 1-1,-1-1 0,1 1 1,-1 0-1,1 1 1,0 0-1,-1-1 1,1 2-1,5 0 1,-9-1 3,0 1 0,0-1 0,0 1 0,0 0 0,0 0 1,-1-1-1,1 1 0,0 1 0,-1-1 0,1 0 0,-1 0 0,1 0 1,-1 1-1,0-1 0,1 1 0,-1-1 0,0 1 0,1 2 0,12 34-52,-5-12-246,-9-25 278,1 0 0,0 0 0,-1-1 0,1 1 1,0 0-1,0-1 0,0 1 0,-1-1 1,1 1-1,0-1 0,0 1 0,0-1 1,0 0-1,0 1 0,0-1 0,0 0 1,0 0-1,0 0 0,0 0 0,0 0 1,0 0-1,0 0 0,0 0 0,0 0 0,0 0 1,0 0-1,0-1 0,0 1 0,0 0 1,-1-1-1,1 1 0,1-1 0,14-14-184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2:59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15203,'3'2'5117,"8"4"-3646,24-1-20,1-1 0,57-1 0,70-13-1317,-117 6-345,-38 3 637,10 1-3857,-18 3 1134,-9 4 983,0 0 475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2:59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15587,'13'9'1873,"6"-9"-881,4-2-360,10-4 1064,2-1-311,4-3-281,-3 0-184,0 1-392,-4 4-200,-6 3-416,-3 2-208,-10 4-504,-3 5-184,-5 4-384,-2-1-121,-3 2 849,-3-1-304,-6 3-24</inkml:trace>
  <inkml:trace contextRef="#ctx0" brushRef="#br0" timeOffset="1">54 315 13987,'11'8'2120,"3"-5"-1159,11-3-257,2 0 1176,8-5-512,2-1-167,1 2-297,0-2-208,-5 3-560,-1 0-272,-11 3-920,-3 2 960,-10 7-208,-2 1-96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00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19 16059,'6'-19'2210,"-12"23"-445,-16 29-166,-80 213-631,81-185-829,3 1 1,-12 72 0,22-87 46,-2 76 0,10-105-141,0-1 1,2 1-1,0-1 1,0 0-1,2 0 1,0 0-1,11 28 1,-12-38-87,0-1 1,1 0-1,0 0 1,0 0-1,0-1 1,0 1 0,1-1-1,0 0 1,0 0-1,1 0 1,-1-1-1,1 0 1,0 0-1,0-1 1,0 1 0,12 3-1,-7-3-146,-1-2 0,1 1 0,-1-1 0,1-1 0,0 0 0,0 0 0,0-1 0,-1-1 0,1 0 0,14-3 0,3-3-372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03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16 14611,'11'-3'924,"-3"0"-280,0 0 1,0 1-1,0 0 1,15-1-1,-23 3-596,0 0-1,0 0 0,1 0 1,-1 0-1,0 0 0,0 0 1,0 0-1,1 0 1,-1 0-1,0 0 0,0 0 1,0 0-1,1 1 0,-1-1 1,0 0-1,0 0 0,0 0 1,1 0-1,-1 0 0,0 0 1,0 0-1,0 1 1,0-1-1,0 0 0,0 0 1,1 0-1,-1 0 0,0 1 1,0-1-1,0 0 0,0 0 1,0 0-1,0 1 0,0-1 1,0 0-1,0 0 1,0 0-1,0 1 0,0-1 1,0 0-1,0 0 0,0 1 1,-5 12 688,-11 12-494,15-24-185,-37 49 280,-3-2 0,-2-1 1,-61 51-1,103-97-331,-8 6 50,1 0 0,-1-1 0,-15 9 0,23-15-52,0 1 0,-1 0 0,1 0 0,0-1 0,0 1 1,-1-1-1,1 1 0,0-1 0,0 0 0,-1 1 0,1-1 0,-1 0 1,1 0-1,0 0 0,-1 0 0,1 0 0,0 0 0,-1 0 0,1-1 1,0 1-1,-1 0 0,1-1 0,0 1 0,-1-1 0,1 1 0,0-1 1,0 0-1,0 1 0,-1-1 0,1 0 0,0 0 0,0 0 0,0 0 0,0 0 1,1 0-1,-1 0 0,-1-2 0,0-3-12,0 0 0,0 1 0,1-1 0,-1 0 0,2 1 0,-1-1 0,1 0 0,-1 0 0,2 0 1,-1 0-1,2-6 0,1-10-73,11-33 1,-9 36-7,16-34 0,-19 49 75,0 0-1,0 0 1,0 0-1,1 0 1,0 0 0,0 0-1,0 1 1,0 0-1,0-1 1,1 1 0,-1 0-1,1 1 1,0-1-1,4-2 1,-6 4 10,-1 1 1,1-1-1,0 1 0,0-1 1,-1 1-1,1 0 1,0 0-1,0-1 0,-1 1 1,1 0-1,0 1 1,0-1-1,-1 0 0,1 0 1,0 1-1,0-1 0,-1 1 1,3 1-1,-1 0 2,0-1 0,0 1 0,0 1 1,0-1-1,-1 0 0,1 1 0,-1-1 0,4 7 0,2 4 6,0 0 0,-1 1 0,7 21 0,-10-26-7,9 27-19,11 26 102,-21-57-121,-1 0-1,1 0 1,0 0-1,1-1 1,-1 1 0,1-1-1,0 0 1,0 0 0,6 4-1,-9-7 4,1 1-1,0-1 1,0 0-1,-1-1 1,1 1-1,0 0 1,0 0 0,0-1-1,0 0 1,0 1-1,0-1 1,0 0-1,0 0 1,0 0-1,0 0 1,0 0-1,0 0 1,0 0 0,0-1-1,0 1 1,0-1-1,0 0 1,3-1-1,15-13-197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03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16772,'-6'0'1400,"3"10"-1024,0 3-160,0 8 784,0 2-488,2 7-312,-1 5-72,2 4-64,0 3-32,0 0-160,0-2-136,0-3-280,-1-7-184,-3-13 536,-4-7-112,1-13-144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04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14419,'1'-2'166,"-1"-1"-1,1 0 1,0 0-1,0 1 1,0-1-1,0 1 1,0-1-1,0 1 1,1-1-1,-1 1 1,1 0-1,0 0 1,-1 0-1,1 0 1,0 0-1,5-3 1,-3 2 87,1 0 0,-1 1 0,1-1 0,0 1 0,0 0 0,0 1 0,0-1 0,8 0 0,-1 0 46,1 1 0,-1 1 1,1 0-1,-1 0 0,1 1 0,23 6 1,-33-7-272,1 1 0,-1 0 0,0 0 0,1 1 0,-1-1 0,0 1 1,0-1-1,0 1 0,0 0 0,0 0 0,-1 0 0,1 1 0,-1-1 1,1 1-1,2 3 0,-4-4-11,0 0 0,0 1 0,0-1 0,-1 0 0,1 0 0,0 1 0,-1-1-1,0 1 1,1-1 0,-1 1 0,0-1 0,-1 0 0,1 1 0,0-1 0,0 1 0,-1-1 0,0 0 0,1 1 0,-1-1 0,0 0 0,0 0 0,-2 4 0,-10 15 140,0-1 0,-22 26 0,21-29-67,0 1 0,2 1 0,-12 21 0,23-39-86,0 1 1,0 0-1,0 0 1,0 0-1,1 0 1,-1 0-1,1 0 1,-1 0-1,1 0 1,0 0-1,0 0 1,-1 0-1,1 0 1,1 1-1,-1-1 1,0 0-1,1 0 1,-1 0-1,1 0 1,-1 0-1,1 0 1,0 0-1,1 2 1,1-1-12,0 0 0,0 0 0,0 0-1,0-1 1,0 1 0,1-1 0,-1 0 0,1 0 0,0 0 0,-1 0-1,6 1 1,12 7-522,-14-7 608,-1 0 1,1 0 0,0 0 0,-1 0-1,1-1 1,1-1 0,-1 1 0,14 1-1,-5-7-80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04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0 291 14499,'0'0'77,"0"0"-1,1 0 1,-1-1 0,0 1-1,0 0 1,0 0 0,0 0-1,0 0 1,1 0-1,-1 0 1,0 0 0,0 0-1,0 0 1,0 0 0,1 0-1,-1 0 1,0 0 0,0 0-1,0 0 1,0 0 0,0 0-1,1 1 1,-1-1-1,0 0 1,0 0 0,0 0-1,0 0 1,0 0 0,1 0-1,-1 0 1,0 0 0,0 0-1,0 1 1,0-1-1,0 0 1,0 0 0,0 0-1,0 0 1,1 0 0,-1 1-1,0-1 1,0 0 0,0 0-1,0 0 1,0 0-1,0 1 1,0-1 0,0 0-1,0 0 1,0 0 0,0 0-1,0 0 1,0 1 0,0-1-1,0 0 1,0 0-1,0 0 1,-1 0 0,1 1-1,0-1 1,0 0 0,0 0-1,0 0 1,0 0 0,0 0-1,0 0 1,0 1 0,-1-1-1,18-14 1871,19-25-803,111-154 307,-116 149-1411,-31 44-41,0-1-1,0 1 1,0 0-1,0 0 1,0-1-1,1 1 1,-1 0-1,0 0 1,0-1-1,0 1 1,0 0-1,0 0 1,1-1-1,-1 1 1,0 0-1,0 0 1,0 0-1,1-1 1,-1 1-1,0 0 1,0 0-1,1 0 1,-1 0-1,0-1 1,0 1-1,1 0 1,-1 0-1,0 0 1,1 0-1,-1 0 1,0 0-1,0 0 1,1 0-1,-1 0 1,0 0-1,1 0 1,-1 0-1,1 0 1,-1 14-44,-8 30-29,7-38 55,-11 43-92,3-11-162,-8 71 1,17-109 251,0 1-7,0-1 0,0 1 0,-1 0 0,1-1 0,0 1 0,0-1 0,0 1 0,0-1 1,0 1-1,0-1 0,0 1 0,1-1 0,-1 1 0,0-1 0,0 1 0,0-1 0,0 1 0,1-1 0,-1 1 0,0-1 0,0 1 0,1-1 0,-1 0 0,0 1 1,1-1-1,-1 1 0,1-1 0,-1 0 0,0 1 0,1-1 0,-1 0 0,1 0 0,-1 1 0,1-1 0,0 0 0,8 1-281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06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16980,'0'3'352,"0"0"0,0 0 0,-1 0 1,1 0-1,0 0 0,-1 0 0,-2 5 1,2-3 112,-7 35-227,1 0 1,2 1-1,2 0 1,2 0-1,5 49 1,-4-83-236,0-4-11,0-1 1,0 1 0,1-1 0,-1 1 0,1-1-1,-1 1 1,1-1 0,0 1 0,0-1 0,0 0 0,0 1-1,2 2 1,-3-5-15,0 0-1,1 0 1,-1 0 0,0 0-1,0 0 1,0 0-1,1 0 1,-1 0-1,0 0 1,0 0 0,0 0-1,1 0 1,-1 0-1,0 0 1,0-1-1,0 1 1,0 0 0,0 0-1,1 0 1,-1 0-1,0 0 1,0-1-1,0 1 1,0 0 0,0 0-1,0 0 1,0 0-1,0-1 1,1 1-1,-1 0 1,0 0 0,0 0-1,0-1 1,0 1-1,0 0 1,0 0-1,0 0 1,0-1 0,0 1-1,0 0 1,0 0-1,0 0 1,-1-1-1,1 1 1,0 0 0,0 0-1,0 0 1,0-1-1,-1-14-757,-12-32 35,3 16 186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06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20 14243,'-1'0'1904,"-1"3"-1167,8-3-201,4 2 1576,6-1-1072,1-1-183,9 0-281,6-3-80,3 0-360,4 1-208,-1-3-856,-2-1 848,-9 2-184,-4 1-105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07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1 311 14851,'0'1'181,"0"1"-1,0-1 0,0 1 1,0-1-1,1 1 0,-1-1 0,0 1 1,1-1-1,-1 1 0,1-1 1,0 1-1,0-1 0,-1 0 1,1 1-1,0-1 0,2 2 1,-2-3-77,0 0 1,0-1 0,1 1-1,-1 0 1,0 0 0,0-1-1,1 1 1,-1-1 0,0 1-1,0-1 1,0 1 0,0-1-1,0 0 1,0 1 0,0-1-1,0 0 1,0 0-1,0 0 1,0 0 0,0 0-1,0 0 1,-1 0 0,2-1-1,81-100 3502,29-65-2372,-95 140-1141,-11 17-108,3-3-226,-8 12 82,-3 7 12,-44 122-477,40-108 468,1 1-1,1 0 0,1 0 0,-1 31 1,6-35-675,-2-17 816,1 1 0,-1-1 1,0 0-1,0 1 1,0-1-1,1 0 0,-1 1 1,0-1-1,0 1 1,1-1-1,-1 0 1,0 0-1,1 1 0,-1-1 1,0 0-1,1 0 1,-1 1-1,1-1 0,-1 0 1,0 0-1,1 0 1,-1 1-1,1-1 0,-1 0 1,0 0-1,1 0 1,-1 0-1,1 0 0,-1 0 1,1 0-1,-1 0 1,1 0-1,-1 0 1,0 0-1,2-1 0,9-5-383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3:11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41 201 13459,'17'-26'4930,"7"-10"-3900,-15 19-495,10-30 0,-17 44-496,-1-1 1,1 0-1,-1 0 0,-1 0 1,1 0-1,0 0 0,-1 0 1,0 0-1,0 0 0,0 0 1,-1 0-1,1 0 0,-1 0 1,-1-5-1,2 8-35,-1 1-1,1-1 1,0 0 0,-1 1-1,1-1 1,0 1 0,-1-1-1,1 1 1,-1-1 0,1 1-1,-1-1 1,1 1 0,-1 0-1,1-1 1,-1 1 0,1 0-1,-1-1 1,1 1-1,-1 0 1,0 0 0,1-1-1,-1 1 1,0 0 0,1 0-1,-1 0 1,1 0 0,-1 0-1,0 0 1,1 0 0,-1 0-1,0 0 1,1 0 0,-1 0-1,0 0 1,1 1-1,-1-1 1,1 0 0,-1 0-1,0 1 1,0-1 0,-20 16 49,14-7-48,-1 1 0,2-1 0,-1 1 0,1 0 0,0 1 0,1-1-1,1 1 1,-4 12 0,5-15-6,0 1 0,1 0-1,0 0 1,1 0-1,0 0 1,0 1 0,1-1-1,1 0 1,-1 0 0,4 16-1,-3-23-1,-1 1 0,1-1-1,0 0 1,0 0 0,0 0-1,0 0 1,0 0 0,1 0 0,-1 0-1,0-1 1,1 1 0,0 0-1,-1-1 1,1 1 0,0-1 0,0 0-1,0 1 1,3 0 0,-1 0 0,0-1 1,0 0 0,0 0 0,0 0-1,0 0 1,0-1 0,0 1 0,0-1-1,7-1 1,3-1-7,0 0 1,-1-1-1,1-1 0,-1 0 1,16-8-1,13-9-17,-1-2 1,43-32-1,-23 14-12,-59 40 35,0-1-1,1 1 0,-1-1 1,1 1-1,-1 0 1,1 0-1,-1 0 1,1 0-1,2 0 0,-4 1 5,-1 0-1,0 0 0,1 0 1,-1 0-1,0 0 0,1 0 1,-1 0-1,0 0 0,1 0 1,-1 0-1,0 1 0,0-1 1,1 0-1,-1 0 1,0 0-1,1 1 0,-1-1 1,0 0-1,0 0 0,0 0 1,1 1-1,-1-1 0,0 0 1,0 1-1,0-1 0,1 1 1,0 16 36,-5 8 24,3-17-10,-1 1 0,1 0 0,1 0 0,0 0 1,1 11-1,-1-19-42,0-1 0,1 1 0,-1 0 0,0 0 0,1 0 0,-1-1 0,0 1 0,1 0 0,-1 0 0,1-1 0,-1 1 0,1 0 0,-1-1 0,1 1 0,0-1 0,-1 1 0,1-1 0,0 1 0,-1-1 0,1 1 0,0-1 0,0 1 0,-1-1 0,1 0 0,0 0 0,0 1 0,0-1 0,-1 0 0,1 0 0,0 0 0,0 0 0,0 0 0,0 0 0,-1 0 0,1 0 0,0 0 0,0 0 0,0-1 0,0 1 0,-1 0 0,2-1 0,4-1 24,-1 0 1,1 0-1,-1-1 1,9-5-1,3-3 27,-1-1-1,20-21 0,-24 20-241,1 2 1,0 0-1,28-17 0,-41 27 144,1 1 1,0-1-1,0 1 1,-1 0-1,1-1 1,0 1-1,0 0 1,0-1-1,-1 1 1,1 0-1,0 0 1,0 0-1,0 0 1,0 0-1,-1 0 1,1 0-1,0 0 1,0 0-1,0 0 1,0 0-1,-1 1 1,1-1-1,0 0 1,0 0-1,0 1 1,-1-1-1,1 1 1,0-1-1,-1 1 1,1-1-1,0 1 1,-1-1-1,2 2 1,0 1-252,0 1 1,0-1 0,0 1 0,0 0-1,2 7 1,9 17-924,-6-24 815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07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 15787,'-2'6'1929,"4"-2"-1177,5-3-128,3-1 1056,6 0-495,3 0-193,2 2-312,4-1-120,0-1-232,-4 2-208,-2-1-608,1-1-408,-5-6 704,-5-2-104,0-4-136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07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1 18372,'0'0'40,"1"0"-1,-1 0 1,0 0-1,1 0 1,-1 0 0,1 0-1,-1 0 1,0 0 0,1 0-1,-1 0 1,0 0-1,1 0 1,-1 0 0,1 0-1,-1 0 1,0 0 0,1 1-1,-1-1 1,0 0-1,1 0 1,-1 0 0,0 1-1,1-1 1,-1 0 0,0 0-1,0 1 1,1-1-1,-1 0 1,0 1 0,0-1-1,1 0 1,-1 1 0,0-1-1,0 0 1,0 1-1,0-1 1,0 1 0,0-1-1,0 0 1,1 1 0,-1-1-1,0 1 1,0-1-1,0 0 1,-1 1 0,1-1-1,0 0 1,0 1 0,0-1-1,0 1 1,0-1-1,0 0 1,0 1 0,-1-1-1,1 0 1,0 1 0,0-1-1,-1 1 1,-11 25 519,12-25-530,-24 39 349,-1-1 0,-2-1 1,-2-1-1,-2-1 0,-37 34 1,61-64-218,0 1 1,-1-1 0,1 0 0,-18 9-1,24-15-136,0 1 0,0-1-1,0 1 1,0-1-1,0 0 1,0 1-1,0-1 1,0 0-1,0 0 1,0 1-1,-1-1 1,1 0-1,0 0 1,0-1-1,0 1 1,0 0-1,0 0 1,-1 0-1,1-1 1,-2 0-1,2 0-6,0 0 0,0-1 0,0 1 0,0 0 0,1-1 0,-1 1 0,0 0-1,1-1 1,-1 1 0,0-1 0,1 1 0,0-1 0,-1 1 0,1-1 0,0 1-1,0-1 1,0 0 0,0 1 0,0-1 0,0-2 0,2-16-115,1 0 0,1 0 1,0 0-1,2 0 0,0 0 1,1 1-1,1 0 0,1 1 1,13-22-1,-21 38 71,1 0 0,-1 0 0,0 0 0,1 0 0,-1 1 1,1-1-1,-1 0 0,1 1 0,0-1 0,0 1 0,0 0 0,0-1 0,0 1 0,0 0 1,0 0-1,2-1 0,-2 2 18,-1 0 0,1 0 0,-1 1 0,1-1 0,-1 0 0,1 0 0,-1 1 0,1-1 0,-1 1 0,0-1 0,1 1 0,-1 0 0,0-1 0,1 1 1,-1 0-1,0 0 0,0 0 0,0 0 0,0 0 0,0 0 0,0 0 0,0 0 0,0 1 0,0-1 0,0 2 0,34 59 2,-25-40 162,17 24 0,-23-40-105,0-1-1,0 0 1,1 0-1,-1 0 1,1 0-1,0-1 0,0 1 1,12 6-1,-16-11-83,1 1 1,-1 0-1,1 0 0,-1-1 1,1 1-1,0-1 0,0 1 0,-1-1 1,1 0-1,0 1 0,-1-1 0,1 0 1,0 0-1,0 0 0,-1-1 1,1 1-1,0 0 0,0-1 0,-1 1 1,1-1-1,0 1 0,-1-1 0,1 0 1,-1 0-1,1 1 0,-1-1 0,1 0 1,-1-1-1,0 1 0,1 0 1,-1 0-1,0-1 0,0 1 0,2-3 1,7-13-271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08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16179,'58'42'3231,"-39"-29"-2325,0 0 0,26 26 0,-40-34-846,0 0 0,0 1 0,-1 0 0,1 0 0,-1 0 0,-1 1 0,1-1 0,-1 1 0,0 0 0,-1 0 0,0 0 0,2 9 0,-3-4-75,0 1 1,-1 0-1,0 0 0,-1 0 1,0-1-1,-1 1 1,-1 0-1,0-1 1,-1 0-1,0 0 1,0 0-1,-2 0 1,-11 20-1,10-20-161,-1 0 0,0-1 0,-1 0-1,0 0 1,-1-1 0,0 0 0,0 0 0,-1-1-1,0-1 1,-1 0 0,0 0 0,-18 7 0,-12-2-267,-1-10-164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08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0 14675,'-2'3'387,"0"1"0,1-1 0,-1 0 0,1 0 0,0 0 0,-1 7-1,-3 7 511,-46 102 1610,17-44-1982,-44 149 0,75-215-516,-3 17 47,-7 47-1,12-66-57,1-1 0,0 0 0,0 0 0,0 1 0,1-1 0,0 0 0,0 0 0,0 0 0,1 0 0,0 0 0,0 0 0,0 0 0,5 8 0,-4-11-31,0 0 0,0 0-1,0 0 1,0 0 0,1 0 0,-1-1 0,1 1 0,0-1 0,-1 0 0,1 0 0,0-1 0,0 1 0,0-1-1,1 0 1,-1 0 0,0 0 0,8 0 0,2 0-6,0 0-1,0-2 1,0 0 0,16-2 0,-18 0-11,0 0 0,18-6 0,24-15-149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09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16924,'-3'6'484,"0"0"-1,0 0 1,0 1 0,1-1 0,0 1 0,0 0 0,1-1 0,-1 9 0,-2 58 219,3-52-503,0 45 26,0-4-476,-13 90 1,14-148 149,-1 0 1,0 1-1,-1-1 0,1 0 1,-1 0-1,-2 4 1,4-7 100,0-1-1,0 0 1,-1 1 0,1-1 0,0 0 0,0 1 0,0-1 0,-1 0 0,1 0 0,0 0 0,0 1 0,-1-1 0,1 0 0,0 0 0,0 0 0,-1 1 0,1-1 0,0 0 0,-1 0 0,1 0 0,0 0 0,-1 0 0,1 0 0,0 0 0,-1 0 0,1 0 0,0 0 0,-1 0 0,1 0 0,-1 0 0,0 0 12,0-1-1,1 0 1,-1 0 0,0 0 0,0 1 0,1-1 0,-1 0-1,1 0 1,-1 0 0,0 0 0,1 0 0,0 0 0,-1 0 0,1 0-1,-1-2 1,-7-26-189,-3-12 6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09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16131,'3'-6'270,"1"1"-1,-1 0 1,1 0-1,0 0 1,1 0-1,-1 1 1,1 0-1,0-1 1,0 2-1,0-1 1,1 1-1,-1-1 1,1 2-1,-1-1 1,1 0-1,10-2 1,4 0 284,0 0 1,1 1-1,37-2 0,-40 5-360,0 1 0,-1 1 0,26 4-1,-36-4-156,1 0 1,-1 1-1,0 0 0,0 0 0,-1 1 1,1 0-1,0 0 0,-1 1 0,0 0 0,0 0 1,6 5-1,-10-7-25,0-1 0,-1 1 1,1-1-1,-1 1 0,0 0 1,1 0-1,-1 0 0,0 0 1,0 0-1,0 0 0,-1 0 1,1 0-1,0 0 0,-1 1 1,1-1-1,-1 0 0,0 0 0,0 4 1,0-3 12,-1 1-1,1-1 1,-1 0 0,0 1 0,0-1-1,-1 0 1,1 0 0,-1 0 0,0 0-1,-3 6 1,-5 3 81,-1 0-1,0-1 0,-1 0 1,-15 10-1,19-15-54,-3 3-7,1 0-1,-1 0 1,2 1 0,-1 0-1,1 1 1,-12 18 0,19-26-39,0 1 1,1-1 0,-1 1 0,1-1 0,-1 1 0,1 0 0,0-1-1,0 1 1,1 0 0,-1 0 0,1 0 0,0 0 0,0 0 0,0 0-1,1-1 1,-1 1 0,1 0 0,0 0 0,0 0 0,0-1 0,0 1-1,1 0 1,0-1 0,-1 1 0,1-1 0,1 0 0,3 6-1,9 8-220,-1-2-1,2 0 0,0 0 1,1-1-1,0-2 1,32 19-1,-48-30 194,-1-1 1,1 1 0,-1-1-1,1 1 1,0-1 0,-1 0-1,1 1 1,0-1 0,-1 0-1,1 0 1,0 0 0,-1 1-1,1-1 1,0 0 0,0 0-1,-1 0 1,1 0 0,0 0-1,0 0 1,-1 0 0,1 0-1,0-1 1,-1 1 0,1 0-1,0 0 1,0-1 0,-1 1-1,1 0 1,-1-1 0,1 1-1,0 0 1,-1-1 0,1 0-1,8-11-411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11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19 15051,'2'-1'265,"-1"-1"-1,0 0 0,1 1 1,0 0-1,-1-1 0,1 1 1,0 0-1,0 0 0,0 0 1,-1 0-1,1 0 0,0 0 1,0 0-1,0 1 0,1-1 0,-1 1 1,0 0-1,0-1 0,0 1 1,0 0-1,3 1 0,5-1 348,0 0-1,0 1 0,11 2 1,-17-2-502,-1 0 0,1 0 0,0 0-1,-1 0 1,1 0 0,0 1 0,-1 0 0,0-1 0,1 1 0,-1 1 0,0-1 0,0 0 0,0 1 0,3 3 0,-5-4-91,-1-1 0,1 1 0,0 0 0,0-1 0,-1 1 0,1 0 0,-1 0 1,0 0-1,1 0 0,-1-1 0,0 1 0,0 0 0,0 0 0,0 0 0,-1 0 0,1 0 0,0-1 0,-1 1 0,1 0 0,-1 0 0,0 0 1,0-1-1,1 1 0,-1 0 0,0-1 0,0 1 0,-1-1 0,1 1 0,0-1 0,-3 3 0,-13 14 36,-1-1 1,-1-1-1,-21 15 1,19-15-17,1 0 0,-32 33 0,51-48-38,0 0 0,0 0 0,0 0 0,0 0 0,0 0 0,0 1 0,1-1 0,-1 0 0,0 0 0,0 1 0,1-1-1,-1 0 1,1 1 0,0-1 0,-1 1 0,1-1 0,0 1 0,0-1 0,0 0 0,0 1 0,0-1 0,0 1 0,0-1 0,0 1 0,1-1 0,-1 1 0,0-1 0,1 0 0,-1 1 0,1-1 0,0 0 0,-1 1 0,1-1 0,0 0 0,0 0 0,0 0 0,0 0 0,0 0 0,0 0 0,0 0 0,0 0 0,0 0 0,1 0-1,-1 0 1,0-1 0,2 2 0,5 1-70,-1 1-1,1-1 0,0 0 0,1-1 1,-1 1-1,15 1 0,-10-3-24,0 0-1,0-1 1,-1 0-1,1-1 1,0-1 0,0 0-1,0 0 1,-1-2-1,14-4 1,30-17-189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12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12 12283,'3'-2'182,"0"0"1,0 1 0,0 0-1,0 0 1,0 0 0,0 0-1,0 0 1,1 1 0,-1-1-1,0 1 1,0 0 0,1 0-1,-1 0 1,0 0-1,1 1 1,-1-1 0,0 1-1,0 0 1,0 0 0,0 0-1,0 0 1,0 0 0,0 1-1,0 0 1,0-1 0,0 1-1,-1 0 1,1 0 0,-1 1-1,0-1 1,1 0 0,-1 1-1,2 2 1,3 5 39,0 0-1,-1 0 1,0 0 0,-1 1 0,0 0-1,0 0 1,-1 0 0,2 13-1,-1-1 42,-2 1 0,0 0-1,-2 0 1,-1 0 0,-1-1-1,-6 40 1,0-22 78,-2 0-1,-28 76 1,25-86-458,-1-1 0,-2-1 0,-1 0 0,-21 29 0,26-43-136,-1-1 0,0 0 0,-1 0 0,-1-2 0,0 1 0,0-2 0,-1 0 0,-27 15 0,2-8-358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15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70 13371,'6'0'4991,"64"0"-1435,-35-6-2997,-1-1-1,67-24 1,-24 6-380,-76 25-179,-1 0-1,0 0 1,0 0-1,1-1 1,-1 1-1,0 0 1,1 0-1,-1 0 1,0 0-1,1 0 1,-1 0-1,0 0 1,1 0-1,-1 0 1,0 1-1,1-1 1,-1 0-1,0 0 1,0 0-1,1 0 1,-1 0-1,0 0 1,1 1-1,-1-1 1,0 0-1,0 0 1,1 0-1,-1 1 1,0-1-1,0 0 1,0 0-1,1 1 1,0 12-11,-7 16 5,5-28 7,-10 31 54,-24 47 0,25-59-29,0 1-1,1 0 0,2 0 0,0 1 0,-8 43 0,13-18-18,1 0-1,7 55 1,0-12 19,-5-44-2,7 91 49,0-104-62,-10-31-19,0 0 0,0-1 0,-1 1 0,1-1 0,-1 1 0,1-1 0,-1 0 0,0 0 0,1 0 0,-4 1 0,4-2 10,-138 37 761,57-17-200,71-18-1089,13-5-1736,1 3 2038,0-1 0,0 0 0,0 1 0,0 0 0,0-1 0,0 1 0,0 0 0,3 0 0,7 1-572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17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13139,'1'-1'158,"0"0"0,0 0 0,0 0 0,0-1 0,0 1 0,0 0 0,0 1 0,0-1 0,0 0 1,0 0-1,0 0 0,1 1 0,-1-1 0,0 0 0,0 1 0,1-1 0,-1 1 0,0 0 0,4-1 0,31-4 1153,-28 4-809,1 1-179,36-6 966,0 3-1,58 3 1,-101 0-1247,1 0-1,0 1 1,-1-1-1,1 1 1,-1 0-1,1-1 0,-1 1 1,1 0-1,-1 1 1,0-1-1,4 2 1,-6-2-31,1 0 0,0-1 0,-1 1 1,1 0-1,0 0 0,-1 0 0,1-1 0,-1 1 0,1 0 1,-1 0-1,0 0 0,1 0 0,-1 0 0,0 0 1,0 0-1,1 0 0,-1 0 0,0 0 0,0 0 0,0 0 1,0 0-1,0 0 0,-1 0 0,1 0 0,0 0 0,0 0 1,-1 0-1,1 0 0,-1 0 0,0 2 0,-10 16 89,0 1-1,-2-2 1,0 0 0,-17 17-1,14-16 163,1 1 0,-26 41-1,40-60-236,0 0-1,1 0 1,-1 0-1,1 1 0,-1-1 1,0 0-1,1 1 1,0-1-1,-1 0 1,1 1-1,0-1 1,0 0-1,0 1 0,0-1 1,0 1-1,0-1 1,0 0-1,0 1 1,1-1-1,-1 0 1,1 3-1,0-3-8,0 0-1,0 0 1,0 0-1,0 0 1,0-1-1,0 1 1,0 0-1,0 0 1,1-1-1,-1 1 1,0 0-1,0-1 1,1 0-1,-1 1 1,0-1-1,1 0 1,1 1-1,9-1 21,-1 1-1,0-2 0,0 0 1,14-2-1,-18 2-15,27-4 21,49-8-944,-80 12 871,-1 1-1,1-1 1,0 0-1,-1 0 1,1 0 0,-1-1-1,1 1 1,-1-1-1,0 1 1,0-1-1,3-2 1,5-10-235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3:12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13867,'2'3'236,"-1"0"1,0 1-1,0-1 1,0 0-1,-1 1 0,1-1 1,-1 1-1,0-1 1,1 0-1,-2 1 0,0 6 1,1 15 651,5 26-151,2-1 0,3 1 0,23 71 0,-20-83-549,2-1 0,2 0 0,1-2 1,43 64-1,-57-94-201,16 21 14,-19-25-39,0-1 1,0 0-1,0 0 0,1 1 1,-1-1-1,0 0 0,0 0 0,1 0 1,-1 0-1,1 0 0,-1-1 0,1 1 1,-1 0-1,3 0 0,-23-24-1537,-172-160-4517,81 81 5760,100 88 1337,10 14-975,0 0-1,0-1 1,0 1-1,0 0 1,0 0-1,0 0 1,0-1-1,0 1 0,0 0 1,0 0-1,0-1 1,0 1-1,0 0 1,0 0-1,0 0 1,0 0-1,1-1 1,-1 1-1,0 0 1,0 0-1,0 0 1,0 0-1,0-1 1,1 1-1,-1 0 1,0 0-1,0 0 1,0 0-1,1 0 1,-1 0-1,0 0 1,0-1-1,0 1 1,1 0-1,-1 0 1,0 0-1,31 1 1754,-19 1-1437,26 0 7,-1-1 0,1-2-1,-1-2 1,0-1 0,1-2 0,-2-2 0,1-1 0,60-24-1,-49 10-316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19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2 14531,'5'-1'186,"-1"1"0,1 0 0,-1 0-1,0 0 1,1 1 0,-1-1 0,1 1 0,-1 0 0,0 1 0,0-1-1,1 1 1,-1-1 0,0 1 0,-1 0 0,1 1 0,0-1 0,0 1-1,5 5 1,4 3 179,-1 1-1,0 1 1,14 20-1,-12-13-236,-1 1 0,0 0-1,-2 1 1,0 1 0,-2 0 0,0 0-1,-2 0 1,0 1 0,-2 1 0,0-1-1,-2 1 1,-1-1 0,-1 1 0,-1 0-1,-1 0 1,-1-1 0,-1 1 0,-11 41-1,0-18-116,-3-1-1,-1-1 0,-2 0 1,-45 72-1,27-59-602,-3-1-1,-84 90 1,76-99 238,9-14-118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4:33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1215 586 11610,'10'-122'4783,"-11"98"-4703,0 0-1,-1 0 1,-2 0 0,0 0-1,-2 0 1,0 1 0,-2 0 0,-14-31-1,15 41-58,0-1-1,-1 2 0,0-1 1,-1 1-1,-1 0 1,0 0-1,0 2 0,-1-1 1,-1 1-1,1 1 0,-2 0 1,1 0-1,-1 1 0,-21-9 1,7 7-26,0 1 0,0 2 0,0 0 0,-56-4 0,-114 7-114,168 6 106,-1 1 0,1 2 1,0 0-1,0 2 1,0 2-1,1 0 0,0 2 1,1 1-1,-47 29 0,43-22-12,2 2 0,0 2 0,2 0-1,0 2 1,2 1 0,0 1 0,-34 50 0,54-70-32,3-5 2,0 0 0,0 1 0,1-1 0,-1 1 0,1-1 0,-1 1 0,1 0 0,0 0 0,0 0 0,0 0 0,0 0 0,0 0 0,1 0 0,-1 3 0,1-6 51,0 0 0,0 0 0,0 0 0,0 0 0,1 0 0,-1 0 0,0 1 0,0-1 0,0 0 0,0 0 0,0 0 0,0 0 0,0 0 1,0 0-1,1 0 0,-1 0 0,0 0 0,0 0 0,0 0 0,0 0 0,0 0 0,0 0 0,1 0 0,-1 0 0,0 0 0,0 0 0,0 0 0,0 0 0,0 0 0,0 0 0,0 0 0,1 0 0,-1-1 0,0 1 0,0 0 0,0 0 0,0 0 0,0 0 0,0 0 0,0 0 0,0 0 0,0 0 0,0 0 0,1 0 0,-1-1 0,0 1 0,0 0 1,0 0-1,0 0 0,0 0 0,0 0 0,0 0 0,0-1 0,5-6-102,5-9-129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4:34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0 13251,'-9'8'446,"0"0"0,0 1 1,1 0-1,0 0 0,-9 15 0,-30 54 628,35-56-750,-17 31 159,1 1-1,-34 100 0,59-146-467,1 0 0,0 0 1,1 0-1,-1 0 0,1 16 0,1-22-12,0 1 1,1-1 0,-1 0 0,0 1-1,1-1 1,0 1 0,-1-1 0,1 0-1,0 1 1,0-1 0,1 0-1,-1 0 1,0 0 0,1 1 0,-1-2-1,1 1 1,0 0 0,-1 0-1,1 0 1,0-1 0,0 1 0,4 1-1,1 0-8,0 0 0,-1-1 0,1 0 0,1 0 0,-1-1-1,0 1 1,0-2 0,1 1 0,8-1 0,71-8-368,-71 6 289,118-16-133,-66 13 53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5:01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13803,'-5'5'855,"0"0"1,-1-1-1,0 0 0,0 0 0,-9 5 1,14-9-793,1 0-1,0 0 1,0 0 0,0 0 0,0 0 0,0 0 0,-1 0 0,1 0 0,0 0-1,0 0 1,0 0 0,0 1 0,0-1 0,0 0 0,0 0 0,0 0-1,-1 0 1,1 0 0,0 0 0,0 1 0,0-1 0,0 0 0,0 0 0,0 0-1,0 0 1,0 0 0,0 1 0,0-1 0,0 0 0,0 0 0,0 0 0,0 0-1,0 0 1,0 1 0,0-1 0,0 0 0,0 0 0,0 0 0,0 0-1,0 0 1,0 1 0,1-1 0,6 8 1023,11 7-108,-2-3-669,0-2 0,0 0-1,1-1 1,0-1-1,28 9 1,-40-15-318,1-1 0,0 0 0,-1 0 0,1 0 0,0-1 0,-1 0 0,1 0-1,0 0 1,0-1 0,6-1 0,-9 1-76,1 0-1,-1 0 0,1-1 0,-1 0 0,0 0 1,1 0-1,-1 0 0,0 0 0,0 0 0,-1-1 1,1 1-1,0-1 0,-1 0 0,0 0 0,1 0 1,2-7-1,6-16-226,-2-1-95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5:02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1 454 14707,'1'1'205,"0"0"0,1 0 0,-1 0 0,0 0 0,1-1 0,-1 1 0,1 0 0,-1-1 0,1 1 0,0-1 0,-1 0 0,1 0 0,-1 1 0,1-1 0,0 0 0,-1 0 0,1-1 0,-1 1 0,1 0 0,2-1 0,0-1 57,1 1 0,-1-1 1,0 0-1,0 0 0,0-1 0,0 1 1,4-5-1,6-6 250,0 0 0,19-25 0,-31 34-380,39-49 255,-3-2 0,-2-1-1,-3-2 1,38-91 0,-73 211-510,-11 50 111,5-55-245,-1 98-1,12-131-427,-3-24 676,0 1 0,0-1 0,0 0 0,0 1 0,0-1 0,0 1 0,0-1 0,0 0 0,0 1 1,0-1-1,1 1 0,-1-1 0,0 0 0,0 1 0,0-1 0,0 0 0,1 1 0,-1-1 0,0 0 1,0 1-1,1-1 0,-1 0 0,0 1 0,1-1 0,-1 0 0,0 0 0,1 1 0,-1-1 0,0 0 1,1 0-1,-1 0 0,1 0 0,-1 1 0,0-1 0,1 0 0,-1 0 0,1 0 0,-1 0 0,0 0 1,1 0-1,-1 0 0,1 0 0,-1 0 0,0 0 0,1 0 0,-1-1 0,1 1 0,-1 0 0,1 0 1,9-14-303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5:04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64 13123,'-4'6'1656,"5"-1"-704,2 3-255,8 0 1255,5 1-536,6-2-176,4-1-87,7-6-241,2 0-144,-2-1-224,1-4-104,-4-3-288,-3-3-168,-6 1-536,-4-1-384,-7-7 760,0-3-176,-1-7-136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5:04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3 16788,'6'-1'397,"-3"0"-150,0 1 1,1-1-1,-1 1 0,1 0 0,-1 0 1,0 0-1,7 2 0,-9-2-182,0 1-1,0-1 1,0 1 0,0 0 0,0-1-1,0 1 1,-1 0 0,1-1-1,0 1 1,0 0 0,-1 0 0,1 0-1,0 0 1,-1 0 0,1 0-1,-1 0 1,1 0 0,-1 0 0,0 0-1,1 0 1,-1 0 0,0 0-1,0 0 1,0 0 0,0 0 0,1 1-1,-2-1 1,1 0 0,0 1 0,-1 11 157,0 0-1,-1 0 1,0-1 0,-2 1 0,1-1 0,-10 22 0,1-8-38,-1-1-1,-16 25 1,14-28 84,-33 39-1,42-54-207,0-1-1,-1 0 0,0 0 0,0 0 0,-1-1 0,1 0 0,-1 0 1,0-1-1,-12 5 0,17-8-53,1 0-1,-1 0 1,0-1-1,0 1 1,0-1 0,0 1-1,0-1 1,0 0 0,0 0-1,0-1 1,0 1 0,0 0-1,0-1 1,0 0 0,0 0-1,0 0 1,0 0-1,-4-3 1,3 2-40,1-1 0,-1 0 0,1 0 0,0 0 0,0-1 0,0 1 0,0-1 0,0 0 0,1 0 0,0 0 0,-3-5 0,0-5-140,0 0 1,1 0-1,0 0 1,2 0 0,-1-1-1,0-25 1,6-3-253,4 22 267,-7 21 158,0-1-1,0 1 1,1-1 0,-1 1-1,0 0 1,1-1 0,-1 1-1,0-1 1,1 1 0,-1 0-1,1-1 1,-1 1-1,0 0 1,1 0 0,-1-1-1,1 1 1,-1 0 0,1 0-1,-1 0 1,1 0 0,-1-1-1,1 1 1,-1 0 0,1 0-1,-1 0 1,1 0-1,-1 0 1,2 1 0,0-1 18,-1 1 1,1 0 0,-1 0-1,1 0 1,-1 0-1,1 0 1,-1 0-1,0 0 1,0 0 0,1 0-1,-1 1 1,0-1-1,0 1 1,0-1 0,1 3-1,13 28 229,-8-18-124,-1-1 15,1 1-1,0-2 1,1 1-1,17 19 1,-21-28-105,1 1 0,0-1 0,0 0 0,0 0 0,1-1 0,-1 0 0,1 0 0,0 0 0,0 0 0,0-1 0,0 0 0,0 0 0,11 1 0,-1-1 40,1-1 0,0 0 1,0-2-1,0 0 0,0 0 0,-1-2 0,1 0 0,19-6 1,0-2-23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5:04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0 15667,'10'12'1833,"0"4"-1169,6 4-192,3 4 784,0 10-272,1 2-71,-4 10-281,-3 2-136,-7 7-176,-5 0-56,-11 0-176,-9-2-152,-12-5-408,-9-3-320,-13-13-809,-2-5 1289,-7-8-256,4-5-232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5:05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0 16436,'-1'2'179,"1"0"1,-1 0-1,0-1 1,0 1 0,0 0-1,-1-1 1,1 1 0,0-1-1,-1 1 1,-1 1 0,-6 6 91,-9 17 54,2 0-1,0 1 1,2 1 0,0 0 0,2 1 0,-14 53 0,17-46-319,2 2 0,1-1 0,2 1 1,2-1-1,3 49 0,0-69-36,1 0 0,0 0 0,1-1 0,1 0 0,1 0 0,0 0 0,1 0 0,10 17 0,-12-25-41,1 0 0,0-1 0,0 0 1,1 0-1,0 0 0,0-1 1,0 0-1,1 0 0,0 0 1,0-1-1,0 0 0,1-1 0,0 1 1,0-1-1,0-1 0,0 0 1,9 3-1,32 3-203,0-8-67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5:16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1 825 13867,'1'-5'376,"1"-1"0,0 1 1,0-1-1,0 1 0,1 0 0,0 0 0,5-8 1,2-3 242,116-199 2727,-19 36-2063,-90 148-1098,58-107 502,-61 108-428,-1-1 1,15-53 0,-34 130-424,-12 25 23,-23 110 50,40-177 86,0 1 1,1 0 0,0 0 0,0 0 0,0 0 0,1 0-1,1 8 1,-2-12 4,1 0 0,-1-1-1,0 1 1,1 0 0,-1-1-1,0 1 1,1 0 0,-1-1-1,1 1 1,-1-1 0,1 1-1,-1 0 1,1-1 0,-1 0 0,1 1-1,0-1 1,-1 1 0,1-1-1,0 0 1,-1 1 0,2-1-1,0 0 3,-1 0-1,1 0 0,-1 0 1,1 0-1,-1 0 0,1 0 1,-1-1-1,1 1 0,-1-1 1,0 1-1,1-1 1,-1 1-1,0-1 0,1 0 1,0-1-1,7-4 21,0-1 0,-1 0 0,0-1 0,0 1 0,-1-2 0,12-17 0,33-60 217,-48 79-211,28-56 645,39-112-1,-110 343-481,29-116-313,2-16-33,3-21-171,2 0 0,0 0 0,1 0-1,0 26 1,2-41 302,-1 0-1,1 0 0,0 1 1,0-1-1,0 0 0,0 0 1,0 0-1,0 1 0,0-1 1,0 0-1,0 0 0,0 0 0,0 0 1,0 1-1,0-1 0,0 0 1,0 0-1,1 0 0,-1 1 1,0-1-1,0 0 0,0 0 1,0 0-1,0 0 0,0 0 1,0 1-1,0-1 0,1 0 1,-1 0-1,0 0 0,0 0 0,0 0 1,0 0-1,0 0 0,1 1 1,-1-1-1,0 0 0,0 0 1,0 0-1,0 0 0,1 0 1,-1 0-1,0 0 0,0 0 1,0 0-1,1 0 0,-1 0 1,8-6-461,-4 3 289,5-6-361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29:12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13387,'11'1'3424,"24"0"-2444,-5 1-531,260 2 1159,-229-7-1337,-1-3 1,108-24-1,-154 25-234,-11 4-25,0 0 1,1 0-1,-1 0 1,1 0 0,0 0-1,3 1 1,-7 0-27,0 0-1,0 0 1,0 0-1,0 0 0,0 0 1,0 0-1,0 0 1,-1 0-1,1 0 1,0 0-1,0 0 1,0 0-1,0 0 1,0 0-1,0 0 1,0 0-1,0 0 1,0 0-1,0 0 0,-1-1 1,1 1-1,0 0 1,0 0-1,0 0 1,0 0-1,0 0 1,0 0-1,0 0 1,0 0-1,0 0 1,0 0-1,0 0 1,0 0-1,0 0 0,0-1 1,0 1-1,-1 0 1,1 0-1,0 0 1,0 0-1,0 0 1,0 0-1,0 0 1,0 0-1,0 0 1,0-1-1,0 1 1,0 0-1,0 0 0,0 0 1,1 0-1,-1 0 1,0 0-1,0 0 1,0 0-1,0 0 1,0 0-1,0-1 1,0 1-1,0 0 1,0 0-1,0 0 1,0 0-1,0 0 0,0 0 1,0 0-1,0 0 1,0 0-1,1 0 1,-8-9-624,7-2 334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3:12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34 14083,'-2'15'288,"1"0"0,0-1 0,1 1-1,1 0 1,0 0 0,1-1 0,0 1 0,9 25 0,4 6 355,31 60 0,-27-67-394,24 77-1,-38-98-153,-2 0 0,3 26-1,-5-38-34,-1 1 0,0-1-1,0 0 1,-1 1 0,1-1-1,-1 0 1,-1 1 0,1-1-1,-1 0 1,-4 8-1,0-8 287,3-10-50,2-14-7,13-252 565,-6 222-834,2 1 0,2 0 0,25-74 0,-32 112-29,1 0-1,0 1 1,0 0 0,1 0-1,0 0 1,0 0-1,8-9 1,-9 14-12,-1 0 1,0 0-1,1 1 0,-1-1 0,1 0 0,0 1 0,0 0 1,0 0-1,0 0 0,0 1 0,0 0 0,1-1 1,-1 1-1,0 1 0,1-1 0,-1 0 0,5 1 0,0 0-47,-1 1-1,1 0 0,-1 0 0,1 1 0,-1 0 1,0 0-1,0 1 0,0 0 0,13 8 0,-19-10 53,0 0-1,0 0 0,0 0 0,-1 1 0,1-1 1,0 1-1,-1 0 0,0-1 0,1 1 0,-1 0 0,0 0 1,0 0-1,0 0 0,0 0 0,0 0 0,0 0 0,0 3 1,-1-2 18,0-1 1,0 1-1,0 0 1,-1-1 0,1 1-1,-1-1 1,1 1-1,-1 0 1,0-1 0,0 1-1,0-1 1,-1 0-1,1 1 1,0-1 0,-1 0-1,0 0 1,1 0-1,-3 2 1,-8 8 87,-1 0 1,0-1-1,0 0 1,-1-1 0,0-1-1,-16 8 1,-1-1-174,-63 22 1,69-32-846,25-6 905,0 0 0,0 0 0,0-1 0,1 1 0,-1 0 0,0 0 0,0 0 0,0-1 0,0 1 0,0 0 0,0 0 0,1-1 0,-1 1-1,0 0 1,0 0 0,0 0 0,0-1 0,0 1 0,0 0 0,0 0 0,0-1 0,0 1 0,0 0 0,0 0 0,0-1 0,0 1 0,0 0 0,-1 0 0,1-1-1,0 1 1,0 0 0,0 0 0,0 0 0,0-1 0,0 1 0,-1 0 0,1 0 0,0 0 0,0-1 0,0 1 0,0 0 0,-1 0 0,1 0 0,0 0 0,0 0-1,-1 0 1,1-1 0,0 1 0,0 0 0,0 0 0,-1 0 0,1 0 0,0 0 0,0 0 0,-1 0 0,1 0 0,0 0 0,0 0 0,-1 0 0,1 0 0,-1 0 0,18-13-527,15-4-183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5:17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16147,'11'-7'577,"0"2"0,0-1 0,1 2 0,-1-1 0,1 2 0,0-1 0,14-1 0,-18 4-387,0 0 0,0 0 0,0 1 1,0 0-1,0 0 0,0 1 1,0 0-1,0 0 0,0 1 1,0 0-1,15 6 0,-22-7-174,1 0 0,0 0 0,0 0 0,0 0 0,-1 1 0,1-1-1,0 0 1,-1 1 0,1-1 0,-1 1 0,0 0 0,1-1 0,-1 1 0,0 0 0,0 0-1,0 0 1,0 0 0,-1 0 0,1 0 0,0 0 0,0 2 0,-1 0 19,0 0-1,0-1 1,-1 1 0,1-1 0,-1 1 0,0 0 0,0-1 0,0 1-1,0-1 1,0 0 0,-3 5 0,-5 7 136,0-1 1,-1-1-1,0 0 0,-16 15 1,7-10 131,-1-1 0,-28 20 0,-14 10 151,61-47-453,1 0 0,0 1 0,-1-1 1,1 0-1,0 0 0,-1 0 1,1 1-1,0-1 0,-1 0 1,1 0-1,0 1 0,-1-1 1,1 0-1,0 1 0,0-1 1,0 0-1,-1 1 0,1-1 0,0 0 1,0 1-1,0-1 0,0 0 1,0 1-1,-1-1 0,1 1 1,0-1-1,0 0 0,0 1 1,0-1-1,0 1 0,0-1 1,0 0-1,1 1 0,-1-1 0,0 1 1,0-1-1,0 0 0,1 1 1,16 4-39,29-7-189,-45 2 213,118-19-1461,-75 10 1173,-13 5-40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5:18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82 13611,'-1'0'154,"1"0"0,-1 0 0,1 0 0,0 0-1,-1 0 1,1 0 0,0 0 0,-1-1 0,1 1 0,-1 0 0,1 0 0,0 0 0,-1 0 0,1 0-1,0-1 1,-1 1 0,1 0 0,0 0 0,-1 0 0,1-1 0,0 1 0,-1 0 0,1-1 0,0 1-1,0 0 1,-1-1 0,1 1 0,0 0 0,0-1 0,0 1 0,0 0 0,-1-1 0,1 1 0,0 0-1,0-1 1,0 0 0,0 1-94,0 0 0,0 0-1,0-1 1,-1 1-1,1 0 1,0 0 0,0-1-1,0 1 1,0 0 0,0-1-1,0 1 1,0 0 0,0 0-1,0-1 1,0 1-1,0 0 1,0-1 0,0 1-1,1 0 1,-1 0 0,0-1-1,0 1 1,0 0 0,0 0-1,0-1 1,1 1-1,-1 0 1,0 0 0,0 0-1,0-1 1,1 1 0,-1 0-1,0 0 1,0 0 0,0 0-1,1-1 1,-1 1-1,0 0 1,1 0 0,-1 0-1,0 0 1,0 0 0,1 0-1,-1 0 1,0 0-1,0 0 1,1 0 0,-1 0-1,0 0 1,1 0 0,-1 0-1,0 0 1,0 0 0,1 0-1,-1 0 1,14 3 423,1 0-336,1 0 0,0 0 0,0-2 0,20 0-1,-1-5-111,0-2-1,-1-2 0,49-16 0,47-10-53,-129 33 12,0 1 0,1 0 0,-1 0 0,0 0 1,1 0-1,-1 0 0,0 0 0,1 0 0,-1 0 1,0 1-1,1-1 0,-1 1 0,0-1 0,0 1 0,1-1 1,-1 1-1,0-1 0,0 1 0,0 0 0,0 0 0,1 1 1,0 0-3,0 0 0,0 1 0,0-1 0,-1 1 0,1 0 0,-1-1 0,0 1 0,0 0 0,1 3 0,1 8-3,0 0 1,-1 0 0,0 17-1,-2-26 15,4 112 78,11 122 99,-14-229-154,0 0-1,-1 0 1,1 0-1,-2 0 1,0 0-1,0 0 1,-1-1-1,0 1 0,0 0 1,-4 9-1,3-14 17,0 1-1,1-1 1,-2 0-1,1 0 1,-1 0-1,1 0 1,-1-1-1,-1 1 1,1-1-1,-1 0 1,1-1-1,-1 1 1,0-1-1,0 0 1,-1 0-1,1 0 1,-9 3-1,-1-2 92,0 0-1,-1 0 0,1-1 0,-1-1 1,0-1-1,1 0 0,-1-1 0,-17-2 1,-8-4 337,-75-19 0,107 23-863,14 4-669,19 3-150,-7-5 755,2 0-154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5:20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11939,'0'-2'236,"0"1"0,0-1 1,0 0-1,0 1 0,0-1 1,1 0-1,-1 1 0,1-1 1,-1 0-1,1 1 1,-1-1-1,1 1 0,0-1 1,0 0-1,-1 1 0,1 0 1,0-1-1,0 1 0,1 0 1,-1-1-1,0 1 1,0 0-1,3-2 0,33-22 2641,-27 19-2501,-1 2 0,1-1-1,0 1 1,0 1 0,0 0-1,1 0 1,-1 1-1,21-2 1,-30 4-372,-1 0 0,1 0 1,-1 0-1,1 0 0,-1 0 0,1 1 0,-1-1 0,1 0 0,-1 0 1,1 0-1,-1 0 0,1 1 0,-1-1 0,1 0 0,-1 1 0,1-1 0,-1 0 1,0 1-1,1-1 0,-1 0 0,0 1 0,1-1 0,-1 1 0,0-1 1,1 0-1,-1 1 0,0-1 0,0 1 0,1-1 0,-1 1 0,0-1 1,0 1-1,0-1 0,0 1 0,0 0 0,0-1 0,0 1 0,0-1 1,0 1-1,0-1 0,0 1 0,0-1 0,0 1 0,0-1 0,-1 1 1,1-1-1,0 1 0,0-1 0,-1 1 0,1 0 0,-15 29 2,14-27 6,-47 73 73,-13 23 145,60-97-222,0 0 0,0-1 0,1 1-1,-1 0 1,0 0 0,1 0 0,-1 0 0,1-1-1,0 4 1,0-4-2,0-1-1,0 1 0,0 0 1,0-1-1,0 1 0,1-1 1,-1 1-1,0-1 0,0 1 1,1 0-1,-1-1 0,0 1 1,1-1-1,-1 1 1,0-1-1,1 0 0,-1 1 1,1-1-1,-1 1 0,1 0 1,3 0 13,-1 0-1,1 0 1,-1 0 0,1 0 0,-1 0 0,1-1 0,0 1 0,4-1 0,-6 0-17,40 1-62,-24 0-492,1 0 0,26 4 0,-37-3 185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5:21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9 15635,'0'0'60,"0"0"-1,-1 0 1,1-1 0,0 1-1,0 0 1,0 0-1,-1 0 1,1 0-1,0-1 1,0 1-1,0 0 1,0 0-1,0 0 1,0-1-1,-1 1 1,1 0 0,0 0-1,0-1 1,0 1-1,0 0 1,0 0-1,0-1 1,0 1-1,0 0 1,0 0-1,0-1 1,0 1 0,0 0-1,0 0 1,0-1-1,0 1 1,0 0-1,0 0 1,1 0-1,-1-1 1,0 1-1,10-1 1249,14 9-262,-15-3-986,-1 0-1,0 1 1,0 0-1,-1 1 1,0-1-1,0 1 1,0 1-1,-1-1 1,0 1-1,0 0 1,-1 1-1,0-1 1,0 1-1,-1 0 0,-1 0 1,1 0-1,3 19 1,-2-1-23,0 1 1,-2 0 0,-2-1-1,0 1 1,-4 30 0,-2-8 48,-3 0 0,-2-1 0,-2 0 0,-2 0 0,-2-1 0,-2-1 0,-3-1 0,-1-1 0,-52 78 0,59-102-22,-1 0 0,-1-1 1,-1-1-1,-25 21 0,-12 4 79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2:05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36 12787,'-1'-3'144,"-6"-25"1605,7 28-1736,0 0 1,0 0-1,0 0 1,-1 0 0,1 0-1,0 1 1,0-1-1,0 0 1,0 0-1,0 0 1,0 0 0,0 0-1,0 0 1,0 0-1,0 0 1,0 0-1,0 0 1,0 0 0,0 0-1,0 0 1,-1 0-1,1 0 1,0 0-1,0 0 1,0 0 0,0 0-1,0 0 1,0 0-1,0 0 1,0 0-1,0 0 1,0 0 0,0 0-1,0 0 1,-1 0-1,1 0 1,0 0-1,0 0 1,0 0 0,0 0-1,0 0 1,0 0-1,0 0 1,0-1-1,0 1 1,0 0 0,0 0-1,0 0 1,0 0-1,0 0 1,0 0-1,0 0 1,0 0 0,0 0-1,0 0 1,0 0-1,0 0 1,0 0-1,0-1 1,0 1 0,0 0-1,0 0 1,-2 18 673,2 30 230,13 93 0,20 47-477,-32-183-415,2 10 9,14 73 204,35 105 0,-51-189-192,1 0 0,-1-1 1,1 1-1,-1-1 0,1 1 1,0-1-1,0 0 0,1 1 1,3 3-1,-6-7-27,0 0-1,1 1 0,-1-1 1,1 0-1,-1 0 1,1 1-1,0-1 1,-1 0-1,1 0 1,-1 0-1,1 1 1,-1-1-1,1 0 1,0 0-1,-1 0 1,1 0-1,-1 0 0,1 0 1,-1 0-1,1 0 1,0-1-1,-1 1 1,1 0-1,0 0 1,1-2 23,-1 1 1,1 0 0,0 0-1,-1 0 1,1-1-1,-1 1 1,0-1 0,1 1-1,-1-1 1,2-3-1,82-162 1352,-48 88-971,21-41-73,122-227-68,-175 339-1234,-7 10 64,-5 12 163,5-1 173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2:05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161 130 15683,'1'-1'94,"0"1"0,1-1 0,-1 1 0,0-1 0,0 1-1,1-1 1,-1 0 0,0 1 0,0-1 0,0 0 0,0 0 0,0 0-1,0 0 1,0 0 0,0 0 0,-1 0 0,1 0 0,0 0 0,0 0-1,-1-1 1,1 1 0,-1 0 0,1 0 0,-1-1 0,0 1 0,1 0-1,-1-1 1,0 1 0,0 0 0,0-1 0,0 1 0,0 0 0,0-1-1,0 1 1,-1-2 0,0 1-35,0 1-1,1-1 0,-1 1 1,0 0-1,0 0 1,0-1-1,-1 1 0,1 0 1,0 0-1,0 0 1,0 0-1,-1 0 0,1 1 1,-1-1-1,1 0 0,-1 1 1,1-1-1,-1 0 1,1 1-1,-1 0 0,1-1 1,-1 1-1,1 0 1,-1 0-1,0 0 0,1 0 1,-1 0-1,1 0 1,-1 1-1,-2 0 0,-3 1-44,1 0 0,-1 0-1,1 1 1,0 0-1,0 0 1,0 1 0,0 0-1,0 0 1,1 0-1,0 1 1,0-1-1,0 1 1,1 0 0,-1 1-1,1-1 1,-4 8-1,2-3-27,0 0-1,1 1 1,0-1-1,1 1 1,0 0-1,0 0 1,1 1-1,-2 19 0,5-28 13,-1 0 0,1 0 0,0 0 0,0 0 0,1 0-1,-1-1 1,1 1 0,-1 0 0,1 0 0,0 0-1,0-1 1,0 1 0,0 0 0,0-1 0,1 1-1,1 1 1,-2-2 1,1-1 0,0 0 0,-1 1 0,1-1 0,0 0 0,-1 0-1,1 0 1,0 0 0,0 0 0,0-1 0,0 1 0,0-1 0,0 1 0,0-1-1,0 0 1,0 1 0,0-1 0,0 0 0,0-1 0,0 1 0,0 0 0,0 0 0,2-1-1,14-4-14,0-1-1,-1 0 0,0-1 1,21-13-1,-24 12-6,1 1 0,0 0 0,0 1 0,0 1 0,1 0 0,19-3 0,-32 7 16,0 1 0,0 0 0,0 0-1,-1 0 1,1 0 0,0 1-1,0-1 1,0 1 0,0-1 0,-1 1-1,1 0 1,0 0 0,-1 1 0,1-1-1,-1 0 1,1 1 0,-1-1-1,0 1 1,0 0 0,0 0 0,3 2-1,1 4 4,-1 0 0,0-1-1,0 2 1,-1-1-1,4 10 1,-3-6 21,-4-11 3,-1 0 0,1 1 0,-1-1 0,1 0 0,-1 0 0,1 1 0,0-1 0,0 0 0,0 0 0,0 0 0,0 0 0,0 0 0,0 0 0,0 0 0,0-1 0,0 1 0,0 0 0,0 0 0,1-1 0,-1 1 0,0-1 0,1 1 0,-1-1 0,2 1 0,-1-2 14,-1 1 1,1-1-1,-1 1 0,0-1 0,1 1 0,-1-1 0,0 0 0,1 0 0,-1 1 0,0-1 1,0 0-1,0 0 0,0-1 0,0 1 0,0 0 0,0 0 0,0 0 0,0-1 0,-1 1 1,1 0-1,0-1 0,-1 1 0,1-3 0,3-6 123,-1-1-1,0 0 1,0 0 0,-2 0 0,1 0-1,-1 0 1,-1 0 0,0-1 0,-3-17-1,1 14-64,0 1 0,-2-1-1,0 1 1,0 0-1,-1 0 1,-13-24-1,19 37-158,1 0-1,-1 0 0,1 0 0,0 1 0,-1-1 0,1 0 0,0 1 0,0-1 0,0 1 1,-1-1-1,1 1 0,4 0 0,-3-1-71,44-10-2168,61-22 1,-65 16 1354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2:07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40 13699,'4'-4'673,"-1"-1"0,1 1-1,0-1 1,-1 0 0,3-11 2122,-13 20-2048,-7 6-357,-19 21-288,1 2 0,1 1 0,2 2 0,-39 61 0,50-66-59,1 1 0,1 1-1,2 1 1,1 0 0,2 0 0,-9 47 0,17-66-172,1 0 0,1 0 0,0 0 0,1 0 0,0 0 0,1 0 0,5 22 0,-5-32 60,0 0 0,1 1 1,-1-1-1,1 0 0,1 0 0,-1 0 0,1 0 1,0-1-1,0 1 0,0-1 0,1 1 0,-1-1 0,1 0 1,0-1-1,0 1 0,0-1 0,1 1 0,0-1 1,-1-1-1,1 1 0,0-1 0,0 1 0,9 1 0,-6-2-49,0 0 0,0-1 0,0 0-1,1-1 1,-1 0 0,0 0-1,0 0 1,1-1 0,14-4 0,25-15-593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2:08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2 13675,'1'0'68,"-1"0"0,1-1 0,0 1 0,0 0 0,0 0 0,0 0 0,-1 0 0,1 0 0,0 0 0,0 0 0,0 0-1,0 0 1,-1 0 0,1 0 0,0 0 0,0 1 0,0-1 0,-1 0 0,1 1 0,0-1 0,0 1 0,-1-1 0,1 0 0,0 1 0,-1 0 0,1-1 0,1 2 0,-2-1 24,1 1 0,-1-1 0,1 1 0,-1-1 0,0 1 0,1-1 0,-1 1 0,0-1 0,0 1 0,0 0 0,0-1 0,0 1 0,-1 2 0,-2 6 275,0 0 0,0-1 0,-8 16 1,-7 11 662,-46 69 0,53-90-827,0-1 0,-2 0 1,1-1-1,-2 0 0,0-1 1,-28 20-1,38-29-165,-1-1-1,0 1 1,0-1-1,0 0 1,0 0-1,0 0 1,-1-1-1,1 0 1,0 0-1,-1 0 1,1-1-1,-1 0 1,1 0 0,-8-1-1,10 1-64,-1-1-1,1 0 1,0 0-1,0 0 1,-1-1-1,1 1 1,0-1-1,1 1 1,-1-1-1,0 0 1,0 0 0,1-1-1,-1 1 1,1 0-1,0-1 1,0 0-1,0 1 1,0-1-1,0 0 1,0 0-1,1 0 1,-1 0-1,-1-7 1,1 2-81,0-1-1,0 1 1,1-1 0,0 0 0,1 1-1,0-1 1,0 0 0,1 1 0,0-1-1,2-10 1,-1 14 69,-1-1 0,0 1 0,1 0-1,0 0 1,0 1 0,0-1 0,1 0 0,0 1 0,0-1-1,0 1 1,0 0 0,1 0 0,-1 0 0,1 1 0,0-1-1,0 1 1,1 0 0,5-4 0,-8 6 43,1 0 1,0 1-1,-1-1 1,1 0-1,0 1 1,0-1-1,0 1 1,0 0-1,0 0 1,0 0-1,-1 0 1,1 1-1,0-1 0,0 1 1,0 0-1,0-1 1,-1 1-1,1 1 1,0-1-1,-1 0 1,5 4-1,4 2 59,-1 1 0,1 1 0,13 14 1,-12-11-14,44 48 200,26 23-525,-81-82 230,21 15-451,-21-16 482,0 1 0,0-1 0,0 0 0,1 1 0,-1-1 0,0 0 0,0 1 0,0-1 1,0 0-1,0 0 0,0 0 0,0 0 0,0 0 0,0 0 0,0 0 0,1 0 0,-1-1 0,0 1 0,0 0 0,0-1 0,0 1 0,2-2 0,12-14-243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2:09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7 16011,'1'-7'1489,"1"7"-1033,-1 6-200,-1 8 640,-6 7-160,4 10-296,-1 7-160,-3 8-176,3 2-48,0 0-64,0-1-96,2-6-232,1-5-168,-2-13-328,-2-8-608,0-18 1064,-2-10-248,-6-15-129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2:09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15243,'30'-6'841,"0"1"-1,0 1 0,39 0 0,-51 4-569,0 1 0,0 0 0,-1 2 0,1 0 0,-1 1 0,33 11-1,-48-14-259,0-1-1,0 1 0,1 0 1,-1 1-1,0-1 0,0 0 0,0 0 1,0 1-1,-1-1 0,1 1 1,0 0-1,-1 0 0,1-1 1,-1 1-1,1 0 0,-1 0 0,0 0 1,0 1-1,1 2 0,-1-3-9,-1 1-1,0-1 0,0 0 1,0 1-1,0-1 0,-1 0 0,1 1 1,0-1-1,-1 0 0,0 1 1,0-1-1,1 0 0,-1 0 1,-1 0-1,1 0 0,0 0 1,0 0-1,-1 0 0,-2 3 0,-51 53 4,41-45 10,0 0 0,1 1 1,1 1-1,1 0 0,-16 25 1,26-38-15,0 1 0,0-1 0,0 0 0,0 0 0,0 0 1,0 1-1,1-1 0,-1 0 0,1 1 0,0-1 0,0 0 0,0 1 1,0-1-1,0 1 0,0-1 0,1 0 0,-1 1 0,2 3 0,-1-5-37,0 1 0,0-1 0,0 1-1,0-1 1,1 0 0,-1 1 0,0-1 0,1 0-1,-1 0 1,1 0 0,-1 0 0,1 0-1,0-1 1,-1 1 0,1 0 0,0-1-1,-1 1 1,1-1 0,0 0 0,0 1 0,0-1-1,-1 0 1,1 0 0,3-1 0,2 1-122,1 0 0,0-1-1,-1 0 1,0-1 0,1 0 0,-1 0 0,10-5 0,8-4-238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3:13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117 114 14363,'-1'-1'83,"0"0"-1,1 0 1,-1 1-1,0-1 1,0 0 0,0 0-1,0 1 1,0-1-1,0 0 1,0 1 0,0-1-1,0 1 1,0-1 0,0 1-1,0-1 1,0 1-1,0 0 1,-1 0 0,1 0-1,0-1 1,-2 1-1,0 1 37,0-1 0,0 1 0,1-1 0,-1 1 0,0 0 0,1 0 0,-1 0 0,0 1 0,-2 0 0,0 2 96,-1 0 1,1 0-1,0 0 1,0 0-1,0 1 1,1 0-1,-7 8 0,9-9-133,0 0 0,0 0 0,0 0 0,0 0 0,1 0 0,-1 0 0,1 0 0,0 0 0,0 1 0,1-1 0,-1 8 0,1-10-71,1-1 1,-1 0 0,0 1 0,1-1 0,-1 0 0,0 1-1,1-1 1,0 0 0,-1 1 0,1-1 0,0 0 0,0 0-1,-1 0 1,1 0 0,0 0 0,0 0 0,0 0-1,0 0 1,1 0 0,-1 0 0,0 0 0,0-1 0,0 1-1,1 0 1,-1-1 0,0 1 0,1-1 0,-1 0 0,0 1-1,1-1 1,-1 0 0,1 0 0,-1 0 0,0 0 0,1 0-1,-1 0 1,1 0 0,-1 0 0,2-1 0,11-1-104,-1-1 0,0-1 0,0 0 0,0 0 0,-1-1 1,22-13-1,-20 11-104,0 0 1,1 1-1,0 0 1,24-5-1,-40 11 211,1 0-1,0 0 1,0 0-1,0 0 0,0 1 1,0-1-1,0 0 1,0 0-1,0 0 1,-1 0-1,1 0 0,0 0 1,0 1-1,0-1 1,0 0-1,0 0 0,0 0 1,0 0-1,0 1 1,0-1-1,0 0 1,0 0-1,0 0 0,0 0 1,0 0-1,0 1 1,0-1-1,0 0 0,0 0 1,0 0-1,0 0 1,0 0-1,1 1 1,-1-1-1,0 0 0,0 0 1,0 0-1,0 0 1,0 0-1,0 0 0,0 1 1,0-1-1,1 0 1,-1 0-1,0 0 0,0 0 1,0 0-1,0 0 1,0 0-1,1 0 1,-1 0-1,0 0 0,0 0 1,0 0-1,0 0 1,1 0-1,-1 0 0,0 0 1,0 0-1,0 0 1,0 1 22,0-1 1,0 0 0,-1 0-1,1 0 1,0 1 0,0-1-1,-1 0 1,1 0 0,0 0-1,-1 0 1,1 1 0,0-1-1,0 0 1,-1 0-1,1 0 1,0 0 0,-1 0-1,1 0 1,0 0 0,-1 0-1,1 0 1,0 0 0,-1 0-1,1 0 1,0 0 0,-1 0-1,1 0 1,0-1 0,-1 1-1,1 0 1,0 0 0,-1 0-1,1 0 1,0 0-1,0-1 1,-1 1 0,1 0-1,0 0 1,0-1 0,0 1-1,-1 0 1,1 0 0,0-1-1,0 1 1,-1-1 0,-1-7 183,0 1 1,0-1 0,0 0 0,1 0-1,0 0 1,1-1 0,0-9-1,0-8-121,-1 25-96,1-5-98,0 1 1,-1 0-1,2 0 0,-1 0 0,2-9 1,-2 12 20,1 1 0,-1 0 0,1 0 1,-1-1-1,1 1 0,0 0 0,0 0 1,-1 0-1,1 0 0,0 0 0,0 0 1,0 0-1,0 0 0,0 0 0,0 0 0,0 0 1,0 1-1,1-1 0,-1 0 0,0 1 1,0-1-1,1 1 0,-1-1 0,0 1 1,1 0-1,1-1 0,15 0-492,-1 0 1,0 0-1,21 3 0,6 3-103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2:10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1 216 16692,'0'0'82,"1"1"1,0-1 0,-1 1-1,1-1 1,-1 1 0,1-1 0,0 1-1,-1-1 1,1 0 0,0 0 0,0 1-1,-1-1 1,1 0 0,0 0 0,0 0-1,-1 1 1,1-1 0,0 0-1,0 0 1,0 0 0,-1-1 0,1 1-1,0 0 1,0 0 0,-1 0 0,1 0-1,0-1 1,0 1 0,-1 0 0,1-1-1,0 1 1,-1-1 0,1 1-1,0 0 1,-1-1 0,1 0 0,27-26 911,-18 16-420,11-13-29,24-33 1,-30 36-590,2 0 0,28-28-1,-45 49 41,0 0 0,0-1 1,0 1-1,0 0 0,1-1 0,-1 1 0,0 0 0,0 0 0,0-1 0,1 1 0,-1 0 0,0 0 0,0 0 0,1-1 0,-1 1 0,0 0 0,0 0 0,1 0 0,-1 0 0,0-1 0,0 1 0,1 0 0,-1 0 0,0 0 0,1 0 0,-1 0 0,0 0 0,1 0 0,-1 0 0,0 0 0,1 0 0,-1 0 1,0 0-1,1 0 0,-1 0 0,0 0 0,0 0 0,1 1 0,-1-1 0,0 0 0,1 0 0,-1 0 0,0 0 0,0 1 0,1-1 0,-1 0 0,0 0 0,0 0 0,0 1 0,1-1 0,-1 0 0,0 0 0,0 1 0,0-1 0,0 0 0,1 1 0,-1-1 0,0 0 0,0 0 0,0 1 0,0-1 0,0 0 1,0 1-1,0-1 0,0 1 0,-1 20-105,1-21 109,-20 104-220,13-76-61,1 1 1,1 0-1,-1 53 1,6-81 264,0 0-1,0 0 1,0 0 0,0 0-1,0 1 1,0-1 0,0 0-1,1 0 1,-1 0 0,0 0 0,1 0-1,-1 0 1,1 0 0,-1 0-1,1 0 1,-1 0 0,1 0-1,0 0 1,0 0 0,-1 0-1,1 0 1,0 0 0,0-1-1,1 2 1,14-3-243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2:10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0 15963,'-6'18'1385,"-4"9"-969,1 5-176,2 8 368,-1 5-56,6 2-88,2-4-112,4-4-224,2-6-72,3-11-112,0-5-56,1-17-256,-2-6-144,-6-15-304,-2-5-216,-15-9 696,-2-3-184,-9-2-105</inkml:trace>
  <inkml:trace contextRef="#ctx0" brushRef="#br0" timeOffset="1">1 60 15347,'16'7'1633,"10"-1"-929,4-2-288,12 2 736,0-2-176,3-4-192,0 0-215,-3-1-569,-3-4-400,-6-2 376,-2-2-48,-10 1-153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4:05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16492,'-13'4'1744,"3"-1"-1032,5-3-280,5 1 632,5 2-71,13 3-217,6 0-152,20-2-360,9-1-88,9 0-192,3 1-128,2-1-256,-3 0-224,-14 0-473,-9-2 833,-22 8-184,-18 0-216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4:05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13683,'-4'9'1296,"15"4"-696,11-4-120,16-3 689,5-1-297,12 0-160,3-2-32,4-3-584,-3-2 1809,1-1-1609,-7 0 24,-12-1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4:06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7 15667,'1'0'151,"0"-1"0,-1 0 0,1 1-1,0-1 1,0 1 0,-1-1 0,1 1-1,0-1 1,0 1 0,0 0 0,0-1-1,0 1 1,-1 0 0,1 0 0,2 0-1,-3 0-91,1 0-1,-1 0 1,0 0-1,1 0 0,-1 1 1,0-1-1,1 0 1,-1 0-1,0 0 0,0 1 1,1-1-1,-1 0 1,0 1-1,0-1 0,1 0 1,-1 0-1,0 1 1,0-1-1,0 0 0,0 1 1,0-1-1,0 1 1,1-1-1,-1 0 0,0 1 1,0-1-1,0 1 1,-4 35 1448,2-22-1355,-34 282 754,4-43-1572,31-231-586,1-18-582,0-14 858,1-12 224,-1-10-197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4:07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17692,'6'-1'1448,"2"5"-952,1 3-160,8 5 688,5-2-271,13 0-265,4 0-56,10-2-80,3-4-40,2-4-128,-1-2-80,-7-3-224,-2-1-152,-12 2-512,-9 2-280,-14 2 816,-8 3-193,-5 3-183</inkml:trace>
  <inkml:trace contextRef="#ctx0" brushRef="#br0" timeOffset="1">107 415 14891,'-2'17'1497,"17"-7"-785,5-7-256,13-3 832,3 0-456,8-3-208,2-1-48,-3-1-343,-1 4-265,-13 1-593,-6 6-207,-14 1 624,-8 6-152,-5 6-152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4:07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15427,'9'15'1417,"11"-6"-841,8-2-208,9-3 464,4-4-128,8 0-536,-1-4 1809,2-5-1625,-5-1 48,-7 0-80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4:08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52 14491,'6'-5'446,"0"-1"0,-1 1 0,0-1 0,0 0 0,-1 0 0,5-7 0,-9 13-415,0 0 1,0 0-1,0 0 0,0 0 0,0 0 1,0 0-1,0 0 0,0 0 0,1 0 0,-1 0 1,0 0-1,0-1 0,0 1 0,0 0 1,0 0-1,0 0 0,0 0 0,0 0 1,0 0-1,0 0 0,1 0 0,-1 0 0,0 0 1,0 0-1,0-1 0,0 1 0,0 0 1,0 0-1,0 0 0,0 0 0,0 0 1,0 0-1,0 0 0,0 0 0,0-1 1,0 1-1,0 0 0,0 0 0,0 0 0,0 0 1,0 0-1,0 0 0,0 0 0,0-1 1,0 1-1,0 0 0,0 0 0,0 0 1,0 0-1,-1 0 0,1 0 0,0 0 0,0 0 1,0 0-1,0 0 0,0-1 0,0 1 1,0 0-1,0 0 0,0 0 0,0 0 1,-1 0-1,1 0 0,0 0 0,-9 5 788,-11 11-319,-2 6-345,1 2 1,0 0-1,2 2 1,1 0-1,-25 49 1,17-22-69,3 1 0,-19 68-1,28-75 15,3 0 0,-8 64 0,17-90-124,0 0 0,2 1 0,0-1 0,2 0 0,0 0 0,1 1 0,10 34 0,-10-49-18,-1-1-1,1 1 1,0-1-1,1 0 1,0 0 0,0 0-1,0 0 1,0-1-1,1 0 1,0 1 0,0-2-1,1 1 1,-1-1-1,1 0 1,0 0 0,0 0-1,0-1 1,0 0-1,1 0 1,12 3 0,33 5-191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4:44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11578,'-2'8'7119,"10"-2"-6656,0-1 0,1-1 0,-1 1 0,1-1 0,0-1 0,0 0 0,1 0 0,10 2 0,81 9 431,-94-13-788,15 1 39,-12-2-99,0 0 0,0 1 1,0 1-1,0 0 1,0 0-1,17 7 0,-23-6-510,-7-4-285,2 0 645,0 1 1,0-1 0,0 0-1,0 1 1,1-1 0,-1 0-1,0 0 1,0 0-1,1 1 1,-1-1 0,1 0-1,-1 0 1,0-1 0,-1-6-405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4:46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10 14683,'5'-2'600,"19"-5"952,-23 7-1516,-1 0-1,0 0 1,1 0-1,-1 0 1,1 0-1,-1 0 1,1 0-1,-1 0 1,0 0-1,1 0 0,-1 0 1,1 0-1,-1 0 1,0 1-1,1-1 1,-1 0-1,1 0 1,-1 0-1,0 1 1,1-1-1,-1 0 1,0 1-1,0-1 0,1 0 1,-1 1-1,0-1 1,0 0-1,1 1 1,-1-1-1,0 0 1,0 1-1,0-1 1,1 1-1,-1-1 1,0 0-1,0 1 1,0-1-1,0 1 0,0-1 1,0 1-1,0-1 1,0 0-1,0 1 1,0-1-1,0 1 1,0-1-1,-1 0 1,1 1-1,0-1 1,0 1-1,-4 13 301,0-1 1,-1 1-1,0-1 1,-1 0-1,-1-1 0,0 0 1,-10 14-1,-65 76 342,70-88-594,0-1 0,-1-1-1,0 1 1,-1-2 0,-1 0 0,1-1 0,-2 0 0,1-2 0,-1 1 0,-1-2 0,-17 6 0,31-12-62,0 0 0,0 0 1,0-1-1,0 1 1,1-1-1,-1 0 0,0 0 1,0 0-1,0 0 0,0-1 1,0 1-1,0-1 1,1 0-1,-1 1 0,0-1 1,0-1-1,1 1 1,-5-3-1,4 2-15,1 0 0,0 0 0,-1-1 0,1 1 0,1-1 0,-1 1 0,0-1 0,1 0 0,-1 0 0,1 1 0,0-1 0,0 0 1,0 0-1,0-1 0,0 1 0,1 0 0,-1-5 0,0-1-29,1-1-1,0 1 1,1 0 0,0 0 0,1 0 0,-1 0-1,2 0 1,-1 0 0,1 0 0,1 1 0,-1-1 0,1 1-1,1 0 1,0 0 0,8-11 0,-11 17 19,0 0 0,0 0 0,0 1 0,0-1 0,1 1 0,-1-1 0,0 1 0,1 0 0,-1-1 0,1 1 0,-1 1 0,1-1 0,-1 0 0,1 1 0,0-1 0,-1 1 0,1 0 0,0 0 0,0 0 0,-1 0 0,1 0 0,0 1 0,-1-1 0,1 1 0,0-1 0,-1 1 0,1 0 0,-1 0 0,1 0 0,2 2 0,8 6-12,1-1-1,-1 1 1,-1 1-1,14 13 1,0 0 5,1-2-15,144 124-520,-162-138 445,0-6-30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3:14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142 718 15603,'-8'-1'359,"-1"1"0,0-1 0,0 1 0,0 1 0,0 0 0,1 0 0,-14 4 0,19-4-274,-1 0-1,1 1 0,0-1 1,0 1-1,0-1 0,0 1 1,0 0-1,0 0 0,0 0 1,1 1-1,-1-1 1,1 1-1,0-1 0,-1 1 1,1 0-1,0 0 0,1 0 1,-1 0-1,1 0 0,-1 0 1,-1 7-1,2-7-59,1-1 0,-1 1 1,1 0-1,-1 0 0,1 0 0,0 0 0,1-1 1,-1 1-1,0 0 0,1 0 0,-1 0 1,1-1-1,0 1 0,0 0 0,0-1 0,0 1 1,0-1-1,1 1 0,-1-1 0,1 1 0,0-1 1,0 0-1,0 0 0,0 0 0,0 0 0,0 0 1,0-1-1,0 1 0,1 0 0,-1-1 1,4 2-1,1 0-18,-1 0 0,1 0-1,1-1 1,-1 0 0,0 0 0,0-1 0,1 0 0,-1 0 0,1-1 0,12 0 0,-12-1-28,1 0-1,-1-1 1,0 0 0,0-1 0,0 0 0,-1 0 0,1-1-1,-1 1 1,0-2 0,0 1 0,0-1 0,0 0-1,-1 0 1,9-10 0,-10 10-19,-1 0 0,0-1 1,1 1-1,-2-1 0,1 0 0,-1 0 0,0 0 0,0-1 1,-1 1-1,0-1 0,0 0 0,0 1 0,-1-1 0,0 0 1,0 0-1,-1 0 0,0-10 0,-4 8-74,-1 11 64,-5 11 39,7-4 33,0-1 0,1 1-1,0 0 1,0 0 0,1-1 0,0 1-1,0 0 1,1 0 0,0 0 0,1 0-1,2 14 1,-2-19-19,0 0-1,0-1 1,0 1 0,1 0 0,-1 0-1,1-1 1,0 1 0,0-1-1,1 0 1,-1 1 0,0-1-1,5 3 1,-5-4-28,0 0 0,1 0 0,-1-1 0,1 1 0,0-1-1,-1 0 1,1 0 0,0 0 0,0 0 0,0 0 0,-1-1 0,1 1 0,0-1 0,0 0-1,0 0 1,0 0 0,0 0 0,5-1 0,2-1-132,0-1 0,0 0 0,1-1 0,-2 0 0,1-1 0,0 0 0,-1 0 0,0-1 0,0 0 1,-1 0-1,0-1 0,0 0 0,0-1 0,-1 0 0,10-14 0,2-4-253,-1-2 0,-2 0 0,25-56 1,23-93-1553,-55 145 1791,-1 0 1,-2-1-1,4-50 0,-12 56 1030,2 27-840,-1 0 1,1-1-1,0 1 0,0 0 0,0 0 1,0 0-1,0 0 0,0 0 0,0-1 0,-1 1 1,1 0-1,0 0 0,0 0 0,0 0 1,0 0-1,0 0 0,-1 0 0,1-1 0,0 1 1,0 0-1,0 0 0,-1 0 0,1 0 1,0 0-1,0 0 0,0 0 0,0 0 0,-1 0 1,1 0-1,0 0 0,0 0 0,0 0 1,-1 0-1,1 0 0,0 0 0,0 0 0,0 1 1,0-1-1,-1 0 0,1 0 0,0 0 1,0 0-1,0 0 0,0 0 0,-1 0 0,1 1 1,0-1-1,0 0 0,0 0 0,0 0 1,0 0-1,0 1 0,0-1 0,-3 4 149,0 0-1,1 1 1,-1-1-1,1 1 0,0-1 1,1 1-1,-2 6 1,-6 23 506,2 0 1,2 1 0,1 0-1,2 0 1,3 46 0,1-50-695,2 0 1,1 0-1,1-1 1,2 1-1,1-2 1,16 37-1,-23-60-98,1 0 0,0-1-1,0 1 1,0-1 0,1 0-1,-1 0 1,7 6-1,-10-11 108,0 1 0,0-1-1,0 0 1,1 0-1,-1 0 1,0 0-1,0 0 1,0 1 0,0-1-1,1 0 1,-1 0-1,0 0 1,0 0-1,0 0 1,1 0 0,-1 0-1,0 0 1,0 0-1,0 0 1,1 0 0,-1 0-1,0 0 1,0 0-1,0 0 1,1 0-1,-1 0 1,0 0 0,0 0-1,0 0 1,1 0-1,-1 0 1,0 0-1,0 0 1,0 0 0,1 0-1,-1 0 1,0 0-1,0-1 1,0 1-1,0 0 1,0 0 0,1 0-1,-1 0 1,0 0-1,0-1 1,0 1-1,0 0 1,0 0 0,3-13-367,-4-16 210,-2 0 0,0 1 1,-11-42-1,6 32 748,-4-48 0,12 86-544,0-1 0,-1 0 0,1 1 0,0-1 0,0 0 0,0 0-1,0 1 1,0-1 0,1 0 0,-1 1 0,0-1 0,0 0 0,0 1 0,1-1-1,-1 0 1,0 1 0,1-1 0,-1 1 0,1-2 0,-1 2-14,1 0 1,-1 0 0,1 0-1,-1-1 1,1 1-1,-1 0 1,1 0 0,-1 0-1,0 0 1,1 0-1,-1 0 1,1 1 0,-1-1-1,1 0 1,-1 0-1,1 0 1,-1 0 0,0 0-1,1 1 1,-1-1-1,0 0 1,1 0 0,0 1-1,29 26 671,-14-12-423,-10-10-259,1 0 0,0-1 1,0 0-1,1 0 0,-1-1 0,1 0 0,-1 0 0,1 0 0,0-1 0,0-1 0,0 1 0,0-1 0,1-1 0,-1 0 0,0 0 0,9-1 0,-4-1-94,1-1 0,0-1 0,-1 0 0,0-1 0,0 0 0,0-1 0,-1 0 1,20-14-1,20-23-236,-6 5 263,-46 38 64,0 0 0,0 0 0,0 0 1,0 0-1,0 0 0,1 0 0,-1 0 0,0 0 1,0-1-1,0 1 0,0 0 0,0 0 0,0 0 0,0 0 1,1 0-1,-1 0 0,0 0 0,0 0 0,0 0 1,0 0-1,0 0 0,0 0 0,1 0 0,-1 0 0,0 0 1,0 0-1,0 0 0,0 0 0,0 0 0,0 0 0,0 0 1,1 0-1,-1 1 0,0-1 0,0 0 0,0 0 1,0 0-1,0 0 0,0 0 0,0 0 0,0 0 0,0 0 1,1 0-1,-1 0 0,0 1 0,0-1 0,0 0 0,0 0 1,1 10 299,-6 18 141,4-18-261,0-4-83,0 1 0,0-1 0,1 1 1,1-1-1,-1 1 0,1-1 1,0 1-1,3 11 0,-3-16-78,0 1 0,0-1-1,1 1 1,-1-1 0,1 0-1,-1 1 1,1-1 0,0 0-1,-1 0 1,1 0 0,0 0 0,0-1-1,1 1 1,-1 0 0,0-1-1,1 0 1,-1 1 0,0-1-1,1 0 1,0 0 0,-1-1-1,1 1 1,-1 0 0,5 0 0,0-1-62,1 0 0,-1 0 0,0-1 0,1 0 0,-1 0 0,1-1 0,-1 0 0,0 0 0,0 0 0,0-1 0,0 0 0,11-8 1,0 0-255,-1-1 0,0-1 1,21-20-1,-12 5-491,30-40 0,-47 57 680,-9 10 112,0 1-1,0 0 1,0-1 0,1 1-1,-1-1 1,0 1 0,0 0-1,0-1 1,1 1 0,-1 0-1,0-1 1,0 1 0,1 0 0,-1 0-1,0-1 1,0 1 0,1 0-1,-1 0 1,0-1 0,1 1-1,-1 0 1,1 0 0,-1 0-1,0 0 1,1 0 0,-1-1 0,0 1-1,1 0 1,-1 0 0,1 0-1,-1 0 1,0 0 0,1 0-1,-1 0 1,1 0 0,-1 1-1,0-1 1,1 0 0,-1 0 0,0 0-1,1 0 1,-1 0 0,1 1-1,-1-1 1,0 0 0,1 0-1,-1 0 1,1 1 0,7 22 1055,-3-7-559,-3-12-400,0 0 1,1 0-1,-1 0 0,1-1 0,-1 1 0,1 0 0,1-1 0,-1 0 0,0 0 1,1 0-1,-1 0 0,1 0 0,0-1 0,0 0 0,7 4 0,-4-4-56,0 0 0,0-1 0,-1 1 0,1-1 0,0-1 0,0 1 0,0-1 0,0-1 0,10 0 0,8-4-223,0-1 0,-1-2 0,1 0 0,35-17 0,8-11-704,14-5-1033,-81 40 1874,-1 1 0,1 0-1,-1-1 1,1 1 0,0 0 0,-1 0 0,1-1-1,-1 1 1,1 0 0,0 0 0,-1 0 0,1 0-1,0 0 1,-1 0 0,1 0 0,0 0-1,-1 0 1,1 0 0,-1 0 0,1 1 0,0-1-1,-1 0 1,1 0 0,-1 1 0,1-1 0,0 0-1,-1 1 1,1-1 0,-1 0 0,1 1-1,-1-1 1,1 1 0,-1-1 0,0 1 0,1-1-1,0 2 1,-1-2-55,1 1 0,-1 0 0,1-1 0,-1 1 0,1 0 0,0-1 0,-1 1-1,1-1 1,0 1 0,-1-1 0,1 1 0,0-1 0,0 1 0,0-1 0,-1 0 0,1 1 0,0-1-1,0 0 1,0 0 0,0 0 0,1 0 0,44-6-5765,1-7 4118,-16 3 2042,-24 9 342,-1-1 0,0-1 1,0 1-1,-1-1 0,1 0 0,0-1 0,-1 1 1,8-7-1,-12 9-410,0 0 0,0 0 0,0-1 0,0 1 0,0 0 0,0 0 0,-1-1 0,1 1 0,0 0 1,-1-1-1,1 1 0,-1 0 0,1-1 0,-1 1 0,0-1 0,1 1 0,-1-3 0,0 3-138,-1-1 0,1 0 0,-1 1 0,1-1 0,-1 1 0,0-1 0,1 1 0,-1-1 0,0 1 0,0 0 0,0-1 0,0 1 0,0 0 1,-1 0-1,1-1 0,0 1 0,0 0 0,-1 0 0,-1-1 0,-1 0-42,1 1 0,-1-1 1,1 1-1,-1-1 0,0 1 1,1 0-1,-1 1 0,0-1 1,0 1-1,0-1 1,-5 1-1,7 0-45,0 0 0,1 0-1,-1 0 1,0 1 0,1-1 0,-1 0 0,1 1 0,-1-1-1,0 1 1,1-1 0,-1 1 0,1 0 0,-1-1 0,1 1-1,0 0 1,-1 0 0,1 0 0,0 0 0,0 0-1,-1 1 1,1-1 0,0 0 0,0 0 0,0 1 0,1-1-1,-1 1 1,0-1 0,-1 4 0,2-4-16,0 0-1,0 0 1,0 0 0,0 0-1,1 1 1,-1-1-1,0 0 1,0 0 0,1 0-1,-1 0 1,1 0 0,-1 0-1,1 0 1,-1 0 0,1 0-1,0 0 1,-1 0 0,1 0-1,0 0 1,0 0 0,0-1-1,0 1 1,0 0-1,0-1 1,0 1 0,0 0-1,0-1 1,0 1 0,0-1-1,0 0 1,0 1 0,0-1-1,2 1 1,5 1-75,0 0 1,0-1-1,13 2 1,4-2-369,0-1 0,0-1-1,50-9 1,72-26-1113,-37 7 2318,-110 29-735,0 0 0,0 0 0,0 0 0,-1 0 0,1 0-1,0 0 1,0 0 0,0-1 0,-1 1 0,1 0 0,0 0 0,0 0-1,0 0 1,0-1 0,-1 1 0,1 0 0,0 0 0,0 0 0,0-1-1,0 1 1,0 0 0,0 0 0,0 0 0,0-1 0,0 1-1,0 0 1,0 0 0,0-1 0,0 1 0,0 0 0,0 0 0,0-1-1,0 1 1,0 0 0,0 0 0,0 0 0,0-1 0,0 1 0,0 0-1,0-1 1,5-20 1691,8-20 641,-12 39-2356,6-18-134,1 0 0,1 0 0,21-34 0,-26 49 90,0 0 0,0 0 0,0 0 0,1 0-1,0 1 1,-1 0 0,2 0 0,-1 0-1,0 1 1,1-1 0,0 1 0,0 1-1,0-1 1,0 1 0,0 0 0,0 0-1,10-1 1,10 1-319,35 0 0,13-1 149,-2-5-26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2: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12 324 15331,'-11'20'1225,"10"-12"-632,2-7-572,-1-1 0,0 0 0,1 0 0,-1 0 0,0 0 1,1 0-1,-1 0 0,1 0 0,-1 0 0,0 0 0,1 1 1,-1-2-1,0 1 0,1 0 0,-1 0 0,1 0 0,-1 0 1,0 0-1,1 0 0,-1 0 0,0 0 0,1-1 0,-1 1 0,0 0 1,1 0-1,-1 0 0,1-1 0,14-9 367,0 0 0,-1-1 0,0 0 0,-1-1 0,20-23 0,-5 5-47,125-132 439,-92 97-615,-56 61-114,-4 9-34,-6 9-5,-15 28-16,3 1-1,1 1 1,3 1-1,-14 74 1,26-77-301,1-41 315,0 0 0,0 0 0,0 0 0,0-1 0,0 1 0,1 0 0,-1 0 0,0 0 0,1 0 1,-1 0-1,1 0 0,-1 0 0,1 0 0,-1 0 0,2 0 0,-2 0 19,1-1 1,-1 0 0,1 0 0,-1 0 0,1 0-1,-1 0 1,1 0 0,0 0 0,-1 0-1,1 0 1,-1-1 0,1 1 0,-1 0-1,1 0 1,-1 0 0,1 0 0,-1-1-1,1 1 1,-1 0 0,1-1 0,-1 1 0,1 0-1,-1-1 1,1 1 0,-1-1 0,0 1-1,1 0 1,-1-1 0,0 1 0,1-2-1,14-20 85,2-6 34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2:14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15107,'12'11'1665,"2"-2"-961,1-6-304,5-5 1016,3-2-664,5-5-688,2-2-336,5-2-720,-2 0 824,-2 1-272,-3 1-184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2:14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0 15451,'0'2'168,"-1"0"-1,1 0 1,-1-1-1,1 1 1,-1 0-1,0-1 1,0 1 0,0 0-1,0-1 1,0 1-1,0-1 1,-1 0-1,-1 2 1,-2 3 158,-88 124 2514,66-88-2585,-2-1 1,-1-2-1,-47 46 1,72-81-230,1 0 1,0 0-1,-1-1 0,0 0 1,0 0-1,0 0 1,-8 3-1,12-6-23,0 1 0,0-1-1,-1 0 1,1 1 0,0-1-1,-1 0 1,1 0 0,0 0 0,-1 0-1,1 0 1,0 0 0,-1 0-1,1-1 1,0 1 0,0 0 0,-1-1-1,1 1 1,0-1 0,0 0 0,-1 1-1,1-1 1,0 0 0,0 1-1,0-1 1,0 0 0,0 0 0,0 0-1,0 0 1,1 0 0,-1 0-1,0 0 1,0 0 0,1-1 0,-1 1-1,1 0 1,-1-2 0,-3-6-59,1-1 0,1 1 1,0-1-1,0 0 0,1 0 1,1 1-1,-1-1 0,2-12 1,1 1-113,0 1 1,2-1-1,5-19 1,-7 32 86,1 0 1,0 0-1,0 0 1,1 0-1,0 0 1,1 1-1,6-9 1,-10 14 69,0 0 0,1 1 0,-1-1 1,1 1-1,-1 0 0,1-1 0,0 1 0,-1 0 1,1 0-1,0 0 0,0 0 0,0 0 1,0 0-1,0 1 0,0-1 0,0 1 0,0-1 1,0 1-1,0 0 0,0 0 0,0 0 1,0 0-1,0 0 0,0 0 0,0 0 0,0 1 1,0-1-1,0 1 0,0 0 0,0-1 1,0 1-1,0 0 0,0 0 0,-1 0 0,4 2 1,5 6 19,0 0 1,-1 0-1,0 0 1,-1 1 0,1 1-1,-2-1 1,0 1-1,7 14 1,-5-9-85,1 0 0,1-1 0,13 15 0,-23-29 46,0 1 0,0-1 0,1 0 0,-1 0 0,0 1 0,1-1 0,-1 0 0,1 0 0,-1 0 0,1-1 0,0 1 0,-1 0 0,1 0-1,0-1 1,-1 1 0,1-1 0,0 0 0,0 1 0,0-1 0,-1 0 0,1 0 0,0 0 0,0 0 0,0-1 0,-1 1 0,1 0 0,3-2 0,12-9-178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2:15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0 13043,'1'2'1441,"49"110"3825,-40-83-4689,0 0 0,5 33-1,-12-47-588,-1 1-1,0 0 1,-1 0 0,-1 0-1,0 0 1,-1-1-1,-1 1 1,0 0-1,-1 0 1,-1-1-1,0 0 1,-2 0-1,-10 23 1,13-32-133,0 0 0,0 0 0,-1 0 1,0-1-1,0 1 0,-1-1 0,1 0 0,-1 0 1,0 0-1,-1-1 0,1 0 0,-1 0 0,1 0 0,-1-1 1,0 0-1,-1 0 0,1-1 0,-1 1 0,1-1 0,-1 0 1,-7 0-1,-23-1-515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2:15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0 15307,'-2'1'128,"0"-1"0,0 1 0,0-1 0,0 1 0,-1 0 0,1 0-1,0 0 1,1 0 0,-1 0 0,0 0 0,0 1 0,-2 2 0,-24 23 121,19-17 137,-6 6-256,1 1 1,0 1-1,1 0 0,1 1 1,1 0-1,1 1 0,1 0 1,0 0-1,2 1 0,0 1 1,-5 31-1,7-29-123,2-1 1,1 0-1,1 1 1,1-1-1,1 1 1,1-1-1,1 1 0,1-1 1,1 0-1,14 39 1,-16-54-12,0 0 0,1-1 1,0 1-1,0-1 0,1 0 0,0 0 0,0 0 1,0-1-1,1 0 0,0 0 0,1 0 1,-1-1-1,1 0 0,0 0 0,0-1 1,1 0-1,-1 0 0,1 0 0,0-1 1,0 0-1,8 1 0,29 3-40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2:16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15411,'-3'5'1321,"-1"14"-921,-2 4-152,0 14 552,2 8-168,2 12-288,-1 0-88,3 1-112,0-1-56,3-8-232,-1-6-176,-1-12-288,-1-13-40,-6-16 456,-4-9-168,-8-18-96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2:16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13755,'31'-8'937,"0"1"0,1 1 0,51-2 0,-62 8-627,-1 0-1,1 1 0,-1 1 0,0 1 1,1 1-1,30 10 0,-47-13-278,0 0-1,0 1 1,0 0 0,0 0-1,-1 0 1,1 0-1,-1 0 1,1 1-1,-1 0 1,0-1 0,0 1-1,0 0 1,0 1-1,-1-1 1,1 0 0,2 5-1,-4-5-10,0 0 0,-1 0 0,1 0 0,0 0 0,-1 0 1,0 0-1,0 0 0,0 1 0,0-1 0,0 0 0,-1 0 0,1 0 0,-1 0 0,0 0 0,0 0 0,0 0 0,0 0 0,0 0 1,-1-1-1,1 1 0,-5 5 0,-10 14 296,-20 21 1,16-21 18,-16 26 1,31-41-269,1 0-1,0 1 0,0-1 1,1 1-1,0-1 0,0 1 1,1 0-1,-3 11 0,5-17-50,0 1 0,0-1 0,-1 0-1,1 0 1,1 1 0,-1-1 0,0 0-1,0 0 1,1 1 0,0-1-1,-1 0 1,1 0 0,0 0 0,0 0-1,0 0 1,0 0 0,0 0 0,1 0-1,0 1 1,1 0-118,0-1 0,0 1-1,0-1 1,0 0 0,0 0 0,0-1 0,1 1-1,-1 0 1,1-1 0,5 2 0,6 0-510,-1-1 0,1 0 0,0-1 1,23-2-1,-15 0-119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2:17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19 14771,'5'-3'356,"1"0"0,0 1 0,0 0 1,0 0-1,0 0 0,0 1 0,0 0 0,1 0 0,-1 0 0,0 1 0,12 1 0,-15-1-316,-1 0-1,0 0 1,1 1-1,-1 0 1,0-1 0,1 1-1,-1 0 1,0 0-1,0 0 1,0 0-1,0 1 1,0-1-1,0 0 1,0 1-1,0 0 1,-1-1-1,1 1 1,-1 0-1,1 0 1,-1 0-1,1 0 1,-1 0 0,0 0-1,0 0 1,0 0-1,0 0 1,-1 1-1,1-1 1,-1 0-1,1 1 1,-1-1-1,0 0 1,0 5-1,0 0-3,-1-1 0,0 1-1,0 0 1,-1-1-1,0 1 1,0-1 0,-1 1-1,0-1 1,0 0 0,0 0-1,-1 0 1,1-1-1,-1 1 1,-1-1 0,-9 9-1,-8 8 253,-2-2 0,-29 21 0,38-30-87,12-9-190,-16 14 333,18-8-144,13-5-100,3-3-351,1-1 0,-1 0 0,0-1 0,0-1-1,19-6 1,71-28-3003,-103 37 3235,45-22-779,-1-7-259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2:17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1 15499,'13'15'1457,"3"9"-929,1 3-168,-2 11 480,-1 8 56,-7 12-144,-7 4-96,-8 7-207,-10 7-89,-11 0-72,-5 0-104,-13-7-472,-2-8-360,-9-14 592,-2-7-152,5-19-89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2:17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15291,'7'17'1449,"14"-5"-897,6 1-184,15-3 520,9 0-96,12-6-96,4 2-128,2-4-312,-2-1-200,-11-1-432,-8 0-296,-18 1 536,-12 1-120,-18 5-104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3:15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36 225 14987,'-33'16'1879,"33"-16"-1864,0 0 0,0 0 0,0 0 0,0 0 0,-1 0 0,1 0 0,0 0 0,0 1 0,0-1 0,0 0 0,0 0 0,-1 0 0,1 0 0,0 0 0,0 0 1,0 1-1,0-1 0,0 0 0,0 0 0,0 0 0,-1 0 0,1 0 0,0 1 0,0-1 0,0 0 0,0 0 0,0 0 0,0 1 0,0-1 0,0 0 0,0 0 0,0 0 0,0 0 0,0 1 0,0-1 0,0 0 0,0 0 0,0 0 0,0 0 0,1 1 1,-1-1-1,0 0 0,0 0 0,0 0 0,0 0 0,0 1 0,0-1 0,22 2 838,3-5-608,1 0-1,-1-2 0,0-1 1,-1-1-1,36-15 0,115-61 124,-173 83-361,65-39 159,-45 26-82,0 0 1,1 1 0,1 1-1,31-10 1,-51 20-66,0 0 0,0 1-1,0-1 1,0 1 0,0 0-1,0 0 1,0 0 0,0 1-1,0-1 1,0 1 0,0 0 0,0 0-1,-1 1 1,1-1 0,6 4-1,1 2 7,-1 0-1,0 0 0,15 16 0,-15-14-71,0-1 1,0 0-1,13 8 1,-17-13-35,0 0 1,0 0 0,0-1 0,1 0-1,-1 0 1,1-1 0,-1 0 0,1 0 0,0 0-1,-1-1 1,1 0 0,0-1 0,-1 1-1,1-1 1,0 0 0,-1-1 0,1 1 0,-1-1-1,0-1 1,1 1 0,-1-1 0,-1 0-1,1-1 1,0 1 0,-1-1 0,1 0 0,-1-1-1,0 1 1,-1-1 0,1 0 0,-1 0 0,5-7-1,25-42-452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2:18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13555,'29'5'1976,"8"0"-1063,10-2-329,5-3 1512,8 0-1152,0-1-32,0-5-423,-4-3-297,-11-2-48,-9 5-104,-16 2-88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2:34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18 14227,'4'-10'1659,"-1"2"-667,-3 13 1753,-18 131-84,-11 114-2163,25-201-450,1-27-36,1 0-1,2 0 1,0 0-1,1 0 1,4 23 0,-5-45-15,0 0 0,0 0 0,0 1 1,0-1-1,0 0 0,0 0 1,0 0-1,0 0 0,0 0 1,0 1-1,0-1 0,0 0 0,0 0 1,0 0-1,0 0 0,0 0 1,0 1-1,0-1 0,0 0 1,0 0-1,0 0 0,0 0 0,0 0 1,0 0-1,0 1 0,0-1 1,0 0-1,1 0 0,-1 0 1,0 0-1,0 0 0,0 0 0,0 0 1,0 0-1,0 0 0,0 1 1,1-1-1,-1 0 0,0 0 1,0 0-1,0 0 0,0 0 0,0 0 1,0 0-1,1 0 0,-1 0 1,0 0-1,0 0 0,0 0 1,0 0-1,0 0 0,1 0 0,-1 0 1,0 0-1,5-10-361,1-17-602,-4 0 159,0-49 0,-3 62 619,0-43-419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2:35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64 14107,'-1'-1'115,"1"1"0,0-1 0,-1 0 0,1 1 1,0-1-1,0 0 0,-1 1 0,1-1 0,0 0 0,0 1 0,0-1 0,0 0 1,0 1-1,0-1 0,0 0 0,0 0 0,0 1 0,0-1 0,0 0 0,0 1 1,1-1-1,-1 0 0,0 1 0,0-1 0,1 0 0,-1 1 0,1-2 0,1 1 55,-1 0 0,0 0-1,0 1 1,1-1 0,-1 0-1,1 0 1,-1 1 0,1-1-1,-1 1 1,1-1-1,-1 1 1,3 0 0,9-1 596,0 0 0,22 3 0,-20-1-350,32-2-132,-1-1 0,1-3-1,-1-1 1,46-13 0,-66 16-2280,-20 7-541,-14 6 753,-1-3 779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2:35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 14955,'-3'19'2001,"3"-7"-1145,13-9-208,8-2 1040,10-4-415,2-4-129,5-2-336,4 4-136,-5-3-392,-1 3-192,-8 3-416,-5 5-216,-14 9-456,-6 2-240,-6 3-1705,-7 2 2209,-5 6-328,-1 2-257</inkml:trace>
  <inkml:trace contextRef="#ctx0" brushRef="#br0" timeOffset="1">1 381 15347,'4'7'1761,"18"-3"-889,1-4-288,10-3 784,1-3-207,3 1-241,1-3-192,-2 0-808,-3 2-552,-10 3 584,-2 3-184,-8 3-120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2:35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9 15579,'0'0'61,"0"-1"0,0 1-1,0 0 1,0 0-1,0-1 1,0 1 0,0 0-1,0-1 1,0 1 0,0 0-1,0-1 1,0 1 0,0 0-1,-1 0 1,1-1-1,0 1 1,0 0 0,0 0-1,0-1 1,-1 1 0,1 0-1,0 0 1,0-1-1,0 1 1,-1 0 0,1 0-1,0 0 1,0 0 0,-1-1-1,1 1 1,0 0 0,0 0-1,-1 0 1,1 0-1,0 0 1,-1 0 0,1 0-1,0 0 1,-1 0 0,1 0-1,0 0 1,0 0-1,-1 0 1,-18 7 1406,-16 19-12,13-5-1180,0 2 0,1 0 0,1 1 0,2 1 0,0 1 1,-22 45-1,20-31-176,3 1 1,1 0-1,2 2 0,-9 46 1,23-86-98,-7 30 78,1 1 0,-1 39 0,6-65-96,1 0 0,0 1 0,1-1 1,0 0-1,0 0 0,0 0 0,1 0 0,1 0 1,-1 0-1,1-1 0,1 1 0,-1-1 1,1 0-1,9 13 0,-9-16 20,0 0 1,1 0-1,-1 0 0,1-1 1,0 1-1,0-1 1,0 0-1,1-1 0,-1 0 1,0 1-1,1-2 0,6 3 1,0-2 14,1 0-1,-1-1 1,1 0 0,19-1 0,14-3-90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5:14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14 858 13707,'-9'28'1389,"5"-17"-424,4-9 154,1-5 641,14-36-937,2 0-1,2 2 1,26-41 0,-1 2-451,93-193 58,-106 199-387,43-142 1,-69 194-34,-2 8 2,0 0 0,-1 0-1,2-18 1,-6 50-6,0-1 0,-6 23-1,1-7-2,-2 17-2,-1-4 3,2 1-1,3 0 0,1 63 1,4-111-5,0 0 0,0 0 0,1 0 0,-1 0 0,1 0 0,0 0 1,0 0-1,0 0 0,0 0 0,0 0 0,1 0 0,2 4 0,-3-6 1,0 0 0,0-1 0,0 1 0,0 0-1,1-1 1,-1 1 0,0-1 0,0 1 0,0-1 0,0 1-1,1-1 1,-1 0 0,0 0 0,0 1 0,1-1-1,-1 0 1,0 0 0,1 0 0,-1-1 0,0 1 0,0 0-1,1 0 1,-1-1 0,0 1 0,0 0 0,0-1-1,1 0 1,-1 1 0,0-1 0,0 1 0,0-1-1,1-1 1,6-3-1,-1-1 0,0 0 0,0-1 0,0 1-1,-1-1 1,0 0 0,0-1 0,-1 1 0,9-17 0,2-9 18,14-39 0,-27 64-13,8-20 36,-1 0-1,-2-1 1,-1 0 0,6-55 0,-28 144 121,9-24-422,2 1 0,2-1 0,1 1 0,2-1 0,8 59 0,-3-72-3,1-7-74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5:15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0 292 14771,'1'1'89,"0"-1"0,-1 1 0,1 0 1,-1 0-1,1-1 0,0 1 0,0-1 0,-1 1 0,1-1 0,0 1 0,0-1 1,0 1-1,0-1 0,-1 0 0,1 1 0,0-1 0,0 0 0,0 0 0,0 1 0,0-1 1,0 0-1,1 0 0,1-1 28,-1 1 0,0-1 0,0 0 1,0 1-1,0-1 0,0 0 0,0 0 0,0 0 0,3-3 1,5-4 207,-1 0 0,0 0 0,7-11 1,-8 11 64,117-148 1401,-72 87-1397,-40 56-248,-13 12-143,0 1 1,0 0 0,0 0-1,0 0 1,0 0-1,0 0 1,0 0-1,0 0 1,0 0-1,0 0 1,1 0 0,-1 0-1,0-1 1,0 1-1,0 0 1,0 0-1,0 0 1,0 0-1,0 0 1,1 0 0,-1 0-1,0 0 1,0 0-1,0 0 1,0 0-1,0 0 1,0 0-1,0 0 1,1 0-1,-1 0 1,0 0 0,0 0-1,0 1 1,0-1-1,0 0 1,0 0-1,0 0 1,0 0-1,1 0 1,-1 0 0,0 0-1,0 0 1,0 0-1,0 0 1,0 0-1,0 1 1,0-1-1,0 0 1,0 0 0,0 0-1,0 0 1,0 0-1,0 0 1,0 0-1,0 1 1,-5 29 272,-10 30-499,2 0-1,-9 108 0,22-164 190,0 0 0,-1 0 0,2 0-1,-1 0 1,0 1 0,1-1 0,0 0-1,0 0 1,0 0 0,0-1 0,4 7 0,7-3-226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5:28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52 15651,'-5'5'1425,"0"-4"-825,5-2-216,8-4 568,6 0-96,11-4-112,4 0-79,11 1-185,6-1-88,8 2-144,-1 2-56,-3 5-168,-9 3-72,-7 3-360,-10 4-296,-9-7 552,-12-3-105,2-10-119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4:12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 14531,'-4'-3'1448,"2"2"-871,5 1-209,3 1 760,4 4-184,7-1-160,5 0-64,13 4-208,2-3-71,7 3-97,-1-1-32,1-1-304,-4-1-176,-10 1-576,-5-3-145,-18-3 681,-10 0-200,-18-1-136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4:12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0 15483,'-1'64'2593,"-17"118"-1,11-143-2409,-2-1 0,-1-1-1,-2 0 1,-22 46 0,17-49-45,4-9 55,-14 41 0,27-65-189,-1 0 1,1 1-1,0-1 0,-1 1 1,1-1-1,0 1 0,0-1 1,0 1-1,0-1 0,0 1 1,0-1-1,0 1 1,1-1-1,-1 0 0,1 1 1,-1-1-1,1 1 0,-1-1 1,1 0-1,0 1 0,-1-1 1,1 0-1,0 0 0,0 1 1,0-1-1,0 0 0,0 0 1,0 0-1,1 0 0,-1-1 1,0 1-1,0 0 0,1 0 1,-1-1-1,0 1 0,1 0 1,-1-1-1,1 0 0,2 1 1,8 2 7,0-1 1,0 0 0,0-1-1,13 0 1,-7-1 19,57 9 118,-43-5-291,36 1 0,-62-6 80,-1 1 0,1-1 0,-1 0 0,1 0 0,-1-1 0,1 0 0,-1 0 0,8-3 0,8-5-140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3:16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13435,'24'45'1408,"11"-1"-792,6-7-208,-1-2 673,-2-6-193,-8-3-168,-5 0-88,-21-2-184,-8 2-72,-22 3-120,-9 2-24,-7 2-104,1-1-128,7-10 88,6-4-56,17-13-72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4:14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2 15739,'9'-1'710,"13"1"1634,-21 0-2290,-1 1 0,1-1 0,-1 0 0,1 1-1,-1-1 1,1 1 0,-1-1 0,0 1 0,1-1 0,-1 1 0,0-1 0,1 1-1,-1-1 1,0 1 0,0-1 0,1 1 0,-1 0 0,0-1 0,0 1-1,0-1 1,0 1 0,0 0 0,0-1 0,0 1 0,0 0 0,0-1 0,0 1-1,0-1 1,-1 1 0,1-1 0,0 1 0,0 0 0,-1-1 0,1 1 0,-1 0-1,-3 12 94,-2-1 0,1 1-1,-2-1 1,0 0 0,0-1-1,-9 12 1,-59 62-39,55-63-18,1-1-45,0-1 1,-2 0-1,0-2 1,-1 0-1,-1-2 1,-44 25-1,63-39-36,-1-1 1,1 1-1,0-1 0,0 0 0,-1 0 0,1 0 0,-9 0 0,12-1-10,0 0 0,0 0 0,-1 0 0,1-1 0,0 1 0,-1 0 0,1 0 0,0-1 0,0 1 0,0-1 0,-1 1 0,1-1 0,0 0 0,0 1 0,0-1 0,0 0 0,0 0 0,0 1 0,0-1 0,0 0 0,0 0 0,0 0 0,1 0 0,-1 0 0,0-1 0,1 1 0,-1 0 0,1 0 0,-1-3 0,0-1-23,0-1 0,0 0 0,1 0 0,0 0 0,0 1 1,0-1-1,1 0 0,0 0 0,0 0 0,0 1 0,1-1 0,0 1 0,5-11 0,-4 9 0,1 1 0,0-1 0,0 1-1,0 0 1,1 0 0,0 0 0,0 1-1,1 0 1,-1 0 0,10-6 0,-12 9 22,-1 1 0,1-1 1,0 1-1,0 0 0,0 0 0,0 1 1,0-1-1,0 1 0,0-1 1,0 1-1,0 0 0,1 0 1,-1 0-1,0 1 0,0-1 0,0 1 1,0-1-1,0 1 0,0 0 1,0 0-1,-1 1 0,1-1 1,0 0-1,2 3 0,8 4 14,-1 1 0,0 0 1,18 19-1,-19-17-16,30 24 42,-21-17 87,24 24 0,-41-39-93,1-1 14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4:15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27 14307,'6'-23'2730,"-5"20"-1323,-2 15-336,-23 242 1027,-1 2-2644,24-249 406,-3 22-220,4-28 270,0 0 0,-1 0 0,1 0 1,0 1-1,0-1 0,-1 0 0,1 0 0,-1 0 0,1 0 1,-1 0-1,1-1 0,-1 1 0,1 0 0,-1 0 0,0 0 1,0 0-1,1-1 0,-3 2 0,3-2-1,-1 0 0,0-1-1,1 1 1,-1-1 0,0 1 0,1-1-1,-1 1 1,1-1 0,-1 0 0,1 1-1,-1-1 1,1 0 0,-1 1 0,1-1-1,0 0 1,0 0 0,-1 1 0,1-1-1,0 0 1,0 0 0,0 1 0,-1-1 0,1-1-1,0 0-84,-13-64-1332,4 16 725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4:16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12043,'1'-5'108,"0"1"0,0 0 0,0 0 0,0 0 1,0 0-1,1 0 0,0 0 0,0 0 0,0 1 1,0-1-1,1 1 0,0-1 0,-1 1 1,1 0-1,0 0 0,0 0 0,1 1 0,-1-1 1,1 1-1,-1-1 0,1 1 0,0 0 0,0 0 1,0 1-1,0-1 0,0 1 0,7-1 1,4-1 310,1 2 1,0 0 0,-1 1 0,31 3 0,-39-2-320,1 0 0,-1 0-1,0 1 1,0 0 0,0 1 0,0-1 0,0 1 0,-1 1 0,1-1 0,-1 1 0,0 0 0,9 8 0,-12-8-76,0-1 0,-1 1 0,1 0 0,-1 0 0,0 0 0,0 0 1,0 0-1,0 1 0,-1-1 0,0 0 0,0 1 0,0-1 0,0 1 1,-1-1-1,0 1 0,0-1 0,0 1 0,0 0 0,-1-1 0,1 1 1,-1-1-1,-1 0 0,-1 6 0,-4 12 23,-2-1 0,0-1 0,-17 28 0,19-36 28,-24 40 325,-16 30 675,46-80-1074,0-1 0,0 1 0,0-1 0,1 1 0,-1 0 0,1-1 0,-1 1 0,1-1 0,-1 1 0,1 0 0,0-1 0,0 1 0,0 0 0,0 0 0,0-1 0,0 1 0,1 0 0,-1-1 0,0 1 0,1 0-1,0-1 1,-1 1 0,1-1 0,0 1 0,0-1 0,-1 1 0,1-1 0,0 0 0,0 1 0,1-1 0,-1 0 0,0 0 0,0 0 0,1 0 0,-1 0 0,0 0 0,1 0 0,-1 0 0,1 0 0,0-1 0,-1 1 0,3 0-1,8 3-573,0-1-1,0 0 1,0-1-1,22 1 1,-21-2 313,29 1-374,4-1-239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4:16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9 121 15163,'-8'4'1578,"13"-5"-215,17-9 211,100-101-34,-122 111-1541,0 0 1,0 0 0,1-1-1,-1 1 1,0 0-1,0 0 1,0 0 0,0 0-1,0 0 1,1-1-1,-1 1 1,0 0-1,0 0 1,0 0 0,0 0-1,1 0 1,-1 0-1,0 0 1,0 0 0,0 0-1,0 0 1,1 0-1,-1 0 1,0 0-1,0 0 1,0 0 0,1 0-1,-1 0 1,0 0-1,0 0 1,0 0-1,1 0 1,-1 0 0,0 0-1,0 0 1,0 0-1,0 0 1,1 0 0,-1 0-1,0 0 1,0 1-1,0-1 1,0 0-1,0 0 1,1 0 0,-1 0-1,0 0 1,0 1-1,0-1 1,1 15-31,-10 24-24,8-34 49,-5 19-78,2-10 358,1 0-1,0 0 0,1 0 0,-1 21 0,6-23-85,4-3 90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4:17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 15811,'0'-1'54,"0"1"-1,0-1 0,1 1 1,-1 0-1,0 0 0,1-1 0,-1 1 1,0 0-1,1-1 0,-1 1 1,0 0-1,1 0 0,-1 0 1,0 0-1,1-1 0,-1 1 0,1 0 1,-1 0-1,0 0 0,1 0 1,-1 0-1,1 0 0,-1 0 1,0 0-1,1 0 0,-1 0 0,1 0 1,-1 0-1,0 0 0,1 0 1,-1 0-1,1 1 0,-1-1 1,0 0-1,1 0 0,-1 0 0,0 1 1,1-1-1,-1 0 0,0 0 1,1 1-1,-1-1 0,0 0 1,1 1-1,-1-1 0,0 0 0,0 1 1,0-1-1,1 0 0,-1 1 1,0-1-1,0 0 0,0 1 1,0-1-1,0 1 0,0-1 0,0 1 1,0-1-1,0 0 0,0 1 1,0-1-1,0 1 0,0-1 1,0 0-1,0 1 0,-5 40 778,3-24-508,-1 207 223,3-124 82,-2-103-432,-3-6-235,-2-7 174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4:17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13939,'2'1'1504,"4"7"-1008,8-1-112,5 0 665,11-1-329,5 1-152,7-4-192,1-2-304,5-5 72,-2-9-32,1-6-136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4:18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3 322 15291,'0'0'90,"-1"1"-1,1-1 0,0 1 1,0-1-1,0 1 1,-1-1-1,1 0 0,0 1 1,0-1-1,0 1 1,0-1-1,0 1 0,0-1 1,0 1-1,0-1 1,0 1-1,0-1 0,0 1 1,0-1-1,0 1 1,1-1-1,-1 1 0,0-1 1,0 1-1,0-1 1,1 0-1,-1 1 0,0-1 1,1 1-1,-1-1 1,0 0-1,1 1 0,-1-1 1,0 0-1,1 1 1,0-1-1,0 0 42,1 0 0,-1 0 1,1-1-1,-1 1 0,0-1 0,1 1 0,-1-1 1,0 1-1,1-1 0,-1 0 0,0 0 1,2-1-1,41-37 980,-40 36-972,52-55 108,-2-2 1,67-99-1,-111 149-504,-8 20 113,-10 25-18,8-33 146,-18 63-119,-13 118-1,30-179 111,1 0 0,0 0 0,0 1 1,0-1-1,0 0 0,1 0 0,-1 1 0,1-1 0,0 0 0,2 5 0,-2-8 6,0 0-1,0 0 1,0 0 0,-1 0-1,1 0 1,0 0 0,0 0-1,0 0 1,1-1-1,-1 1 1,0 0 0,0-1-1,0 1 1,0-1 0,1 1-1,-1-1 1,0 1-1,1-1 1,-1 0 0,0 0-1,1 1 1,-1-1 0,0 0-1,1 0 1,-1-1-1,0 1 1,1 0 0,-1 0-1,0-1 1,1 1 0,-1 0-1,0-1 1,0 1-1,3-2 1,21-10-136</inkml:trace>
  <inkml:trace contextRef="#ctx0" brushRef="#br0" timeOffset="1">526 261 15667,'3'6'1593,"6"-6"-1033,4-3-248,4-3 760,4-1-312,5 0-472,1 0-352,2-2-576,1 0 536,-1-5-136,5-1-80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4:18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1 17028,'1'0'104,"0"1"1,0 0 0,0-1-1,0 1 1,-1 0 0,1 0 0,0 0-1,0 0 1,-1 0 0,1 0-1,0 0 1,-1 0 0,1 0 0,-1 0-1,0 0 1,1 0 0,-1 0-1,0 0 1,1 0 0,-1 1 0,0-1-1,0 0 1,0 0 0,0 0-1,0 0 1,0 1 0,-1-1 0,1 0-1,0 0 1,-1 0 0,0 2-1,-1 5 91,-1 0-1,-1 0 0,-4 10 1,3-10-80,-18 39 156,-30 43 0,42-73-167,-1-1 0,0 0 0,-2-1 0,1-1 0,-29 23 0,40-35-92,0 0 1,-1-1 0,1 1-1,-1 0 1,1-1 0,-1 0-1,0 0 1,1 0 0,-1 0-1,0 0 1,0 0 0,0-1-1,1 1 1,-1-1 0,0 0-1,0 0 1,0 0 0,-5-1-1,6 0-46,0 0 1,-1 0-1,1 0 0,0 0 0,0 0 0,0-1 0,0 1 1,0-1-1,0 0 0,1 1 0,-1-1 0,1 0 0,-1 0 0,1 0 1,-1 0-1,1 0 0,0 0 0,0-1 0,0 1 0,0 0 1,0-5-1,-3-6-245,2 0 0,0-1 1,0 1-1,1 0 0,2-21 1,-1 26 154,0 1 1,1-1-1,0 1 1,1-1-1,0 1 1,0 0-1,0-1 1,1 1-1,0 1 1,1-1-1,4-8 1,-7 14 130,0 0 0,1 0 0,-1 0 0,0-1 0,1 1 0,-1 1 0,0-1 0,1 0 0,-1 0 0,1 0 0,0 1 0,-1-1 0,1 1 0,-1-1 0,1 1 0,0 0 0,0-1 0,-1 1 0,1 0 0,0 0 1,-1 0-1,1 1 0,0-1 0,-1 0 0,1 0 0,0 1 0,-1-1 0,3 2 0,5 2 176,0 0 1,-1 1-1,16 10 1,-12-8-31,-10-5-130,33 20 669,52 25-1,-74-41-819,0-1 0,-1-1 0,2 0 0,-1-1 0,0 0-1,1-1 1,-1-1 0,19 1 0,-28-3 81,0 1 0,0 0 0,-1-1-1,1 1 1,0-1 0,0 0 0,0-1 0,-1 1 0,1 0 0,0-1 0,6-4 0,13-15-347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4:19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0 16035,'-2'16'1337,"4"4"-945,0 8-184,1 6 408,0 8-96,-6 9-120,-4 4-96,-9 3-160,-7 1-48,-10-1-80,-6-2-112,-12-8-480,-4-6 1224,0-14-672,0-5 8,5-12-32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4:19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1 15491,'-36'7'1129,"-9"15"-905,0 7-104,-1 16 264,2 11-56,8 13 0,9 7-96,14 0-80,8 2-24,15-4-16,12-4-96,20-18-408,10-12 2168,22-17-1680,4-8 136,5-9 48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3:16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13435,'4'4'244,"1"-1"1,-1 1 0,1 0-1,-1 0 1,0 1-1,-1-1 1,1 1 0,-1 0-1,0 0 1,0 0-1,0 0 1,-1 0 0,0 1-1,0-1 1,0 1 0,-1-1-1,1 1 1,-1 0-1,-1-1 1,1 13 0,-1 8 428,-2 1 0,-1-1 0,-8 36 0,4-23-360,5-26-227,0 0-43,-1 0 0,2 0 0,0 0 0,0 0-1,3 25 1,-1-36-58,-1 0 0,1 0 0,-1 0-1,1 0 1,0 0 0,-1 0-1,1-1 1,0 1 0,0 0 0,1 0-1,-1-1 1,0 1 0,1-1-1,-1 1 1,0-1 0,1 1 0,0-1-1,2 2 1,-2-2-29,1 0 1,0-1-1,0 1 1,1 0-1,-1-1 1,0 0-1,0 1 1,0-1-1,0 0 1,0-1-1,0 1 0,0-1 1,0 1-1,0-1 1,0 0-1,3-1 1,10-4-315,-1 0 1,0-1-1,-1-1 1,24-15-1,54-48-1421,-56 43 986,47-41-1594,127-135 0,-201 194 2500,-5 6-12,0 1 0,0-1 0,-1 0 0,0 0 0,0-1 0,0 1-1,0-1 1,-1 1 0,0-1 0,2-5 0,-4 10-66,1-1 0,-1 1 1,0 0-1,0-1 0,0 1 0,0 0 1,0-1-1,0 1 0,0-1 0,0 1 1,0 0-1,0-1 0,0 1 1,0-1-1,0 1 0,0 0 0,0-1 1,-1 1-1,1-1 0,0 1 0,0 0 1,0-1-1,-1 1 0,1 0 1,0 0-1,0-1 0,-1 1 0,1 0 1,0-1-1,-1 1 0,1 0 0,0 0 1,-1-1-1,1 1 0,-1 0 1,-18 0 739,-20 14 774,24-4-1333,0 1 0,0 1 1,1 0-1,1 0 0,0 2 1,0 0-1,2 0 0,0 1 1,0 0-1,1 1 0,1 0 1,1 1-1,1 0 0,-11 34 1,16-45-182,1 0 0,0 0 0,0 0 0,1 0 0,0 1 0,0-1 0,0 0 1,1 0-1,-1 0 0,2 1 0,-1-1 0,3 8 0,-2-11-21,-1 0 1,1 0-1,0 0 0,0 0 0,0 0 1,0 0-1,0 0 0,1 0 0,-1-1 1,1 0-1,0 1 0,-1-1 0,1 0 1,0 0-1,0 0 0,1-1 0,-1 1 1,0-1-1,1 0 0,-1 0 0,0 0 1,6 1-1,-3-2-2,0 0 1,-1 0 0,1 0 0,0-1-1,0 1 1,-1-1 0,1-1-1,-1 1 1,1-1 0,-1 0-1,1 0 1,-1-1 0,0 0 0,0 0-1,0 0 1,-1 0 0,1-1-1,-1 0 1,7-7 0,-1 1 22,-1 0 1,-1-1 0,0 0 0,0 0 0,-1-1-1,-1 0 1,7-18 0,-9 18-166,0-1 0,-1 0 0,-1-1-1,0 1 1,-1 0 0,-1-1 0,0 1 0,0 0 0,-1-1 0,-1 1 0,-1 0 0,0 0-1,0 0 1,-1 0 0,-9-20 0,11 29-350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4:19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0 15723,'-10'35'1441,"-6"11"-961,0 5-208,-1 7 640,2 2-288,2-2-264,2-3-208,3-11-320,4-10-160,0-12-176,-4-6-144,0-12-1601,-4-7 1817,-5-11-280,-3-8-136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4:20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13899,'14'-11'426,"1"1"-1,1 0 1,0 1 0,0 1-1,0 1 1,1 0-1,0 1 1,1 1 0,-1 1-1,25-4 1,1 3 162,0 1 0,0 3 1,50 4-1,-80-2-486,-1 0 1,0 0 0,0 2-1,20 5 1,-30-7-83,0-1-1,0 1 1,0 0 0,0-1-1,-1 1 1,1 0 0,0 0-1,0 0 1,-1 1 0,1-1-1,0 0 1,-1 1-1,1-1 1,-1 1 0,0-1-1,1 1 1,-1 0 0,0-1-1,0 1 1,0 0 0,0 0-1,-1 0 1,1 0-1,0 0 1,-1 0 0,1 0-1,-1 0 1,0 0 0,0 0-1,0 0 1,0 0 0,0 0-1,0 0 1,0 0-1,-1 3 1,-2 3 71,0 0 0,0-1-1,-1 0 1,1 0 0,-1 0 0,-1 0 0,-5 6-1,-42 45 507,24-29-306,21-20-211,-7 5 20,1 2 0,0-1 0,2 2 0,-15 25 0,24-39-103,0 1 0,1-1 0,-1 1 0,1-1 1,0 1-1,0-1 0,0 1 0,0 0 0,1-1 1,-1 1-1,1 0 0,0 0 0,0-1 1,1 1-1,-1 0 0,1 0 0,-1-1 0,1 1 1,1 0-1,-1-1 0,0 1 0,1-1 0,-1 0 1,1 1-1,0-1 0,0 0 0,1 0 1,-1 0-1,1 0 0,4 3 0,2 1-275,0 0-1,1-1 0,0 0 1,0-1-1,0 0 0,20 6 1,67 13-2804,-70-19 2153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4:20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12275,'4'-2'286,"0"0"1,0 0-1,0 1 1,0-1-1,0 1 1,0 0 0,1 0-1,-1 1 1,0-1-1,1 1 1,-1 0 0,0 0-1,1 0 1,5 2-1,4 0 443,0 1 0,0 0 0,15 6 0,-24-7-556,0 0 0,0 0 0,0 0-1,-1 1 1,1 0 0,-1 0-1,0 0 1,0 0 0,0 1-1,0 0 1,5 5 0,-7-6-110,-1 0 0,1-1 0,-1 1 0,0 0 0,1 0 0,-1 0 0,0 0 0,-1 0 0,1 0 1,0 0-1,-1 0 0,0 0 0,0 0 0,0 1 0,0-1 0,0 0 0,-1 0 0,1 0 0,-1 0 0,-2 6 0,-1 2 44,-1 0 1,0-1-1,-1 0 0,0 0 0,-1 0 0,-12 14 1,-56 50 367,16-17-192,58-55-279,-1-1 1,1 1-1,0-1 1,-1 1-1,1 0 1,0-1-1,0 1 1,0 0-1,0 0 1,1 0-1,-1 0 1,-1 4-1,2-6-7,0 0 0,1 1-1,-1-1 1,0 1 0,0-1-1,0 0 1,0 1 0,0-1 0,0 1-1,0-1 1,0 0 0,1 1-1,-1-1 1,0 0 0,0 1 0,1-1-1,-1 0 1,0 1 0,0-1-1,1 0 1,-1 0 0,0 1 0,1-1-1,-1 0 1,17 3-224,-4-5 101,-1 0 0,1 0 1,-1-1-1,18-8 0,-1 2 8,26-8-90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5:29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58 16155,'-5'2'1617,"8"-1"-913,7 1-224,12-2 880,4-2-391,7-1-337,4 0-72,2-1-312,3 0-208,-3-2-688,-2-3 688,-11 1-128,-3-3-104,-7-2-56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01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1355 219 9618,'-29'-26'666,"-2"2"0,-1 2-1,-1 0 1,-41-19 0,69 39-644,-20-12 86,-1 1 0,0 2 0,0 1 0,-2 0 0,-29-5 0,38 12-52,0 0 0,-1 1 0,1 2 0,0 0 0,-1 0 0,1 2 0,0 0-1,-27 8 1,2 3 59,0 2 1,-56 27-1,-76 53 23,119-60-124,-87 69 0,121-85 4,2 0 1,1 2 0,0 0-1,1 1 1,2 1-1,-21 34 1,32-45-5,0 0 1,0 1-1,2-1 1,0 1 0,0 0-1,1 0 1,0 1-1,2-1 1,-1 1-1,2-1 1,-1 1-1,2-1 1,0 1-1,1-1 1,0 0-1,5 19 1,0-12 5,1 0 0,1 0 0,0 0 0,2-1 0,0-1 0,1 0 0,1 0 0,0-1 0,24 23 0,-12-18-12,0-1 0,1-1 0,1-1 0,1-1 0,1-1 1,0-2-1,1-1 0,56 18 0,-29-16 1,1-2-1,1-2 1,0-3-1,60 1 1,-60-8 58,0-3 1,0-2-1,69-13 1,-87 8 63,-1-2 0,0-1 0,0-2 0,-1-2 0,49-26 0,-67 29-23,-1 0 0,-1-2 0,0 0 0,0-1 0,-2-1 0,0-1 0,-1 0 0,0-1 0,-2-1 0,0 0 0,18-34 0,-25 38-69,0 0 0,-1 0 0,0-1 0,-2 1 0,0-1 1,0 0-1,-1-1 0,-1 1 0,-1 0 0,-1-1 0,0 1 0,-1-1 1,0 1-1,-2-1 0,0 1 0,0 0 0,-10-24 0,8 27-85,-1 1-1,-1 0 1,1 0-1,-2 0 1,0 1-1,0 0 0,-1 1 1,0-1-1,-1 2 1,0 0-1,0 0 1,-1 0-1,0 1 1,-1 1-1,0 0 0,0 1 1,0 0-1,-1 1 1,0 0-1,-24-5 1,-27 3-218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02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1715 181 11474,'-1'-6'75,"1"1"0,-1-1 0,0 0 0,-1 0 0,1 1 0,-1-1 0,0 0 0,0 1 0,-1 0 0,0-1 0,0 1-1,-7-9 1,4 7-20,-1 1 0,0-1 0,0 1 1,0 0-1,-1 1 0,1 0 0,-15-7 0,3 4-7,-1 0 0,0 1 1,-1 1-1,1 1 0,-1 1 1,-33-2-1,21 5-9,1 1 0,-1 2 0,1 2 0,0 0 0,-47 14 0,-152 60 117,223-75-150,-165 68 489,-227 129-1,362-180-285,2 3 0,0 1 0,2 1 0,0 2 0,-53 58 0,74-71-145,0 2 0,2-1-1,0 2 1,0 0 0,2 0-1,0 0 1,1 1 0,1 1-1,1-1 1,0 1 0,1 0-1,2 1 1,-1-1 0,2 1-1,1 20 1,1-21-51,1 1 0,2 0 1,0 0-1,1-1 0,1 1 0,0-1 0,2-1 1,0 1-1,11 19 0,-5-16-8,1 0 1,1 0-1,1-1 1,1-1-1,0-1 1,27 22-1,-5-10-17,1-2 0,1-1 0,2-3 0,0-1 0,2-2-1,92 30 1,-51-26-31,2-4-1,121 15 0,182-11-74,-327-25 108,116-14 1,-158 10 33,-1-1 0,1-1 0,-1-2 0,0 0 0,0-1 0,-1 0 0,0-2 0,36-24 0,-35 18 79,0-2-1,-2 0 1,0-1-1,-1-1 1,-1 0-1,0-1 1,-2-2-1,-1 1 1,-1-1-1,0-1 1,-2-1-1,-1 1 1,9-35-1,0-11 219,-2 0-1,-4-2 1,6-128-1,-17 148-291,-3-1 0,-2 1 0,-3 0 1,-2 0-1,-28-99 0,29 130-191,-1 0 0,-1 1 0,-1 0 0,-1 1 0,0 0 1,-1 0-1,-28-30 0,33 42 49,0 0 0,0 0-1,-1 1 1,0 0 0,-1 1 0,1 0-1,-1 0 1,-16-6 0,18 9 61,0 0-1,0 0 1,0 1 0,0 0-1,-1 0 1,1 1 0,-1 0-1,1 0 1,0 0 0,-1 1 0,1 1-1,0-1 1,-8 3 0,2 2-102,-1 0 0,1 0-1,-15 10 1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04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15795,'0'0'67,"0"0"-1,0 0 0,-1 0 0,1 0 0,0 0 1,-1 0-1,1 0 0,0 0 0,0 0 0,-1 0 1,1 0-1,0 0 0,-1 0 0,1 0 0,0 0 1,0 1-1,-1-1 0,1 0 0,0 0 0,0 0 1,0 0-1,-1 1 0,1-1 0,0 0 0,0 0 1,0 0-1,-1 1 0,1-1 0,0 0 0,0 0 1,0 1-1,0-1 0,0 0 0,0 0 0,-1 1 1,1-1-1,0 1 0,-7 15 259,5-12 87,-8 19-179,2-1 0,1 2-1,1-1 1,1 0 0,1 1 0,-1 30 0,3-2-171,9 97 1,-7-147-71,1 5-66,-1-1-1,1 1 1,1-1-1,3 12 1,-3-15-682,-2-9 171,-3-12-45,-20-47-230,4 25 280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04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16043,'15'9'1489,"15"-2"-953,3 1-144,8-3 488,5 0-160,3-2-104,-2-3-231,-1-5 1287,-6-8-1416,-13-3 64,-7-1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05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1 374 12811,'0'0'111,"0"1"0,0-1 0,0 1 0,0-1 0,0 1 0,0-1 0,0 1 0,0-1 0,0 1 0,0-1 0,0 1 0,0-1 0,0 1 0,1-1 0,-1 1 0,0-1 0,0 1 0,1-1 0,-1 0 0,0 1 0,0-1 0,1 1 0,-1-1 0,0 0 0,1 1 0,-1-1 0,1 0 0,-1 1 0,1-1 0,-1 0 0,0 0 0,1 1 0,-1-1 0,1 0 0,-1 0 0,1 0 0,-1 0 0,1 0 0,-1 0 0,1 0 0,-1 0 0,1 0 0,-1 0 0,1 0 0,-1 0 0,1 0 0,-1 0 0,1 0 0,-1 0 0,1 0-1,-1-1 1,1 1 0,-1 0 0,1 0 0,-1-1 0,0 1 0,1 0 0,0-1 0,3-1 117,0-1 0,0 0 0,-1 1 0,1-1 0,4-5 0,111-128 1181,42-46-1224,-117 137-235,-50 68-64,-8 10 69,-35 100 107,45-119-48,1 1-1,0-1 1,1 1 0,0 0 0,1-1 0,1 1 0,2 20 0,-2-33-41,0-1 0,0 0 0,0 1 0,0-1-1,0 1 1,1-1 0,-1 0 0,0 1 0,1-1 0,-1 0 0,1 0 0,-1 1 0,1-1 0,0 0 0,0 0 0,-1 0 0,1 0 0,0 1 0,0-1 0,0-1-1,0 1 1,0 0 0,0 0 0,0 0 0,2 1 0,-1-3 3,0 1 0,0 0 0,0 0-1,0-1 1,-1 1 0,1-1 0,0 0 0,0 1 0,-1-1-1,1 0 1,0 0 0,-1 0 0,1 0 0,-1 0 0,1-1-1,-1 1 1,1 0 0,1-3 0,22-23-214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06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205 138 9866,'18'-10'872,"1"0"360,-1 0 0,0-1 0,-1 0 0,-1-2 0,18-16 1,-33 29-1126,-1-1 0,1 1 0,-1-1 0,1 1 0,-1-1 0,0 1 0,1-1 0,-1 1 0,0-1 0,1 1 0,-1-1 0,0 0 1,0 1-1,1-1 0,-1 0 0,0 1 0,0-1 0,0 1 0,0-1 0,0 0 0,0 1 0,0-1 0,0 0 0,0 1 0,0-1 0,0 0 1,0 1-1,-1-1 0,1 1 0,0-1 0,-1 0 0,0-1 24,0 1 0,0 0 0,0 0 0,-1 0-1,1 0 1,-1 0 0,1 0 0,-1 0 0,1 1 0,-1-1 0,-2-1 0,-7-1 152,0 1 1,-18-3 0,28 5-265,-7-1 11,1 1 0,-1 0 0,0 0-1,1 0 1,-1 1 0,0 1 0,1-1-1,-1 1 1,1 0 0,0 1 0,-11 4-1,8-1-17,1 0 0,-1 0-1,1 1 1,0 0 0,0 0-1,1 1 1,-9 11 0,5-4-17,1 0-1,0 1 1,1 1 0,1 0 0,1 0 0,0 1 0,1-1 0,1 2-1,-4 20 1,8-22-79,1 0-1,0 1 1,2-1-1,0 1 1,1-1-1,0 0 1,7 25-1,-2-14-98,2 43-1,-7 209-5,-2-274 188,1-1-1,-1 1 1,1-1-1,0 1 1,0-1-1,1 0 1,2 6-1,-3-9 1,0-1-1,0 1 1,0-1-1,0 1 0,0-1 1,0 0-1,0 0 1,0 1-1,1-1 0,-1 0 1,0 0-1,1 0 1,-1 0-1,1-1 0,-1 1 1,1 0-1,0-1 1,-1 1-1,1-1 0,0 1 1,-1-1-1,1 0 1,0 0-1,-1 1 0,1-1 1,3-1-1,124-16-2349,-108 14 1971,-2-6-131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3:17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0 17396,'-30'29'1432,"-6"4"-1064,-3 2-176,1 0 384,4-2-328,9-7-456,8-6-192,11-13-672,6-5 824,4-11-232,5-4-160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08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30 15627,'-2'0'1737,"3"-2"-945,0 1-240,15-1 1072,5 2-375,8-1-289,5 1-168,14-1-296,1-1-64,2-1-296,-2 0-184,-7 2-616,-4-2-464,-7-1 912,-6 1-192,-16 0-144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08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1 16363,'0'0'58,"1"0"0,-1 0 0,0 1-1,0-1 1,0 0 0,1 0-1,-1 0 1,0 0 0,0 1-1,0-1 1,0 0 0,0 0-1,0 1 1,1-1 0,-1 0-1,0 0 1,0 1 0,0-1-1,0 0 1,0 0 0,0 1-1,0-1 1,0 0 0,0 0-1,0 1 1,0-1 0,0 0-1,0 0 1,0 0 0,0 1-1,-1-1 1,1 0 0,0 0-1,0 1 1,0-1 0,0 0-1,0 0 1,0 0 0,-1 1-1,1-1 1,0 0 0,0 0 0,-8 15 381,6-13-79,-88 143 2225,73-122-2414,-2 0 0,0-2 1,-41 37-1,54-53-148,0-1 0,-1 0 1,1 0-1,-1 0 0,0-1 0,0 0 0,0 0 1,-13 3-1,18-5-39,0-1 0,0 0 0,1 0 0,-1 0 0,0 1 0,0-2 0,0 1 1,1 0-1,-1 0 0,0 0 0,0-1 0,1 1 0,-1-1 0,0 0 0,1 1 0,-1-1 1,0 0-1,1 0 0,-1 0 0,1 0 0,-1 0 0,1 0 0,0-1 0,0 1 0,-1 0 0,1-1 1,0 1-1,0-1 0,0 1 0,0-1 0,1 1 0,-1-1 0,0 0 0,1 1 0,-1-1 0,1 0 1,-1 1-1,1-1 0,0 0 0,0 0 0,0 0 0,0-1 0,-1-6-102,1 0-1,1 1 1,-1-1-1,1 0 1,1 1-1,0-1 1,0 1 0,0-1-1,7-12 1,-7 16 72,0 1 0,0-1-1,1 1 1,-1-1 0,1 1 0,1 0 0,-1 0 0,0 0 0,1 1 0,0-1 0,0 1 0,0 0 0,0 0 0,0 0 0,1 0 0,-1 1-1,8-3 1,-9 4 54,0 1 0,0-1 0,-1 1 0,1 0 0,0 0 0,0 1 0,0-1 0,-1 0 0,1 1 0,0 0 0,0 0-1,-1 0 1,1 0 0,-1 0 0,1 0 0,-1 0 0,1 1 0,-1 0 0,0-1 0,4 4 0,5 5 91,0 1 1,16 20-1,-10-10 22,-12-15-149,0 0-142,1 0 0,0 1-1,0-2 1,0 1 0,1-1-1,0 0 1,0 0 0,0-1-1,9 4 1,-16-7 144,1-1 1,-1 0-1,1 0 1,-1 0-1,1 1 1,-1-1-1,1 0 0,0 0 1,-1 0-1,1 0 1,-1 0-1,1 0 1,-1 0-1,1 0 1,0-1-1,-1 1 1,1 0-1,-1 0 1,1 0-1,-1-1 0,1 1 1,-1 0-1,1-1 1,-1 1-1,1 0 1,-1-1-1,1 1 1,-1 0-1,0-1 1,1 1-1,-1-1 1,1 0-1,4-9-494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09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17372,'13'6'1520,"-2"7"-1096,1 3-168,4 7 504,-2 3-184,1 7-119,-5 5-121,-6 8-152,-4 8-88,-12 7 0,-3-1-56,-13 1-224,-4-3-248,-7-10 392,-1-9-72,2-26-48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09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26 14067,'1'0'104,"0"-1"1,-1 0-1,1 1 0,-1-1 0,1 0 1,-1 0-1,1 0 0,-1 0 1,1 0-1,-1 1 0,0-1 0,0 0 1,1 0-1,-1 0 0,0 0 1,0 0-1,0 0 0,0 0 0,0 0 1,0 0-1,0 0 0,-1 0 1,1 0-1,0 0 0,0 1 0,-1-3 1,-1 3-4,1 0 1,0 0-1,-1 0 1,1 0-1,0 0 0,-1 1 1,1-1-1,0 0 1,-1 1-1,1-1 1,0 1-1,0-1 1,0 1-1,-1 0 1,1 0-1,0-1 0,0 1 1,0 0-1,0 0 1,0 0-1,0 1 1,-17 13 54,0 1 0,2 0 1,0 2-1,1-1 0,0 2 1,2 0-1,0 1 0,1 0 1,1 1-1,1 0 0,1 1 1,1 0-1,-6 25 0,7-13-40,1 2-1,1-1 0,1 50 1,4-63-117,1 0 1,1-1-1,1 1 1,1-1 0,1 0-1,13 37 1,-16-52 75,1 1 0,-1-1 0,1-1 0,1 1 0,-1 0 0,1-1 0,0 0 0,0 0 0,0 0 0,1 0 0,0 0 0,0-1 0,0 0 0,0 0 0,1-1 0,5 4 0,18-1 85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10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16804,'1'0'54,"-1"0"1,1 0 0,-1 0 0,1 0 0,-1 1 0,1-1 0,-1 0-1,0 0 1,1 0 0,-1 0 0,1 1 0,-1-1 0,0 0 0,1 0 0,-1 1-1,1-1 1,-1 0 0,0 1 0,1-1 0,-1 1 0,0-1 0,0 0-1,1 1 1,-1-1 0,0 1 0,0-1 0,0 0 0,0 1 0,1-1-1,-1 1 1,0-1 0,0 1 0,0-1 0,0 1 0,3 22 205,-2-20-103,5 62 398,-3 1-1,-2 0 1,-3-1-1,-14 82 1,15-141-627,0 0 0,-1 0 0,1 0-1,-4 7 1,4-13 36,1 1 0,0 0 0,0-1-1,-1 1 1,1-1 0,0 1 0,-1 0 0,1-1-1,0 1 1,-1-1 0,1 1 0,-1-1 0,1 1-1,-1-1 1,1 0 0,-1 1 0,1-1 0,-1 0-1,1 1 1,-1-1 0,1 0 0,-1 0 0,0 1-1,1-1 1,-1 0 0,0 0 0,1 0 0,-1 0-1,0 0 1,1 0 0,-1 0 0,1 0 0,-1 0-1,0 0 1,1 0 0,-1 0 0,0-1 0,1 1-1,-1 0 1,1 0 0,-1-1 0,0 1 0,1 0-1,-1-1 1,1 1 0,-1 0 0,1-1 0,-1 1-1,1-1 1,0 1 0,-1-1 0,-6-7-247,0 0 0,1-1 0,0 0-1,0 0 1,1 0 0,-5-14 0,7 17 124,-15-34-567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10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15147,'13'-13'452,"0"1"-1,1 1 1,0 0-1,0 1 1,1 0-1,1 1 1,25-11-1,-31 16-271,0 0 0,0 1-1,1 0 1,-1 1-1,1 0 1,0 1 0,-1 0-1,1 0 1,0 1-1,0 1 1,-1 0 0,1 0-1,17 5 1,-24-5-154,1 0 0,-1 1-1,0 0 1,0-1 0,-1 1 0,1 0 0,0 1 0,0-1-1,-1 1 1,0-1 0,1 1 0,-1 0 0,0 1 0,-1-1-1,1 0 1,0 1 0,-1-1 0,0 1 0,0 0 0,0 0-1,0 0 1,-1 0 0,2 5 0,-2-4-4,-1 0 1,0 0-1,1 1 0,-2-1 1,1 1-1,-1-1 0,0 0 0,0 0 1,0 1-1,-1-1 0,1 0 1,-1 0-1,-1 0 0,1-1 1,-1 1-1,1 0 0,-1-1 1,-5 6-1,-13 12 175,0-1 1,-1-1-1,-48 33 0,-7 6 225,74-56-399,-1 0 1,0 1-1,1-1 0,0 1 1,0 0-1,0 0 1,-4 7-1,6-10-19,1 0-1,0 0 1,-1 0 0,1-1 0,0 1-1,0 0 1,0 0 0,0 0-1,0 0 1,0-1 0,0 1 0,0 0-1,0 0 1,0 0 0,0 0 0,0 0-1,1-1 1,-1 1 0,1 1 0,0-1-3,0 0 1,0 0 0,0 0 0,0 0 0,0 0 0,0 0 0,0 0 0,0 0 0,1-1 0,-1 1 0,0 0-1,1-1 1,-1 1 0,0-1 0,3 1 0,55 14 20,-27-8-220,-1 1 0,0 1 0,53 25 1,-70-26-217,23 10 829,-35-17-411,1 0 0,-1 0 0,1-1 0,-1 0 0,0 1 0,1-1 0,-1 0 1,1 0-1,-1 0 0,1-1 0,-1 1 0,0 0 0,1-1 0,2-1 0,13-9-121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11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48 13467,'0'-2'200,"0"0"1,1 0-1,-1 0 1,1 1-1,0-1 0,-1 0 1,1 0-1,0 1 1,0-1-1,0 1 1,0-1-1,0 1 0,1-1 1,-1 1-1,0 0 1,1-1-1,-1 1 1,1 0-1,-1 0 0,1 0 1,0 0-1,-1 0 1,1 1-1,0-1 1,2-1-1,3 0 182,0 0 0,-1 0 1,1 1-1,0-1 0,11 1 0,-15 0-333,-1 1-1,1 0 1,0 0-1,0 0 1,-1 0-1,1 1 1,0-1-1,-1 1 1,1 0-1,0-1 1,-1 1-1,1 0 1,-1 1-1,1-1 1,-1 0-1,0 1 1,1-1-1,-1 1 1,0 0-1,0 0 1,0 0-1,0 0 1,-1 0-1,1 0 1,0 0-1,-1 1 1,0-1-1,1 0 1,-1 1-1,0-1 1,0 1-1,0 0 1,-1-1-1,1 1 1,-1 0-1,1-1 1,-1 1-1,0 0 1,0 0-1,0-1 1,0 1-1,-2 4 1,0 6 6,-1 0 0,0-1 1,-1 0-1,-1 0 0,0 0 1,-1 0-1,-12 19 0,-59 72 242,66-90-255,-36 43 184,47-56-225,0 0 0,-1 0 0,1 0 0,0 0 0,0 0 1,0 0-1,0 0 0,0 0 0,0 0 0,0 0 0,0 0 0,0 1 0,0-1 0,0 0 1,0 0-1,0 0 0,0 0 0,0 0 0,0 0 0,0 0 0,0 0 0,0 0 1,0 1-1,0-1 0,0 0 0,0 0 0,0 0 0,0 0 0,0 0 0,0 0 0,0 0 1,0 0-1,0 0 0,0 0 0,0 0 0,0 1 0,0-1 0,0 0 0,0 0 0,0 0 1,0 0-1,1 0 0,-1 0 0,0 0 0,0 0 0,0 0 0,0 0 0,0 0 1,0 0-1,0 0 0,0 0 0,0 0 0,0 0 0,0 0 0,1 0 0,-1 0 0,0 0 1,0 0-1,0 0 0,0 0 0,0 0 0,0 0 0,0 0 0,7 0 12,13-3-240,-1-1 1,0-1-1,-1-1 1,1-1-1,-1-1 1,-1 0-1,21-13 0,2-7-83,-9-2-78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12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 14875,'-8'29'3681,"-1"7"-3144,-10 24 15,-56 216 761,68-242-1250,2 0-1,1 1 0,2 0 0,1 0 1,2 0-1,6 38 0,-4-59-143,-1 0 1,2-1-1,0 0 0,1 0 1,0 0-1,1 0 0,12 20 1,-16-29 44,1 0-1,0 0 1,0 0 0,1 0-1,-1-1 1,1 1 0,0-1-1,0 0 1,0 0 0,0 0 0,0 0-1,1-1 1,-1 0 0,1 0-1,0 0 1,-1 0 0,1-1-1,0 0 1,0 0 0,0 0-1,0 0 1,0-1 0,10 0 0,36-9-262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12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16468,'-24'9'1640,"17"3"-1016,3-1-200,8-1 776,8-1-215,10-5-233,4-1-152,8-3-312,2-1-176,2-5-448,3-1-488,-10 2 720,0 3-184,-11 0-112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13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2 723 14371,'0'0'63,"0"1"0,0-1 0,-1 0 0,1 1 0,0-1 0,0 1 0,0-1 0,0 1-1,0-1 1,0 0 0,0 1 0,0-1 0,0 1 0,0-1 0,0 1 0,0-1 0,0 0 0,0 1 0,0-1 0,1 1 0,-1-1 0,0 1 0,0-1 0,0 0-1,1 1 1,-1-1 0,0 0 0,0 1 0,1-1 0,-1 0 0,0 1 0,1-1 0,-1 0 0,1 0 0,-1 1 0,2-1 21,-1-1 0,0 1 1,0 0-1,0-1 0,0 1 1,0-1-1,0 0 0,0 1 1,0-1-1,0 0 0,0 1 1,0-1-1,0-1 0,33-36 1120,-33 37-1117,78-101 808,-5-3-1,-4-4 1,101-213-1,-164 307-902,-4 10-7,-1-1 0,0 1 0,0 0 0,2-10 0,-24 48-198,7-4 163,2 0-1,1 1 1,-13 62 0,23-90 50,-1 0 1,1 0-1,0 0 1,0 0-1,-1 0 0,2 0 1,-1 0-1,0 0 1,0 0-1,1 0 1,-1 1-1,1-1 1,-1-1-1,1 1 0,0 0 1,1 2-1,-1-3 1,0 0 0,0-1 0,0 1 0,0 0-1,0-1 1,0 1 0,0-1 0,0 0 0,1 1-1,-1-1 1,0 0 0,0 0 0,0 1 0,0-1 0,1 0-1,-1 0 1,0 0 0,0-1 0,0 1 0,1 0-1,-1 0 1,0-1 0,0 1 0,0 0 0,0-1-1,0 1 1,0-1 0,0 0 0,1 0 0,9-5 5,-1 0 0,0 0 0,0-1 1,-1-1-1,0 0 0,0 0 0,-1 0 0,8-11 1,54-81-37,-64 92 22,16-31-132,-59 127-304,36-85 485,-24 88-650,24-82 641,-1 0 0,1 0 0,1 0 0,-1 0 0,2 0 0,-1 1 0,1-1 0,3 10 0,-4-18-23,0 1 0,1 0 0,-1-1 0,1 1-1,-1-1 1,1 1 0,0-1 0,0 1 0,0-1 0,0 0 0,0 1-1,0-1 1,0 0 0,0 0 0,0 0 0,0 1 0,1-1 0,-1-1-1,1 1 1,-1 0 0,2 1 0,13 2-30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3:17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 16363,'-7'1'192,"-1"1"0,0 0-1,1 1 1,0 0-1,-1 0 1,1 1 0,0 0-1,1 0 1,-1 0-1,1 1 1,0 0-1,0 0 1,0 1 0,0 0-1,1 0 1,0 0-1,-7 14 1,7-13-101,0 1 0,1 0 0,0 0 0,1 1 1,-1-1-1,2 1 0,-1-1 0,1 1 0,1 0 0,0 0 0,0 0 0,0 0 1,1 0-1,1 0 0,1 13 0,0-17-70,-1 0 0,1 0-1,0 0 1,0 0 0,1 0 0,-1 0 0,1 0-1,0-1 1,0 0 0,1 1 0,-1-1 0,1-1-1,6 6 1,-3-4-9,-1 0-1,1-1 1,0 0-1,0-1 0,1 1 1,-1-1-1,1-1 1,12 4-1,-10-4-6,-1-1 0,0 0 0,1 0-1,-1 0 1,1-2 0,-1 1 0,1-1-1,-1 0 1,1-1 0,-1 0 0,0-1 0,0 0-1,0 0 1,0-1 0,15-9 0,-19 10-5,-1 0 0,1 0 0,-1-1 1,0 0-1,-1 0 0,1 0 0,-1 0 0,1-1 1,-1 1-1,-1-1 0,1 0 0,-1 0 1,0 0-1,0 0 0,0 0 0,0-1 0,-1 1 1,0 0-1,0-8 0,-1 8-23,0 0 1,0 1-1,-1-1 0,0 0 1,0 1-1,0-1 0,-1 1 1,1-1-1,-1 1 0,0 0 0,0 0 1,-1 0-1,1 0 0,-1 0 1,0 0-1,0 1 0,0-1 1,0 1-1,-1 0 0,1 0 1,-1 0-1,-8-4 0,9 5-42,0 0 0,-1 0 1,1 1-1,-1-1 0,1 1 0,-1 0 0,0 0 0,0 0 0,1 1 1,-1-1-1,0 1 0,0 0 0,0 0 0,1 0 0,-1 1 0,0-1 0,0 1 1,0 0-1,1 0 0,-1 0 0,1 1 0,-1-1 0,1 1 0,-1 0 0,1 0 1,-4 3-1,3-2-19,0 1 1,0 0-1,0-1 1,0 1-1,1 1 1,0-1-1,0 0 1,0 1-1,1 0 1,-1-1-1,1 1 1,0 0-1,0 0 1,1 0-1,-1 1 1,1-1-1,1 0 1,-2 8-1,6 33-397</inkml:trace>
  <inkml:trace contextRef="#ctx0" brushRef="#br0" timeOffset="1">787 455 15595,'-23'17'1657,"-5"8"-1001,6 1-280,11-2 648,5 1-200,15-9-184,10-5-103,8-9-321,3-5-112,1-12-80,-1-2 24,-8-9-48,-6-3-128,-15-4-449,-8 0-255,-13 7 672,-3 4-144,-5 7-88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13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36 14923,'7'-5'780,"0"0"212,0 0-1,1 0 1,14-6-1,-20 11-900,-1-1 0,1 0-1,0 1 1,0-1 0,0 1 0,-1-1 0,1 1 0,0 0-1,0 0 1,0 0 0,0 0 0,0 0 0,0 0-1,-1 1 1,1-1 0,0 1 0,0-1 0,0 1 0,-1 0-1,1-1 1,0 1 0,-1 0 0,4 2 0,-4-1-82,0-1-1,0 0 1,0 1 0,0-1 0,0 1 0,0-1 0,-1 1 0,1-1 0,0 1 0,-1-1 0,1 1 0,-1 0 0,0-1 0,0 1-1,0 0 1,1-1 0,-1 1 0,-1 0 0,1 0 0,0-1 0,0 1 0,-1 0 0,0 1 0,-1 4 25,0 0-1,-1 1 1,-6 11 0,-59 93 677,41-72-193,-22 44-1,48-81-483,-1 0 1,1 0-1,0 0 0,0 1 1,0-1-1,0 0 1,0 0-1,1 1 0,-1-1 1,1 4-1,0-6-31,0 0 0,0-1 0,0 1 0,1-1 0,-1 1-1,0-1 1,0 1 0,0-1 0,1 1 0,-1-1 0,0 1 0,1-1-1,-1 1 1,0-1 0,1 0 0,-1 1 0,1-1 0,-1 1 0,0-1-1,1 0 1,-1 0 0,1 1 0,0-1 0,1 1-19,-1-1 1,1 0-1,-1 0 1,1 0-1,0 1 1,-1-2-1,1 1 1,-1 0-1,1 0 1,-1 0-1,1-1 1,2 0-1,10-4-283,0-1-1,0 0 0,-1-1 1,0 0-1,15-12 0,60-50-949,-64 49 1103,25-21-486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14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0 16588,'4'19'1552,"5"4"-984,3 2-200,-1 7 592,4 5-136,-2 7-127,-3 2-129,-9 6-176,-4 6-80,-13 10-112,-5 4-8,-14 8-152,-6-2-144,-9-2-680,-2-2-1969,0-6 2409,-2-4-368,8-16-224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15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27 15611,'-7'-11'903,"-1"-4"1872,9 15-2676,0 0 1,0 0-1,0 0 0,0 0 0,0 0 1,0 0-1,0 0 0,0 0 0,0 0 1,0 1-1,0-1 0,0 0 1,0 1-1,0-1 0,0 0 0,0 1 1,0 0-1,1 0 0,24 8 192,0 0 0,0-2 0,43 6 0,81 1-332,-28-4-135,-120-10 153,0 1 1,0-1-1,1 0 0,-1 1 0,0-1 0,0 1 1,0-1-1,0 1 0,0 0 0,0 0 1,0 0-1,-1 0 0,1 0 0,0 1 1,0-1-1,-1 0 0,1 1 0,-1-1 0,1 1 1,-1 0-1,0-1 0,0 1 0,0 0 1,0 0-1,0 0 0,0 0 0,0 0 1,0 0-1,-1 0 0,1 0 0,-1 0 0,0 0 1,1 0-1,-1 3 0,-1 7-57,0 0 0,0-1 1,-1 1-1,0 0 0,-6 13 0,2 0 82,-2 23 15,2 0-1,2 0 1,3 60-1,0-3 88,-8 9 37,7-99-16,-1 0 0,-1-1 0,0 0 1,0 1-1,-12 20 0,14-31-28,0 0 1,0-1-1,0 0 1,-1 0-1,0 1 0,1-2 1,-1 1-1,0 0 1,-1 0-1,1-1 0,0 0 1,-1 0-1,1 0 1,-6 2-1,3-1 85,-1-1 0,0-1 0,1 1 0,-1-1 0,0 0-1,0-1 1,-12 0 0,-2-2 154,1 0-1,0-2 0,0-1 1,-34-12-1,41 12-601,0 0 0,-18-10 0,31 15 193,-1-1-1,1 1 0,-1 0 0,1-1 0,-1 1 0,1-1 0,0 1 0,-1-1 0,1 1 0,0-1 1,0 1-1,-1-1 0,1 1 0,0-1 0,0 1 0,0-1 0,-1 0 0,1 1 0,0-1 0,0 1 1,0-1-1,0 1 0,0-1 0,0 0 0,0 1 0,0-1 0,0 1 0,1-1 0,-1 0 1,7-16-550,7-5-21,4-3-165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15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64 14267,'0'-1'113,"-1"1"-1,0 0 1,1 0-1,-1 0 1,0 0 0,1-1-1,-1 1 1,0 0-1,1-1 1,-1 1-1,0 0 1,1-1 0,-1 1-1,1-1 1,-1 1-1,1-1 1,-1 1 0,1-1-1,-1 1 1,1-1-1,-1 0 1,1 1-1,0-1 1,0 0 0,-1 1-1,1-1 1,0 0-1,0 1 1,-1-1 0,1 0-1,0 0 1,1-1 38,-1 1 1,1 0 0,0 0 0,0 0 0,0 0-1,0 0 1,-1 0 0,1 0 0,1 0 0,-1 0 0,0 0-1,0 1 1,0-1 0,3-1 0,4-2 277,1 0 1,0 0-1,15-3 1,-3 3-50,1 0 1,36 0 0,-52 4-336,0 0 1,0 0 0,1 0-1,-1 1 1,0 0-1,0 1 1,0-1-1,0 1 1,0 0 0,0 0-1,-1 1 1,1 0-1,-1 0 1,6 4-1,-10-5-29,1-1-1,-1 1 0,1 0 0,-1 0 1,0 0-1,0 0 0,0 0 1,0 0-1,0 0 0,0 0 0,-1 0 1,1 1-1,-1-1 0,1 0 0,-1 0 1,0 1-1,0-1 0,0 0 1,0 0-1,-1 1 0,1-1 0,0 0 1,-1 0-1,0 1 0,1-1 0,-1 0 1,0 0-1,0 0 0,-2 3 1,-5 8 44,1 0 1,-2-1-1,-13 16 1,14-19-23,-62 64 217,0 1-15,68-73-234,1 1 0,0 0 1,-1-1-1,1 1 0,0 0 0,0 0 0,0 0 1,0-1-1,1 1 0,-1 0 0,0 0 0,1 0 1,0 0-1,-1 3 0,1-3-9,0-1-1,1 0 1,-1 0-1,1 0 1,-1 0 0,1 0-1,-1 0 1,1 0-1,-1 0 1,1 0-1,0-1 1,0 1 0,-1 0-1,1 0 1,0 0-1,0-1 1,0 1 0,0-1-1,0 1 1,0 0-1,0-1 1,0 0-1,0 1 1,0-1 0,0 0-1,0 1 1,2-1-1,12 3-259,0 0-1,1-1 0,-1-1 0,1-1 1,0 0-1,21-3 0,-24 2 235,37-2-340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16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1 16884,'2'0'65,"0"0"1,0 0-1,0 0 1,0 0-1,0 0 1,0 1-1,0-1 1,0 1-1,0-1 1,0 1 0,0-1-1,0 1 1,0 0-1,-1 0 1,1 0-1,0 0 1,-1 1-1,1-1 1,0 0-1,-1 1 1,1-1-1,-1 1 1,0-1 0,0 1-1,1 0 1,-1-1-1,1 5 1,4 5 52,-2 0 1,1 0 0,4 21 0,-7-22 19,12 43 129,-3 1 0,-3 1 0,-1-1-1,-3 1 1,-3 1 0,-7 72 0,1-83-154,-1 0-1,-3 0 1,-2-1 0,-1-1 0,-3 0 0,-1 0 0,-2-2 0,-28 47-1,22-51-346,-1 0 0,-2-2 0,-1 0 0,-2-3 0,-44 39 0,-12 0-43,0 2-85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5:50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 13971,'-9'3'1536,"5"0"-808,0 0-303,11-3 1527,6 0-1080,9-3-328,4 0-80,8 1-120,4 0-71,5 2-177,-1 0-112,-1 0-297,-4 2-119,-8 3-312,-3 1-136,-14-1 568,-3 1-176,-18 0-120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5:50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14963,'2'13'1360,"9"-6"-679,5-4-233,10-2 512,6-1-136,6 0-88,4 0-176,3 0-696,-2-3 1305,0-10-1073,-5-1 8,-10-2-72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5:51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14419,'0'1'116,"1"0"0,0 0 0,-1 0 0,1 1 0,-1-1 0,1 0 0,-1 0-1,0 0 1,0 0 0,1 0 0,-1 0 0,0 1 0,0-1 0,0 0 0,0 0 0,0 0 0,0 0 0,-1 1 0,1 0-1,0-1-26,-15 370 3208,14-303-3174,-2-25-530,3-43 392,0 0 0,0-1 0,0 1 0,0 0 0,0 0 1,0 0-1,0 0 0,0 0 0,0 0 0,0 0 0,0 0 0,0 0 0,0 0 0,0 0 0,0 0 1,0-1-1,0 1 0,0 0 0,-1 0 0,1 0 0,0 0 0,0 0 0,0 0 0,0 0 0,0 0 1,0 0-1,0 0 0,0 0 0,0 0 0,0 0 0,0 0 0,0 0 0,-1 0 0,1 0 0,0 0 1,0 0-1,0 0 0,0 0 0,0 0 0,0 0 0,0 0 0,0 0 0,0 0 0,0 0 0,-1 0 1,1 0-1,0 0 0,0 0 0,0 0 0,0 0 0,0 0 0,0 0 0,0 0 0,0 0 1,0 0-1,0 1 0,0-1 0,0 0 0,0 0 0,0 0 0,0 0 0,0 0 0,0 0 0,-1 0 1,1 0-1,-3-9-392,-9-59-278,5 18 213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5:51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13539,'1'-2'135,"0"1"1,-1 0-1,1-1 0,0 1 1,0 0-1,0 0 0,0 0 0,0-1 1,0 1-1,1 0 0,-1 0 1,0 1-1,0-1 0,1 0 1,-1 0-1,1 1 0,-1-1 1,1 0-1,-1 1 0,1 0 1,-1-1-1,1 1 0,-1 0 1,1 0-1,-1-1 0,1 1 1,-1 1-1,3-1 0,5 1 476,-1 1 0,1 0 0,-1 0 0,10 5 0,6 1 56,10 1-280,1-2 1,1-1 0,-1-2 0,1-1 0,55-3 0,-69-6-1339,-17 2-13,-16 0 1042,-1 3-368,-1 0 38</inkml:trace>
  <inkml:trace contextRef="#ctx0" brushRef="#br0" timeOffset="1">175 109 11402,'-10'13'1729,"1"0"-905,8-2-184,4-1 1873,9-2-1385,6-3-48,8-2-176,6 0-128,6-3-151,2 0-65,-1-1-480,-1 1-240,-8 0-664,-7 3 2096,-8 2-1312,-11 1-24,-15 4-48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5:52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14891,'4'22'1833,"9"-8"-1089,12-7-216,4-4 824,10-4-424,3-2-103,3-4-489,-4 0-536,0 1 296,-3 0-112,-7 5-184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3:18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15691,'2'14'563,"-1"1"-1,0-1 0,-2 17 1,1 11 87,1-22-385,1-1 1,0 1 0,1 0 0,1-1-1,12 32 1,-14-45-227,0 0 0,1-1 0,0 1 0,0-1 1,0 0-1,0 0 0,1 0 0,0-1 0,0 1 0,0-1 0,1 0 0,-1 0 0,1 0 1,0-1-1,0 0 0,0 1 0,1-2 0,-1 1 0,1-1 0,-1 0 0,1 0 0,10 2 1,-7-3-14,0 0 1,0-1 0,0 0-1,-1 0 1,1-1 0,0 0 0,0-1-1,0 0 1,-1 0 0,1 0-1,-1-2 1,11-4 0,-7 1-8,-1 0 0,0 0 0,0-1 0,-1 0 0,0-1 0,-1 0 0,16-19 0,-14 12-6,0 0 0,0 0 0,-2-1 1,0 0-1,-1-1 0,0 0 0,-2 0 0,0-1 0,-1 0 1,-1 0-1,2-25 0,-8 13 26,-2 22 8,4 9-45,-1 0 1,1 1-1,0-1 1,-1 0-1,1 0 1,0 0-1,-1 0 1,1 0-1,0 0 1,0 1-1,-1-1 1,1 0-1,0 0 0,0 1 1,-1-1-1,1 0 1,0 0-1,0 1 1,-1-1-1,1 0 1,0 0-1,0 1 1,0-1-1,0 0 1,0 1-1,-1-1 1,1 0-1,0 1 1,0-1-1,0 1 1,-2 5 14,0 1 0,0 0 1,0-1-1,1 1 0,0 0 1,1 0-1,-1 11 0,8 51 59,-6-65-67,-1 1-1,2-1 0,-1 0 0,0 1 0,1-1 1,-1 0-1,1 0 0,1 0 0,-1 0 1,0 0-1,1-1 0,0 1 0,0-1 0,0 1 1,0-1-1,7 5 0,-7-6-4,1 0-1,-1 0 1,1-1-1,0 1 1,-1-1-1,1 0 1,0 0-1,0-1 1,0 1-1,0-1 1,0 0-1,0 0 1,0 0-1,-1 0 1,1-1-1,0 1 1,0-1-1,0 0 1,0 0-1,4-3 1,4-1-2,-1 0 0,0-1 0,0-1 0,0 0 0,-1-1 0,14-12 0,53-60-79,-38 37-139,-38 42 201,0 0-1,-1 0 1,1 0-1,0 1 0,0-1 1,0 0-1,0 0 1,0 0-1,0 1 1,0-1-1,0 1 1,0-1-1,1 1 1,-1-1-1,0 1 1,0-1-1,0 1 1,3 0-1,-3 0 9,-1 0 0,1 1-1,0-1 1,-1 0-1,1 1 1,0-1-1,-1 1 1,1-1 0,-1 1-1,1-1 1,-1 1-1,1-1 1,-1 1-1,0-1 1,1 1 0,-1 0-1,0-1 1,1 1-1,-1 0 1,0-1-1,0 1 1,1 0 0,-1 1-1,1 7-33,1 0 1,-2 1-1,0 17 0,0-17 10,0 16-220,1 0-1,1-1 1,1 1-1,10 36 1,-12-61 224,6 18-501,-7-18 513,0-1 1,1 1 0,-1-1-1,0 1 1,0-1-1,1 1 1,-1-1 0,0 0-1,1 1 1,-1-1 0,0 0-1,1 1 1,-1-1-1,0 0 1,1 1 0,-1-1-1,1 0 1,-1 0-1,1 1 1,-1-1 0,1 0-1,-1 0 1,1 0 0,-1 0-1,1 0 1,-1 1-1,1-1 1,-1 0 0,1 0-1,-1 0 1,1-1-1,0 1 1,0 0-2,-1 0 0,1-1 1,-1 1-1,1 0 0,-1-1 0,0 1 0,1-1 0,-1 1 1,0 0-1,1-1 0,-1 1 0,0-1 0,1 1 0,-1-1 1,0 1-1,0-1 0,1 0 0,-1 1 0,0-1 0,0 1 1,0-1-1,0 1 0,0-2 0,1-27-476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5:52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4 15155,'11'-4'2565,"-19"10"-440,-11 10-1000,-3 11-929,1 1 0,2 1 0,0 1 1,2 1-1,2 0 0,-21 56 0,24-49-102,1 1 0,2 0 0,2 0 0,1 1 0,0 63 1,6-79-95,1-1 1,1 1 0,1-1 0,1 1 0,1-1 0,10 26 0,-11-38-58,1 0-1,0-1 1,0 1 0,1-1-1,0-1 1,1 1 0,0-1-1,1 0 1,0-1 0,0 1-1,0-2 1,1 1 0,1-1-1,13 8 1,26 11-176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5:54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83 10154,'115'-45'4564,"-26"9"477,-89 36-4999,0 0 1,0 0 0,1-1-1,-1 1 1,0 0-1,0 0 1,1 0-1,-1 0 1,0 0 0,0 0-1,1 0 1,-1 0-1,0 0 1,0 0 0,1 0-1,-1 0 1,0 0-1,0 0 1,1 0-1,-1 0 1,0 0 0,0 0-1,1 0 1,-1 0-1,0 0 1,0 0-1,1 0 1,-1 0 0,0 1-1,0-1 1,1 0-1,-1 0 1,0 1-1,-2 7 834,-12 12-225,-51 54-317,-2-3 0,-86 68 1,148-134-329,-1-1 0,0 0 0,0 0 0,0 0 0,-1-1 0,1 1 0,-13 3 0,17-7-6,1 0-1,-1 1 1,0-1 0,0 0-1,0 0 1,0 0 0,1 0-1,-1 0 1,0-1 0,0 1-1,0 0 1,1-1 0,-1 1-1,0-1 1,0 0 0,1 0-1,-1 0 1,1 1 0,-1-2-1,1 1 1,-1 0-1,1 0 1,-1 0 0,1-1-1,0 1 1,0 0 0,0-1-1,0 1 1,0-1 0,0 0-1,0 1 1,0-1 0,1 0-1,-1 1 1,0-4 0,-2-5-30,0 0 0,1 0 1,1-1-1,-1 1 0,2 0 1,0 0-1,0-1 0,0 1 1,3-12-1,-1 9-32,1 0-1,0 0 1,1 1-1,0-1 1,1 1 0,11-20-1,-14 28 35,1 1 1,-1 0-1,1-1 0,-1 1 0,1 0 1,0 0-1,0 0 0,0 1 0,1-1 1,-1 1-1,4-2 0,-5 3 17,-1 0-1,1 1 1,0-1 0,0 1-1,-1-1 1,1 1 0,0 0-1,0 0 1,0 0 0,-1 0-1,1 0 1,0 0 0,0 0-1,0 0 1,-1 1 0,1-1-1,0 1 1,-1-1 0,1 1-1,0 0 1,-1 0-1,1 0 1,-1 0 0,1 0-1,-1 0 1,1 0 0,0 1-1,15 15-75,-2 0 0,18 26 0,8 9 34,-31-40 72,52 53-135,-56-59 79,0-1-1,0-1 0,1 1 0,-1-1 1,1 0-1,0 0 0,0-1 1,0 0-1,9 2 0,-13-4 29,-1 0 1,1-1-1,0 0 0,0 0 0,0 0 0,0 0 0,5-1 1,18-8-84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5:55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20 11154,'4'-8'891,"4"-3"5392,-7 22-5060,-4 60-191,-20 108-1,3-32-1666,18-134 128,0-14-157,0-21-332,0 13 1025,-2-21-578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5:55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12115,'3'-6'271,"1"-1"0,0 1 1,1 1-1,0-1 0,0 1 1,0-1-1,0 2 0,1-1 1,0 0-1,0 1 1,0 0-1,1 1 0,-1-1 1,1 1-1,9-3 0,1 0 150,1 1 0,-1 1 0,1 0 0,0 1 0,20 0-1,-28 2-295,-1 1 0,1 1 1,0 0-1,0 0 0,0 1 0,-1 0 0,1 1 0,-1 0 0,0 0 0,0 1 0,11 6 0,-17-8-96,-1 0 0,1 0-1,0 0 1,0 0 0,-1 0 0,0 1-1,1-1 1,-1 1 0,0-1 0,0 1 0,0 0-1,0 0 1,-1 0 0,1 0 0,-1 0-1,0 0 1,0 1 0,0-1 0,0 0 0,-1 1-1,1-1 1,-1 0 0,0 1 0,0-1-1,0 0 1,0 1 0,-1-1 0,1 1-1,-1-1 1,0 0 0,0 0 0,0 1 0,0-1-1,-1 0 1,-1 3 0,-3 5 43,-1-1 0,0 1 0,-1-1 0,0-1 0,0 0 0,-1 0 0,0-1-1,-11 8 1,7-6 19,2 0 0,-1 1 0,-18 24 0,29-33-87,0-1 0,0 0 0,0 1 0,0-1 1,0 1-1,1-1 0,-1 1 0,0-1 0,1 1 0,0-1 0,-1 1 1,1 0-1,0-1 0,0 1 0,0 0 0,0-1 0,0 1 0,0-1 1,0 1-1,1 0 0,-1-1 0,0 1 0,2 2 0,0-1-28,0 0 0,-1-1 0,2 1 0,-1-1 0,0 1 0,0-1-1,1 0 1,-1 0 0,1 0 0,0 0 0,3 2 0,5 2-310,0-1 0,1 0 0,0-1 0,-1 0 0,19 2 0,29 0-482,-30-7 245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5:56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0 173 15011,'0'1'85,"0"-1"-1,0 0 1,0 1-1,1-1 1,-1 1-1,0-1 1,0 1-1,0-1 1,0 0-1,1 1 1,-1-1-1,0 1 1,0-1-1,1 0 1,-1 1-1,0-1 1,1 0-1,-1 1 1,0-1-1,1 0 1,-1 0-1,0 1 1,1-1-1,-1 0 1,1 0-1,-1 0 1,1 1-1,-1-1 1,0 0-1,1 0 1,-1 0 0,1 0-1,0 0 33,0-1 1,1 1-1,-1-1 1,0 1-1,0-1 1,-1 0-1,1 1 1,0-1-1,0 0 1,0 0-1,0 1 1,-1-1-1,2-1 1,24-40 1410,-20 33-1110,16-31 402,20-29-194,-42 68-624,0 0 1,1 0-1,-1 1 1,1-1-1,-1 0 1,1 1-1,-1-1 1,1 0-1,0 1 0,-1-1 1,1 0-1,0 1 1,-1-1-1,1 1 1,0 0-1,0-1 1,0 1-1,-1-1 0,1 1 1,0 0-1,1-1 1,-1 2-3,-1-1 0,1 1 0,-1-1 1,1 0-1,-1 1 0,0-1 0,1 1 1,-1-1-1,0 1 0,1 0 0,-1-1 0,0 1 1,0-1-1,1 1 0,-1-1 0,0 1 1,0 0-1,0-1 0,0 1 0,0 0 0,0-1 1,0 2-1,-1 48-31,0-41 35,0 7-30,-3 172-823,8-163 219,-4-25 620,1 0-1,-1 1 1,0-1 0,0 1-1,0-1 1,0 0-1,0 1 1,1-1 0,-1 1-1,0-1 1,0 0-1,1 1 1,-1-1 0,0 0-1,0 1 1,1-1-1,-1 0 1,0 0 0,1 1-1,-1-1 1,0 0-1,1 0 1,-1 1 0,1-1-1,-1 0 1,0 0-1,1 0 1,-1 0-1,1 0 1,-1 0 0,1 0-1,-1 0 1,0 0-1,1 0 1,-1 0 0,1 0-1,-1 0 1,0 0-1,1 0 1,-1 0 0,1 0-1,-1 0 1,0-1-1,1 1 1,-1 0 0,1 0-1,-1-1 1,0 1-1,1 0 1,-1 0 0,0-1-1,1 1 1,-1 0-1,0-1 1,0 1 0,1-1-1,13-19-372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5:56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17796,'0'8'1624,"7"-1"-1128,6-1-192,7-1 649,5-3-193,4-2-312,-2 0-128,3 0-344,-1 0-256,-3 2 272,-4-2-72,-3 0-40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5:57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6 584 11290,'-5'38'4933,"5"-38"-4844,0 0-1,1 0 0,-1 0 1,0 0-1,0 0 0,1 1 1,-1-1-1,0 0 0,1 0 1,-1 0-1,0 0 0,0 0 1,1 0-1,-1 0 0,0-1 1,1 1-1,-1 0 0,0 0 0,1 0 1,-1 0-1,0 0 0,0 0 1,1-1-1,-1 1 0,0 0 1,0 0-1,1 0 0,-1 0 1,0-1-1,0 1 0,0 0 1,0 0-1,1-1 0,11-9 829,21-31 210,-3-2 0,27-48 0,-23 35-705,168-295 229,-192 330-773,-9 16-44,-5 13 18,-6 15-113,-14 47 1,22-63 241,0 0-1,1 0 1,0 0 0,0 0 0,1 0 0,0 0 0,0 0 0,0 0 0,1 0 0,0 0-1,4 13 1,-4-18 17,-1 0 0,1 0-1,1-1 1,-1 1 0,0 0 0,0 0-1,1-1 1,-1 1 0,1-1-1,-1 1 1,1-1 0,0 0 0,-1 1-1,1-1 1,0 0 0,0 0-1,0 0 1,0 0 0,0-1 0,0 1-1,0-1 1,0 1 0,0-1-1,0 1 1,0-1 0,0 0-1,1 0 1,-1 0 0,0-1 0,0 1-1,0 0 1,2-1 0,7-2-7,0 0 0,0 0 0,0-1 0,14-8 0,1-2-38,-2-1 0,0-1 0,25-23 0,-8 7-203,-44 37 160,-1-1 1,1 1 0,1 0 0,-5 10-1,1-3 32,-8 13-97,2 0-1,1 1 1,1 0-1,-9 38 1,18-63 123,1 0-1,0 0 1,0 0-1,0 0 1,-1 0 0,1-1-1,0 1 1,0 0 0,0 0-1,0 0 1,0 0 0,0 0-1,1 0 1,-1 0-1,0-1 1,0 1 0,1 0-1,-1 0 1,0 0 0,1 0-1,-1-1 1,1 1 0,1 1-1,-2-2 19,1 1 0,0-1-1,0 0 1,0 0-1,0 0 1,0 0 0,0 0-1,0 0 1,0 0 0,-1 0-1,1-1 1,0 1 0,0 0-1,0 0 1,0-1 0,0 1-1,-1-1 1,1 1-1,0 0 1,0-1 0,-1 0-1,2 0 1,20-15-277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5:57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2 208 13595,'-1'16'1224,"1"-15"-1200,0-1-1,0 0 1,0 0 0,0 0-1,0 0 1,0 0-1,0 1 1,0-1 0,0 0-1,0 0 1,0 0-1,0 0 1,0 0-1,0 1 1,0-1 0,0 0-1,0 0 1,0 0-1,0 0 1,1 0-1,-1 0 1,0 0 0,0 1-1,0-1 1,0 0-1,0 0 1,0 0-1,1 0 1,-1 0 0,0 0-1,0 0 1,0 0-1,0 0 1,0 0-1,1 0 1,-1 0 0,0 0-1,0 0 1,0 0-1,0 0 1,0 0-1,1 0 1,1-1 191,1-1-1,-1 0 1,0 0 0,0 0-1,0 0 1,0 0 0,4-5-1,47-61 857,47-55-564,-99 121-474,1 0 0,-1 1 0,1-1-1,-1 1 1,1 0 0,-1-1 0,1 1 0,0 0 0,0 0-1,2-1 1,-3 2-22,-1 0 0,0 0 1,0 0-1,1 0 0,-1 0 0,0 0 0,0 1 0,1-1 0,-1 0 0,0 0 0,0 0 0,0 0 0,1 1 0,-1-1 0,0 0 0,0 0 0,0 1 0,0-1 1,0 0-1,1 0 0,-1 1 0,0-1 0,0 0 0,0 0 0,0 1 0,0-1 0,0 0 0,0 1 0,0-1 0,0 0 0,0 0 0,0 1 0,0-1 1,0 0-1,0 1 0,0-1 0,0 0 0,-1 0 0,1 1 0,0-1 0,0 0 0,-15 49 767,11-38-690,-11 31 267,-6 18 102,-21 98 1,41-143-800,4-18-193,6-25 145,0-11 123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5:58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13811,'13'7'1264,"3"6"-744,-2 3-120,5 4 513,-3 3-25,0 6-48,-2 3 0,-5 11-112,-3 5-32,-12 10-143,0 4-49,-11 6-168,-2 0-96,-8-6-392,-5-4-448,-7-10 552,-2-11-152,5-22-72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5:58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0 14307,'-11'22'4471,"-18"35"-3235,4-11-862,2 0 1,2 2 0,2 0 0,3 1 0,-20 93 0,32-115-411,1 1 1,1-1-1,2 1 1,1 0-1,5 35 0,-3-44-83,2 1 0,0-1 0,1 1 0,1-1-1,1-1 1,0 0 0,1 0 0,13 17-1,-13-21 45,1-1 0,17 19 0,-14-21-24,0 0-1,15 9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3:18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19804,'-6'8'1008,"-8"-5"-992,2-2-8,1 0 128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51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12187,'88'0'1551,"94"-12"1,-42 2-1189,482-45-195,-447 34-121,316 2 0,-229 28-56,364 2-15,376-8 177,-782 5-34,257-24 0,-447 13-70,-20 1-18,0 0-1,0 1 1,0 1 0,0-1 0,0 2 0,1-1 0,18 5 0,-29-5-29,1 0 0,-1 0 1,1 0-1,-1 0 0,1 0 1,-1 1-1,1-1 0,-1 0 0,1 0 1,-1 1-1,1-1 0,-1 0 1,1 1-1,-1-1 0,0 0 0,1 1 1,-1-1-1,0 1 0,1-1 1,-1 1-1,0-1 0,0 1 0,1-1 1,-1 1-1,0-1 0,0 1 1,0-1-1,0 1 0,1-1 0,-1 1 1,0-1-1,0 1 0,0-1 1,0 1-1,0-1 0,0 1 0,-1-1 1,1 1-1,0-1 0,0 1 1,0-1-1,0 1 0,-1-1 0,1 1 1,0-1-1,0 1 0,-1-1 1,1 1-1,0-1 0,-1 1 0,1-1 1,0 0-1,-1 1 0,1-1 1,-1 0-1,0 1 0,-1 1-22,0-1-1,1 1 0,-1-1 1,0 0-1,0 1 1,0-1-1,0 0 0,-1 0 1,1 0-1,0-1 1,0 1-1,-5 0 1,-2-1-38,0 0-1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52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12 336 13387,'-12'14'6552,"45"-40"-3797,6-16-1948,-2-2-1,54-85 0,-24 32-652,-55 86-166,-11 11 11,-1 0 1,0 0-1,0 0 0,0 0 1,1 0-1,-1 0 1,0 0-1,0 0 1,0 0-1,1 0 1,-1 0-1,0 0 1,0 0-1,0 0 1,1 0-1,-1 0 0,0 0 1,0 1-1,0-1 1,0 0-1,0 0 1,1 0-1,-1 0 1,0 0-1,0 1 1,0-1-1,0 0 1,0 0-1,0 0 0,0 1 1,0-1-1,1 0 1,-1 0-1,0 0 1,0 1-1,0-1 1,0 0-1,0 0 1,0 32-32,-1-25 33,-9 85-99,5-63-133,2 0 0,0 0 0,3 0 0,4 55 0,-4-84 181,0 1 0,0-1 0,0 0 0,0 1-1,0-1 1,0 1 0,0-1 0,0 0 0,0 1-1,0-1 1,0 0 0,1 1 0,-1-1-1,0 1 1,0-1 0,0 0 0,0 1 0,1-1-1,-1 0 1,0 0 0,0 1 0,1-1 0,-1 0-1,0 0 1,1 1 0,-1-1 0,0 0-1,1 0 1,-1 0 0,0 1 0,1-1 0,-1 0-1,0 0 1,1 0 0,-1 0 0,0 0 0,1 0-1,-1 0 1,1 0 0,-1 0 0,1 0-1,0 0-28,0-1 0,0 0-1,0 1 1,0-1 0,0 0-1,0 0 1,0 0 0,0 0-1,0 0 1,0 0 0,0 0-1,0-1 1,11-18-639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52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14179,'5'13'1760,"3"-3"-727,0 2-329,4-5 1096,2 2-408,4-2-215,-1-1-177,6-3-320,2-2-176,-2-1-480,0-1-320,-4-4-608,0-5 792,-1-7-176,4-3-96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53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2 17068,'8'0'631,"-5"-1"-369,0 1 0,1-1 0,-1 1 0,0 0 0,0 0 0,1 1 1,5 0-1,-8 0-207,0-1 0,0 1 0,0 0 1,0-1-1,-1 1 0,1 0 1,0-1-1,0 1 0,0 0 0,-1 0 1,1 0-1,0 0 0,-1 0 0,1 0 1,-1 0-1,1 0 0,-1 0 1,1 0-1,-1 0 0,0 0 0,1 0 1,-1 0-1,0 0 0,0 1 0,0-1 1,0 0-1,0 1 0,-1 8 37,1-1 0,-1 0-1,-1 1 1,0-1 0,0 0-1,-1 0 1,0 0 0,0-1-1,-6 10 1,-6 10 276,-25 34 1,35-54-302,-5 7 166,-1 0 1,0-1-1,-24 23 1,31-34-199,1 0 1,0-1-1,-1 1 1,1-1-1,-1 0 1,0 0-1,0-1 1,0 1 0,-7 1-1,9-2-36,0-1 1,0 0-1,-1 0 0,1 0 0,0 0 0,-1 0 0,1-1 0,0 1 1,-1 0-1,1-1 0,0 0 0,0 0 0,0 0 0,0 0 1,0 0-1,0 0 0,0 0 0,-3-3 0,-1-2-131,1 0-1,-1 0 1,1 0-1,1-1 0,0 0 1,-1 1-1,2-2 1,-1 1-1,1 0 1,-4-16-1,4 12-159,0-1-1,1 1 1,0-1 0,0 0-1,2 0 1,0-21-1,0 31 255,0 1 0,0 0 0,1 0-1,-1-1 1,0 1 0,0 0-1,1 0 1,-1 0 0,0-1-1,1 1 1,0 0 0,-1 0 0,1 0-1,-1 0 1,1 0 0,0 0-1,0 0 1,0 0 0,0 0 0,1-1-1,-1 2 28,0 0 1,0 0-1,0-1 0,0 1 0,0 0 1,0 0-1,0 0 0,0 0 0,0 0 0,0 0 1,0 1-1,0-1 0,0 0 0,0 0 1,0 1-1,-1-1 0,1 1 0,0-1 0,2 1 1,4 5 111,0-1 0,0 1 0,0 0 0,8 9 0,-11-11-3,26 28 531,38 38 979,-61-64-1519,1 1 0,0-1 0,1 0 0,-1-1 0,1 0 0,0 0 0,11 3 0,-17-7-190,0 0-1,1 0 1,-1-1 0,1 1 0,-1-1-1,1 0 1,-1 0 0,1 0 0,-1 0-1,1-1 1,-1 1 0,1-1 0,-1 0-1,0 0 1,1 0 0,-1 0 0,0-1-1,4-2 1,-2 1-14,0-1 0,-1 1-1,1-1 1,-1 0 0,0 0 0,0-1 0,0 1-1,-1-1 1,0 0 0,4-6 0,10-28-615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53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0 14355,'3'9'1688,"-3"9"-871,3 2-313,-1 6 1304,3 4-760,3 6-296,-3 3-87,3 6-249,-4 6-128,-7 4-128,-7 0-48,-7-2-176,-7 1-128,-12-5-296,-3 0-296,-10-10 607,4-7-103,5-9-144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53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11 14419,'4'-9'2079,"-6"7"-588,-12 12 165,-19 23-598,10-3-897,2 0-1,2 2 1,0 0-1,-26 67 1,35-73-212,1 0 0,2 1 0,0 0 0,2 0 1,1 1-1,2-1 0,0 36 0,2-54-39,1-1-1,-1 0 1,2 1-1,-1-1 0,1 0 1,1 0-1,-1 0 1,1-1-1,0 1 1,1 0-1,0-1 1,0 0-1,1 0 0,0 0 1,0-1-1,0 1 1,1-1-1,0-1 1,0 1-1,1-1 1,0 0-1,-1 0 0,2-1 1,-1 0-1,0 0 1,1-1-1,0 0 1,0 0-1,15 3 1,35 3-449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54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20 16780,'1'-1'160,"0"-1"1,0 1-1,0 0 0,0-1 1,0 1-1,0 0 1,0 0-1,1 0 1,-1 0-1,0 0 1,1 0-1,-1 0 1,1 0-1,-1 1 1,1-1-1,-1 0 0,1 1 1,-1-1-1,1 1 1,0 0-1,-1-1 1,1 1-1,0 0 1,-1 0-1,1 0 1,0 0-1,-1 1 1,1-1-1,0 0 0,-1 1 1,4 0-1,-3 0-106,0 0 0,0 0 0,0 0-1,0 0 1,0 1 0,-1-1-1,1 1 1,0-1 0,-1 1 0,1-1-1,-1 1 1,1 0 0,-1 0-1,0 0 1,0-1 0,0 1 0,0 1-1,0-1 1,0 0 0,0 0-1,-1 0 1,1 0 0,0 4 0,-1 1-31,-1 0 0,0 0 0,0 0 0,0 0 0,-1 0 0,0 0 0,0 0 0,0-1 0,-1 1 0,0-1 0,-1 0 0,1 0 0,-1 0 0,-5 6 0,-10 11 304,-1-1 0,-22 20 0,26-27-62,10-10-125,-14 13 140,20-17-253,-1-1 1,0 1-1,1 0 0,-1-1 1,1 1-1,-1 0 1,0 0-1,1-1 1,0 1-1,-1 0 1,1 0-1,-1 0 1,1 0-1,0 0 1,0-1-1,-1 1 1,1 0-1,0 0 1,0 2-1,1-3-13,-1 1 1,1-1-1,-1 1 0,1-1 1,-1 0-1,1 1 0,-1-1 1,1 1-1,0-1 0,-1 0 1,1 1-1,0-1 0,-1 0 0,1 0 1,0 0-1,-1 0 0,1 1 1,0-1-1,-1 0 0,1 0 1,0 0-1,0 0 0,-1-1 1,1 1-1,0 0 0,0 0 0,24-6 14,-21 5-34,132-43-1102,-105 35 865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54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20 11907,'1'-1'590,"13"-12"1192,-11 8-419,-11 5 1427,-1 3-2306,1 1-1,1-1 1,-1 1 0,0 1 0,1 0-1,0 0 1,-12 10 0,-41 47 506,45-43-875,0-1 0,2 2 0,0 0 0,1 0 0,1 1 0,0 1 0,-7 26 0,11-29-76,2 0 0,1 0-1,0 0 1,1 1-1,2-1 1,0 1 0,0 0-1,6 38 1,-4-50-88,1-1 1,-1 0-1,1 0 1,1 0-1,-1 0 0,1-1 1,0 1-1,1-1 1,0 1-1,0-1 0,0 0 1,1-1-1,-1 1 1,2-1-1,-1 0 0,0 0 1,1 0-1,0-1 1,0 0-1,0 0 0,1-1 1,-1 1-1,1-2 1,9 4-1,36 5-235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55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6 14819,'5'-6'1793,"-3"6"-857,-2 7-336,-2 14 1088,-4 5-407,-4 14-337,-3 6-208,0 9-352,0 0-96,0 3-168,0-3-88,4-11-144,0-7-152,3-15-352,2-9-328,-2-16 736,2-6-160,-5-17-153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55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 15323,'9'-9'407,"1"0"-1,-1 0 1,1 1-1,1 1 1,0 0 0,0 0-1,0 1 1,1 1-1,-1 0 1,25-7-1,-15 7 8,-1 0 0,1 2 0,0 0 0,-1 2 0,42 1 0,-55 0-349,0 1 0,1 1 0,-1-1 1,0 1-1,0 0 0,0 0 0,7 5 0,-12-7-50,0 1 0,-1 0 1,1 0-1,-1 0 0,0 0 0,1 0 1,-1 0-1,0 0 0,0 0 1,0 0-1,1 1 0,-1-1 1,0 1-1,-1-1 0,1 1 0,0-1 1,0 1-1,-1-1 0,1 1 1,-1-1-1,1 1 0,-1 0 1,0-1-1,1 1 0,-1 0 0,0-1 1,0 1-1,0 0 0,-1 0 1,1-1-1,0 1 0,0 0 1,-1-1-1,1 1 0,-1-1 0,0 1 1,-1 2-1,-7 10 167,0 0 0,-2-1-1,0 0 1,0 0 0,-1-1 0,-26 20 0,-2 3 271,30-25-328,-3 2 79,0 1 1,-20 26-1,31-37-201,0 1 0,0 0 0,0 0 0,0 0 0,1 0 0,-1 0 0,1 1 0,0-1-1,0 0 1,0 1 0,0-1 0,1 1 0,-1-1 0,1 1 0,0-1 0,0 1 0,0-1 0,0 1 0,1-1 0,1 7 0,0-7-77,-1-1 0,1 1 0,-1 0 0,1-1 0,0 1 0,0-1 0,1 0 0,-1 0 0,0 1 0,1-2 0,-1 1 0,1 0 0,0 0 0,-1-1 0,1 1 0,0-1 0,0 0 0,0 0 0,0 0 0,0 0 0,4 0 0,5 1-520,0-1 0,0 0 0,0-1 0,15-1 0,-4-2 25,-1 0 1,24-7 0,4-3-432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29:24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3605 347 10066,'0'0'878,"-12"-13"1534,-92-14-1678,14-14-653,58 26-40,8 5-21,-1 1-1,0 1 0,0 1 0,-1 2 1,0 0-1,-38-1 0,-54-16 213,29 4-48,71 17-170,-1 0-1,0 1 0,0 1 1,1 1-1,-37 8 1,31-5-17,-1-1 0,-35 1 0,39-6 4,0-2 1,1-1-1,-1 0 0,1-2 0,0 0 1,-33-16-1,22 10 2,-43-12 0,27 15-26,-1 3 0,1 2 0,-1 2 0,-58 5 0,-67-3-164,140-4 162,0-1 0,0-2 0,-59-21 0,52 15 118,-65-13 1,93 25-73,0 0-1,0 0 1,-1 1-1,1 1 1,0 0-1,-16 4 1,-68 23 20,71-20-36,0 0 0,-1-2 0,-32 5 1,-46-4 4,-58 8-1,132-11-12,1 2 1,0 1-1,-42 17 1,51-17 2,0 0 0,-1-1 1,1-1-1,-1-1 0,0-1 1,0-1-1,0-1 0,-37-2 1,24-1 9,-1 1 0,0 2 0,-61 8 0,86-7-8,-1 1 0,0 0 1,1 0-1,-1 1 0,1 0 0,0 1 1,0 0-1,1 0 0,0 1 0,0 1 1,0-1-1,1 1 0,0 1 0,0 0 1,0 0-1,-7 11 0,-19 32-5,2 1-1,2 1 1,3 2-1,2 0 0,2 2 1,3 1-1,3 0 1,-16 90-1,30-126 8,-2 6-6,1 1 0,2 0 1,0 0-1,5 44 0,-2-66-1,0 1 0,1 0-1,0-1 1,0 1 0,0-1 0,1 1 0,1-1-1,-1 0 1,1 0 0,0-1 0,1 1-1,-1-1 1,1 0 0,1 0 0,-1-1 0,1 1-1,0-1 1,0 0 0,0-1 0,1 1-1,11 4 1,-2-1-2,1-2-1,0 0 1,0 0-1,33 4 1,75 3 38,-33-5 3,92 8-3,2 0 40,-141-8-55,77 24 0,19 5-44,-82-30 24,0-3 0,1-2 0,-1-2 0,93-13 0,-59 5-16,1 5 0,164 15 0,351 21-53,-568-35 78,-1-1 1,0-3-1,66-17 1,112-48 26,-97 30-9,-41 14 22,-1-3 0,-1-3 0,-2-4 0,136-89 0,-188 107-16,0-1 0,-2-1 0,0-1 1,-2-1-1,0 0 0,-2-2 0,-1 0 0,-1-1 0,-1-1 0,-1 0 1,-1-1-1,-2-1 0,12-41 0,-21 63-13,0 0 0,-1-1 0,0 1 0,0-1 0,0 1 0,-1-1 0,0 0 0,-1 1 1,0-1-1,0 1 0,0-1 0,-1 1 0,0 0 0,-1 0 0,0 0 0,0 0 0,0 0 0,-1 0 0,0 1 0,0-1 0,0 1 0,-1 0 0,-8-7 0,-10-9 8,-1 1-1,-49-34 1,27 22-152,16 8 69,6-10-33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3:19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47 14955,'6'-14'705,"12"-18"747,-16 32-919,-1 6-202,-4 10 288,-20 52 310,-43 83 1,35-83-886,-13 25-41,-14 34-81,57-125 72,1-1 1,-1 1-1,0 0 0,1-1 1,-1 1-1,1 0 0,0 0 1,0 0-1,-1 0 0,1-1 1,0 3-1,1-4 2,-1 1 1,0-1 0,0 0-1,0 1 1,0-1-1,0 0 1,0 0-1,1 0 1,-1 1 0,0-1-1,0 0 1,0 0-1,1 1 1,-1-1-1,0 0 1,0 0 0,1 0-1,-1 0 1,0 0-1,0 1 1,1-1-1,-1 0 1,0 0 0,1 0-1,-1 0 1,0 0-1,0 0 1,1 0-1,-1 0 1,0 0 0,1 0-1,-1 0 1,0 0-1,0 0 1,1 0-1,-1 0 1,0 0 0,1-1-1,2 0-20,1-1 0,-1 0 0,1 0 0,-1 0 0,0 0 0,0-1 0,0 1-1,0-1 1,3-3 0,9-12-59,0-1 0,-1-1 0,14-26 0,31-69-174,-48 92 205,14-33-163,34-113 0,-76 246 186,4 0-1,-6 133 0,18-186-15,1 1 0,1-1 0,1 0 0,1 0-1,6 25 1,-1-34 103,-8-14-53,0-1 0,1 0 0,-1 0 1,0 0-1,0 0 0,0 0 0,0 0 0,1 0 0,-1 0 1,0 1-1,0-1 0,0 0 0,1 0 0,-1 0 0,0 0 1,0 0-1,0 0 0,1 0 0,-1 0 0,0 0 0,0 0 1,0 0-1,1-1 0,-1 1 0,0 0 0,0 0 0,0 0 1,1 0-1,-1 0 0,0 0 0,0 0 0,0 0 0,0-1 1,1 1-1,-1 0 0,0 0 0,0 0 0,0-1 0,2-1 39,-1 0 0,0 0 0,0 0 0,0 0 0,-1-1 0,1 1 0,0-1 0,-1 1 0,0 0 0,1-4 0,-1-33 347,-1 1 1,-2-1-1,-1 0 0,-2 1 1,-2 0-1,-16-46 0,24 84-408,0 0 0,0 0-1,0 0 1,0-1 0,0 1-1,0 0 1,0 0-1,0 0 1,0 0 0,0 0-1,0 0 1,0-1 0,0 1-1,0 0 1,0 0-1,0 0 1,0 0 0,0 0-1,0 0 1,0-1 0,0 1-1,0 0 1,1 0-1,-1 0 1,0 0 0,0 0-1,0 0 1,0 0 0,0 0-1,0-1 1,0 1 0,0 0-1,0 0 1,1 0-1,-1 0 1,0 0 0,0 0-1,0 0 1,0 0 0,0 0-1,0 0 1,1 0-1,-1 0 1,0 0 0,0 0-1,0 0 1,0 0 0,0 0-1,12 2-794,25 11-505,-7-2 745,3-4-67,4-4-93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56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75 19620,'-1'-3'221,"2"-1"0,-1 1-1,0-1 1,1 0 0,-1 1-1,1-1 1,0 1 0,0-1-1,0 1 1,1-1 0,2-4-1,-3 6-143,0 1 0,0-1 0,1 0 0,-1 0 0,0 0 0,1 1 0,0-1 0,-1 1 0,1-1-1,0 1 1,0-1 0,0 1 0,0 0 0,0 0 0,0 0 0,0 0 0,0 1 0,0-1 0,3 0-1,-4 1-72,0 0-1,-1 0 0,1 0 0,0 0 0,-1 0 0,1 0 1,0 0-1,-1 0 0,1 0 0,-1 1 0,1-1 1,0 0-1,-1 1 0,1-1 0,-1 0 0,1 1 0,0-1 1,-1 0-1,0 1 0,1-1 0,-1 1 0,1-1 0,-1 1 1,1-1-1,-1 1 0,0 0 0,1-1 0,-1 1 0,0-1 1,0 1-1,1 0 0,-1-1 0,0 1 0,0 0 1,0-1-1,0 1 0,0 0 0,0-1 0,0 1 0,0 0 1,0-1-1,0 2 0,-5 30-66,0-20 58,0 1 1,-1-1-1,0 0 1,-1 0-1,0 0 1,-14 15-1,-59 61 185,72-79-150,-9 7 20,11-12-27,1 1 0,-1 0 0,2 1 0,-1-1 0,0 1 0,-3 7 0,8-13-21,0 0-1,0 0 1,0 0 0,-1 0-1,1 1 1,0-1 0,0 0-1,0 0 1,0 0 0,0 1-1,0-1 1,0 0 0,0 0-1,0 0 1,0 1 0,0-1-1,0 0 1,0 0 0,0 0-1,0 1 1,0-1 0,0 0-1,0 0 1,0 0 0,0 1-1,0-1 1,0 0-1,1 0 1,-1 0 0,0 0-1,0 1 1,0-1 0,0 0-1,0 0 1,0 0 0,1 0-1,-1 0 1,0 1 0,0-1-1,1 0 1,10 0-7,10-5-131,6-6-394,-1 0 0,-1-2 1,0-1-1,-1 0 0,33-28 1,-19 8-109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56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19700,'4'5'1713,"0"2"-1145,2 3-224,4-1 792,5 1-320,5 0-384,2 0-72,5-1-216,1-4-208,3-2-496,1-3-440,3-5 792,-5-6-136,-2-2-152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57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8 567 13299,'-1'1'225,"1"0"-1,-1-1 1,0 1 0,1 0 0,-1-1 0,1 1 0,-1 0-1,1 0 1,0-1 0,-1 1 0,1 0 0,0 0 0,-1 0-1,1 0 1,0-1 0,0 1 0,0 0 0,0 2-1,0-4-81,1 1-1,0 0 1,0 0-1,0 0 0,0-1 1,-1 1-1,1 0 1,0-1-1,0 1 0,-1 0 1,1-1-1,0 1 1,-1-1-1,1 0 0,0 1 1,-1-1-1,1 1 1,-1-1-1,1 0 0,-1 1 1,1-2-1,26-32 1123,-2 0 1,36-64-1,-27 41-776,-19 32-357,172-299 385,-186 323-670,-4 5 40,-8 14-24,-13 26-38,20-35 139,-41 101-255,41-99 269,1 0-1,0 0 1,0 1-1,2-1 1,-1 1-1,2-1 0,0 23 1,0-32 19,0 0-1,0 0 1,1 0 0,-1 0-1,1 0 1,-1 0 0,1 0-1,0 0 1,-1 0 0,1 0 0,0 0-1,0 0 1,1-1 0,-1 1-1,0 0 1,1-1 0,-1 1-1,0-1 1,1 1 0,2 1-1,-2-2 5,0-1-1,0 1 1,0-1-1,0 1 1,1-1-1,-1 0 0,0 0 1,0 0-1,0 0 1,0 0-1,0 0 1,0 0-1,0-1 0,0 1 1,0-1-1,4-1 1,5-3 11,0-1 0,0 0 0,-1-1 0,0 0 0,13-12 1,8-8-10,-2-2 0,0-1 0,-3-1 0,0-2 0,-2 0 0,36-67 0,-75 115-323,-1 11 197,1 1 0,2 0-1,1 1 1,1 0 0,1 1 0,1 0 0,2 0 0,-5 38 0,12-65 53,-1 0 1,1-1-1,0 1 1,0 0-1,0 0 1,0-1-1,0 1 1,0 0-1,1 0 1,-1-1-1,0 1 1,1 0-1,-1-1 1,1 1-1,0 0 1,0-1 0,-1 1-1,1-1 1,0 1-1,0-1 1,1 0-1,0 2 1,0-2 20,-1-1 0,1 1 1,-1-1-1,1 1 0,0-1 1,-1 0-1,1 0 1,0 0-1,-1 0 0,1 0 1,0 0-1,-1 0 0,1 0 1,-1-1-1,1 1 1,0-1-1,-1 1 0,1-1 1,-1 0-1,1 0 0,-1 1 1,3-3-1,20-13-634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57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53 445 16836,'18'0'1214,"-12"-1"-845,0 1 0,0 0 0,0 0-1,0 1 1,0 0 0,11 2-1,-15-2-301,0 0 0,0 0-1,-1 0 1,1 1 0,0-1-1,0 0 1,-1 1 0,1 0-1,0-1 1,-1 1 0,0 0-1,1-1 1,-1 1 0,0 0-1,0 0 1,0 0 0,0 0-1,0 0 1,0 0 0,-1 1-1,1-1 1,-1 4 0,1 2 66,0 1 1,-1-1-1,0 1 0,0-1 1,-1 1-1,-1-1 1,1 0-1,-1 1 1,-1-1-1,1 0 0,-1 0 1,-1 0-1,-6 11 1,-4 5 351,-1-1 1,-32 39-1,-1-6 216,47-56-697,1 0 0,0 0 1,0 1-1,0-1 0,0 0 1,-1 0-1,1 0 0,0 0 1,0 0-1,0 0 0,0 0 1,0 1-1,-1-1 0,1 0 1,0 0-1,0 0 0,0 0 1,0 0-1,0 1 0,0-1 1,0 0-1,0 0 0,0 0 1,0 1-1,0-1 0,0 0 1,0 0-1,0 0 1,0 0-1,0 1 0,0-1 1,0 0-1,0 0 0,0 0 1,0 1-1,0-1 0,0 0 1,0 0-1,0 0 0,0 0 1,0 1-1,0-1 0,10-1 33,10-6-119,14-7-402,-2-2 1,0 0-1,-1-3 1,-1 0-1,0-2 0,-2-1 1,38-38-1,-21 7-173</inkml:trace>
  <inkml:trace contextRef="#ctx0" brushRef="#br0" timeOffset="1">502 1 15787,'1'4'246,"-1"0"0,1 1-1,-1-1 1,1 0 0,0 0-1,1 0 1,-1 0 0,1 0-1,0 0 1,0 0 0,0 0-1,0-1 1,4 5 0,3 7 535,-2-2-613,0 0-1,-1 1 1,-1-1-1,0 1 1,-1 1-1,0-1 1,-1 1-1,-1-1 1,0 1-1,-1 0 1,-2 29-1,-4-8-119,-2-1-1,-1 0 1,-2-1 0,-1 0-1,-2 0 1,-2-1 0,0-1-1,-2-1 1,-2 0 0,-36 47-1,44-65-254,0-1 0,-18 16 0,24-24 171,-1 0 0,1 0 0,-1 0-1,1-1 1,-1 0 0,0 0 0,-1 0 0,-10 2-1,-9-4-257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58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17060,'8'-10'386,"0"1"0,0-1 0,1 1 0,0 1 0,1 0 0,0 0 0,0 1 0,0 0 0,1 0 1,20-8-1,-22 12-244,-1-1 1,1 2 0,0-1 0,0 1 0,0 0 0,0 1-1,0 0 1,0 1 0,0-1 0,0 2 0,0-1-1,0 1 1,0 1 0,0 0 0,12 4 0,-17-5-110,0 1 0,0-1 1,0 1-1,-1 0 0,1 1 1,0-1-1,-1 1 0,0-1 1,1 1-1,-1 0 1,0 0-1,0 1 0,-1-1 1,1 0-1,-1 1 0,3 5 1,-3-4-16,0 0 0,-1 0 1,1 1-1,-1-1 1,-1 0-1,1 1 1,-1-1-1,0 0 1,0 1-1,0-1 1,-2 9-1,-2 2 3,-1-1 0,0 1 1,-1-1-1,0-1 0,-2 1 0,1-1 0,-18 23 0,-37 36 107,61-72-126,0 0-1,0 1 0,-1-1 1,1 0-1,1 0 1,-1 1-1,0-1 0,0 0 1,0 1-1,1-1 1,-1 1-1,1-1 0,-1 1 1,1-1-1,-1 1 1,1 0-1,0-1 0,0 1 1,0-1-1,0 3 0,0-3 2,1 1 0,0-1 0,-1 1 0,1-1 0,0 0 0,0 1 0,0-1 0,0 0 0,0 0-1,0 0 1,0 0 0,0 0 0,0 0 0,0 0 0,1 0 0,-1 0 0,2 0 0,7 4 15,1-1 0,-1 0 0,1-1 0,18 3 0,-17-3-14,31 5 0,1-3 16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7:09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15275,'2'7'1981,"-2"11"-1131,-4 31 1,0 2-286,7 144-21,1-47-952,-4-147 376,1-1 0,-1 0 1,0 1-1,0-1 0,0 0 1,0 1-1,0-1 0,0 1 1,0-1-1,0 0 0,0 1 0,0-1 1,0 0-1,0 1 0,0-1 1,0 1-1,0-1 0,-1 0 1,1 1-1,0-1 0,0 0 1,0 1-1,-1-1 0,1 0 1,0 1-1,0-1 0,-1 0 1,1 0-1,0 1 0,0-1 1,-1 0-1,1 0 0,0 1 1,-1-1-1,1 0 0,0 0 1,-1 0-1,1 0 0,0 0 1,-1 0-1,1 1 0,-1-1 1,1 0-1,0 0 0,-1 0 1,1 0-1,0 0 0,-1 0 1,1 0-1,-1-1 0,-19-12-900,5-3 426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7:09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16916,'0'0'1448,"9"-2"-952,3 1-184,9 1 664,4-2-136,8 2-375,2 2-97,4 2-112,-1 1-72,-1 0-288,-4 1-176,-2 0-496,-2-2-169,-5-2 689,-1-4-184,-2-5-168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7:10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47 14275,'1'-2'210,"0"-1"1,0 1-1,0 0 1,1-1-1,-1 1 1,0 0-1,1 0 0,0 0 1,-1 0-1,1 0 1,0 0-1,0 0 0,0 1 1,0-1-1,1 1 1,-1-1-1,0 1 1,1 0-1,-1 0 0,0 0 1,1 0-1,0 1 1,-1-1-1,1 0 0,3 1 1,9-3 336,1 1 0,31 1 0,-40 1-380,10 0 69,0 1-1,21 4 1,-33-5-193,-1 1 0,1 1 1,0-1-1,0 1 0,-1-1 0,1 1 0,-1 0 0,0 1 1,0-1-1,0 1 0,0 0 0,6 5 0,-9-6-34,0-1 0,0 1-1,0 0 1,0 0 0,0-1 0,0 1-1,-1 0 1,1 0 0,-1 0-1,1 0 1,-1 0 0,0 0 0,1 0-1,-1 0 1,0 0 0,0 0 0,-1 0-1,1 0 1,0 0 0,-1 0 0,1 0-1,-1-1 1,1 1 0,-1 0-1,0 0 1,0 0 0,-2 2 0,-3 6 1,-1 0 1,0-1 0,-13 14 0,16-19-5,-99 106 31,-53 60-197,153-166 131,-1 0-43,1 0 0,0 0 0,0 0 0,0 0 1,-4 9-1,66-37-1769,-57 24 1815,1-1 0,0 1-1,0-1 1,0 1 0,0 0-1,0 0 1,0 0-1,0 1 1,0-1 0,0 1-1,0-1 1,0 1 0,0 0-1,-1 0 1,1 1-1,0-1 1,0 0 0,-1 1-1,5 3 1,-1 1 54,1 1-1,-1 0 1,-1 0-1,1 0 1,4 9 0,-7-10 63,0-1 1,1 1-1,-1-1 1,1 0 0,0 0-1,1 0 1,-1-1-1,1 0 1,0 1 0,0-2-1,11 7 1,-14-9-30,0 0 1,1 0 0,-1-1-1,0 1 1,1-1-1,-1 0 1,1 1-1,-1-1 1,0 0-1,1 0 1,-1-1-1,1 1 1,-1 0-1,0-1 1,1 0 0,-1 1-1,0-1 1,4-2-1,-2 1 32,-1 0 0,1-1-1,0 0 1,-1 0 0,0 0 0,1 0 0,-1-1-1,-1 1 1,4-6 0,1-1 88,-1-1 1,0-1-1,-1 1 1,-1-1-1,1 0 1,2-15-1,-7 24-182,5-30 256,-5 33-272,0-1 0,1 1 1,-1-1-1,0 1 0,0-1 1,0 1-1,0-1 0,0 1 1,0-1-1,0 1 1,0-1-1,0 1 0,0-1 1,0 1-1,-1-1 0,1 1 1,0-1-1,0 1 0,0-1 1,-1 1-1,1-1 0,0 1 1,0 0-1,-1-1 0,1 1 1,0-1-1,-1 1 0,1 0 1,-1-1-1,1 1 1,0 0-1,-1 0 0,1-1 1,-1 1-1,1 0 0,-1 0 1,1 0-1,-1-1 0,1 1 1,-1 0-1,1 0 0,-1 0 1,1 0-1,-1 0 0,1 0 1,-1 0-1,1 0 0,-1 0 1,1 0-1,-1 1 1,0-1-49,1 0 0,0 0 0,-1 0 0,1 0 1,0 0-1,0 0 0,-1 0 0,1 0 1,0 1-1,0-1 0,0 0 0,-1 0 0,1 0 1,0 0-1,0 1 0,0-1 0,-1 0 1,1 0-1,0 0 0,0 1 0,0-1 1,0 0-1,0 0 0,-1 1 0,1-1 0,0 0 1,0 0-1,0 1 0,0-1 0,0 1 1,0-1 29,1-1 1,-1 1 0,1 0 0,-1 0 0,0 0-1,1 0 1,-1 0 0,0 0 0,1 0 0,-1-1-1,0 1 1,1 0 0,-1 0 0,0-1 0,1 1 0,-1 0-1,0 0 1,0-1 0,1 1 0,-1 0 0,0-1-1,0 1 1,0 0 0,1-1 0,-1 1 0,0 0-1,0-1 1,0 1 0,0-1 0,10-18-641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7:11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38 10762,'20'-11'1657,"-13"7"-801,1 0 0,-1 0 0,0 1 0,1 0 0,0 0 0,14-3 0,-22 6-822,0 0 0,1 0 1,-1 0-1,1 0 1,-1 1-1,0-1 1,1 0-1,-1 0 0,0 0 1,1 0-1,-1 0 1,0 0-1,1 1 1,-1-1-1,0 0 0,1 0 1,-1 0-1,0 1 1,0-1-1,1 0 1,-1 0-1,0 1 0,0-1 1,1 0-1,-1 1 1,0-1-1,0 0 1,0 1-1,0-1 0,1 0 1,-1 1-1,0-1 1,0 0-1,0 1 1,0-1-1,0 0 0,0 1 1,0-1-1,0 1 1,0-1-1,0 0 1,0 1-1,0-1 0,-1 0 1,1 1-1,0-1 1,0 0-1,0 1 1,0-1-1,0 0 0,-1 1 1,1 0-1,-10 20 484,10-20-483,-221 377 2590,220-377-2618,-19 26 175,19-26-179,1-1 1,-1 0-1,1 1 1,0-1-1,-1 0 1,1 1-1,-1-1 1,1 0-1,0 0 1,-1 0-1,1 1 0,-1-1 1,1 0-1,-1 0 1,1 0-1,-1 0 1,1 0-1,-1 0 1,1 0-1,-1 0 1,1 0-1,-2 0 1,2 0-4,-1-1 1,1 1-1,-1-1 1,1 1-1,-1-1 1,1 0-1,-1 1 1,1-1-1,-1 1 0,1-1 1,0 0-1,-1 1 1,1-1-1,0 0 1,0 0-1,-1 1 1,1-1-1,0 0 1,0 0-1,0 0 1,-3-28-166,2 0 0,1 0 0,1 0 1,6-33-1,-3 33-3,-2 2 4,0 6-39,0 1-1,1 0 1,10-32-1,-13 51 196,0 1 0,0-1 1,0 1-1,0-1 0,0 1 0,0-1 1,0 1-1,1 0 0,-1-1 0,0 1 1,0 0-1,1-1 0,-1 1 0,0-1 1,0 1-1,1 0 0,-1 0 0,0-1 0,1 1 1,-1 0-1,0-1 0,1 1 0,-1 0 1,1 0-1,-1 0 0,0 0 0,1-1 1,-1 1-1,1 0 0,0 0 0,9 10-101,8 29 95,-15-30 19,15 32 227,47 96 904,-56-122-1000,0 0-1,1 0 1,0-1-1,2-1 1,-1 0-1,22 18 1,-30-29-248,0 1 1,0-1-1,1 0 0,-1 0 1,1 0-1,-1 0 0,1 0 1,0-1-1,0 0 1,0 0-1,0 0 0,0 0 1,0 0-1,0-1 1,5 0-1,-9 0 99,0 0 1,0 0-1,1 1 0,-1-1 0,0 0 1,0 0-1,0 0 0,0 0 0,1 0 1,-1 0-1,0 0 0,0 0 0,0 0 1,1 0-1,-1 0 0,0 0 0,0 0 1,0 0-1,0 0 0,1 0 0,-1 0 1,0 0-1,0 0 0,0-1 0,0 1 1,1 0-1,-1 0 0,0 0 0,0 0 1,0 0-1,0 0 0,0 0 0,0-1 1,1 1-1,-1 0 0,0 0 0,0 0 1,0 0-1,0 0 0,0-1 0,0 1 1,0 0-1,0 0 0,0 0 0,0 0 1,0-1-1,0 1 0,0 0 0,0 0 1,0 0-1,0-1 0,0 1 0,0 0 1,0 0-1,0 0 0,0 0 0,0-1 1,0 1-1,-4-3-485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7:12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15667,'1'1'2200,"-2"6"-679,-6 21 4,-15 39-939,20-61-407,-11 36-214,2 0 0,2 0 1,2 1-1,2 0 0,2 0 0,1 0 0,2 1 1,3-1-1,1 0 0,11 47 0,-15-88-10,15 52-763,-13-51 761,-1 0 0,0 0-1,1 0 1,-1 0 0,1 0-1,0 0 1,0-1 0,0 1 0,1-1-1,-1 1 1,0-1 0,1 0 0,4 3-1,12 0-464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3:19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32 15411,'-1'-1'108,"1"-1"0,0 0 0,-1 1 0,1 0 0,-1-1 0,1 1-1,-1-1 1,0 1 0,0 0 0,1-1 0,-1 1 0,0 0 0,0 0-1,0-1 1,0 1 0,-1 0 0,1 0 0,0 0 0,0 1 0,-1-1 0,1 0-1,0 0 1,-1 1 0,-1-2 0,0 2 60,-1-1-1,1 1 0,-1-1 1,1 1-1,-1 0 1,1 0-1,0 1 1,-1-1-1,1 1 1,-6 1-1,-1 2-18,-1-1 0,1 2 0,1-1 0,-1 1 0,1 1 0,-12 9-1,18-13-159,0 0 0,1 0 0,-1 0 0,1 1 0,0-1 0,0 1 0,0 0 0,0 0 0,0 0 0,0 0-1,1 0 1,0 0 0,-1 0 0,1 0 0,-1 6 0,2-7-49,0 1 1,0-1-1,1 1 0,-1-1 1,1 0-1,-1 1 0,1-1 1,0 0-1,0 1 0,0-1 1,0 0-1,0 0 0,0 0 1,1 0-1,-1 0 0,1 0 1,-1 0-1,1 0 0,0-1 1,0 1-1,0-1 0,3 3 1,12 6-520,-1 0 1,2-1 0,-1-1 0,28 8-1,-23-8 121,0 0 0,31 18 0,-53-25 490,1-1 0,0 0 0,0 1 0,-1-1 0,1 0 1,0 1-1,-1-1 0,1 1 0,0-1 0,-1 1 1,1-1-1,-1 1 0,1-1 0,-1 1 0,1 0 0,-1-1 1,1 1-1,-1 0 0,0 0 0,1-1 0,-1 1 0,0 0 1,0 0-1,0-1 0,1 1 0,-1 0 0,0 0 1,0 0-1,0 0 0,-1 0 44,0 0 0,1 0 1,-1 0-1,0 0 0,0 0 0,0 0 1,0 0-1,0 0 0,0 0 0,0 0 1,0-1-1,0 1 0,0 0 0,0-1 1,-3 1-1,-6 3 432,0-1 0,-1 0 0,-10 2-1,14-4-349,0 0-1,0-1 1,-1 0-1,1 0 0,0 0 1,-8-2-1,14 2-137,-1 0 0,0-1 0,1 1 0,-1 0 0,1-1 0,-1 0-1,1 1 1,-1-1 0,1 0 0,-1 1 0,1-1 0,-1 0 0,1 0 0,0 0-1,0-1 1,-1 1 0,1 0 0,0 0 0,0-1 0,0 1 0,0 0 0,1-1-1,-1 1 1,0-1 0,0 1 0,1-1 0,-1 1 0,1-1 0,0 0 0,-1 1-1,1-1 1,0-2 0,1-2-3,0 0 1,0 0-1,1 0 0,-1-1 1,2 2-1,-1-1 0,3-6 1,0 3-22,16-40-85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7:13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1 219 12779,'-1'19'1571,"2"15"424,-1-33-1921,0-1 0,0 1 0,0-1 0,1 0 0,-1 1-1,0-1 1,1 1 0,-1-1 0,0 0 0,0 1 0,1-1 0,-1 0 0,0 0 0,1 1 0,-1-1 0,1 0 0,-1 0 0,0 0 0,1 1 0,-1-1-1,1 0 1,-1 0 0,1 0 0,-1 0 0,0 0 0,1 0 0,-1 0 0,1 0 0,-1 0 0,1 0 0,-1 0 0,1 0 0,-1 0 0,0 0 0,1 0-1,-1 0 1,1-1 0,-1 1 0,1 0 0,-1 0 0,0-1 0,1 1 0,-1 0 0,0 0 0,1-1 0,20-13 693,-20 13-664,34-31 796,0-1-1,44-57 0,13-13-17,-92 103-877,0 0 0,0 0 1,0 0-1,0 0 0,0 0 1,0-1-1,0 1 0,0 0 0,1 0 1,-1 0-1,0 0 0,0 0 0,0-1 1,0 1-1,0 0 0,0 0 1,0 0-1,0 0 0,1 0 0,-1 0 1,0 0-1,0 0 0,0-1 1,0 1-1,0 0 0,1 0 0,-1 0 1,0 0-1,0 0 0,0 0 1,0 0-1,0 0 0,1 0 0,-1 0 1,0 0-1,0 0 0,0 0 1,0 0-1,1 0 0,-1 0 0,0 0 1,0 0-1,0 0 0,0 0 0,0 0 1,1 1-1,-1-1 0,0 0 1,0 0-1,0 0 0,0 0 0,0 0 1,0 0-1,0 0 0,1 0 1,-1 1-1,0-1 0,0 0 0,-2 15 109,-11 31-100,9-35-15,-8 28-194,2 0 0,1 0 1,-6 64-1,17-89-589,-2-14 771,0 0 0,0 0 0,1 1 0,-1-1 0,0 0 0,0 0 0,0 0 0,0 0 0,1 0-1,-1 0 1,0 0 0,0 0 0,0 0 0,0 1 0,1-1 0,-1 0 0,0 0 0,0 0 0,0 0 0,1 0 0,-1 0 0,0 0 0,0 0-1,0 0 1,0-1 0,1 1 0,-1 0 0,0 0 0,0 0 0,0 0 0,1 0 0,-1 0 0,0 0 0,0 0 0,0-1 0,18-17-440,-13 11 385,17-18-281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7:13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14643,'0'5'1648,"3"-1"-863,4 0-249,3-1 832,0 2-280,6-2-160,3-2-151,1-1-385,3 0-216,2-3-480,0-1-376,-1-2 568,-1 0-145,-8-1-103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7:13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0 15907,'-5'34'2608,"3"-23"-2237,0 1 0,0-1-1,-1 0 1,-6 15-1,2-9-174,-1 0 0,-1-1 0,-1-1 1,0 1-1,-1-1 0,0-1 0,-2 0 0,1-1 0,-2 0 0,0-1 0,-24 16 0,36-26-170,-1-1 0,1 1 0,0-1 0,-1 0 1,1 0-1,-1 0 0,0 0 0,1 0 0,-1-1 0,0 1 0,1-1 1,-1 1-1,0-1 0,1 0 0,-1 0 0,0-1 0,0 1 0,-3-1 1,4 0-34,0 0 0,0-1 0,0 1 1,0 0-1,0-1 0,0 1 0,1-1 0,-1 1 1,0-1-1,1 0 0,0 0 0,-1 0 1,1 0-1,0 0 0,0 0 0,0 0 1,-1-3-1,-1-4-106,1 0 1,0-1-1,0 1 0,1-1 1,0 0-1,1 1 0,0-1 1,3-17-1,-2 18-33,1 0 1,0 1-1,0-1 0,6-12 1,-7 20 135,-1 0 0,0 0 0,1-1 0,-1 1 0,1 0 1,0 0-1,-1 0 0,1 0 0,0 0 0,0 0 0,0 0 1,0 0-1,0 0 0,0 0 0,0 0 0,0 0 0,0 1 0,0-1 1,0 0-1,0 1 0,1-1 0,-1 1 0,0-1 0,0 1 0,1 0 1,-1 0-1,0-1 0,1 1 0,-1 0 0,0 0 0,0 0 0,1 0 1,-1 0-1,0 1 0,1-1 0,-1 0 0,0 1 0,0-1 1,1 1-1,0 0 0,11 7 268,-1 0 1,-1 1 0,20 19 0,11 8 629,-23-21-450,1-1-1,0 0 1,40 18 0,-57-31-412,-1 0-1,1 0 1,-1-1-1,0 1 1,1 0 0,0-1-1,-1 0 1,1 0-1,3 0 1,9-2 35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7:14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0 17428,'15'2'752,"1"1"1,0 1-1,-1 0 0,16 7 1,-25-8-630,0 1 1,0-1-1,0 1 0,0 0 1,-1 1-1,0-1 0,1 1 1,-2 0-1,1 0 0,-1 1 1,8 11-1,-6-7-77,-1 0 0,0 1 0,0-1-1,-1 1 1,-1 0 0,0 0 0,0 1 0,-1-1-1,1 14 1,-2-6-16,-2 0-1,1 0 0,-2-1 1,-1 1-1,-5 20 1,-4 2-143,-1-1 0,-3 0 0,-1-1 1,-28 46-1,15-35-271,-3-2 0,-1-1 0,-45 46 0,48-61-9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7:16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7 13163,'13'-7'2242,"-9"10"-26,-13 17 699,2-6-2973,-10 24 317,1 0 1,3 1-1,1 1 1,1 0-1,3 1 1,1-1-1,2 2 1,2-1-1,4 75 1,1-101-435,0 0 1,1 0-1,0 0 1,2 0-1,10 25 1,-13-35 62,1 0 0,0 0 0,0 0 0,1 0 0,-1-1 0,1 0 0,0 0 0,6 6 1,-7-8 57,-1 0 1,1-1 0,0 1 0,1 0 0,-1-1 0,0 0 0,0 0 0,1 0-1,-1 0 1,0 0 0,1 0 0,-1-1 0,1 0 0,6 0 0,28-6-493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7:17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29 16636,'0'-1'64,"0"1"0,0 0 1,0 0-1,0 0 1,0 0-1,-1-1 1,1 1-1,0 0 0,0 0 1,0 0-1,0 0 1,-1 0-1,1 0 1,0 0-1,0-1 0,0 1 1,-1 0-1,1 0 1,0 0-1,0 0 1,0 0-1,-1 0 0,1 0 1,0 0-1,0 0 1,0 0-1,-1 0 1,1 0-1,0 0 0,0 0 1,0 0-1,-1 0 1,1 1-1,0-1 1,0 0-1,0 0 0,0 0 1,-1 0-1,1 0 1,0 0-1,0 0 1,0 1-1,0-1 0,-1 0 1,1 0-1,0 0 1,0 1-1,-7 15 1529,-4 30-478,10-38-815,-24 132 715,-18 79-1240,42-215 93,0 0 1,0 0-1,0 0 0,0-1 0,-1 1 0,1-1 0,-1 1 0,-3 4 0,5-8 98,-1 0 0,1 0-1,0 1 1,0-1-1,0 0 1,0 0-1,-1 0 1,1 0-1,0 1 1,0-1-1,0 0 1,-1 0-1,1 0 1,0 0 0,0 0-1,0 0 1,-1 0-1,1 0 1,0 0-1,0 0 1,-1 0-1,1 0 1,0 0-1,0 0 1,-1 0-1,1 0 1,0 0 0,0 0-1,0 0 1,-1 0-1,1 0 1,0 0-1,0 0 1,0-1-1,-1 1 1,1 0-1,0 0 1,0 0-1,0 0 1,0 0 0,-1-1-1,1 1 1,0 0-1,0 0 1,0 0-1,0 0 1,0-1-1,0 1 1,-1 0-1,1 0 1,0-1-1,0 1 1,0 0-1,0 0 1,0 0 0,0-1-1,0 1 1,-5-19-1126,4 16 902,-3-15-634,-8-31-1265,-8-76 0,19 111 2231,0 1 1,1-1 0,0 1 0,1-1-1,1 1 1,0-1 0,1 1 0,0 0 0,1 0-1,10-23 1,-9 28 111,1 0 0,-1 0 0,2 0 0,-1 1 0,1 0 0,0 1 1,0-1-1,1 2 0,-1-1 0,2 1 0,-1 0 0,0 0 0,10-3 0,-12 5-57,0 1 0,0 0 1,0 0-1,0 0 0,0 1 0,0 0 1,1 0-1,-1 0 0,0 1 0,1 0 0,-1 0 1,0 1-1,1-1 0,-1 2 0,0-1 0,0 1 1,0-1-1,0 2 0,0-1 0,9 5 1,-12-5-85,-1 0 0,1 0 0,-1 0 0,1 0 0,-1 1 1,0-1-1,1 0 0,-1 1 0,-1 0 0,1-1 1,0 1-1,-1 0 0,1 0 0,-1 0 0,0 0 0,0 0 1,0 1-1,0-1 0,-1 0 0,1 0 0,-1 0 0,0 1 1,0-1-1,0 0 0,0 1 0,0-1 0,-1 0 1,0 0-1,1 0 0,-1 1 0,-3 4 0,-3 8 70,0-1 0,-2 0 0,0-1 0,-19 25 0,16-23 36,9-13-143,-3 5 78,1-1 1,-1 1 0,2 1-1,-1-1 1,-4 13-1,8-19-87,0 0-1,1 0 0,-1 0 0,1 0 0,0 0 0,0 0 0,0 0 0,0 0 0,0 0 0,0 0 0,0 0 0,1 0 0,-1 0 1,1 0-1,-1 0 0,1 0 0,0 0 0,0 0 0,0-1 0,0 1 0,0 0 0,0 0 0,1-1 0,-1 1 0,0-1 0,1 1 0,-1-1 1,1 0-1,-1 1 0,5 1 0,4 3-361,1-1 0,-1 0 0,1 0 0,1-1 0,-1 0 0,0-1 0,19 2 1,-8-2-244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7:17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2 182 16820,'0'1'150,"-1"1"1,1-1-1,0 0 0,0 0 1,0 0-1,0 1 1,0-1-1,0 0 1,0 0-1,0 0 1,0 1-1,1-1 1,-1 0-1,0 0 1,1 0-1,0 2 1,0-3-60,1-1 1,-1 1-1,0 0 1,0 0 0,0-1-1,0 1 1,1-1-1,-1 1 1,0-1 0,0 1-1,0-1 1,0 0-1,0 1 1,0-1 0,0 0-1,0 0 1,-1 0-1,2-1 1,28-26 914,31-37 1,29-27-810,-90 91-201,0 1 0,1-1 0,-1 1 1,1-1-1,-1 1 0,1 0 0,-1-1 0,1 1 1,0-1-1,-1 1 0,1 0 0,-1 0 1,1-1-1,0 1 0,-1 0 0,1 0 0,0 0 1,-1 0-1,1-1 0,0 1 0,-1 0 1,1 0-1,1 1 0,-2-1-2,1 1-1,-1-1 1,0 1-1,1-1 1,-1 1 0,0-1-1,1 1 1,-1-1-1,0 1 1,0-1 0,1 1-1,-1 0 1,0-1-1,0 1 1,0 0 0,0-1-1,0 1 1,0-1-1,0 1 1,0 1 0,-8 44-333,6-33 208,-7 30-345,1-1-910,-4 58-1,13-89 1995,3-23-626,-1 1-118,8-18 86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7:18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17604,'1'0'1936,"7"1"-1344,6-1-272,4 0 1097,2 0-697,1 2-208,1 1-376,-2 1-248,-2 1-792,-1 2 808,-2 3-120,-2-3-96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7:18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6 552 11618,'-1'5'622,"0"-2"-347,0 0 1,0 0 0,1 0-1,-1 0 1,1 0-1,-1 0 1,1 0 0,0 0-1,1 0 1,-1 4-1,1-8-117,0 1 0,0 0 0,0 0 0,0-1-1,0 1 1,0 0 0,0-1 0,0 1 0,0-1 0,0 1-1,0-1 1,0 0 0,-1 1 0,1-1 0,0 0 0,-1 0 0,1 0-1,0 1 1,0-3 0,1 1 178,133-164 3106,-100 119-3006,151-224 283,-181 262-723,-3 7-2,0-1 0,0 0 0,0 0 0,-1 0 0,0 0 0,1 0 0,-1 0 0,0-1 0,0-4 0,-3 8-103,-4 8 41,-7 11-32,8-10 59,-5 9-40,0 0-1,1 0 1,1 1 0,1 0 0,-7 27-1,14-45 81,0 0 0,-1 0-1,1 0 1,0 0 0,0 1-1,0-1 1,0 0 0,0 0-1,0 0 1,0 0 0,0 1-1,0-1 1,1 0 0,-1 0-1,0 0 1,1 0 0,-1 0-1,1 0 1,-1 0 0,1 0-1,-1 0 1,1 0 0,0 0-1,0 0 1,-1 0 0,3 1-1,-1-2 5,-1 1 0,1-1-1,0 0 1,-1 1 0,1-1-1,0 0 1,0 0 0,-1 0-1,1-1 1,0 1 0,-1 0-1,1-1 1,0 1 0,-1-1-1,1 1 1,-1-1 0,1 0-1,1-1 1,14-7 14,-1 0 0,-1-2 1,1 0-1,-2 0 0,19-19 0,60-74-49,-53 57-70,-39 45 91,0 0-1,0 1 0,1-1 0,-1 1 0,0 0 0,1-1 0,-1 1 0,1 0 1,0 0-1,-1 0 0,1 0 0,2-1 0,-4 2 9,1 1-1,-1-1 1,0 0 0,1 0 0,-1 1-1,0-1 1,0 0 0,1 0 0,-1 1-1,0-1 1,0 0 0,1 1-1,-1-1 1,0 0 0,0 1 0,0-1-1,0 0 1,0 1 0,1-1-1,-1 0 1,0 1 0,0-1 0,0 0-1,0 1 1,0-1 0,0 1-1,0-1 1,0 0 0,0 1 0,-1-1-1,1 0 1,0 1 0,0-1-1,0 1 1,0-1 0,-15 53-125,12-45 119,-13 39-77,3-11-292,-16 74 1,29-109 314,0 0 1,-1 0-1,1 1 1,0-1-1,0 0 1,0 0 0,0 1-1,0-1 1,0 0-1,0 1 1,0-1-1,1 0 1,-1 0 0,0 1-1,1-1 1,-1 0-1,1 0 1,-1 0 0,1 0-1,0 0 1,0 2-1,1-3 15,-1 1-1,0 0 0,1-1 0,-1 1 0,1-1 1,-1 1-1,1-1 0,-1 0 0,1 0 1,-1 0-1,1 0 0,-1 0 0,1 0 0,-1 0 1,1 0-1,-1 0 0,3-1 0,19-5-520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7:19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2 193 16099,'-1'5'1446,"3"-5"-383,9-10 218,18-25-16,-27 32-1032,29-38 604,-11 13-545,42-43 0,-62 70-295,1 1 1,0-1-1,0 0 1,0 0-1,-1 0 1,1 1-1,0-1 1,0 1-1,0-1 1,0 0-1,0 1 1,1 0-1,-1-1 1,1 1-1,-1 0 2,-1 0 1,0 0-1,0 0 0,1 0 0,-1 0 0,0 1 0,0-1 0,1 0 0,-1 0 0,0 1 0,0-1 0,0 0 0,1 0 0,-1 1 1,0-1-1,0 0 0,0 0 0,0 1 0,0-1 0,0 0 0,1 1 0,-1-1 0,0 0 0,0 1 0,0-1 0,0 0 0,0 1 1,0-1-1,0 0 0,0 0 0,-1 1 0,1-1 0,-9 39-44,7-32 36,-50 188-106,51-190 327,1-8-213,5-11 48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3:20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 15627,'-8'9'620,"-2"-1"0,1 1 0,-1-1 0,0-1 0,-18 11 0,17-12-255,1 0-1,0 1 0,0 0 0,1 1 0,-16 16 1,24-23-359,0 0-1,1 1 1,-1-1 0,0 0 0,0 1 0,0-1 0,1 1 0,-1-1 0,1 1 0,0-1 0,-1 1 0,1-1-1,0 1 1,0 0 0,0-1 0,0 1 0,0 0 0,0-1 0,1 3 0,0 0-56,0-1 1,0 0-1,1 1 1,-1-1-1,1 0 1,0 0-1,0 0 1,4 4-1,5 5-262,0-1 0,1-1 1,16 12-1,-22-18 224,41 28-480,15 10 18,-56-37 516,0 1 0,0-1 0,0 1 0,0 0 0,-1 1 0,7 10 1,-11-15 40,0 0 1,0 0-1,0 0 1,-1 0-1,1 0 1,0 1-1,-1-1 1,0 0-1,1 0 1,-1 1-1,0-1 1,0 0-1,0 1 1,-1 3-1,0-5-5,1 0 0,0 1-1,0-1 1,-1 0 0,1 0 0,-1 0 0,1 0-1,-1 0 1,0 0 0,1 0 0,-1-1-1,0 1 1,0 0 0,1 0 0,-1 0 0,0-1-1,0 1 1,0 0 0,0-1 0,0 1-1,0-1 1,0 1 0,0-1 0,0 1 0,0-1-1,-1 0 1,1 0 0,-2 1 0,2-1-22,0-1 0,0 1 0,-1 0 0,1 0-1,0-1 1,0 1 0,0-1 0,0 1 0,0-1 0,0 1 0,0-1 0,0 0 0,0 1 0,0-1 0,0 0 0,1 0 0,-1 0 0,0 0 0,1 1 0,-1-1 0,0 0 0,1 0 0,-1 0 0,1-1 0,-1 1 0,1 0 0,0 0 0,-1 0 0,1 0 0,0 0 0,0-3 0,-4-38-162,4 41 172,1-39-168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7:19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 14827,'15'7'1577,"-4"6"-1089,4 13-192,-1 7 904,4 14-568,2 5-120,-4 10-120,-3 5 0,-9 2-16,-4 3-7,-16 3-33,-5-1 0,-14-4-64,-4-4-136,-6-9-640,-1-7 520,5-18-104,5-13-80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7:20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 15267,'-4'2'541,"1"1"-1,-1-1 0,1 1 0,0 0 1,0 0-1,0 0 0,-3 4 1,-4 11-250,0 1 1,2 0-1,0 1 1,1-1-1,-8 40 1,4-15-68,1-11-87,-11 38 318,3 1 1,-12 104-1,29-169-451,1 0 0,-1 0-1,2 0 1,-1 0 0,1 1-1,0-1 1,1 0 0,-1 0-1,1-1 1,1 1 0,5 12-1,-5-15 1,-1-1 1,0 0-1,1 1 0,0-1 0,0 0 0,0-1 0,0 1 0,0-1 0,0 1 0,1-1 0,-1 0 0,1 0 0,0 0 0,0-1 0,-1 1 0,1-1 0,0 0 0,0 0 0,0 0 1,0-1-1,8 1 0,19-3-67,-1-5-21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7:20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14947,'3'19'1561,"-2"7"-857,-1 4-280,-3 12 760,-1 4-256,-2 7-216,1 1-136,-3 3-271,1-5-97,1-7-152,0-8-8,2-9-136,1-8-120,2-13-433,-2-5-263,-1-11 696,-1-7-136,-2-13-112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7:20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12995,'0'-1'13,"0"-8"415,0 1 1,0-1-1,1 0 0,0 0 0,3-9 0,-3 15-277,0 1 0,0 0 0,0-1-1,0 1 1,0 0 0,1 0 0,-1 0 0,1 0-1,-1 0 1,1 0 0,0 0 0,0 1-1,-1-1 1,1 1 0,0-1 0,1 1 0,-1-1-1,0 1 1,0 0 0,1 0 0,-1 0 0,0 1-1,5-2 1,8 0 284,0 0 0,0 1 0,0 0 1,1 2-1,-1-1 0,20 5 0,-3 1-171,58 19 0,-82-23-248,-1 1 0,1 0-1,-1 1 1,0-1 0,0 1-1,0 1 1,6 4 0,-11-7-6,0 0 1,0 0 0,-1 0-1,1 0 1,0 0 0,-1 0-1,0 0 1,1 0 0,-1 1-1,0-1 1,0 1 0,0-1-1,-1 1 1,1-1 0,-1 1-1,1-1 1,-1 1 0,0-1-1,0 1 1,0 0 0,0-1-1,0 1 1,-1-1 0,1 1-1,-2 4 1,-1 1 44,0-1 0,0 0 0,-1 0 0,0 0 0,0-1 0,-10 12 0,-37 36 350,33-36-248,-9 8 70,-26 27 169,49-48-361,0-1-1,1 1 1,-1 0 0,1 0-1,0 0 1,1 0-1,-1 1 1,1-1 0,-2 10-1,3-13-30,1-1 0,0 1 0,0-1 0,0 1 0,0-1 0,0 1 0,0-1 0,1 1 0,-1-1-1,0 0 1,1 1 0,-1-1 0,1 1 0,-1-1 0,1 0 0,0 1 0,0-1 0,0 0 0,1 2 0,0-1-24,1 1 0,-1-1 0,1 0 0,0 0 0,0 0 0,0 0 0,0-1 0,4 2 0,7 2-305,0 0 0,1-1 0,16 1 0,-21-3-55,63 13-366,-34-5 245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7:21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37 13475,'0'-1'189,"0"-1"0,1 1 0,-1 0 0,1 0 0,-1 0 0,1 0 0,-1-1 1,1 1-1,0 0 0,-1 0 0,1 0 0,0 0 0,0 0 0,0 1 0,0-1 0,0 0 0,0 0 0,0 0 0,0 1 0,0-1 1,0 1-1,0-1 0,0 1 0,0-1 0,0 1 0,3-1 0,36-7 1927,-36 8-1890,11-2 133,-1 0 0,1 2 0,-1 0 0,21 2 0,-32-2-336,-1 1 0,1-1-1,0 1 1,0 0 0,-1 0-1,1 0 1,0 0 0,-1 1-1,1-1 1,-1 0 0,0 1-1,1 0 1,1 2 0,-3-3-16,0 1 0,0 0 1,0-1-1,0 1 0,0-1 1,-1 1-1,1 0 0,-1 0 1,1-1-1,-1 1 0,1 0 0,-1 0 1,0 0-1,0-1 0,0 1 1,0 0-1,-1 0 0,1 0 1,0-1-1,-1 1 0,1 0 1,-1 0-1,0 1 0,-3 6 10,0-1 0,0 0 0,0 0 0,-1-1 0,-1 1 0,-8 9 0,-43 41 137,39-41-101,-26 25 82,-37 38 176,80-79-303,0 0-1,0 1 1,0-1-1,0 0 1,0 0-1,0 0 1,0 1-1,1-1 1,-1 0-1,0 1 1,1-1-1,-1 1 0,1-1 1,0 1-1,-1-1 1,1 1-1,0 2 1,0-4-7,1 1 0,-1 0 0,0-1-1,1 1 1,-1-1 0,0 1 0,1 0 0,-1-1 0,1 1 0,-1-1 0,1 1 0,0-1 0,-1 1 0,1-1 0,-1 0 0,1 1-1,0-1 1,-1 0 0,1 1 0,0-1 0,-1 0 0,1 0 0,0 0 0,1 1 0,5-1-114,1 1 0,-1-1-1,0 0 1,1-1 0,10-1 0,-1-2-396,0-1 1,0 0-1,-1-1 0,0-1 1,0 0-1,24-16 0,-2-1-307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7:21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16700,'12'5'1736,"3"-2"-984,4 1-256,6 5 776,4-1-175,0 4-297,0 0-128,1-2-376,-4-2-328,-1-8-640,2 5 640,-1-15-152,0-11-112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7:23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2 669 12275,'-1'0'86,"1"0"-1,0 1 1,0-1 0,0 0 0,0 0 0,0 1 0,0-1 0,0 0 0,0 0 0,0 1 0,0-1 0,0 0 0,0 0 0,0 1 0,0-1 0,0 0 0,0 0 0,0 1-1,0-1 1,1 0 0,-1 0 0,0 1 0,0-1 0,0 0 0,0 0 0,1 1 0,-1-1 0,0 0 0,0 0 0,0 0 0,0 0 0,1 1 0,-1-1 0,0 0-1,0 0 1,1 0 0,-1 0 0,1 0 0,9-8 1916,15-29-186,-18 25-1300,283-464 3809,-274 448-4256,21-54 0,-64 131-276,16-26 103,1 2 1,1-1 0,1 1-1,1 1 1,-5 34 0,12-59 97,-1 0 0,1 1 0,0-1 0,0 0 0,0 0 0,0 1 0,0-1 0,0 0 0,0 0 0,1 1 0,-1-1 0,0 0 0,1 0 0,-1 0 0,1 1 0,-1-1 0,1 0 1,0 0-1,0 0 0,-1 0 0,1 0 0,1 1 0,0-1 4,-1-1 0,0 1-1,0-1 1,0 0 0,1 0 0,-1 1 0,0-1 0,0 0 0,1 0 0,-1 0 0,0 0 0,0-1 0,1 1-1,-1 0 1,0 0 0,0-1 0,0 1 0,2-1 0,5-3 4,0-1 0,0 1 0,0-1 0,11-10 0,7-8 6,-1-2 0,-1-1 1,-1-1-1,-1-1 0,-2-1 0,-1-1 0,19-40 0,-37 68-38,-2 3 9,-7 12-1,-13 20-3,15-21-16,-14 22-314,3 0 0,0 2 0,2 0-1,-13 51 1,27-86 338,1 0 0,0-1 0,0 1 0,0 0 0,-1-1 0,1 1 0,0 0 1,0-1-1,0 1 0,0 0 0,0 0 0,0-1 0,0 1 0,1 0 0,-1-1 0,0 1 0,0 0 0,0-1 0,1 1 0,-1 0 0,0-1 0,1 1 0,-1 0 0,1-1 0,-1 1 0,0-1 0,1 1 0,-1-1 0,1 1 0,0-1 0,-1 1 0,1-1 0,-1 0 0,1 1 0,0-1 0,-1 0 0,1 1 0,0-1 0,0 0 0,17 3-447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7:23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23 16051,'25'-9'1811,"-21"7"-1621,1-1 1,-1 2-1,1-1 0,-1 1 1,1-1-1,0 1 1,-1 0-1,1 1 0,0-1 1,0 1-1,0 0 0,-1 0 1,8 2-1,-11-2-154,0 0 0,0 1-1,0-1 1,0 1 0,0-1-1,0 1 1,0-1 0,-1 1 0,1-1-1,0 1 1,0 0 0,-1 0 0,1-1-1,0 1 1,-1 0 0,1 0-1,-1 0 1,1-1 0,-1 1 0,1 0-1,-1 0 1,0 0 0,1 0 0,-1 0-1,0 1 1,0 1 3,0 0 0,0-1 0,0 1 0,0-1 0,-1 1 0,1-1 0,-1 1 0,0-1 0,-2 5 0,-2 3 33,-1 1 1,0-2 0,-10 14 0,-9 6 308,-1-2 0,-51 42 0,12-13 427,65-56-803,0 0 0,0 0 0,0 0 0,-1 0 1,1 0-1,0 0 0,0 0 0,0 0 0,0 0 0,0 0 0,-1 0 1,1 1-1,0-1 0,0 0 0,0 0 0,0 0 0,0 0 0,0 0 0,-1 0 1,1 0-1,0 0 0,0 0 0,0 1 0,0-1 0,0 0 0,0 0 1,0 0-1,0 0 0,0 0 0,0 1 0,0-1 0,-1 0 0,1 0 1,0 0-1,0 0 0,0 0 0,0 1 0,0-1 0,0 0 0,0 0 1,0 0-1,0 0 0,1 0 0,-1 1 0,0-1 0,0 0 0,0 0 1,0 0-1,0 0 0,0 0 0,0 0 0,0 1 0,0-1 0,0 0 1,0 0-1,0 0 0,1 0 0,-1 0 0,0 0 0,0 0 0,0 0 1,0 1-1,15-3 38,18-10-330,9-9-765,63-43-1,-63 36 603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7:24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0 15627,'10'0'1369,"3"6"-921,2 4-160,-1 9 648,1 7-144,-1 16-160,-4 8-88,-4 13-55,-6 6-9,-12 6-64,-6 8-32,-17 6-88,-6 5-80,-8-1-432,-4-6-392,-7-9 552,-2-4-120,2-17-88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7:26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9 12659,'1'-1'107,"1"0"0,-1 0 1,1 0-1,-1 1 1,1-1-1,0 0 0,-1 1 1,1-1-1,0 1 0,0-1 1,-1 1-1,1 0 1,0 0-1,0 0 0,-1 0 1,1 0-1,0 0 1,0 0-1,0 1 0,-1-1 1,1 1-1,0-1 0,1 2 1,6 2 232,0 0-1,-1 1 1,10 7 0,-7-5 38,5 5-214,1 0-1,-2 1 1,0 1-1,-1 0 1,0 1 0,-1 1-1,0 0 1,-2 1-1,0 0 1,-1 0 0,0 2-1,-2-1 1,0 1-1,6 22 1,-6-11-48,-1 1-1,-2 0 1,-1 0-1,-1 1 1,-1-1-1,-2 1 1,-2-1-1,-8 49 1,1-30-149,-2-1 0,-2-1 0,-2 0 0,-3-1 0,-1 0 0,-3-2 0,-39 64 0,-158 180-947,151-213 641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3:20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1 460 13419,'6'9'321,"1"-1"1,1 0 0,-1-1-1,1 0 1,0 0-1,1 0 1,0-1-1,0-1 1,0 1 0,11 3-1,-16-7-225,1 0-1,-1 0 0,1-1 1,0 1-1,0-1 1,-1 0-1,1-1 0,0 1 1,0-1-1,0 0 1,0 0-1,0 0 1,-1-1-1,1 0 0,0 0 1,0 0-1,-1 0 1,1-1-1,0 0 0,-1 0 1,0 0-1,1 0 1,-1-1-1,4-3 0,-6 4-61,1 0-1,-1 0 1,0-1-1,0 0 1,0 1-1,0-1 0,-1 0 1,1 0-1,-1 0 1,1 0-1,-1 0 1,0 0-1,0 0 0,-1 0 1,1-1-1,-1 1 1,1 0-1,-1 0 1,0-1-1,0 1 1,-1 0-1,1 0 0,-1-1 1,1 1-1,-1 0 1,0 0-1,0 0 1,-3-6-1,3 7-13,-1-1 1,1 1-1,0 0 1,-1 0-1,0 0 1,1 0 0,-1 0-1,0 0 1,0 1-1,0-1 1,0 0-1,0 1 1,-1 0-1,1-1 1,0 1-1,-1 0 1,1 0-1,0 1 1,-1-1-1,1 0 1,-1 1-1,0-1 1,1 1-1,-1 0 1,1 0-1,-1 0 1,0 0-1,1 0 1,-1 1-1,1-1 1,-1 1-1,1 0 1,-1 0-1,1 0 1,0 0-1,-4 2 1,2 0 10,0-1 1,0 2-1,0-1 1,0 0-1,1 1 0,-1-1 1,1 1-1,0 0 1,0 0-1,1 1 0,-1-1 1,1 0-1,0 1 1,0 0-1,1-1 0,-1 1 1,1 0-1,0 0 1,0 0-1,1 0 1,-1 7-1,1-7-5,-1-1 1,2 0-1,-1 1 1,0-1-1,1 1 1,0-1-1,0 1 1,0-1-1,0 0 0,1 0 1,-1 0-1,1 0 1,0 0-1,1 0 1,-1 0-1,1 0 1,-1-1-1,1 1 0,0-1 1,0 0-1,1 0 1,-1 0-1,1 0 1,5 3-1,-3-4 1,0 1 0,-1-1 0,1 0 0,0-1-1,0 0 1,0 0 0,0 0 0,0 0 0,0-1 0,0 0 0,0 0 0,7-2-1,-4 0 5,1 0-1,0-1 1,-1 0-1,1 0 1,-1-1-1,15-9 1,-2-2 24,-1 0 1,0-2-1,-2 0 1,32-35-1,-30 28-28,-1-1-1,-1-1 0,-2 0 0,29-59 1,-36 65-46,-2-1 0,-1-1 0,0 0 1,-2 0-1,0 0 0,-2-1 0,2-40 1,-5 59 11,0-1 0,0 0 0,-1 1 0,0-1 0,0 1 0,0-1 0,0 1 0,-1-1 0,0 1 0,-3-8 0,4 11 4,0 0 1,0 0-1,0 0 1,0 0-1,0 0 0,0 0 1,0 0-1,0 0 0,0 0 1,-1 1-1,1-1 1,0 0-1,0 1 0,-1-1 1,1 1-1,0-1 1,-1 1-1,1-1 0,-1 1 1,1 0-1,-1 0 0,1 0 1,0 0-1,-1 0 1,1 0-1,-1 0 0,1 1 1,0-1-1,-1 0 1,1 1-1,-1-1 0,1 1 1,0-1-1,0 1 0,-1 0 1,1 0-1,-1 0 1,-2 2-1,1 0 1,-1-1-1,1 1 1,0 0-1,0 0 1,0 1-1,0-1 1,1 1-1,-1-1 1,1 1-1,-3 8 1,-16 49-100,18-51 72,-6 20-274,2-1-1,2 1 0,0 0 0,2 0 1,2 1-1,0-1 0,2 0 1,2 1-1,0-1 0,2 0 1,1 0-1,2-1 0,1 0 1,14 32-1,1-18-791,-23-41 992,1 1-1,0-1 1,0 0 0,0 0-1,0 0 1,0 0-1,0 0 1,0 0-1,1-1 1,-1 1-1,1-1 1,-1 0-1,6 2 1,-8-3 90,1 0-1,-1 1 1,0-1-1,1 0 0,-1 0 1,1 0-1,-1 0 1,0 0-1,1 0 1,-1 0-1,1 0 1,-1 0-1,0 0 1,1 0-1,-1 0 1,1-1-1,-1 1 1,0 0-1,1 0 1,-1 0-1,0 0 1,1-1-1,-1 1 1,0 0-1,1 0 1,-1-1-1,0 1 1,1 0-1,-1-1 1,0 1-1,0 0 1,1-1-1,-1 1 1,0 0-1,0-1 1,0 1-1,0 0 1,0-1-1,1 1 1,-1-1-1,0 1 1,0 0-1,0-1 1,0 1-1,0-1 1,0 1-1,0 0 0,0-1 1,0 1-1,0-1 1,-1 0-1,-5-25-3,-11-15 617,-2 1 1,-31-48 0,24 43 557,-26-58-1,51 100-1073,-10-29 488,10 31-560,1 1-1,0-1 1,0 1-1,-1-1 1,1 0-1,0 1 1,0-1-1,0 1 1,0-1-1,0 1 1,0-1-1,0 0 1,0 1-1,0-1 1,0 1-1,0-1 1,0 0-1,0 1 1,1-1-1,-1 1 1,0-1-1,0 1 1,1-1-1,-1 0 1,0 1-1,1-1 1,-1 1-1,0 0 1,1-1-1,-1 1 0,1-1 1,-1 1-1,1 0 1,-1-1-1,1 1 1,-1 0-1,1-1 1,-1 1-1,1 0 1,-1 0-1,1-1 1,-1 1-1,1 0 1,0 0-1,-1 0 1,1 0-1,35 9-247,-11 0 238,24 2-91,5 1-108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7:44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1 6113,'-13'4'1385,"1"1"-1,0 0 1,-17 10-1,21-10-1095,1 1 0,0-1 0,0 1-1,0 1 1,-11 13 0,2 1-89,2 0 0,0 1-1,2 0 1,0 1 0,1 1-1,1 0 1,-8 33-1,8-16-22,2 0 0,2 1 0,-2 71 0,7-79-142,2 0 1,1 0 0,7 35-1,-5-51 34,0-1 0,2 0 0,0 0 0,0 0 0,2-1 0,0 0 0,16 23 1,-15-26 60,1-1-1,0 0 1,0 0 0,1-1 0,1-1 0,24 17 0,-27-21-71,0-1-1,0 0 1,1 0 0,0-1-1,0 0 1,0-1-1,0 0 1,1-1-1,-1 0 1,21 1-1,-12-3-13,0-1 0,1-1 0,-2-1 0,1 0 0,0-2 0,-1 0 0,1-1 0,-1-1 0,-1 0 0,0-1 0,0-1 0,0-1 0,-1-1 1,0 0-1,-1-1 0,-1 0 0,0-1 0,0-1 0,-2 0 0,1-1 0,-2 0 0,0-1 0,-1 0 0,15-34 0,-12 20 32,-1-1-1,-2-1 1,-1 1 0,7-44 0,-13 52-69,0 0 0,-2 0-1,0-1 1,-2 1 0,-1 0 0,-8-45 0,8 59-23,-1-1 0,0 1 0,-1 0 0,0 0 0,0 0 0,-1 0 0,0 1 0,-1 0 0,0 0 0,0 0 0,-1 1 0,-12-12 0,10 13-21,0-1 1,-1 1-1,0 0 1,0 1-1,0 0 1,-1 1-1,0 0 1,0 0-1,0 1 1,-17-2-1,-4 1-176,1 2 0,-1 1 0,1 1 0,-1 2 0,1 1 0,-51 12 0,52-7-32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7:45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569 19 13235,'-2'-2'61,"-1"0"0,1 0 0,-1 1 0,0-1 0,1 1 0,-1-1 0,0 1 0,0 0 1,0 0-1,0 0 0,0 0 0,0 1 0,0-1 0,0 1 0,0 0 0,0 0 0,0 0 0,0 0 0,-6 1 0,-3 1-7,-1 1 0,1 0 0,-19 7 0,6 0 34,0 2 0,1 0 0,0 1 0,1 1 0,0 1 0,1 2 0,1 0-1,1 1 1,0 1 0,2 0 0,0 2 0,1 0 0,1 1 0,1 1 0,1 0-1,1 1 1,-19 51 0,16-32 177,3 2 0,1 0 0,-10 85 0,19-101-172,2-1 0,0 1 0,2-1 0,1 1 0,2-1 0,0 0 0,13 41 1,-13-58-79,0 0 1,1 0 0,0-1-1,1 1 1,0-1 0,0 0 0,1-1-1,1 0 1,13 14 0,-16-18-3,1-1-1,0 1 1,0-1 0,1 0-1,-1 0 1,1 0 0,0-1 0,0 0-1,0-1 1,0 0 0,1 0-1,-1 0 1,0-1 0,1 0 0,-1 0-1,11-1 1,-4-2 17,0 0 0,-1 0 0,1-2 0,-1 1 0,1-2 0,-1 0 0,-1-1 0,1 0 0,-1 0 0,0-2 0,0 1 0,-1-1 0,0-1 0,11-12 0,3-3 41,-2-1 1,-1-2 0,-1 0-1,28-49 1,-26 35-14,-2 0 0,-2 0 0,-2-2-1,22-86 1,-32 97-73,-1 0 0,-2-1-1,-1 0 1,-2 0 0,-1 0-1,-1 0 1,-10-53 0,9 74-88,-1 1-1,0-1 1,-1 1 0,-8-18-1,10 26 53,1-1 0,-1 1 0,-1 0 0,1 0 0,0 0 0,-1 0 0,1 0 0,-1 1-1,0-1 1,0 1 0,0-1 0,0 1 0,-1 0 0,1 1 0,0-1 0,-1 0 0,-7-1 0,-17-1-211,-3 2-75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04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13171,'4'8'1648,"5"-1"-1016,14 0-184,6-3 1097,7 2-817,4 0-48,8-2-160,0 2-136,-3-3-288,-1 1-104,-9 2-312,-6 0-176,-10 3-248,-7-2-96,-14 0 520,-7-1-192,-11 0-25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04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14075,'-7'24'1528,"3"-5"-1016,4-3-95,8-3 639,8-3-184,6-1-64,10-4-160,4 0-72,10-5-256,4 0-288,2-5 409,-2 1-329,-3 4-88,-4 0-48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05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450 1 13923,'0'0'127,"1"1"0,-1 0 0,1-1 0,-1 1 0,1-1 0,-1 1 0,1 0 0,-1-1-1,1 1 1,-1 0 0,0 0 0,1-1 0,-1 1 0,0 0 0,0 0 0,0 0 0,1-1 0,-1 1 0,0 0 0,0 0 0,0 0 0,0 0 0,0-1 0,-1 1 0,1 0 0,0 1 0,-8 23 926,8-23-933,-12 28 388,-2-1 0,0 0 0,-2-1 0,-1-1 0,-29 35 0,18-29-71,-1-1-1,-2-2 1,-49 40-1,64-58-123,-28 16-1,40-25-272,0-1 1,0 0-1,0 0 0,0-1 0,-1 1 0,1-1 0,-1 0 0,1 0 1,-1 0-1,1-1 0,-1 0 0,-8 0 0,11 0-42,0-1-1,1 1 0,-1 0 0,1-1 1,-1 0-1,1 1 0,0-1 0,-1 0 1,1 0-1,0 0 0,-1 0 1,1 0-1,0 0 0,0 0 0,0 0 1,0 0-1,0 0 0,0-1 1,-1 0-1,1-1-23,-1-1 0,1 1 1,0 0-1,0-1 0,0 1 0,1 0 0,-1-1 1,0-4-1,1-4-100,1 0 1,0 0-1,0 0 0,4-12 0,-3 15 36,1 0 0,0 0 0,1 0 0,-1 0 0,2 1 0,-1 0 0,1-1 0,1 2 0,-1-1 0,1 0 0,1 1 0,-1 1 0,11-9 0,-13 12 61,0-1 0,0 2 0,1-1 0,-1 0 0,1 1-1,0 0 1,-1 0 0,1 0 0,0 1 0,0-1 0,1 1 0,-1 1-1,0-1 1,0 1 0,0-1 0,0 2 0,1-1 0,-1 0 0,0 1-1,0 0 1,0 0 0,0 1 0,0-1 0,0 1 0,8 5 0,5 4-5,-1 2 0,-1 0 0,0 0 1,0 2-1,-2 0 0,17 22 0,34 32 92,-50-54 2,0 0-58,26 19 1,-37-31-45,0 0 0,0 0 0,0-1 0,1 1 0,-1-1 0,1 0 0,-1-1 0,1 1-1,0-1 1,0 0 0,0 0 0,5 0 0,9-3-66,0-12-44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06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66 14155,'5'-6'423,"0"0"0,1 1 0,0-1 1,0 1-1,0 0 0,1 1 0,-1 0 0,1 0 0,0 0 0,9-3 1,-12 5-303,0 1 0,0-1 0,1 1 0,-1 0 0,1 0 0,-1 0 0,1 1 0,-1-1 0,1 1 0,-1 0 0,1 1 0,0-1 0,-1 1 0,1 0 0,-1 0 0,0 0 0,1 1 0,6 3 0,-10-5-105,0 1 0,0 0 0,0 0 0,0 0 0,0 0 0,0 0 0,0 0 0,0 0 0,0 0 0,-1 0 0,1 0 0,-1 1 0,1-1 0,0 0 0,-1 0 0,0 1 0,1-1 0,-1 0 0,0 1 0,0-1 0,0 0 0,0 1 0,0-1 0,0 0 0,0 1 0,0-1 0,0 0 0,-1 1 0,1-1 0,0 0 0,-1 0 0,1 1 0,-1-1 0,0 0 0,1 0 0,-1 0 0,-1 2 0,-4 6 26,0-1-1,0 0 0,-13 12 0,18-19-36,-64 56 156,45-41-88,0 1 0,-19 23 0,37-39-69,1 0 0,0 0-1,0 0 1,0 0 0,1 1-1,-1-1 1,0 0 0,0 1-1,1-1 1,-1 1 0,1-1-1,-1 1 1,1-1 0,0 1-1,-1-1 1,1 1 0,0 2 0,0-3-4,1 0 1,-1 0 0,1 0 0,-1 0 0,1 0 0,-1 0 0,1 0-1,-1 0 1,1 0 0,0 0 0,0 0 0,-1 0 0,1 0 0,0-1 0,0 1-1,0 0 1,0-1 0,1 2 0,7 1-5,-1 1 1,0-1-1,1 0 0,0-1 0,9 1 1,2 2 6,-4-1-5,-1 1 0,1 0 0,-1 2 0,27 15 0,-41-21-33,0-1 1,0 1 0,0 0-1,0-1 1,0 1-1,0-1 1,0 0 0,0 1-1,0-1 1,0 0-1,0 1 1,0-1 0,0 0-1,0 0 1,0 0-1,0 0 1,1 0 0,-1 0-1,0 0 1,0 0 0,0 0-1,0-1 1,0 1-1,0 0 1,0-1 0,0 1-1,0-1 1,0 1-1,0-1 1,0 0 0,0 1-1,-1-1 1,1 0-1,0 1 1,0-1 0,0 0-1,-1 0 1,1 0-1,-1 0 1,1 0 0,-1 0-1,1 0 1,-1 0-1,1-2 1,1-2-119,0 0 0,-1 0 0,1 0 0,-1 0 0,-1 0 0,1-1 0,-1 1 0,0-7 0,-3-9-375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06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15963,'1'1'83,"0"-1"0,-1 0 0,1 1 0,-1-1 0,1 1 0,-1-1 0,1 1 0,-1 0 0,1-1 0,-1 1 0,0-1 0,1 1 0,-1 0 0,0-1 0,1 1 0,-1 0 0,0-1 0,0 1 0,0 0 0,0-1-1,1 1 1,-1 0 0,0 0 0,0-1 0,0 1 0,-1 0 0,1 1 0,-4 26 494,3-21-171,-21 132 1497,-26 219-1302,50-486-1201,-2 70 447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07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15027,'11'5'861,"1"-1"-1,0 0 0,0 0 1,1-2-1,23 4 1,67-2 572,-82-3-1150,103-2-37,-31-1-4537,-99 0 2956,-4 1 620</inkml:trace>
  <inkml:trace contextRef="#ctx0" brushRef="#br0" timeOffset="1">80 200 14211,'2'19'1488,"12"-5"-727,8-2-233,13-6 768,5-5-192,9-1-208,-1-4-103,-2 0-265,-1-4-280,-7 5-576,-11 1-265,-14 3 473,-3 3-128,-10 2-144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07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16035,'15'3'1737,"13"-3"-961,2 0-304,11-6 680,-1 0-151,5-1-345,-1-2-400,-4-1 696,1 4-808,-11 5-96,-1-2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07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1 16588,'-10'9'1895,"-24"17"-829,-61 59 0,80-68-910,1 0 0,0 0 0,1 2-1,1-1 1,-15 35 0,15-27 18,2 0 1,1 1-1,1 0 0,2 0 1,-6 46-1,10-61-198,2 1 0,-1-1 0,2 0 0,-1 0 0,2 0 0,0 0 0,0-1 0,1 1 0,0 0 0,1-1 0,1 0 0,-1 1 0,2-2-1,0 1 1,10 15 0,-9-20-55,-1 1-1,1-1 1,0 0-1,0 0 1,1-1-1,0 0 0,-1-1 1,2 0-1,-1 0 1,0 0-1,1-1 1,0 0-1,0-1 0,9 2 1,36 2-279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3:20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7 527 16724,'-6'22'1596,"6"-22"-1568,0 0-1,0 0 1,0 0 0,1 0 0,-1 0-1,0-1 1,0 1 0,1 0 0,-1 0-1,0 0 1,0 0 0,0 0 0,1 0-1,-1 0 1,0 0 0,0 0 0,1 0-1,-1 0 1,0 0 0,0 0 0,1 0-1,-1 0 1,0 0 0,0 0 0,1 0-1,-1 1 1,0-1 0,0 0 0,0 0-1,1 0 1,-1 0 0,0 0 0,0 0-1,0 1 1,1-1 0,-1 0 0,0 0-1,0 0 1,0 1 0,0-1 0,0 0-1,0 0 1,1 0 0,-1 1 0,0-1-1,0 0 1,0 0 0,0 1 0,0-1-1,0 0 1,0 0 0,0 1 0,0-1-1,0 0 1,0 0 0,0 1 0,0-1-1,0 0 1,0 0 0,0 0 0,-1 1-1,20-17 972,-17 14-809,59-61 715,-3-2 1,69-102-1,-65 69-1311,-54 82 225,0 0 1,-1 0 0,-1-1-1,7-25 1,-13 40 144,1 0-1,-1 0 1,0 0 0,0 0-1,0 0 1,0 0 0,0 0-1,0 1 1,0-1 0,-1 0-1,1 0 1,-1 0 0,0-3-1,0 5 21,1-1 0,-1 0 0,0 1-1,1-1 1,-1 1 0,0-1 0,1 1-1,-1-1 1,0 1 0,1-1 0,-1 1 0,0 0-1,0 0 1,0-1 0,1 1 0,-1 0-1,0 0 1,0 0 0,0 0 0,0 0 0,1 0-1,-1 0 1,0 0 0,0 0 0,0 0-1,0 0 1,1 0 0,-1 1 0,0-1 0,0 0-1,1 1 1,-1-1 0,-1 1 0,-4 3-20,0-1 0,1 1 0,-1 0 0,1 0 1,0 0-1,0 1 0,0 0 0,1 0 0,-1 0 1,1 1-1,1-1 0,-5 9 0,-7 13-193,-14 40-1,26-61 182,-46 141-177,31-73 74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10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5 13995,'7'-4'3907,"-23"10"-1778,7 2-2059,-1 0 0,1 0 1,1 1-1,-1 0 0,2 0 0,-1 1 0,1 0 1,1 0-1,0 0 0,0 1 0,1 0 0,0 1 1,-5 18-1,5-10 5,0 0 0,2 1-1,0-1 1,1 1 0,1-1 0,1 1 0,3 25 0,-2-37-173,1-1 1,-1 1-1,2-1 0,-1 0 1,2 1-1,-1-2 1,1 1-1,8 13 1,-11-19 71,0 0 0,0-1 1,1 1-1,-1 0 0,1-1 1,-1 1-1,1-1 1,-1 1-1,1-1 0,0 0 1,0 0-1,0 0 0,0 0 1,0 0-1,0 0 0,0 0 1,0-1-1,0 1 0,0-1 1,0 1-1,0-1 0,1 0 1,-1 0-1,0 0 0,0 0 1,0 0-1,0-1 0,0 1 1,1-1-1,-1 1 0,0-1 1,0 0-1,0 0 0,0 0 1,0 0-1,-1 0 1,1 0-1,0 0 0,0 0 1,1-3-1,24-24-357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11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57 15571,'-1'0'89,"1"0"-1,-1 1 1,1-1 0,0 0-1,-1 0 1,1 1-1,-1-1 1,1 0-1,0 1 1,-1-1-1,1 1 1,0-1 0,0 0-1,-1 1 1,1-1-1,0 1 1,0-1-1,0 1 1,-1-1-1,1 1 1,0-1 0,0 1-1,0-1 1,0 1-1,0 0 1,-3 20 558,3-13-15,-11 83 815,4-26-2179,-16 69 1,23-130 561,-1 0-1,0-1 0,-1 1 0,1-1 1,-1 0-1,-3 7 0,5-10 127,-1 1-1,1-1 1,0 0-1,0 0 1,-1 1-1,1-1 1,0 0-1,-1 1 1,1-1-1,-1 0 1,1 0-1,0 0 1,-1 1 0,1-1-1,0 0 1,-1 0-1,1 0 1,-1 0-1,1 0 1,-1 0-1,1 0 1,0 0-1,-1 0 1,0 0-1,0 0-21,0-1 1,0 1-1,0-1 0,0 1 0,1-1 0,-1 0 0,0 1 1,0-1-1,1 0 0,-1 0 0,0 1 0,1-1 0,-1 0 0,0 0 1,0-1-1,-5-11-632,0 0 0,0-1 0,2 0 0,-6-21 0,-7-59-808,17 93 1502,-3-14 156,1-1 0,1 1 1,1-1-1,0 1 0,4-28 0,-4 39 57,1-1-1,0 1 0,0-1 0,1 1 0,-1 0 1,1-1-1,0 1 0,0 0 0,1 0 1,-1 0-1,1 1 0,0-1 0,0 1 0,0-1 1,0 1-1,1 0 0,-1 0 0,1 0 0,0 1 1,0-1-1,0 1 0,0 0 0,6-2 1,5-1 124,0 1 0,0 0 0,0 2 1,1 0-1,-1 0 0,0 1 1,1 1-1,-1 1 0,1 0 0,27 7 1,-41-8-321,1 0 0,-1 1 1,0 0-1,0-1 1,0 1-1,0 0 0,0 0 1,0 0-1,0 0 1,0 1-1,-1-1 0,1 0 1,0 1-1,-1-1 1,1 1-1,-1 0 0,1 0 1,-1-1-1,0 1 1,0 0-1,0 0 0,0 0 1,0 0-1,0 0 1,0 0-1,-1 1 0,1-1 1,-1 0-1,0 0 1,1 0-1,-1 0 0,0 1 1,0-1-1,-1 0 1,1 0-1,0 1 0,-1-1 1,1 0-1,-1 0 1,0 0-1,1 0 0,-1 0 1,-2 3-1,-5 11 121,-1-1 0,-1-1-1,-14 18 1,10-15 133,-16 28 0,27-39-211,0 0 0,0 0-1,1 0 1,-1 1 0,1-1 0,1 1 0,-1-1-1,0 14 1,1-18-89,1 0 1,0 0-1,0 0 1,0-1-1,1 1 0,-1 0 1,0 0-1,1 0 0,-1 0 1,1 0-1,-1-1 0,1 1 1,0 0-1,0-1 0,0 1 1,0 0-1,0-1 1,0 1-1,0-1 0,0 1 1,1-1-1,-1 0 0,1 0 1,-1 1-1,1-1 0,-1 0 1,1 0-1,0-1 0,-1 1 1,1 0-1,0 0 1,0-1-1,0 1 0,-1-1 1,4 1-1,-1-1-59,0 0-1,0 0 1,1 0 0,-1 0 0,0-1-1,0 1 1,0-1 0,1 0 0,-1-1-1,0 1 1,0-1 0,-1 1-1,1-1 1,7-5 0,16-17-403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11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19 185 16492,'-3'5'538,"-12"21"1043,15-25-1558,0-1 1,0 0 0,0 0 0,0 0-1,0 1 1,-1-1 0,1 0-1,0 0 1,0 0 0,0 1 0,0-1-1,0 0 1,0 0 0,0 0 0,0 1-1,0-1 1,0 0 0,0 0 0,0 1-1,0-1 1,0 0 0,1 0-1,-1 0 1,0 1 0,0-1 0,0 0-1,0 0 1,0 0 0,0 0 0,0 1-1,1-1 1,-1 0 0,0 0-1,0 0 1,0 0 0,1 1 0,14-6 1093,0-3-848,-1-1 1,-1-1-1,1 0 1,15-16 0,45-52 36,-6 6-488,-68 71 171,0 1 0,1-1 0,-1 1 0,0 0 0,0-1-1,1 1 1,-1 0 0,0 0 0,1-1 0,-1 1 0,0 0 0,1 0 0,-1-1 0,1 1 0,-1 0 0,0 0-1,1 0 1,-1 0 0,1 0 0,-1-1 0,1 1 0,-1 0 0,1 0 0,-1 0 0,0 0 0,2 1 0,-1 9-133,-8 23 26,6-30 83,-10 38-74,-19 85 173,30-125-75,-1 1 1,1-1 0,0 1 0,0-1-1,0 0 1,-1 1 0,1-1 0,0 1-1,1-1 1,-1 1 0,0-1 0,0 0-1,1 2 1,0-3-2,-1 0 1,0 0-1,1 0 1,-1 0-1,1 0 0,-1 0 1,0 0-1,1 0 1,-1 0-1,1-1 0,-1 1 1,0 0-1,1 0 1,-1-1-1,0 1 0,1 0 1,-1 0-1,0-1 1,1 1-1,-1 0 0,0-1 1,0 1-1,0 0 1,1-1-1,-1 1 0,0 0 1,0-1-1,24-41-265,-3-4 110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12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15651,'-8'13'1873,"8"0"-1025,2-3-352,7-3 1096,-2 0-463,7 1-409,2-3-264,4 0-584,1-2-344,-3-3-1993,1-3 2153,-4-6-320,1-3-240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12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5 509 12595,'0'1'107,"-1"0"0,1-1 1,-1 1-1,1-1 0,0 1 0,-1-1 1,1 1-1,0 0 0,0-1 1,-1 1-1,1 0 0,0-1 0,0 1 1,0 0-1,0-1 0,0 1 1,0 0-1,0 0 0,0 1 0,0-2-25,0 0 0,1 0-1,-1 1 1,0-1 0,1 0-1,-1 1 1,0-1 0,1 0-1,-1 0 1,0 0-1,1 0 1,-1 1 0,1-1-1,-1 0 1,0 0 0,1 0-1,-1 0 1,1 0 0,-1 0-1,0 0 1,1 0-1,-1 0 1,1 0 0,30-8 2158,-19 1-1865,0 0 0,0-1-1,0 0 1,-1-1 0,0 0 0,-1 0 0,11-14-1,60-81 626,-79 102-978,101-154 438,-85 125-534,-2 0 0,-1-1 0,13-41 0,-28 63-72,-8 15 10,1 7 87,-1-1-1,2 1 1,0 0-1,0 0 1,-5 16-1,-18 70-58,27-90 101,2-7 7,-12 53-32,12-50 30,-1 0 0,1 0 0,0-1-1,0 1 1,0 0 0,1 0 0,-1 0 0,1-1 0,0 1 0,0 0 0,3 6 0,-4-9 2,1-1-1,-1 1 1,1 0 0,0 0 0,0 0 0,-1-1 0,1 1 0,0-1-1,0 1 1,0 0 0,-1-1 0,1 0 0,0 1 0,0-1-1,0 1 1,0-1 0,0 0 0,0 0 0,0 1 0,0-1 0,0 0-1,0 0 1,0 0 0,0 0 0,0 0 0,0-1 0,0 1-1,0 0 1,0 0 0,0-1 0,0 1 0,0 0 0,0-1 0,0 1-1,0-1 1,0 1 0,0-2 0,31-21-54,-2-8-146,-2-1 0,-1-1 0,-2-2 1,35-61-1,-91 189-330,15-41 500,12-42 38,-7 22-205,2 0 0,1 1 1,-4 36-1,11-49 1085,1-20-883,0 0-1,0-1 0,1 1 1,-1 0-1,0 0 1,0 0-1,0 0 0,0 0 1,0 0-1,0 0 1,0 0-1,0-1 0,0 1 1,0 0-1,0 0 1,1 0-1,-1 0 0,0 0 1,0 0-1,0 0 1,0 0-1,0 0 0,0 0 1,1 0-1,-1 0 1,0 0-1,0 0 0,0 0 1,0 0-1,0 0 1,0 0-1,0 0 0,1 0 1,-1 0-1,0 0 1,0 0-1,0 0 0,0 0 1,0 0-1,0 0 1,0 0-1,1 0 1,-1 0-1,0 1 0,0-1 1,0 0-1,0 0 1,0 0-1,0 0 0,0 0 1,0 0-1,0 0 1,0 0-1,0 1 0,1-1 1,-1 0-1,0 0 1,0 0-1,0 0 0,0 0 1,0 0-1,0 0 1,0 1-1,0-1 0,0 0 1,0 0-1,0 0 1,6-9-2,6-15 44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13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6 172 14899,'-6'21'2014,"6"-21"-1964,0 1-1,0-1 0,0 0 1,0 0-1,0 0 1,0 0-1,0 1 1,0-1-1,0 0 0,0 0 1,0 0-1,0 1 1,0-1-1,1 0 1,-1 0-1,0 0 1,0 1-1,0-1 0,0 0 1,0 0-1,0 0 1,0 0-1,1 0 1,-1 1-1,0-1 0,0 0 1,0 0-1,0 0 1,0 0-1,1 0 1,-1 0-1,0 0 0,0 0 1,0 0-1,1 1 1,-1-1-1,0 0 1,0 0-1,0 0 0,1 0 1,-1 0-1,0 0 1,0 0-1,4-2 195,-1 1 0,0-1 0,0 0 0,0 0 0,0 0 0,0 0-1,-1 0 1,5-4 0,67-74 1185,-53 55-1231,41-38 0,-46 53-213,-16 10 13,0 0 1,0 0-1,1 0 0,-1 0 1,0 0-1,0 0 0,0 0 1,1 0-1,-1 0 0,0 0 1,0 0-1,1 0 1,-1 0-1,0 0 0,0 0 1,0 1-1,1-1 0,-1 0 1,0 0-1,0 0 1,0 0-1,1 0 0,-1 1 1,0-1-1,0 0 0,0 0 1,0 0-1,1 0 0,-1 1 1,0-1-1,0 0 1,0 0-1,0 0 0,0 1 1,0-1-1,1 3-11,-1 1 1,0-1-1,0 0 0,0 1 1,0-1-1,-1 0 1,-1 5-1,-26 94-220,3-10-576,39-122-2412,0 5 2863,6-23-406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13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0 14355,'-2'5'270,"0"0"1,0 0-1,1 0 0,-1-1 1,1 1-1,0 1 0,0-1 1,1 0-1,0 0 0,0 0 1,0 0-1,0 0 0,1 0 1,2 10-1,3 5 177,0 0-1,14 26 1,-6-12-326,-7-15-78,0 0 0,-1 0 0,-1 1 0,-1 0 0,2 24 0,-6-33-52,0 0 0,0-1 0,-1 1 0,0-1-1,-1 1 1,0-1 0,-1 0 0,0 0 0,0 0-1,-1 0 1,-10 17 0,6-15-93,0-1 0,-1 1 0,0-2-1,-1 1 1,0-1 0,0-1 0,-1 0 0,-1-1 0,1 0 0,-1 0 0,-1-1 0,1-1-1,-21 8 1,-14-1-187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13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52 15987,'3'-4'371,"1"-1"0,-1 1-1,1 0 1,-1 0 0,1 1-1,0-1 1,0 1 0,6-4-1,-7 5-165,0 0 1,0 1-1,0-1 0,0 1 0,0 0 0,0 0 0,0 0 1,0 0-1,0 0 0,1 1 0,-1-1 0,0 1 0,0 0 1,5 0-1,-7 1-194,-1-1 1,0 0 0,1 0-1,-1 0 1,0 0-1,0 0 1,1 0-1,-1 0 1,0 1 0,0-1-1,1 0 1,-1 0-1,0 0 1,0 1 0,1-1-1,-1 0 1,0 0-1,0 1 1,0-1-1,1 0 1,-1 1 0,0-1-1,0 0 1,0 0-1,0 1 1,0-1 0,0 0-1,0 1 1,0-1-1,0 0 1,0 1 0,0-1-1,0 0 1,0 1-1,0-1 1,0 0-1,0 0 1,0 1 0,0-1-1,0 0 1,0 1-1,0-1 1,-1 0 0,1 0-1,0 1 1,0-1-1,0 0 1,-1 1-1,-8 13 70,-42 39-18,35-38-61,1 1-1,1 0 1,0 1-1,-14 23 1,27-38-2,0-1 0,0 1 0,-1 0 1,1 0-1,0 0 0,1 1 1,-1-1-1,0 0 0,1 0 0,-1 0 1,1 1-1,-1-1 0,1 0 1,0 0-1,0 1 0,0-1 0,1 0 1,-1 0-1,0 1 0,1-1 1,-1 0-1,1 0 0,0 0 0,0 1 1,0-1-1,0 0 0,0 0 1,0 0-1,2 1 0,1 0-44,-1 0-1,1 0 1,-1-1-1,1 0 1,0 0-1,0 0 1,0 0-1,1 0 1,-1-1-1,0 0 1,1 0-1,-1 0 1,0 0-1,6 0 1,30 0-550,48-3 0,-63 0 455,37-1-223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14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1 13587,'9'18'1536,"-1"10"-792,1 2-264,1 8 1161,0 5-569,-5 12-184,-4 12-32,-8 12-239,-6 5-81,-13 7-144,-3 0-56,-12-1-400,-3-3-296,-7-13 320,0-12-72,7-23-56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15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12931,'4'3'1712,"-1"9"-928,0 6-344,-3 11 2033,0 10-1761,0 11-536,0 2-144,1 1-264,2-2-104,1-8-160,1-5-96,1-11-128,-5-11 2368,-1-24-1656,-4-16 288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3:21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54 15315,'-2'-2'107,"-1"1"0,1 0 1,-1 0-1,0 1 0,1-1 0,-1 1 0,0-1 0,0 1 0,1 0 0,-1 0 0,0 0 0,0 0 0,1 0 1,-1 1-1,0-1 0,1 1 0,-5 1 0,2 0 39,0 1 1,0-1 0,1 1-1,-1 0 1,1 1-1,-1-1 1,1 1 0,-5 6-1,1-2-14,2 0 0,-1 1 0,1 0 0,1 0 0,0 1 0,0-1 0,0 1 0,-4 18 0,7-22-113,1 0 0,0 0 1,0 0-1,0 1 1,1-1-1,-1 0 1,2 1-1,-1-1 1,1 0-1,0 0 1,0 0-1,0 0 1,1 0-1,0 0 0,0 0 1,1 0-1,0 0 1,0-1-1,0 0 1,1 1-1,-1-1 1,1 0-1,0-1 1,1 1-1,-1-1 1,11 8-1,5 3-80,0 0-1,18 21 1,-32-29 39,0 0 0,0 0 0,-1 0 0,-1 0 0,1 1 0,-1 0 0,0 0 0,-1 0 0,4 14 0,-4-9 36,0 0 0,-1 0 0,-1 0-1,0 0 1,-1 0 0,-1 15 0,1-22 35,-1-1 1,0 0-1,0 1 0,0-1 0,-1 0 0,1 0 1,-1 0-1,-1 0 0,1 0 0,-1 0 0,1 0 1,-1-1-1,-1 1 0,1-1 0,-1 0 0,1 0 1,-6 4-1,6-6-7,1-1-1,0 0 1,0 0 0,-1 0 0,1 0 0,-1 0 0,1-1 0,0 1-1,-1-1 1,0 0 0,1 1 0,-1-1 0,1 0 0,-1 0-1,1-1 1,-1 1 0,1-1 0,-1 1 0,1-1 0,0 0-1,-1 1 1,1-1 0,0-1 0,-1 1 0,1 0 0,0 0-1,0-1 1,0 1 0,0-1 0,-3-3 0,-3-3 46,0 0-1,1 0 1,-1-1 0,1 0-1,-7-14 1,8 12-112,0 1 1,1-1-1,1 0 0,-1 0 1,2-1-1,0 1 0,0-1 1,1 1-1,0-1 0,1 0 1,1 0-1,0 0 0,0 0 1,1 0-1,1 0 0,0 1 1,0-1-1,1 1 1,1-1-1,0 1 0,0 0 1,1 0-1,1 1 0,0-1 1,0 1-1,1 0 0,0 1 1,0 0-1,10-9 0,12-6-80,33-22 0,-34 27 185,47-44 1,-72 60-43,0 0-1,0 0 1,-1-1-1,1 0 1,-1 1-1,0-1 1,0 0-1,0 0 1,0 0-1,-1-1 1,1 1-1,-1 0 1,0-1-1,-1 1 1,1 0-1,-1-6 1,0 7-9,0 1 1,0-1-1,-1 1 1,1-1-1,-1 1 1,0 0-1,0-1 1,1 1-1,-1 0 1,-1 0-1,1 0 1,0 0-1,-1 0 1,1 0-1,-1 0 1,1 0-1,-1 0 1,0 0-1,0 1 1,0-1-1,0 1 1,0 0-1,0-1 1,0 1-1,0 0 1,-1 0-1,1 0 1,0 1-1,-1-1 1,-2 0-1,2 0-28,0 0 0,0 1 0,-1-1 0,1 1 0,0 0 0,0-1 0,0 2 0,-1-1 0,1 0 0,0 1 0,0-1 0,0 1 0,0 0 0,0 0 0,0 0 0,0 0 0,0 1 0,0-1 0,0 1 0,0 0 0,1-1 0,-1 1 0,1 1 0,0-1 0,-1 0 0,1 1 0,0-1 0,0 1 0,0-1 0,1 1 0,-1 0 0,-1 4 0,1-2-95,0 1 0,1-1 0,-1 1 0,1 0 0,0-1 0,1 1 0,0 0 0,0-1 1,0 1-1,0 0 0,1 0 0,0-1 0,0 1 0,0 0 0,1-1 0,0 1 0,4 7 0,-2-6 3,0 0-1,0-1 0,10 11 1,23 19-378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16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14259,'10'15'1656,"6"-1"-1031,4-1-129,3-1 720,7-2-344,2-1-112,-3-7-488,2-2-392,-3-11 248,1-6-88,-4-4-192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16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1 347 15555,'0'0'44,"0"1"0,0-1-1,0 1 1,0-1 0,0 1 0,-1-1-1,1 1 1,0-1 0,0 1-1,0-1 1,0 1 0,0-1-1,1 1 1,-1-1 0,0 1 0,0-1-1,0 0 1,0 1 0,1-1-1,-1 1 1,0-1 0,0 1 0,1-1-1,-1 1 1,0-1 0,1 0-1,-1 1 1,0-1 0,1 0-1,-1 1 1,0-1 0,1 0 0,-1 0-1,1 1 1,-1-1 0,1 0-1,-1 0 1,1 0 0,-1 1-1,1-1 1,-1 0 0,1 0 0,-1 0-1,1 0 1,-1 0 0,1 0-1,-1 0 1,1 0 0,-1 0 0,1 0-1,-1-1 1,0 1 0,1 0-1,-1 0 1,1 0 0,-1-1-1,1 1 1,-1 0 0,1 0 0,-1-1-1,0 1 1,1 0 0,-1-1-1,1 1 1,32-29 895,-28 23-676,34-34 445,55-74 1,20-52-377,-112 163-322,-1 3-9,-1 0 0,0 0 0,0 0 0,0 0 0,0 0 0,0 0 0,0 0 1,0 1-1,0-1 0,0 0 0,0 0 0,0 0 0,0 0 0,0 0 1,0 0-1,1 0 0,-1 0 0,0 0 0,0 1 0,0-1 0,0 0 0,0 0 1,0 0-1,0 0 0,1 0 0,-1 0 0,0 0 0,0 0 0,0 0 0,0 0 1,0 0-1,0 0 0,1 0 0,-1 0 0,0 0 0,0 0 0,0 0 1,0 0-1,0 0 0,0 0 0,1 0 0,-1 0 0,0 0 0,0-1 0,0 1 1,0 0-1,0 0 0,-2 15-5,-2 3-126,-28 144-83,26-125-911,2-1 0,1 53 0,5-76 462,-2-12 649,0-1-1,0 0 1,1 0-1,-1 0 0,0 0 1,0 0-1,1 0 1,-1 0-1,0 0 0,0 0 1,1 0-1,-1 0 1,0 0-1,0 0 0,1 0 1,-1 0-1,0 0 1,0 0-1,1 0 0,-1 0 1,0 0-1,0 0 1,0 0-1,1-1 0,-1 1 1,0 0-1,0 0 1,0 0-1,1 0 0,-1-1 1,0 1-1,0 0 1,0 0-1,0 0 0,1-1 1,-1 1-1,0 0 1,0 0-1,0 0 0,0-1 1,0 1-1,0 0 1,0 0-1,0-1 0,0 1 1,11-17-709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17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18980,'8'9'1456,"3"-5"-1152,4-1-176,8-4 289,1-2-417,7-6-729,1 1 2114,-2-5-1441,0 0-24,-2 0-40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17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1 15747,'-1'4'189,"0"1"0,-1 0 0,1-1-1,-1 0 1,0 1 0,0-1 0,-1 0-1,1 0 1,-1 0 0,0 0-1,-6 6 1,-2 4 294,-165 194 1561,174-206-2034,-8 10 74,-1-2 0,-13 11-1,22-19-73,1 0 0,-1-1 0,0 1 0,0-1 0,0 0 0,0 0-1,0 1 1,0-1 0,-1-1 0,1 1 0,0 0 0,0 0 0,-1-1-1,1 0 1,0 1 0,-1-1 0,1 0 0,0 0 0,-1 0 0,1 0-1,0-1 1,-4 0 0,4 0-27,0-1 0,1 1 0,-1-1 0,0 0-1,1 0 1,-1 0 0,1 0 0,-1 0 0,1 0 0,0 0 0,0 0-1,0-1 1,0 1 0,0 0 0,1-1 0,-1 1 0,1 0 0,-1-1-1,1 1 1,0-1 0,0 1 0,0-3 0,0-11-162,1 1-1,3-18 1,-4 31 163,3-14-148,0-1 1,1 1-1,6-16 1,-9 27 133,1 1 1,0 0-1,0-1 1,0 1 0,0 0-1,1 0 1,-1 0-1,1 1 1,0-1-1,1 1 1,-1-1-1,0 1 1,1 0-1,0 1 1,6-5-1,-9 7 53,0-1-1,1 1 1,-1 0-1,1-1 1,-1 1-1,0 0 1,1 0-1,-1 0 1,1 0-1,-1 0 1,1 0-1,-1 1 1,0-1-1,1 0 0,-1 1 1,1-1-1,-1 1 1,0-1-1,0 1 1,1 0-1,-1 0 1,0-1-1,0 1 1,0 0-1,0 0 1,0 0-1,0 0 1,0 0-1,0 1 1,0-1-1,0 0 1,-1 0-1,2 3 0,3 5 170,0 1-1,0 0 0,4 15 0,-5-14-59,-1-1 67,2 3-129,0 0 1,0-1-1,1 0 0,0 0 0,10 12 0,-14-22-85,-1 1 0,1-1-1,0 0 1,0-1 0,-1 1-1,2 0 1,-1 0-1,0-1 1,0 1 0,0-1-1,1 0 1,-1 0 0,1 0-1,-1 0 1,1 0-1,-1 0 1,1-1 0,0 1-1,-1-1 1,1 0 0,-1 0-1,1 0 1,0 0-1,-1 0 1,1 0 0,0-1-1,-1 1 1,1-1 0,-1 0-1,1 0 1,-1 0-1,5-2 1,22-15-116,3-4-69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17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0 16075,'-8'28'1513,"8"-1"-1001,0 2-208,3 2 672,2 2-328,3 2-200,-1 1-136,-3 6-200,-2 6-88,-10 5-128,-9 8-72,-15 0-160,-7 1-152,-11-6-288,-4-5 32,-8-12 472,-2-9-184,5-20-32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18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 13395,'-10'5'342,"0"2"1,1-1-1,0 1 1,0 1-1,1-1 1,0 1-1,0 1 1,-10 14-1,-47 83 657,55-89-870,-5 13-43,1 1-1,1 0 1,2 1 0,1 0-1,1 0 1,2 1-1,2 1 1,0-1 0,3 1-1,1-1 1,1 1 0,1 0-1,3-1 1,10 52-1,-12-73-103,1-1-1,1 1 1,-1 0 0,2-1-1,-1 0 1,2 0-1,-1 0 1,2-1-1,-1 1 1,1-2-1,1 1 1,9 9-1,18 5-98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18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51 15819,'12'-8'565,"0"0"0,1 1 0,0 0-1,14-5 1,-22 11-419,1-1-1,-1 0 1,0 1 0,1 0 0,-1 0-1,1 1 1,-1-1 0,1 1-1,-1 0 1,1 1 0,-1 0 0,1-1-1,8 4 1,-11-3-110,-1 0 1,0 0-1,0 1 0,0-1 1,0 0-1,0 1 0,0-1 1,0 1-1,0 0 1,-1 0-1,1 0 0,-1 0 1,1 0-1,-1 0 0,0 0 1,0 0-1,0 0 0,0 1 1,0-1-1,0 0 0,-1 1 1,1-1-1,-1 0 0,0 1 1,1-1-1,-1 1 0,0-1 1,0 1-1,-1-1 0,1 0 1,-2 5-1,0 4 3,0 0 0,-1 0 0,-1-1 0,0 1 1,-9 17-1,-9 7 7,-2-1 1,-1-2-1,-39 42 1,9-13 32,52-57-72,1-1 0,-1 0 0,0 1 0,1 0 1,0-1-1,-2 6 0,3-8-6,1 0-1,0-1 1,0 1 0,0 0 0,0 0 0,0-1 0,0 1-1,0 0 1,0 0 0,0 0 0,0-1 0,0 1 0,0 0-1,1 0 1,-1-1 0,0 1 0,0 0 0,1-1-1,-1 1 1,1 0 0,-1-1 0,0 1 0,1 0 0,-1-1-1,1 1 1,0-1 0,-1 1 0,1-1 0,-1 1 0,1-1-1,0 0 1,-1 1 0,1-1 0,0 0 0,0 1-1,-1-1 1,1 0 0,0 0 0,1 1 0,11 2-84,0-1 1,0 0-1,1 0 1,-1-2-1,1 1 1,15-3-1,9 1 19,20 1-54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19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4 15419,'4'-3'1793,"-8"4"-688,-8 7-37,-13 21-573,1 0 0,2 2 0,1 0 0,1 2 0,-29 67 0,34-66-365,2 0-1,1 2 1,-9 46-1,18-66-205,0 1 1,1 0 0,1 0-1,0 0 1,2-1-1,0 1 1,1 0-1,0 0 1,8 24-1,-9-35 48,1-1-1,0 0 1,1 0 0,-1 0 0,1 0-1,0 0 1,0-1 0,0 1-1,1-1 1,0 0 0,-1 0 0,2 0-1,8 6 1,-10-8-2,0-1-1,0 0 1,0 0 0,1 0 0,-1 0 0,0-1-1,6 1 1,-6-1 11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19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13395,'0'7'1504,"-2"12"-824,-3 1-240,-3 12 777,1 3-273,-2 10-216,-2 2-104,1 3-392,1-4-200,2-9-296,3-3-88,1-16-264,3-15-152,-6 0 488,6-19-224,-5-13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20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15331,'2'-3'190,"1"0"0,-1 1 0,1-1 0,0 1 0,0-1 0,0 1 0,0 0 0,0 0 0,1 1 0,-1-1 0,0 1 0,1-1 0,-1 1 0,5-1 0,10-2 467,30-2 0,-29 4-88,11-2-276,0 1 0,0 2-1,0 1 1,0 1-1,-1 2 1,33 7 0,-58-10-269,-1 1 0,1 0 0,-1 0 1,0 1-1,0-1 0,1 1 0,-1-1 0,0 1 1,0 0-1,-1 0 0,1 0 0,0 1 1,-1-1-1,4 5 0,-5-6-7,0 1 0,0 0 1,-1-1-1,1 1 0,-1 0 0,1 0 1,-1 0-1,0-1 0,0 1 0,0 0 1,0 0-1,0 0 0,0-1 0,0 1 1,0 0-1,-1 0 0,1 0 0,-1-1 0,1 1 1,-1 0-1,0-1 0,0 1 0,0 0 1,0-1-1,0 1 0,0-1 0,0 0 1,0 1-1,0-1 0,-3 2 0,-15 16 226,-1-1-1,-37 25 1,42-32-179,0-1 1,0 2-1,1 0 1,1 1-1,0 0 0,1 1 1,-20 27-1,31-39-61,0 0-1,-1 1 1,1-1-1,0 1 1,0-1-1,0 1 0,0-1 1,1 1-1,-1-1 1,1 1-1,0 0 1,-1-1-1,1 1 1,0 0-1,1-1 1,-1 1-1,1 3 1,0-4-14,0 1 1,0-1 0,1 0 0,-1 0 0,0-1 0,1 1 0,0 0 0,-1 0-1,1-1 1,0 1 0,0-1 0,0 1 0,0-1 0,0 0 0,0 0 0,0 0-1,1 0 1,3 1 0,3 1-153,1 0 1,-1 0-1,1-1 0,-1-1 1,1 1-1,0-1 0,-1-1 1,1 0-1,0-1 0,-1 1 0,1-2 1,0 1-1,12-5 0,6-6-267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3:22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139 153 18004,'-7'1'154,"0"1"0,-1-1 0,1 1 0,0 0 0,0 1 1,0-1-1,0 1 0,0 1 0,1-1 0,-1 1 0,1 1 0,0-1 0,0 1 1,-5 6-1,8-9-110,0 1 0,0 0 1,0 0-1,1 0 0,0 1 0,-1-1 1,1 1-1,0-1 0,1 1 0,-1 0 1,1-1-1,-1 1 0,1 0 1,0 0-1,1 0 0,-1 0 0,1 0 1,0 0-1,0 0 0,0 0 0,0 0 1,0 0-1,1 0 0,0 0 0,0 0 1,0 0-1,3 6 0,-1-5-26,0-1 0,0 0 0,0-1 0,0 1 0,1 0 0,-1-1 0,1 0 0,0 0 0,0 0 0,0 0-1,0-1 1,1 0 0,-1 0 0,1 0 0,-1 0 0,1-1 0,0 1 0,-1-1 0,1 0 0,0-1 0,0 1 0,6-1 0,0 0-8,1 0 1,-1 0-1,0-1 1,0-1-1,-1 0 1,1 0-1,0-1 1,20-9-1,-25 9-21,0 0 0,0-1 0,-1 1 0,1-1 0,-1 0 0,0-1 0,0 1 0,0-1 0,-1 0 0,1 0 0,-1-1-1,0 1 1,-1-1 0,1 0 0,-1 0 0,4-13 0,-4 11 33,-2-1 0,1 0 0,-1 0 0,0 1-1,-1-1 1,0 0 0,0 0 0,-1 0 0,0 1 0,0-1-1,-1 0 1,-5-12 0,-2-4 93,-21-38 1,8 23-108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21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0 15435,'-61'171'4370,"27"-55"-3548,-29 176 0,73-395-4243,-5 53 2765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22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58 16780,'10'-6'5829,"21"1"-4502,-6 1-1206,18-12-25,-24 9-346,-1 1-1,32-7 1,-48 13 132,-1 0-1,0 0 0,1 0 0,-1 0 0,0 0 0,1 0 1,-1 0-1,1 0 0,-1 0 0,0 0 0,3 2 1,-3-2 73,-1 0 0,0 1 1,1-1-1,-1 1 0,1-1 1,-1 1-1,1-1 0,-1 1 1,0-1-1,1 1 0,-1-1 1,0 1-1,0-1 0,1 1 1,-1-1-1,0 1 0,0 0 1,0-1-1,0 1 0,0-1 0,0 1 1,0 0-1,0-1 0,0 1 1,0-1-1,0 1 0,0 1 1,-3 9-614</inkml:trace>
  <inkml:trace contextRef="#ctx0" brushRef="#br0" timeOffset="1">0 371 14971,'6'13'1841,"7"-5"-929,3-7-360,10-5 1288,1-6-671,8-5-369,-2 1-208,1-2-584,-5 1-280,-8 7-736,-5 0-1465,-12 8 2017,1 5-328,-11 3-328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22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15451,'2'21'1465,"8"-10"-889,6-4-216,7-5 744,6-2-216,4-9-280,1-1-216,0-6-624,-1-1-280,-1-1 488,-1 1-120,-7-5-176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23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9 17396,'0'-1'58,"0"1"0,0 0 1,0-1-1,0 1 0,-1-1 1,1 1-1,0 0 0,0-1 1,-1 1-1,1 0 0,0-1 1,0 1-1,-1 0 0,1-1 1,0 1-1,-1 0 0,1-1 0,-1 1 1,1 0-1,0 0 0,-1 0 1,1 0-1,-1-1 0,1 1 1,0 0-1,-1 0 0,1 0 1,-1 0-1,1 0 0,-1 0 1,1 0-1,-1 0 0,1 0 1,0 0-1,-1 0 0,1 0 1,-1 1-1,-19 4 766,13-1-663,0 1 0,0-1 0,1 1-1,0 1 1,0-1 0,0 1 0,-8 11-1,-31 51-20,27-36-44,2 0-1,0 2 1,3 0-1,1 1 1,1 0-1,2 0 1,2 1-1,1 0 1,2 1-1,0 49 1,4-76-174,0-1 1,1 1-1,1 0 0,0-1 1,0 0-1,1 1 1,0-1-1,0 0 1,1 0-1,6 11 0,-7-16 28,0-1 0,0 1-1,0 0 1,0-1 0,0 0-1,1 1 1,0-1 0,-1-1-1,1 1 1,0 0 0,1-1-1,-1 0 1,0 0 0,0 0-1,1-1 1,0 1 0,-1-1-1,1 0 1,-1-1-1,1 1 1,0-1 0,0 0-1,6 0 1,49-10-421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23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0 224 14555,'3'0'137,"-1"-1"0,1 0-1,0-1 1,-1 1 0,1 0-1,-1-1 1,1 1 0,-1-1 0,0 0-1,0 0 1,0 0 0,0 0-1,0 0 1,0 0 0,3-5 0,4-5 193,37-43 1303,13-14-320,-51 60-1162,0 1-1,1 0 1,1 0-1,-1 1 0,13-7 1,-22 14-142,1-1 0,-1 1 0,1 0 0,-1-1 1,1 1-1,0 0 0,-1-1 0,1 1 0,-1 0 0,1 0 1,0 0-1,-1-1 0,1 1 0,0 0 0,-1 0 0,1 0 1,-1 0-1,1 0 0,0 0 0,-1 0 0,1 0 0,0 1 0,-1-1 1,1 0-1,0 0 0,-1 0 0,1 1 0,-1-1 0,1 0 1,-1 1-1,1-1 0,-1 0 0,1 1 0,-1-1 0,1 1 1,-1-1-1,1 1 0,-1-1 0,1 1 0,-1-1 0,0 1 1,1-1-1,-1 1 0,0 0 0,0-1 0,0 1 0,1 0 0,-1-1 1,0 1-1,0-1 0,0 1 0,0 0 0,0-1 0,0 1 1,0 0-1,0-1 0,0 2 0,0 5 24,-1 0 0,1-1 0,-1 1 0,-2 7 0,-2 4 0,0 0-1,-1-1 1,-1 0 0,-1 0 0,0-1-1,-14 20 1,-71 85 383,73-97-244,19-23-157,-1 0 0,1 1 0,0-1 0,0 0-1,0 0 1,0 1 0,0-1 0,1 0-1,-1 1 1,0-1 0,1 1 0,-1-1-1,1 1 1,-1 0 0,1-1 0,0 1 0,0-1-1,-1 1 1,1 0 0,0-1 0,1 1-1,-1-1 1,0 1 0,0 0 0,1-1-1,-1 1 1,1-1 0,-1 1 0,1-1-1,1 3 1,0-2-21,0 0 1,1 1-1,-1-1 0,1 0 1,0 0-1,0 0 0,0-1 0,0 1 1,0-1-1,0 0 0,0 1 0,0-2 1,6 3-1,3-1 3,0-1 0,0 0 0,0 0 0,0-1 0,0-1 0,0 0 0,0 0 0,0-1 0,0-1 1,0 0-1,-1-1 0,0 0 0,1-1 0,15-9 0,14-14-73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24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16836,'-6'9'1544,"8"-1"-1008,2 0-224,6-1 608,5-1-184,3-3-271,4-3-297,3-8-1057,-1 1 865,-4-2-168,-1-1-96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25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5 584 10466,'-1'1'30,"0"6"568,0-1 0,0 0 0,0 1 0,1 9 0,0-15-510,0-1 1,0 1 0,0-1 0,0 1-1,1-1 1,-1 1 0,0-1 0,0 1-1,0 0 1,0-1 0,1 1 0,-1-1-1,0 1 1,1-1 0,-1 1 0,0-1-1,1 0 1,-1 1 0,1-1 0,-1 1-1,0-1 1,1 0 0,-1 1 0,2-1-1,-1 0 16,0 0 0,0 0 0,1 0 0,-1 0 0,0 0-1,0 0 1,0-1 0,0 1 0,0-1 0,1 1-1,-1-1 1,0 1 0,0-1 0,0 1 0,0-1-1,0 0 1,1-1 0,10-8 352,-1 0-1,-1-1 1,1 0 0,12-18-1,33-57 714,1-11-685,-4-2-1,59-154 0,-140 359-1897,23-89 1281,4-9 107,-13 59-85,13-61 116,0 1 1,1-1-1,-1 1 0,1 0 1,1-1-1,-1 1 0,3 10 0,-2-16 0,-1-1-1,0 1 0,1 0 1,-1 0-1,0 0 0,1 0 1,-1 0-1,1-1 0,-1 1 1,1 0-1,-1 0 0,1-1 1,0 1-1,-1-1 1,1 1-1,0 0 0,0-1 1,-1 1-1,1-1 0,0 1 1,0-1-1,0 0 0,0 1 1,-1-1-1,1 0 0,0 0 1,0 0-1,0 1 0,0-1 1,0 0-1,0 0 0,0 0 1,0 0-1,0-1 0,0 1 1,1 0-1,1-1 8,1-1 1,0 1-1,-1 0 1,1-1-1,-1 0 1,7-4 0,8-8 15,-1 0 0,0-2 0,0 0 0,22-30 0,-11 9-39,29-52 0,-53 82 9,-1 3-1,0 0 0,-1-1 1,0 0-1,0 1 0,0-1 1,2-9-1,-5 7 1,-6 11 3,-8 14-7,1 5-228,1 1 0,0 0 0,2 1 0,1 0-1,1 1 1,-11 51 0,17-53-23,4-8-74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25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15571,'7'6'652,"-1"-1"-153,0 0 0,-1 0 0,0 0 0,0 0 0,0 1-1,4 6 1,-8-9-434,1 1 0,-1-1 0,0 0 0,0 0 0,0 1 0,-1-1 0,1 1 0,-1-1 0,1 0 0,-1 1 0,-1-1 0,1 1 0,0-1 0,-1 1 0,1-1 0,-3 5 0,-2 6 95,-1 0 0,0 0 0,-1 0 0,-1-1 0,0 0 0,-18 21 0,2-1 258,12-11-117,12-21-302,0-1 1,0 1 0,0-1-1,0 0 1,-1 1 0,1-1-1,0 1 1,0-1 0,0 0 0,1 1-1,-1-1 1,0 1 0,0-1-1,0 0 1,0 1 0,0-1-1,0 0 1,0 1 0,1-1-1,-1 1 1,0-1 0,0 0 0,1 0-1,-1 1 1,0-1 0,0 0-1,1 1 1,-1-1 0,0 0-1,1 0 1,-1 1 0,0-1-1,1 0 1,-1 0 0,0 0 0,1 0-1,-1 0 1,1 1 0,-1-1-1,0 0 1,1 0 0,-1 0-1,1 0 1,-1 0 0,0 0 0,1 0-1,-1 0 1,1 0 0,-1 0-1,0-1 1,1 1 0,-1 0-1,0 0 1,1 0 0,-1 0-1,0-1 1,1 1 0,8-2-20,0-1 1,-1 0-1,0 0 0,0-1 1,0 0-1,0-1 1,0 1-1,-1-1 1,0-1-1,7-6 0,10-11 203,27-32-1,-47 51-259,40-49 33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25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 15379,'-5'16'1529,"5"4"-937,1-1-280,6 4 728,3 2-256,1 1-248,4 3-160,-4 4-240,-4 6-72,-10 12-56,-9 3-8,-14 9-64,-7 0-120,-12-5-392,-2-3 2081,-4-10-1473,2-9 88,10-32 32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26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14539,'0'-1'129,"1"-1"1,-1 0-1,1 1 0,-1-1 1,1 1-1,-1 0 0,1-1 1,0 1-1,0 0 0,0-1 1,0 1-1,0 0 0,0 0 0,0 0 1,0 0-1,1 0 0,-1 0 1,0 0-1,0 0 0,1 0 1,-1 0-1,1 1 0,-1-1 1,1 1-1,-1-1 0,1 1 1,2-1-1,6-1 454,0 0-1,19-1 1,-10 1-17,0 2 0,22 2 0,-36-2-505,-1 0-1,0 1 1,1 0-1,-1 0 0,0 0 1,0 1-1,0-1 1,1 1-1,-2 0 0,1 0 1,0 0-1,0 1 1,-1-1-1,1 1 0,4 5 1,-6-6-42,-1 0 1,0 1-1,0-1 1,0 1-1,0-1 1,0 1-1,0-1 1,-1 1-1,1-1 1,-1 1-1,0 0 1,0-1-1,0 1 1,0 0-1,0-1 1,0 1-1,-1 0 0,1-1 1,-1 1-1,-1 4 1,-2 3 14,-1 0 1,0 1-1,-9 14 1,-10 9 33,-29 34 0,-19 27 48,71-94-115,0 0 0,0 1 0,0-1 0,0 0 1,1 0-1,-1 0 0,0 1 0,1-1 0,-1 0 1,1 1-1,0-1 0,-1 1 0,1-1 0,0 0 1,0 1-1,0-1 0,0 1 0,0-1 0,0 1 1,0-1-1,0 0 0,1 1 0,-1-1 0,1 3 0,1-3-20,-1 0 0,0 0 0,0 0 0,1 0 0,-1 0 0,0 0 0,1-1 0,-1 1-1,1 0 1,-1-1 0,1 1 0,0-1 0,-1 0 0,1 1 0,-1-1 0,1 0-1,-1 0 1,1 0 0,0 0 0,-1 0 0,3-1 0,9-1-156,0 0 0,0 0 1,0-2-1,22-7 0,6-7-79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3:22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1 16596,'-10'24'1848,"-14"10"-1272,-13 13-264,-5 8 1513,-4 8-1337,-2 3-160,6-2-64,3-5-136,13-14-216,7-9-128,12-19-400,4-9-289,4-18 705,1-9-160,-2-25-144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27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12147,'3'0'216,"1"0"0,0 0 0,0 0 0,-1 1 0,1 0-1,-1 0 1,1 0 0,-1 0 0,1 0 0,-1 1 0,1-1 0,3 4 0,-3-2-27,1 1 0,-1-1 0,-1 1-1,1 0 1,-1 1 0,1-1-1,-1 1 1,3 5 0,6 14 161,0 1-1,-2 1 1,0 0 0,-2 0-1,-1 1 1,-1 0 0,-1 0-1,-2 0 1,1 42 0,-5-28-230,0 0 1,-3 0-1,-2 0 1,-1-1-1,-23 71 0,18-78-554,-2 0 0,-1 0-1,-1-2 1,-2 0-1,-2-1 1,0 0-1,-28 28 1,4-10-295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28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16091,'-2'23'1433,"-5"6"-961,-2 5-176,-1 5 544,4 5-200,1 4-216,2-1-72,3-2-200,0-3-112,4-9-144,2-2-80,0-14-184,-2-7-200,-1-13 432,0-10-128,-9-8-64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28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15123,'7'5'1697,"3"4"-1137,11-2-184,2-1 920,9-2-608,4 2-176,3-4-360,0-2-224,0-3-528,0-5-1280,0 3 1568,-4-1-256,-5 2-233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29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16 13827,'6'-3'623,"1"1"1,0-1-1,0 1 1,0 1-1,0-1 1,0 1-1,0 0 1,8 1-1,-7 0-403,1 0 0,-1 1 1,0 0-1,0 0 0,0 1 0,0 0 0,9 4 0,-13-4-203,0-1 0,0 1 0,0 0-1,0 0 1,-1 0 0,1 1 0,-1-1-1,1 1 1,-1 0 0,0 0 0,0 0 0,0 0-1,-1 0 1,1 1 0,-1-1 0,0 1-1,0 0 1,0 0 0,0 0 0,-1 0-1,1 0 1,-1 0 0,0 0 0,0 0 0,-1 0-1,1 1 1,-1-1 0,0 0 0,0 0-1,0 1 1,-1-1 0,0 5 0,-3 3-1,0 0 0,0 0 0,-2 0 0,1-1 1,-1 0-1,-1 0 0,0 0 0,-11 13 0,-10 9 22,-35 31-1,29-33-11,-32 33 1,61-58-25,-1 0 0,1 1-1,1 0 1,-1 0 0,1 0 0,0 1 0,1 0 0,-4 10 0,6-16-4,1 0-1,-1 0 1,1 0-1,-1 1 0,1-1 1,0 0-1,0 0 0,0 1 1,0-1-1,0 0 1,0 0-1,1 1 0,-1-1 1,1 0-1,-1 0 1,1 0-1,0 0 0,0 1 1,0-1-1,0 0 1,0-1-1,0 1 0,1 0 1,-1 0-1,1 0 0,-1-1 1,1 1-1,0-1 1,-1 1-1,1-1 0,0 0 1,0 0-1,0 0 1,0 0-1,0 0 0,0 0 1,3 0-1,4 2-33,0-1-1,0-1 0,1 1 1,-1-1-1,0-1 1,1 0-1,15-2 0,5-3 609,58-18-1,-58 14-528,24-6 61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29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1 15779,'1'2'145,"-1"0"0,0 0-1,0 0 1,0 0 0,0 0 0,0 0-1,-1 0 1,1 0 0,0 0-1,-1 0 1,0 0 0,1 0-1,-1 0 1,0-1 0,0 1-1,0 0 1,0 0 0,0-1-1,0 1 1,-1-1 0,-1 3 0,-37 33 966,29-28-625,-42 36 30,-2-3-1,-2-1 1,-71 36-1,128-77-514,-5 3 43,0 0-1,0-1 1,0 0 0,-9 2-1,13-4-42,1 1 0,-1-1 0,0 0-1,1 0 1,-1 0 0,0 0-1,1 0 1,-1 0 0,1 0 0,-1 0-1,0 0 1,1 0 0,-1-1 0,0 1-1,1 0 1,-1 0 0,0 0-1,1-1 1,-1 1 0,1 0 0,-1-1-1,1 1 1,-1-1 0,1 1 0,-1-1-1,1 1 1,-1-1 0,1 1-1,0-1 1,-1 1 0,1-1 0,0 1-1,-1-1 1,1 1 0,0-1-1,0 0 1,-1 1 0,1-1 0,0 0-1,0 1 1,0-1 0,0 0 0,0 1-1,0-1 1,0 0 0,0 1-1,0-1 1,1 0 0,1-13-75,0 1 0,1 0 0,1-1-1,0 1 1,1 1 0,1-1 0,0 1 0,0 0 0,1 0 0,1 1 0,0 0 0,0 0-1,17-15 1,-24 25 76,-1 0 0,1 0 0,0 0 0,0 0 0,1 0 0,-1 1 0,0-1 0,0 0 0,0 1 0,0-1 0,1 1 0,-1-1-1,0 1 1,1 0 0,-1-1 0,0 1 0,1 0 0,-1 0 0,0 0 0,1 0 0,-1 0 0,0 0 0,1 0 0,-1 0 0,0 1 0,0-1 0,1 1 0,-1-1-1,0 1 1,0-1 0,1 1 0,0 1 0,3 2 39,0 0-1,0 1 1,-1 0-1,0-1 1,6 11-1,7 6 77,-6-10-169,0-2 0,0 1 0,1-2 0,1 1 0,-1-2 0,1 0 0,0 0 0,1-1-1,0-1 1,0 0 0,0-1 0,21 3 0,-18-4-193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30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27 15555,'4'-21'2653,"-6"16"-1220,-6 14 75,-1 8-1220,1 0 1,0 0-1,1 1 1,1 0 0,-6 26-1,-13 97-360,24-132 106,0 1-52,-14 136-91,14-132-44,1 0 0,1 0-1,0 0 1,1 0 0,1-1-1,0 1 1,0-1 0,8 18-1,-9-27 73,0 0 1,0 0-1,1 0 0,-1-1 0,1 1 0,0-1 0,0 0 0,0 1 1,0-1-1,0 0 0,1-1 0,-1 1 0,1-1 0,0 1 1,0-1-1,0 0 0,0-1 0,0 1 0,0-1 0,6 2 1,27 1-482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30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1 376 14315,'0'0'61,"0"0"-1,0 0 0,0 1 1,1-1-1,-1 0 1,0 0-1,0 0 1,0 1-1,1-1 1,-1 0-1,0 0 1,0 0-1,1 1 1,-1-1-1,0 0 1,1 0-1,-1 0 0,0 0 1,1 0-1,-1 0 1,0 0-1,1 0 1,-1 0-1,0 0 1,0 0-1,1 0 1,-1 0-1,0 0 1,1 0-1,-1 0 1,0 0-1,1 0 1,-1 0-1,0 0 0,1-1 1,-1 1-1,0 0 1,0 0-1,1 0 1,-1 0-1,0-1 1,0 1-1,0 0 1,1 0-1,-1-1 1,17-10 555,7-13 334,0 0 1,-2-2-1,-1 0 0,24-41 0,-19 28-446,62-99 473,-73 118-845,-15 20-130,0 0 0,0 0-1,1 0 1,-1 0 0,0-1 0,0 1-1,0 0 1,1 0 0,-1 0 0,0 0 0,0 1-1,0-1 1,0 0 0,1 0 0,-1 0-1,0 0 1,0 0 0,0 0 0,0 0-1,1 0 1,-1 0 0,0 0 0,0 0 0,0 1-1,0-1 1,0 0 0,1 0 0,-1 0-1,0 0 1,0 0 0,0 0 0,0 1 0,0-1-1,0 0 1,0 0 0,0 0 0,0 1-1,0-1 1,1 0 0,-1 0 0,0 0-1,0 0 1,0 1 0,0-1 0,0 0 0,0 0-1,0 0 1,-1 0 0,1 1 0,0-1-1,0 0 1,0 0 0,-5 45 38,-14 53-149,-16 115-961,35-212 1009,0-1 0,0 1 1,0-1-1,0 1 1,0-1-1,-1 1 1,1-1-1,0 1 1,0-1-1,1 1 1,-1-1-1,0 1 0,0-1 1,0 1-1,0-1 1,0 1-1,0-1 1,1 1-1,-1-1 1,0 0-1,0 1 0,1 0 1,6-6-1689,9-19 456,-2-6 420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30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19516,'8'12'1504,"-3"-9"-1207,6-3-145,7-2 648,6-3-528,3-6-472,2 1-208,0-3-408,-2-3-201,-5 0 705,-2-4-224,-4 3-80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31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0 17100,'2'2'96,"-1"-1"1,1 1 0,-1-1 0,0 1 0,0-1 0,0 1-1,0 0 1,0 0 0,0-1 0,0 1 0,0 0-1,-1 0 1,1 0 0,-1 0 0,1 0 0,-1 0-1,0 0 1,0 0 0,0 0 0,0 0 0,0 0-1,0 0 1,-1 0 0,1 0 0,-1 2 0,-2 9 149,-1 0 1,-9 21 0,8-21-118,-9 25 88,-3-1 1,-1 0-1,-2-1 1,-1 0 0,-2-2-1,-50 58 1,68-87-181,0 0 0,0-1 0,0 0 0,-1 0 0,-6 4 1,11-7-50,0-1 0,0 1 0,1-1 1,-1 1-1,0-1 0,0 0 0,0 1 1,0-1-1,1 0 0,-1 0 1,0 0-1,0 1 0,0-1 0,0 0 1,0 0-1,0 0 0,0 0 0,1-1 1,-1 1-1,0 0 0,0 0 0,0 0 1,0-1-1,0 1 0,1 0 1,-1-1-1,0 1 0,0-1 0,1 1 1,-1-1-1,0 1 0,1-1 0,-1 0 1,0 1-1,1-1 0,-1 0 0,1 1 1,-1-1-1,1 0 0,-1 0 1,1 0-1,0 1 0,-1-1 0,1 0 1,0 0-1,0 0 0,-1 0 0,1-1 1,-2-20-498,0-1 0,1 0 0,2 0 0,0 0 0,6-31 0,-4 31 86,28-197-1387,-28 212 3271,0 14-496,4 23 125,-5-19-698,3 11 42,1 0 0,2-1 0,18 40 0,-21-51-489,1 0 0,-1 0 1,1 0-1,1-1 0,0 0 0,0 0 0,0-1 1,1 0-1,0 0 0,12 7 0,-19-13 34,1 0 0,0 1 0,0-1-1,0-1 1,1 1 0,-1 0 0,0 0 0,0-1 0,0 1-1,0-1 1,1 0 0,-1 0 0,0 0 0,0 0-1,1 0 1,-1 0 0,3-1 0,15-8-245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31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0 13171,'16'2'1448,"2"3"-672,-3 5-232,4 8 737,-1 5-185,-4 10-128,-1 6-72,-4 18-240,-6 3-95,-6 11-233,-6 6-24,-8 2-128,-6 2-8,-8-2-112,1-6-200,-3-16 160,-8-10-32,1-18-8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3:23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 13875,'-5'-1'286,"-1"1"-1,1 0 1,0 1 0,0-1 0,-1 1-1,1 0 1,0 0 0,0 1-1,0-1 1,0 1 0,0 1-1,1-1 1,-1 0 0,1 1 0,-1 0-1,1 0 1,0 0 0,0 1-1,0-1 1,0 1 0,1 0 0,0 0-1,-5 7 1,6-7-236,0 0 0,0 0 0,1 0 0,-1 0 0,1 0 0,0 0 0,0 0 0,0 0 0,0 0 0,1 1 0,0-1 0,0 0 0,0 1 0,0-1 0,1 0 0,0 0 0,0 1 0,0-1 0,0 0 0,0 0 0,1 0 0,0 0 0,0 0 0,0-1 0,0 1 0,1 0-1,-1-1 1,1 0 0,3 4 0,0-2-42,0-1-1,0 1 1,0-1-1,1 0 1,-1 0 0,1 0-1,0-1 1,0-1-1,0 1 1,1-1-1,-1 0 1,1 0-1,-1-1 1,1 0-1,-1-1 1,1 1-1,0-2 1,-1 1-1,1-1 1,10-2-1,-13 2-14,1 0 0,-1 0 0,1-1-1,-1 0 1,0 0 0,0 0 0,1 0 0,-2-1 0,1 0-1,0 0 1,0 0 0,-1-1 0,0 0 0,0 1-1,0-1 1,0-1 0,-1 1 0,1-1 0,-1 1-1,0-1 1,0 0 0,-1 0 0,0 0 0,0 0-1,0-1 1,0 1 0,-1-1 0,1-6 0,-1 9-52,-1 0 0,0-1 0,0 1 0,0 0 0,-1 0 0,1 0 0,-1 0 0,1 0 0,-1 0 0,0 0 0,0 0 0,-1 0 0,1 0 0,-1 0 0,1 0 0,-1 1 0,0-1 0,0 1 0,0-1 0,0 1 0,0 0 0,-1 0 0,1 0 0,-1 0 0,1 0 0,-1 1 0,0-1 0,0 1 0,0-1 0,0 1 0,0 0 0,0 0 0,0 1 0,0-1 0,-4 0 0,3 0 4,1 1 0,-1 0 0,0 0 0,0 0 0,0 0 0,1 0 1,-1 1-1,0 0 0,0 0 0,1 0 0,-1 0 0,1 0 0,-1 1 0,1 0 1,-1-1-1,1 1 0,0 0 0,0 1 0,0-1 0,0 1 0,0-1 1,1 1-1,-1 0 0,1 0 0,-1 0 0,1 0 0,0 0 0,0 1 0,-1 4 1,-7 27-345</inkml:trace>
  <inkml:trace contextRef="#ctx0" brushRef="#br0" timeOffset="1">820 462 15811,'-4'4'338,"-8"6"403,0 1 0,0 0-1,-14 19 1,24-27-640,0 0 0,0 0 0,0 0 1,0 1-1,0-1 0,1 1 0,-1-1 1,1 1-1,0 0 0,0-1 0,0 1 1,1 0-1,-1 0 0,1 0 0,0-1 1,0 1-1,0 0 0,1 0 0,-1 0 1,2 4-1,-1-6-67,0 0 0,1 1 0,-1-1 0,0 0-1,1 0 1,-1-1 0,1 1 0,0 0 0,-1 0 0,1-1 0,0 1 0,0-1 0,0 1 0,0-1 0,0 0 0,1 0-1,-1 0 1,0 0 0,0 0 0,1-1 0,-1 1 0,1-1 0,-1 1 0,0-1 0,1 0 0,-1 0 0,1 0 0,-1 0-1,4-1 1,-1 1-28,-1-1 0,1 0-1,-1 1 1,0-1-1,1-1 1,-1 1-1,0-1 1,0 0 0,0 1-1,0-2 1,0 1-1,-1 0 1,1-1 0,-1 0-1,6-5 1,-6 3-35,0-1 0,0 1 1,-1 0-1,0-1 1,0 0-1,0 1 0,-1-1 1,0 0-1,0 0 0,-1 0 1,1 0-1,-1 1 0,0-1 1,-1 0-1,0 0 0,-1-7 1,-4-12-299,0-1-1,-12-29 1,16 52 333,-17-50-249,0 1-104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32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 11658,'1'-1'124,"0"1"-1,0 0 0,1 0 0,-1 0 0,0 0 1,0 0-1,1 0 0,-1 0 0,0 1 0,0-1 0,0 0 1,1 1-1,-1-1 0,0 1 0,0-1 0,0 1 0,0-1 1,0 1-1,0 0 0,0 0 0,0 0 0,0-1 0,0 1 1,-1 0-1,1 0 0,0 0 0,0 0 0,-1 0 0,1 0 1,-1 0-1,1 1 0,-1-1 0,1 0 0,-1 0 0,0 0 1,0 1-1,1 1 0,1 8 289,0 1 1,-1-1-1,1 16 0,-2-17-389,1 54-49,-3-1 0,-3 0 0,-3 0-1,-2 0 1,-20 62 0,29-157-563,3-12 480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33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15251,'9'0'1617,"7"1"-857,1 2-272,8 0 872,4 0-296,7 0-263,0-2-97,4 1-248,0-2-112,-4 0-256,0-3-120,-9-1-304,-4 1-136,-8 1-432,-6 1-185,-12 2 737,-5 5-256,-5 6-64</inkml:trace>
  <inkml:trace contextRef="#ctx0" brushRef="#br0" timeOffset="0.49">135 302 16099,'7'16'1737,"16"-13"-1001,3-6-280,9-7 872,2-2-327,2-4-361,1 2-232,-7 3-576,-4 6-328,-12 6-497,-7 6 785,-10 5-184,-8 2-176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33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15691,'5'10'1641,"14"-4"-945,4-3-208,12-3 704,3-5-200,4-2-223,-1-5-249,1-3-888,-3-1 488,-11 1-128,-6 1-128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33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6 14515,'0'0'48,"0"0"-1,0 0 1,0 0-1,0 0 0,0 0 1,0 0-1,1 0 1,-1-1-1,0 1 1,0 0-1,0 0 1,0 0-1,0 0 1,0 0-1,0 0 1,0 0-1,0-1 1,0 1-1,0 0 1,0 0-1,0 0 1,0 0-1,0 0 1,0-1-1,0 1 0,0 0 1,0 0-1,0 0 1,0 0-1,0 0 1,0-1-1,0 1 1,0 0-1,0 0 1,0 0-1,0 0 1,0 0-1,0 0 1,0-1-1,0 1 1,0 0-1,0 0 1,0 0-1,-1 0 0,1 0 1,0 0-1,0 0 1,0 0-1,0 0 1,0-1-1,-9 5 1118,-11 12-115,0 8-771,1 1 1,1 0-1,1 1 1,1 1-1,2 1 1,1 0-1,-17 53 1,17-39-126,3 1 0,1 0 1,2 1-1,-2 83 0,9-107-194,1 0 1,0 1-1,2-1 0,0 0 1,8 25-1,-9-38 2,1 1-1,-1-2 1,1 1 0,1 0-1,-1-1 1,1 1 0,0-1-1,0 0 1,1 0 0,0-1-1,0 1 1,0-1 0,1 0-1,0-1 1,0 1 0,0-1-1,12 6 1,22 0-204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35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14819,'-10'50'4638,"-1"4"-4000,-8 96 0,-4 19-2327,23-169 1670,1 1 0,-1-1 0,0 0-1,0 0 1,0 0 0,0 1 0,0-1 0,0 0 0,0 0 0,0 1-1,0-1 1,0 0 0,0 0 0,0 0 0,0 1 0,0-1 0,-1 0-1,1 0 1,0 0 0,0 1 0,0-1 0,0 0 0,0 0-1,0 0 1,0 1 0,-1-1 0,1 0 0,0 0 0,0 0 0,0 0-1,0 1 1,-1-1 0,1 0 0,0 0 0,0 0 0,0 0 0,-1 0-1,1 0 1,0 0 0,0 0 0,0 0 0,-1 0 0,1 0-1,0 0 1,0 0 0,-1 0 0,1 0 0,0 0 0,0 0 0,0 0-1,-1 0 1,1 0 0,0 0 0,-1 0 0,-6-11-256,-1-10-125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35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15083,'18'-6'496,"0"1"-1,1 1 1,-1 1 0,1 1-1,0 0 1,-1 1-1,1 2 1,0-1 0,0 2-1,-1 1 1,1 0-1,32 11 1,-48-13-478,0 0 0,1 0 0,-1 1 0,0-1-1,0 1 1,-1 0 0,1-1 0,0 1 0,0 1 0,-1-1 0,1 0 0,-1 1 0,4 5 0,-5-7-17,0 1-1,-1 0 1,1 0 0,-1 0 0,0-1 0,1 1 0,-1 0 0,0 0 0,0 0 0,0 0 0,0 0 0,-1 0 0,1 0 0,0-1 0,-1 1 0,1 0 0,-1 0 0,0 0-1,1-1 1,-1 1 0,0 0 0,0-1 0,0 1 0,-1-1 0,1 1 0,-2 1 0,-40 44 219,26-30-20,0 1 1,-19 27 0,33-40-156,0 0 0,0 0 0,0 0 0,1 0 1,0 1-1,0-1 0,0 1 0,0-1 0,1 1 0,0 0 0,0-1 1,1 1-1,-1 0 0,2 11 0,0-13-75,-1-1 1,1 1-1,0-1 1,0 0-1,1 0 0,-1 1 1,1-1-1,-1 0 1,1 0-1,0 0 1,0-1-1,0 1 0,1 0 1,-1-1-1,1 0 1,-1 1-1,1-1 0,0 0 1,0 0-1,0 0 1,0-1-1,0 1 1,0-1-1,0 0 0,1 0 1,-1 0-1,4 1 1,1-1 32,0 0 1,-1 0 0,1-1 0,0 0 0,-1 0-1,1-1 1,-1 1 0,1-2 0,-1 1 0,1-1-1,10-5 1,17-10-205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35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1 320 18020,'0'0'53,"0"0"-1,0 1 1,0-1 0,0 1-1,0-1 1,0 0 0,0 1-1,0-1 1,0 0 0,0 1-1,0-1 1,0 1 0,0-1-1,0 0 1,0 1 0,1-1 0,-1 0-1,0 1 1,0-1 0,0 0-1,0 1 1,1-1 0,-1 0-1,0 1 1,0-1 0,1 0-1,-1 0 1,0 1 0,1-1-1,-1 0 1,0 0 0,1 0-1,-1 1 1,12-8 671,14-24-195,-23 26-236,37-49 130,-3-2 1,-2-1 0,27-64 0,-78 183-596,-35 141-2080,45-190 1879,1-19-46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36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 14347,'-1'8'1856,"1"-1"-1103,6-1-289,2-1 1504,8 0-1104,4-2-152,8-3-407,4-3-241,4-6-657,2-1 585,-11 0-136,-1-2-80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36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1 599 15299,'0'9'1836,"6"-11"-615,10-14 114,68-85 65,139-218-1,-177 232-1640,-66 128-163,2 1 0,-19 63 0,36-104 398,-1 6-33,1-3 18,-1-1 1,1 1-1,0 0 1,0 0-1,1 0 1,-1 0-1,1 0 1,0 7-1,0-11 22,0 1-1,0-1 1,0 0 0,0 1-1,0-1 1,0 0 0,0 1-1,1-1 1,-1 0 0,0 0-1,0 1 1,0-1 0,0 0-1,1 1 1,-1-1 0,0 0-1,0 0 1,1 0 0,-1 1-1,0-1 1,0 0 0,1 0-1,-1 0 1,0 1 0,1-1-1,-1 0 1,0 0 0,1 0-1,-1 0 1,0 0 0,1 0-1,-1 0 1,0 0 0,1 0-1,-1 0 1,0 0 0,1 0-1,-1 0 1,0 0 0,1 0-1,-1 0 1,0 0 0,1 0-1,-1 0 1,0-1 0,0 1 0,1 0-1,-1 0 1,0 0 0,1-1-1,-1 1 1,0 0 0,0 0-1,0 0 1,1-1 0,-1 1-1,0 0 1,0-1-1,21-19 108,-18 17-95,40-48 178,-2-3 0,38-67-1,-62 96-199,10-22-55,-24 44 15,-3 10 23,-24 74-70,13-47-22,2 0 0,1 0 0,-6 61 0,14-67-315,0-28 427,0 1 1,0-1-1,0 0 1,0 1 0,0-1-1,0 1 1,0-1-1,0 0 1,0 1-1,0-1 1,0 0-1,0 1 1,1-1 0,-1 1-1,0-1 1,0 0-1,0 1 1,0-1-1,1 0 1,-1 1 0,0-1-1,0 0 1,1 0-1,-1 1 1,0-1-1,0 0 1,1 0 0,-1 1-1,0-1 1,1 0-1,-1 0 1,0 0-1,1 0 1,-1 1-1,0-1 1,1 0 0,-1 0-1,1 0 1,-1 0-1,0 0 1,1 0-1,-1 0 1,0 0 0,1 0-1,-1 0 1,1 0-1,-1 0 1,0 0-1,1-1 1,-1 1-1,0 0 1,1 0 0,-1 0-1,0 0 1,1-1-1,-1 1 1,0 0-1,1 0 1,-1-1 0,0 1-1,0 0 1,1 0-1,-1-1 1,0 1-1,0-1 1,17-17-230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37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0 232 14083,'3'6'2739,"3"-10"-1481,9-17-13,-12 17-523,51-80 1678,21-28-1825,-63 100-577,-11 12 2,-1 0 0,0 0 0,0 0 0,0 0 0,0 0-1,1 0 1,-1 0 0,0 0 0,0 0 0,0 1-1,0-1 1,0 0 0,0 0 0,1 0 0,-1 0 0,0 0-1,0 1 1,0-1 0,0 0 0,0 0 0,0 0-1,0 0 1,0 1 0,0-1 0,0 0 0,0 0 0,0 0-1,0 1 1,0-1 0,0 0 0,0 0 0,0 0-1,0 0 1,0 1 0,0-1 0,0 0 0,0 0 0,0 0-1,0 1 1,0-1 0,-8 32-18,7-26 16,-20 63-67,4-13-521,-12 71-1,28-108-664,1-16 752,2-11 133,2-13-233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3:23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 18244,'-1'13'388,"1"0"-1,0 0 1,1 0 0,1 1 0,0-1-1,0 0 1,8 21 0,-8-29-392,0-1-1,0 0 1,0 0 0,1 0-1,-1 0 1,1 0 0,0 0 0,0 0-1,0-1 1,1 0 0,-1 0 0,1 0-1,0 0 1,0 0 0,0-1 0,0 1-1,0-1 1,0 0 0,1-1 0,-1 1-1,1-1 1,-1 0 0,1 0-1,8 1 1,-3-2-218,0 0-1,0 0 0,1-1 1,-1-1-1,0 1 1,0-2-1,-1 1 0,1-1 1,0-1-1,-1 0 0,0 0 1,0-1-1,0 0 1,10-8-1,-9 5 123,-1 1 1,0-1-1,0 0 0,-1-1 1,0 0-1,-1-1 0,0 1 0,0-1 1,-1-1-1,-1 1 0,10-23 1,-13 13 1391,-4 18 12,-4 12-270,4-5-767,-1 1 1,1 0 0,0 0-1,1 0 1,0 0 0,0 0-1,0 11 1,1-16-234,0 1 0,0 0 0,0 0 0,1 0-1,-1 0 1,1 0 0,-1 0 0,1-1 0,0 1 0,-1 0 0,1 0 0,0-1 0,0 1 0,1-1 0,-1 1-1,0-1 1,0 1 0,1-1 0,-1 0 0,1 1 0,-1-1 0,1 0 0,-1 0 0,1 0 0,0 0 0,0-1 0,-1 1-1,4 1 1,19 4 113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38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84 14483,'3'-5'483,"-1"0"1,0 0-1,0 0 0,0 0 0,-1 0 1,1-1-1,0-8 0,-2 12-411,0 1 0,0 0 0,0-1 0,-1 1 0,1 0 0,0-1 0,0 1 1,-1 0-1,1 0 0,-1-1 0,1 1 0,-1 0 0,0 0 0,0 0 0,1-1 0,-1 1 0,0 0 0,0 0 0,0 0 0,0 1 0,0-1 0,0 0 0,0 0 0,0 0 0,-1 1 1,1-1-1,0 1 0,0-1 0,-1 1 0,1-1 0,0 1 0,-1 0 0,1-1 0,0 1 0,-1 0 0,-1 0 0,-4 0 27,-1 0 0,1 0 0,-1 1 0,1 0 0,0 1 0,0-1 0,-1 1 0,1 1 0,0-1 0,1 1-1,-1 1 1,0-1 0,-7 6 0,4-2-70,0 0 0,0 1-1,1 0 1,0 0 0,0 1 0,1 0-1,-9 13 1,15-19-42,0 0 0,1 0 0,-1 1 0,1-1 0,-1 1 0,1-1 0,0 1 0,0 5 0,1-9 11,0 0 0,0 0 1,0 0-1,0 0 0,0 0 0,0 1 0,0-1 1,0 0-1,0 0 0,0 0 0,0 0 1,0 0-1,0 1 0,0-1 0,0 0 1,0 0-1,0 0 0,0 0 0,1 0 0,-1 0 1,0 1-1,0-1 0,0 0 0,0 0 1,0 0-1,0 0 0,1 0 0,-1 0 0,0 0 1,0 0-1,0 0 0,0 0 0,0 0 1,1 0-1,-1 0 0,0 0 0,0 0 1,0 0-1,0 0 0,0 0 0,1 0 0,-1 0 1,0 0-1,0 0 0,0 0 0,0 0 1,1 0-1,-1 0 0,0 0 0,0 0 1,0 0-1,0 0 0,0 0 0,0 0 0,1-1 1,-1 1-1,0 0 0,0 0 0,0 0 1,0 0-1,0 0 0,0 0 0,0-1 1,0 1-1,0 0 0,0 0 0,0 0 0,1 0 1,8-8-5,2-7 56,7-9 52,-17 23-94,0 0 0,0 0 0,0 0 0,0 0-1,0 0 1,0 0 0,0 0 0,0 1 0,0-1 0,0 0 0,1 1 0,-1-1 0,0 1 0,0 0 0,1-1 0,1 1 0,-2 0-8,0 1 1,0-1 0,0 1-1,0-1 1,0 1 0,-1 0-1,1 0 1,0-1 0,0 1-1,0 0 1,-1 0 0,1 0-1,-1 0 1,1 0 0,0 0-1,-1 0 1,1 0 0,-1 0-1,1 2 1,8 25 37,-8-26-16,-2 2 33,0-1 1,0 1-1,-1-1 1,1 1-1,0-1 1,-1 0-1,0 0 0,0 0 1,0 0-1,0 0 1,0 0-1,-5 3 1,-2 7-36,-17 26-4,-35 70-1,46-80-15,3 1 0,0 0 0,2 1 0,1 0 0,2 1 0,1 0 0,1 0 0,0 60 0,6-56-4,2 0 0,2 0-1,1 0 1,2-1 0,1 0 0,2 0-1,2-1 1,0-1 0,3 0 0,25 41-1,-22-44 18,-2 2 0,-1 0 0,-1 1 0,-2 0 0,14 53 0,-27-84-25,1 0 0,-1 0 0,1 0 0,0 0 0,0 0 0,0 0 0,0 0 0,0 0 0,0 0 0,3 3 0,-4-5-2,0 0 1,0 0 0,0 0 0,1 1 0,-1-1-1,0 0 1,0 0 0,1 0 0,-1 0 0,0 0-1,0 0 1,1 0 0,-1 0 0,0 0 0,0 0-1,1 0 1,-1 0 0,0 0 0,0 0-1,0 0 1,1 0 0,-1 0 0,0 0 0,0 0-1,1 0 1,-1-1 0,0 1 0,0 0 0,0 0-1,1 0 1,-1 0 0,0-1 0,9-14-786,8-25 248,-6 14 214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39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20 13427,'0'-1'157,"-1"0"1,1 0-1,0 0 1,0-1-1,-1 1 0,1 0 1,0 0-1,0 0 1,0-1-1,0 1 1,0 0-1,0 0 0,0-1 1,1 0-1,0 2-84,0 0 0,0 0 0,-1 0 0,1 0 0,0 0 0,0 0 0,0 0 0,-1 0 0,1 1 0,0-1-1,0 0 1,0 1 0,-1-1 0,1 0 0,0 1 0,-1-1 0,1 1 0,0-1 0,-1 1 0,1 0 0,-1-1 0,1 1-1,0 1 1,8 5 140,-1 2-1,0-1 0,0 1 0,-1 0 1,0 1-1,-1-1 0,0 1 1,0 0-1,-1 1 0,4 13 0,-3-7-9,-2 1 0,0-1-1,-1 1 1,-1 0 0,0 36-1,-4-14-28,-2 0-1,-2 0 1,-2-1-1,-1 0 1,-18 47-1,13-44-605,-2-2 0,-2 0-1,-1-1 1,-2-1 0,-2-1-1,-36 46 1,47-69-148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40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0 15323,'-81'123'5397,"56"-78"-4883,-19 52 0,30-62-560,1 0-1,2 1 1,2 1-1,1-1 1,2 2 0,-2 55-1,8-79-45,1 0 1,0 0-1,1 0 0,0 0 0,5 15 0,-6-24 27,1-1-1,0 0 1,-1 0-1,2 0 0,-1 0 1,0 0-1,1 0 1,5 6-1,-6-8 46,0-1 1,0 1-1,0-1 0,1 1 0,-1-1 0,0 0 0,0 0 0,1 0 0,-1 0 0,1 0 1,-1 0-1,1-1 0,-1 1 0,1-1 0,-1 1 0,6-1 0,-5-1-21,1 0-1,0 1 0,-1-1 0,1 0 1,0-1-1,4-1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40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15731,'0'12'1145,"-4"6"-913,-2 6-104,0 6 344,4 6-168,-3 6-240,1 3-152,4-3-240,0-3-96,-3-9-72,2-5-73,-1-24 305,-7 5-136,2-22-24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41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15107,'3'-5'205,"0"0"0,1 1 0,0-1 0,0 1 0,0-1 0,1 1 0,-1 0 0,1 1 0,0-1 0,0 1 0,0 0 0,1 0 0,-1 1 1,1-1-1,-1 1 0,12-2 0,0 0 221,0 1 1,1 0 0,-1 1 0,29 1 0,-22 2 28,36 5-1,-53-5-386,0 1 0,0-1 0,-1 1 0,1 1 0,0-1 1,-1 1-1,0 0 0,0 1 0,11 7 0,-15-9-50,0-1 0,-1 1 1,1-1-1,-1 1 0,1-1 0,-1 1 1,0 0-1,0-1 0,0 1 1,0 0-1,0 0 0,0 0 0,0 0 1,-1 0-1,1 0 0,0 0 0,-1 0 1,0 0-1,0 1 0,0 3 1,0-3 5,-1 1 0,0-1 0,0 0 1,0 1-1,-1-1 0,1 0 0,-1 0 1,1 0-1,-1 0 0,0 0 0,-4 4 1,-5 4 62,1-1 0,-2 0 0,1-1 0,-23 13 1,-97 46 445,71-39-352,56-27-179,0 0-1,0 0 0,0 0 0,1 1 0,-1-1 1,-2 4-1,5-6-3,1 1 0,-1 0 0,1-1 1,-1 1-1,1 0 0,0-1 0,-1 1 1,1 0-1,0-1 0,-1 1 0,1 0 1,0 0-1,0-1 0,0 1 0,0 0 1,-1 0-1,1-1 0,0 1 0,0 0 1,1 0-1,-1 0 0,0-1 0,0 1 1,0 0-1,0 0 0,1-1 0,-1 1 1,0 0-1,1-1 0,-1 1 0,1 0 1,-1-1-1,0 1 0,1 0 0,0-1 1,-1 1-1,1-1 0,0 1 0,24 21-89,2-1 0,0-1 0,31 17 0,-10-7-646,-40-25 508,-2 0 96,1 0 1,1 0 0,-1-1-1,0 0 1,1-1 0,0 0-1,0 0 1,10 2 0,7-6-304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41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31 252 16091,'3'-5'652,"0"0"-1,0 1 0,0-1 0,1 1 0,0 0 0,7-6 0,-9 9-533,-1 0 0,1 0 0,-1 0 0,1 0 0,-1 0 0,1 0 0,0 0 0,-1 1 0,1-1 0,0 1 0,2-1 0,-4 1-85,1 0-1,0 0 0,0 0 0,-1 0 0,1 1 0,0-1 0,0 0 0,-1 0 1,1 1-1,0-1 0,0 0 0,-1 1 0,1-1 0,0 0 0,-1 1 0,1-1 1,-1 1-1,1-1 0,0 1 0,-1 0 0,1-1 0,-1 1 0,0-1 1,1 1-1,-1 0 0,1 0 0,0 2-21,0 0 0,0 0 0,0 0 1,-1 0-1,1 0 0,-1 0 0,0 0 0,0 0 1,0 0-1,0 0 0,0 1 0,-1-1 0,0 4 0,-14 41 67,13-43-60,-33 76 192,19-43-11,-17 50 0,33-86-196,-1 0 0,1 0 0,-1 0 0,1 0 0,0 0-1,-1 0 1,1 0 0,0 0 0,0 1 0,1-1 0,-1 0 0,0 0 0,1 0 0,1 3-1,-2-4-26,1 0 0,0 0 0,0 0 0,0 0 0,0 0 0,0 0 0,0-1 0,0 1 0,0 0 0,0-1 0,0 1 0,0-1-1,0 1 1,0-1 0,1 0 0,-1 1 0,0-1 0,0 0 0,0 0 0,1 0 0,-1 0 0,0 0 0,0 0 0,1 0 0,-1 0-1,0 0 1,2-1 0,6-2 40,0 1 0,-1-1 0,1 0-1,-1-1 1,0 0 0,0 0 0,0-1-1,-1 0 1,1 0 0,8-8 0,12-14-115</inkml:trace>
  <inkml:trace contextRef="#ctx0" brushRef="#br0" timeOffset="1">318 17 19972,'8'0'1601,"3"5"-1209,4-4-200,9 2 656,1-1-360,10-4-496,1-1-320,4-3 304,-2-1-80,-5-3-96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42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1 653 12539,'-1'3'272,"1"16"1379,4-15-641,5-9 52,-2-2-592,0 0-1,-1-1 0,0 0 1,0 0-1,8-18 1,2-2 163,45-69 873,201-348 565,-256 431-2194,-10 15-118,-11 22-72,-11 32-85,-23 68 1,48-119 397,-1 0 0,1 0-1,0 0 1,1 1 0,-1-1 0,1 0 0,0 0 0,0 6 0,0-10 3,0 1 0,0 0 0,1-1 0,-1 1 0,0 0 0,0-1 0,1 1 0,-1 0 0,0-1 0,1 1 0,-1 0 0,0-1 0,1 1 0,-1-1 0,1 1 0,-1-1 0,1 1 0,-1-1 0,1 1 0,0-1 0,0 1 0,1-1 4,-1 0-1,0 1 1,1-1-1,-1 0 1,0 0-1,1 0 1,-1 0-1,0 0 1,1-1-1,-1 1 1,0 0-1,1-1 1,-1 1-1,0-1 1,0 1-1,2-1 1,7-5 34,1 0 0,-1 0 1,-1-1-1,1 0 1,13-14-1,42-48 131,-59 62-155,9-10 23,6-5 12,-2-1-1,-1 0 0,26-44 1,-105 202-491,50-107 372,1 0 0,2 0 0,-5 31 0,13-44 229,0-15-165,1 0 1,-1 1 0,0-1 0,0 0-1,0 1 1,0-1 0,1 0 0,-1 1 0,0-1-1,0 0 1,1 1 0,-1-1 0,0 0-1,1 0 1,-1 0 0,0 1 0,1-1 0,-1 0-1,0 0 1,1 0 0,-1 1 0,0-1-1,1 0 1,-1 0 0,0 0 0,1 0 0,-1 0-1,1 0 1,15-4-27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43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36 17028,'1'-2'138,"-1"1"0,1-1 0,-1 1-1,1 0 1,0-1 0,0 1 0,0 0 0,0-1 0,0 1 0,0 0 0,0 0 0,0 0 0,0 0 0,1 0 0,-1 0 0,0 0 0,1 0 0,-1 0 0,1 1 0,-1-1 0,1 1 0,-1-1 0,1 1 0,2-1-1,40-8 1296,-40 9-1376,-1-1 0,1 1 1,0 0-1,-1 0 0,1 1 1,-1-1-1,1 1 0,-1-1 1,1 1-1,-1 0 0,1 0 0,3 3 1,-6-3-47,1 0-1,0 0 1,-1 1 0,1-1 0,-1 0 0,0 1-1,0 0 1,1-1 0,-1 1 0,0 0 0,0-1-1,-1 1 1,1 0 0,0 0 0,-1 0 0,1 0-1,-1 0 1,1 0 0,-1 0 0,0 0-1,0 0 1,0 0 0,0 3 0,-1 6 2,-1-1 0,0 0 1,0 0-1,-1 1 0,0-1 0,-1-1 0,0 1 1,-1-1-1,0 1 0,0-1 0,-1-1 1,-7 9-1,-13 15 156,-51 47 1,65-68-97,2-2-6,8-8-49,0 0 0,0 1 0,0-1 1,1 1-1,-1-1 0,0 1 0,1 0 0,-1 0 1,1-1-1,0 1 0,-1 0 0,1 0 0,-1 4 0,2-6-13,0 1-1,1 0 0,-1-1 0,1 1 0,-1-1 0,1 1 0,-1-1 1,1 1-1,-1-1 0,1 1 0,-1-1 0,1 1 0,-1-1 0,1 0 0,0 0 1,-1 1-1,1-1 0,0 0 0,-1 0 0,1 1 0,0-1 0,0 0 1,-1 0-1,1 0 0,0 0 0,-1 0 0,2 0 0,21 0-90,-13-1-20,0-1 0,0 1 0,0-2 0,0 1 0,-1-1 0,1-1 0,-1 0 0,1 0 1,-1-1-1,-1 0 0,16-12 0,13-14-178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43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11562,'10'13'1617,"9"7"-673,2 2-360,4 6 1673,4 5-1137,1 7-272,2 4-72,-4 3-232,-8 6-136,-14 6-144,-6 7-47,-16 7-121,-7-1-88,-11 2-257,-5-5-183,-9-5 376,4-3-64,3-18-112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47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13267,'13'5'360,"0"0"0,0 0-1,0 1 1,-1 1 0,0 0 0,0 1 0,-1 0 0,13 12 0,-4-1-67,0 1 0,-1 1 0,17 25 0,-21-25-159,-2 1-1,0 0 0,-1 0 0,-2 2 0,0-1 0,-2 1 0,0 0 0,-2 1 1,0 0-1,-2 0 0,-1 0 0,0 1 0,-2-1 0,-2 1 0,0-1 0,-5 31 1,-3-7-83,-2-1 1,-2 0-1,-2 0 1,-2-2-1,-2 0 1,-2-1-1,-2-1 1,-2-1-1,-2-1 1,-53 64-1,68-92-87,-1-1-1,-1 0 0,0-1 1,-1-1-1,-21 13 0,-16 5-135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29:46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39 781 14851,'-2'0'127,"0"-1"1,0 0-1,0 1 0,0-1 0,1 0 1,-1 0-1,0 0 0,0 0 0,1 0 1,-1-1-1,0 1 0,1 0 0,-1-1 0,1 1 1,0-1-1,-1 0 0,1 1 0,-2-5 1,2 3 5,0 0 0,0 0 0,0-1 1,1 1-1,-1 0 0,1-1 0,0 1 0,0-1 1,0 1-1,1-6 0,2-5 134,0-1 0,2 1 0,-1 0 1,9-15-1,17-35-112,3 1 0,3 2 0,2 2 1,3 1-1,3 2 0,68-69 1,-94 107-143,1 1 1,1 0-1,0 2 1,45-26-1,-56 36-15,1 0 0,0 0 0,1 2 1,-1-1-1,1 1 0,-1 1 0,1 0 0,0 0 0,0 1 0,0 1 0,0-1 0,0 2 0,0 0 0,11 2 0,-19-2-9,0-1 1,0 1-1,0 0 0,0 0 0,-1 0 0,1 0 0,0 1 0,-1-1 1,1 1-1,-1 0 0,1 0 0,-1 0 0,0 0 0,0 0 1,0 0-1,0 0 0,3 5 0,-3-3-4,-1 0 0,1 0 0,-1 0 0,1 0 0,-1 1-1,0-1 1,-1 0 0,1 1 0,-1-1 0,0 9 0,-1 0 1,-1 0 0,-1-1 0,0 1 0,0-1 0,-1 0 0,-1 0 0,-9 18 0,5-14 68,-1 0 0,-1-1 1,-1 0-1,0-1 0,-1 0 1,0-1-1,-1 0 0,-25 17 0,26-21 52,-1 0-1,0-1 1,0-1-1,-1 0 1,0-1-1,-1-1 0,1 0 1,-1-1-1,0-1 1,-20 2-1,27-4-30,-1-1 0,1-1 0,0 0 0,0 0 0,-1-1 0,1 0 0,0-1 0,-12-4 1,18 5-135,-1 1 0,1-1 0,0 1 0,-1-1 0,1 0 0,0 0 0,0-1 0,0 1 0,0 0 0,1-1 0,-1 0 0,1 0 0,-1 0 1,1 0-1,0 0 0,0 0 0,1 0 0,-1-1 0,1 1 0,-1-1 0,1 1 0,0-1 0,-1-5 0,2 9 35,0 0-1,0 0 1,0-1 0,0 1-1,0 0 1,0 0-1,0 0 1,0-1 0,0 1-1,0 0 1,0 0-1,0-1 1,0 1 0,0 0-1,0 0 1,0 0-1,0-1 1,0 1 0,1 0-1,-1 0 1,0-1-1,0 1 1,0 0 0,0 0-1,0 0 1,1 0-1,-1-1 1,0 1 0,0 0-1,0 0 1,0 0-1,1 0 1,-1 0 0,0 0-1,0-1 1,1 1-1,-1 0 1,0 0 0,0 0-1,0 0 1,1 0 0,-1 0-1,0 0 1,0 0-1,1 0 1,-1 0 0,0 0-1,0 0 1,0 0-1,1 0 1,14 7-324,-8-4 97,13 4-349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3:24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16868,'2'9'366,"2"6"135,0 1 1,1-1-1,1 0 0,9 19 0,-12-30-428,-1 0 0,1 0 0,0 0-1,0 0 1,1-1 0,-1 1 0,1-1 0,-1 0-1,1 0 1,0 0 0,0-1 0,0 1-1,1-1 1,-1 0 0,1 0 0,-1-1 0,1 1-1,9 1 1,-2-2-115,-1 0 0,1-1 0,0-1-1,-1 1 1,1-2 0,0 0 0,-1 0 0,0-1 0,1 0-1,-1-1 1,0-1 0,-1 0 0,1 0 0,-1-1 0,0 0-1,0 0 1,-1-1 0,0-1 0,0 0 0,-1 0-1,0 0 1,0-1 0,9-14 0,-15 20 4,-1 1 14,1 1-1,-1-1 1,0 0-1,0 0 0,0 0 1,0 0-1,0 1 1,0-1-1,-1 0 1,1-1-1,-1 1 1,1 0-1,-1-2 1,0 4 20,-1 0 0,1 0 0,-1 0 0,1 0 0,-1 0 0,1 1 0,0-1 0,-1 0 0,1 0 0,-1 1 0,1-1 0,0 0 0,-1 1 0,1-1 0,-1 0 0,1 1 0,0-1 1,0 1-1,-1-1 0,1 0 0,0 1 0,0-1 0,-1 1 0,1-1 0,0 1 0,0-1 0,0 1 0,0 0 0,-12 20 17,6-4-106,0 1 0,1 0 0,1 0 0,-1 18 0,4-28-1,0-1 1,1 1-1,0-1 0,0 0 1,1 1-1,0-1 1,0 0-1,1 1 1,0-1-1,0 0 1,0 0-1,1 0 1,4 7-1,12 6-291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50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1 240 14315,'11'-10'960,"-7"7"-900,5-3-26,-1 0-1,1 0 0,0 0 0,0 1 1,1 0-1,0 1 0,0 0 0,0 1 1,0 0-1,0 1 0,1-1 1,-1 2-1,1 0 0,-1 0 0,1 1 1,18 2-1,9 3-44,0 2 1,0 2-1,47 18 0,-6-3 6,-56-18-8,1 0 0,0-2 0,0-1 0,0-1-1,1-1 1,-1-1 0,0-1 0,0-1 0,0-1 0,0-1 0,0-1 0,0-2 0,25-10 0,71-34-46,-64 26 42,62-19 0,-98 38 13,2 1 0,-1 0-1,0 2 1,1 1 0,0 0 0,37 3-1,35 11-7,-62-7 12,0-1 0,1-1 0,57-3 0,-26-10-4,102-29 1,-103 22 14,102-14 1,-143 28 9,0 2 0,0 1 0,0 1 0,-1 0 0,1 2 0,0 0 0,-1 2-1,37 12 1,79 46 141,4 1-23,-122-58-127,0 0-1,1-1 0,-1-1 0,1 0 0,37 0 0,-34-4-14,0-2 0,0-1 0,0 0 0,0-2-1,36-12 1,105-51-57,-30 10 21,-108 48 41,0 2 0,1 1 0,35-5 0,-52 11 9,0 0-1,1 1 1,-1 0 0,0 1 0,1 0 0,-1 0 0,0 1 0,0 1-1,0 0 1,0 0 0,-1 1 0,1 0 0,-1 0 0,11 7-1,-14-7-31,0 0-1,1-1 0,-1 1 0,1-2 0,0 1 1,0-1-1,0 0 0,0 0 0,0-1 0,0 0 1,0 0-1,0-1 0,1 0 0,-1 0 0,0-1 1,0 0-1,0 0 0,1-1 0,8-2 0,4-8-90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51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12115,'3'-6'250,"-1"0"0,1 0 0,0 1 1,0-1-1,0 1 0,1 0 1,0 0-1,0 0 0,0 0 1,1 1-1,0-1 0,0 1 0,0 0 1,0 1-1,0-1 0,1 1 1,-1 0-1,1 1 0,12-5 0,-4 3 36,1 0-1,-1 1 1,1 0-1,0 1 1,0 1-1,0 1 1,23 1-1,-34-1-259,0 0 1,1 1-1,-1-1 0,0 1 0,0 0 0,0 0 0,1 1 1,-1-1-1,-1 1 0,1 0 0,0 0 0,0 0 1,-1 0-1,1 1 0,-1-1 0,0 1 0,1 0 0,-1 0 1,-1 1-1,1-1 0,0 0 0,-1 1 0,0-1 0,0 1 1,0 0-1,0 0 0,0 0 0,-1 0 0,0 0 1,0 0-1,0 0 0,0 1 0,-1-1 0,1 0 0,-1 1 1,0-1-1,-1 7 0,0 1-22,-1 0-1,-1 0 1,1 0 0,-2-1-1,-8 21 1,-31 52 106,5-13 133,37-69-233,0 0 0,0 0 0,0 1 0,1-1 0,-1 1 0,0-1 0,1 0 0,0 1 0,-1-1 0,1 1 0,0-1 0,0 1 0,0-1 0,1 1 0,0 3 0,0-4-5,0-1-1,-1 1 1,1-1-1,0 0 1,0 1-1,0-1 1,0 0 0,1 0-1,-1 0 1,0 0-1,0 0 1,1 0-1,-1 0 1,1 0-1,-1 0 1,0-1 0,1 1-1,-1-1 1,1 1-1,0-1 1,-1 1-1,1-1 1,-1 0-1,1 0 1,2 0-1,3 0 12,0 0-1,0-1 1,-1 0-1,1 0 1,-1-1-1,1 0 1,-1 0-1,1-1 1,-1 1-1,0-1 0,10-7 1,-11 7 6,0-1 0,1 1 1,-2-1-1,1 0 0,0-1 0,-1 1 1,0-1-1,0 0 0,0 0 0,-1 0 1,1 0-1,3-11 0,-6 16-5,-1-1-1,0 1 0,0-1 1,0 1-1,0-1 0,0 1 1,1 0-1,-1-1 1,0 1-1,0-1 0,0 1 1,0-1-1,0 1 0,-1-1 1,1 1-1,0 0 0,0-1 1,0 1-1,0-1 1,0 1-1,-1-1 0,1 1 1,0 0-1,0-1 0,-1 1 1,1 0-1,0-1 0,0 1 1,-1 0-1,1-1 1,-1 1-1,-17-4 358,-24 9-181,37-4-252,-29 7-1734,41-3 997,7 0 254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53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0 240 11218,'0'2'217,"0"-1"-1,0 0 0,0 0 1,1 0-1,-1 0 1,0 0-1,0 1 0,1-1 1,-1 0-1,1 0 0,-1 0 1,1 0-1,-1 0 0,1 0 1,0 0-1,0 1 0,0-2-100,-1 0-1,1 0 0,-1 0 0,1 0 1,-1-1-1,1 1 0,-1 0 0,0 0 1,1 0-1,-1-1 0,1 1 0,-1 0 1,0-1-1,1 1 0,-1 0 0,0-1 0,1 1 1,-1 0-1,0-1 0,0 1 0,1 0 1,-1-1-1,0 1 0,0-1 0,0 1 1,1-1-1,15-45 2955,-14 38-3229,58-146 1422,-48 126-1023,-3 14-51,-9 14-185,0 0 0,0 0 0,0 0 0,0-1 0,1 1 0,-1 0 0,0 0 0,0 0 0,0 0 0,0 0 0,1 0 0,-1 0 1,0 0-1,0 0 0,0 0 0,1 0 0,-1 0 0,0 0 0,0 0 0,0 0 0,1 0 0,-1 0 0,0 0 0,0 0 0,0 0 0,0 0 0,1 0 0,-1 1 0,0-1 0,0 0 1,0 0-1,0 0 0,1 0 0,-1 0 0,0 0 0,0 0 0,0 1 0,10 24 162,-4-7-187,7 19 32,-11-27-95,2-1 1,-1 1-1,1-1 1,8 14-1,-12-23 51,0 1 0,0-1 0,0 1-1,1-1 1,-1 1 0,0-1-1,1 1 1,-1-1 0,0 1-1,1-1 1,-1 0 0,1 1-1,-1-1 1,0 1 0,1-1-1,-1 0 1,1 1 0,-1-1-1,1 0 1,-1 0 0,1 0-1,0 1 1,-1-1 0,1 0 0,-1 0-1,1 0 1,-1 0 0,1 0-1,0 0 1,-1 0 0,1 0-1,-1 0 1,1 0 0,-1 0-1,1 0 1,0 0 0,-1-1-1,1 1 1,-1 0 0,1 0-1,-1-1 1,1 1 0,-1 0 0,1-1-1,-1 1 1,1 0 0,-1-1-1,0 1 1,1-1 0,-1 1-1,0-1 1,1 1 0,-1-1-1,0 1 1,1-1 0,-1 1-1,0-1 1,0 0 0,6-13-413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53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14427,'0'-2'189,"-1"-1"0,1 1 0,0 0 1,0 0-1,0-1 0,0 1 0,1 0 0,-1-1 0,1 1 0,-1 0 0,1 0 0,0 0 0,0 0 1,-1 0-1,2 0 0,-1 0 0,0 0 0,0 0 0,1 0 0,-1 0 0,1 1 0,-1-1 1,1 1-1,0-1 0,-1 1 0,1-1 0,0 1 0,0 0 0,0 0 0,4-2 0,-1 1-44,0 0-1,1-1 0,-1 1 0,0 1 1,1-1-1,-1 1 0,1 0 1,0 1-1,-1-1 0,1 1 0,8 1 1,-12-1-134,0 0 1,-1 1-1,1-1 1,-1 1-1,1-1 1,-1 1-1,1 0 0,-1-1 1,1 1-1,-1 0 1,0 0-1,1 0 1,-1 0-1,0 0 1,0 1-1,0-1 1,0 0-1,0 1 1,0-1-1,1 2 1,-1 0 1,0 1 1,1-1 0,-1 0 0,-1 1 0,1 0 0,0-1 0,-1 1-1,0 6 1,-1 5 20,0 0-1,-1 0 0,-6 20 1,7-30-19,-2 6-18,0 1 29,0-1 1,1 0-1,0 1 1,0 14-1,2-24-37,0 0 0,0 1 0,0-1-1,1 0 1,-1 0 0,1 1-1,-1-1 1,1 0 0,0 0-1,-1 0 1,1 0 0,0 1-1,1-1 1,-1-1 0,0 1-1,1 0 1,-1 0 0,1 0-1,-1-1 1,1 1 0,0-1-1,-1 1 1,1-1 0,0 0-1,0 1 1,0-1 0,4 1-1,0 0-43,2 0-1,-1-1 1,0 0-1,0 0 0,0-1 1,0 1-1,1-2 1,-1 1-1,0-1 0,0 0 1,0 0-1,14-5 1,32-14-125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55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0 154 14363,'1'-2'105,"-1"-1"1,0 1-1,1 0 0,-1-1 0,1 1 1,0 0-1,0 0 0,0 0 0,0 0 1,0 0-1,0 0 0,0 0 0,1 0 1,-1 0-1,1 0 0,0 1 0,-1-1 1,1 0-1,0 1 0,0 0 0,0-1 1,0 1-1,4-2 0,7-4 136,1 0 0,19-6 0,-31 12-211,24-7-35,1 1 0,-1 1-1,1 1 1,0 1-1,0 2 1,1 0-1,-1 2 1,28 3 0,15 6-295,129 33 0,-176-36 194,1-1-1,-1 0 0,1-2 1,0-1-1,0-1 0,0-1 0,0-1 1,36-7-1,83-28-196,-5 1 215,-112 29 99,1 2-1,0 1 1,31 1 0,-39 3 4,-1 2 0,32 7 0,-33-6-25,0-1 0,1 0-1,21 0 1,-12-4 10,-1-2 0,0-1 0,45-14 0,31-4 84,-90 20-53,1 1 1,0 0 0,0 1-1,-1 0 1,1 1 0,12 3-1,-17-2-12,-1 0 0,0 1 0,0 0-1,-1 0 1,1 1 0,-1 0-1,9 6 1,-10-6-11,0 0 1,0-1-1,1 0 0,0 1 1,-1-2-1,1 1 0,0-1 1,0 0-1,1 0 0,-1-1 0,7 2 1,10-4 33,-1 0-1,0-1 1,0-1 0,33-9 0,-37 7-1,0 1 0,0 0 0,0 1-1,1 2 1,-1 0 0,1 0 0,29 5 0,-18 0-41,1-1 0,-1-1 0,0-1 0,1-2 0,-1-1 0,0-1 0,0-2 0,51-15 0,-71 18 5,-3-1-2,1 1 0,0 1 0,0-1 0,11 0 0,-17 2 0,0 0 1,0 0-1,0 1 0,0-1 1,0 0-1,-1 1 0,1-1 1,0 1-1,0 0 1,0-1-1,0 1 0,-1 0 1,1 0-1,0 0 0,-1 0 1,1 1-1,-1-1 0,1 0 1,-1 1-1,0-1 1,1 1-1,1 3 0,-1-2 39,12 15-134,-14-17 87,1-1 0,0 1-1,0-1 1,0 1-1,-1-1 1,1 0-1,0 1 1,0-1 0,0 0-1,0 0 1,-1 0-1,1 0 1,0 0 0,0 0-1,0 0 1,0 0-1,0 0 1,0 0-1,-1 0 1,1 0 0,0 0-1,0-1 1,0 1-1,1-1 1,8-5-12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56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1 155 10802,'0'-5'273,"0"0"0,1 0-1,-1 1 1,1-1 0,0 0-1,1 1 1,-1-1 0,1 1-1,0-1 1,0 1 0,0 0 0,1 0-1,5-7 1,-3 5 12,1 0 0,0 0 0,0 1 0,0 0 0,1 0 0,0 0 1,11-5-1,-4 3-38,1 1 1,-1 1 0,1 0 0,0 1 0,0 1-1,1 0 1,-1 1 0,18 0 0,-28 2-207,0 0 1,-1 0-1,1 1 0,0 0 1,-1-1-1,1 2 1,0-1-1,-1 0 0,1 1 1,-1 0-1,0 0 1,1 0-1,-1 1 1,0-1-1,0 1 0,-1 0 1,7 6-1,-8-6-21,0 0 0,1 0 1,-1 1-1,-1-1 0,1 1 0,-1 0 0,1-1 0,-1 1 0,0 0 0,0 0 1,-1 0-1,1 0 0,-1 0 0,0 0 0,0 0 0,0 0 0,0 0 1,-1 0-1,0 0 0,1 0 0,-4 6 0,0 3 12,-1-1 0,0 0 0,-1 0 0,-1-1 1,-9 13-1,-44 52 56,41-54-65,1 0 1,-25 40-1,42-59-21,-1-1 1,1 1-1,0 0 1,0-1 0,0 1-1,0 0 1,0 0-1,0 0 1,1 0 0,0-1-1,-1 1 1,1 0-1,0 0 1,1 4-1,-1-5-1,1-1 0,0 1 0,0 0 0,-1-1-1,1 1 1,0 0 0,0-1 0,1 0 0,-1 1-1,0-1 1,0 0 0,1 1 0,-1-1 0,1 0-1,-1 0 1,1 0 0,-1 0 0,1 0 0,0-1-1,-1 1 1,1 0 0,0-1 0,-1 1 0,3-1-1,7 3 2,-1-2 0,1 0 0,0 0-1,-1-1 1,1 0 0,0-1 0,-1 0-1,21-5 1,-15 2 29,0 0 0,-1-2 0,0 0 0,0 0 0,18-12 0,-28 14 33,0 1 0,-1-1 1,1 0-1,0-1 0,-1 1 1,0-1-1,5-7 0,-8 11-36,-1 0 0,1 0-1,0 0 1,-1 0-1,0 0 1,1 0-1,-1 0 1,0 0-1,1 0 1,-1 0 0,0-1-1,0 1 1,0 0-1,0 0 1,0 0-1,0 0 1,0 0-1,0 0 1,-1-2-1,0 2 8,1 0 0,-1 0 0,0 0 0,0 0-1,0 0 1,0 0 0,0 1 0,0-1 0,0 0-1,0 0 1,-1 1 0,1-1 0,0 1 0,0-1-1,0 1 1,-1 0 0,1-1 0,0 1 0,-1 0-1,-2 0 1,-5-1 99,-1 1 0,0 0-1,0 0 1,0 1 0,-18 4-1,-47 16 57,56-12-691,19-9 474,0 1 0,0-1 1,0 0-1,0 0 0,0 0 0,0 0 1,-1 1-1,1-1 0,0 0 0,0 0 1,0 0-1,0 0 0,0 1 1,0-1-1,0 0 0,0 0 0,0 0 1,0 0-1,0 1 0,1-1 0,-1 0 1,0 0-1,0 0 0,0 0 1,0 1-1,0-1 0,0 0 0,0 0 1,0 0-1,0 0 0,1 0 0,-1 0 1,0 1-1,0-1 0,0 0 1,0 0-1,0 0 0,1 0 0,-1 0 1,0 0-1,0 0 0,0 0 0,0 0 1,0 0-1,1 0 0,-1 0 0,0 0 1,0 0-1,38 7-1137,-4-4 585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57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 14395,'11'-2'2569,"5"1"-1336,33-2 505,-46 3-1684,-1 0 1,1 0-1,0 1 1,-1-1-1,1 1 0,-1-1 1,1 1-1,-1 0 1,0 0-1,1 0 1,-1 0-1,0 0 0,0 1 1,0-1-1,3 3 1,-4-3-39,0 0 0,-1 0 0,1 0 0,-1 0 0,1 0 1,-1 0-1,1 0 0,-1 1 0,0-1 0,1 0 0,-1 0 0,0 0 0,0 0 0,0 1 1,0-1-1,0 0 0,0 0 0,0 0 0,0 1 0,-1-1 0,1 0 0,0 0 1,-1 0-1,1 0 0,-2 2 0,-17 27 187,18-28-185,-46 52 343,32-39-178,1 0 1,-15 23-1,29-38-179,0 0 0,-1 0-1,1 0 1,0 0 0,0 0 0,0 0 0,0 1 0,0-1 0,0 0-1,-1 0 1,1 0 0,0 0 0,0 0 0,0 0 0,0 1 0,0-1 0,0 0-1,0 0 1,0 0 0,0 0 0,-1 1 0,1-1 0,0 0 0,0 0 0,0 0-1,0 0 1,0 1 0,0-1 0,0 0 0,0 0 0,0 0 0,0 0 0,0 1-1,0-1 1,1 0 0,-1 0 0,0 0 0,0 0 0,0 0 0,0 1 0,0-1-1,0 0 1,0 0 0,0 0 0,0 0 0,1 0 0,-1 1 0,0-1 0,0 0-1,0 0 1,0 0 0,0 0 0,1 0 0,-1 0 0,0 0 0,0 0 0,0 0-1,0 0 1,1 0 0,14-4 76,19-12-106,-2 0-327,-14 7 110,0 0 1,-1-1-1,0-1 0,-1-1 0,23-19 1,-17 3-124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57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34 12811,'4'-4'674,"-1"1"1,1-1 0,0 1-1,0 0 1,0 0-1,6-3 1,-8 5-462,0 0 0,1 0 0,-1 0 0,0 0 0,0 0 0,0 1 0,1-1 0,-1 1 0,0-1 0,0 1 0,1 0 0,-1 0 0,0 0 0,1 0 0,-1 1 0,3 0 0,-4-1-189,-1 1 0,1-1 0,0 1 0,0-1 0,-1 1 0,1-1 0,0 1 0,-1-1 0,1 1 0,-1 0 0,1 0 0,-1-1 0,1 1 0,-1 0 0,1 0 0,-1 0 0,0-1 0,1 1 0,-1 0 0,0 0 0,0 0 1,0 0-1,1 0 0,-1 0 0,0-1 0,0 1 0,0 0 0,-1 0 0,1 0 0,0 0 0,0 0 0,0 0 0,-1-1 0,1 1 0,0 0 0,-1 1 0,-15 33 192,14-32-174,-65 104 615,66-107-651,1 1-1,-1 1 1,0-1 0,1 0-1,-1 0 1,1 0-1,-1 0 1,1 0 0,0 0-1,0 0 1,-1 1 0,1-1-1,0 0 1,0 0-1,0 0 1,0 1 0,0-1-1,0 0 1,1 0-1,-1 0 1,0 1 0,0-1-1,1 0 1,-1 0-1,1 0 1,-1 0 0,1 0-1,0 0 1,-1 0-1,1 0 1,0 0 0,0 0-1,0 0 1,-1 0-1,1-1 1,0 1 0,0 0-1,0-1 1,0 1 0,0 0-1,1-1 1,-1 1-1,0-1 1,0 0 0,2 1-1,6 1 5,0 0 0,0 0 0,0-1 0,16 0 0,-22-1-10,22 0 120,0-1 0,0-1 0,0-2 0,0 0-1,0-1 1,29-11 0,-18 3 20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9:00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12883,'1'2'68,"1"1"0,-1 0 0,0-1 0,1 1 1,-1-1-1,1 0 0,0 0 0,0 0 0,0 1 0,0-2 1,0 1-1,0 0 0,1 0 0,-1-1 0,1 1 0,3 1 1,48 19 59,-44-19-10,16 6-66,0-2 0,0-1 0,1-1 0,0-1 0,0-2 0,0-1-1,33-2 1,-12-3 22,-1-3-1,0-1 0,59-20 1,-45 10-3,204-56 176,-203 61-193,1 2 1,86-4-1,-78 14-36,92 12 0,68 20-30,-107-11 0,150 3-1,-107-24 23,135 6-4,-252-1-12,-1 3 1,-1 1 0,1 3-1,52 18 1,49 33-7,41 13 29,-166-68-15,0-1 1,0 0-1,1-2 1,0-1-1,51-1 1,82-18 21,-110 9-18,-1 2 0,1 2 0,-1 3 0,58 6-1,17 20 4,9 0-17,-115-24 17,0-1 0,0 0 0,0-1-1,-1-1 1,1-1 0,18-4 0,60-24 147,-66 20-74,1 0 1,-1 2-1,38-5 1,-58 12-62,-1 0-1,1 1 1,-1 0 0,1 1 0,-1 0 0,1 0 0,-1 0 0,0 1 0,1 1 0,-1-1 0,0 1 0,0 1 0,-1-1 0,1 1 0,-1 1 0,8 5 0,22 22 18,-27-23-36,0 1 1,1-1 0,14 8 0,-20-14-3,-1-1 1,1 0-1,-1 0 1,1 0 0,0-1-1,0 1 1,0-1-1,0 0 1,0-1-1,0 1 1,0-1-1,0 0 1,5-1 0,2-1-2,0 0 1,0-1 0,0-1-1,0 0 1,-1-1 0,0 0-1,13-7 1,74-54-8,-53 34-13,-20 15 1,14-10-213,0 1 0,73-33 0,-101 53 182,0 2 0,1-1 0,0 2 0,0 0 1,0 0-1,1 1 0,-1 0 0,1 1 0,-1 1 1,0 0-1,1 1 0,-1 0 0,1 0 0,-1 2 1,16 4-1,-12-1-101,25 16-1,-41-22 152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9:01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95 11410,'1'-6'422,"0"-39"1376,-1 43-1616,0-1 0,0 1-1,-1-1 1,1 1 0,-1 0 0,1-1 0,-1 1 0,0 0 0,0-1 0,0 1 0,-1 0-1,1 0 1,0 0 0,-4-4 0,4 5-94,0 0-1,-1 1 0,1-1 1,0 1-1,-1-1 0,1 1 1,0-1-1,-1 1 1,1 0-1,-1-1 0,1 1 1,0 0-1,-1 0 0,1 0 1,-1 0-1,1 0 1,-1 1-1,1-1 0,0 0 1,-1 1-1,1-1 0,-1 1 1,1-1-1,-2 2 1,-31 19 672,18-8-675,1 0 0,1 1-1,0 0 1,1 1 0,0 1 0,2 0 0,0 1 0,0 0 0,2 0 0,0 1 0,1 0 0,-8 29 0,13-36-105,0 0 1,1 0-1,1 0 1,0 1-1,0-1 1,1 0-1,1 1 1,0-1-1,0 0 1,4 13-1,-2-16-32,0 1 0,0 0 1,1-1-1,0 0 0,0 0 0,1 0 0,0-1 0,1 1 0,0-1 0,0 0 0,0-1 0,1 0 0,13 10 0,-12-10-30,-1-1 0,1-1-1,0 1 1,1-1-1,-1 0 1,1-1-1,0 0 1,0-1-1,0 0 1,0 0-1,0 0 1,17-1-1,22-8-266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3:24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20 17236,'-1'-1'185,"1"0"0,-1 0 0,1 1 0,-1-1 0,1 0 1,0 0-1,0 0 0,-1 0 0,1 1 0,0-1 0,0 0 1,0 0-1,0 0 0,0 0 0,0 0 0,0 0 0,0 1 1,0-1-1,1-1 0,1 1-72,0 1-1,-1 0 1,1 0 0,0 0-1,0 0 1,-1 0-1,1 1 1,0-1 0,-1 0-1,4 2 1,-3-2-157,8 3 97,-1-1 0,0 1-1,1 0 1,-1 1 0,-1 0 0,1 1 0,0 0 0,-1 0-1,8 7 1,-13-9-48,0-1-1,0 1 1,-1 0 0,1 0-1,-1 0 1,0 0 0,1 0-1,-2 1 1,1-1 0,0 1-1,-1-1 1,1 1 0,-1 0-1,0 0 1,0-1 0,-1 1 0,1 0-1,-1 0 1,0 0 0,0 0-1,0 0 1,0-1 0,-1 1-1,0 0 1,-1 7 0,-2 0 22,-1 0 0,0 0 1,0-1-1,-1 0 1,-13 18-1,-44 47 165,41-51-112,-14 14 44,22-23-51,0 0 0,-17 25 1,29-38-67,1 1 0,-1-1 0,1 1 0,0-1 0,0 1 0,0 0 0,0-1 0,0 1 0,0 3 0,1-5-5,0 0-1,0 0 1,0 0-1,0 0 1,0 0 0,0 0-1,0 0 1,1 0-1,-1-1 1,0 1-1,1 0 1,-1 0 0,1 0-1,-1 0 1,1 0-1,-1-1 1,1 1 0,0 0-1,-1 0 1,1-1-1,0 1 1,-1-1 0,1 1-1,0-1 1,0 1-1,0-1 1,0 1-1,-1-1 1,1 1 0,0-1-1,0 0 1,1 1-1,9 1-23,-1 0 0,0-1 0,1 1-1,0-2 1,-1 0 0,19-2 0,68-13-539,-74 10 352,0-2-1,0 0 1,0-2-1,-1 0 1,0-2-1,-1 0 1,0-2-1,-1 0 1,25-21-1,-3-7-277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9:02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85 14075,'0'-3'421,"-1"-38"1779,0 38-1978,1 1-1,0-1 0,-1 0 0,1 1 0,-1-1 1,0 1-1,0-1 0,0 1 0,0 0 0,0-1 1,-3-3-1,3 6-203,-1 0 0,1 0-1,0 0 1,0 1 0,0-1 0,0 0 0,0 1 0,1-1 0,-1 0 0,0 1 0,0-1-1,0 1 1,0 0 0,0-1 0,1 1 0,-1 0 0,0-1 0,0 1 0,1 0-1,-2 1 1,2-1 11,-24 24 225,2 2 0,-27 41 1,47-65-189,0-1 0,0 1 0,1 0 0,-1 0 0,1 0 0,-1 0 0,1 0 0,0 1 0,0-1 0,1 0 0,-1 0 0,1 1 0,-1-1 0,1 0 1,0 1-1,1 6 0,0-2-70,0 0-1,0 0 1,1 0 0,0 0 0,0 0 0,6 12 0,-7-18-3,0 1-1,1-1 0,-1 0 1,1 1-1,0-1 1,0 0-1,0 0 1,0 0-1,0 0 1,0-1-1,0 1 1,0-1-1,1 1 1,-1-1-1,1 0 1,-1 1-1,1-1 1,0-1-1,-1 1 1,1 0-1,0-1 1,5 1-1,0 0 9,-1 0 7,0-1 1,0 1 0,0-2-1,0 1 1,0-1 0,10-1-1,-14 1 9,-1-1 0,1 1-1,0 0 1,-1-1 0,1 0-1,-1 1 1,0-1 0,1 0-1,-1 0 1,0 0 0,0 0-1,0-1 1,-1 1-1,1-1 1,0 1 0,-1-1-1,0 1 1,2-6 0,5-12 182,-1-1-1,-1 1 1,-1-1 0,-1 0 0,-1-1 0,-1 1 0,-1-31 0,0 49-203,-1 1 1,0 0 0,0-1-1,-1 1 1,1-1 0,0 1-1,-1 0 1,0-1-1,1 1 1,-1 0 0,0 0-1,0 0 1,0 0 0,0-1-1,-1 1 1,1 1 0,0-1-1,-1 0 1,0 0-1,1 0 1,-1 1 0,0-1-1,0 1 1,0-1 0,0 1-1,0 0 1,0 0 0,0 0-1,0 0 1,0 0 0,-1 0-1,1 1 1,0-1-1,-1 1 1,1 0 0,0-1-1,-1 1 1,1 0 0,0 0-1,-1 1 1,1-1 0,-1 0-1,1 1 1,0-1 0,0 1-1,-1 0 1,1 0-1,0 0 1,0 0 0,0 0-1,-3 3 1,2-3-132,1 0 0,0 1 0,-1-1 0,1 1 0,0 0 0,0-1-1,0 1 1,1 0 0,-1 0 0,0 0 0,1 1 0,-1-1 0,1 0 0,0 0 0,0 1 0,0-1 0,0 1 0,0-1 0,0 1 0,1 0 0,-1-1-1,1 1 1,-1 0 0,1 4 0,4 1-477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9:03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14251,'3'-16'1843,"-3"16"-1801,0 0-1,0 0 0,0 0 1,0 0-1,0-1 0,0 1 1,1 0-1,-1 0 1,0 0-1,0 0 0,0 0 1,0 0-1,1 0 0,-1 0 1,0 0-1,0 0 1,0 0-1,0 0 0,1 0 1,-1 0-1,0 0 0,0 0 1,0 0-1,0 0 1,0 0-1,1 0 0,-1 1 1,0-1-1,0 0 0,0 0 1,0 0-1,0 0 0,1 0 1,-1 0-1,0 0 1,0 0-1,0 1 0,0-1 1,0 0-1,0 0 0,0 0 1,0 0-1,1 1 1,14 25 1682,-14-23-1813,42 109 545,-34-82-289,2 0 1,27 51-1,-38-80-137,1 0-1,-1 0 0,1 0 0,-1 0 0,1 0 0,0 0 1,-1 0-1,1 0 0,0-1 0,0 1 0,-1 0 0,1-1 1,0 1-1,0 0 0,0-1 0,0 1 0,0-1 0,0 1 1,0-1-1,0 0 0,0 1 0,0-1 0,0 0 0,0 0 1,2 1-1,-2-2 18,1 1 0,-1-1 0,1 0 0,-1 1-1,1-1 1,-1 0 0,1 0 0,-1 0 0,0 0 0,0 0 0,1 0 0,-1 0 0,0 0 0,0-1 0,1-1 0,5-7 254,0-2 0,-1 1 0,7-18 1,-10 22-172,65-148 2078,-67 151-2267,0 0-1,1 0 0,-1-1 0,-1 1 0,1 0 0,-1-1 0,1-4 1,-1-7 125,2 10-226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9:04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6 15443,'1'-1'29,"-1"1"0,0 0-1,0 0 1,0 0 0,0 0 0,0-1-1,0 1 1,0 0 0,0 0-1,0 0 1,0 0 0,0 0 0,0-1-1,0 1 1,0 0 0,0 0-1,0 0 1,0 0 0,0-1 0,0 1-1,0 0 1,0 0 0,-1 0 0,1 0-1,0 0 1,0-1 0,0 1-1,0 0 1,0 0 0,0 0 0,0 0-1,0 0 1,-1 0 0,1 0-1,0 0 1,0-1 0,0 1 0,0 0-1,0 0 1,-1 0 0,1 0-1,0 0 1,0 0 0,0 0 0,0 0-1,-1 0 1,1 0 0,0 0-1,0 0 1,0 0 0,0 0 0,0 0-1,-1 0 1,1 0 0,0 0-1,0 0 1,0 0 0,0 1 0,-1-1-1,1 0 1,0 0 0,0 0-1,0 0 1,0 0 0,0 0 0,-10 16 835,-8 23 65,4-2-635,2 0-1,-14 74 1,23-96-298,1 1 0,1 0 0,0-1 0,1 1 0,1 0 0,0-1-1,1 1 1,1-1 0,1 1 0,6 18 0,-8-29-17,0 0-1,0-1 0,1 1 1,0 0-1,0-1 0,0 1 1,1-1-1,-1 0 1,1 0-1,0 0 0,0-1 1,0 1-1,8 4 0,-8-6-22,0-1 0,0 1-1,1-1 1,-1 1-1,0-1 1,0 0 0,1-1-1,-1 1 1,0-1 0,1 0-1,-1 0 1,1 0 0,-1 0-1,0-1 1,1 0-1,-1 0 1,7-3 0,26-13-131,-1-5-49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9:05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15147,'0'0'47,"0"0"0,0 0 0,0 0 0,0 0 0,0 0 0,0 0 0,0 0 0,0 1 0,0-1 0,0 0 0,0 0-1,0 0 1,0 0 0,0 0 0,0 0 0,0 0 0,0 0 0,0 0 0,0 0 0,0 1 0,0-1 0,1 0 0,-1 0 0,0 0 0,0 0 0,0 0 0,0 0-1,0 0 1,0 0 0,0 0 0,0 0 0,0 0 0,1 0 0,-1 0 0,0 0 0,0 0 0,0 0 0,0 0 0,0 0 0,0 0 0,0 0 0,0 0 0,1 0-1,-1 0 1,0 0 0,0 0 0,0 0 0,0 0 0,0 0 0,0 0 0,0 0 0,0 0 0,0 0 0,0 0 0,1 0 0,-1 0 0,0-1 0,0 1 0,5 19 1401,2 24-395,6 42-875,3 117 0,-17-202-207,1 0 1,0 0-1,0 0 1,0 0 0,0-1-1,0 1 1,0 0-1,0 0 1,-1 0-1,1 0 1,0 0-1,0 0 1,0 0 0,0 0-1,0 0 1,0 0-1,-1 0 1,1 0-1,0 0 1,0 0 0,0 0-1,0 0 1,0 0-1,0 0 1,-1 0-1,1 1 1,0-1-1,0 0 1,0 0 0,0 0-1,0 0 1,0 0-1,0 0 1,0 0-1,-1 0 1,1 0-1,0 0 1,0 0 0,0 1-1,0-1 1,0 0-1,0 0 1,0 0-1,0 0 1,0 0 0,0 0-1,0 1 1,0-1-1,0 0 1,0 0-1,0 0 1,0 0-1,0 0 1,0 0 0,0 1-1,0-1 1,0 0-1,0 0 1,0 0-1,0 0 1,-11-17-888,-13-34 143,20 43 568,-12-28-480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9:05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11554,'0'-6'432,"0"0"-1,0 0 1,1 0-1,-1 0 0,2 0 1,-1 0-1,0 1 1,4-9-1,-3 12-232,-1-1 0,1 0 0,0 1-1,0-1 1,0 1 0,0-1 0,1 1 0,-1 0 0,1 0-1,-1 0 1,1 1 0,0-1 0,0 0 0,-1 1 0,1 0-1,0 0 1,6-2 0,1 1-47,1 0 0,-1 0 1,1 1-1,-1 0 0,1 1 0,-1 1 0,1-1 1,-1 2-1,0-1 0,1 1 0,-1 1 0,0 0 0,0 1 1,0-1-1,-1 2 0,1-1 0,11 9 0,-20-12-133,1 0-1,0 1 1,0-1-1,-1 1 1,1-1-1,-1 1 1,0-1-1,1 1 1,-1 0-1,0 0 1,0 0-1,0 0 1,0 0-1,0 0 1,0 0-1,-1 0 0,1 0 1,-1 0-1,1 0 1,-1 0-1,0 0 1,0 1-1,0-1 1,0 0-1,0 0 1,0 0-1,-1 0 1,1 1-1,-2 2 1,-2 5 45,-1 0-1,1 0 1,-2-1 0,-12 17 0,0 2 21,14-21-59,0-1-1,1 1 0,0 0 1,0 0-1,1 0 1,0 0-1,0 0 0,-1 14 1,3-19-31,0 0 0,0 0 1,0 0-1,1 0 1,-1 0-1,1 0 0,-1 0 1,1 0-1,0 0 0,-1 0 1,1 0-1,0 0 1,0 0-1,1 0 0,-1-1 1,0 1-1,1 0 0,-1-1 1,1 1-1,-1-1 1,1 0-1,-1 1 0,1-1 1,0 0-1,0 0 0,0 0 1,0 0-1,0 0 1,0-1-1,0 1 0,0-1 1,0 1-1,0-1 0,4 1 1,2-1-145,0 0 0,0 0 1,0 0-1,0-1 0,0 0 0,-1 0 1,1-1-1,0 0 0,-1-1 0,14-5 1,8-4-201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9:06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1 193 15147,'0'0'93,"0"1"-1,-1 0 0,1-1 1,0 1-1,0 0 0,0 0 1,1-1-1,-1 1 0,0 0 1,0-1-1,0 1 1,0 0-1,1-1 0,-1 1 1,0 0-1,1-1 0,-1 1 1,0-1-1,1 1 0,-1-1 1,1 1-1,-1-1 0,1 1 1,-1-1-1,1 1 1,-1-1-1,2 1 0,-1-1 11,-1-1-1,1 1 1,0 0-1,0-1 1,0 1-1,-1-1 0,1 0 1,0 1-1,-1-1 1,1 0-1,0 1 1,-1-1-1,1 0 1,-1 0-1,1 1 0,0-3 1,20-41 1582,-21 44-1683,20-63 1068,-12 36-753,12-26 0,-20 53-315,0-1 0,0 1-1,0-1 1,1 1 0,-1-1-1,0 1 1,0-1 0,0 1-1,1 0 1,-1-1 0,0 1 0,0-1-1,1 1 1,-1 0 0,0-1-1,1 1 1,-1-1 0,1 1-1,-1 0 1,0 0 0,1-1 0,-1 1-1,1 0 1,-1 0 0,1-1-1,-1 1 1,1 0 0,0 0-1,0 0-4,-1 1 0,1-1 0,-1 1 0,1 0 0,0-1 0,-1 1 0,0-1 0,1 1 0,-1 0 0,1-1 0,-1 1 0,0 0 0,0 0 0,1-1 0,-1 1 0,0 1 0,7 40-177,-6-38 165,11 162-2303,-11-177 1638,-1-9 285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9:06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15955,'1'-3'1801,"1"3"-1225,5 10-280,-2 9 912,3 9-448,-2 8-159,6 9-369,-2 3-248,-2 1-345,1-3-231,-2-8-320,0-11-1624,1-14 2072,-2-14-385,1-25-295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9:07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14091,'0'-18'1360,"4"12"-944,2 6-160,0 13 777,3 6-297,-2 12-304,2 6-96,1 9-160,-2 5 0,1 5-16,0-1 0,-3-4-64,-2-4-96,-1-8-408,-3-8-168,0-18 488,-3-10-112,-3-15-64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9:07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16468,'6'-7'285,"0"0"1,1 0 0,0 0-1,1 1 1,-1 0 0,1 0-1,0 1 1,1 0 0,-1 1-1,1-1 1,0 2 0,0-1-1,14-2 1,-5 2-128,0 0 0,0 2 0,1 0 0,-1 1 0,1 1 0,20 3 0,-30-2-150,0 0 1,-1 1-1,0 0 1,1 1-1,-1-1 0,0 2 1,0-1-1,0 1 1,8 5-1,-14-7-5,1 0 0,-1 0 0,1-1 0,-1 1-1,0 1 1,0-1 0,0 0 0,0 0 0,-1 1 0,1-1-1,0 1 1,-1 0 0,0-1 0,0 1 0,0 0-1,0 0 1,0 0 0,0-1 0,-1 1 0,1 0 0,-1 0-1,0 0 1,0 0 0,0 0 0,0 0 0,0 0 0,-1 0-1,0 0 1,-1 4 0,-4 8 48,-1 0 1,-1-1-1,-1 0 0,0 0 1,-1-1-1,0 0 0,-13 12 1,-23 31 170,42-50-204,0 1 0,0-1 0,0 1 0,1 0 0,0 0 0,0 1 0,0-1 0,-1 13 0,3-18-18,1 0 0,0 0 0,0 0 0,0 0 0,0 0 0,0 0 0,0 0 0,0 0 0,1 0 0,-1 0-1,1 0 1,0 0 0,0 0 0,-1 0 0,1 0 0,0 0 0,1-1 0,-1 1 0,0 0 0,0-1 0,1 1-1,-1-1 1,1 1 0,-1-1 0,1 0 0,0 1 0,-1-1 0,1 0 0,0 0 0,0 0 0,0-1 0,0 1-1,0 0 1,0-1 0,4 1 0,7 2-102,1-1 0,0-1 0,0 0-1,0-1 1,-1 0 0,1-1 0,21-5-1,0-1-539,56-21 0,-55 15 254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9:08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0 279 13603,'0'0'41,"0"0"0,1 1 0,-1-1 0,0 0-1,0 0 1,0 0 0,0 0 0,0 1 0,0-1 0,0 0 0,1 0 0,-1 0 0,0 0 0,0 0 0,0 1-1,0-1 1,0 0 0,1 0 0,-1 0 0,0 0 0,0 0 0,0 0 0,0 0 0,1 0 0,-1 0 0,0 0 0,0 0-1,0 0 1,1 0 0,-1 0 0,0 0 0,0 0 0,0 0 0,1 0 0,-1 0 0,0 0 0,0 0 0,0 0-1,0 0 1,1 0 0,-1 0 0,0-1 0,0 1 0,0 0 0,0 0 0,0 0 0,1 0 0,-1 0 0,0 0-1,0-1 1,0 1 0,0 0 0,0 0 0,0 0 0,0 0 0,0-1 0,1 1 0,-1 0 0,0 0 0,0 0-1,0 0 1,0-1 0,0 1 0,10-16 609,-8 14-447,60-124 3749,-3 7-3049,-59 118-895,1 0 1,-1 0-1,1 0 1,-1 0-1,1 0 1,0 0-1,-1 0 1,1 0-1,0 0 1,0 1-1,0-1 1,-1 0 0,1 1-1,0-1 1,1 0-1,-1 1-2,-1 0-1,0 0 1,1 0 0,-1 0-1,0 0 1,1 0 0,-1 0-1,0 1 1,1-1 0,-1 0-1,0 0 1,1 0 0,-1 0-1,0 1 1,0-1 0,1 0 0,-1 0-1,0 0 1,0 1 0,1-1-1,-1 0 1,0 1 0,0-1-1,0 0 1,1 0 0,-1 1-1,0-1 1,0 0 0,0 1-1,0 0 1,6 36 171,-4 76-18,-2-69-93,1 1 1,2-1 0,13 65 0,-16-108-55,0 0 1,1-1 0,-1 1 0,0-1 0,0 1-1,0 0 1,1-1 0,-1 1 0,0-1 0,0 1 0,1-1-1,-1 1 1,1-1 0,-1 1 0,0-1 0,1 1-1,-1-1 1,1 0 0,0 1 0,0-1-11,-1 0 0,0 0 0,1 0 0,-1 0 0,0 0 0,1 0 0,-1 0 0,0 0 0,1-1 1,-1 1-1,0 0 0,1 0 0,-1 0 0,0-1 0,1 1 0,-1 0 0,0 0 0,1-1 0,-1 1 0,0 0 0,0 0 0,0-1 0,1 1 0,-1 0 0,0-1 0,0 1 1,0 0-1,1-2 0,6-20 107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3:25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13691,'-12'20'5311,"-11"35"-3058,8-8-1915,3 1 1,2 1-1,2 0 0,2 0 0,2 0 1,2 1-1,10 92 0,-8-138-389,8 35-488,-8-38 459,0 0 1,1 1-1,-1-1 0,0 0 0,1 0 0,-1 0 0,1 0 0,0 1 0,-1-1 0,1 0 0,0 0 0,-1 0 1,1 0-1,0-1 0,0 1 0,0 0 0,0 0 0,0 0 0,0-1 0,0 1 0,0 0 0,0-1 1,1 1-1,-1-1 0,0 1 0,2-1 0,2-2-452,0-7-114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9:11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31 14235,'-1'-1'60,"-1"0"1,1 0-1,0 1 1,0-1-1,-1 1 0,1-1 1,-1 1-1,1-1 1,0 1-1,-1 0 0,1-1 1,-1 1-1,1 0 0,-1 0 1,1 0-1,-1 0 1,1 1-1,-1-1 0,1 0 1,0 1-1,-1-1 1,1 0-1,-1 1 0,1 0 1,0-1-1,0 1 0,-1 0 1,1 0-1,0 0 1,0 0-1,0 0 0,0 0 1,-1 1-1,-6 5 96,1 1-1,1-1 1,-10 15-1,-5 12-48,1 2-1,1 0 0,2 1 0,2 0 1,2 1-1,1 1 0,-9 51 1,8-9-15,3 0 0,2 133 0,9-161-100,2-1 0,2 1 0,3-1 0,19 69 0,-24-109-17,1 0-1,1 0 1,0 0 0,13 19-1,-17-29 25,0 0 0,1 0 0,-1 0-1,1 0 1,0 0 0,0-1 0,0 1 0,0 0-1,0-1 1,0 0 0,0 1 0,0-1 0,5 2-1,-5-3 10,-1 0 0,1 0 0,0 0 0,-1 0 0,1 0 0,0 0 0,-1-1 0,1 1 0,0 0 0,-1-1 0,1 1 0,-1-1 0,1 0 0,-1 1 0,1-1 0,-1 0 0,1 0 0,-1 0 0,0 0 0,0 0 0,1-1 0,-1 1 0,1-2 0,6-6 76,-1-1 1,0 0-1,0 0 0,-1-1 0,-1 1 0,6-14 0,22-76 487,-21 63-368,-1 1 0,122-447 1597,-127 452-1755,-2 0-1,-1-1 1,-1 0-1,-6-60 0,2 73-146,-1 0-1,-1 0 1,-1 0-1,-1 1 0,0-1 1,-2 1-1,0 1 0,-1-1 1,-12-17-1,18 29 12,-1 1 0,1 0 0,-1 0 0,0 1 0,-1-1 0,1 1 0,-1 0 0,0 0-1,0 0 1,0 1 0,0 0 0,0 0 0,-10-4 0,-1 5-317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56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1 16900,'10'7'1432,"-5"26"-936,-8 5-216,-19 8 552,-8 16-208,-6 9-216,-2 2-55,-2-7-105,1-5-104,5-21-144,2-8-96,9-16-328,-1-9-281,2-15 569,0-8-88,3-17-112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56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13307,'36'33'1352,"11"-3"-728,6-2-224,4-1 545,4-2-81,-2-5-336,-1-1-360,-9-5 16,-4 4-40,-10-3-176</inkml:trace>
  <inkml:trace contextRef="#ctx0" brushRef="#br0" timeOffset="1">692 222 17724,'-3'10'1296,"-3"10"-1048,1 0-112,3 8 296,2 2-536,4 1 168,5-5 8,1-12-136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57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 14691,'-3'36'1351,"2"45"0,1-70-1199,1 1 0,1-1 1,0 0-1,0 0 0,1 0 0,0 0 0,1-1 1,6 13-1,-8-20-129,-1 0 1,1 0-1,0 0 1,0 0 0,0-1-1,1 1 1,-1-1-1,1 1 1,-1-1-1,1 0 1,0 0 0,0 0-1,-1 0 1,2 0-1,-1-1 1,0 1-1,0-1 1,0 0 0,1 0-1,-1 0 1,0 0-1,1-1 1,-1 0-1,1 1 1,-1-1 0,1 0-1,-1-1 1,1 1-1,-1 0 1,0-1-1,1 0 1,-1 0 0,4-1-1,4-3-28,0 0 1,0 0-1,-1-1 0,1 0 0,-1-1 1,-1 0-1,1 0 0,10-13 1,9-11-166,-3-2 1,0-1-1,36-66 1,-56 92 49,-5 10 74,-7 18 85,4-12-11,-30 90 338,-18 68 495,43-138-706,2 0-1,1 0 0,1 0 0,1 33 0,4-40-70,2-6-67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58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176 152 17372,'-1'-2'118,"-1"-1"1,0 2-1,0-1 1,0 0 0,0 0-1,0 0 1,-1 1-1,1 0 1,0-1 0,-1 1-1,1 0 1,-1 0-1,0 0 1,1 0-1,-1 1 1,1-1 0,-1 1-1,0-1 1,0 1-1,-2 0 1,1 1-34,1 0-1,-1 0 1,1 0 0,0 0 0,0 0-1,-1 1 1,1 0 0,0-1 0,0 1-1,0 0 1,1 1 0,-1-1 0,0 0-1,1 1 1,-3 3 0,-4 5-6,0 0 1,1 1-1,1 0 0,0 1 1,-6 13-1,9-17-56,1 0-1,0 0 1,0 0 0,1 0-1,0 1 1,1-1 0,0 0-1,1 16 1,0-23-23,0-1-1,0 1 0,0-1 1,0 1-1,0-1 1,0 1-1,1-1 1,-1 0-1,1 1 1,-1-1-1,1 1 1,0-1-1,-1 0 1,1 0-1,0 1 1,0-1-1,0 0 1,0 0-1,0 0 1,0 0-1,0 0 1,0 0-1,0 0 1,0 0-1,1-1 1,-1 1-1,0 0 1,1-1-1,-1 1 1,1-1-1,-1 1 1,3-1-1,0 1 0,-1-2-1,1 1 1,0 0 0,-1-1-1,1 1 1,-1-1 0,1 0-1,-1 0 1,0-1-1,1 1 1,-1-1 0,0 1-1,3-3 1,15-13 11,0 0 0,-1-1 0,-1-1-1,-1 0 1,19-28 0,16-16 48,-51 60-56,1 1-1,-1-1 1,1 1-1,-1 0 1,1 0-1,4-3 1,-6 5-2,-1 0 1,1 0-1,0-1 1,-1 1-1,1 0 1,-1 0-1,1 0 1,0 0-1,-1 0 1,1 0-1,0 0 1,-1 0-1,1 0 0,0 0 1,-1 0-1,1 0 1,0 0-1,-1 0 1,1 1-1,0-1 1,-1 0-1,1 1 1,-1-1-1,1 0 1,-1 1-1,1-1 1,-1 0-1,1 1 0,-1-1 1,1 1-1,-1-1 1,1 1-1,-1-1 1,0 1-1,1 0 1,-1-1-1,0 1 1,1-1-1,-1 1 1,0 0-1,0-1 1,0 2-1,4 12-1,-1 0 0,0 0 0,-1 0 0,-1 0 0,0 0 0,-2 16 0,1-13 1,0 0 0,1-1 0,6 33 0,-7-47 0,0-1 0,1 1 0,-1 0 0,1-1 0,-1 1 0,1-1 0,0 1 0,0-1 0,-1 1 0,1-1 0,0 1 0,0-1 0,1 0 0,-1 1 0,0-1 0,0 0 0,0 0 0,1 0 0,-1 0 0,1 0 0,-1 0 0,4 1 0,-3-2 0,0 0 0,0 0 0,0 0 0,0 0 0,0 0 0,0 0-1,0-1 1,0 1 0,0-1 0,0 1 0,0-1 0,0 0-1,0 0 1,0 0 0,3-2 0,3-3-1,1-1 1,-1 0-1,-1 0 1,1 0-1,-1-1 0,6-10 1,-2 2 3,0-1-1,-2 0 1,10-23 0,-15 32-3,-1 0 0,-1 0 0,0 0 0,0 0 0,0-1 0,-1 1 0,0 0 0,-1-1-1,0 0 1,-1-8 0,-1 9-23,1 13-4,0-3 22,1-1 1,1 1-1,-1 0 1,0-1-1,0 1 0,1 0 1,-1-1-1,0 1 1,1-1-1,0 1 1,1 2-1,1 0-1,1-1 0,0 1 1,0-1-1,0 1 0,0-1 0,0 0 0,1-1 0,-1 1 1,1-1-1,0 0 0,0 0 0,0 0 0,0-1 1,0 1-1,0-1 0,1-1 0,-1 1 0,0-1 0,9 0 1,5 0-1,-1-2 1,1 0 0,-1-1 0,25-7-1,-15 1 16,-1-1 0,0-2-1,0-1 1,-2 0-1,1-3 1,-2 0 0,0-1-1,42-40 1,-61 53-4,-4 3-5,0 0 1,0 0-1,0 0 0,0 0 0,0 0 0,0 0 0,0 0 1,0 0-1,0 0 0,0-1 0,-1 1 0,1 0 0,0-3 1,-2 4-2,-1 0 1,0 0-1,0 0 1,1 1-1,-1-1 1,0 0-1,1 1 1,-1 0-1,0-1 1,1 1-1,-1 0 1,-2 1-1,-6 4 5,0 1 1,0 1-1,0-1 0,1 2 0,-9 9 0,17-15 13,-1 1 1,1 0-1,-1-1 1,1 1-1,0 0 1,1 0-1,-1 0 1,1-1-1,-1 1 0,1 0 1,0 0-1,1 0 1,0 5-1,-1 5 4,0-2-30,2 29-18,-2-38-20,0-1-1,1 0 0,-1 1 1,1-1-1,0 0 0,-1 0 1,1 0-1,0 0 0,0 0 1,1 0-1,-1 0 1,0 0-1,1 0 0,2 3 1,-3-5 36,-1 1 0,1-1 0,0 1 0,0-1 0,-1 0 0,1 1 1,0-1-1,0 0 0,0 1 0,0-1 0,0 0 0,-1 0 0,1 0 1,0 0-1,0 0 0,0 0 0,0 0 0,0 0 0,0 0 0,0 0 0,-1 0 1,1 0-1,0-1 0,0 1 0,0 0 0,0-1 0,-1 1 0,1-1 1,0 1-1,0-1 0,-1 1 0,2-2 0,16-11-177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58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14507,'-2'100'4016,"-1"-49"-2922,3 1-1,12 97 0,-11-145-1028,0 0-1,0 0 0,0 0 0,0 0 0,1-1 1,-1 1-1,1 0 0,0-1 0,3 6 0,-4-9-42,-1 1-1,1 0 0,0-1 0,-1 1 1,1-1-1,0 1 0,-1-1 0,1 0 0,0 1 1,-1-1-1,1 0 0,0 1 0,0-1 1,-1 0-1,1 0 0,0 0 0,0 1 0,0-1 1,-1 0-1,2 0 0,-1-1 1,1 1 0,-1 0 0,1-1 0,-1 0 0,1 1 0,-1-1-1,0 0 1,1 0 0,-1 1 0,0-1 0,0 0 0,0 0 0,0 0 0,2-2 0,6-8 112,0-1 0,-1 0 0,0-1 1,-1 1-1,12-28 0,18-72 241,-32 96-360,0-1 0,-1 0 0,0 0 0,-2 0 0,0 0 0,-1-28 0,-1 44-15,0-1 0,0 1 0,-1 0 0,1 0 1,0 0-1,-1 0 0,1 0 0,-1 0 0,1 0 0,-1 0 0,0 0 0,0 0 0,-1-2 0,-1 3-22,4 9-23,2-5-26,-1 1 0,1-1 1,0 0-1,0 0 0,0 0 1,1 0-1,-1-1 1,1 1-1,0-1 0,0 0 1,0 0-1,0 0 0,1 0 1,-1-1-1,1 0 0,-1 0 1,1 0-1,9 2 1,5 1-228,1-1 0,-1-1 0,31 1 0,-9-3-70,-1-3-100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59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0 11979,'-11'3'763,"1"1"1,0 0-1,0 1 1,0 0-1,0 1 1,1 0-1,-11 9 1,17-13-689,0 1-1,0 0 1,0 0 0,1 0-1,0 0 1,-1 1 0,1-1-1,0 1 1,1-1 0,-1 1-1,1 0 1,-1-1 0,1 1-1,0 0 1,0 0 0,1 0-1,-1 0 1,1 0 0,0 0-1,0 0 1,0 0 0,1 0-1,0 4 1,0-6-69,-1-1 0,0 1 0,1 0 1,-1-1-1,1 1 0,0-1 0,-1 0 0,1 1 0,0-1 0,0 1 1,0-1-1,0 0 0,0 0 0,0 1 0,0-1 0,1 0 0,-1 0 1,0 0-1,1 0 0,-1-1 0,0 1 0,1 0 0,-1 0 1,1-1-1,-1 1 0,1-1 0,0 1 0,-1-1 0,1 0 0,-1 0 1,1 0-1,0 0 0,-1 0 0,1 0 0,-1 0 0,1 0 1,0-1-1,-1 1 0,3-1 0,5-2 16,-1 1 1,0-1-1,0-1 0,0 0 1,15-9-1,-11 6 6,1-2 0,-2 1 0,1-2-1,-1 0 1,-1 0 0,0-1 0,16-20 0,-24 24 25,-6 9-19,-8 9 15,11-9-38,0 0 1,0 0-1,-1 0 1,1 0-1,1 0 1,-1-1-1,0 2 1,0-1-1,1 0 1,-1 0-1,1 0 0,0 0 1,-1 0-1,1 0 1,0 0-1,1 4 1,-1-4 3,1-1 0,0 1 0,-1-1 1,1 0-1,0 1 0,0-1 0,-1 0 1,1 0-1,0 1 0,0-1 0,1 0 0,-1 0 1,0 0-1,0 0 0,0 0 0,1-1 0,-1 1 1,2 1-1,3 0 43,1 0 1,0 0-1,-1 0 1,1-1-1,0 0 1,0 0 0,0-1-1,12 0 1,8-3 18,-1-2 0,0 0 1,38-14-1,-40 11-734,0 1 1,0 1-1,1 1 0,27-1 1,-40 6-550,0 1 1,23 4 0,-23-3 564,0 0 0,20 0 0,0-3-104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59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143 142 12731,'-5'0'245,"-1"1"0,1 0 0,-1 0 1,1 0-1,-1 1 0,1 0 0,0 0 1,0 0-1,0 1 0,0 0 0,0 0 1,-5 4-1,1 1 177,-1 0 0,1 0 0,1 1 0,-12 15 0,18-22-355,1 0-1,0 0 1,-1 0 0,1 0-1,0 0 1,0 0-1,0 1 1,0-1 0,1 0-1,-1 1 1,1-1-1,-1 1 1,1-1-1,0 0 1,0 4 0,0-5-39,0 0 0,1 0 1,-1 0-1,1 1 0,-1-1 0,1 0 1,-1 0-1,1 0 0,0 0 1,-1 0-1,1 0 0,0 0 1,0 0-1,0-1 0,0 1 1,0 0-1,0 0 0,0-1 1,0 1-1,0-1 0,0 1 0,0-1 1,0 1-1,0-1 0,1 1 1,-1-1-1,0 0 0,0 0 1,0 0-1,3 0 0,6 1 39,1-1-1,0-1 1,-1 0 0,1 0-1,-1-1 1,1 0-1,-1-1 1,0 0 0,0-1-1,0 0 1,0-1-1,-1 0 1,11-7 0,-4 2-19,0-2 0,-1 0 1,-1 0-1,0-2 0,0 0 1,15-21-1,-19 23-42,-1-1 1,-1 0-1,0-1 0,0 0 0,-1-1 0,-1 1 0,6-22 1,-12 36-8,0 0 1,0 0 0,-1 0-1,1 0 1,0 0 0,0 1-1,-1-1 1,1 0 0,0 0 0,0 0-1,0 0 1,-1 0 0,1 0-1,0 0 1,0 0 0,-1 0-1,1 0 1,0 0 0,0 0 0,-1 0-1,1 0 1,0 0 0,0 0-1,0 0 1,-1 0 0,1 0-1,0 0 1,0 0 0,-1-1 0,1 1-1,0 0 1,0 0 0,0 0-1,0 0 1,-1 0 0,1-1-1,0 1 1,0 0 0,0 0 0,0 0-1,-1-1 1,1 1 0,0 0-1,0 0 1,0 0 0,0-1 0,0 1-1,0 0 1,0 0 0,0-1-1,0 1 1,0 0 0,0 0-1,0 0 1,0-1 0,0 1 0,0-1-1,-5 8-4,1-1-1,0 1 1,1-1-1,-1 1 0,1 0 1,-3 11-1,-11 47 27,15-59-16,1 1 0,0-1 1,0 1-1,1-1 1,0 1-1,0-1 1,1 1-1,-1-1 1,1 1-1,4 11 1,-4-15-55,0-1 0,0 1 1,1-1-1,-1 0 0,1 0 1,-1 0-1,1 0 1,0 0-1,0 0 0,0 0 1,0 0-1,0-1 0,0 1 1,0-1-1,1 1 0,-1-1 1,0 0-1,1 0 1,-1 0-1,1 0 0,-1-1 1,1 1-1,0 0 0,-1-1 1,1 0-1,0 0 0,-1 0 1,1 0-1,3-1 1,2 1-53,0-2 0,1 1 0,-1-1 0,0 0 0,13-6 0,12-8-323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4:00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14699,'-9'8'601,"0"1"0,1 0-1,0 1 1,1-1 0,0 1-1,1 1 1,0-1 0,-9 23 0,15-32-562,-1 0 1,1 0-1,0 0 1,-1 0 0,1 0-1,0 0 1,0 0-1,0 0 1,0 0-1,0 0 1,0 0 0,0 0-1,1 0 1,-1 0-1,0 0 1,1 0 0,-1 0-1,0 0 1,1 0-1,-1 0 1,1 0-1,-1 0 1,1 0 0,0-1-1,-1 1 1,1 0-1,0 0 1,0-1 0,-1 1-1,1 0 1,0-1-1,0 1 1,0-1-1,0 1 1,0-1 0,0 1-1,0-1 1,1 1-1,5 0 29,-1 0-1,1-1 1,-1 1-1,0-1 1,8-1-1,-9 1-62,29-3-210,0-2-1,0-1 0,44-15 0,51-10-596,-126 30 803,0 1 1,0-1 0,0 1 0,0 0-1,1 0 1,-1 0 0,0 0-1,0 1 1,0-1 0,6 2-1,-7 0 43,0-1 0,0 0-1,0 1 1,0-1 0,-1 1-1,1-1 1,0 1 0,-1 0-1,0 0 1,1 0 0,-1 0 0,0 0-1,0 0 1,0 0 0,1 3-1,0-2-2,0-1-1,-1 1 0,1-1 1,0 0-1,0 1 1,0-1-1,1 0 1,-1 0-1,0 0 1,1-1-1,0 1 0,-1-1 1,1 1-1,0-1 1,0 0-1,-1 0 1,1 0-1,0 0 0,0 0 1,0-1-1,0 0 1,0 1-1,1-1 1,-1 0-1,4-1 1,11 0-63,0-1 1,0 0-1,19-6 1,-22 4-67,46-10-224,-24 4-294,60-7 1,-85 16 632,-1 1 1,0 0-1,1 0 0,-1 1 0,1 0 0,-1 1 0,0 0 0,0 1 1,19 8-1,-21-8 177,0 0 1,1 0-1,-1 0 0,1-1 1,0-1-1,-1 0 1,1 0-1,0-1 0,18-1 1,3-4 14,53-13 0,-55 10-650,-1 2 0,30-3 0,-53 9 147,0-1 0,0 1-1,-1 1 1,1-1 0,0 1-1,5 1 1,-9-2 173,0 0-1,0 1 0,0-1 1,0 0-1,0 1 1,0-1-1,0 1 0,0-1 1,0 1-1,-1 0 1,1-1-1,0 1 1,0 0-1,-1-1 0,1 1 1,-1 0-1,1 0 1,0 0-1,-1 0 1,0-1-1,1 1 0,-1 0 1,1 0-1,-1 0 1,0 0-1,0 0 0,1 0 1,-1 0-1,0 0 1,0 0-1,0 0 1,0 0-1,-1 2 0,-1 8-812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4:00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17372,'-2'0'74,"1"0"0,0 0 0,0 0 0,0 0 1,0 1-1,0-1 0,0 0 0,0 1 0,0-1 1,0 0-1,0 1 0,0-1 0,0 1 0,0 0 0,0-1 1,0 1-1,0 0 0,1 0 0,-1-1 0,0 1 0,0 0 1,1 0-1,-1 0 0,1 0 0,-2 2 0,-11 29 296,5-5-29,2 0 1,0 0-1,2 0 1,1 1-1,0 44 1,3-59-311,1 1 1,0-1-1,1 1 0,1-1 1,0 0-1,1 0 0,0 0 1,1 0-1,0 0 1,1-1-1,1 0 0,0 0 1,12 15-1,-16-24-11,0 1 0,0-1 0,0 0 0,0-1 0,1 1 0,-1 0 1,1-1-1,0 0 0,0 0 0,0 0 0,0 0 0,0-1 0,0 0 0,0 1 0,0-1 0,1-1 0,6 1 0,-5-1 7,-1 0 0,1-1 0,-1 0 0,0 0 1,0 0-1,1-1 0,-1 0 0,0 0 0,0 0 0,-1 0 0,1-1 0,0 0 0,-1 0 0,5-4 0,1-2 33,0-1 0,0 0 0,-1 0 0,-1-1 0,0-1 0,0 1 0,-1-1 0,0 0 0,-1-1 0,6-18 0,-6 12 7,0-1 0,-1 0-1,-1 0 1,-1 0 0,-1 0-1,-1-31 1,-1 41-44,-1 0 1,0 0 0,-1 0-1,0 0 1,-4-11 0,5 19-21,0-1 1,0 1-1,-1-1 1,1 1-1,0 0 1,-1 0-1,1 0 1,-1-1-1,0 2 1,0-1-1,-2-2 0,3 3-4,-1 0 0,1 1 0,0-1 0,0 1 0,-1-1 0,1 1 0,-1-1-1,1 1 1,-1 0 0,1-1 0,0 1 0,-1 0 0,1 0 0,-1 0-1,1 0 1,-1 1 0,1-1 0,-1 0 0,1 0 0,0 1 0,-3 0 0,2 0-7,0 0 1,0 0-1,1 1 1,-1-1 0,0 0-1,1 0 1,-1 1 0,0-1-1,1 1 1,0 0 0,-1-1-1,1 1 1,0 0-1,0 0 1,0 0 0,0 0-1,0 0 1,1 0 0,-1 0-1,1 0 1,-1 0 0,1 0-1,0 0 1,-1 0-1,1 3 1,0-2-43,0-1 0,0 0 0,1 1 0,-1-1 0,0 1 0,1-1 0,-1 0 0,1 0 0,0 1-1,0-1 1,0 0 0,0 0 0,0 0 0,0 0 0,1 0 0,-1 0 0,1 0 0,-1 0 0,1 0 0,0-1 0,0 1 0,2 1 0,-1-1-107,1-1 0,-1 1 0,1-1 0,-1 0 0,1 0 0,-1-1 0,1 1 0,0-1 1,-1 1-1,1-1 0,0 0 0,-1-1 0,6 0 0,1-1-104,0 0-1,-1-1 1,18-8 0,8-5-521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3:28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0 12507,'-6'42'1040,"-11"18"-624,-5 18-128,-1 29 504,-2 14-80,1 17-47,-1 3-81,3 6-128,4 3-24,0-3-264,2 0-120,0-23-344,1-13-120,0-15-240,2-9 199,-3-24 169,2-17-160,2-18 32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4:01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29 12539,'1'1'87,"-1"0"-1,0 0 1,0-1 0,1 1 0,-1 0 0,0 0 0,0-1 0,0 1 0,0 0 0,0 0-1,0-1 1,0 1 0,0 0 0,0 0 0,-1 0 0,1-1 0,0 1 0,0 0 0,-1-1 0,1 1-1,0 0 1,-1 0 0,1-1 0,-1 1 0,1-1 0,-1 1 0,1 0 0,-1-1 0,1 1-1,-1-1 1,1 1 0,-1-1 0,0 0 0,1 1 0,-1-1 0,-1 1 0,-32 12 1591,22-9-1204,1 1-245,1 0 0,-1 1-1,1 0 1,1 1 0,-1 0-1,1 0 1,0 1-1,1 0 1,0 1 0,-14 18-1,18-21-165,-1 1 0,1-1 0,1 1 1,-1 0-1,1 0 0,0 0 0,1 0 0,-1 0 0,1 1 0,1-1 0,0 1 0,0-1 0,0 1 0,1-1 0,0 1 0,0 0 1,3 12-1,-2-16-45,0 0 1,0-1 0,1 1-1,-1 0 1,1-1 0,0 1-1,0-1 1,0 0 0,0 1-1,1-1 1,0 0 0,-1 0-1,1-1 1,0 1 0,0-1-1,0 1 1,7 3 0,-4-4-9,-1 1 0,1-1 0,0-1 0,0 1-1,0-1 1,0 0 0,1 0 0,-1-1 0,0 0 0,9-1 0,3-1-3,0-1-1,-1-1 0,1 0 0,-1-2 1,0 0-1,30-15 0,-31 13 5,-1-1 0,0 0 0,-1-1 1,0 0-1,24-24 0,-35 30-5,0 0 0,0 1 0,0-2 1,0 1-1,0 0 0,-1 0 0,0-1 0,0 1 0,0-1 1,0 0-1,-1 0 0,0 0 0,0 0 0,0 1 1,-1-1-1,1 0 0,-1 0 0,-1 0 0,1 0 0,0 0 1,-1 0-1,0 0 0,-1 0 0,-2-7 0,2 4-4,-1 1-1,0 0 0,0 1 1,-1-1-1,1 0 0,-2 1 1,1 0-1,-1 0 0,0 0 1,0 1-1,0-1 0,-12-7 1,17 12-3,-1 1 1,1 0-1,0-1 0,-1 1 1,1 0-1,0-1 1,-1 1-1,1 0 0,0 0 1,-1-1-1,1 1 0,-1 0 1,1 0-1,-1 0 1,1 0-1,0 0 0,-1-1 1,1 1-1,-1 0 1,1 0-1,-1 0 0,1 0 1,-1 0-1,1 0 1,-1 1-1,1-1 0,-1 0 1,1 0-1,0 0 1,-1 0-1,1 0 0,-1 1 1,1-1-1,0 0 1,-1 0-1,1 1 0,-1-1 1,1 0-1,0 1 1,-1-1-1,1 0 0,0 1 1,-1 0-1,1 0-1,0 0 0,0 0 0,0 1 0,0-1 0,0 0 0,0 0 0,1 1 0,-1-1 0,0 0 0,1 0 1,-1 0-1,1 1 0,-1-1 0,1 0 0,-1 0 0,2 2 0,2 1-3,0 1-1,0-1 1,1 1 0,-1-1 0,1-1 0,0 1 0,0-1-1,0 0 1,0 0 0,11 4 0,3 1-7,39 8-1,-38-12 11,0 0-1,0-2 0,0 0 0,1-1 0,-1-2 1,1 0-1,37-7 0,-49 6 26,0 0 0,1 0 0,-1-1 0,-1 0 0,1-1 0,0 0 0,-1 0 0,0-1 0,0 0 0,0 0 0,0-1 0,-1 0 0,0-1 0,-1 1 0,1-1 0,-1 0 0,0-1 0,-1 0 0,5-9 0,-4-1 112,-6 18-128,0 0 1,0-1 0,0 1 0,0 0-1,0-1 1,0 1 0,0 0 0,0-1-1,-1 1 1,1 0 0,0-1 0,0 1-1,0 0 1,0-1 0,0 1-1,0 0 1,-1-1 0,1 1 0,0 0-1,0 0 1,-1-1 0,1 1 0,0 0-1,0 0 1,-1-1 0,0 1 0,0 0-1,0 0 1,0 1 0,0-1 0,0 0 0,0 0-1,1 1 1,-1-1 0,0 1 0,0-1 0,0 1-1,0-1 1,1 1 0,-1-1 0,0 1 0,0-1 0,1 1-1,-1 0 1,0 0 0,1-1 0,-1 1 0,1 0-1,-1 0 1,1 0 0,0 0 0,-1 1 0,-4 10-8,0 0 1,1 0-1,1 1 1,0 0-1,0-1 1,1 1 0,1 0-1,1 0 1,-1 0-1,2 0 1,3 23-1,-3-29 1,1 0 0,0 0-1,0-1 1,1 1 0,-1 0-1,1-1 1,1 0 0,-1 1-1,1-1 1,0 0 0,6 5-1,-8-9-29,-1 0 0,1-1-1,0 1 1,0-1 0,0 1-1,-1-1 1,1 0-1,0 0 1,1 0 0,-1 0-1,0 0 1,0-1-1,0 1 1,0 0 0,1-1-1,-1 0 1,0 0 0,1 1-1,-1-1 1,0-1-1,0 1 1,1 0 0,-1 0-1,0-1 1,0 1 0,1-1-1,-1 0 1,0 0-1,0 0 1,0 0 0,0 0-1,0 0 1,0 0 0,0-1-1,-1 1 1,1-1-1,0 1 1,1-4 0,4-2-90,0-1 0,0 0-1,-1 0 1,0-1 0,-1 0 0,0 0 0,5-13 0,-2 2-16,-2 0 0,8-36 0,-5-5-356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4:01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9 16107,'-10'-8'1585,"1"14"-993,2 4-280,3 6 944,2 1-448,5 5-1024,3-4 112,5 3 80,5-1-88,9-1-152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4:02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120 326 16211,'-15'9'638,"1"0"0,0 1 0,-15 13 0,24-18-478,1-1 0,-1 1 0,1-1 0,0 1 0,1 0 0,-1 1 1,1-1-1,0 1 0,0-1 0,0 1 0,-2 9 0,5-14-118,-1 1 0,1-1-1,0 0 1,0 1 0,-1-1-1,1 1 1,0-1-1,0 0 1,0 1 0,1-1-1,-1 1 1,0-1 0,0 0-1,1 1 1,-1-1-1,1 1 1,-1-1 0,1 0-1,0 0 1,-1 1 0,1-1-1,0 0 1,1 2-1,0-2-13,0 0 0,0 0 0,0 0-1,0 0 1,0 0 0,0 0 0,0 0-1,0-1 1,1 1 0,-1-1 0,0 1-1,0-1 1,4 0 0,3 0-26,0-1-1,-1 0 1,1 0-1,0-1 1,0 0 0,10-4-1,-8 1-22,0 0 0,0-1 0,0 0 0,-1-1 0,0 0 0,0 0 0,-1-1 0,0-1 0,0 1 0,-1-1 0,0-1 0,0 0 0,-1 0 0,-1 0 0,0-1 0,0 0 0,7-19 0,-13 27 18,1 1 0,-1 0 0,0-1 0,1 1 0,-1 0 0,0 0 0,-1-1 0,1 1 1,0 0-1,-1-4 0,0 5 3,1 1 1,0 0-1,0-1 1,0 1 0,0-1-1,-1 1 1,1 0-1,0-1 1,0 1-1,-1 0 1,1-1 0,0 1-1,-1 0 1,1 0-1,0-1 1,-1 1-1,1 0 1,0 0 0,-1-1-1,1 1 1,-1 0-1,0 0 1,1 0 1,-1 0 0,0 0-1,0 0 1,0 0 0,1 0 0,-1 1 0,0-1 0,0 0 0,1 0-1,-1 1 1,0-1 0,1 1 0,-1-1 0,0 0 0,1 1 0,-1-1-1,0 2 1,-3 2 9,0 1 0,0-1 0,1 1 0,-1 0 0,1 0 0,0 0-1,1 0 1,-1 1 0,1-1 0,0 1 0,-2 10 0,3-11-13,0 0-1,0 0 1,1 0 0,-1-1 0,1 1 0,0 0-1,1 0 1,-1 0 0,1 0 0,0 0 0,0 0-1,1 0 1,-1-1 0,3 6 0,-3-8-33,1 0 1,-1-1 0,0 1 0,0-1-1,0 0 1,1 1 0,-1-1 0,1 0-1,-1 0 1,1 0 0,-1 0 0,1 0-1,0 0 1,0 0 0,-1-1 0,1 1-1,0-1 1,0 1 0,0-1 0,0 0-1,-1 1 1,1-1 0,0 0 0,0 0-1,0-1 1,0 1 0,0 0 0,0 0-1,-1-1 1,1 1 0,0-1 0,0 0-1,0 0 1,-1 1 0,3-3 0,5-1-271,0-1 0,-1-1 0,0 1 0,0-2 1,12-10-1,-5 1-203,-1 0 0,-1-1 1,0-1-1,11-20 1,38-82-1098,-43 81 1363,-4 9 936,20-62 0,-34 92-635,-1-1 0,0 1 0,0-1 0,0 1 0,1-1 0,-1 0 1,0 1-1,0-1 0,0 1 0,0-1 0,0 1 0,0-1 0,0 1 0,0-1 0,0 0 0,0 1 0,0-1 0,-1 1 0,1-1 0,0 1 1,-1-1-1,-3 1 509,-2 8-203,1 0-1,-1 0 1,1 1-1,1 0 0,0 0 1,-5 16-1,3-11-102,0 1-55,0 2 0,1-1 0,1 0 0,-4 24 0,7-37-203,1 1 1,0 0-1,-1-1 1,1 1-1,0 0 1,1 0-1,-1-1 0,1 1 1,-1 0-1,1-1 1,0 1-1,1-1 1,-1 1-1,1-1 1,-1 1-1,1-1 0,0 0 1,0 0-1,0 0 1,1 0-1,-1 0 1,1-1-1,0 1 1,0-1-1,-1 1 0,5 1 1,6 2-276,1 0-1,0-1 1,0-1-1,24 5 1,-23-6-116,0 1 0,0 0-1,28 13 1,-42-17 407,1 1 1,0-1-1,-1 1 1,1 0-1,-1 0 0,1 0 1,-1 0-1,1 0 1,-1 0-1,0 0 0,1 1 1,-1-1-1,0 0 1,0 1-1,0-1 0,0 1 1,0-1-1,0 1 1,0 0-1,-1-1 0,1 1 1,-1 0-1,1-1 1,-1 1-1,1 0 0,-1 0 1,0-1-1,0 1 1,0 0-1,0 0 0,0 0 1,-1-1-1,1 1 1,0 0-1,-1 0 0,1-1 1,-1 1-1,0 0 1,1-1-1,-1 1 0,-1 1 1,-2 2 160,1 0 0,-1-1 1,1 0-1,-1 0 0,-1 0 1,1 0-1,0-1 0,-1 0 1,0 0-1,0 0 0,0 0 1,-7 2-1,5-2-108,1-2-1,-1 1 1,0-1-1,0 0 1,0 0 0,0-1-1,1 0 1,-1 0 0,0-1-1,0 1 1,0-2-1,-9-1 1,11 1-101,0 1 1,0-1-1,0-1 1,0 1-1,0-1 0,1 1 1,-1-1-1,1 0 1,0-1-1,-1 1 0,2-1 1,-1 0-1,0 0 1,1 0-1,-1-1 0,-2-4 1,-4-19-217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4:02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18332,'-15'45'1896,"-2"3"-1352,-4 1-199,-2 6 959,5 4-720,0-2-120,11-7-160,1-2-176,6-10-464,6-3-424,6-11 616,2-7-80,5-11-120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4:03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21 137 12371,'-1'1'116,"1"-1"1,-1 0-1,1 1 1,0-1-1,0 1 1,-1-1 0,1 1-1,0-1 1,0 1-1,-1-1 1,1 0-1,0 1 1,0-1 0,0 1-1,0-1 1,0 1-1,0 0 1,0-1-1,0 1 1,0-1 0,0 1-1,0-1 1,0 1-1,0-1 1,0 1-1,0-1 1,0 1 0,0-1-1,1 1 1,-1-1-1,0 0 1,0 1-1,1-1 1,-1 1-1,0-1 1,1 1 0,0-1-1,0 1 98,1 0 0,0 0 0,0 0 0,0-1 1,0 1-1,-1-1 0,1 1 0,0-1 0,0 0 0,3 0 0,6 0 475,0 0 0,18-4 0,-12 0-175,-1 0 0,0-1-1,29-14 1,-38 16-462,0-1 0,0 1 1,-1-1-1,0-1 0,0 1 0,0-1 0,-1 0 0,1-1 0,-1 1 0,0-1 0,4-7 0,-8 12-55,0-1 0,0 0-1,0 1 1,0-1-1,0 0 1,-1 0-1,1 1 1,-1-1-1,1 0 1,-1 0 0,0 0-1,0 0 1,1 0-1,-1 0 1,-1 0-1,1 1 1,0-1-1,-1-2 1,0 2-5,1 1 0,-1-1-1,0 1 1,0 0 0,0 0 0,0 0 0,0-1 0,0 1 0,0 0-1,0 0 1,-1 0 0,1 1 0,0-1 0,0 0 0,-1 0-1,1 1 1,-3-2 0,-2 1-17,0-1 0,0 1 0,-1 0-1,1 1 1,0-1 0,0 1 0,-1 0 0,1 1 0,-11 2-1,4 0 10,1 1-1,-1 0 0,1 1 0,0 1 0,0 0 0,0 1 1,-11 9-1,17-13 17,1 1 0,0 0 0,0 0-1,0 1 1,1 0 0,0-1 0,0 1 0,0 1 0,0-1 0,1 1 0,0-1 0,0 1 0,0 0 0,1 0-1,0 0 1,-2 12 0,3-16 4,1-1 1,0 1-1,1 0 0,-1 0 0,0-1 0,0 1 0,1 0 1,-1-1-1,1 1 0,-1 0 0,1-1 0,0 1 0,0 0 1,0-1-1,0 0 0,0 1 0,0-1 0,0 1 0,0-1 1,0 0-1,1 0 0,-1 0 0,0 0 0,1 0 0,-1 0 1,1 0-1,-1 0 0,1 0 0,0-1 0,-1 1 0,1-1 1,0 1-1,-1-1 0,1 1 0,2-1 0,6 1 80,0 1-1,1-2 0,-1 0 1,17-1-1,18-4-3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4:03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30 15851,'0'-1'103,"0"0"-1,1 0 1,-1-1-1,0 1 1,0 0 0,0 0-1,0 0 1,0 0-1,0 0 1,0 0-1,0 0 1,-1 0-1,1 0 1,0 0-1,-1 0 1,1 0-1,-1 0 1,1 0-1,-1 0 1,1 0-1,-1 0 1,0 0 0,1 0-1,-2-1 1,1 2 14,-1-1 1,1 1 0,-1-1-1,1 1 1,-1 0 0,1 0 0,-1 0-1,1-1 1,-1 1 0,1 1-1,-1-1 1,1 0 0,-1 0 0,1 0-1,-1 1 1,1-1 0,0 1-1,-3 0 1,-10 6 198,0 0 0,0 1 0,1 1 0,0 0 0,1 0 0,0 2 0,0-1 0,1 1 0,1 1 0,-13 16-1,22-26-287,-1 1-1,0-1 0,1 1 0,-1-1 0,1 1 0,0-1 0,0 1 0,0 0 0,0 0 1,0 0-1,0 4 0,1-5-26,0-1 1,0 0 0,0 1-1,1-1 1,-1 0 0,0 1-1,1-1 1,-1 0-1,1 0 1,0 1 0,-1-1-1,1 0 1,0 0 0,0 0-1,-1 0 1,1 0 0,0 0-1,0 0 1,0 0-1,0 0 1,1-1 0,-1 1-1,0 0 1,0 0 0,0-1-1,2 1 1,21 8-384,-1-1 0,48 10 0,-40-11-71,29 11-1,-57-18 426,-1 1-1,0 0 1,0 0-1,0 0 0,0 0 1,0 0-1,0 0 1,0 1-1,-1-1 0,1 1 1,0-1-1,-1 1 1,1-1-1,-1 1 1,1 0-1,1 3 0,-3-4 33,0 0 0,0 1-1,0-1 1,0 0 0,0 0-1,0 0 1,0 1-1,0-1 1,0 0 0,-1 0-1,1 1 1,-1-1 0,1 0-1,0 0 1,-1 0 0,0 0-1,1 0 1,-1 0 0,0 0-1,1 0 1,-1 0 0,0 0-1,0 0 1,0 0 0,0-1-1,0 1 1,0 0-1,0-1 1,0 1 0,0 0-1,-2 0 1,-24 13 82,-1-1-1,0 0 1,0-3 0,-1 0-1,-1-2 1,0-1 0,-59 6 0,86-12-109,-4 0 6,1-1-1,0 0 0,-1 0 0,1 0 0,0 0 0,-1-1 0,-8-2 0,-1-5-123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34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15947,'1'37'645,"-1"-1"0,-9 71-1,3-68-446,3-1 0,1 0 0,4 50 0,26 115 346,-21-166-444,-1-11-80,-1 0-1,1 36 1,-6-62-17,0 1-1,0-1 1,0 0-1,0 1 1,0-1 0,1 1-1,-1-1 1,0 1-1,0-1 1,0 0-1,0 1 1,-1-1 0,1 1-1,0-1 1,0 1-1,0-1 1,0 0-1,0 1 1,0-1 0,-1 1-1,1-1 1,0 0-1,0 1 1,-1-1-1,1 0 1,0 1 0,-1-1-1,1 0 1,0 1-1,-1-1 1,1 0-1,0 0 1,-1 1 0,-10-11 98,-9-24-108,3-5-43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34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17492,'18'-1'1432,"6"-1"-1056,8 2-128,12 0 448,5 0-184,9 0-191,1 0-25,2-3-200,-3 2-120,-8-2-240,-5 0-161,-12 0-351,-4 3-168,-17 3 664,-8 3-240,-10-3-56</inkml:trace>
  <inkml:trace contextRef="#ctx0" brushRef="#br0" timeOffset="1">141 366 14595,'6'16'1849,"12"-4"-1089,16-9-256,5-2 856,16-5-456,4-3-88,5-2-391,-2-1-305,-4 1-705,-8 3-311,-19 5 680,-11 2-192,-20 12-128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35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 14843,'10'20'1865,"6"-7"-1113,15-15-272,9-2 792,9-12-320,4-1-120,2-5-519,0-2-345,-9-2-393,-5-3 369,-19 4-136,-6 2-128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35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0 15995,'-9'10'1225,"-7"12"-921,-1 10-112,-2 19 432,2 8-128,2 12-120,2 5-48,7 4-64,6 0-16,6-5-72,6-6 0,7-10-72,7-6-120,4-10-424,5-4-216,7-7 552,2-9-128,7-13-64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3:28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14467,'2'32'1046,"1"-1"0,13 56 0,-4-26-322,13 102 351,22 114-65,-46-270-990,1 5 34,1-1 0,0 1 0,5 10-1,-7-20-35,0 0 1,-1 0-1,1 0 0,0-1 0,0 1 0,0 0 0,0-1 0,1 1 0,-1 0 0,0-1 0,1 0 0,-1 1 0,1-1 0,-1 0 0,1 0 0,0 1 1,-1-1-1,1-1 0,0 1 0,0 0 0,0 0 0,0-1 0,-1 1 0,1-1 0,4 1 0,-3-1 8,0-1 0,0 1 0,-1-1-1,1 0 1,0 0 0,0 0 0,0-1 0,-1 1 0,1 0-1,0-1 1,3-3 0,29-26 202,-30 27-200,49-51 53,83-110 0,27-78-810,-116 164 423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37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485 1 15139,'-1'4'133,"0"1"0,-1 0 0,0-1 0,0 0 0,0 1 0,-1-1 0,1 0 0,-1 0-1,0 0 1,0 0 0,-1-1 0,-6 7 0,-6 7 92,-247 297 1436,165-195-1351,96-117-312,-2 3-159,0 1 0,-1-1 0,0 0 1,0 0-1,-8 5 0,12-10 133,0 1 0,1-1 0,-1 0-1,0 1 1,1-1 0,-1 0 0,0 0 0,1 1-1,-1-1 1,0 0 0,1 0 0,-1 0 0,0 0 0,0 0-1,1 0 1,-1 0 0,0 0 0,1 0 0,-1 0-1,0-1 1,1 1 0,-1 0 0,-1-1 0,1 0 3,0 0 0,0 0-1,0 0 1,0-1 0,0 1 0,0 0 0,1-1 0,-1 1 0,0-1 0,1 1 0,-1 0 0,1-1 0,-1 1 0,1-1-1,0-3 1,-2-7-325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37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 14587,'-1'-13'1488,"8"11"-919,3 6-225,6 11 992,6 2-480,10 6-296,7 3-104,11 5-184,2-1-88,5-1-240,-1-3-264,-8-4-480,-5-3 248,-9-2 336,-13-3-176,-16-2-176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39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16812,'13'-1'1408,"-3"11"-1024,-3 6-144,-8 8 584,-2 13-200,0 5-280,1 5-144,2 4-80,3-3-40,4-9-47,1-5-98,0-8-223,0-4-176,-4-9-360,-4-7 680,-6-6-184,-5 0-88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40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15683,'10'4'1377,"10"1"-865,6 1-200,11-1 456,5-3-136,8-4-288,2-1-352,2-8 128,-1-7-56,-9-15-160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41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63 14171,'2'-3'281,"-1"-1"0,0 0 0,0 0 0,0 1 0,0-1 0,0 0 0,0-6 1,-1 9-226,0 0 0,-1 0 0,1 0 1,0 0-1,0 0 0,0 0 1,-1 0-1,1 0 0,0 0 1,-1 0-1,1 0 0,-1 0 0,1 0 1,-1 0-1,0 0 0,1 0 1,-1 0-1,0 0 0,0 1 1,1-1-1,-1 0 0,0 1 1,0-1-1,0 0 0,0 1 0,0-1 1,0 1-1,0-1 0,0 1 1,0 0-1,-2-1 0,-2 1 78,-1-1-1,1 1 1,0 0 0,0 1-1,-1-1 1,1 1-1,0 0 1,0 0-1,0 1 1,0 0 0,0-1-1,0 2 1,1-1-1,-1 0 1,-6 6-1,-4 2-34,1 0-1,1 2 1,-17 16-1,17-13-71,0 0-1,0 1 1,-14 26-1,23-37-20,1 0 0,0 1 1,1-1-1,-1 1 0,1 0 0,0 0 0,1 0 0,-1 0 0,1 0 0,0 0 0,1 0 0,-1 1 0,1-1 0,1 0 0,0 8 0,0-11-3,0-1 0,0 0 0,0 0 0,0 0 0,0 0 0,0 0 0,0 0 0,1-1 0,-1 1 0,1 0 0,-1-1 0,1 1 0,0-1 0,0 1 0,0-1 0,-1 0 0,1 0 0,1 0 0,-1 0 0,0 0 0,0 0 0,0 0 0,0-1 0,0 1 0,1-1 0,-1 0 0,4 1 0,1-1 7,1 0 0,0 0 0,-1-1 1,1 0-1,0 0 0,-1-1 0,9-3 1,5-4 31,0-1 1,-1 0 0,0-2-1,-1 0 1,0-2 0,-1 0-1,-1 0 1,0-2 0,-1 0-1,-1-1 1,-1-1 0,0 0-1,-1-1 1,16-30 0,-23 32 91,-11 22 28,-15 27-21,12-17-160,2 0-1,0 1 1,0-1-1,2 1 1,0 0 0,1 1-1,0-1 1,0 19-1,3-33-51,0 1-1,0 0 1,0-1-1,0 1 1,1 0-1,-1-1 1,1 1-1,0-1 1,-1 1-1,1-1 1,0 1-1,0-1 1,1 0-1,-1 1 1,0-1-1,1 0 1,0 0-1,-1 0 1,1 0-1,0 0 1,0 0-1,0-1 1,0 1-1,0-1 1,0 1-1,1-1 1,-1 0-1,0 0 1,1 0-1,-1 0 1,1 0-1,-1 0 1,1-1-1,-1 1 1,1-1-1,0 0 1,-1 0-1,1 0 1,0 0-1,-1 0 1,1 0-1,-1-1 1,4 0-1,-3 0-8,1 0 0,-1-1 0,1 1 0,-1-1 0,0 0 0,6-3 0,21-23-649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42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15555,'10'19'1553,"3"10"-921,1 4-224,6 6 600,2 1-192,4 1-128,3-4-111,1-8-281,4-4-120,-4-13-312,2-7-224,-2-10-513,1-8 2210,-5-14-1369,-6-6-24,-4-4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43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 15747,'-17'33'1585,"-7"15"-905,-5 5-216,-5 9 616,-2 3-112,4 3-239,3-1-121,5-11-400,4-5-240,8-16-728,5-9 1056,8-15-384,4-5-112,3-9-65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43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0 14451,'17'56'4825,"-3"-13"-4166,-2 2-237,-2 1 1,-3 0-1,5 80 0,-12-98-355,0 0-1,-2 0 0,-1 1 0,-2-2 0,0 1 0,-2 0 0,-14 36 0,17-53-130,-1 0 1,0 0-1,-1 0 1,-1-1-1,1 0 1,-2-1-1,1 1 1,-1-1 0,0-1-1,-1 1 1,0-1-1,-1-1 1,1 0-1,-1 0 1,-1-1-1,-20 9 1,-17 1-183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43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15115,'5'2'1665,"12"4"-1073,32-5-176,13 1 784,21-2-560,6-2-64,7-2-248,1 1-256,-12 0-520,-8 2-232,-34 1 1216,-17 2-712,-24 9-96,-11 2-104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44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0 501 14491,'25'7'1376,"25"-8"-791,10-5-217,13-2 480,5-4-80,3-1-272,0 0-440,-5-2 88,-11 4-40,-22 2-168</inkml:trace>
  <inkml:trace contextRef="#ctx0" brushRef="#br0" timeOffset="0.5">1271 1 16428,'-7'8'1400,"1"16"-1008,-1-1-184,3 7 1056,-2 8-824,5 4-336,1 0-24,3 0-56,4 0-72,-1-6-240,1-6-160,-4-10 1985,-2-7-1513,-1-8 80,-1-4 40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3:30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652 0 14291,'0'0'34,"1"1"1,0-1-1,-1 0 0,1 1 1,-1-1-1,1 1 0,-1-1 1,1 0-1,-1 1 0,1-1 0,-1 1 1,1-1-1,-1 1 0,1 0 1,-1-1-1,0 1 0,1-1 1,-1 1-1,0 0 0,0-1 1,1 1-1,-1 0 0,0-1 0,0 1 1,0 0-1,0 0 0,0-1 1,0 1-1,0 0 0,0-1 1,0 1-1,0 0 0,0-1 1,-1 1-1,1 0 0,0-1 0,0 1 1,-1 0-1,1 0 0,-14 31 141,-200 289 1831,178-272-1430,-74 74 1,86-100-304,-1-1 0,-1-1 0,0-1 0,-52 28 0,71-44-207,0-1 0,0 0 1,0-1-1,0 1 1,0-1-1,-1-1 0,-7 2 1,14-3-62,-1 0 0,1 0 1,-1 0-1,1 0 0,-1 0 1,1 0-1,-1 0 0,1 0 1,-1-1-1,1 1 0,-1 0 1,1-1-1,-1 0 0,1 1 1,0-1-1,-1 0 0,1 1 1,0-1-1,0 0 0,-1 0 1,1 0-1,0 0 0,0 0 1,0-1-1,0 1 0,0 0 1,1 0-1,-1-1 0,0 1 1,1 0-1,-1-1 0,0 1 1,1-1-1,0 1 0,-1-1 1,1 1-1,0-1 0,0 1 0,0-1 1,0-1-1,0-5-46,1 1 0,0-1 0,0 1 0,0-1 0,1 1-1,1-1 1,-1 1 0,1 0 0,0 0 0,7-10 0,6-9-251,24-30 1,-35 50 239,14-18-164,0 2-1,1 1 1,1 0-1,1 2 1,31-22-1,-50 38 218,1 1-1,-1-1 0,1 1 0,-1 0 0,1 1 1,0-1-1,0 0 0,0 1 0,0 0 0,0 0 0,0 0 1,0 1-1,0-1 0,0 1 0,0 0 0,0 0 1,0 0-1,0 1 0,0 0 0,0-1 0,0 1 1,0 1-1,0-1 0,0 0 0,0 1 0,-1 0 1,1 0-1,-1 0 0,1 0 0,-1 1 0,0 0 1,0-1-1,6 7 0,22 24 248,44 58-1,-51-59-109,2-1 1,46 44-1,-68-71-151,1 0 1,0-1 0,-1 1 0,1-1 0,1 0 0,-1-1-1,0 1 1,1-1 0,-1 0 0,1 0 0,0-1 0,-1 1-1,1-1 1,0-1 0,0 1 0,9-1 0,15-6-51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44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15771,'14'9'1529,"15"-1"-905,7-6-240,12-2 760,6 0-392,5-5-432,0 0-248,-4-5-624,-4-2-216,-12-2 552,-10-4-200,-22 5-152</inkml:trace>
  <inkml:trace contextRef="#ctx0" brushRef="#br0" timeOffset="1">89 260 14795,'3'11'1729,"11"-3"-785,10-8-352,13-1 944,5-3-416,9-4-271,4 2-209,-2 1-600,-2-1-488,-14 3 1688,-8 3-1256,-21 9-24,-8 5-16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45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7 634 14627,'-6'16'1640,"14"-3"-751,13-6-321,18-7 816,6-1-256,11-6-199,3-4-249,4-3-760,-4-2-560,-1-1 567,-5 2-151,-12 2-176</inkml:trace>
  <inkml:trace contextRef="#ctx0" brushRef="#br0" timeOffset="1">908 1 15219,'-13'13'1425,"-18"13"-873,-2 7-224,-3 10 992,4 7-680,5 4-216,3 3-24,14-2-128,7-5-64,12-8-104,7-4-32,10-10-72,6-8-256,13-12-520,4-3 696,9-7-128,2-3-64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45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1 15699,'-15'32'1649,"-19"5"-889,-10 1-304,-1 5 1088,-1 2-624,4 0-319,5-3-89,12-7-184,3-5-152,12-11-384,1-6-256,5-13 1704,1-7-1208,3-11 24,2-3 48</inkml:trace>
  <inkml:trace contextRef="#ctx0" brushRef="#br0" timeOffset="1">21 121 16251,'13'19'2009,"4"0"-1273,9-1-304,6 3 880,7-2-535,3-1-345,-5-2-128,-5 2-64,-7-4-264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46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15947,'2'0'96,"0"0"-1,0 0 0,0 1 1,-1-1-1,1 1 0,0-1 1,-1 1-1,1-1 0,0 1 1,-1 0-1,1 0 0,-1 0 1,1 0-1,-1 0 0,1 0 1,-1 0-1,0 1 0,0-1 0,2 2 1,24 33 428,-19-24-71,19 27-51,-1 0 1,-2 2 0,23 56 0,-39-80-356,-2 1 0,0 1 0,-1-1-1,0 1 1,-2 0 0,0 0 0,-1 0 0,-1 0 0,-1 0 0,-5 39 0,3-48-94,0 0 0,-1 0 0,-1 0 0,0 0 0,0-1 0,0 1 0,-1-1 0,-1 0 0,0-1 0,0 1 0,0-1 0,-1 0 1,-9 7-1,5-6-89,-1 1-1,0-2 1,0 0 0,-1 0 0,0-1 0,0-1 0,-1 0 0,-22 6 0,-5-1-232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46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13947,'0'18'1448,"-2"11"-832,1 7-288,-1 6 1609,1 5-1401,2 5-288,2 1-16,3-6-80,1-4-104,2-5-248,-2-10-248,-2-7 376,-4-8-64,-4-8-80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47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16291,'0'-6'1489,"16"1"-913,7 4-240,12-2 672,9 2-176,10-1-520,5-2-336,5-3 136,2-3-48,-5-9-152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47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20 16756,'-1'-1'79,"1"0"0,-1 0 0,1 0 1,-1 0-1,1 0 0,-1 0 1,1 0-1,-1 0 0,0 0 1,0 0-1,0 0 0,1 1 1,-1-1-1,0 0 0,0 0 0,0 1 1,0-1-1,0 1 0,0-1 1,0 1-1,0-1 0,-1 1 1,1 0-1,0-1 0,0 1 0,0 0 1,0 0-1,-1 0 0,1 0 1,0 0-1,0 0 0,0 0 1,0 0-1,-3 1 0,0 0 54,0-1 0,-1 1 0,1 0 0,0 1 0,0-1-1,0 1 1,0-1 0,-6 5 0,3 0-63,0 0 0,1 1 0,-1-1 0,1 1 0,1 1 0,0-1 0,0 1 0,0 0 0,-3 9 0,2-4-48,0 0-1,2 1 0,0 0 1,0 0-1,-1 16 0,4-26-12,0 1 0,1-1-1,0 1 1,0-1 0,0 1-1,1-1 1,-1 1 0,1-1-1,0 0 1,1 1 0,-1-1-1,1 0 1,-1 0 0,1 0 0,5 8-1,-5-10 2,0 0 0,1 0-1,-1 0 1,0 0 0,1-1-1,-1 1 1,1 0 0,0-1-1,0 0 1,-1 0 0,1 0-1,0 0 1,0 0 0,0 0 0,0-1-1,0 0 1,0 1 0,0-1-1,0 0 1,0 0 0,0-1-1,0 1 1,0-1 0,0 1-1,3-2 1,9-3 15,0 0 1,0-1-1,-1-1 0,0 0 1,0-1-1,-1 0 0,0-1 1,15-14-1,-6 4 10,0-2-1,-2 0 1,27-37 0,-42 52-34,-1 0 1,0 0 0,-1 0 0,1-1-1,-1 1 1,3-9 0,-6 15-2,0 0 0,0-1 0,0 1 0,0 0 0,0 0 0,0-1 0,0 1 0,0 0 0,0 0 0,0-1 0,0 1 0,0 0 0,0 0 0,0 0 0,0-1 0,0 1 0,0 0 0,0 0 0,0-1 0,0 1 0,0 0 1,0 0-1,0-1 0,0 1 0,-1 0 0,1 0 0,0 0 0,0 0 0,0-1 0,0 1 0,-1 0 0,1 0 0,0 0 0,0 0 0,0-1 0,-1 1 0,1 0 0,0 0 0,0 0 0,0 0 0,-1 0 0,1 0 0,0 0 0,0 0 0,-1 0 0,1 0 0,0 0 0,0 0 0,0 0 0,-1 0 0,-11 6 8,6-1-5,1 1 0,-1 0 0,2 0-1,-1 0 1,1 1 0,0 0 0,0 0 0,1 0-1,0 0 1,-3 10 0,2-6-3,1-1-1,1 1 1,0 0-1,1 1 1,0-1 0,0 20-1,2-26-34,0 0 1,-1 0-1,1-1 0,1 1 1,-1 0-1,1-1 0,0 1 1,0-1-1,0 0 0,1 0 1,-1 0-1,1 0 0,0 0 1,0 0-1,1-1 0,-1 1 0,1-1 1,-1 0-1,1 0 0,5 3 1,-3-3-9,0 0-1,0-1 1,0 1 0,0-1 0,0 0 0,0-1 0,0 0-1,1 0 1,-1 0 0,0-1 0,1 1 0,-1-2 0,1 1-1,-1-1 1,7-1 0,38-16-224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48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14859,'8'-6'1753,"-3"2"-1153,-2 7-296,0 8 1176,0 14-856,0 7-160,1 8-256,-1 4-120,1 0-208,2 4-104,-1-10-168,0-6-112,-3-9-296,-1-7 1848,-5-11-1184,-5 0-56,-10-5 136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48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11290,'28'48'3241,"-20"-33"-2146,1 0 1,16 21 0,-21-31-962,1 0 1,0 0-1,0-1 1,0 0-1,0 0 1,1 0-1,0 0 1,-1-1-1,2 0 1,6 3-1,-4-3-51,1-1 0,0 0-1,0 0 1,1-1-1,-1 0 1,0 0-1,0-2 1,0 1-1,0-1 1,0 0-1,1-1 1,-2-1-1,1 1 1,0-2 0,0 1-1,-1-1 1,0 0-1,0-1 1,11-8-1,-10 7-67,1-2 0,-2 1 0,1-2 0,-1 1 0,0-1 0,0-1 0,-1 1 0,-1-1 0,0-1 0,0 1 0,-1-1 0,0-1 0,-1 1 0,0-1 0,4-15 1,-5-4-128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49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 13499,'-4'-6'2115,"6"9"-537,7 16-39,-3 11-1017,-2 0 0,-1 1 1,-2 53-1,-1-29-380,1-29-99,0 174 158,-3-185-115,-3-13 41,4-3-114,0 0-1,0 0 1,0 0 0,1 0 0,-1 0 0,0 0-1,0-1 1,1 1 0,-1 0 0,1-1 0,-1 1-1,1 0 1,-1-3 0,-2-12 6,0 0 1,1-1-1,0 1 0,2 0 1,0-1-1,1 1 1,4-24-1,0 11-92,2 0 0,1 0 0,14-33 0,-15 45 2,1-1 0,19-29 0,-23 41 57,0 1 0,0-1 0,0 1 0,1 0 0,0 0 0,0 0 0,1 1 0,-1 0 0,1 0 0,0 0 0,7-3 0,-12 7 9,0-1 0,0 0-1,1 1 1,-1-1-1,1 1 1,-1-1 0,0 1-1,1 0 1,-1 0-1,1 0 1,-1 0 0,1 0-1,-1 0 1,0 0-1,1 0 1,-1 0-1,1 1 1,-1-1 0,0 1-1,1-1 1,-1 1-1,0-1 1,1 1 0,-1 0-1,0-1 1,0 1-1,0 0 1,0 0-1,0 0 1,0 0 0,0 0-1,0 0 1,0 1-1,0-1 1,0 0 0,-1 0-1,1 0 1,0 1-1,0 2 1,0-2-5,-1 0 0,1 0 0,-1 0 0,0 0 0,1 0 0,-1 0 0,0 0 0,0 1 0,-1-1 0,1 0 0,0 0 0,-1 0 0,1 0 0,-1 0 0,0 0 0,0 0 0,1 0 0,-1 0 0,-1 0 0,1 0 0,0-1 0,0 1 0,-1 0 0,1-1 0,-1 1 0,-2 1 0,-4 1-85,0 0 0,0-1 1,-1 0-1,1-1 0,-1 0 1,1 0-1,-1-1 0,0 0 1,0 0-1,0-1 0,0 0 1,-12-2-1,14-2-88,6 1-49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4:25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334 417 15051,'7'-6'417,"0"-1"1,0 1-1,-1-2 0,0 1 0,0 0 0,0-1 0,7-16 0,-11 20-274,0 0 0,-1-1 0,0 1-1,0 0 1,0-1 0,0 1 0,-1-1-1,0 1 1,0-1 0,0 0 0,0 1-1,-1-1 1,1 1 0,-1-1 0,0 1-1,-1 0 1,1-1 0,-4-5 0,3 6-88,0 0 1,-1-1 0,0 1 0,1 1 0,-2-1 0,1 0 0,0 1 0,-1-1 0,1 1 0,-1 0 0,0 0 0,0 1 0,0-1 0,-1 1 0,1 0 0,0 0 0,-1 0 0,1 1-1,-1-1 1,0 1 0,0 0 0,1 1 0,-1-1 0,0 1 0,-5 0 0,0 0-39,-1 1-1,1 0 0,0 1 1,0 0-1,0 1 1,0 0-1,0 0 0,1 1 1,-1 0-1,-15 11 1,9-5-22,2 1 1,0 1-1,0 0 1,1 1 0,-20 26-1,26-30-2,1 0 0,0 0 0,1 0 0,0 0 0,0 1 0,1 0 0,0 0 0,1 0 0,0 0 0,1 1 0,-2 12 0,4-20 3,0-1 0,0 1 1,-1 0-1,2-1 0,-1 1 1,0 0-1,0-1 0,1 1 0,0-1 1,-1 1-1,1-1 0,0 1 1,0-1-1,0 1 0,1-1 0,-1 0 1,0 0-1,1 0 0,0 0 1,-1 0-1,1 0 0,0 0 1,0 0-1,0 0 0,0-1 0,1 1 1,-1-1-1,0 0 0,0 0 1,1 0-1,-1 0 0,1 0 0,-1 0 1,1 0-1,-1-1 0,1 0 1,4 1-1,3-1 1,0 0-1,0 0 1,0-1 0,0 0-1,-1-1 1,1 0 0,-1-1-1,17-6 1,-8 0 17,-1 0 0,0-1 0,-1 0 0,0-2 0,0 0 0,-1 0 0,-1-2 0,0 0 0,-1 0 0,19-27 0,-24 29 6,0 0 0,0-1 0,-1 1 0,-1-2 0,0 1 0,-1-1 0,-1 0 0,0 0 1,0-1-1,-1 1 0,-1-1 0,-1 1 0,0-1 0,-2-26 0,0 35-15,0 1 0,0-1-1,-1 0 1,0 0 0,0 1 0,0-1 0,0 1 0,-1 0 0,0 0-1,0 0 1,0 0 0,-1 0 0,0 0 0,0 1 0,0 0 0,0 0-1,-1 0 1,1 0 0,-1 1 0,-8-5 0,8 6-36,1 0 1,-1 0 0,-1 1-1,1-1 1,0 1-1,0 0 1,0 1 0,-1-1-1,1 1 1,0 0-1,-1 0 1,1 1 0,0-1-1,0 1 1,0 1-1,-1-1 1,1 0-1,0 1 1,0 0 0,1 1-1,-1-1 1,-8 6-1,7-3-107,0-1 0,-1 1-1,2 1 1,-1-1 0,1 1-1,0 0 1,0 0 0,0 1 0,1-1-1,0 1 1,1 0 0,-1 0-1,1 1 1,0-1 0,1 1-1,0-1 1,-2 14 0,8 5-440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50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32 15507,'11'1'2207,"-16"7"-751,-5 7-880,-3 8-317,1 2 0,-17 49 0,28-73-256,1 1 0,-1-1 0,1 0 0,0 0 0,-1 1-1,1-1 1,0 0 0,0 1 0,0-1 0,0 1 0,0-1 0,1 0 0,-1 1 0,0-1-1,0 0 1,1 0 0,0 2 0,-1-2 0,1-1 1,-1 0-1,1 1 0,-1-1 0,1 1 1,-1-1-1,1 0 0,0 0 0,-1 1 1,1-1-1,-1 0 0,1 0 0,0 0 1,-1 1-1,1-1 0,-1 0 0,1 0 1,0 0-1,-1 0 0,1 0 0,0 0 1,-1-1-1,1 1 0,0 0 0,6-2 21,-2 0 0,1-1 0,0 1 0,0-1 0,7-6 0,6-2 86,-2-1 0,0-1 0,0-1 0,-1 0-1,24-28 1,-39 40-93,0 1-1,1-1 1,-1 0-1,0 0 1,0 0 0,0 0-1,0 0 1,0 0-1,-1 0 1,1 0-1,-1 0 1,1 0-1,-1 0 1,0-1-1,0 1 1,0 0-1,0 0 1,0 0 0,0 0-1,0-1 1,-1 1-1,1 0 1,-1 0-1,0 0 1,0 0-1,0 0 1,0 0-1,0 0 1,0 0 0,0 0-1,0 1 1,-1-1-1,1 0 1,-1 1-1,1-1 1,-1 1-1,0 0 1,1-1-1,-1 1 1,0 0-1,-3-1 1,16 5-278,0 0-1,0 0 1,1-1 0,-1-1 0,1 1-1,11-2 1,8 0-812,40-6 1,-34 0 376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51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80 161 14491,'-4'0'247,"1"1"0,-1-1 0,0 1 0,1 0 0,-1 0 1,1 1-1,-1-1 0,1 1 0,-1 0 0,1-1 0,0 1 0,0 1 0,0-1 0,0 0 0,0 1 0,1 0 0,-1-1 0,-3 7 1,4-7-231,0 0 0,1 0 0,0 0 1,-1 0-1,1 1 0,0-1 1,0 1-1,0-1 0,1 1 0,-1-1 1,0 1-1,1-1 0,0 1 1,-1 0-1,1-1 0,0 1 0,1-1 1,-1 1-1,0 0 0,1-1 1,-1 1-1,1-1 0,0 1 0,0-1 1,0 1-1,0-1 0,2 3 1,-1-3-18,0 0 1,0 0 0,0 0-1,0 0 1,0-1 0,1 1-1,-1-1 1,1 1 0,-1-1 0,1 0-1,-1 0 1,1 0 0,0 0-1,-1-1 1,1 1 0,0-1-1,0 0 1,0 1 0,-1-1 0,1 0-1,0-1 1,0 1 0,-1 0-1,1-1 1,4-1 0,5-1 4,0-1 1,0 0-1,-1-1 0,16-9 1,52-38 83,-79 51-87,1 1 0,-1 0 0,0 0 0,0 0 0,0 0-1,1 0 1,-1 0 0,0 0 0,0-1 0,0 1 0,1 0 0,-1 0 0,0 0-1,0 0 1,0 0 0,1 0 0,-1 0 0,0 0 0,0 0 0,1 0-1,-1 0 1,0 1 0,0-1 0,0 0 0,1 0 0,-1 0 0,0 0 0,0 0-1,0 0 1,1 0 0,-1 0 0,0 1 0,0-1 0,0 0 0,0 0 0,1 0-1,-1 1 1,2 10 71,-4 24 80,0-24-71,2-9-69,0-1 0,0 0 0,0 0 1,0 0-1,-1 1 0,2-1 0,-1 0 0,0 0 0,0 0 1,0 1-1,0-1 0,1 0 0,-1 0 0,1 0 0,-1 0 1,1 0-1,-1 0 0,1 0 0,-1 0 0,1 0 0,0 0 0,0 0 1,-1 0-1,1 0 0,0 0 0,0 0 0,0-1 0,0 1 1,0 0-1,0-1 0,0 1 0,0-1 0,1 1 0,-1-1 1,0 0-1,0 1 0,0-1 0,0 0 0,1 0 0,-1 0 1,0 0-1,0 0 0,0 0 0,1 0 0,-1 0 0,0 0 0,0-1 1,0 1-1,2-1 0,8-2 30,-1-1 1,1 0-1,-1 0 1,13-8-1,-17 9-59,16-10-95,22-11-374,-41 22 382,0 1 1,0 0-1,0 0 0,0 0 1,0 0-1,1 0 1,-1 1-1,0-1 1,0 1-1,1 0 0,3 0 1,-4 2 9,-1-1 0,0 0 0,0 1-1,0-1 1,0 1 0,0 0 0,0 0 0,0 0 0,0 0 0,-1 0 0,1 0 0,-1 0 0,0 0 0,1 1 0,-1-1 0,1 5 0,9 11-168,-9-16 251,-1-1 1,1 1 0,-1-1-1,1 1 1,0-1 0,-1 0-1,1 0 1,0 0-1,0 0 1,0 0 0,0 0-1,0-1 1,0 1 0,0-1-1,0 1 1,0-1 0,2 0-1,0 0-40,0 0 0,0 0 0,1-1 0,-1 0-1,-1 0 1,1 0 0,0 0 0,5-3 0,6-3-289,-1-2 1,0 0-1,18-15 1,-22 17 89,98-81-1945,-108 88 2205,0 0 1,0 0-1,0-1 1,0 1-1,0 0 1,1 0-1,-1 0 1,0 0-1,0 0 1,0 0-1,0 0 1,1 0-1,-1 0 1,0-1-1,0 1 0,0 0 1,0 0-1,1 0 1,-1 0-1,0 0 1,0 0-1,0 0 1,1 0-1,-1 0 1,0 0-1,0 1 1,0-1-1,0 0 1,1 0-1,-1 0 1,0 0-1,0 0 1,0 0-1,0 0 1,1 0-1,-1 0 1,0 1-1,0-1 1,0 0-1,0 0 1,0 0-1,0 0 0,1 0 1,-1 1-1,0-1 1,0 0-1,0 0 1,0 0-1,0 0 1,0 1-1,0-1 1,0 0-1,0 0 1,0 0-1,0 0 1,0 1-1,0-1 1,0 0-1,0 10 504,-1-5-257,-4 29 1065,4-33-1289,1 0 1,0 0-1,1 0 1,-1 0-1,0 0 0,0 0 1,0 0-1,0 0 1,1 0-1,-1 0 0,0-1 1,1 1-1,-1 0 1,1 0-1,-1 0 0,1 0 1,-1-1-1,1 1 1,0 0-1,-1 0 0,1-1 1,0 1-1,0-1 1,-1 1-1,1-1 0,0 1 1,0-1-1,0 1 1,0-1-1,0 0 1,1 1-1,3 0 16,0-1 0,0 0 0,0 0 0,0-1 1,0 1-1,-1-1 0,1 0 0,0 0 0,0-1 0,6-2 0,50-25-57,-50 23-13,23-13-192,0-2 0,-1-1 1,-2-1-1,30-29 0,-61 52 210,17-18-177,-16 18 177,-1 0-1,1-1 1,-1 1 0,1 0-1,-1-1 1,1 1 0,-1-1 0,0 1-1,1-1 1,-1 1 0,0-1-1,1 1 1,-1-1 0,0 0 0,0 1-1,1-1 1,-1 1 0,0-1 0,0 0-1,0 1 1,0-1 0,0 0-1,0 1 1,0-1 0,0 1 0,0-1-1,0 0 1,0 1 0,0-1-1,-1 0 1,0 1 15,0 0-1,0 0 1,0 0-1,0 0 1,0 1-1,0-1 1,0 0-1,0 1 1,0-1-1,0 1 1,0-1 0,1 1-1,-1-1 1,0 1-1,0 0 1,0-1-1,1 1 1,-1 0-1,-1 1 1,-17 18 219,18-18-196,-5 5 61,0 1 0,0 0 1,1 0-1,0 1 0,0 0 0,1 0 1,0 0-1,1 0 0,0 0 0,0 1 0,1-1 1,-2 16-1,4-20-100,0 0-1,0 0 1,0 0 0,1 1 0,-1-1-1,1 0 1,0 0 0,1 0 0,0 0-1,-1 0 1,1 0 0,1-1 0,-1 1-1,1-1 1,0 1 0,0-1 0,0 0 0,0 0-1,1 0 1,0 0 0,-1-1 0,1 0-1,1 0 1,7 5 0,-6-5-124,0 0 0,-1-1 0,1 0 0,1 0 0,-1-1 0,0 0 0,0 0 0,0 0 0,1 0 0,-1-1 0,8-1 0,-13 1 136,1 0 1,0 0-1,0 0 1,0-1-1,-1 1 1,1 0-1,0-1 1,0 1 0,-1-1-1,1 0 1,0 0-1,-1 0 1,1 0-1,-1 0 1,1 0-1,-1 0 1,1 0-1,-1 0 1,0-1-1,0 1 1,1 0-1,-1-1 1,0 1-1,0-1 1,-1 0-1,1 1 1,0-1-1,0 0 1,-1 1-1,1-1 1,-1 0-1,1 0 1,-1 1-1,0-1 1,0 0-1,0 0 1,0 0-1,0 0 1,0 1 0,0-1-1,-1-2 1,-1 0 175,1 0 0,-1 1 1,0-1-1,0 1 0,0 0 1,-3-4-1,-6-2 364,11 9-545,-1 0 0,1 0 0,0 0-1,-1 0 1,1 0 0,0 0 0,-1 0-1,1 0 1,0 1 0,0-1-1,-1 0 1,1 0 0,0 0 0,0 0-1,-1 0 1,1 0 0,0 1 0,0-1-1,-1 0 1,1 0 0,0 0 0,0 1-1,-1-1 1,1 0 0,0 0-1,0 1 1,0-1 0,0 0 0,0 0-1,-1 1 1,1-1 0,0 0 0,0 1-1,0-1 1,0 0 0,0 1-1,0-1 1,0 1 0,0 0-15,0 0 0,0 0 1,0 1-1,1-1 0,-1 0 0,0 0 0,1 1 0,-1-1 1,1 0-1,-1 0 0,1 0 0,-1 0 0,1 0 1,0 0-1,0 0 0,-1 0 0,1 0 0,0 0 0,0 0 1,0 0-1,0 0 0,0-1 0,0 1 0,0 0 1,0-1-1,1 1 0,-1-1 0,0 1 0,2-1 0,41 15-421,-38-14 370,11 5-42,0-2-1,1 0 1,-1-1 0,1-1-1,0-1 1,29-1-1,-46 0 172,0-1-1,0 1 0,0-1 1,1 1-1,-1-1 1,0 0-1,0 1 0,-1-1 1,1 0-1,0 0 1,0 0-1,0 1 0,0-1 1,-1 0-1,1 0 0,0 0 1,-1 0-1,1-1 1,-1 1-1,1 0 0,-1 0 1,0 0-1,1 0 1,-1 0-1,0-1 0,0 1 1,0 0-1,0 0 0,0 0 1,0-1-1,0 1 1,0 0-1,0 0 0,-1-2 1,0-7 566,-1 1 0,-5-20 1,6 26-509,-8-25 755,3 13-669,1 0 0,1 0-1,1-1 1,0 1 0,0-18 0,3 32-222,0 1 1,0-1 0,0 0 0,0 0 0,0 1-1,1-1 1,-1 0 0,0 0 0,1 1-1,-1-1 1,0 0 0,1 1 0,-1-1-1,1 0 1,-1 1 0,1-1 0,-1 0-1,1 1 1,-1-1 0,1 1 0,0-1-1,-1 1 1,1 0 0,0-1 0,-1 1-1,1 0 1,0-1 0,0 1 0,-1 0 0,1 0-1,0 0 1,0-1 0,-1 1 0,3 0-1,31 2 432,-31-1-259,93 15 76,-30-7-171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52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 17012,'0'-3'1424,"-5"12"-1040,-5 10-184,-1 14 632,0 10-224,2 14-344,0 2-120,7 3-96,2-2-24,4-8-72,3-8-56,3-19-192,2-9-192,-3-25-360,-4-11 2296,-6-16-1528,-5-8 0,-3-9 64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53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13595,'8'-4'1784,"10"-1"-992,11 3-239,7 0 1519,13-1-1096,5 0-216,8 0-304,0 1-175,-3-3-449,-5 1-369,-14-2 457,-5 3-152,-23 3-104</inkml:trace>
  <inkml:trace contextRef="#ctx0" brushRef="#br0" timeOffset="1">96 232 15523,'13'5'1721,"18"-6"-905,8-6-304,14-3 688,4-1-120,3 1-271,-2 2-281,-6 3-616,-4 4-368,-21 5 376,-6 3-128,-24 4-105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53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1 171 14731,'16'4'1657,"20"-6"-913,10-9-264,13 0 712,7-4-320,4-3-744,0-4 816,1-7-744,-6-4-104,-13-1-120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53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16227,'6'14'1545,"-12"11"-961,-13 1-224,-4 10 1184,0 4-727,-5 14-417,4 5-120,5 13-56,7 1-16,14-5-128,8-3-16,19-6-72,6-5-48,9-14-296,6-7-344,5-21 568,2-9-105,0-25-39</inkml:trace>
  <inkml:trace contextRef="#ctx0" brushRef="#br0" timeOffset="1">470 314 17636,'-7'-1'1736,"6"2"-1184,1 2-232,4 3 761,5 3-177,5 2-424,5 4-176,6 1-264,5 0-136,3-3-320,5-3-264,1-7-441,1-5 873,-3-9-184,-1-5-192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54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130 349 14811,'-21'20'1416,"-3"8"-879,2 3-201,2 10 600,4 5-200,4 6-208,8 0-224,4 3-624,0-4-1672,-1 0 1776,-2-2-248,-3-12-225</inkml:trace>
  <inkml:trace contextRef="#ctx0" brushRef="#br0" timeOffset="1">514 0 15075,'0'51'1633,"0"1"-1089,0 6-120,-2 6 712,-4 22-496,-4 10 24,-14 8-104,-3 0-135,-15 3-441,-7 3-337,-18 9 321,-6-9-64,-6-11-72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9:12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11971,'5'117'1509,"23"136"1,-13-133-1071,29 180 256,17 177-293,-61-472-473,0-1-1,0 1 0,0-1 1,0 0-1,-1 1 1,0-1-1,1 1 0,-3 4 1,2-8-6,1 0 1,-1 0-1,1 0 0,-1 0 1,1 0-1,-1-1 1,1 1-1,-1 0 0,0 0 1,0-1-1,1 1 1,-1 0-1,0-1 1,0 1-1,0-1 0,0 1 1,0-1-1,0 1 1,0-1-1,0 0 0,0 1 1,0-1-1,0 0 1,0 0-1,0 0 0,0 0 1,0 0-1,0 0 1,0 0-1,0 0 0,0 0 1,0 0-1,0-1 1,0 1-1,0 0 1,0-1-1,0 1 0,-1-1 1,-5-3-146,-1 0 0,1-1 1,0 0-1,1 0 0,-8-7 1,10 9 85,-31-28-811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9:12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0 282 10514,'11'36'807,"1"-1"-1,1 0 1,2-1 0,2-1-1,29 45 1,-37-62-613,1 0 0,1 0 0,1-1 0,0-1 0,19 18 0,-28-29-123,0-1 0,0 1 1,1-1-1,-1 1 0,0-1 0,1 0 0,-1-1 0,1 1 1,0 0-1,0-1 0,0 0 0,-1 0 0,1 0 1,0-1-1,0 1 0,0-1 0,0 0 0,0 0 1,0 0-1,0 0 0,0-1 0,0 0 0,0 0 1,0 0-1,0 0 0,0 0 0,0-1 0,-1 0 0,1 0 1,-1 0-1,6-4 0,2-4 103,0 0 0,-1 0 0,0-1 1,-1 0-1,0-1 0,-1 0 0,12-22 0,39-99 374,-58 131-546,33-85-665,38-163-1,-58 183 288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9:13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1469 12883,'0'1'81,"0"0"0,0-1 1,0 1-1,0 0 0,-1-1 1,1 1-1,0-1 0,0 1 1,-1 0-1,1-1 0,-1 1 1,1-1-1,0 1 0,-1-1 0,1 1 1,-1-1-1,1 1 0,-1-1 1,1 1-1,-1-1 0,0 0 1,1 1-1,-1-1 0,1 0 1,-2 1-1,1-2-32,1 1 0,-1 0-1,1-1 1,-1 1 0,0-1 0,1 1-1,-1-1 1,1 1 0,-1-1 0,1 1 0,-1-1-1,1 0 1,0 1 0,-1-1 0,1 1 0,0-1-1,-1 0 1,1-1 0,-11-42 1229,-1-61 97,4-148 0,45-454-924,-33 664-445,2 0 1,2 0-1,2 1 1,21-60-1,-28 96-10,-1 0 0,1 0-1,1 0 1,-1 1 0,1-1 0,0 1-1,0 0 1,0 0 0,1 0 0,0 0-1,0 1 1,10-8 0,-10 10-6,-1 0 1,1 0-1,-1 1 0,1-1 1,-1 1-1,1 0 0,0 0 1,0 1-1,0-1 0,-1 1 1,1 0-1,0 1 0,0-1 1,0 1-1,-1 0 0,1 0 1,0 0-1,4 2 0,-1 0-6,1 1 1,-1 0-1,0 0 0,0 1 0,0 0 0,-1 0 0,0 0 0,0 1 0,0 0 1,-1 1-1,0 0 0,0 0 0,0 0 0,-1 0 0,0 1 0,-1 0 0,0 0 1,7 17-1,-8-14 28,0 1 1,0 0-1,-1-1 1,0 1 0,-1 0-1,0 0 1,-1 0-1,0 0 1,-1 0 0,-1 0-1,0 0 1,0 0-1,-9 22 1,3-12 61,-1-1 1,-2 0-1,0 0 0,-1-1 1,-1 0-1,-1-1 0,0-1 1,-1 0-1,-2-1 0,-28 24 0,13-23-378,32-18 301,-1 0 0,0 1 1,1-1-1,-1 0 0,1 1 0,-1-1 0,0 0 1,1 0-1,-1 0 0,1 1 0,-1-1 1,0 0-1,1 0 0,-1 0 0,0 0 1,1 0-1,-1 0 0,0 0 0,1-1 1,-1 1-1,1 0 0,-1 0 0,0 0 0,1-1 1,-1 1-1,1 0 0,-1-1 0,1 1 1,-1 0-1,1-1 0,-1 1 0,1-1 1,-1 1-1,1-1 0,-1 1 0,1-1 0,0 1 1,-1-1-1,1 1 0,0-1 0,-1 1 1,1-1-1,0 0 0,0 1 0,0-1 1,-1 1-1,1-2 0,0-26-116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4:25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22 15427,'0'-1'75,"0"0"0,0 0 1,-1 0-1,1-1 0,0 1 0,0 0 0,-1 0 0,1 0 0,-1 0 0,1 0 0,-1 0 0,1 0 0,-1 0 1,0 1-1,1-1 0,-1 0 0,0 0 0,0 0 0,0 1 0,-1-2 0,1 2-29,0 0-1,1 0 1,-1 0-1,0 0 0,0 0 1,0 0-1,1 0 1,-1 0-1,0 0 1,1 1-1,-1-1 1,0 0-1,0 1 1,1-1-1,-1 0 0,0 1 1,1-1-1,-1 1 1,1-1-1,-1 1 1,1-1-1,-2 2 1,-1 2 106,-1 0 1,1 1-1,0 0 1,0-1-1,0 1 0,1 0 1,-4 9-1,0 10-25,0 0-1,2 0 1,1 0-1,1 1 1,1 28-1,3-1-100,12 74-1,22 47-120,4 21-193,-40-193 285,0 0 0,1 0-1,-1 0 1,0 0-1,1 0 1,-1 0 0,0 0-1,0 0 1,0 0 0,0 0-1,0 0 1,0 0 0,-1 0-1,1 1 1,0-1 0,0 0-1,-1 0 1,1 0-1,-1 0 1,1 0 0,-1 0-1,0 1 1,0-2 5,0 0-1,0 0 1,0 0 0,0-1-1,0 1 1,1 0 0,-1 0-1,0-1 1,0 1 0,0 0 0,1-1-1,-1 1 1,0-1 0,0 1-1,1-1 1,-1 1 0,0-1-1,1 0 1,-1 1 0,0-2-1,-35-43 141,34 43-139,1 0 3,-27-36 301,2-2-1,1 0 0,-20-47 0,44 84-267,0 0 1,0 1 0,0-1-1,0 0 1,0 0-1,1 0 1,-1 1-1,1-1 1,0 0-1,0 0 1,1-5 0,-1 6-27,0 1 0,1 0 0,0 0 0,-1 0 0,1-1 0,0 1 1,0 0-1,-1 0 0,1 0 0,0 0 0,0 1 0,0-1 0,0 0 1,0 0-1,1 0 0,-1 1 0,0-1 0,0 1 0,0-1 1,0 1-1,1-1 0,-1 1 0,0 0 0,1-1 0,-1 1 0,0 0 1,3 0-1,51-3-209,-44 4 311,0-1 0,0-1-1,-1 1 1,1-2 0,0 0 0,-1 0 0,0-1-1,19-7 1,3-10-4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9:14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13515,'5'3'1256,"8"-3"-672,2-4-192,9-5 577,7-1-217,7-3-184,5-1-48,4-2-296,2 0-224,-6 0-488,-1 3-120,-10 3 440,-7 3-128,-20 7-120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9:14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0 184 12403,'4'5'1496,"20"-11"-768,6-10-288,16-4 1609,8-3-1297,14-2-216,3 0-280,4-1-40,-3 0-48,-7 5-96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9:15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1 14059,'-19'0'1080,"-10"10"-856,-3 6-88,-5 16 344,-1 8-144,2 9-183,4 3-33,9 6-56,6 0 8,12-4 0,10-5 0,15-14 0,6-9-32,16-15-120,4-5-200,10-12 256,4-7-56,-1-10-40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9:16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19 13987,'0'-1'89,"-1"0"-1,0 0 1,1-1-1,-1 1 1,0 0-1,1 0 1,-1 0-1,0 0 1,0 1-1,0-1 1,0 0-1,0 0 1,0 0-1,0 1 1,0-1-1,-1 1 1,1-1-1,0 1 1,0-1-1,0 1 1,-1 0-1,1-1 1,0 1-1,0 0 1,-1 0-1,1 0 1,-2 0 0,1 1 15,0 0 1,0-1 0,-1 2 0,1-1 0,0 0-1,0 0 1,0 1 0,0-1 0,1 1 0,-1-1 0,0 1-1,0 0 1,-1 2 0,-4 6 174,0 1 0,1-1-1,0 1 1,-7 17 0,7-9-149,0 0 1,1 0 0,1 0-1,-3 31 1,6-38-132,1-1 1,0 1-1,1-1 0,0 0 1,0 1-1,2-1 0,-1 0 1,1 0-1,5 12 1,-6-19 1,-1 0 0,1-1 0,0 1 0,1-1 0,-1 0 0,1 0 0,-1 0 0,1 0 0,0 0-1,0 0 1,0-1 0,0 1 0,1-1 0,-1 0 0,1 0 0,-1 0 0,1 0 0,0-1 0,-1 0 0,1 1 0,0-1 0,0-1 0,0 1 0,0-1 0,0 1 0,0-1 0,5 0 0,-2-1 18,1 0 0,-1-1 1,1 1-1,-1-2 0,0 1 0,0-1 0,0 0 0,0 0 0,-1 0 0,1-1 0,-1 0 0,0-1 0,10-8 0,-8 4 29,0 0 0,0 0 0,-1-1 0,0 0-1,-1-1 1,0 1 0,-1-1 0,0 0 0,0 0-1,-1-1 1,-1 0 0,3-13 0,-5 18-68,0 1 0,0-1 0,-1 1 0,0 0 0,0-1 1,0 1-1,-1-1 0,0 1 0,0 0 0,0-1 0,-1 1 0,0 0 0,0 0 0,-1 0 0,0 0 0,0 1 1,0-1-1,-1 1 0,1 0 0,-1 0 0,0 0 0,-1 0 0,0 1 0,-7-7 0,6 8 111,0 0 0,-1 0 0,1 0 0,-1 1 0,0 0 0,0 0 0,0 1 0,-9-1 0,7 0-278,5 2 143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9:16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13867,'20'91'2493,"-16"-65"-1960,1 1 0,2-1 0,1-1 0,0 1 0,2-1 0,18 31 0,-26-53-451,0 1 0,1-1-1,-1 1 1,1-1 0,0 0 0,0 0 0,0 0-1,0-1 1,5 4 0,-6-5-49,-1-1 0,0 1-1,1 0 1,-1-1 0,1 1 0,-1-1-1,1 0 1,-1 0 0,1 1 0,0-1 0,-1 0-1,1 0 1,-1 0 0,1-1 0,-1 1-1,1 0 1,-1-1 0,1 1 0,-1 0-1,1-1 1,-1 0 0,1 1 0,-1-1-1,0 0 1,1 0 0,-1 0 0,0 0 0,2-1-1,2-4 73,1 0-1,-1 0 0,-1-1 0,1 1 0,-1-1 0,-1 0 1,1 0-1,-1-1 0,0 1 0,2-10 0,3-15 217,5-34-1,-11 50-240,4-18 111,-1 14-194,-1-1 0,-1 0 1,-1 1-1,-1-1 1,-1 0-1,-2-21 0,0 39 127,3 6-173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9:17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6 13451,'1'1'141,"-1"-1"1,0 0 0,1 1-1,-1-1 1,0 0-1,0 1 1,0-1-1,1 1 1,-1-1 0,0 0-1,0 1 1,0-1-1,0 1 1,0-1-1,0 0 1,0 1-1,0-1 1,0 1 0,0-1-1,0 1 1,0-1-1,0 0 1,0 1-1,0-1 1,0 1 0,0-1-1,-1 0 1,1 1-1,0-1 1,0 1-1,-1 0 1,-8 25 1565,2-6-1295,2 2-300,1 0 0,1 0 0,1 1 0,0-1 0,5 42 0,-2-52-133,0 0 0,1 1 0,1-1-1,0 0 1,1 0 0,0 0 0,1-1-1,0 0 1,1 0 0,0 0 0,1 0 0,8 10-1,-12-18-43,0 1 0,0-1 1,1 0-1,-1 0 0,1-1 0,0 1 0,0-1 0,0 1 0,0-1 0,0 0 0,0-1 0,1 1 0,-1-1 0,1 0 0,8 1 0,-7-1 20,0-2-1,0 1 1,1-1 0,-1 1-1,0-2 1,0 1-1,0-1 1,-1 0-1,1 0 1,0 0-1,7-5 1,29-20-287</inkml:trace>
  <inkml:trace contextRef="#ctx0" brushRef="#br0" timeOffset="1">410 1 17020,'-8'20'1384,"2"3"-1048,5 5-128,2 2 296,5 6-24,4 2-272,1-1-264,1-2-536,0-2-216,-5-5 624,-3-8-176,-4-11-136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9:17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12043,'3'-10'248,"1"0"0,0 0 0,1 1 0,0 0 0,1 0 0,0 0 0,0 1-1,1-1 1,8-7 0,-11 12-146,0 1 0,1 0-1,-1 0 1,1 0 0,-1 0-1,1 1 1,0 0 0,0 0-1,0 0 1,0 0 0,0 1-1,1 0 1,-1 0 0,0 0-1,1 1 1,-1 0 0,0 0-1,1 0 1,9 2 0,-9 0-50,-1-1 1,1 1 0,-1-1 0,1 2 0,-1-1 0,0 1 0,1-1 0,-1 1 0,-1 1 0,1-1 0,0 1 0,-1 0 0,0 0-1,0 0 1,0 0 0,0 1 0,-1 0 0,1 0 0,-1 0 0,-1 0 0,1 0 0,-1 0 0,0 1 0,0-1 0,0 1 0,-1 0-1,0-1 1,0 1 0,0 0 0,-1 0 0,0 0 0,0 0 0,0-1 0,-1 1 0,0 0 0,0 0 0,0-1 0,-1 1 0,0 0-1,-3 7 1,-5 3 260,0-1-1,-1 0 0,-24 26 0,21-26 166,1 2 0,-16 22-1,28-38-446,1 0-1,-1 0 0,0 0 0,1 0 1,-1 0-1,1 0 0,-1 1 0,1-1 1,0 0-1,-1 0 0,1 0 1,0 0-1,0 0 0,0 1 0,0-1 1,0 0-1,0 0 0,0 0 1,1 3-1,-1-4-32,1 1 0,-1 0 0,1 0 0,-1-1 0,1 1 0,0 0-1,-1-1 1,1 1 0,0-1 0,0 1 0,-1-1 0,1 1 0,0-1 0,0 0 0,0 1 0,0-1 0,0 0 0,-1 0 0,3 1 0,4-1-168,1 0 0,-1 0 1,1 0-1,-1-1 0,8-1 1,76-18-406,-37 8 200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9:17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9 233 15963,'-1'1'123,"0"0"-1,1 0 0,-1 0 0,0 0 0,1 0 1,-1 0-1,0 0 0,1 0 0,-1 1 0,1-1 1,0 0-1,-1 0 0,1 0 0,0 0 0,0 1 1,-1 0-1,2-2-46,0 0 1,-1 0-1,1 0 1,0 0-1,-1 0 0,1 0 1,0 0-1,-1 0 1,1 0-1,0 0 1,-1-1-1,1 1 1,-1 0-1,1 0 0,0-1 1,-1 1-1,1 0 1,-1-1-1,2 0 1,37-30 1638,4-9-1406,-3-3 0,60-79 1,-100 122-313,0 0 0,0 0 0,0 0 0,0 0 0,0 0 0,0 0 1,0 0-1,1 0 0,-1 0 0,0 1 0,0-1 0,0 0 0,0 0 0,0 0 0,0 0 1,0 0-1,0 0 0,0 0 0,0 0 0,0 0 0,0 0 0,0 0 0,0 0 0,1 0 1,-1 0-1,0 0 0,0 0 0,0 0 0,0 0 0,0 0 0,0 0 0,0 0 0,0 0 1,0 0-1,0 0 0,0 0 0,0 0 0,0 0 0,1 0 0,-1 0 0,0 0 1,0 0-1,0-1 0,0 1 0,0 0 0,0 0 0,0 0 0,0 0 0,0 0 0,0 0 1,0 0-1,0 0 0,0 0 0,0 0 0,0 0 0,0 0 0,-1 10-26,-5 15 51,-2-1-38,1 2 1,1-1-1,1 1 1,1 0-1,2 0 1,0 0-1,3 33 1,-1-58-62,0 1 1,0-1 0,1 1-1,-1-1 1,0 1-1,0-1 1,1 1 0,-1-1-1,1 1 1,0-1-1,-1 0 1,1 1 0,0-1-1,0 0 1,0 1-1,-1-1 1,3 2 0,-2-3 41,-1 0 0,0 0 0,1 0-1,-1 0 1,0 0 0,1 0 0,-1 0 0,1 0 0,-1 0 0,0 0 0,1 0 0,-1 0 0,0 0 0,1 0 0,-1 0 0,0-1 0,1 1 0,-1 0 0,0 0 0,0 0 0,1 0 0,-1-1-1,0 1 1,0 0 0,1-1 0,9-14-151,2-10-326</inkml:trace>
  <inkml:trace contextRef="#ctx0" brushRef="#br0" timeOffset="0.49">397 1 15859,'3'26'1729,"-2"-2"-1065,-1-2-280,9 3 744,2-4-296,4-5-776,-1-4-992,4-7 872,0-2-256,1-3-176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9:18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79 14675,'0'39'1672,"0"9"-1087,1 10-193,1 4 760,5 2-472,-1-1-48,3-8-240,-1-6-192,2-15-344,-1-10-192,-2-12-408,-5-11-128,-4-4 616,-6-10-208,-8-16-136</inkml:trace>
  <inkml:trace contextRef="#ctx0" brushRef="#br0" timeOffset="1">1 85 13115,'-1'-5'182,"2"-1"0,-1 1 0,0 0 0,1-1 0,0 1 0,2-6 0,-2 9-141,0 0 0,0 0 0,0 0 1,0 0-1,0 0 0,1 0 0,-1 1 0,0-1 1,1 1-1,-1-1 0,1 1 0,0 0 0,-1-1 0,1 1 1,0 0-1,0 0 0,0 0 0,0 0 0,3-1 1,7-1 248,1 0 1,-1 1-1,1 1 1,-1 0-1,1 0 1,14 2-1,-4 1 151,1 1-1,33 8 1,-48-9-307,1 1 1,0 0-1,-1 1 0,0 0 1,1 0-1,8 7 0,-15-9-84,0 0 1,0 1-1,0-1 0,-1 1 0,1 0 0,-1-1 0,0 1 0,1 0 0,-1 0 0,-1 1 0,1-1 1,0 0-1,-1 1 0,0-1 0,0 0 0,0 1 0,0 0 0,0-1 0,-1 1 0,1 5 0,-3 9 141,0-1 0,0 1 0,-2-1 0,0 0 0,-1 0-1,-1-1 1,-10 21 0,8-20 16,1 1 1,1-1-1,1 1 0,0 1 1,1-1-1,-1 20 0,4-37-220,1 0 0,0 1 1,0-1-1,0 0 0,0 1 0,0-1 0,0 0 0,0 0 0,0 1 0,0-1 0,1 0 0,-1 0 0,0 1 0,1-1 0,-1 0 0,1 0 0,-1 0 0,1 0 0,0 0 0,0 0 1,-1 0-1,1 0 0,0 0 0,0 0 0,0 0 0,0 0 0,0 0 0,0-1 0,0 1 0,0 0 0,0-1 0,0 1 0,1-1 0,-1 1 0,0-1 0,0 0 0,1 1 0,-1-1 1,0 0-1,0 0 0,1 0 0,-1 0 0,2 0 0,1-1-66,0 0 0,0 0 0,0 0 1,-1 0-1,1-1 0,0 1 0,-1-1 1,1 0-1,-1 0 0,1 0 0,-1-1 0,5-3 1,14-20-294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9:18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1 524 17060,'0'2'277,"1"0"1,-1 0-1,1 0 1,-1 0-1,1 0 1,0 0-1,0 0 0,-1 0 1,2-1-1,-1 1 1,0 0-1,0-1 1,0 1-1,3 2 1,11 15 614,-12-12-882,-1-1 0,0 1 0,0 0 0,0 0 0,-1 0 0,0 0 0,0 0 0,-1 0 0,0 0 0,0 0 0,-1 0 0,0 0 0,0 0-1,-3 12 1,3-18-8,1-1-1,0 0 0,0 1 0,0-1 0,0 0 1,0 1-1,0-1 0,-1 1 0,1-1 0,0 1 1,0-1-1,0 0 0,0 1 0,1-1 0,-1 1 0,0-1 1,0 0-1,0 1 0,0-1 0,0 0 0,0 1 1,1-1-1,-1 1 0,0-1 0,0 0 0,0 1 1,1-1-1,-1 0 0,0 0 0,1 1 0,-1-1 1,0 0-1,1 0 0,-1 1 0,0-1 0,1 0 1,-1 0-1,1 1 0,19-3 63,21-16-220,-28 9-19,-1 0 0,-1 0 0,0-1 0,0-1 0,0 0 0,-2 0 0,1-1 0,14-25 0,7-16-160</inkml:trace>
  <inkml:trace contextRef="#ctx0" brushRef="#br0" timeOffset="1">173 4 15315,'-2'-3'1274,"4"5"-337,10 12 184,16 24-62,-15-14-795,-2-1 0,-1 2 0,0-1 0,10 46 0,9 106 69,-23-137-362,-3-1 0,-1 1 0,-2 0 0,-5 43 0,3-70-26,0 1 1,-1-1 0,0 0-1,-1 0 1,0 0 0,-1 0 0,0-1-1,-1 1 1,0-1 0,-1-1 0,0 1-1,0-1 1,-1 0 0,-1-1 0,0 0-1,-16 13 1,-28 11-177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4:26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1 539 12667,'55'0'1344,"17"-12"-928,34-14-168,19-10 536,29-13-264,6-8-55,14-4-161,-1 1-112,-18 2-184,-7 7-104,-31 8-184,-22 7-121,-28 14-711,-18 5 912,-30 9-176,-15 5-152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9:19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1035 12755,'-4'5'394,"-8"14"588,12-18-967,0-1 0,0 1 0,0-1 0,0 1 0,0-1 1,0 1-1,0-1 0,0 0 0,0 1 0,0-1 0,1 1 0,-1-1 0,0 1 1,0-1-1,0 1 0,1-1 0,-1 1 0,0-1 0,0 0 0,1 1 0,-1-1 0,0 1 1,1-1-1,-1 0 0,1 1 0,-1-1 0,0 0 0,1 0 0,-1 1 0,1-1 1,-1 0-1,1 0 0,-1 0 0,1 0 0,-1 1 0,1-1 0,-1 0 0,1 0 0,-1 0 1,1 0-1,0 0 0,8 1 184,0 0 0,0 0 1,1-1-1,-1 0 0,0-1 1,11-2-1,59-15 586,-73 16-715,408-145 2074,-278 94-1721,624-232 320,11 20-1346,-452 159 286,229-69-573,-523 169 649,-20 6 160,0-1 1,0-1 0,0 1 0,0-1 0,0 0-1,5-2 1,-10 4 76,0 0-1,0 0 1,0 0-1,0 0 1,0 0 0,0-1-1,0 1 1,0 0-1,0 0 1,0 0-1,0 0 1,-1 0 0,1 0-1,0 0 1,0 0-1,0 0 1,0 0-1,0 0 1,0 0 0,0 0-1,0 0 1,0-1-1,0 1 1,0 0-1,1 0 1,-1 0 0,0 0-1,0 0 1,0 0-1,0 0 1,0 0-1,0 0 1,0 0 0,0 0-1,0 0 1,0 0-1,0 0 1,0 0-1,0 0 1,0-1 0,0 1-1,0 0 1,0 0-1,0 0 1,0 0-1,0 0 1,0 0-1,1 0 1,-1 0 0,0 0-1,0 0 1,0 0-1,-22 2-301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9:19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13227,'6'-5'322,"1"1"1,0-1-1,0 1 0,0 0 1,0 1-1,1 0 0,0 0 1,0 0-1,8-1 0,2 1 130,-1 0-1,1 1 1,19 1-1,-33 1-388,0 0 0,0 0 0,0 0 0,0 1 0,0-1 0,0 1 0,0 0 0,0 0 0,0 1 0,0-1 0,0 1 0,-1 0 0,1 0 0,-1 0 0,1 0 1,-1 1-1,4 3 0,-5-4-42,-1 1 1,1-1-1,-1 1 1,1 0-1,-1 0 1,0 0-1,0 0 1,0 0-1,0 0 1,-1 0-1,1 0 1,-1 0-1,0 0 1,0 0-1,0 0 1,0 1-1,0-1 1,-1 0-1,0 0 1,1 0-1,-1 0 1,0 0-1,-3 5 1,-11 25 36,-2 0-1,-40 59 1,14-24-19,34-52-31,-46 82 46,49-87-38,1 1-1,1 0 1,-1 1-1,2-1 1,0 1-1,-2 15 1,5-26-11,0 0 0,-1 0 0,1 0 0,0 0 0,0 1 1,0-1-1,1 0 0,-1 0 0,0 0 0,1-1 0,0 1 0,-1 0 1,1 0-1,0 0 0,0 0 0,0 0 0,0-1 0,0 1 0,0 0 1,0-1-1,1 1 0,1 1 0,0-2 3,-1 1 0,1-1 0,-1 0 0,1 0 0,-1-1 0,1 1-1,0 0 1,-1-1 0,1 0 0,0 1 0,-1-1 0,1 0 0,0 0 0,4-1 0,5-2 21,1 0-1,-1 0 1,1-1 0,-1-1-1,18-9 1,-6 1 100,-1-1 1,-1-1-1,0 0 0,-1-2 0,-1-1 0,-1 0 1,0-1-1,-1-1 0,25-39 0,-40 54-63,0 0-1,-1 0 0,1 0 0,-1-1 0,0 1 0,-1-1 0,0 0 0,1-7 1,-1 11-50,-1 1 1,0-1 0,0 1-1,0 0 1,0-1 0,0 1-1,-1-1 1,1 1 0,0 0-1,-1-1 1,1 1 0,-1 0 0,1-1-1,-1 1 1,0 0 0,0 0-1,1-1 1,-1 1 0,0 0-1,0 0 1,0 0 0,0 0-1,0 0 1,0 0 0,-1 0-1,1 1 1,0-1 0,0 0-1,-1 1 1,1-1 0,0 1 0,-1-1-1,1 1 1,0 0 0,-1-1-1,1 1 1,-2 0 0,-3 0-8,1 0 1,0 0 0,-1 1 0,1 0-1,0 0 1,0 0 0,0 0 0,0 1 0,0 0-1,0 0 1,-6 4 0,3-2 87,1 1 0,-1 0 0,1 0 0,0 1 0,-12 12-1,9-6-89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9:20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1 461 14867,'-1'1'115,"1"0"0,0 0 0,0 0 0,0 0 0,0 0 0,0 0 0,1 0 0,-1-1-1,0 1 1,0 0 0,1 0 0,-1 0 0,0 0 0,1 0 0,-1 0 0,1 0 0,-1 0 0,1 0 0,0 0 0,0-1-51,-1 1 0,1-1 1,-1 0-1,1 0 0,-1 0 1,1 0-1,-1 0 0,1 0 1,0 0-1,-1 0 0,1 0 1,-1 0-1,1-1 0,-1 1 1,1 0-1,-1 0 0,1 0 1,-1-1-1,1 1 0,-1 0 1,1 0-1,-1-1 0,0 1 1,1-1-1,4-3 315,0-1-1,-1 1 1,0-1-1,7-10 1,14-26 453,-2-1 1,24-60-1,26-95-454,-61 160-339,-3 14-64,-9 23 24,0 0 0,0 0 1,0 0-1,0 1 0,0-1 0,0 0 1,1 0-1,-1 0 0,0 0 0,0 0 1,0 0-1,0 0 0,0 0 1,0 1-1,0-1 0,0 0 0,0 0 1,1 0-1,-1 0 0,0 0 1,0 0-1,0 0 0,0 0 0,0 0 1,0 0-1,1 0 0,-1 0 1,0 0-1,0 0 0,0 0 0,0 0 1,0 0-1,0 0 0,1 0 0,-1 0 1,0 0-1,0 0 0,0 0 1,0 0-1,0 0 0,0 0 0,0 0 1,0-1-1,1 1 0,-1 0 1,0 0-1,0 0 0,0 0 0,0 0 1,0 0-1,0 0 0,0 0 1,0 0-1,0-1 0,0 1 0,0 0 1,0 0-1,1 0 0,-1 0 0,0 0 1,0 0-1,0-1 0,0 1 1,0 0-1,0 0 0,0 0 0,0 0 1,2 10-41,4 70-136,-4-42-148,1-1 1,2 0-1,1 0 1,12 37-1,-17-70 402,1-1 0,-1 0-1,1 0 1,-1 1 0,1-1 0,3 3 0,-5-5-78,0-1 0,1 1 1,-1-1-1,1 0 0,-1 1 1,1-1-1,-1 0 0,1 1 1,-1-1-1,1 0 0,-1 0 1,1 1-1,-1-1 0,1 0 1,-1 0-1,1 0 0,0 0 1,-1 0-1,1 0 0,-1 0 1,1 0-1,0 0 0,-1 0 1,1 0-1,-1 0 0,1 0 1,-1 0-1,1-1 0,-1 1 1,1 0-1,0 0 0,-1-1 1,1 1-1,-1 0 0,0-1 0,1 1 1,-1 0-1,1-1 0,-1 1 1,1-1-1,-1 1 0,0-1 1,1 1-1,-1-1 0,0 1 1,0-1-1,1 0 0,13-25-117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9:20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14923,'6'1'141,"-1"0"1,1 0-1,0 0 0,0 1 1,-1 0-1,1 0 0,-1 0 0,1 0 1,-1 1-1,0 0 0,0 0 1,0 1-1,-1-1 0,1 1 0,-1 0 1,0 1-1,0-1 0,7 9 1,-3-1-26,-1-1 1,0 1 0,0 0 0,-1 0 0,0 1 0,-1 0 0,3 15 0,-4-10-51,-1-1 0,0 1 0,-2 0 0,0 1 0,-1-1 0,-1 0 0,0 0 0,-2 0 0,-8 34 0,1-20 195,-2 1-1,-1-1 0,-2-1 0,-24 38 0,39-69-246,0 0-1,-1 1 0,1-1 0,0 1 1,0-1-1,-1 0 0,1 1 0,0-1 1,0 1-1,0-1 0,0 0 0,-1 1 1,1-1-1,0 1 0,0-1 0,0 1 1,0-1-1,0 1 0,0-1 0,0 0 1,0 1-1,0-1 0,0 1 0,0-1 1,1 1-1,-1-1 0,0 0 0,0 1 1,13 1 174,25-11-99,-30 6-65,27-6 17,-10 3-66,0-1 1,-1-2 0,37-16 0,-55 22 14,-1 0 0,1 0 0,-1-1 0,0 0 0,0 0 0,0 0 0,0 0 0,-1-1 0,0 0 0,0 0 0,0 0 0,0-1 0,-1 1 0,0-1 0,0 1 0,-1-1 0,1 0 0,-1 0 0,2-10 0,-4 13 23,1-1-1,-1 0 1,0 0 0,0 1 0,0-1-1,0 0 1,-1 1 0,0-1 0,0 0-1,0 1 1,0-1 0,0 1 0,0-1-1,-1 1 1,0 0 0,0-1-1,0 1 1,0 0 0,0 0 0,-3-3-1,2 4 5,1 1-1,0-1 0,-1 0 0,1 0 0,-1 1 0,1-1 0,-1 1 0,0 0 0,0 0 0,1 0 0,-1 0 0,0 1 0,0-1 0,0 1 1,0-1-1,0 1 0,0 0 0,0 0 0,0 1 0,0-1 0,0 0 0,0 1 0,0 0 0,0 0 0,-4 2 0,0 0 9,0 1-1,0 0 0,0 0 1,1 1-1,-1 0 0,1 0 1,0 0-1,1 1 1,-1 0-1,-4 8 0,6-9-125,0 0-1,1 1 1,0 0-1,0-1 1,0 1 0,1 0-1,-1 1 1,2-1-1,-1 0 1,1 1-1,0-1 1,-1 13-1,2-17 71,0 0 1,1 0-1,-1 0 0,0 0 0,1-1 0,-1 1 0,1 0 0,-1 0 0,1 0 0,0-1 0,0 1 0,0 0 1,0-1-1,0 1 0,0-1 0,2 2 0,9 2-304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9:21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16436,'23'-9'1001,"-1"0"1,46-10 0,-55 16-773,0 0 0,0 2 0,0-1 0,0 2 0,0 0 0,25 3 0,-36-3-211,0 0-1,0 1 0,1-1 0,-1 1 0,0-1 0,0 1 1,0 0-1,0 0 0,0 0 0,0 0 0,0 0 0,0 0 1,0 1-1,0-1 0,-1 1 0,1-1 0,0 1 0,-1 0 0,0-1 1,1 1-1,-1 0 0,0 0 0,0 0 0,0 0 0,0 0 1,0 0-1,0 0 0,-1 1 0,1-1 0,-1 0 0,1 0 1,-1 0-1,0 1 0,0-1 0,0 0 0,0 1 0,0-1 0,-1 0 1,1 0-1,-2 3 0,-1 9 2,-2-1 0,0 1 0,-1-1-1,0-1 1,-8 13 0,13-24-15,-38 60 119,24-38-4,-22 41 0,36-63-109,0 1-1,0-1 1,0 1-1,1-1 1,-1 1 0,0 0-1,1-1 1,0 1-1,-1 0 1,1 0-1,0-1 1,0 1 0,0 0-1,0 0 1,0-1-1,1 3 1,-1-4-4,1 1 1,-1-1-1,0 1 0,1-1 1,-1 1-1,1-1 0,-1 1 1,1-1-1,-1 0 0,1 1 1,0-1-1,-1 0 0,1 0 1,-1 1-1,1-1 0,0 0 1,-1 0-1,1 0 0,0 0 1,-1 0-1,1 0 0,-1 0 1,1 0-1,0 0 0,-1 0 1,1 0-1,1 0 1,5-2-9,0 0 1,0-1-1,-1 1 1,1-1 0,11-7-1,90-59-458,-74 47 343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9:26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3440 241 5953,'-1345'-225'4279,"753"210"-2797,4 50-1367,540-31-76,26-3-15,-193 23 341,188-20-278,1 2 1,0 2 0,0 0-1,1 1 1,-45 24 0,30-9-20,1 2 1,2 2 0,0 1 0,2 2 0,1 1-1,2 2 1,1 1 0,-43 64 0,63-83-68,1 1 0,1 1 0,1 0 0,0 0 0,-9 35 1,15-42-2,0 0 0,0 0 0,1 1 0,0-1 0,1 1 1,1-1-1,0 0 0,0 1 0,1-1 0,0 0 1,6 15-1,3 1-1,2 0 1,0-1-1,2 0 0,1-1 1,1-1-1,1-1 0,21 21 1,158 141-4,-132-128 6,10 11 3,217 180-8,-243-212-7,2-1-1,2-3 1,0-3 0,71 29 0,-29-24-37,2-4 0,189 32 0,208-12-83,-178-41-358,1-14 0,-1-14 0,594-112 0,-546 43-407,-275 61 737,170-79 0,136-98 658,-16-29 116,-359 219-501,-1 0 0,-1-1 0,-1-2 0,0 1-1,-1-2 1,0 0 0,-2-1 0,23-37 0,-32 47-25,-1 0-1,0-1 1,0 0-1,-1 1 1,0-1 0,0-1-1,-1 1 1,-1 0 0,0 0-1,0-1 1,-1 1-1,0-1 1,-1 1 0,0 0-1,0 0 1,-1-1 0,-1 1-1,0 0 1,0 0-1,-1 1 1,0-1 0,-8-12-1,2 8-20,1 0-1,-2 2 0,0-1 0,0 1 0,-1 1 1,-1 0-1,0 0 0,0 2 0,-25-15 0,-9 0-202,-84-31 0,-134-29-1354,51 19 543,109 25 522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9:27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2240 23 12027,'-10'-4'287,"0"0"1,0 0 0,0 2 0,-1-1 0,1 1-1,-20-1 1,-67 3 106,74 1-295,-405 1 300,275-1-334,0 7 0,0 6 1,1 7-1,-186 50 0,260-50-118,-2-4 0,-160 13-1,223-30 40,0 0 1,1-1-1,-1-1 0,1 0 0,-24-7 0,31 6 13,1 0-1,0 0 1,0-1-1,0 0 1,0-1-1,1 1 0,-1-1 1,1-1-1,1 1 1,-1-1-1,-10-13 1,-12-22-66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9:29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10514,'4'2'201,"0"0"1,0 0-1,0 0 0,0 0 0,0 1 0,-1 0 1,7 5-1,12 9 292,-10-10-428,1 0 0,0-1-1,0-1 1,1 0-1,-1-1 1,1 0 0,0-1-1,17 1 1,12-1 46,59-4 1,-66-1-57,1 2 0,65 8 0,-79-3-29,0 1-1,-1 0 1,0 2 0,-1 1-1,34 18 1,91 69 68,-81-51-86,-25-20-2,0-2 0,2-2-1,78 29 1,142 27 5,-10-3 10,-192-52-17,-1 3 0,-1 1 0,-1 4 0,-2 2 0,86 64 0,-56-28 2,275 201 37,-310-237-40,-1 3-1,-2 2 1,-1 2 0,55 61-1,258 340 64,-310-367-41,50 98 0,26 87-18,-70-142-15,4 15 12,50 158 1,-80-191 7,-4 1 0,18 145 0,1 347 29,-38-479-32,4 532-5,-18-509 9,-6-1 0,-53 232-1,-62 88 109,-39 165 82,101-185 230,43-249-189,-37 355 1067,45-378-1165,6 158-82,10-267-61,-3 5 4,-2-1 1,-2 0-1,-3 0 1,-3-1-1,-2 0 1,-24 57-1,27-83-7,-2 0 0,-2-1-1,0 0 1,-2-1 0,-26 31 0,7-16 6,-1-1 0,-52 42 0,78-73 7,8-6-4,0-1 0,-1 0 0,1 0-1,-1-1 1,0 1 0,0-1 0,0 0 0,-8 3-1,13-6-27,-1 0-1,1 0 1,0 0-1,-1 0 0,1 0 1,0 0-1,-1 0 1,1 0-1,0 0 1,-1 0-1,1 0 1,0 0-1,-1 0 0,1 0 1,0 0-1,-1-1 1,1 1-1,0 0 1,0 0-1,-1 0 1,1 0-1,0-1 0,0 1 1,-1 0-1,1 0 1,0-1-1,0 1 1,0 0-1,-1 0 1,1-1-1,0 1 0,0 0 1,0-1-1,0 1 1,0 0-1,0-1 1,-1 1-1,1 0 1,0-1-1,0-15-1012,0 12 890,0 1-181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9:29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82 12475,'0'-20'791,"-1"14"-665,1 0 0,-1 0 1,1 0-1,1 1 0,-1-1 0,1 0 0,3-9 0,-4 15-118,0 0 0,0-1 0,0 1 1,0 0-1,0 0 0,0 0 0,0 0 0,0-1 0,0 1 1,0 0-1,0 0 0,0 0 0,0-1 0,0 1 0,0 0 0,0 0 1,0 0-1,0 0 0,0-1 0,1 1 0,-1 0 0,0 0 0,0 0 1,0 0-1,0 0 0,0-1 0,1 1 0,-1 0 0,0 0 0,0 0 1,0 0-1,0 0 0,1 0 0,-1 0 0,0 0 0,0 0 0,0 0 1,1 0-1,-1 0 0,0 0 0,0 0 0,0 0 0,1 0 1,-1 0-1,0 0 0,0 0 0,0 0 0,0 0 0,1 0 0,-1 0 1,0 0-1,0 0 0,0 0 0,1 0 0,-1 0 0,0 0 0,0 1 1,0-1-1,0 0 0,0 0 0,1 0 0,-1 0 0,0 0 0,0 1 1,0-1-1,0 0 0,0 0 0,0 1 0,5 16 269,-2 17-211,-1 0 0,-2 0 0,-9 64 0,-29 104-18,10-69 124,28-132-167,-3 23 34,5-15 15,-2-9-51,0 0 0,0 0-1,0 1 1,0-1 0,1 0-1,-1 0 1,0 0-1,0 0 1,0 0 0,1 0-1,-1 0 1,0 0 0,0 0-1,0 0 1,0 0 0,1 0-1,-1 0 1,0 0 0,0 0-1,0 0 1,1 0-1,-1 0 1,0 0 0,0 0-1,0 0 1,0 0 0,1 0-1,-1 0 1,0 0 0,0 0-1,0 0 1,0 0 0,1-1-1,-1 1 1,0 0 0,0 0-1,0 0 1,0 0-1,0 0 1,1-1 0,10-10 115,21-22 0,5-7 11,7 2 1,1 2 0,57-33 0,104-51-68,-105 64 17,-41 18-95,-11-1-33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0:00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19 11546,'-16'-12'675,"5"6"575,10 6-1211,1 1-1,0 0 0,-1-1 1,1 1-1,-1 0 0,1 0 1,0-1-1,0 1 0,-1 0 1,1 0-1,0 0 0,0-1 0,0 1 1,0 0-1,0 0 0,0 0 1,0 0-1,0-1 0,0 2 1,-3 49 171,-3-1 1,-2 0-1,-19 66 1,5-24-114,-73 427 12,49 7-146,98 603-90,14-652-10,-63-458 121,-1-10-21,-1 1 1,2-1 0,-1 0 0,5 9-1,-6-16 21,0 0-1,0 0 0,0 0 0,0-1 0,0 1 0,1 0 0,-1-1 0,0 1 0,1-1 0,-1 1 1,1-1-1,0 0 0,-1 0 0,1 0 0,0 0 0,0 0 0,0 0 0,0 0 0,0 0 0,0-1 0,0 1 1,0-1-1,3 1 0,71 3-248,44 4 240,-15 6 104,1-5 0,197-8-1,783-34-42,270 36-269,-1035 5 288,469 69 1,-676-58-55,211 29 28,-1-20-18,25-29 10,-41 0-6,4 23 12,-146 1-21,-15 0-1,228 4 1,-268-31-62,118-19 1,108-35-170,-14 2 56,-313 55 159,168-18-368,-158 19 395,0 0 1,0 1 0,0 1 0,0 1 0,0 1 0,34 11 0,-52-14 1,0 0-1,0 0 1,1 0-1,-1-1 1,0 1 0,0-1-1,0 0 1,0 0 0,0 0-1,1 0 1,-1 0-1,0 0 1,0 0 0,0-1-1,0 1 1,1-1 0,-1 0-1,0 1 1,2-3-1,1 0 17,0-1-1,0 0 0,-1 0 0,0 0 0,7-9 0,-9 11-31,166-177 216,-42 49-195,183-256 10,-206 252-32,87-122-134,-147 192 64,-3-2 0,36-81 0,28-131-53,-23 55 76,-58 168 24,59-101 0,13 24 16,-63 91 20,-2-2 1,31-54-1,-58 90-2,1-1 0,-1 1 0,-1 0 0,1-1-1,-1 1 1,0-1 0,-1 0 0,0 0 0,0-11 0,-1 15-8,0 1 0,-1-1 1,0 0-1,1 0 0,-1 0 1,-1 0-1,1 1 0,0-1 0,-1 0 1,0 1-1,0-1 0,0 1 1,0 0-1,-1 0 0,1 0 1,-1 0-1,0 0 0,0 0 0,0 1 1,-4-4-1,-7-2-13,0 0 1,-1 0-1,1 2 0,-2-1 1,-30-7-1,-85-11-111,93 19 79,-1120-183-1473,-950-87 1448,1331 238-1358,-2 30-249,595 8 1121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4:27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130 187 15147,'-9'3'326,"0"1"-1,0 0 1,0 1-1,1 0 1,0 0-1,0 0 1,0 1-1,-9 10 1,12-11-277,0 1 1,1 0-1,0 0 1,1 0 0,-1 0-1,1 0 1,0 1-1,1 0 1,0-1 0,0 1-1,0 0 1,-1 9-1,2-8-35,0 0 0,1-1 0,0 1-1,0 0 1,0 0 0,1 0 0,4 15 0,-5-21 8,1 1 0,0-1 1,0 1-1,0-1 1,0 0-1,1 0 0,-1 1 1,0-1-1,1 0 1,0 0-1,-1 0 0,1 0 1,0-1-1,0 1 1,0 0-1,0-1 1,0 0-1,1 1 0,-1-1 1,0 0-1,1 0 1,-1 0-1,0 0 0,1-1 1,-1 1-1,1-1 1,0 1-1,2-1 0,4 0 66,-1-1-1,0 0 0,0-1 0,0 0 0,0 0 0,0 0 0,0-1 0,0-1 1,-1 1-1,1-1 0,-1 0 0,11-9 0,4-4 208,-1 0-1,28-31 1,-33 31-131,0-1 1,-1 0-1,-1-1 1,18-34-1,-28 46-135,0-1 1,-1 1-1,0-1 1,0 0-1,-1 0 1,0 0-1,0 0 1,-1-1-1,0 1 1,-1 0-1,0-1 1,0 1-1,0 0 0,-1 0 1,-1-1-1,-2-11 1,2 16-27,1 1 0,0 0 1,-1 0-1,0 0 0,0 0 1,0 0-1,0 0 0,0 0 1,0 0-1,-1 1 0,1 0 1,-1-1-1,0 1 0,1 0 1,-1 0-1,0 0 0,-1 1 0,1-1 1,0 1-1,0-1 0,-1 1 1,1 0-1,0 0 0,-1 1 1,1-1-1,-1 1 0,1 0 1,-1 0-1,-6 0 0,6 1-10,-1-1 0,0 1 0,0 0 0,1 0 0,-1 1 0,1 0 0,-1-1 0,1 1 0,-1 1 0,1-1 0,0 1-1,0-1 1,0 1 0,1 1 0,-1-1 0,1 0 0,0 1 0,-1-1 0,2 1 0,-1 0 0,-3 7 0,3-6-6,1 0 0,0 0 0,0 0-1,1 1 1,0-1 0,0 0 0,0 1 0,1-1 0,-1 1 0,1-1 0,0 1 0,1-1-1,-1 1 1,3 8 0,0-7 15,-1-1 0,1 1 1,0 0-1,0-1 0,1 0 0,0 0 0,0 0 0,0 0 0,1-1 0,6 7 0,-2-4-100,0-1-1,0 0 1,0 0-1,1-1 0,0-1 1,0 1-1,0-2 1,0 1-1,1-1 0,0-1 1,0 0-1,0-1 1,0 0-1,13 1 1,-17-3-26,-1-1 0,0 0 1,0 0-1,0 0 1,0 0-1,0-1 1,0 0-1,-1-1 1,1 1-1,6-5 1,10-4-355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0:01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2915 155 3681,'-853'-48'648,"165"8"862,-395-6 4177,1008 44-5435,19 1-298,-79-11-1,110 6-4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0:37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1 1 14035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0:40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602 0 10978,'-25'3'104,"1"0"0,-1 2 0,1 0 0,0 2 0,0 1 0,1 0 0,0 2 0,1 1 0,0 0 0,-34 25 1,26-14 7,1 2 0,1 1 0,2 1 0,0 1 0,2 2 0,-30 43 0,41-53-41,1 1 0,1 1 1,1 0-1,1 0 0,1 1 1,1 0-1,0 0 0,2 1 0,-4 34 1,8-46-60,1-1 0,-1 1 0,2 0-1,-1-1 1,2 1 0,-1 0 0,1-1 0,1 0 0,0 1 0,1-1 0,-1 0 0,2 0 0,0-1-1,0 0 1,0 1 0,1-2 0,1 1 0,0-1 0,0 0 0,0 0 0,1-1 0,14 12 0,-11-12 29,0 0 1,1-1 0,0 0-1,0-1 1,0 0 0,1-1-1,-1 0 1,1-1 0,22 3-1,-16-5 37,0 0-1,0-1 0,0-2 0,-1 1 1,1-2-1,21-6 0,-8 0 102,-1-2 0,-1 0 0,0-3 0,0 0 0,-2-2 0,0-1 0,39-31 0,-44 29 13,-1-2 0,0 0 0,-1-2 0,21-29 0,-30 34-79,0-1 0,-1 0 1,0-1-1,-2 0 0,0 0 1,8-32-1,-15 43-103,0-1 1,0 0-1,-1 0 1,0 1-1,-1-1 1,0 0-1,-1 0 1,0 0-1,0 0 1,-1 1-1,-1-1 0,1 0 1,-2 1-1,1 0 1,-7-12-1,5 11-109,-2 1 0,1 0 0,-1 0 0,0 0 0,-1 1 0,0 0 0,0 0 0,-1 1 0,0 0 0,0 1 0,0 0 0,-1 0 0,-13-4 0,6 3-53,0 1 1,0 0-1,-1 2 1,-22-3-1,-10 2-376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0:34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12891,'0'1'58,"0"0"1,0 0 0,0 0 0,0 0-1,0 0 1,0 0 0,0 0-1,0 0 1,1 0 0,-1-1-1,0 1 1,1 0 0,-1 0-1,0 0 1,1 0 0,-1 0 0,1-1-1,-1 1 1,1 0 0,0 0-1,-1-1 1,1 1 0,0-1-1,0 1 1,-1 0 0,1-1 0,0 1-1,0-1 1,0 0 0,1 1-1,34 12 343,-25-10-301,57 15 57,2-3 0,0-3 0,0-3 0,1-3 0,117-6 0,-75-8-213,1-6 0,196-49 0,-307 62 40,143-31-439,-121 30 312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0:35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47 13235,'-2'1'137,"-2"2"73,-1 0 1,1 1 0,0-1-1,-8 9 1,12-12-196,0 0-1,-1 1 1,1-1 0,0 1 0,0-1 0,-1 1-1,1-1 1,0 1 0,0-1 0,-1 1-1,1-1 1,0 1 0,0-1 0,0 1 0,0-1-1,0 1 1,0-1 0,0 1 0,0 0 0,0-1-1,0 1 1,0-1 0,0 1 0,1 0-1,0 0 15,-1 0 0,1-1-1,0 1 1,0 0 0,0 0-1,0-1 1,0 1 0,0-1-1,0 1 1,0-1-1,0 1 1,0-1 0,0 0-1,1 0 1,-1 1 0,0-1-1,1 0 1,46 5 331,0-3 1,-1-1-1,50-7 1,-89 5-324,445-37 1344,-57 2-2998,-291 24 901,-64 3 258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0:35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11931,'6'3'1392,"11"-1"-896,18-4-160,8-4 1752,18-2-1751,10-1-81,9-1-64,-1 0-96,-8 0-368,-7 2-56,-21 7 248,-20 2-113,-31 8-79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0:36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1 187 12003,'29'4'1376,"10"-7"-864,17-15-208,11-3 1032,15-3-1192,6-2-184,-8-6 216,-15-3 8,-30 3-184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0:36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18 640 10194,'-6'12'567,"5"-9"-486,-1-1 1,1 1 0,-1 0-1,1 0 1,0-1-1,0 1 1,0 0 0,1 0-1,-1 0 1,1 0 0,-1 0-1,1 1 1,0-1 0,0 4-1,1-7-50,-1 1 1,0-1-1,1 1 0,-1-1 0,0 0 0,1 1 1,-1-1-1,1 0 0,-1 0 0,1 1 0,-1-1 1,0 0-1,1 0 0,-1 1 0,1-1 0,-1 0 1,1 0-1,-1 0 0,1 0 0,-1 0 0,1 0 1,-1 0-1,1 0 0,-1 0 0,1 0 0,-1 0 1,1 0-1,-1 0 0,1 0 0,0-1 0,17-7 409,-16 7-381,15-9 221,-1-1-1,1-1 1,-2 0 0,18-18 0,53-63 496,-80 86-723,70-84 299,-4-4 0,-5-2 0,64-122-1,-127 214-433,-3 11 57,-6 15 3,-5 15-19,2 1 0,-7 70 0,14-101 41,1 0-1,0-1 1,1 1-1,-1 0 1,1-1-1,2 8 1,-3-11 1,1-1 0,0 1 0,-1-1-1,1 1 1,0-1 0,0 1 0,0-1 0,0 0 0,0 1 0,0-1 0,0 0 0,0 0 0,0 0 0,1 0 0,-1 0 0,0 0 0,1 0 0,-1 0 0,1 0-1,-1-1 1,1 1 0,-1 0 0,1-1 0,-1 0 0,1 1 0,0-1 0,1 0 0,3 0 5,-1 0-1,0-1 1,0 0 0,1 0-1,-1 0 1,0 0-1,0-1 1,0 0 0,-1 0-1,1-1 1,8-5 0,6-4 21,24-22 1,-2-4 40,45-54 1,-3 2-58,-82 90-13,-1-1 0,1 1 0,-1-1 0,1 1 0,-1-1 0,1 1 0,-1 0 0,1-1 0,-1 1 0,1 0 0,0-1 0,-1 1 0,1 0 0,0 0 0,-1-1 0,1 1 0,0 0 0,-1 0 0,2 0 0,-2 0 1,1 0 0,-1 1 0,0-1 0,1 0 0,-1 0 0,0 1-1,1-1 1,-1 0 0,0 0 0,1 1 0,-1-1 0,0 0 0,0 1-1,1-1 1,-1 1 0,0-1 0,0 0 0,0 1 0,0-1 0,1 1-1,-1-1 1,0 1 0,1 30-28,-1-25 22,0-6 7,-1 32-54,2 0-1,1 0 1,10 48-1,-10-72 41,0 0 0,0-1 0,0 1 0,1-1 0,0 1 0,1-1 0,0 0 0,0 0 0,0-1 0,1 1 0,0-1 0,0 0 0,1 0 0,-1-1 0,1 1 0,1-1 0,-1-1 0,1 1 0,14 6 0,-6-5-9,0-2 0,18 4 1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0:37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12371,'9'19'912,"16"-4"-648,9-4-80,11-3 312,12-7-96,19-5-104,10-5-32,6-10 2057,4-4-2001,-5-6 136,-4-1 136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0:38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16388,'1'6'1120,"19"-4"-856,9-1-96,18-2 280,9-4-192,19-3-504,5-5-128,7-2 400,-8-2-64,-8-5-184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29:47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16780,'3'15'1280,"18"-9"-888,9-6-112,22-3 440,9-3-272,12-4-120,8-3-16,6-2-72,0-3-184,-15 2-440,-11 1-232,-22 6-288,-10 2 664,-27 7-160,-2-1-152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4:27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1 16003,'-3'14'1529,"-12"6"-1169,-17 12-184,-2 3 744,-5 8-712,-2 5-24,5 1-128,4-4-176,5-4-360,4-7-120,9-15 2216,3-9-1680,5-21 64,3-12 16</inkml:trace>
  <inkml:trace contextRef="#ctx0" brushRef="#br0" timeOffset="1">39 46 16788,'9'3'1272,"5"10"-1008,5 5-104,12 8 416,3 0-224,14 2-472,3-1-320,8-9 424,3-2-104,-4-9-72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0:40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9714,'-19'0'800,"-1"3"-784,3 4-1096,2 3 1384,4 2-384,6 1-184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0:41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0 12347,'-8'3'119,"1"1"0,-1 0 0,1 0 0,0 0 0,0 1 0,0 0 0,1 1 0,-1-1 0,1 1 0,1 1 0,-1-1 0,1 1-1,0 0 1,0 0 0,1 0 0,-4 10 0,-6 14 161,1 1-1,-13 50 0,25-80-267,-64 289 953,21 7-560,-12 61-302,40-274-124,-4 13-464,-8 110 1,28-207 479,-1 8-40,0 0 1,1 0-1,0 0 1,1 0-1,0 0 1,0 0-1,4 13 1,7 2-206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0:41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1186 27 10226,'-4'-20'667,"2"14"-492,1 14-77,5 111 249,-5 1-1,-20 138 0,-58 150 232,78-401-551,-2 5 55,1 0 0,-2 0 0,0-1-1,0 1 1,-1-1 0,-9 16 0,14-27-48,0 1 1,-1-1 0,1 0-1,0 1 1,-1-1-1,1 1 1,0-1 0,-1 0-1,1 1 1,0-1-1,-1 0 1,1 0 0,-1 1-1,1-1 1,0 0-1,-1 0 1,1 1 0,-1-1-1,1 0 1,-1 0-1,1 0 1,-1 0 0,1 0-1,-1 0 1,1 0-1,-1 0 1,1 0 0,-1 0-1,1 0 1,-1 0-1,1 0 1,0 0 0,-1 0-1,1-1 1,-1 1-1,1 0 1,-1 0 0,1-1-1,-1 1 1,1 0-1,0 0 1,-1-1 0,0 0-1,-12-23 400,-8-37-48,-6-15 132</inkml:trace>
  <inkml:trace contextRef="#ctx0" brushRef="#br0" timeOffset="1">151 24 13227,'-73'57'784,"26"2"-728,16 3-48,36 0 32,24-3-16,33-21 2329,16-10-2137,15-23 176,3-10 168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0:53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1852 335 11138,'-2'-2'152,"0"0"-1,0 0 0,0 1 1,0-1-1,0 1 0,0-1 0,-1 1 1,1 0-1,0 0 0,-1 0 1,1 0-1,-1 0 0,1 1 1,-3-1-1,-43-5 300,20 4-407,-199-24-32,2 1-109,35-11-1065,-246-73-8510,333 82 9266,-17 0 751,-223-22-1,247 41-442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0:54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4107 0 6321,'-989'11'-112,"488"-3"1226,-199 21 3268,116-2-3602,496-25-812,-360 26-48,401-20 130,-1 1-1,1 3 1,1 1-1,0 3 1,1 1-1,1 2 1,-52 32-1,44-17-26,2 3 0,1 2-1,1 2 1,-77 88 0,119-122-14,0 0 0,0 0 0,1 1 0,0-1 0,1 1 0,0 0 0,0 0 0,0 1 0,-2 10 0,5-13-2,0-1 1,0 0-1,1 1 1,0-1-1,0 0 0,0 1 1,1-1-1,0 0 1,0 1-1,0-1 0,1 0 1,0 0-1,0 0 1,0 0-1,0 0 0,6 8 1,4 2-11,0 1 0,0-2 0,1 0 0,1 0 0,1-2 0,-1 1 0,2-2 0,0 0 0,19 10 0,14 3-502,100 37 0,-45-28-1113,188 35 1,114-10 846,-69-12 1172,618 71 1030,-664-98-1276,947 36-733,-411-62 1778,0-33-276,45-46-2094,-210 17 1234,-358 37 660,-4-21-238,-298 52-483,43-10 46,68-25 0,-102 32-41,0-1 0,0 0 0,-1-1 1,1 0-1,-2 0 0,1-1 0,-1-1 0,0 1 1,0-1-1,-1-1 0,13-15 0,-19 20 9,0 0 0,0 0 0,0 0 0,0 0-1,0 0 1,-1 0 0,0 0 0,1 0 0,-2-1 0,1 1-1,0-1 1,-1 1 0,0 0 0,0-1 0,0 1 0,-1-1-1,1 1 1,-1 0 0,0-1 0,-1 1 0,1 0 0,-1 0 0,1 0-1,-1 0 1,0 0 0,-1 0 0,1 0 0,-1 1 0,0-1-1,1 1 1,-7-5 0,-3-3 49,0 1-1,0 0 1,-1 1-1,-1 0 1,1 2-1,-1-1 1,-27-9-1,-26-3 32,0 2-1,-107-13 1,92 18-85,-278-44 41,-59-10-53,280 41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1:05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1 9290,'-22'6'203,"1"1"1,-1 2-1,1 0 0,1 1 1,0 1-1,0 0 1,1 2-1,0 0 0,-20 20 1,20-15-64,1 1 1,1 0-1,0 2 1,2 0-1,0 0 1,2 2-1,-21 43 1,26-46-90,1 0 1,0 1-1,2 0 1,0-1-1,1 2 1,2-1-1,0 0 1,1 1-1,3 35 1,0-39-36,1-1 0,1 0 0,1 0 0,0 0 0,1-1 0,1 1 0,0-1 0,1-1 0,1 0 0,1 0 0,0 0 0,19 21 0,-19-26-17,1 1-1,0-2 1,0 1 0,1-2 0,0 1-1,0-2 1,1 1 0,0-2 0,0 0 0,1 0-1,0-1 1,0-1 0,0 0 0,0-1-1,16 1 1,-14-3 25,0-1 0,0 0 0,1-1 0,-1-1 0,0-1 0,-1 0 0,1-1 0,0 0 0,-1-2 0,0 0 0,0 0 0,-1-1 0,21-14 0,-9 2 82,0-1 1,0-1 0,-2-2-1,-1 0 1,27-37-1,-19 19 126,-2-1-1,40-79 1,-56 92-125,-1 0 0,-1 0 0,7-32 0,-13 43-66,-2 0 1,0-1 0,-1 1 0,-1-1 0,-1 0 0,-2-22 0,2 36-40,-1 0 0,0 0 0,0 0 0,-1 1 0,1-1 0,-1 0 0,0 0 1,0 1-1,-1-1 0,1 1 0,-1 0 0,0 0 0,0 0 0,-1 0 0,-5-6 0,3 6-59,1 1 0,-1-1 0,0 1 0,0 0 1,0 0-1,0 0 0,0 1 0,-1 0 0,1 1 0,-11-2 0,-1 1-131,0 1 0,1 1-1,-1 1 1,0 1 0,1 0-1,-1 1 1,-30 10 0,12 0-188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1:06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564 67 10858,'-1'-4'86,"0"1"0,-1-1 0,0 0-1,0 1 1,0-1 0,0 1 0,0 0-1,-1 0 1,1 0 0,-1 0 0,0 0-1,0 0 1,0 1 0,0-1 0,0 1 0,-7-4-1,5 4-14,0 0 0,0 1 0,0-1-1,0 1 1,0 0 0,-1 1 0,1-1-1,0 1 1,0 0 0,-1 0 0,1 1-1,-10 1 1,2 2-37,0 0-1,1 1 1,-1 0 0,1 1-1,0 1 1,0 0-1,0 0 1,1 1 0,1 1-1,-1 0 1,1 0 0,1 1-1,-10 11 1,-12 20-24,1 1 0,-27 48 1,31-45-4,3 1 0,1 1 0,-25 77 0,38-93-8,1 1 0,2 0 1,1 1-1,1-1 0,2 1 0,3 58 0,1-76-3,0 0-1,0 0 1,2-1-1,0 1 0,0-1 1,1 0-1,1 0 1,1 0-1,0-1 1,0 0-1,11 13 0,-13-19 14,1-1-1,-1 0 0,1 0 0,0-1 0,1 0 0,-1 0 0,1 0 0,0-1 1,0 0-1,1 0 0,-1-1 0,1 0 0,0 0 0,0-1 0,0 0 1,0 0-1,0-1 0,0 0 0,0-1 0,0 1 0,14-3 0,-8 0 38,0 0-1,0-2 1,0 0-1,0 0 1,-1-1-1,0-1 1,0 0-1,-1-1 1,1 0-1,15-13 1,0-3 137,0-1 1,45-52-1,-41 38-16,-1-1 0,-3-2 1,-1-1-1,-2-1 0,24-56 0,-36 68-127,-1 0-1,-2-1 1,-1 0 0,-1-1 0,-2 0-1,-2 0 1,-1 0 0,-1-56-1,-3 76-83,0 1-1,-1 0 1,0 0-1,-1-1 1,-7-16-1,9 26 16,0-1 0,-1 1-1,1 0 1,-1 0 0,0 0 0,0 0 0,0 0 0,-1 0-1,1 0 1,-1 1 0,1-1 0,-1 1 0,0 0-1,0 0 1,0 0 0,0 0 0,0 0 0,-1 1-1,1-1 1,0 1 0,-1 0 0,-6-1 0,2 2-7,0 0 1,1 1 0,-1 0 0,0 1-1,1-1 1,-1 2 0,1-1 0,0 1-1,0 0 1,0 0 0,0 1 0,1 0-1,-13 9 1,-40 39-265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1:09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803 13 12811,'-18'-4'114,"0"1"0,0 0 0,-1 2 0,1 0 0,0 1-1,0 1 1,-35 5 0,29-1-88,0 2 0,1 0 0,0 1 0,0 2 0,-28 15 0,11 0-35,1 1-1,1 2 0,2 2 1,1 1-1,-53 61 0,65-66 18,2 0 0,0 1 0,3 2 0,0 0 0,-27 61 0,38-72-8,1 0 0,1 0-1,0 0 1,2 1 0,0-1 0,1 1 0,1 0 0,0 0-1,2 0 1,0-1 0,1 1 0,6 24 0,-3-23-21,2 0 1,0 0 0,1-1 0,1 0 0,1 0 0,0-1-1,2-1 1,0 0 0,27 30 0,-29-36 0,1-1 1,1 0-1,-1 0 1,2-1-1,-1-1 1,1 0-1,0-1 1,1 0-1,0-1 1,0-1-1,0 0 0,0-1 1,1 0-1,22 2 1,-16-5 41,-1-1 0,0-1-1,1-1 1,-1-1 0,0-1 0,0-1 0,0 0 0,-1-1 0,0-2 0,0 0-1,-1 0 1,0-2 0,33-23 0,-21 10 137,0-1-1,-2-1 1,-1-1-1,-2-2 1,0 0 0,36-56-1,-49 64-60,0 0 0,-1-1 0,-2-1 0,0 1 0,-1-1 0,-1-1 0,-1 1 0,4-31 0,-8 38-112,-1 0 1,-1 0-1,0 1 1,-1-1-1,0 0 0,-1 1 1,-1-1-1,0 1 0,-1-1 1,-1 1-1,0 1 1,-1-1-1,0 1 0,-10-16 1,4 13-70,0 1 0,-1 0 0,0 0 0,-1 2 0,-1-1 1,0 2-1,-19-13 0,-16-5-188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1:10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566 8 11907,'-6'-2'70,"-1"0"0,1 1 0,-1 0 0,1 0 1,-1 1-1,0 0 0,1 0 0,-1 0 0,1 1 1,-1 0-1,1 0 0,-1 1 0,1 0 1,-12 5-1,-7 3-15,0 2-1,-26 18 1,29-16-3,2 1-1,0 1 0,0 1 1,2 1-1,0 0 1,1 1-1,-20 30 1,14-14 54,2 0 0,1 2 0,-28 72 0,32-61-15,1 1-1,3 0 0,-10 83 1,18-99-74,2 0 1,2 0 0,1-1 0,1 1 0,2 0 0,14 55 0,-15-78-14,0 0-1,1-1 1,0 1-1,0 0 1,1-1-1,0 0 1,1 0-1,0-1 1,0 1-1,1-1 1,12 11 0,-15-16 9,1 0 1,-1 0-1,0-1 1,1 1-1,0-1 1,-1 0-1,1 0 1,0-1-1,0 1 1,0-1-1,0 0 1,0-1-1,1 1 1,-1-1-1,0 0 1,0 0-1,0-1 1,0 1-1,0-1 1,1 0-1,-1-1 1,-1 1-1,1-1 1,0 0-1,8-4 1,2-3 43,1 0 1,-2-1-1,1-1 1,-2 0-1,18-17 1,59-73 232,-88 98-283,34-42 127,-3-1 0,-1-2 0,42-88 0,-40 62-91,-4-1 0,20-80-1,-43 131-105,-1 0 0,-1-1 0,-1 1 0,-1-1 0,0-38 0,-4 57 26,1 0 1,-1 0 0,0 0 0,-1 1 0,1-1-1,-1 0 1,0 1 0,0-1 0,-1 1-1,0 0 1,-5-9 0,6 12 25,0 0 0,0 0 0,0 0 0,-1 0 0,1 0-1,0 0 1,-1 1 0,1-1 0,-1 1 0,1 0 0,-1-1 0,0 1 0,0 0 0,1 1 0,-1-1-1,0 1 1,0-1 0,0 1 0,0 0 0,0 0 0,0 0 0,1 0 0,-1 0 0,-3 1 0,-47 16-227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1:11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462 101 7338,'3'-7'451,"14"-40"769,-17 46-1128,1-1 0,-1 0 0,1 1 0,-1-1 0,0 0 0,0 1 0,0-1 0,0 0 0,0 1 0,0-1 0,0 0 0,-1 1 0,1-1 0,0 0 0,-1 1 0,1-1 0,-1 1 0,0-1 0,0 1 0,1-1 0,-1 1 0,0-1 0,-2-2 0,1 4-15,0-1 0,0 0 0,1 0 0,-1 1 0,0-1 0,0 1 0,0-1 0,1 1 0,-1 0 0,0-1 0,0 1 0,0 0 0,0 1 0,0-1 0,0 0 0,0 0 0,1 1 1,-1-1-1,0 1 0,0 0 0,-1 0 0,-40 21 419,17-5-374,1 2 1,1 0-1,1 1 0,-22 25 0,8-3-18,-44 63 0,61-76-66,2 0 0,1 2 0,1 0-1,-20 55 1,32-72-27,-1-1-1,2 1 0,0 0 1,1 0-1,0 1 1,1-1-1,0 0 1,1 1-1,1-1 0,1 0 1,0 0-1,0 0 1,2 0-1,4 15 0,-5-21 6,1-1 0,0 0 0,0 0 0,0 0 0,1 0 0,0-1-1,0 0 1,0 0 0,1 0 0,0 0 0,0-1 0,1 0 0,0-1 0,-1 1-1,1-1 1,13 5 0,-12-6 23,1 0-1,0-1 1,0 0 0,0 0-1,0-1 1,1-1 0,-1 1-1,0-1 1,0-1 0,1 0-1,-1 0 1,0-1 0,0 0-1,13-5 1,-4 0 55,0-1 1,0-1-1,-1-1 0,0 0 1,-1-1-1,-1-1 0,1-1 1,-2 0-1,0-1 0,0 0 1,-2-1-1,0-1 1,19-31-1,-20 28-20,-1 0 1,-1-1-1,-1 1 1,0-2-1,-2 1 0,-1-1 1,0 0-1,-1 0 1,-1 0-1,-2-1 1,0 1-1,-3-35 0,1 46-90,-1 0-1,0 0 1,-1 0-1,0 0 1,-1 0-1,0 1 0,0 0 1,-1-1-1,-1 2 1,1-1-1,-10-11 1,13 17-34,-1 0 0,0 1 1,1-1-1,-1 0 0,0 1 1,0 0-1,-1 0 0,1 0 1,0 0-1,-1 0 0,1 0 1,-1 1-1,1 0 0,-1 0 1,0 0-1,0 0 0,1 0 1,-1 1-1,0 0 0,0 0 1,0 0-1,0 0 0,1 0 1,-1 1-1,0 0 0,0-1 1,1 1-1,-1 1 0,0-1 1,1 1-1,-1-1 0,-5 5 1,6-4 5,0 0 1,-1 0-1,1 1 1,0-1-1,1 1 1,-1 0 0,0-1-1,1 1 1,0 0-1,0 1 1,-1-1-1,2 0 1,-1 1-1,0-1 1,1 1-1,-2 4 1,2 27-368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4:27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0 187 10570,'1'1'63,"-1"0"-1,0 0 1,0 0-1,1-1 1,-1 1-1,0 0 1,1-1-1,-1 1 1,1 0-1,-1-1 1,1 1-1,-1-1 1,1 1-1,0-1 1,-1 1 0,1-1-1,0 1 1,-1-1-1,1 1 1,0-1-1,-1 0 1,1 1-1,0-1 1,0 0-1,0 0 1,-1 0-1,1 0 1,0 0-1,0 1 1,0-1-1,-1-1 1,1 1-1,0 0 1,0 0-1,-1 0 1,1 0-1,0 0 1,0-1-1,-1 1 1,1 0-1,0-1 1,1 0-1,33-16 1735,-16 4-1364,-1-2-1,-1 0 0,0-1 1,-1-1-1,-1 0 1,0-1-1,-2-1 0,19-32 1,-35 61-123,1 0-1,0-1 1,1 1 0,0 0 0,0 13 0,1 3-308,4 39 1,-3-57-41,1 1 0,0-1 0,0 1 0,1-1-1,4 9 1,-6-15 30,0-1-1,0 1 1,0 0-1,0-1 1,0 1-1,0-1 1,0 0-1,1 1 1,-1-1-1,1 0 0,-1 0 1,4 2-1,-4-2 7,0-1 0,0 0 0,0 1 0,0-1 0,0 0-1,0 0 1,1 0 0,-1 0 0,0 0 0,0 0-1,0 0 1,0-1 0,0 1 0,0 0 0,0-1-1,0 1 1,0 0 0,0-1 0,0 1 0,0-1 0,0 0-1,0 1 1,2-2 0,12-13-101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1:11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540 25 14819,'-1'-2'34,"0"1"0,0-1 1,-1 0-1,1 0 0,-1 1 0,0-1 0,1 1 0,-1-1 0,0 1 0,0 0 0,0 0 1,0 0-1,0 0 0,0 0 0,0 0 0,0 1 0,0-1 0,-1 1 0,1-1 0,0 1 1,0 0-1,0 0 0,-1 0 0,1 0 0,0 0 0,0 0 0,-1 1 0,1-1 0,0 1 1,-2 0-1,-5 2-39,1 0 1,0 1 0,0 0-1,0 0 1,0 1-1,-10 8 1,-23 22-35,2 1 1,1 2-1,2 1 0,1 3 1,3 0-1,-49 84 0,61-90 14,3 0-1,0 1 0,-19 71 0,31-90 29,1 1-1,0-1 1,2 1-1,0 0 1,1 0 0,1 0-1,1 0 1,0 0-1,2 0 1,5 23 0,-5-33 4,0 0 0,1 0 0,0 0 0,0-1 0,1 0 0,0 1 0,11 12 0,-13-17 2,1 0 0,1 0 0,-1 0 1,0 0-1,1-1 0,0 0 0,0 0 1,0 0-1,0 0 0,0-1 0,1 0 1,-1 0-1,1 0 0,5 0 0,-2-1 17,-1-1-1,0 0 1,1 0-1,-1-1 1,0 0-1,0 0 0,1-1 1,-1 0-1,0-1 1,0 0-1,14-7 1,4-4 86,-1-2 1,25-19-1,-14 7 11,-2-1 0,-2-2 0,0-2 0,-3 0 0,0-2 1,-2-2-1,-2 0 0,-1-1 0,-3-2 0,34-81 0,-49 104-115,0-1 1,-2 0 0,0 0-1,0 0 1,-2-1 0,0 0 0,-2 1-1,-2-37 1,1 47-46,0 0 1,-1 0-1,0 0 0,0 0 1,-1 0-1,0 1 1,0-1-1,0 1 0,-1 0 1,-1 0-1,1 0 0,-1 0 1,0 1-1,-1 0 1,1 0-1,-1 0 0,0 1 1,-1-1-1,1 2 0,-1-1 1,0 1-1,-9-4 1,6 4-36,0 0 1,0 1-1,-1 0 1,1 1-1,-1 0 1,0 1-1,0 0 1,-18 1-1,4 2-59,0 1 0,-41 10-1,-20 12-227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1:12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5 11658,'-2'2'74,"0"0"-1,0 0 0,0 1 0,0-1 0,1 0 1,-1 1-1,1-1 0,-1 1 0,1-1 0,0 1 0,0 0 1,-1 3-1,0-1 24,-130 351 553,112-290-645,2 1 0,4 0 0,-9 105 1,23-171-6,-2 24 0,3 34 0,-1-52 4,1 0-1,0 1 1,1-1-1,-1-1 1,1 1-1,1 0 1,-1 0-1,1-1 1,6 10 0,-8-14 1,0-1 1,0 1-1,0 0 1,1-1-1,-1 1 1,1-1-1,-1 0 1,1 1-1,0-1 1,-1 0-1,1 0 1,0 0-1,0 0 1,0 0-1,0 0 1,0-1-1,0 1 1,0-1-1,0 1 1,0-1-1,0 0 1,0 0-1,0 0 1,0 0-1,0 0 1,0 0-1,0 0 1,0-1-1,0 1 1,0-1-1,0 0 1,0 1-1,0-1 1,0 0-1,0 0 1,-1 0-1,4-3 1,7-4 40,0-1-1,-1-1 1,0 0 0,13-14-1,-17 15-24,35-36 115,-2-2-1,-2-1 1,-2-2 0,-3-2-1,-1-1 1,-4-2-1,-1 0 1,30-95 0,-51 130-167,-1 0 0,-1-1 1,0 0-1,-2 0 0,-1 0 1,-1-31-1,0 46 12,-1-1-1,0 1 0,0-1 1,0 1-1,-1-1 0,0 1 1,0 0-1,-1 0 0,1 0 1,-1 0-1,-1 0 0,1 1 1,-1-1-1,0 1 1,0 0-1,-1 0 0,1 1 1,-1-1-1,0 1 0,0 0 1,-1 0-1,1 1 0,-1-1 1,-9-3-1,7 4-25,0 1 0,-1 0 1,1 1-1,-9-1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1:43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7218,'19'-3'4276,"8"5"-3091,3 0-1215,-4-4 24,-1-2 0,0-1 0,45-16 0,10-1-15,40-1-1,0 6 0,128-1-1,-113 18 61,154 20 0,-115-5 2,742 12 15,-37-51 368,-437 21-222,529 64 1,-660-37-172,404-21 1,-194-16-15,316-16 16,-2-14 12,-479 25-33,-29 8-25,-240 12 1,151 22 1,-199-18 110,0-2 0,0-1 0,-1-2 1,58-6-1,-52 2-1019,-42 7 500,-3-1 184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1:48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15851,'0'0'969,"0"3"-937,7-2-184,-7 4-201,2 0 369,5 0-136,8-7-56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3:20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 13987,'-12'17'637,"0"1"0,-12 27 0,-26 51-25,22-45-468,-36 94 0,59-129-131,1-1 0,0 1-1,1 0 1,1 1 0,1-1 0,0 0-1,1 1 1,2 17 0,0-21 20,0 0-1,1-1 1,0 1 0,1-1 0,0 0-1,1 0 1,0 0 0,1 0 0,1-1-1,13 19 1,-19-28-20,1-1 0,-1 1 0,1 0 0,0 0 0,-1-1 0,1 1 0,0-1 1,0 0-1,0 1 0,0-1 0,0 0 0,1 0 0,-1 0 0,0 0 0,0-1 0,1 1 0,-1-1 0,0 1 0,4-1 0,-3 0 13,0 0 0,0-1 0,1 0 0,-1 1-1,0-1 1,0 0 0,0-1 0,0 1 0,0-1-1,0 1 1,0-1 0,4-3 0,1-1 61,-1-1 0,1 0 0,-1-1 0,-1 0-1,1 0 1,-1 0 0,0-1 0,4-9 0,36-91 619,-3 6-494,-30 76-254,-2 0 0,0 0 0,-2-1 1,6-30-1,-13 46 18,0 1-1,0-1 1,-2 0-1,1 0 1,-1 0-1,-1 1 1,0-1-1,-1 0 1,0 1-1,-1-1 1,0 1-1,-9-22 1,10 30-4,1 0 0,-1 0 0,0 0 0,0 0 1,0 1-1,0-1 0,-1 0 0,1 1 0,-1 0 0,1-1 0,-1 1 1,0 0-1,0 0 0,0 1 0,0-1 0,0 1 0,0-1 0,-1 1 1,1 0-1,0 0 0,-1 1 0,-3-2 0,4 2-12,0 1 1,0-1-1,0 0 0,0 1 0,0-1 1,1 1-1,-1 0 0,0 0 0,0 0 0,0 0 1,1 1-1,-1-1 0,1 1 0,-1-1 0,1 1 1,0 0-1,-1 0 0,1 0 0,0 0 0,0 0 1,1 1-1,-1-1 0,0 1 0,1-1 1,-3 6-1,-5 16-220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4:39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10090,'3'-2'435,"0"1"-1,0-1 0,0 1 1,0 0-1,1 0 0,-1 0 1,0 1-1,0-1 0,1 1 1,4-1-1,2 0-161,76-7 77,-1 4 1,94 6 0,84-2-366,-255-1 14,154-10 5,189 11 1,-151 9 42,-158-10-350,0-2 0,69-12 1,-105 14 178,-6 2-18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4:46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8162,'34'-14'1968,"0"1"0,40-9 1,-53 17-1836,0 2 1,0 0 0,1 2 0,-1 0 0,24 3 0,494 17-26,0-28-20,-481 8-87,864-48-227,-861 41 221,-37 4 67,39-1 1,-59 6-196,-5 1 25,-11 4-29,7-3 106,-1 2-54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6:13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1038 57 8330,'-49'-17'1129,"23"8"-614,0 1 1,0 1-1,-41-5 0,50 10-448,1 1 0,-1 0 0,1 1 0,-1 1 0,0 1 0,1 1 0,0 0 0,-1 1 0,1 0 0,1 2 0,-1 0 0,1 0 0,0 2 0,0-1 0,-22 18 0,-16 18-45,-96 101 0,64-57-50,79-82 25,-45 44-32,-54 68 0,91-98 31,0 1 1,2-1-1,0 2 1,1 0-1,1 0 1,1 1-1,-11 38 1,15-36 2,1 0 0,1 0 0,1 1 1,1-1-1,1 1 0,1-1 0,2 1 0,0-1 1,1 0-1,2 0 0,0 0 0,17 40 1,-15-47 13,0 1 1,1-2-1,1 1 1,1-1-1,0 0 1,1-1-1,1-1 1,0 0-1,1 0 1,0-1-1,1-1 1,1-1 0,0 0-1,0-1 1,1 0-1,32 12 1,-32-17 34,-1-1-1,1 0 1,0-2 0,0 0 0,0 0 0,0-2-1,1 0 1,-1-1 0,0-1 0,0 0 0,0-2 0,17-4-1,10-7 98,0-1 0,-1-2-1,50-29 1,-29 11-36,-1-3 0,-2-2 0,85-77 0,-104 79-99,-2-2 1,-1-2-1,-3-2 0,-1-1 0,30-54 0,-53 79-1,-1 1-1,-1-2 0,-1 1 0,-1-1 0,11-46 1,-17 59 0,-1-1-1,0 1 1,0 0 0,-1-1 0,-1 1 0,1 0 0,-1-1 0,-1 1 0,0 0 0,0 0 0,-1 0 0,0 0 0,-1 0 0,1 0 0,-2 1 0,1 0 0,-12-15 0,3 7 11,-1 1 0,-1 1-1,-1 0 1,0 1 0,0 0-1,-2 1 1,-22-11 0,-138-56-12,101 48-113,40 14 73,12 3-13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7:47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615 49 8786,'-11'-8'370,"3"1"-73,0 1 1,-1 0-1,0 0 0,-10-4 0,16 9-228,0 0-1,0 0 1,0 0-1,-1 0 1,1 1-1,0-1 1,0 1-1,-1 0 1,1 0 0,0 0-1,0 0 1,-1 1-1,1-1 1,0 1-1,0 0 1,0 0-1,-5 2 1,-5 3 42,1 1-1,0 1 1,1-1 0,0 2 0,-11 10-1,-50 54 187,33-31-153,38-42-142,-54 57 148,-71 91 0,112-129-145,0 2 1,2 0-1,0 0 1,1 1-1,1 1 1,1 0-1,2 0 1,0 1-1,-4 25 1,8-24 33,0 0 0,2-1 0,1 1 0,1 0 0,1 0 1,6 30-1,-6-43 3,1 0 0,1 0 0,0-1-1,1 1 1,0-1 0,0 0 0,1 0 0,1-1 0,0 0 0,0 0 0,1 0 0,0-1 0,1 0-1,13 10 1,-4-6 68,1-1-1,0-1 0,35 14 1,65 17 265,-74-27-250,-11-5-78,0-2-1,0-2 1,1-1 0,0-2-1,1-1 1,-1-2 0,0-1-1,68-11 1,-90 9-33,-1 1 1,1-1-1,-1-1 0,0 0 0,0-1 1,0-1-1,0 1 0,-1-2 1,11-7-1,-14 7-5,0 1 1,-1-1 0,0-1-1,0 1 1,-1-1 0,0 0-1,0-1 1,-1 1 0,0-1-1,0 0 1,-1 0-1,3-12 1,3-13 4,-2-1-1,-1 1 1,4-62-1,-8 38-48,-9-87-1,5 128 21,-1 0-1,-1 0 1,-1 0 0,-1 0 0,-12-32-1,13 40 12,-1 0 0,0 0 0,-1 1 0,0-1 0,0 1-1,-1 1 1,0-1 0,0 1 0,-1 0 0,0 1 0,-14-10-1,-3 2 44,0 1-1,-2 1 1,-41-14-1,-88-13 1857,101 31-1588,7 5 98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36.7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495 1 10258,'-13'0'167,"0"-1"-1,0 1 0,0 1 1,0 1-1,0 0 1,0 0-1,1 1 1,-1 1-1,1 0 0,-23 11 1,18-6-27,1 1 0,1 1-1,0 0 1,0 1 0,1 0 0,-24 29 0,15-12-25,2 1 1,1 1-1,1 0 1,2 2 0,1 0-1,1 1 1,-12 47-1,15-38-73,2 0 0,2 1 0,1 0 0,3 0 0,2 0 0,6 85 0,-1-101-59,2 0 0,1 0 0,1-1 0,21 52 0,-20-60-11,2-1 1,0 0-1,1-1 1,0 0-1,2 0 0,0-1 1,22 21-1,-26-29 17,0-1-1,1 1 0,0-2 1,0 1-1,1-1 0,0-1 1,0 0-1,0 0 0,0-1 1,1-1-1,0 0 0,-1 0 1,1-1-1,13 0 0,-9-2 17,1 0-1,-1-1 1,1-1-1,-1-1 1,0 0-1,0-1 0,-1-1 1,1 0-1,29-15 1,-5-3 31,0-1 0,-2-3 1,-1 0-1,-1-3 1,-2-1-1,0-1 1,-3-2-1,-1-2 0,-1 0 1,-2-2-1,-2-1 1,36-72-1,-52 88-99,0 1 0,-1-2 1,-1 1-1,6-41 0,-12 54 41,0 0 0,0 0 0,-1 0-1,0-1 1,-1 1 0,0 0 0,-1 0 0,0 1 0,-1-1 0,1 0-1,-2 1 1,0-1 0,-9-16 0,6 16-47,-1 0-1,-18-17 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4:28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51 14027,'-4'-2'2136,"10"1"-1039,4-2-473,16-3 2312,4-1-1703,9 0-513,6-2-288,4 2-664,3 1-424,-5 3-2169,-8 3 2457,-16 4-368,-4 4-296</inkml:trace>
  <inkml:trace contextRef="#ctx0" brushRef="#br0" timeOffset="1">18 279 16996,'0'13'1520,"25"-16"-1048,7-7-216,14-7 392,8-2-304,3-3 1489,3-1-1457,-10 1-96,-6 2-8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37.5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443 0 11739,'-28'15'95,"1"2"1,0 0 0,1 2 0,0 1 0,2 1 0,1 1 0,0 1 0,2 1 0,1 1 0,-32 51 0,30-39-46,1 2 0,3 0 1,1 1-1,1 1 0,3 0 1,2 1-1,-10 65 0,17-83-35,2 0 0,1 1 1,1-1-1,1 0 0,2 0 0,0 0 0,1 0 0,1 0 0,2 0 0,12 32 1,-13-44-23,-1 0 0,2-1 0,0 0 1,0 0-1,1 0 0,0-1 1,1 0-1,0 0 0,0-1 0,1 0 1,0-1-1,1 0 0,0-1 1,0 0-1,1-1 0,-1 0 0,2-1 1,-1 0-1,0-1 0,25 5 0,-13-5 9,0-1 0,0-1 0,0-2 0,1 0 0,-1-1 0,0-2 0,0-1 0,-1 0 0,1-2-1,-1 0 1,0-2 0,0-1 0,-1 0 0,23-15 0,-12 5 79,-1-3 0,-1 0-1,-1-2 1,-1-1 0,-1-2 0,-1 0 0,-2-2 0,26-37 0,-38 47-1,0 0 0,-1-1 1,-1-1-1,-2 0 0,0 0 1,0-1-1,7-37 0,-13 48-68,-2 0-1,1 1 1,-2-1-1,1 0 1,-1 0-1,-1 0 0,0 0 1,-1 1-1,0-1 1,0 0-1,-1 1 1,-1-1-1,1 1 1,-2 0-1,1 0 0,-2 1 1,1 0-1,-10-13 1,5 11-99,0 0 1,-1 1-1,0 0 1,-1 0 0,-22-13-1,-71-33-421,49 28 361,-2-4-138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38.1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293 1 12571,'-25'13'263,"0"2"0,1 0 0,-33 29 1,45-32-251,-1 0 1,2 1-1,0 0 0,0 1 1,1 0-1,1 0 1,-8 18-1,5-5 12,0 1 1,3 1-1,0 0 0,2 0 1,1 0-1,1 1 1,-1 38-1,5-40-21,1-1 0,2 0-1,0 1 1,2-1 0,1 0 0,1 0 0,2-1 0,12 31-1,-14-42-19,1-1 0,1 0 0,0 0 0,1-1 0,1 0 0,0 0 0,1-1 0,0 0 0,0-1 0,2 0 0,-1-1 0,1-1 0,15 9 0,-15-11 7,1-1 0,-1 0 1,1-1-1,0-1 0,0 0 0,0-1 0,1 0 1,-1-1-1,1-1 0,-1 0 0,1-1 1,0-1-1,-1 0 0,24-5 0,-27 3 42,0 0-1,0 0 1,-1-1-1,0 0 1,0-1 0,0 0-1,0-1 1,-1 0-1,0-1 1,0 1-1,0-2 1,-1 1-1,0-1 1,-1-1-1,0 1 1,0-1 0,0 0-1,-2-1 1,1 1-1,-1-1 1,0-1-1,-1 1 1,3-11-1,-2 2 29,0-1-1,-2 1 0,0-1 0,-1 0 0,-1 0 0,-1 0 0,0 1 1,-2-1-1,0 0 0,-2 0 0,0 1 0,-8-25 0,3 20-68,0 1 0,-2 0 0,0 1 0,-1 0 0,-2 0-1,0 1 1,-20-21 0,26 33 6,0 0 1,-1 1-1,0 0 0,0 0 0,0 1 0,-1 0 1,-1 1-1,1 0 0,-1 1 0,0 0 0,0 0 1,0 1-1,-1 1 0,1 0 0,-1 1 0,0 0 1,-13-1-1,-19 7-57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38.8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436 0 10658,'-23'12'223,"1"0"0,0 2 0,1 0 0,0 2 0,1 0 0,-23 25-1,11-6 134,2 1-1,-39 59 0,49-63-115,2 0 1,1 1-1,2 1 0,-20 64 0,27-70-95,2 0 1,0 0-1,2 0 0,2 1 0,0-1 0,5 53 0,-2-69-103,1 0 1,0 1-1,1-1 1,1 0-1,0-1 1,10 23-1,-11-29-28,1 1 0,-1-1 0,1 1 0,0-1 0,0 0 0,1-1 0,0 1 0,0-1 0,0 0 0,0 0 0,0 0 0,1-1 0,0 0 0,0 0 0,7 3 0,1-2 15,0-1 0,0 0 1,0-1-1,0 0 0,1-2 0,-1 1 0,0-2 0,26-3 1,-8-2 66,0-1 0,58-21 0,-33 5 91,-1-2-1,105-66 1,84-93 354,-123 73-264,-110 98-256,0 0 0,-1-1 0,-1 0 1,0-1-1,-1 0 0,0-1 0,6-16 0,-14 29-30,1-1 0,-1 1 0,0-1 0,0 0 0,0 0 0,0 1 0,-1-1 0,0 0 0,1 0 0,-1 0 0,-1 0 0,1 0 0,-1 1 0,1-1 0,-1 0 0,0 0 0,0 1 0,-4-8 0,3 8-25,-1-1 1,1 1-1,-1 0 1,0 0-1,0 0 1,-1 1-1,1-1 0,0 1 1,-1 0-1,0 0 1,1 0-1,-1 0 1,0 0-1,-7-1 1,-6-1-236,0 1 0,0 0 0,-1 2 0,1 0 0,0 1 0,-33 4 0,3 3-235,-62 18 0,32-4-144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39.4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514 5 13059,'-18'-2'106,"1"0"1,-1 2-1,0 0 0,0 1 1,1 1-1,-1 0 0,0 2 1,1 0-1,0 1 0,0 0 1,-17 9-1,9-3-41,2 1 0,-1 2 0,2 0 0,0 1 0,-40 36 1,51-41-24,1 1 0,0 1 0,1-1 0,0 2 0,1-1 1,0 1-1,1 1 0,1-1 0,0 1 0,0 0 1,2 0-1,-4 19 0,5-12 8,1 0 1,0-1-1,2 1 1,1 0-1,0 0 0,2 0 1,0 0-1,1-1 1,2 0-1,0 1 0,0-2 1,2 1-1,1-1 1,21 35-1,-22-42-37,1 1 0,1-1 0,0-1 0,1 0 0,0 0 0,0-1 0,1 0-1,1-1 1,16 9 0,-18-12-11,0-1 1,1 0-1,0-1 0,0 0 0,1-1 0,-1 0 0,1-1 1,-1 0-1,1-1 0,0-1 0,0 0 0,13-1 0,-12-2 6,1 0-1,-1-1 1,0 0-1,0-1 1,0 0-1,0-2 1,-1 1-1,0-2 1,-1 1-1,1-2 1,-1 0-1,-1 0 1,0-1-1,0 0 1,-1-1-1,11-15 1,-5 5 11,-1-1 1,-1 0-1,-1-1 1,-2-1-1,0 0 1,-1 0-1,-1-1 1,7-35-1,-10 31-11,-1 1-1,-2-1 1,-1 0-1,-1 0 1,-1 0-1,-2 0 1,-5-29-1,6 53-19,0-1 0,0 1 0,-1 0 0,0-1 0,0 1 0,0 0 0,-1 0 0,0 0 0,0 0 0,0 1 0,0-1 0,-1 1 0,0 0 0,-6-6 0,6 8-19,1 0 0,-1 0 0,1 0 1,-1 0-1,0 1 0,0 0 1,0-1-1,0 2 0,0-1 0,0 0 1,0 1-1,0-1 0,0 1 1,0 0-1,0 1 0,0-1 0,0 1 1,0 0-1,-7 2 0,-1 1-23,1 1-1,0 1 0,0 0 1,0 0-1,-12 11 0,20-15 41,-41 30-180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40.0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473 7 12539,'-18'-3'88,"0"1"-1,0 1 1,0 0 0,0 1 0,1 2 0,-1-1 0,0 2-1,0 1 1,-24 7 0,29-6-72,0 0 1,1 1-1,0 1 0,0-1 0,0 2 1,1 0-1,0 0 0,0 1 0,1 0 1,1 1-1,-1 0 0,-14 22 0,9-8 32,1 1 0,2 1 0,0 0 0,1 1-1,2 0 1,1 0 0,-6 36 0,8-25-11,2-1 1,1 1-1,2 0 0,7 74 1,-4-97-37,0 0-1,1-1 1,1 1 0,1-1 0,0 0 0,0-1 0,2 1 0,-1-1 0,2 0 0,0 0 0,10 11-1,-11-15 19,1-1-1,0 0 0,0-1 0,1 0 0,0 0 0,0-1 0,1 0 0,0-1 0,0 0 0,0 0 0,0-1 0,1 0 1,0-1-1,0 0 0,12 1 0,-3-2 52,1-1 0,-1-1 0,0-1 0,0-1 0,0 0-1,0-2 1,0 0 0,-1-1 0,27-11 0,-10 1 141,-1-1-1,0-2 1,61-43-1,-50 26-32,-2-2-1,-2-2 0,-1-2 0,-2-1 0,-1-3 1,-3 0-1,58-101 0,-81 125-192,-1-1 0,-1 0 0,13-41 0,-21 57 13,0-1 1,-1 0-1,0 0 0,0 0 0,0 0 0,-1 0 1,0 0-1,-1 0 0,1 0 0,-1-1 1,0 2-1,-1-1 0,0 0 0,0 0 0,-1 0 1,1 1-1,-5-8 0,2 8-20,1 1 0,-1 0 0,0 0 0,-1 0 0,1 0 1,-12-7-1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42.7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1 212 12043,'40'-15'1240,"11"-4"-776,5 2-200,12-9 864,12-3-848,2 2-176,-2 1-96,-9 4-264,-8 6-160,-17 7 248,-12 4-128,-20 5 32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43.1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409 5 13267,'0'-1'37,"1"1"1,-1 0-1,0-1 1,1 1 0,-1 0-1,1-1 1,0 1-1,-1 0 1,1 0-1,-1-1 1,1 1-1,-1 0 1,1 0 0,0 0-1,-1 0 1,1 0-1,-1 0 1,1 0-1,0 0 1,-1 0-1,1 0 1,-1 0 0,1 0-1,0 0 1,0 1-1,-1 0-18,1-1-1,-1 1 0,0-1 0,1 1 1,-1 0-1,0-1 0,0 1 1,0 0-1,0-1 0,0 1 1,0 0-1,0-1 0,0 1 0,0 0 1,0-1-1,0 1 0,0 0 1,-1 1-1,-13 35 195,1-12-187,-1-2 0,-2 1-1,0-2 1,-21 23 0,-85 78 258,74-75-86,1-5 2,19-17 59,-29 34 1,56-59-245,0 0 0,0 0 0,0 1 0,0-1 0,0 0 0,0 0 0,0 0 1,1 1-1,-1-1 0,0 0 0,1 1 0,-1-1 0,1 1 0,-1-1 0,1 1 0,0-1 0,0 1 0,0-1 0,0 1 0,0-1 0,0 1 0,0-1 0,0 3 0,2-3-2,-1 1 0,0-1-1,1 0 1,-1 1-1,1-1 1,-1 0 0,1 0-1,0 0 1,0 0-1,-1-1 1,1 1 0,0 0-1,0-1 1,0 1 0,-1-1-1,1 1 1,0-1-1,0 0 1,4 0 0,40 1 24,1-1 0,68-10 1,-7 1-114,110 0 36,-118 7 4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44.9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276 55 13699,'0'-1'76,"0"0"0,-1 0 1,1 0-1,0 0 0,-1 0 0,1 0 0,0 1 1,-1-1-1,1 0 0,-1 0 0,0 0 0,1 0 1,-1 1-1,0-1 0,1 0 0,-1 1 0,0-1 1,0 0-1,0 1 0,1-1 0,-1 1 1,0-1-1,0 1 0,0 0 0,0-1 0,0 1 1,0 0-1,-2-1 0,-30-3 760,32 4-756,-8 0-12,0 0-1,1 1 1,-1-1-1,0 2 1,1-1 0,-1 1-1,1 1 1,0 0 0,0 0-1,0 0 1,0 1-1,0 0 1,1 1 0,0-1-1,0 2 1,0-1-1,0 1 1,1 0 0,-6 7-1,5-5-71,1 1-1,0-1 1,0 1-1,1 0 1,0 1-1,1-1 1,0 1-1,0 0 1,1 0-1,1 0 1,-1 0-1,2 0 1,-1 1-1,2-1 1,-1 16-1,1-23 13,1 0 0,-1 0 0,0 0 0,1-1 1,-1 1-1,1 0 0,0 0 0,0 0 0,0 0 0,0-1 0,1 1 0,-1 0 0,1-1 0,-1 1 0,1-1 0,0 0 0,0 0 0,0 1 0,4 1 0,-4-2 6,1-1 0,0 0 0,0 0 0,0 0 0,0 0 0,0 0 0,0 0 0,0-1 0,0 0 0,0 0 0,0 1 0,0-2 0,0 1 0,0 0 0,0-1 0,0 1-1,0-1 1,0 0 0,4-2 0,11-3 40,-1-2-1,0 0 0,-1-1 0,28-20 0,57-53 232,-65 50-150,57-37-1,-68 55-98,-25 14-35,1 0 0,-1 0 0,1 0 0,-1 0 0,1 0 0,-1 0 0,1 0 0,-1 0 0,0 0 0,1 0 0,-1 0 0,1 0 0,-1 0 0,1 0 0,-1 0 0,1 1 0,-1-1 0,0 0 0,1 0 0,-1 0 0,1 1 0,-1-1 0,0 0 0,1 1 0,-1-1 0,0 0 0,1 1 0,-1-1 0,0 0 0,1 1 0,-1-1 0,0 0 0,0 1 0,1-1 0,-1 1 0,0-1 0,0 1 0,0-1 0,0 1 0,0-1 0,0 0 0,0 1 0,0-1 0,0 1 0,0-1 0,0 1 0,0-1 0,0 1 0,0-1 0,0 1 0,-1 0 0,-4 27 7,5-26-9,-5 14-1,-1 4-3,1-1-1,0 1 1,1 0 0,2 0 0,-1 40 0,3-59 8,0 0 0,0 0 1,0 0-1,0 0 0,0 0 1,0 0-1,0 1 0,1-1 1,-1 0-1,0 0 0,1 0 1,-1 0-1,0 0 0,1 0 0,0 0 1,-1-1-1,1 1 0,-1 0 1,1 0-1,0 0 0,0 0 1,0-1-1,-1 1 0,2 0 0,-1-1 4,0 0 0,1 0 0,-1 0 0,0 0 0,0 0 0,0 0 0,0 0-1,0-1 1,0 1 0,0 0 0,0-1 0,0 1 0,0-1 0,-1 1-1,1-1 1,0 0 0,0 1 0,0-1 0,1-1 0,3-3 39,1-1 1,-1 0-1,0 0 1,0-1-1,3-7 1,1-3 72,-2 0 0,0-1 0,-1 1 0,-1-2 1,-1 1-1,0 0 0,0-21 0,-3 38-113,-1 1-1,0-1 1,0 1-1,1-1 1,-1 1 0,0-1-1,0 1 1,0-1-1,0 1 1,0-1 0,0 0-1,0 1 1,0-1-1,0 1 1,0-1 0,0 1-1,0-1 1,-1 1-1,1-1 1,0 1 0,0-1-1,-1 1 1,1-1-1,0 1 1,0-1 0,-1 1-1,1-1 1,-1 0-1,0 2-3,1 0-1,0 0 1,-1 0 0,1 0-1,0 0 1,0 0-1,-1 0 1,1 0 0,0 0-1,0 0 1,0 0-1,0 0 1,0 0 0,0 0-1,1 0 1,-1 1 0,1 2-11,-1 0 1,1 0 0,0 0 0,0 0 0,1-1 0,-1 1 0,1 0 0,0-1 0,0 1 0,0-1 0,0 1 0,0-1 0,1 0-1,0 0 1,-1 0 0,1 0 0,0 0 0,4 2 0,-2-3 5,-1 1 1,1-1-1,0 0 0,0-1 0,0 1 1,1-1-1,-1 0 0,0 0 0,0-1 1,1 1-1,-1-1 0,7-1 0,6-1 17,-1-1-1,1-1 0,-1-1 0,0 0 0,0-1 0,0-1 0,17-10 0,-1 0 45,-1-2 0,-1-1-1,0-1 1,37-36 0,-67 55-51,-8 4 4,-10 7-13,9-2-27,0-1 1,1 2-1,-1-1 1,2 1-1,-12 15 1,17-17-118,8-7 53,6-6-74,0-1-24,-13 8 188,0 0 1,0 0-1,0 0 0,0 0 1,0 0-1,0 0 0,0 0 1,0 1-1,0-1 0,0 0 1,0 0-1,0 0 0,0 0 1,0 0-1,0 0 0,0 0 1,0 0-1,0 0 0,1 0 1,-1 0-1,0 0 0,0 0 0,0 0 1,0 0-1,0 0 0,0 0 1,0 0-1,0 0 0,0 0 1,0 0-1,0 0 0,0 0 1,0 1-1,0-1 0,0 0 1,0 0-1,0 0 0,0 0 1,0 0-1,0 0 0,0 0 1,0 0-1,1 0 0,-1 0 1,0 0-1,0 0 0,0 0 1,0 0-1,0 0 0,0 0 1,0 0-1,0 0 0,0-1 0,-15 20-102,4-7 197,-1 3-69,1 0-1,-13 27 1,19-39-124,5-4-1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45.5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225 47 15451,'-1'-2'123,"1"-1"0,-1 1-1,0 0 1,0 0 0,-1-1-1,1 1 1,0 0 0,-1 0 0,1 0-1,-1 0 1,1 1 0,-1-1-1,0 0 1,0 1 0,0-1-1,0 1 1,-4-3 0,2 3 2,0-1 1,-1 0 0,1 1 0,0 0-1,-1 0 1,1 1 0,-1-1-1,1 1 1,-7 0 0,3 0-56,0 1 0,0 0 1,0 1-1,1 0 0,-1 0 0,0 0 1,1 1-1,0 0 0,0 1 1,0-1-1,-8 7 0,10-6-69,1 0 0,0 1 0,0-1 1,0 1-1,0 0 0,1 0 0,0 1 0,0-1 0,1 1 0,-1-1 0,-1 8 0,3-11-1,1 0-1,-1 0 1,1 0-1,-1 0 1,1 0-1,0 0 1,-1 0 0,1 0-1,0 0 1,0 0-1,1 0 1,-1 0-1,0 0 1,1 0-1,-1 0 1,1 0-1,0 0 1,0 0 0,-1 0-1,1 0 1,0 0-1,1-1 1,-1 1-1,0 0 1,0-1-1,1 1 1,-1-1-1,1 0 1,-1 1-1,1-1 1,0 0 0,-1 0-1,1 0 1,0 0-1,0 0 1,4 1-1,-1-1 0,1 0 1,0 0-1,-1-1 0,1 1 0,0-1 0,0-1 1,-1 1-1,1-1 0,0 0 0,-1 0 1,1-1-1,-1 0 0,1 0 0,-1 0 0,9-5 1,4-3-3,-1-1 1,0 0 0,16-15 0,11-17 14,-31 29-63,24-19 1,-36 34 44,-1 0 1,0-1-1,0 1 1,0 0 0,0-1-1,1 1 1,-1 0-1,0 0 1,0-1 0,0 1-1,0 0 1,-1 0-1,1-1 1,0 1 0,0 0-1,0 0 1,-1-1-1,1 1 1,0 0 0,-1 0-1,-8 23-74,1-1-1,1 1 1,2 1-1,0-1 1,-2 35-1,7-57 57,0 0-1,0 0 1,0-1-1,0 1 1,1 0-1,-1 0 1,1-1-1,-1 1 1,1 0-1,-1-1 1,1 1-1,0-1 1,0 1-1,1 1 1,-2-2 2,1-1 0,0 1-1,-1-1 1,1 1 0,0-1 0,-1 1 0,1-1 0,0 0 0,0 1 0,-1-1-1,1 0 1,0 0 0,0 0 0,0 1 0,-1-1 0,1 0 0,0 0-1,0 0 1,0 0 0,-1 0 0,2-1 0,2 0-26,0 0-1,0-1 1,0 1-1,-1-1 1,1 0-1,-1 0 1,1-1 0,-1 1-1,0-1 1,4-3-1,22-26-217,1-8-86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45.9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98 84 13779,'-36'71'1624,"20"-43"-1008,2 1 0,-11 32 1,23-57-512,1 0 1,0 0-1,0 0 1,1 0-1,-1 0 1,1 6 0,0-9-88,0 0 0,0 0 0,0 0 1,0 0-1,1 0 0,-1 0 1,0 0-1,1 0 0,-1 0 0,0 0 1,1 0-1,-1-1 0,1 1 1,0 0-1,-1 0 0,1 0 0,0-1 1,-1 1-1,1 0 0,0-1 1,0 1-1,-1-1 0,1 1 0,0-1 1,0 1-1,0-1 0,0 0 1,0 1-1,0-1 0,0 0 0,0 0 1,0 0-1,0 1 0,1-1 1,8-1-78,0 1 0,-1-1-1,0-1 1,1 1 0,-1-2 0,0 1 0,0-1 0,0-1 0,0 1 0,0-2 0,13-8 0,5-4-211,-2-1 0,30-28 0,-11 6 461,-3-3 1,66-84-1,-170 241 1438,46-81-1476,15-28-137,-8 13 29,0 2-1,2 0 1,-9 29-1,15-43-72,1 0-1,0 0 0,1 0 0,-1 0 1,1 0-1,0 0 0,2 9 1,-1-12-13,-1 0 1,1 0 0,0 1-1,0-2 1,1 1 0,-1 0 0,1 0-1,-1 0 1,1-1 0,0 1-1,0-1 1,0 1 0,0-1 0,1 0-1,2 3 1,7 3-168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4:28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1 16067,'-25'11'478,"1"2"-1,0 0 1,1 2-1,-35 28 1,49-36-405,1 1 1,0 0-1,0 0 0,1 0 1,0 1-1,1 0 0,0 1 1,0-1-1,1 1 0,0 0 1,1 0-1,0 1 0,-4 21 1,7-27-62,0 0 1,1 0 0,-1 0 0,1 0-1,1 1 1,-1-1 0,1 0 0,0 0 0,0 0-1,0 0 1,1 0 0,-1 0 0,1-1 0,1 1-1,-1 0 1,1-1 0,-1 0 0,1 1 0,0-1-1,1 0 1,-1-1 0,1 1 0,0-1 0,0 1-1,0-1 1,0 0 0,0 0 0,1-1-1,5 3 1,2 1-6,1-2-1,-1 0 1,1 0-1,0-1 1,0-1-1,0 0 0,0 0 1,0-2-1,0 1 1,20-4-1,-18 1 38,0 0-1,0-2 0,0 0 1,-1-1-1,0 0 0,0-1 1,25-15-1,-31 16 12,0 0 0,0 0-1,-1-1 1,1 0 0,-2-1 0,1 0-1,-1 0 1,0 0 0,0-1 0,-1 1 0,0-1-1,0-1 1,6-16 0,-10 20-69,1 0 0,-1 0 0,0-1 0,-1 1 0,0 0 0,1-1 0,-2 1 0,1 0 0,-1-1-1,1 1 1,-1 0 0,-1 0 0,1 0 0,-1 0 0,0 0 0,0 0 0,-1 0 0,1 0 0,-1 1 0,0-1 0,0 1 0,0 0 0,-5-4 0,2 2-76,0 0 1,0 1-1,-1 0 1,1 0-1,-1 1 1,0-1-1,0 2 0,-1-1 1,1 1-1,-1 0 1,0 0-1,1 1 1,-1 0-1,-14-1 0,-20 2-475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46.6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129 1 16091,'-23'50'1585,"4"15"-1092,4 0 1,-14 121-1,14-78-149,7-55-130,-12 66 948,114-376-1659,-71 206 169,3 2 0,60-89 0,-79 128 294,1 0 0,0 1 0,1 0 0,0 0 0,0 1 0,1 1 0,0-1 0,0 1 0,17-7 0,-21 11 34,0 0 0,0 1 1,0 0-1,1 0 0,-1 1 0,1 0 1,-1 0-1,1 0 0,-1 1 0,1 0 1,-1 1-1,1-1 0,-1 1 1,1 0-1,-1 1 0,1-1 0,-1 1 1,0 1-1,9 3 0,-13-5 1,0 0 1,0 0-1,0 0 0,0 0 1,-1 1-1,1-1 0,0 0 0,0 1 1,-1-1-1,1 1 0,-1 0 1,0 0-1,1-1 0,-1 1 1,0 0-1,0 0 0,0 0 0,0 0 1,0 0-1,-1 1 0,1-1 1,0 3-1,-1-3 6,0 1 1,-1-1-1,1 1 1,-1-1-1,1 1 1,-1-1-1,0 1 1,0-1-1,0 0 1,0 1-1,0-1 1,-1 0-1,1 0 1,-1 0-1,1 0 1,-1 0-1,0 0 1,-3 2-1,-8 6 54,0 0 0,0-2-1,-1 1 1,0-2 0,0 0 0,-26 9-1,18-9-4,0-1-1,-1-1 0,-45 5 0,21-11-461,45 1 343,-1-1 1,1 1-1,0-1 1,0 1-1,0-1 1,0 0-1,0 1 1,-3-3 0,5 2 42,-1 1 1,1 0 0,0 0 0,-1-1 0,1 1-1,0 0 1,0-1 0,-1 1 0,1-1 0,0 1 0,0 0-1,-1-1 1,1 1 0,0-1 0,0 1 0,0 0-1,0-1 1,0 1 0,0-1 0,0 1 0,0-1-1,0 1 1,0 0 0,0-1 0,0 1 0,0-1 0,0 1-1,0-1 1,0 1 0,1 0 0,-1-1 0,0 1-1,0-1 1,1 1 0,-1 0 0,0-1 0,0 1-1,1-1 1,12-10-320,15 2-111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47.1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266 88 15235,'0'-1'78,"-1"-1"0,1 1 0,0 0 0,-1 0-1,1 0 1,-1 0 0,0 1 0,1-1 0,-1 0 0,0 0-1,1 0 1,-1 0 0,0 1 0,0-1 0,0 0-1,0 1 1,0-1 0,0 0 0,0 1 0,0 0 0,0-1-1,0 1 1,0-1 0,0 1 0,0 0 0,0 0 0,0 0-1,0-1 1,0 1 0,0 0 0,0 0 0,-2 1 0,-40 0 817,28 1-623,0 1 1,1 1-1,-1 0 1,1 1 0,-18 8-1,24-10-213,1 1 0,0 0-1,1 0 1,-1 0 0,1 1 0,0 0-1,0 1 1,0-1 0,1 1 0,0 0-1,-8 12 1,12-18-54,1 1 0,-1-1 0,1 1 1,-1 0-1,1-1 0,-1 1 0,1 0 0,0-1 0,-1 1 0,1 0 0,0 0 0,0-1 0,-1 1 0,1 0 1,0 0-1,0 0 0,0-1 0,0 1 0,0 0 0,0 0 0,0-1 0,0 1 0,0 0 0,1 0 0,-1 0 1,0-1-1,0 1 0,1 0 0,-1-1 0,0 1 0,1 0 0,-1 0 0,1-1 0,-1 1 0,1-1 1,-1 1-1,1-1 0,-1 1 0,1-1 0,0 1 0,-1-1 0,1 1 0,0-1 0,-1 1 0,1-1 0,0 0 1,0 0-1,-1 1 0,2-1 0,4 1 8,1 0 0,-1 0 0,1-1 0,-1 0 0,7-1 0,-12 1-12,139-16 14,-96 8-23,1 3 0,85 1 1,-128 4 4,1 0 2,-1 0-1,1 0 0,0 0 0,0 0 0,0 1 1,-1 0-1,1-1 0,0 1 0,-1 0 0,1 0 0,-1 0 1,1 1-1,-1-1 0,4 3 0,-8-8 41,0 0-1,1 0 0,-1 0 1,1 0-1,0 0 1,0 0-1,0 0 0,0-6 1,-5-46 514,5 36-433,-6-39 151,7 59-276,0 0 1,0 0 0,0-1-1,0 1 1,0 0 0,0 0-1,0-1 1,0 1 0,0 0-1,0 0 1,0 0 0,0-1-1,0 1 1,0 0 0,1 0-1,-1-1 1,0 1 0,0 0-1,0 0 1,0 0 0,0 0-1,1-1 1,-1 1-1,0 0 1,0 0 0,0 0-1,1 0 1,-1 0 0,0-1-1,0 1 1,0 0 0,1 0-1,-1 0 1,0 0 0,0 0-1,0 0 1,1 0 0,-1 0-1,0 0 1,0 0 0,1 0-1,-1 0 1,0 0 0,0 0-1,1 0 1,-1 0 0,0 0-1,0 0 1,0 0-1,1 1 1,12 5-302,-10-4 204,19 9-740,0-1-1,1 0 1,0-2-1,45 11 0,-26-14 57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47.5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170 1 15723,'-27'12'1375,"-35"22"0,53-29-1135,1 0-1,0 1 0,0 1 1,1-1-1,0 1 1,0 0-1,-11 16 0,17-22-212,0 1 0,0-1 0,0 0-1,1 1 1,-1-1 0,0 0 0,1 1-1,-1-1 1,1 1 0,-1-1 0,1 1-1,0-1 1,-1 1 0,1-1 0,0 1 0,0-1-1,0 1 1,0-1 0,0 1 0,1-1-1,-1 1 1,1 2 0,0-3-20,0 0 0,0 1 0,1-1 0,-1 0-1,0 0 1,0 0 0,1 0 0,-1 0 0,1 0 0,-1 0 0,1-1 0,-1 1 0,1 0 0,-1-1 0,1 1 0,-1-1 0,3 1 0,6 0-47,0 0 0,0 0 1,0-1-1,0 0 1,16-3-1,-5-2 11,1-1-1,-1 0 1,-1-2 0,1 0-1,-1-1 1,-1-2 0,0 0-1,28-21 1,-52 36 1,-1 1 0,1 0 0,0 0 0,0 1 0,1-1-1,0 1 1,0 0 0,0 0 0,0 0 0,1 1 0,0-1 0,0 1 0,-2 13 0,4-19 17,1 0 0,0 1 0,0-1 0,0 1 0,0-1 0,0 0 1,0 1-1,0-1 0,1 1 0,-1-1 0,1 0 0,0 2 0,13 11-205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48.1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12611,'0'9'1007,"1"0"0,0 0 0,0 1 0,1-1 0,0 0 1,4 10-1,-4-15-926,-1 0 1,1 0 0,0 0-1,0 0 1,0-1 0,0 1-1,1-1 1,0 0 0,0 1-1,-1-1 1,2 0 0,-1-1-1,0 1 1,1 0 0,5 2-1,-1-2-57,0 0-1,0-1 1,0-1-1,0 1 1,0-1-1,0-1 1,1 1-1,-1-1 1,0-1-1,0 0 1,0 0-1,0 0 1,12-5-1,4-1 0,-1-1 0,0-1 0,26-16-1,-10 1 0,-29 18-7,0-1-1,1 1 1,0 0-1,21-7 1,-32 13-14,0 0 0,1 0 0,-1 0-1,0 1 1,1-1 0,-1 0 0,0 0 0,1 0 0,-1 1 0,0-1-1,0 0 1,1 0 0,-1 1 0,0-1 0,0 0 0,1 1 0,-1-1-1,0 0 1,0 0 0,0 1 0,0-1 0,1 1 0,-1-1 0,0 0-1,0 1 1,0-1 0,0 0 0,0 1 0,0-1 0,0 0 0,0 1-1,0-1 1,0 1 0,0-1 0,0 0 0,0 1 0,0-1 0,-1 0-1,1 1 1,0-1 0,0 0 0,-1 1 0,-3 20 1,0-10 8,1-2-4,-1 0 1,2 1-1,-1-1 0,1 1 1,1-1-1,0 1 1,0 0-1,1 10 1,0-19-5,0 1 0,1-1 0,-1 0 0,0 0 0,1 0 0,-1 1 0,0-1 0,1 0 1,0 0-1,-1 0 0,1 0 0,0 0 0,-1 0 0,1 0 0,0 0 0,0 0 0,0 0 0,0 0 1,0 0-1,0-1 0,0 1 0,1 0 0,1 0 0,-1 0 1,0 0-1,0-1 1,1 0-1,-1 1 1,0-1-1,1 0 1,-1 0-1,0 0 1,1 0-1,2-1 0,5-1-21,-1-1 0,1 0 0,-1-1 0,14-6 0,11-9-187,47-35 0,-24 14-146,-54 38 319,-1 1 1,0 0-1,0-1 1,1 1-1,-1 0 0,1 0 1,-1 1-1,1-1 0,3 0 1,-6 1 26,0 0 1,1 0-1,-1 0 0,1 0 1,-1 0-1,0 0 1,1 0-1,-1 0 0,0 0 1,1 0-1,-1 0 0,1 1 1,-1-1-1,0 0 1,1 0-1,-1 0 0,0 1 1,0-1-1,1 0 0,-1 1 1,0-1-1,1 0 1,-1 1-1,1 14-41,-14 33 98,9-39 21,1 1-1,0 0 0,1 0 1,-2 13-1,4-22-72,0-1-1,0 1 1,0 0-1,0-1 1,0 1-1,0-1 1,0 1-1,0-1 1,0 1-1,0-1 1,0 1-1,0-1 1,0 1-1,1 0 1,-1-1-1,0 1 1,0-1-1,1 1 1,-1-1-1,0 0 1,1 1-1,-1-1 1,0 1-1,1-1 1,-1 0-1,1 1 1,-1-1-1,0 0 1,1 1-1,-1-1 1,1 0-1,-1 1 1,1-1-1,-1 0 1,1 0-1,0 0 1,-1 0-1,1 0 1,-1 1-1,1-1 1,-1 0 0,1 0-1,-1 0 1,1-1-1,0 1 1,-1 0-1,1 0 1,-1 0-1,1 0 1,-1 0-1,1-1 1,-1 1-1,1 0 1,-1 0-1,1-1 1,-1 1-1,1-1 1,29-18-380,-13 5 244,2-2-42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48.5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61 157 17316,'0'-2'141,"0"0"1,1 0-1,0 1 1,-1-1-1,1 0 1,0 1 0,0-1-1,0 1 1,0-1-1,0 1 1,0 0-1,0-1 1,1 1-1,-1 0 1,0 0-1,1 0 1,-1 0 0,3-2-1,35-18 663,-30 16-658,2-1-126,-2 0 0,19-14-1,-26 19-23,0 0 0,0-1-1,0 1 1,-1-1-1,1 0 1,-1 1 0,1-1-1,-1 0 1,0 0 0,0 0-1,0 0 1,0 0-1,0 0 1,0 0 0,0-1-1,-1 1 1,1 0 0,-1 0-1,1-1 1,-1 1 0,0 0-1,0-3 1,-1 4 4,1-1 0,-1 1 0,1 0 0,-1 0 0,0 0 0,0-1 0,1 1 0,-1 0 1,0 0-1,0 0 0,0 0 0,0 0 0,0 0 0,0 1 0,-1-1 0,1 0 0,0 0 0,0 1 0,-1-1 0,1 1 0,0-1 1,-1 1-1,1 0 0,0-1 0,-1 1 0,1 0 0,0 0 0,-3 0 0,-2 0 10,1 0 0,0 0 1,-1 1-1,1-1 0,0 1 0,-9 3 0,6 0-2,-1 0-1,1 0 1,-1 1 0,1 0-1,1 0 1,-1 1 0,1 0-1,0 1 1,0-1-1,1 1 1,-8 10 0,12-14-3,-1 1-1,0 0 1,1-1 0,0 1 0,0 0 0,0 1 0,0-1 0,0 0 0,1 0 0,0 1-1,0-1 1,0 1 0,1-1 0,-1 1 0,1-1 0,0 1 0,1-1 0,-1 1 0,1-1 0,-1 0-1,1 1 1,1-1 0,-1 1 0,1-1 0,3 6 0,-3-6-15,1-1 0,-1 0 0,1 0 0,0 0 0,0-1 0,0 1 0,1-1 0,-1 1 0,0-1 0,1 0 0,0-1 0,-1 1 0,1 0 0,0-1 0,0 0 0,0 0 0,0 0 0,0-1 0,0 1 1,0-1-1,5 0 0,2 0-102,1-1 1,-1 0 0,0 0 0,1-1 0,-1-1-1,17-6 1,-14 3 201,-1 0 0,0-1 0,0-1 0,-1 0-1,0-1 1,0-1 0,-1 1 0,0-2 0,-1 0 0,17-22 0,21-29-138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49.0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162 1 13627,'-9'4'344,"0"0"0,0 1 0,1 1 0,0-1-1,0 1 1,0 1 0,0-1 0,1 1 0,0 1 0,1-1 0,-1 1 0,1 0 0,1 1 0,0-1 0,-7 17 0,4-9-189,2 0 1,0 0-1,1 1 1,1 0-1,0 0 1,2 0 0,0 0-1,0 23 1,2-35-155,0 0 0,0 0 0,0 0 1,1 0-1,0-1 0,0 1 0,1 0 0,-1 0 1,5 7-1,-5-10-5,0 0 1,0-1-1,1 1 1,-1-1-1,1 1 1,0-1-1,-1 0 1,1 1-1,0-1 1,0 0-1,0 0 1,-1 0-1,1-1 1,0 1-1,0 0 1,0-1-1,1 1 1,-1-1-1,0 0 1,0 0 0,0 0-1,0 0 1,0 0-1,0 0 1,3-1-1,22-2-9,-13 1 8,1 1 0,0 0 0,0 1 0,25 3 0,-35-3 13,0 1-1,-1 1 0,0-1 1,1 1-1,-1 0 0,0 0 0,0 0 1,0 0-1,0 1 0,0-1 1,0 1-1,-1 0 0,0 0 0,1 1 1,-1-1-1,0 1 0,0 0 0,-1-1 1,5 9-1,2 12 62,-9-20-53,2 0 1,-1 0-1,0 0 0,1-1 1,0 1-1,-1 0 0,1-1 1,1 1-1,4 5 0,-6-8-16,0-1-1,0 1 0,0-1 1,0 0-1,0 1 1,0-1-1,0 0 0,0 0 1,0 0-1,0 0 1,0 0-1,1 0 0,-1 0 1,0 0-1,0 0 1,0 0-1,0-1 1,0 1-1,0 0 0,0-1 1,0 1-1,0-1 1,0 1-1,0-1 0,0 1 1,0-1-1,0 0 1,1-1-1,24-24-70,-24 24 67,7-10-16,-1 0 1,1 0-1,-2 0 0,0-1 0,0 0 1,-1-1-1,-1 0 0,0 1 0,5-27 1,-9 39 101,3 5-32,5 10 0,-6-8-24,0-1-6,1 0 1,-1 0-1,1-1 1,0 0-1,0 1 0,1-2 1,-1 1-1,1 0 1,0-1-1,0 0 1,0 0-1,0 0 1,1-1-1,10 3 1,-9-3-2,1 0 1,0-1-1,0 0 1,-1-1-1,1 1 1,0-2-1,0 1 1,0-1-1,0 0 1,10-3-1,-10 2-4,0-1 0,0 1-1,-1-1 1,0-1 0,1 1 0,-1-1 0,-1-1-1,1 1 1,-1-1 0,1 0 0,-1-1 0,-1 1-1,1-1 1,-1 0 0,0-1 0,0 1 0,-1-1-1,0 0 1,0 0 0,0 0 0,-1-1-1,4-12 1,-7 19-11,0-1 0,1 1 0,-1-1 0,0 1 1,0-1-1,1 1 0,-1-1 0,-1 1 0,1-1 0,0 1 0,0 0 0,0-1 0,-1 1 0,1-1 0,-1 1 0,1 0 0,-1-1 0,1 1 0,-2-2 0,1 2 0,0 0-1,0 1 0,0-1 1,0 1-1,0-1 1,0 0-1,0 1 0,0 0 1,0-1-1,0 1 1,0 0-1,0-1 0,0 1 1,-1 0-1,1 0 0,0 0 1,0 0-1,0 0 1,-2 0-1,-1 1 4,-1 0 0,0 0 0,0 1-1,1-1 1,-1 1 0,0 0 0,1 0 0,0 1 0,-7 4 0,0 1 19,1 1 0,1 0 0,-1 0 0,2 1 0,-1 0 1,1 1-1,1 0 0,0 0 0,0 1 0,1-1 0,1 1 1,-6 19-1,10-29-56,1 0 1,-1-1-1,1 1 0,0 0 1,0 0-1,0 0 1,0 0-1,0 0 0,0 0 1,0-1-1,1 1 1,-1 0-1,1 0 1,-1 0-1,1-1 0,1 4 1,-1-4 27,0 0 1,0 0-1,0 0 1,0 0-1,0 0 1,0-1-1,0 1 1,0 0-1,0-1 1,0 1-1,1 0 1,-1-1-1,0 1 1,0-1-1,1 0 1,-1 0-1,0 1 1,2-1-1,3 0 60,1 0 0,-1-1 0,0 0 0,1 0 0,-1 0-1,0-1 1,0 1 0,8-5 0,35-19-125,8-9-35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49.5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184 1 17364,'-50'16'1948,"36"-13"-1657,1 1 0,0 1 0,1 0 0,-1 0 0,1 1 0,0 1 1,-15 10-1,26-16-277,-1 0 0,1 1 0,0-1 0,-1 0 0,1 1 0,0-1 0,0 1 0,0-1 0,0 1 0,0-1 0,0 1 0,0 0 0,1-1 0,-1 1 1,1 0-1,-1 0 0,1-1 0,-1 4 0,2-3-34,-1 0 0,0-1 0,1 1-1,-1-1 1,1 1 0,-1-1 0,1 0 0,0 1 0,-1-1 0,1 1 0,0-1 0,0 0 0,0 0 0,0 0 0,0 1 0,1-1-1,-1 0 1,0 0 0,0-1 0,1 1 0,-1 0 0,3 1 0,14 6-161,0 0 1,1-1-1,21 4 0,-19-5 94,0 1 0,22 10 0,-39-15 87,10 5 20,0 0 0,23 17 0,-34-22 9,0 0 0,-1 0 0,1 0 0,-1 1 1,1-1-1,-1 1 0,0-1 0,0 1 0,0 0 0,-1 0 0,1 0 0,0 0 1,-1 0-1,0 0 0,0 0 0,0 0 0,0 0 0,-1 1 0,1 5 1,-1-6 25,-1 0 1,0 0-1,0 0 1,0 0-1,0 0 1,0 0-1,-1-1 1,0 1-1,1 0 1,-1-1 0,0 1-1,0-1 1,0 0-1,-1 0 1,1 0-1,0 0 1,-1 0-1,1 0 1,-1 0-1,0-1 1,-3 2 0,-10 5 252,1-1 1,-25 7 0,35-13-249,-3 3-57,-1-2 0,1 1 0,-1-1 0,0 0 0,0-1 0,0 0 0,0-1 0,0 1 0,0-2 0,0 1 0,-16-4 0,24 4-13,0-1 0,1 1 1,-1 0-1,0-1 0,0 1 0,1 0 1,-1-1-1,0 1 0,1-1 0,-1 1 1,0-1-1,1 1 0,-1-1 0,1 1 0,-1-1 1,1 0-1,-1 1 0,1-1 0,-1 0 1,1 1-1,-1-1 0,1 0 0,0 0 1,0 1-1,-1-1 0,1 0 0,0 0 1,0 1-1,0-1 0,0 0 0,0 0 0,0 0 1,0-1-1,7-13-250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51.4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9 328 11771,'-1'1'150,"1"0"0,-1 0 0,0 0 0,0 0 0,0 1 0,1-1 0,-1 0 0,1 0 0,-1 1 0,1-1 0,0 0 0,-1 1 0,1-1 0,0 1 0,0-1 0,0 0 1,0 1-1,0-1 0,0 1 0,0-1 0,1 0 0,-1 1 0,0-1 0,1 0 0,-1 1 0,1-1 0,0 0 0,-1 1 0,1-1 0,0 0 0,0 0 0,-1 0 0,1 0 1,0 0-1,0 0 0,0 0 0,1 0 0,0 1 0,1-1 42,0 0 0,-1 0-1,1 0 1,0 0 0,0 0 0,0 0 0,0-1 0,0 0 0,0 1 0,0-1-1,0 0 1,0-1 0,0 1 0,0 0 0,0-1 0,0 0 0,4-1 0,2-2-51,0 0 1,-1-1-1,1 0 1,-1-1-1,-1 1 1,1-2-1,-1 1 1,0-1 0,0 0-1,10-14 1,-3 1-69,-1-1 1,-1 0 0,11-26 0,-15 29-58,-1 0 1,7-29 0,-12 38-14,-1 0-1,1 0 1,-2 0 0,1 0 0,-1 0 0,0 0 0,-3-15 0,3 23-4,0 0 1,-1-1-1,1 1 0,0 0 0,-1-1 1,1 1-1,-1 0 0,1 0 0,-1 0 0,0 0 1,1-1-1,-1 1 0,0 0 0,0 0 1,0 0-1,0 1 0,0-1 0,-1-1 0,1 2 0,0-1-1,0 1 0,1 0 1,-1 0-1,0 0 0,0-1 1,0 1-1,0 0 0,0 0 0,0 0 1,0 1-1,0-1 0,0 0 1,1 0-1,-1 0 0,0 1 0,0-1 1,0 0-1,-1 2 0,-2 0-5,0 1-1,0 0 1,0 0-1,0 0 1,1 1 0,0-1-1,-1 1 1,-2 5-1,-7 12-9,0 0 0,2 1 0,1 0 0,0 0-1,2 1 1,1 0 0,-8 41 0,14-59 13,1 0 0,-1 0-1,1 0 1,0 0 0,1 1 0,-1-1 0,1 0 0,1 6-1,-1-9 4,-1-1 0,1 1-1,0 0 1,-1-1-1,1 1 1,0-1-1,0 0 1,0 1-1,0-1 1,0 0-1,0 1 1,1-1-1,-1 0 1,0 0-1,1 0 1,-1 0-1,1 0 1,-1 0-1,1 0 1,-1-1-1,1 1 1,-1-1 0,1 1-1,0-1 1,-1 1-1,1-1 1,2 0-1,2 0 0,0 0 0,0 0 0,0-1 0,0 0 0,-1 0 0,1-1 0,0 1 0,7-4-1,44-24 9,-10 4 22,-47 25-26,1-1-1,-1 1 1,1 0 0,-1 0 0,0 0 0,1 0-1,-1 0 1,0 0 0,1 0 0,-1 0 0,0 0 0,1 0-1,-1 0 1,0 1 0,1-1 0,-1 0 0,0 0-1,1 0 1,-1 0 0,0 0 0,1 1 0,-1-1-1,0 0 1,0 0 0,1 1 0,-1-1 0,0 0-1,0 0 1,1 1 0,-1-1 0,0 0 0,0 0-1,0 1 1,1-1 0,-1 0 0,0 1 0,0-1 0,0 0-1,0 1 1,0-1 0,0 1 0,0-1 0,0 0-1,0 1 1,0-1 0,0 0 0,0 1 0,0 0-1,-1 28 59,1-10-20,0-18-37,0-1 0,1 1-1,-1 0 1,0 0 0,1 0 0,-1-1 0,1 1 0,-1 0 0,1-1 0,-1 1-1,1 0 1,-1-1 0,1 1 0,0 0 0,-1-1 0,1 1 0,0-1-1,-1 1 1,1-1 0,0 0 0,0 1 0,-1-1 0,1 0 0,0 0 0,0 1-1,0-1 1,0 0 0,-1 0 0,1 0 0,0 0 0,0 0 0,0 0-1,0 0 1,0 0 0,-1 0 0,1-1 0,0 1 0,0 0 0,1-1-1,32-14 36,-14 4 6,-1-2 0,0-1 0,-1 0 0,25-26 0,-36 34 6,-1-1-1,0 0 1,0-1-1,-1 1 1,0-1 0,0 0-1,-1 0 1,0 0-1,-1-1 1,1 0 0,-2 1-1,1-1 1,-1 0 0,1-12-1,-7-1 204,4 22-246,0-1 1,0 0-1,-1 1 1,1-1-1,0 0 0,-1 1 1,1-1-1,-1 1 1,1-1-1,-1 1 1,1-1-1,-1 1 0,1-1 1,-1 1-1,0-1 1,1 1-1,-1 0 1,0-1-1,1 1 1,-1 0-1,0-1 0,1 1 1,-1 0-1,0 0 1,0 0-1,0 0 1,0 0-15,1 0 1,0 0 0,0 0-1,0-1 1,0 1-1,0 0 1,-1 0 0,1 0-1,0 0 1,0 0 0,0 1-1,0-1 1,0 0 0,-1 0-1,1 0 1,0 0 0,0 0-1,0 0 1,0 0 0,0 0-1,0 0 1,-1 0 0,1 0-1,0 0 1,0 0-1,0 1 1,0-1 0,0 0-1,0 0 1,0 0 0,0 0-1,-1 0 1,1 0 0,0 1-1,0-1 1,0 0 0,0 0-1,0 0 1,0 0 0,0 0-1,0 1 1,0-1 0,0 0-1,0 0 1,0 0-1,5 9-374,9 5-647,-11-12 915,-1-1 0,1 1 0,0-1 0,-1 0 1,1 0-1,0 0 0,0-1 0,0 1 0,0-1 0,0 1 0,0-1 1,0 0-1,-1 0 0,1 0 0,5-1 0,16-5-378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55.6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684 8 10514,'-20'-3'157,"0"0"-1,0 2 0,-1 0 0,1 2 1,0 0-1,-1 1 0,1 1 0,0 1 1,0 1-1,1 0 0,0 2 0,0 0 1,0 1-1,1 1 0,0 1 0,0 0 1,-18 16-1,7-4-94,2 1 1,1 1 0,1 1-1,1 2 1,2 0-1,0 1 1,-33 60 0,42-63-32,0 1 1,2 0 0,0 1-1,2 0 1,2 1 0,0-1 0,2 2-1,0-1 1,2 0 0,1 35-1,3-52-20,0 0 0,0 0 0,1 0 0,0 0 0,1 0 0,0 0 0,0-1 0,2 1 0,7 14 0,-8-19 14,0 0 0,0-1 1,0 1-1,1-1 0,0 0 1,0-1-1,0 1 0,0-1 1,1 0-1,0 0 0,0-1 1,0 0-1,0 0 0,0 0 1,1 0-1,9 1 0,-1-1 71,0-1 0,0-1-1,0 0 1,0-1 0,1-1-1,-1 0 1,0-1 0,0-1-1,0 0 1,0-1 0,20-8-1,9-6 361,-2-2 1,59-36-1,-66 35-140,-2-1-1,0-2 1,-2-1 0,52-54-1,-72 68-271,-1-1 0,0-1 0,-1 0 0,0 0 0,-1-1 0,-1 0 0,0-1 0,-1 1 0,0-1 0,-1 0 0,-1-1 0,-1 1 0,0-1 0,-1 0 0,1-18 0,-4 23 7,-1 1 1,1 0-1,-2-1 1,1 1 0,-2 0-1,1 0 1,-1 0-1,-1 1 1,1-1-1,-2 1 1,1 0-1,-1 1 1,-1-1 0,1 1-1,-2 0 1,1 1-1,-1 0 1,0 0-1,0 1 1,-1 0-1,0 0 1,-10-5-1,-20-8 101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56.3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0 244 14123,'0'0'75,"1"-1"-1,-1 0 1,1 0 0,-1 0 0,1 0-1,-1 1 1,1-1 0,0 0-1,-1 0 1,1 1 0,0-1-1,0 1 1,-1-1 0,1 0 0,0 1-1,0-1 1,0 1 0,0 0-1,-1-1 1,1 1 0,0 0-1,0-1 1,0 1 0,2 0 0,2-2 153,221-67 1562,-149 47-1670,296-74 96,-370 96-216,206-40-473,-198 41-401,-17 4 288,-21 6-609,15-8 920,0 0 0,0-1 0,-20 1 1,-10-6-273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4:29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208 453 12667,'5'-6'434,"0"0"0,-1-1 1,0 0-1,0 0 0,0 0 0,-1-1 1,0 1-1,-1-1 0,0 0 0,0 0 1,1-9-1,-3 14-293,0 0 1,1 0 0,-2 0-1,1 0 1,0 0-1,-1 0 1,1 0 0,-1 0-1,0 0 1,0 0-1,0 0 1,0 0-1,0 1 1,-1-1 0,1 0-1,-1 1 1,0-1-1,0 1 1,0 0 0,0 0-1,0-1 1,0 1-1,-1 1 1,1-1-1,-1 0 1,1 0 0,-1 1-1,0 0 1,0-1-1,1 1 1,-1 0 0,-5-1-1,3 1-76,0 0 0,0 0-1,0 0 1,0 1 0,0 0 0,0 0-1,-1 0 1,1 1 0,0-1 0,0 1 0,0 0-1,0 1 1,0-1 0,0 1 0,-8 5-1,6-3-42,0 0 0,0 1-1,1 0 1,0 0-1,0 0 1,0 1-1,1 0 1,0 1 0,-8 11-1,8-10-40,0 1 0,1 0 0,0 0 0,0 0 0,1 0 0,0 0 0,1 1 0,-2 10 0,4-14 10,-1 1-1,1-1 1,0 0-1,0 1 1,1-1-1,0 0 1,0 1-1,0-1 1,1 0-1,0 0 1,0 0-1,5 8 1,-4-9-3,-1-1 0,1 1 0,1-1 1,-1 0-1,1 0 0,-1 0 0,1 0 0,0-1 1,1 0-1,-1 0 0,0 0 0,1 0 0,0-1 1,6 4-1,-4-4-8,0 0 0,0-1 0,0 0 0,0 0 0,0 0 0,0-1 0,0 0 0,0 0 0,13-2 0,-7-1-5,0 0 1,0-1-1,-1-1 0,1 0 1,-1 0-1,-1-1 1,1 0-1,-1-1 0,0-1 1,0 0-1,11-11 1,-10 6 18,-1 0 0,0-1 1,-2 0-1,1-1 0,-2 0 1,0 0-1,0-1 1,-2 0-1,0 0 0,0 0 1,-2-1-1,4-28 1,-6 33 11,0-1 1,-1 1 0,-1-1 0,0 1-1,-1-1 1,0 1 0,-1-1 0,-1 1 0,0 0-1,0 0 1,-1 0 0,-1 0 0,0 1 0,0 0-1,-1 0 1,-1 0 0,0 0 0,-9-10 0,11 16-44,-1-1 0,0 1-1,0 0 1,-1 0 0,0 1 0,0 0 0,0 0 0,0 0 0,0 1 0,-1 0 0,0 1 0,1-1 0,-1 1 0,0 1 0,0 0 0,0 0 0,0 0 0,0 1 0,0 1 0,0-1 0,0 1 0,0 0 0,0 1 0,0 0 0,-12 4 0,19-5-55,0 0 1,-1-1 0,1 1-1,0 0 1,-1-1 0,1 1-1,0 0 1,0 0 0,0 0-1,0 0 1,0 0 0,0 0-1,-1 2 1,2-3 72,0 1 1,0 0-1,0-1 1,0 1-1,0-1 0,0 1 1,0-1-1,0 1 1,0-1-1,0 1 0,0-1 1,0 1-1,0-1 1,0 1-1,1-1 0,-1 1 1,0-1-1,0 1 1,1-1-1,-1 1 0,0-1 1,1 1-1,-1-1 1,1 0-1,-1 1 0,0-1 1,1 0-1,-1 1 1,1-1-1,-1 0 0,1 0 1,-1 1-1,1-1 0,-1 0 1,1 0-1,16 8-501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56.7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463 0 12203,'-9'3'323,"1"0"1,-1 0 0,1 1-1,0 0 1,0 1 0,0-1 0,1 2-1,0-1 1,0 1 0,-8 8-1,-316 298 658,321-303-992,7-8-2,1 1-1,0 0 1,0 0 0,0 0-1,-1 0 1,2 0 0,-1 0-1,0 0 1,0 1 0,1-1-1,-1 1 1,1 0 0,-1 2-1,2-4 5,0-1-1,1 1 1,-1 0 0,0-1-1,1 1 1,-1-1-1,0 1 1,1-1-1,-1 1 1,1-1 0,-1 1-1,1-1 1,-1 1-1,1-1 1,0 1-1,-1-1 1,1 0 0,-1 1-1,1-1 1,0 0-1,-1 0 1,1 1-1,0-1 1,1 0 0,24 6-118,-19-4 85,33 9-28,0-3 0,1-1-1,-1-1 1,1-3 0,42-1 0,-23-7 32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57.4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0 16388,'3'2'1364,"-3"7"-628,-4 21-282,1-7-31,2 9-192,4 59-1,-2-77-245,1 1 0,1-1 0,0 1 0,1-1 0,1 0-1,8 18 1,-12-31 26,0 1 0,-1 0 0,1 0 0,0 0 1,0-1-1,0 1 0,0-1 0,0 1 0,1-1 0,-1 1 0,0-1 0,1 1 0,-1-1 0,1 0 0,0 0 0,-1 0 0,1 0 0,0 0 0,-1 0 0,1 0 1,0-1-1,0 1 0,0-1 0,0 1 0,3-1 0,-2 0 26,-1-1 0,1 0-1,-1 0 1,0 0 0,1 0 0,-1 0 0,0-1 0,0 1 0,0-1 0,0 0-1,0 1 1,0-1 0,0 0 0,-1 0 0,1 0 0,0 0 0,-1 0 0,2-3-1,6-10 115,-1 0 0,0 0 0,-1-1-1,-1 0 1,0 0 0,-1-1-1,-1 1 1,0-1 0,-2 0-1,0 0 1,0-26 0,-3 31-234,1 0-1347,1 11 1352,0 1 0,0-1 0,0 1-1,1-1 1,-1 1 0,0-1 0,0 1 0,0 0 0,0 0 0,0 0 0,1 0 0,-1 0 0,2 0 0,76 1-1017,-53-1 851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58.0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182 61 14771,'-4'-2'128,"0"0"-1,0 0 1,-1 1 0,1-1-1,-1 1 1,1 0 0,-1 0-1,1 1 1,-1-1-1,0 1 1,1 0 0,-1 0-1,0 1 1,1-1 0,-1 1-1,1 0 1,-1 0-1,1 1 1,-1-1 0,1 1-1,0 0 1,0 0 0,0 0-1,0 1 1,0 0 0,0-1-1,1 1 1,-1 1-1,-3 4 1,2-3-104,0 0 0,0 1-1,1 0 1,0 0 0,0 0-1,1 0 1,0 1 0,0 0 0,0-1-1,1 1 1,0 0 0,0 0-1,1 0 1,-1 0 0,2 1 0,-1-1-1,1 0 1,1 10 0,-1-15-22,1 1 1,0-1-1,-1 0 1,1 1 0,0-1-1,0 0 1,0 0-1,1 0 1,-1 0-1,0 0 1,1 0-1,0 0 1,-1 0 0,1-1-1,0 1 1,0 0-1,0-1 1,0 0-1,0 1 1,0-1-1,0 0 1,0 0 0,0 0-1,1 0 1,-1-1-1,0 1 1,1-1-1,-1 1 1,1-1-1,2 0 1,9 1 8,-1-1-1,1 0 1,-1-1 0,15-4-1,-21 4-8,83-17 58,-60 11-41,1 1 0,0 2 0,33-2 0,-43 11 9,-17-5 145,-3-8 17,-1-1-122,3-15 64,0 0-12,-2 1-1,-1-42 0,-4 56-122,3 18-26,2-5 19,0 0 1,1 0 0,0 0-1,-1 0 1,1 0-1,0 0 1,1 0 0,-1-1-1,1 1 1,0-1-1,0 0 1,0 0 0,0 0-1,0 0 1,0 0 0,1-1-1,0 1 1,-1-1-1,1 0 1,0 0 0,0 0-1,0-1 1,0 1 0,1-1-1,-1 0 1,0-1-1,0 1 1,1-1 0,4 1-1,-1-1-7,0-1 0,0 0 1,0 0-1,-1 0 0,1-1 0,0 0 0,-1-1 0,1 1 0,-1-2 0,0 1 0,0-1 0,0 0 0,-1 0 0,1-1 0,7-6 1,-7 3-16,1 1 0,-2-1 0,1-1 0,-1 1-1,0-1 1,-1 0 0,0 0 0,7-18 0,-11 22-61,-4 8 70,-4 9 29,1 8 68,1-1 1,1 1 0,1 1 0,0-1-1,2 0 1,0 1 0,1-1-1,5 34 1,-4-51-47,-1 1 0,1-1 0,0 0 0,0 1 0,1-1 0,-1 0 0,1 0 0,-1 0 0,4 5 0,-4-7-27,0-1 0,-1 1 0,1 0 0,-1-1 0,1 1 1,0-1-1,0 1 0,-1-1 0,1 1 0,0-1 0,0 0 0,-1 1 1,1-1-1,0 0 0,0 0 0,0 0 0,0 1 0,0-1 1,-1 0-1,1 0 0,0 0 0,0 0 0,0 0 0,0-1 1,0 1-1,-1 0 0,1 0 0,0 0 0,0-1 0,0 1 0,0-1 1,-1 1-1,1 0 0,0-1 0,-1 1 0,1-1 0,0 0 1,-1 1-1,1-1 0,0 1 0,-1-1 0,1-1 0,3-2-87,0-1-1,-1 1 1,0-1-1,0 0 0,0 0 1,-1 0-1,1-1 1,-1 1-1,-1 0 1,3-10-1,-1-2-36,0-1 1,0-20-1,-2-10-177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58.4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0 13259,'-7'6'1312,"4"1"-984,2-2-184,1-2 520,3-3-384,4 0 16,4 1-183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58.8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216 47 12571,'0'1'83,"-1"0"1,1 0-1,-1 0 1,0 0 0,1 0-1,-1-1 1,0 1 0,0 0-1,0 0 1,1-1-1,-1 1 1,0 0 0,0-1-1,0 1 1,0 0-1,0-1 1,0 0 0,0 1-1,0-1 1,0 0-1,0 1 1,-1-1 0,0 0-1,-9 4 327,-5 4-188,0 1 1,1 1-1,0 1 0,1 0 0,0 0 0,1 2 0,0-1 0,1 2 1,1 0-1,0 0 0,-10 17 0,20-29-209,-1 1-1,1 0 1,-1 0 0,1 0-1,0 0 1,0 0 0,0 0-1,1 1 1,-1-1 0,1 0-1,-1 0 1,1 4 0,0-7-9,1 1 0,-1-1 1,0 1-1,0 0 1,0-1-1,0 1 1,1-1-1,-1 1 1,0-1-1,0 1 1,1 0-1,-1-1 1,1 1-1,-1-1 0,0 0 1,1 1-1,-1-1 1,1 1-1,-1-1 1,1 0-1,-1 1 1,1-1-1,-1 0 1,2 1-1,-1-1 2,1 0 0,0 1 1,0-1-1,-1 0 0,1 0 0,0-1 0,-1 1 1,1 0-1,-1-1 0,1 1 0,0-1 0,-1 1 1,3-2-1,8-4-1,-1 0 0,-1-1 0,1 0 0,-1 0-1,0-1 1,-1-1 0,14-15 0,2-5 2,26-41-1,-45 61-6,0 0 1,-1 0-1,0 0 1,0-1-1,-1 1 1,0-1-1,4-21 1,-8 31 0,0 0-1,1 0 1,-1 0-1,0 0 1,0-1 0,0 1-1,0 0 1,0 0 0,0 0-1,0 0 1,0-1 0,0 1-1,0 0 1,0 0-1,0 0 1,0 0 0,0-1-1,0 1 1,0 0 0,0 0-1,0 0 1,0 0 0,0-1-1,-1 1 1,1 0-1,0 0 1,0 0 0,0 0-1,0 0 1,0 0 0,0-1-1,0 1 1,-1 0 0,1 0-1,0 0 1,0 0-1,0 0 1,0 0 0,0 0-1,-1 0 1,1 0 0,0 0-1,0 0 1,0-1 0,0 1-1,0 0 1,-1 0 0,1 0-1,0 0 1,0 0-1,0 0 1,0 0 0,-1 0-1,1 1 1,0-1 0,0 0-1,0 0 1,0 0 0,-1 0-1,1 0 1,-9 7 51,3 2-11,0 1 0,1-1 1,0 1-1,0 0 1,1 0-1,1 0 1,0 0-1,-3 16 0,4-18-15,1-1-1,0 1 0,0 0 0,1-1 0,0 1 0,1 0 1,-1 0-1,2-1 0,-1 1 0,1-1 0,0 1 1,6 12-1,-7-17-44,0 0 1,1-1-1,-1 1 1,1-1-1,0 0 1,0 1-1,0-1 1,0 0-1,0 0 0,0 0 1,1 0-1,-1-1 1,1 1-1,-1-1 1,1 1-1,0-1 1,5 2-1,-4-3-40,-1 1-1,1-1 0,0 0 1,0 0-1,0 0 1,-1 0-1,1-1 0,0 0 1,0 1-1,-1-1 0,1-1 1,4-1-1,4-3-70,-1 0-1,0-1 1,0 0-1,0-1 1,-1 0-1,0-1 1,10-11-1,20-28-328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59.3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222 0 16099,'-8'3'330,"0"1"-1,1 0 0,-1 0 0,0 0 1,1 1-1,0 0 0,0 1 0,-10 10 1,2 1 238,0 0 0,-14 21 0,20-25-239,1 1 0,-12 23-1,19-34-312,-1 0-1,1 0 1,0 0-1,0 1 1,0-1-1,0 0 1,0 1-1,1-1 1,0 0-1,0 1 1,0-1-1,0 0 1,0 1-1,0-1 0,1 1 1,0-1-1,0 0 1,2 6-1,-2-7-44,0-1-1,1 1 0,-1 0 0,1-1 0,0 1 0,-1-1 0,1 0 1,0 0-1,0 0 0,0 0 0,0 0 0,0 0 0,0 0 1,0 0-1,0-1 0,0 1 0,0-1 0,0 0 0,1 1 1,-1-1-1,0 0 0,0 0 0,0-1 0,3 1 0,6-2-154,1 0 1,-1 0-1,13-5 0,14-5-224,-24 6 316,-1 2-1,1-1 0,1 2 0,-1 0 0,0 1 0,18-1 0,-30 3 111,0 0 1,0 0-1,1 0 0,-1 1 0,0-1 0,0 1 0,0-1 1,1 1-1,-1 0 0,0 0 0,0 0 0,0 0 1,0 0-1,0 1 0,-1-1 0,1 0 0,0 1 0,0 0 1,-1-1-1,1 1 0,-1 0 0,0 0 0,1-1 1,-1 1-1,0 0 0,0 0 0,0 1 0,0-1 0,-1 0 1,1 0-1,-1 0 0,1 0 0,-1 3 0,1 0 35,-1 0 0,0 0-1,0 0 1,0 0-1,-1 0 1,1 0-1,-1 0 1,-1 0 0,1-1-1,-1 1 1,1 0-1,-1-1 1,-1 1 0,-2 4-1,0-2-7,-1-1-1,1 0 1,-1 0-1,0 0 1,-1 0-1,0-1 1,1 0 0,-2-1-1,1 0 1,0 0-1,-1 0 1,0-1-1,0 0 1,0 0-1,0-1 1,0 0-1,0-1 1,-10 1 0,4-1-152,0-1 1,1 0-1,-1 0 1,0-2 0,1 0-1,-1 0 1,1-1-1,0-1 1,-1 0-1,-16-9 1,26 11-120,0 0-1,1 0 1,-1 0 0,0-1-1,-4-4 1,7 7 175,0-1 1,1 1-1,-1-1 1,1 1-1,0-1 1,-1 0-1,1 1 1,-1-1-1,1 0 1,0 1-1,-1-1 1,1 0-1,0 1 1,0-1-1,0 0 1,-1 0-1,1 1 1,0-1-1,0 0 1,0 0-1,0 1 1,0-1-1,0 0 1,1 1-1,-1-1 1,0 0-1,0 0 1,0 1-1,1-1 1,-1 0-1,0 1 1,1-1-1,-1 0 1,1 1-1,-1-1 1,0 1-1,1-1 1,0 1-1,0-2 1,15-10-594,7-5-10</inkml:trace>
  <inkml:trace contextRef="#ctx0" brushRef="#br0" timeOffset="1">536 17 16283,'5'-8'1489,"-11"9"-969,-7 6-168,-2 15 744,-1 3-176,-1 9-343,3 5-137,1 3-224,4 0-112,6-1-352,3-6-264,4-11-497,6-7 1321,5-14-544,2-6-152,8-10-56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59.7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1 153 11050,'3'2'215,"-1"0"0,1-1-1,0 1 1,0-1-1,0 0 1,0 0-1,1 0 1,-1 0-1,0-1 1,0 1 0,0-1-1,1 0 1,-1 0-1,0 0 1,0 0-1,1 0 1,-1-1 0,0 0-1,0 0 1,0 1-1,0-2 1,0 1-1,0 0 1,0-1 0,0 1-1,4-4 1,8-5 181,-2 0 1,1-1 0,20-21 0,-33 31-385,10-10 158,0 0 1,-1-1-1,16-22 0,-26 34-163,0-1 1,1 1-1,-1 0 1,0-1-1,1 1 0,-1 0 1,0-1-1,0 1 0,0-1 1,1 1-1,-1 0 1,0-1-1,0 1 0,0-1 1,0 1-1,0-1 1,0 1-1,0 0 0,0-1 1,0 1-1,0-1 0,0 1 1,0-1-1,0 1 1,0-1-1,0 1 0,0 0 1,0-1-1,-1 1 0,1-1 1,0 1-1,0 0 1,0-1-1,-1 1 0,1-1 1,0 1-1,-1 0 0,1 0 1,0-1-1,-1 1 1,1 0-1,0-1 0,-1 1 1,-1 0 7,1-1 1,0 1 0,-1 0-1,1 0 1,0 0 0,0 0-1,-1 0 1,1 0 0,0 1 0,-1-1-1,1 0 1,0 0 0,-2 2-1,-7 3 57,0 0 0,0 2 0,0-1 0,1 1-1,0 0 1,0 1 0,-9 11 0,2-1 32,1 0 1,-20 31-1,27-35-39,1 0-1,0 0 0,-6 18 0,11-26-43,0 0 1,0 1 0,1-1-1,0 1 1,0-1-1,0 1 1,1-1-1,0 1 1,0-1-1,2 9 1,-1-13-49,0 1-1,0 0 1,0-1 0,0 1 0,0-1-1,1 0 1,-1 1 0,1-1 0,0 0-1,-1 0 1,1 0 0,0 0 0,0 0-1,1 0 1,-1 0 0,0-1 0,1 1-1,-1-1 1,0 0 0,1 1 0,0-1 0,-1-1-1,1 1 1,5 1 0,0 0-54,0-1 0,0 0 0,1-1 0,-1 0 0,0 0 0,0-1 0,11-1 1,17-6-214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0:15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39 742 11955,'-15'17'1055,"13"-14"-829,-1 0 0,0 0 0,1 0 0,-1 0 0,1 0 0,0 0 0,0 1 0,1-1 0,-3 5 0,5-8-166,-1 0 0,0 1-1,0-1 1,1 0 0,-1 0 0,0 0 0,1 0-1,-1 0 1,0 0 0,0 0 0,1 0 0,-1 0 0,0 0-1,1 0 1,-1 0 0,0 0 0,1 0 0,-1 0-1,0 0 1,0 0 0,1 0 0,-1 0 0,0-1 0,1 1-1,-1 0 1,0 0 0,0 0 0,1 0 0,-1-1-1,0 1 1,0 0 0,0 0 0,1-1 0,-1 1 0,0 0-1,0 0 1,0-1 0,1 1 0,14-13 738,5-8-94,-1-1 0,30-47 0,24-57-246,-39 64-324,209-373-493,-225 400 238,-16 26 40,-14 22 28,-4 8 29,1 0 0,2 1 0,0 1 0,-12 30 0,7-7 0,-17 63 0,32-95 20,0-1-1,0 1 1,1 0-1,1 0 1,0 16-1,1-28 4,0 0 0,1-1 0,-1 1 1,0 0-1,0 0 0,1-1 0,-1 1 0,1 0 0,-1-1 0,1 1 0,0 0 0,0-1 0,0 1 0,0-1 0,0 1 0,0-1 0,0 0 0,3 3 0,-3-4 0,0 1 0,0 0 0,1-1 0,-1 1 0,0-1 0,1 0 0,-1 0 0,1 1-1,-1-1 1,1 0 0,-1 0 0,0 0 0,1 0 0,-1-1 0,1 1 0,-1 0 0,0-1 0,3 0 0,4-2-2,1-2 0,-1 1 0,0-1 0,0 0 0,12-11 0,47-43 29,-3-2 0,-2-3 0,57-80 0,-127 155 13,1 0 1,1 1-1,0 0 0,0 1 0,1-1 0,-6 22 0,9-26-54,0-1 0,1 1 0,-1 0 0,1 0 1,1 0-1,0 0 0,0 0 0,0 0 0,1 0 0,0 0 0,1 0 0,0 0 1,3 8-1,-3-12-32,0 0 0,1 0 0,-1-1 0,1 1 1,0-1-1,0 0 0,0 0 0,0 0 0,1 0 1,-1 0-1,1-1 0,-1 0 0,1 0 0,0 0 1,8 3-1,-7-3-13,0 0 0,1-1 0,0 0 0,-1 0 0,1 0 0,0-1 0,-1 1 0,1-1 0,0-1 0,-1 1 0,10-3 0,10-7-197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0:20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70 11707,'3'-11'960,"-1"6"-570,0 0 0,-1-1 0,0 1 1,0 0-1,0 0 0,0-1 0,-1 1 0,0-6 0,-1 11-354,1 0 0,0-1 0,0 1 1,0 0-1,0-1 0,0 1 0,0 0 0,0 0 0,-1-1 0,1 1 0,0 0 0,0 0 1,0-1-1,0 1 0,-1 0 0,1 0 0,0 0 0,0-1 0,-1 1 0,1 0 0,0 0 1,0 0-1,-1 0 0,1 0 0,0-1 0,-1 1 0,1 0 0,0 0 0,0 0 0,-1 0 0,1 0 1,0 0-1,-1 0 0,1 0 0,0 0 0,-1 0 0,1 0 0,0 0 0,-1 0 0,1 1 1,0-1-1,0 0 0,-1 0 0,1 0 0,0 0 0,0 0 0,-1 1 0,1-1 0,-1 0 1,-12 11 502,-18 24-2,2 2 0,-38 60 0,52-73-435,-12 16 70,2 2 1,-37 88-1,54-108-150,0 1 0,2-1-1,0 1 1,2 0 0,0 0 0,2 1 0,0-1 0,3 31 0,0-44-51,0 1 0,1-1 0,0 0 0,0-1 0,1 1 1,1 0-1,-1-1 0,2 0 0,-1 0 0,1 0 0,0 0 0,1-1 0,8 10 0,-8-12-27,1 0-1,-1 0 0,1-1 0,0 0 0,0 0 0,1-1 1,-1 0-1,1 0 0,0-1 0,0 0 0,0 0 1,1-1-1,-1 0 0,0 0 0,18 0 0,23-2-199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3:01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2102 10546,'-10'1'2156,"9"-6"616,2 4-2611,-1 0 0,1 0 0,-1-1 0,1 1 0,0 0 0,-1 0 0,1 1 0,0-1 0,0 0 0,0 0 0,0 0 0,0 0 0,0 1 0,1-2 0,37-14 440,-29 13-693,1-2 0,-1 1 0,0-1 0,10-7 1,139-113-618,-54 40 705,-78 64 10,268-228 162,-246 199-197,-28 26 187,2 0 0,0 2 0,2 1-1,52-34 1,-36 31 56,10-4 253,-1-2 0,51-42 0,269-248-168,-327 287-320,2 3 0,87-44 0,16-11-106,-133 75 125,-1-1 0,0-1 0,-1-1-1,18-21 1,43-63-8,-38 46 9,-8 14-4,2 1 0,1 2 0,66-56 0,-14 25 100,92-53 0,-89 75-369,-86 43 196,1 0 0,-1-1 0,1 1 0,-1 0-1,0-1 1,1 1 0,-1 0 0,1-1 0,-1 1 0,0 0 0,1-1 0,-1 1 0,0-1 0,0 1 0,1-1 0,-1 1 0,0-1 0,0 1 0,0-1 0,1 1 0,-1-1 0,0 1 0,0-1 0,0 1 0,0-2 0,0 0-307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4:29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12 17748,'0'0'41,"0"-1"0,-1 0 0,1 0 0,-1 1 0,1-1 0,-1 0 0,1 1 0,-1-1 0,1 1 0,-1-1 0,1 1 0,-1-1 0,0 1 0,1-1 0,-1 1 0,0 0 0,0-1 0,1 1 0,-1 0 0,0 0 0,0-1 0,1 1 0,-1 0 0,0 0 0,0 0 0,0 0 0,1 0 0,-1 0 0,0 0 0,0 0 0,0 0 0,1 1 0,-1-1 0,0 0 0,0 0 0,1 1 0,-1-1 0,0 0 0,0 1 0,1-1 0,-1 1 0,1-1 0,-1 1 0,0-1 0,1 1 0,-1-1 0,1 1 0,-1 0 0,1-1 0,-1 1 0,0 1 0,-2 3 84,-1 1 1,1-1 0,0 1 0,1 0 0,-5 10 0,0 14-92,0 1 1,2-1-1,2 1 1,0 0-1,2 0 0,2-1 1,5 47-1,52 213-92,-52-264 69,1-4-76,-5-17 2,0-1 0,-1 1 0,0-1 0,0 1 1,0 0-1,0-1 0,-1 9 0,-20-46-1108,3 3 737,-107-204-616,120 227 1098,0 0 1,1-1 0,1 0-1,-1 1 1,-1-12 0,4 18-36,-1-1 0,1 1 1,0-1-1,0 1 0,0 0 0,0-1 0,0 1 1,1 0-1,-1-1 0,0 1 0,1 0 1,-1-1-1,0 1 0,1 0 0,0-1 1,-1 1-1,1 0 0,0 0 0,0 0 1,-1 0-1,1 0 0,0 0 0,0 0 1,0 0-1,0 0 0,1 0 0,-1 0 0,0 1 1,0-1-1,0 0 0,1 1 0,-1-1 1,0 1-1,1-1 0,-1 1 0,0 0 1,1 0-1,-1 0 0,0-1 0,2 1 1,19 0 308,-1 1 1,0 0 0,1 2 0,39 9 0,4 0 202,-2-4-275,-6-2 75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3:25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2100 8490,'1'-1'149,"1"-1"1,-1 0-1,0 1 1,1 0-1,-1-1 0,1 1 1,-1 0-1,1-1 1,0 1-1,-1 0 0,1 0 1,0 1-1,0-1 1,0 0-1,0 0 1,0 1-1,3-1 0,14-7-82,-5-2 89,-1-1-1,0 0 0,-1 0 0,16-21 0,-16 18 72,1 0 0,0 2 0,26-21-1,112-54 219,-9 7-124,-119 61-276,0 0 0,-1-1 0,-1-2 0,-1 0 0,26-37 0,7-8 297,-33 43-294,0 2 0,2 0 0,0 1-1,1 1 1,2 1 0,0 1 0,49-27 0,-35 26-47,-9 6 9,-2-1-1,0-1 1,0-2 0,35-29-1,80-95 23,-16 13 3,188-128-3,-249 205-29,-44 31-38,-1-1 0,0-1 1,-2-1-1,0-1 0,25-42 1,-23 33-11,1 2 0,44-49 0,-41 55 49,1 1 0,1 2 0,2 0 0,0 2 1,1 1-1,0 1 0,52-21 0,-56 27 3,-1-1 0,0-2 0,-1 0 0,37-31 0,-29 22 82,-27 20-132,-7 7-859,-3 3 443,4 1 171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2:39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80 16748,'2'-4'760,"-4"-5"320,-1 0-1208,2-14 1336,-6-11-1152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2:45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13659,'4'32'1375,"-1"0"0,-2 53 0,-1-18-760,2-6-174,17 250 1087,-18-307-1088,1-6-272,0-8 37,5-93 660,13-105-482,-14 163-435,12-68-179,-15 97 141,2-1-1,0 0 1,0 1-1,12-21 1,-15 33 61,0 0 1,0 1-1,0-1 1,1 1-1,-1 0 0,1 0 1,0 0-1,0 0 1,0 0-1,6-3 0,-7 5 22,-1 0-1,1 0 1,0 1-1,-1-1 0,1 1 1,0 0-1,-1-1 1,1 1-1,0 0 1,0 0-1,-1 0 0,1 0 1,0 0-1,0 1 1,-1-1-1,1 1 0,0-1 1,-1 1-1,1-1 1,-1 1-1,1 0 1,0 0-1,-1 0 0,0-1 1,1 2-1,-1-1 1,2 1-1,3 3-9,-1 0-1,1 0 1,-1 1 0,0 0-1,-1 0 1,1 0 0,-1 0-1,-1 1 1,7 12 0,-9-17 24,0 1 1,0 0-1,-1 0 1,1 0 0,-1-1-1,1 1 1,-1 0 0,0 0-1,0 0 1,0 0-1,0 0 1,-1 0 0,1 0-1,-1 0 1,0 0 0,0-1-1,0 1 1,0 0 0,0 0-1,0-1 1,-1 1-1,1-1 1,-1 1 0,0-1-1,0 0 1,0 0 0,-4 4-1,-1-1 61,-1 0-1,0 0 1,0-1 0,0 0-1,-1 0 1,1-1-1,-17 4 1,-52 7-980,65-12-455,28-4 947,6 1-137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2:45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0 142 13939,'12'-7'455,"-11"6"-261,0 0 1,0 1 0,0-1 0,0 0 0,1 1 0,-1-1-1,0 1 1,0-1 0,0 1 0,1-1 0,-1 1 0,0 0 0,0 0-1,3 0 1,-3 0-85,0 1 1,0 0-1,0 0 0,0 0 0,0 0 1,-1 0-1,1 0 0,0 1 0,0-1 1,-1 0-1,1 0 0,-1 0 0,1 1 1,-1-1-1,0 0 0,1 1 0,-1-1 1,0 2-1,9 47 483,-1-59-565,-1-1 1,-1 1-1,0-1 0,0 0 0,-1-1 0,0 0 1,-1 1-1,0-1 0,-1-1 0,0 1 0,-1 0 1,0-1-1,1-13 0,-5 11 111,-1 11 91,3 4-221,0 1 0,1-1 0,-1 0 0,0 1 0,1-1 0,-1 0 0,0 0 0,1 0 0,0 1 0,-1-1 0,1 0 0,0 0 0,-1 0 0,1 0 0,1 1 0,1 2-74,1-1-1,0 1 0,-1-1 1,1 0-1,1 0 0,-1 0 1,0-1-1,1 0 0,-1 0 1,1 0-1,-1 0 0,1 0 1,0-1-1,0 0 0,0 0 1,0-1-1,0 1 0,7-1 1,-3 0-86,1 0 0,0-1 1,-1-1-1,1 1 1,-1-1-1,1-1 0,-1 0 1,14-6-1,-16 5 44,1 0-1,-1 0 0,10-9 0,16-22-406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2:46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14811,'-8'72'2870,"4"-46"-2158,1 1-1,2 37 0,2-39-499,2-1-1,1 1 1,2-1 0,13 41 0,-13-49-585,0 0-1,2-1 1,0 0 0,0 0 0,1-1-1,1 0 1,21 23 0,-98-109-2189,-30-48 3267,94 116-582,1 0-1,-1 0 0,1 0 0,0 0 0,-3-7 0,5 11-97,0-1-1,0 0 1,-1 1-1,1-1 1,0 0-1,0 1 1,0-1-1,0 0 1,0 1-1,0-1 1,0 0-1,0 0 1,1 1 0,-1-1-1,0 0 1,0 1-1,0-1 1,1 1-1,-1-1 1,0 0-1,1 1 1,-1-1-1,1 1 1,-1-1-1,0 1 1,1-1-1,-1 1 1,1-1-1,0 1 1,-1-1-1,1 1 1,-1 0 0,1-1-1,0 1 1,-1 0-1,1-1 1,-1 1-1,1 0 1,0 0-1,-1 0 1,1 0-1,0 0 1,0 0-1,1 0 1,65-4 294,-46 4-318,-1-1 1,25-5 0,11-7-62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2:46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25 13083,'0'-1'102,"0"0"-1,-1 0 1,1 0 0,0 0 0,0 0 0,-1 0-1,1 0 1,0 0 0,-1 0 0,1 0 0,-1 0-1,1 0 1,-1 0 0,0 0 0,1 0-1,-1 1 1,0-1 0,0 0 0,0 0 0,1 1-1,-1-1 1,0 0 0,0 1 0,0-1 0,0 1-1,0-1 1,0 1 0,0 0 0,0-1 0,0 1-1,0 0 1,0 0 0,-1 0 0,1 0 0,0 0-1,-2 0 1,0 0 61,1 1 0,-1-1 0,1 1 0,-1 0 0,0-1 0,1 1 0,0 0 0,-1 1 0,1-1 0,0 0-1,-1 1 1,1-1 0,0 1 0,0 0 0,-2 2 0,-2 4-63,0 1-1,1 0 1,0 0 0,0 0-1,1 0 1,0 1 0,1 0-1,0 0 1,1 0-1,-3 16 1,1 14-76,1 51 1,3-91-24,-1 38 34,3 0 0,1 0 0,2 0 1,1-1-1,2 1 0,20 54 0,-25-86 146,-4-15-88,-5-17 11,-75-197 192,77 213-272,1 5-76,5 6-72,0 4 8,1-1 0,0 0 1,0 0-1,0-1 0,5 5 0,1-1 170,1-1-1,-1-1 1,1 0-1,0 0 1,0-1-1,1 0 1,-1 0 0,1-1-1,0-1 1,0 0-1,19 1 1,13-2-95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2:47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123 256 14147,'-9'1'452,"0"1"0,0 0 0,1 1 0,-1 0 0,1 0 0,0 0 1,0 1-1,-14 9 0,19-11-406,1 0-1,-1 0 1,1 0 0,0 0 0,0 1 0,0-1-1,0 1 1,0-1 0,0 1 0,1 0 0,-1 0-1,1 0 1,0 0 0,0 0 0,0 0 0,0 0-1,0 0 1,1 0 0,-1 0 0,1 0 0,0 0 0,0 1-1,0-1 1,0 0 0,1 0 0,-1 0 0,1 0-1,1 4 1,-1-3-41,1-1 0,-1 0 0,1 1 0,0-1 0,0 0 0,0 0-1,0-1 1,0 1 0,1 0 0,-1-1 0,1 1 0,0-1 0,0 0 0,0 0 0,0 0-1,0 0 1,0-1 0,0 1 0,1-1 0,-1 0 0,0 1 0,1-2 0,-1 1 0,1 0-1,-1-1 1,6 1 0,-4-1 2,1 0-1,-1 0 1,1 0-1,-1-1 1,0 0-1,1 0 1,-1 0-1,0 0 1,1-1-1,-1 0 1,0 0-1,-1 0 1,1-1-1,0 0 1,-1 0-1,8-6 1,-7 4 7,-1-1 0,0 1 0,0-1 0,0 0 0,-1-1 1,0 1-1,0 0 0,0-1 0,-1 0 0,0 1 0,2-15 0,-3 13-4,0-1 0,0 1 1,-1-1-1,0 0 0,-1 1 0,0-1 0,0 0 0,-1 1 0,-3-11 1,1 13-39,2 12 3,2 12-14,0-15 42,0-1 0,0 0 0,1 1 0,-1-1 0,1 0 0,0 0 0,0 0 0,0 0 1,0 0-1,0 0 0,0 0 0,0 0 0,1 0 0,-1 0 0,1 0 0,-1-1 0,1 1 0,0-1 1,0 1-1,0-1 0,-1 0 0,4 2 0,-2-2 15,-1-1-1,0 1 1,0-1 0,1 0 0,-1 0 0,0 0-1,0 0 1,1 0 0,-1 0 0,0-1-1,0 1 1,1-1 0,-1 1 0,0-1 0,0 0-1,0 0 1,0 0 0,0 0 0,0 0-1,0-1 1,0 1 0,3-3 0,3-4 39,0 0 0,-1-1 0,0 0 0,0 0 0,-1 0 0,0-1 0,-1 0 0,8-19 0,-6 12-33,-2 0-1,0 0 0,0-1 0,2-31 0,-7 49-22,0 0-1,1 0 1,-1-1-1,0 1 1,0 0 0,0-1-1,0 1 1,0 0-1,0-1 1,0 1-1,0 0 1,0-1 0,0 1-1,0 0 1,0-1-1,0 1 1,0 0-1,0-1 1,0 1-1,0 0 1,0-1 0,0 1-1,0 0 1,0-1-1,0 1 1,-1 0-1,1-1 1,0 1 0,0 0-1,0 0 1,-1-1-1,1 1 1,0 0-1,0 0 1,-1 0 0,1-1-1,0 1 1,-1 0-1,1 0 1,0 0-1,-1 0 1,1-1 0,0 1-1,0 0 1,-1 0-1,1 0 1,0 0-1,-1 0 1,1 0-1,0 0 1,-1 0 0,1 0-1,-1 0 1,1 0-1,0 0 1,0 0-1,-1 0 1,1 1 0,-1-1-1,1 0 5,0 0 0,-1 0-1,1 0 1,0 1 0,-1-1 0,1 0-1,0 0 1,0 0 0,-1 0 0,1 0-1,0 0 1,-1 0 0,1 0 0,0 0-1,-1 0 1,1 0 0,0 0-1,0 0 1,-1 0 0,1-1 0,0 1-1,-1 0 1,1 0 0,0 0 0,0 0-1,-1 0 1,1-1 0,0 1 0,0 0-1,0 0 1,-1 0 0,1-1 0,0 1-1,0 0 1,0 0 0,-1-1 0,1 1-1,0 0 1,0-1 0,0 1-1,0 0 1,0 0 0,0-1 0,0 1-1,0 0 1,0-1 0,0 1 0,0 0-1,0 0 1,0-1 0,0 1 0,0 0-1,0-1 1,0 1 0,0-2 8,0 1 1,0-1-1,0 1 1,0-1-1,0 1 0,-1-1 1,1 1-1,-1-1 1,1 1-1,-1 0 1,1-1-1,-1 1 0,-1-2 1,2 2-12,-1 1 0,1-1 1,0 1-1,-1 0 0,1-1 1,-1 1-1,1 0 0,-1-1 0,1 1 1,-1 0-1,1 0 0,-1-1 1,0 1-1,1 0 0,-1 0 1,1 0-1,-1 0 0,1 0 0,-1 0 1,0 0-1,1 0 0,-1 0 1,0 0-1,-1 1 0,0-1 1,1 1-1,-1 0 1,1 0 0,0 0-1,-1 0 1,1 0-1,-1 0 1,1 0-1,0 0 1,0 0-1,0 1 1,0-1-1,0 0 1,0 1 0,0-1-1,0 1 1,1-1-1,-1 1 1,0 0-1,1-1 1,-1 3-1,-4 18 16,2-1-1,0 0 0,1 1 0,1-1 0,1 1 1,5 35-1,-4-43-7,2-1 1,0 1-1,1-1 1,0 0-1,1 0 1,0 0-1,1 0 1,0-1-1,1 0 1,1 0 0,12 14-1,-17-22-3,1 0-1,0 0 0,0-1 1,0 0-1,0 0 1,0 0-1,1 0 1,-1-1-1,1 1 1,0-1-1,0 0 1,0-1-1,0 1 1,10 1-1,-11-3 6,0 0 0,0 0-1,0 0 1,0-1-1,-1 1 1,1-1-1,0 0 1,0 0-1,0 0 1,-1-1 0,1 1-1,-1-1 1,1 0-1,-1 0 1,0 0-1,1 0 1,-1-1-1,0 1 1,-1-1 0,5-4-1,0-2 22,0 0 0,-1-1 0,0 0 0,0 0-1,-1-1 1,0 1 0,-1-1 0,0 0 0,-1 0 0,3-15 0,-6 13 33,0 13-65,0 0 0,0-1 0,0 1 0,0 0 0,0 0 0,0 0 0,0 0 0,0 0 0,0 0 0,0 0 0,0 0 0,0 0 0,0 0 0,0 0 0,0 0 0,0 0 0,0 0 0,0 0 0,0 0 0,0 0 0,0-1 0,0 1 0,0 0 0,0 0 0,0 0 0,0 0 0,-1 0 0,1 0 0,0 0 0,0 0 0,0 0 0,0 0 0,0 0 0,0 0 0,0 0 0,0 0 0,0 0 0,0 0 0,0 0 0,0 0 0,0 0 0,0 0 0,0 0 0,-1 0 0,1 0 0,0 0 0,0 0 0,0 0 0,0 0 0,0 0 0,0 0 0,0 0 0,0 0 0,0 0 0,0 0 0,0 1 0,0-1 0,0 0 0,0 0 0,0 0 0,0 0 0,0 0 0,0 0 0,0 0 0,0 0 0,0 0 0,0 0 0,0 0 0,-1 0 0,1 2 4,-1 0 1,0-1 0,0 1 0,1 0-1,-1 0 1,1 0 0,0-1-1,-1 1 1,1 4 0,0 1-16,1-1 0,-1 1 1,1 0-1,1-1 0,-1 1 0,1-1 1,0 0-1,1 1 0,-1-1 0,1 0 0,1 0 1,-1 0-1,1-1 0,0 1 0,0-1 1,0 0-1,1 0 0,0-1 0,0 1 1,0-1-1,0 0 0,1 0 0,0-1 1,7 4-1,-12-6-22,0-1 1,0 0-1,0 1 1,0-1-1,0 0 1,0 0-1,1 1 1,-1-1-1,0 0 0,0 0 1,0 0-1,0 0 1,0-1-1,0 1 1,0 0-1,0 0 1,0-1-1,0 1 1,0 0-1,0-1 1,0 1-1,0-1 0,0 1 1,0-1-1,-1 0 1,1 1-1,0-1 1,0 0-1,0 0 1,-1 1-1,1-1 1,-1 0-1,1 0 1,0 0-1,-1 0 0,1 0 1,-1 0-1,0 0 1,1 0-1,-1 0 1,0 0-1,0 0 1,1-1-1,0-7-10,0-1-1,0 1 1,0 0 0,-2-11-1,1 10-123,1-38-201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2:47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14771,'-1'10'1408,"1"3"-1087,7 0-129,3 0 416,7-1 72,8-2-416,10-3-56,2-1-56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2:48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41 13491,'-46'33'2502,"32"-24"-1301,-23 20-1,33-26-1050,1 0-1,1 0 0,-1 0 0,0 0 0,1 1 0,0-1 0,-1 1 0,1-1 0,1 1 0,-1 0 0,0 0 0,0 5 0,1-8-126,1 0-1,0 0 0,0 0 1,0 0-1,0 0 0,0 0 0,0 0 1,0 1-1,0-1 0,0 0 1,0 0-1,1 0 0,-1 0 0,0 0 1,1 0-1,-1 0 0,1 0 1,-1 0-1,1 0 0,0 0 0,-1 0 1,1 0-1,1 1 0,0-1-11,0 1 0,0-1 0,0 0 0,0 0 0,0 0 0,0-1 0,0 1-1,0 0 1,0-1 0,1 1 0,2-1 0,1 1-36,0-1 0,0 0-1,0 0 1,1-1 0,-1 0 0,0 0 0,11-3-1,20-17-170,-35 20 185,-1 0-1,1 0 1,-1-1 0,1 1-1,-1 0 1,0-1 0,1 1-1,-1-1 1,0 0 0,0 1-1,0-1 1,0 0-1,0 0 1,0 1 0,-1-1-1,1 0 1,-1 0 0,1-3-1,-1 5 12,0 0 0,0-1-1,1 1 1,-1 0-1,0 0 1,0 0 0,0-1-1,0 1 1,0 0 0,-1 0-1,1 0 1,0-1-1,0 1 1,0 0 0,0 0-1,0 0 1,0-1 0,0 1-1,0 0 1,0 0-1,0 0 1,-1 0 0,1-1-1,0 1 1,0 0 0,0 0-1,0 0 1,0 0-1,-1 0 1,1 0 0,0-1-1,0 1 1,0 0 0,-1 0-1,1 0 1,0 0-1,-8 4 33,7-3-28,-1 0-1,1 0 1,0 0-1,0 1 1,0-1-1,0 0 0,0 1 1,1-1-1,-1 0 1,0 1-1,1-1 1,-2 3-1,2-3-18,0-1 1,0 1-1,0-1 0,0 1 0,0-1 1,0 1-1,0-1 0,0 1 0,1-1 1,-1 1-1,0-1 0,0 1 1,0-1-1,0 1 0,1-1 0,-1 0 1,0 1-1,0-1 0,1 1 1,-1-1-1,0 0 0,1 1 0,-1-1 1,1 0-1,-1 1 0,0-1 0,1 0 1,-1 1-1,1-1 0,-1 0 1,1 0-1,19 1 171,-13-3-53,0 0 0,0 0 1,0 0-1,6-4 0,16-11-93,2-7-8</inkml:trace>
  <inkml:trace contextRef="#ctx0" brushRef="#br0" timeOffset="1">558 0 14371,'-2'2'181,"1"0"0,-1 0 0,0 0 0,1 0 0,-1-1 0,0 1 0,0 0 0,0-1 0,0 0 0,-1 1 0,1-1 0,-3 1 0,-34 11 1100,13-4-79,17-6-950,6-2-222,-1 0 0,1 1 0,-1-1 0,1 1 0,0 0 0,-5 4 0,7-6-62,1 1 1,-1-1 0,1 1-1,-1 0 1,1-1 0,0 1-1,-1 0 1,1-1-1,0 1 1,0 0 0,0 0-1,-1-1 1,1 1 0,0 0-1,0 0 1,0-1-1,0 1 1,0 0 0,0 0-1,0-1 1,1 1 0,-1 0-1,0-1 1,0 1-1,0 0 1,1 0 0,-1-1-1,0 1 1,1 0 0,-1-1-1,1 1 1,-1-1 0,1 1-1,-1-1 1,1 1-1,-1-1 1,1 1 0,1 0-1,11 12-868,0-1 0,19 11 0,-24-17 761,1 0 0,-1 0 0,1 1 0,-2 0 0,1 0 0,-1 1 0,0 0 0,-1 0 0,0 1 0,8 13 0,-13-20 202,-1-1 1,1 1-1,-1-1 0,1 1 0,-1 0 0,1-1 0,-1 1 0,0 0 0,0-1 0,0 1 0,0 0 0,0-1 0,0 1 0,0 0 0,-1 0 0,1-1 1,-1 1-1,1-1 0,-1 1 0,1 0 0,-2 1 0,0-1 44,0 0 0,0 1-1,0-2 1,0 1 0,0 0 0,0 0 0,0-1-1,-1 1 1,1-1 0,-1 0 0,1 1 0,-4 0-1,-1 0 45,0 0 0,0 0 0,-1-1 0,1 1 0,-1-2 0,1 1 0,-1-1 0,1 0-1,-9-2 1,-11-7 164,0-5-63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2:49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156 138 16796,'0'-1'81,"0"-1"1,0 0-1,0 0 1,0 0-1,0 0 1,-1 1-1,1-1 1,0 0-1,-1 0 1,0 1-1,1-1 1,-1 0-1,0 1 1,0-1-1,0 1 1,0-1-1,0 1 1,0-1-1,-2-1 1,2 3-31,0-1 0,-1 0 1,1 0-1,-1 1 0,1-1 1,-1 1-1,1-1 0,-1 1 1,1 0-1,-1 0 0,0-1 1,1 1-1,-1 0 0,1 0 0,-1 1 1,0-1-1,-2 1 0,-1 0 15,-1 1 0,0 0 0,1 1 0,-1-1 0,1 1-1,0 0 1,0 0 0,0 1 0,0-1 0,-6 7 0,6-5-61,1 0 0,-1 1 0,1-1 1,0 1-1,0 0 0,1 0 0,0 0 1,0 1-1,0-1 0,1 1 0,0 0 1,0-1-1,0 1 0,0 12 0,2-17-2,0-1-1,0 0 1,0 1-1,1-1 1,-1 0-1,1 0 1,-1 1-1,1-1 1,-1 0-1,1 0 1,-1 0-1,1 1 1,0-1-1,0 0 1,0 0-1,0 0 1,-1 0-1,1 0 1,1-1-1,-1 1 0,0 0 1,0 0-1,0-1 1,0 1-1,0-1 1,1 1-1,-1-1 1,0 1-1,0-1 1,1 0-1,-1 1 1,0-1-1,1 0 1,-1 0-1,2 0 1,5 0 6,1 0 0,-1-1 1,1 0-1,9-2 0,9-4 3,-1 0 0,29-14-1,-31 11-31,1 1 0,39-8 0,-62 16 10,0 1 0,1-1 1,-1 1-1,1 0 0,-1 0 0,1 0 0,-1 0 0,0 0 1,1 0-1,-1 1 0,1-1 0,-1 1 0,0 0 0,3 1 1,-4-1 4,0-1 1,0 1-1,0 0 1,-1 0 0,1 0-1,0 0 1,-1 0-1,1 0 1,-1 0-1,1 0 1,-1 1 0,0-1-1,1 0 1,-1 0-1,0 0 1,0 0-1,0 1 1,0-1 0,0 0-1,0 0 1,0 0-1,0 1 1,0-1-1,0 0 1,-1 0 0,1 0-1,-1 0 1,1 1-1,-1 0 1,-17 41-90,12-32 157,1 0-1,-6 22 0,31-63 820,-13 13-613,11-36-1,-14 37-246,1 0 0,1 1-1,8-17 1,-14 32-26,1-1 1,-1 1-1,0 0 0,1-1 1,-1 1-1,0-1 0,1 1 1,-1 0-1,0-1 0,1 1 0,-1 0 1,1-1-1,-1 1 0,1 0 1,-1 0-1,1 0 0,-1-1 1,1 1-1,-1 0 0,1 0 1,-1 0-1,1 0 0,-1 0 1,1 0-1,-1 0 0,1 0 1,-1 0-1,1 0 0,-1 0 1,1 0-1,-1 0 0,1 1 1,-1-1-1,1 0 0,-1 0 0,1 0 1,-1 1-1,1-1 0,-1 0 1,1 1-1,-1-1 0,21 20-75,-14-14 54,3 2 10,0-1 0,0 0 1,1 0-1,-1-1 0,2-1 0,-1 0 0,1 0 0,-1-2 0,1 1 0,0-1 0,0-1 1,1 0-1,-1 0 0,1-2 0,18 0 0,-22 0 22,1-1 1,-1 0-1,0-1 0,0 0 1,0 0-1,0-1 0,0 0 1,0 0-1,-1-1 0,1 0 0,-1-1 1,0 0-1,0 0 0,-1-1 1,0 0-1,0 0 0,0-1 1,-1 1-1,0-1 0,0-1 1,5-9-1,-7 10 16,-1 0 1,0 0-1,0-1 1,-1 1 0,0-1-1,0 0 1,0-11-1,-1 17-15,-1-1 0,0 1-1,1 0 1,-1-1 0,0 1 0,-1-1 0,1 1-1,0-1 1,-1 1 0,1-1 0,-1 1 0,0 0-1,0-1 1,0 1 0,0 0 0,0 0 0,0-1-1,-1 1 1,1 0 0,-1 0 0,0 1 0,1-1-1,-1 0 1,0 0 0,0 1 0,-3-2 0,4 2-5,-1 0-1,0 1 1,1-1 0,-1 1 0,1 0 0,-1-1 0,0 1 0,1 0 0,-1 0 0,0 0 0,0 0 0,1 1-1,-1-1 1,1 0 0,-1 1 0,0-1 0,1 1 0,-3 1 0,0 0-3,0 0 1,1 0-1,-1 1 1,1-1-1,0 1 1,0 0 0,-4 4-1,1 1-3,0 0 0,0 0 0,0 1 0,1 0 0,-6 14 0,7-11 7,1-1-1,-1 1 1,2 0-1,0 0 1,-1 15-1,2-22-53,1-1-1,0 0 0,0 1 0,1-1 0,-1 1 0,1-1 1,0 0-1,0 1 0,1-1 0,-1 0 0,1 0 0,0 0 1,0 0-1,0 0 0,0-1 0,1 1 0,5 5 0,-1-2-41,1-1 0,0-1 0,14 9 0,4-3-152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4:30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12907,'6'1'1792,"16"1"-992,20-5-264,10-2 1161,22-2-865,8-2-16,3-2-88,1-2-360,-8 0-848,-4-2 528,-12 7-128,-10 1-112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2:49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8 16780,'-5'-2'95,"0"0"1,0 1 0,-1 0 0,1 0 0,0 1 0,-1-1-1,1 1 1,-1 0 0,1 0 0,0 1 0,-1 0 0,1 0-1,0 0 1,0 1 0,0-1 0,0 1 0,0 0 0,0 1 0,0-1-1,0 1 1,1 0 0,0 0 0,-5 4 0,1-1-63,1 1 0,0-1 0,0 1-1,0 1 1,1-1 0,0 1 0,0 1 0,1-1 0,0 1 0,0-1 0,-5 17 0,9-22-24,0-1 0,1 1 0,-1-1 0,1 1 0,-1 0 0,1-1 0,0 1 0,0-1 0,0 1 0,0 0 0,1-1 0,-1 1 0,1-1 0,-1 1 0,1-1 0,0 1 0,0-1 0,0 0 1,0 1-1,1-1 0,-1 0 0,0 0 0,4 3 0,-3-3 9,0 0 1,1 0 0,0-1-1,-1 1 1,1-1-1,0 0 1,-1 0 0,1 0-1,0 0 1,0 0 0,0-1-1,0 1 1,0-1 0,0 0-1,0 0 1,0 0-1,0 0 1,0 0 0,0-1-1,5-1 1,2-1 28,0 0 0,0 0 1,0-1-1,-1-1 0,1 0 0,-1 0 1,15-12-1,2-5 140,24-26 0,6-5-27,-56 53-160,0 0 1,0 0-1,0 0 0,0 0 0,0-1 1,1 1-1,-1 0 0,0 0 0,0 0 1,0 0-1,0 0 0,0 0 0,1-1 1,-1 1-1,0 0 0,0 0 0,0 0 1,1 0-1,-1 0 0,0 0 0,0 0 0,0 0 1,1 0-1,-1 0 0,0 0 0,0 0 1,0 0-1,0 0 0,1 0 0,-1 0 1,0 0-1,0 0 0,0 0 0,1 0 1,-1 0-1,0 1 0,0-1 0,0 0 1,0 0-1,1 0 0,-1 0 0,0 0 1,0 0-1,0 1 0,0-1 0,2 12 4,-6 20-14,4-30 6,-2 11-80,0 1-1,1-1 0,0 0 0,1 1 0,0-1 1,4 19-1,-3-28 38,0-1-1,0 1 1,0-1 0,0 0-1,1 1 1,-1-1 0,1 0 0,0 0-1,0 0 1,0 0 0,0 0 0,1 0-1,-1-1 1,1 1 0,0-1 0,-1 1-1,1-1 1,0 0 0,0 0-1,1-1 1,-1 1 0,0-1 0,0 1-1,1-1 1,-1 0 0,1 0 0,-1 0-1,6 0 1,17-1-285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2:50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71 18860,'1'-2'117,"1"0"0,-1 0 0,0-1-1,0 1 1,0 0 0,0-1 0,-1 1 0,1-1 0,-1 1 0,1-1-1,-1 1 1,0-1 0,0 1 0,0-1 0,0 0 0,-1 1 0,0-4-1,1 5-78,-1-1-1,0 1 1,1 0-1,-1-1 0,0 1 1,1 0-1,-1 0 1,0 0-1,0 0 1,0 0-1,0 0 0,0 0 1,0 0-1,0 0 1,-1 0-1,1 0 0,0 1 1,0-1-1,-1 0 1,1 1-1,0-1 0,-1 1 1,1 0-1,-1-1 1,1 1-1,0 0 1,-1 0-1,1 0 0,-1 0 1,1 0-1,-1 0 1,1 0-1,-2 1 0,-5 1 1,0 0-1,0 0 0,1 1 0,-1 0 0,1 1 0,0 0 0,0 0 1,0 0-1,0 1 0,1 0 0,-12 11 0,1 2-48,0 1-1,-22 33 0,38-52 11,-11 18-7,0 1-1,-11 23 1,21-38-2,0 0 0,1 0 0,-1 0 1,1 0-1,-1 0 0,1 0 1,0 1-1,1-1 0,-1 1 1,1-1-1,0 0 0,0 1 0,0-1 1,1 1-1,-1-1 0,1 0 1,3 8-1,-2-9-63,-1 0-1,1-1 1,0 1 0,0-1-1,1 1 1,-1-1 0,0 0 0,1 0-1,0 0 1,-1-1 0,1 1 0,0 0-1,0-1 1,0 0 0,0 0 0,0 0-1,0 0 1,0 0 0,5 0-1,7 1-698,1 0 0,28-2 0,-25-1 690,37 0-562,2-3-193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2:50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 17012,'-13'1'298,"1"2"0,0 0 0,0 0 1,0 1-1,1 0 0,-1 1 1,1 0-1,-12 8 0,14-7-267,1 0-1,1 1 1,-1 0-1,1 0 1,0 0-1,1 1 1,0 0 0,0 0-1,1 0 1,-7 14-1,9-15-17,0-1 0,0 1 1,1 0-1,0 0 0,0 0 0,0 0 0,1 0 0,0 0 0,1 10 0,0-14-27,0 0-1,1 0 0,-1-1 1,1 1-1,-1 0 0,1-1 1,0 1-1,0-1 0,0 1 1,1-1-1,-1 1 1,1-1-1,-1 0 0,1 1 1,0-1-1,0 0 0,0 0 1,0 0-1,0-1 1,0 1-1,0 0 0,1-1 1,-1 0-1,1 1 0,-1-1 1,1 0-1,2 1 1,9 1-151,0 0 0,1 0 1,-1-2-1,29 1 0,-27-2 82,32 2-200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2:51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15643,'0'1'58,"0"-1"0,0 0 0,0 1 0,0-1 0,0 1 0,0-1 0,0 0 0,0 1 0,0-1 0,0 0 0,0 1-1,0-1 1,0 1 0,1-1 0,-1 0 0,0 1 0,0-1 0,0 0 0,0 1 0,1-1 0,-1 0 0,0 1 0,0-1 0,1 0 0,-1 1 0,0-1-1,0 0 1,1 0 0,-1 1 0,1-1 0,15 4 708,18-5 21,-34 1-782,20-3 195,0 0 1,0-2-1,21-7 0,-32 10-185,-1-2 0,1 1 0,-1-1 0,0-1 1,0 1-1,0-1 0,-1-1 0,0 0 0,9-8 1,-15 13-8,-1 0 0,1 1 0,0-1 0,0 0 0,-1 0 1,1 0-1,-1 0 0,1 0 0,-1 0 0,1 0 0,-1 0 0,0 0 1,1 0-1,-1-2 0,0 3 0,0-1-1,0 1 1,0-1-1,0 1 1,0 0 0,-1-1-1,1 1 1,0-1-1,0 1 1,0 0 0,-1-1-1,1 1 1,0 0-1,0-1 1,-1 1 0,1 0-1,0 0 1,-1-1-1,1 1 1,0 0 0,-1 0-1,1-1 1,0 1-1,-1 0 1,0 0 0,-1-1 15,0 1 1,-1-1-1,1 1 1,0 0 0,-1 0-1,1 0 1,0 0-1,-1 0 1,1 0 0,0 1-1,-1-1 1,-2 2-1,-12 4 33,1 1-1,0 1 0,1 0 0,-1 1 0,2 1 0,-1 0 0,1 1 0,1 1 1,0 0-1,1 1 0,-15 18 0,26-30-67,0 0 1,0 0-1,0 0 1,1 1-1,-1-1 1,0 0 0,0 1-1,1-1 1,-1 0-1,1 1 1,0-1-1,-1 0 1,1 1-1,0-1 1,0 1-1,-1-1 1,1 1-1,0-1 1,1 1-1,-1-1 1,0 0-1,0 1 1,1-1-1,-1 1 1,1 1-1,0-2-14,1 0-1,-1 1 0,1-1 0,-1 0 0,1 0 0,0 1 0,-1-2 0,1 1 0,0 0 0,0 0 1,0 0-1,-1-1 0,1 1 0,0-1 0,0 1 0,0-1 0,0 0 0,3 0 0,28 1-125,9-6-48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2:51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5 17260,'-10'-2'524,"-1"1"1,1 0 0,-1 1 0,1 0-1,-1 1 1,-16 2 0,22-2-486,0 0 0,0 0 0,0 1-1,0 0 1,0 0 0,0 0 0,0 0 0,1 1 0,-1-1 0,1 1 0,0 0 0,0 1 0,0-1 0,-7 8 0,10-10-74,0 1 0,1-1 0,-1 0 0,0 1 0,1-1 0,-1 0 0,0 1 1,1-1-1,0 1 0,-1-1 0,1 1 0,0-1 0,0 1 0,0-1 0,0 1 0,0-1 1,0 1-1,0-1 0,1 4 0,0-2-63,1-1 0,-1 1-1,0 0 1,1 0 0,0-1 0,0 1 0,0-1-1,0 1 1,3 2 0,5 4-426,1-1 0,0 0-1,18 10 1,-23-14 277,42 23-1187,-30-18 969,1 1-1,-2 1 1,1 1 0,22 20-1,-40-32 490,1 1 0,-1-1 0,0 0-1,0 0 1,1 0 0,-1 1 0,0-1-1,1 0 1,-1 1 0,0-1 0,0 0-1,0 0 1,1 1 0,-1-1 0,0 0-1,0 1 1,0-1 0,0 1 0,0-1 0,0 0-1,0 1 1,1-1 0,-1 0 0,0 1-1,0-1 1,0 1 0,-1-1 0,1 0-1,0 1 1,0-1 0,0 0 0,0 1-1,0-1 1,0 0 0,0 1 0,-1-1-1,1 0 1,0 1 0,0-1 0,0 0 0,-1 1-1,1-1 1,0 0 0,0 0 0,-1 1-1,1-1 1,0 0 0,-1 0 0,1 0-1,0 1 1,-1-1 0,1 0 0,0 0-1,-1 0 1,1 0 0,-1 0 0,1 0 0,0 0-1,-1 0 1,1 0 0,0 0 0,-1 0-1,-31 3 1042,27-3-815,-209 3 3064,198-7-3783,16 0 269,8 1 58,9 0-157</inkml:trace>
  <inkml:trace contextRef="#ctx0" brushRef="#br0" timeOffset="1">524 85 18004,'-10'7'1392,"-4"9"-1032,-1 1-136,2 3 552,-2 3-279,4 1-505,2-3-393,9-2 433,9-2-64,4-6-120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2:52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0 13867,'-1'11'491,"-1"-1"0,-1-1-1,0 1 1,0 0 0,-1-1 0,-6 12 0,-5 13 949,5-10-890,1 1 1,1-1 0,1 2 0,-6 46 0,13-69-542,0 0 0,-1-1 1,1 1-1,0 0 0,0-1 0,1 1 1,-1 0-1,1 0 0,-1-1 1,1 1-1,0-1 0,0 1 1,0 0-1,0-1 0,0 0 1,1 1-1,-1-1 0,1 0 0,-1 0 1,1 1-1,0-1 0,0 0 1,0-1-1,0 1 0,0 0 1,0-1-1,1 1 0,2 1 1,5 0-233,0 0 1,0-1 0,0 0 0,0 0 0,0-1 0,14-1 0,-15 0-90,1 1-1,-1-1 1,0 2 0,0-1-1,1 1 1,-1 0-1,9 4 1,-17-5 255,1 0-1,0 0 1,-1 0 0,1 0-1,-1 0 1,1 0 0,-1 1-1,1-1 1,-1 0 0,0 1-1,0-1 1,1 1 0,-1 0-1,0-1 1,0 1 0,-1 0-1,1-1 1,0 1 0,-1 0-1,1 0 1,-1 0 0,1 0-1,-1 0 1,0-1 0,0 1-1,0 0 1,0 0 0,0 0-1,0 0 1,-1 0 0,1 0-1,0 0 1,-1 0 0,0-1-1,0 3 1,-1 1 78,0-1 1,-1 0-1,1 0 1,-1 0-1,1 0 0,-1-1 1,0 1-1,-1-1 1,1 0-1,-1 0 1,1 0-1,-1 0 0,-7 4 1,-1-2 191,-1 0 1,0-1 0,-1 0 0,1-1-1,-1-1 1,1 0 0,-19 0-1,13-1 93,0-2 0,0 0 0,1-1 0,-33-7 0,49 8-295,0 1 1,1 0-1,-1-1 0,1 1 1,-1-1-1,1 0 0,-1 1 1,1-1-1,-1 0 0,1 0 1,-1 0-1,1 0 0,0 0 1,0 0-1,-1-1 0,1 1 1,0 0-1,-1-3 0,1 3 27,1 0-1,0-1 0,0 1 0,0 0 1,0 0-1,1 0 0,-1 0 0,0 0 0,0-1 1,1 1-1,-1 0 0,1 0 0,-1 0 1,1 0-1,-1 0 0,1 0 0,0 0 0,-1 0 1,1 0-1,0 0 0,0 1 0,-1-1 1,1 0-1,0 0 0,0 1 0,0-1 0,2 0 1,23-18 20,10-5 18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2:52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15075,'-11'18'1441,"1"6"-889,-3 7-224,1 6 632,0 7-336,5 2-168,0 2 8,4-3-368,0-3-232,3-6-520,2-7 576,3-8-80,4-2-112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2:53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773 488 11322,'14'1'480,"1"0"-1,0-1 1,-1 0-1,1-1 1,-1 0-1,1-2 0,-1 1 1,1-2-1,-1 0 1,0-1-1,-1 0 1,1-1-1,-1 0 1,0-1-1,-1-1 0,0 0 1,16-14-1,-27 22-462,0-1-1,0 0 0,0 0 1,0 0-1,0 0 1,0 0-1,0 0 0,0 0 1,0 0-1,-1 0 0,1 0 1,0-1-1,-1 1 1,1 0-1,-1-1 0,1 1 1,-1 0-1,0-1 0,1 1 1,-1 0-1,0-1 1,0 1-1,0 0 0,0-1 1,0 1-1,0-1 0,-1 1 1,0-3-1,0 3-6,0 0 0,0-1-1,0 1 1,-1 0 0,1 0 0,0 0-1,-1 0 1,1 1 0,-1-1-1,1 0 1,-1 1 0,1-1 0,-1 1-1,0-1 1,1 1 0,-1 0 0,0-1-1,1 1 1,-1 0 0,0 0 0,1 0-1,-3 1 1,-9 1 20,0 0 0,0 1-1,1 0 1,-1 1 0,1 1 0,0 0-1,0 1 1,1 0 0,-1 0 0,1 1-1,1 1 1,-1 0 0,2 0 0,-1 1-1,-11 14 1,18-20-18,0 1 1,1-1-1,-1 1 0,1 0 1,0 0-1,0 0 0,0 0 0,1 0 1,-1 0-1,1 0 0,-1 8 0,2-9-8,0 0-1,0-1 0,0 1 0,0-1 0,1 1 1,-1-1-1,1 1 0,0-1 0,0 1 0,0-1 0,0 1 1,0-1-1,0 0 0,1 0 0,-1 1 0,1-1 1,-1 0-1,1 0 0,0-1 0,0 1 0,2 2 1,4 1-85,0 1 1,1-1-1,-1-1 1,1 0 0,0 0-1,0-1 1,0 0 0,1 0-1,-1-1 1,12 1 0,4 0-174,-1-2 0,47-2 0,-21-5-65</inkml:trace>
  <inkml:trace contextRef="#ctx0" brushRef="#br0" timeOffset="1">0 13 13443,'0'-6'2760,"6"1"-2760,6 3-32,2 2-8,1 0 833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2:53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15507,'-2'1'1708,"0"7"-1218,-2 12-148,-27 223 1217,11-105-1244,-4 177 0,25-308 328,3-18-349,1-20 35,-3-10-66,-2 1 0,-1-1 1,-3 1-1,-10-53 0,-3 33-624,17 60 317,0-1 0,0 1 0,0 0 0,0-1 0,1 1 0,-1-1 0,0 1 0,0 0 0,0-1 0,0 1 0,1 0 0,-1-1 0,0 1 0,0 0 0,1-1 0,-1 1 0,0 0 0,1 0 1,-1-1-1,0 1 0,1 0 0,-1 0 0,0 0 0,1-1 0,-1 1 0,1 0 0,-1 0 0,0 0 0,1 0 0,-1 0 0,0 0 0,1 0 0,-1 0 0,1 0 0,-1 0 0,1 0 0,-1 0 0,0 0 0,1 0 0,21 1-1141,-18 0 695,17-1-957,0 0 0,24-4 0,-10-2 336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2:54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8 14155,'-5'3'372,"0"1"-1,0 0 1,1 0 0,-1 0-1,1 1 1,-7 8-1,-2 2 365,4-5-344,3-5-201,0 1 1,1 0 0,0 0-1,0 0 1,0 1-1,1 0 1,0 0 0,-5 13-1,9-19-177,0 0-1,0 0 1,0 0-1,0 0 1,0 0-1,0 0 1,0 0-1,1 0 1,-1-1 0,0 1-1,1 0 1,-1 0-1,1 0 1,-1 0-1,1 0 1,0-1-1,-1 1 1,1 0-1,0 0 1,-1-1-1,1 1 1,0-1-1,0 1 1,-1 0 0,1-1-1,0 0 1,0 1-1,0-1 1,0 1-1,0-1 1,0 0-1,0 0 1,0 1-1,1-1 1,40 7-98,-37-7 65,123 6-741,-4 0 372,-124-9 661,1 1 0,0-1-1,0 1 1,-1-1 0,1 0 0,-1 1 0,0-1 0,0 1 0,0-1 0,0 0 0,-1-2 0,1-7 322,2-5-256,1 0 0,0 0 0,1 1 0,1-1 0,10-23 0,-15 39-357,1 0 0,-1 0 1,1 0-1,-1 1 1,1-1-1,-1 0 1,1 1-1,-1-1 0,1 0 1,0 1-1,-1-1 1,1 1-1,0-1 1,0 1-1,-1 0 0,1-1 1,0 1-1,0 0 1,0-1-1,-1 1 1,1 0-1,0 0 0,0 0 1,0-1-1,0 1 1,0 0-1,0 0 1,-1 0-1,1 1 0,1-1 1,28 11-936,-17-5 830,12-2-145,5-6-77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4:30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219 479 14307,'0'-4'86,"0"0"0,0 1-1,-1-1 1,1 0 0,-1 0 0,0 1-1,-1-1 1,1 1 0,0-1-1,-1 1 1,0-1 0,0 1 0,0 0-1,0 0 1,0 0 0,-1 0 0,1 0-1,-4-2 1,1 2 117,1-1 1,-1 1-1,0 0 0,0 1 1,0-1-1,0 1 0,0 0 1,0 0-1,-1 1 0,1-1 1,-10 0-1,10 1-18,0 1 0,-1 0 0,1 0 0,-1 0 0,1 1 0,-1 0 0,1 0 0,0 0 0,-1 1 0,1 0 0,-9 4 0,11-4-134,-1 0 0,1 0 0,0 0 0,0 0 0,1 1 0,-1-1 0,0 1 0,1 0 0,0 0 0,-1 0 0,1 0 0,1 0 0,-1 0 0,0 1 0,1-1 0,-1 1 0,1-1 0,-1 6 0,1-6-50,1 0 0,-1 0 0,1 0 0,0 0 0,0 0 0,0 1 0,1-1 0,-1 0 0,1 0 1,-1 0-1,1 0 0,0 0 0,0 0 0,1 0 0,-1 0 0,0-1 0,1 1 0,0 0 0,0-1 0,-1 1 1,1-1-1,1 0 0,-1 1 0,0-1 0,1 0 0,-1 0 0,1-1 0,-1 1 0,1 0 0,0-1 1,3 2-1,3 0 5,-1 0 1,0 0 0,1-1-1,-1 0 1,1 0-1,0-1 1,0 0 0,-1-1-1,1 0 1,11-1 0,-10-1 13,0 0 0,0 0 0,0-1 0,-1 0 0,1-1 0,-1 0 0,0 0 0,0-1 0,0 0 0,-1 0 0,0-1 0,0-1 0,10-8 0,-9 5 19,-1 0 0,1-1-1,-1 0 1,-1 0-1,0-1 1,-1 1 0,0-2-1,-1 1 1,6-19 0,-7 16-18,-1-1 1,0 1 0,-1-1 0,0 0 0,-2 0 0,1 1 0,-5-32 0,2 35-54,-1 0 0,0 0 0,0 0 0,-1 0 0,-1 1 0,0 0 0,0 0 0,-1 0 0,-1 0 0,-10-13 0,11 18-50,1 1-1,-1 0 0,0-1 0,0 2 1,-1-1-1,1 1 0,-1 0 0,0 0 1,0 1-1,-1 0 0,-9-3 0,13 5 2,0 0-1,-1 0 0,1 0 0,0 0 0,0 1 1,0 0-1,0 0 0,-1 0 0,1 0 1,0 1-1,0-1 0,0 1 0,0 0 0,0 1 1,0-1-1,0 1 0,0-1 0,0 1 1,0 0-1,1 1 0,-1-1 0,-4 5 0,7-6 46,-1 1-1,1-1 1,0 1-1,0 0 1,0-1 0,0 1-1,0 0 1,1 0-1,-1-1 1,0 5-1,-3 18-415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2:41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12339,'-7'9'192,"0"0"0,1 0-1,0 0 1,0 1 0,1 0 0,1 0 0,-1 0 0,2 0 0,-5 21 0,6-25-136,1 0-1,1 1 0,-1-1 1,1 0-1,0 0 1,1 1-1,0-1 1,1 9-1,-1-12-13,0 0 0,1 1 0,-1-1 0,1 0 0,-1 0 0,1 0 1,0 0-1,0 0 0,0 0 0,1 0 0,-1-1 0,1 1 0,-1-1 0,1 1 0,4 1 0,-3-1 39,0-1 1,0-1-1,0 1 1,1-1-1,-1 1 0,0-1 1,1 0-1,-1-1 0,1 1 1,-1-1-1,1 0 1,-1 0-1,1 0 0,-1-1 1,1 1-1,-1-1 1,1 0-1,-1-1 0,0 1 1,0-1-1,0 1 1,1-1-1,-2-1 0,7-3 1,1-1 249,0-1 1,0-1-1,-1 0 1,0 0-1,-1-1 1,16-21 0,-9 15 201,-9 16-217,-2 12-188,-4-2-108,2 0 0,-1 0 0,1-1 0,0 1 0,1-1 0,0 0 0,1 0 0,0 0 0,9 13 0,-9-17-20,0 1 0,0-1 0,0 0 1,1-1-1,-1 1 0,1-1 0,0 0 0,1 0 1,-1-1-1,0 0 0,1 0 0,0-1 0,0 1 1,8 0-1,-5-1 51,1 0 0,-1-1 1,0 0-1,1-1 0,-1-1 0,1 1 0,-1-2 1,0 1-1,0-1 0,0-1 0,0 0 1,18-8-1,-22 9 9,-1-1 0,0 0 0,0 0 0,0-1 0,-1 0-1,1 1 1,-1-2 0,1 1 0,-2 0 0,1-1 0,0 0 0,-1 1 0,0-2 0,0 1 0,0 0 0,-1-1 0,1 1 0,-1-1 0,-1 1 0,1-1-1,-1 0 1,0 0 0,0-8 0,-1 4 22,0 1 0,-1 0 0,0 0 0,0 0 0,-6-15 0,6 20-166,0 0 1,0 1-1,-1-1 0,1 1 0,-1-1 0,0 1 1,0 0-1,0-1 0,-1 1 0,1 0 1,-1 1-1,1-1 0,-1 0 0,0 1 1,0 0-1,-4-3 0,2 4-1221,6 4 575,0-2 668,-1 0 0,1-1 1,0 1-1,-1 0 1,1-1-1,0 1 0,0-1 1,0 1-1,0-1 1,0 1-1,-1-1 0,1 0 1,2 1-1,13 1-678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2:41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15739,'-6'12'457,"0"1"-1,2-1 0,-1 1 1,1 0-1,1 0 0,-3 19 1,2 6 372,0 37 0,4-65-708,0 0-1,1-1 1,0 1-1,0 0 0,1 0 1,0-1-1,1 1 0,7 17 1,-9-24-114,1-1 0,0 1 1,0 0-1,0 0 0,0-1 1,0 1-1,0-1 0,1 0 1,-1 1-1,1-1 0,0 0 1,-1-1-1,1 1 0,0 0 1,0-1-1,0 0 0,0 1 1,1-1-1,-1 0 0,0-1 0,0 1 1,1-1-1,-1 1 0,0-1 1,1 0-1,-1 0 0,0 0 1,1-1-1,5-1 0,1 0-4,0-1-1,-1 0 1,1-1-1,9-5 1,-8 4 14,-1 0-1,22-5 1,-31 9-17,1 1-1,-1 0 1,0 0 0,0 0 0,1-1-1,-1 1 1,0 1 0,1-1 0,-1 0-1,0 0 1,1 0 0,-1 1-1,0-1 1,0 1 0,1-1 0,-1 1-1,0-1 1,0 1 0,0 0 0,0-1-1,0 1 1,1 0 0,-2 0-1,1 0 1,1 1 0,2 3 36,-1-1 1,-1 1-1,1 0 1,4 11-1,-6-12-47,1 0 0,0 0 1,0 0-1,0 0 0,0 0 0,1 0 0,5 7 0,-7-11-26,1 1 1,-1 0-1,1 0 0,-1 0 1,1-1-1,-1 1 1,1-1-1,-1 1 0,1-1 1,-1 1-1,1-1 0,0 0 1,-1 0-1,1 0 1,0 0-1,-1 0 0,1 0 1,-1 0-1,1-1 0,0 1 1,-1-1-1,1 1 1,-1-1-1,1 1 0,-1-1 1,1 0-1,1-1 0,2-1-54,1 0 0,-1-1 0,0 1 0,8-9-1,1-6-212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2:42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135 277 14827,'-4'-2'173,"-1"1"-1,1 0 1,-1 0-1,1 0 0,-1 0 1,1 1-1,-1 0 1,0 0-1,1 0 1,-1 1-1,1-1 1,-1 1-1,1 0 1,-1 1-1,1-1 1,-1 1-1,1 0 1,0 0-1,-7 4 0,9-5-146,-1 0 0,1 1-1,-1-1 1,1 1 0,0 0-1,-1 0 1,1 0-1,0 0 1,0 0 0,1 0-1,-1 1 1,0-1-1,1 0 1,-1 1 0,1 0-1,0-1 1,0 1-1,0 0 1,0-1 0,0 1-1,1 0 1,-1 0 0,1 0-1,0 0 1,-1 0-1,2-1 1,-1 1 0,0 0-1,0 0 1,1 0-1,1 5 1,-1-6-24,0-1 0,-1 1 0,1 0 0,0-1 0,0 1 0,0-1 0,0 1 0,0-1 0,0 0-1,0 0 1,1 1 0,-1-1 0,0 0 0,1 0 0,-1 0 0,1 0 0,-1 0 0,1-1 0,0 1 0,-1 0 0,1-1 0,0 1 0,-1-1 0,1 0 0,0 1-1,0-1 1,-1 0 0,1 0 0,0 0 0,0 0 0,-1-1 0,1 1 0,0 0 0,0-1 0,-1 1 0,1-1 0,1 0 0,2-1-17,0 0 1,0-1-1,0 0 1,0 1-1,-1-1 1,1-1 0,-1 1-1,0-1 1,0 0-1,6-7 1,19-35-376,-29 46 381,0 0-1,0 0 0,0 0 1,0 0-1,1 0 0,-1 0 0,0-1 1,0 1-1,0 0 0,1 0 1,-1 0-1,0 0 0,0 0 1,0 0-1,1 0 0,-1 0 1,0 0-1,0 0 0,0 0 1,1 0-1,-1 1 0,0-1 0,0 0 1,0 0-1,1 0 0,-1 0 1,0 0-1,0 0 0,0 0 1,1 0-1,-1 1 0,0-1 1,0 0-1,0 0 0,0 0 1,0 0-1,0 1 0,1-1 0,-1 0 1,0 0-1,0 0 0,0 0 1,0 1-1,0-1 0,0 0 1,0 0-1,0 0 0,0 1 1,0-1-1,0 0 0,0 0 0,0 0 1,0 1-1,0-1 0,5 16-73,-5-14 39,1 2 33,0 0 1,1-1-1,-1 1 0,1-1 0,-1 1 0,1-1 1,0 0-1,1 0 0,-1 0 0,0 0 1,1 0-1,-1 0 0,1 0 0,0-1 0,0 0 1,0 1-1,1-1 0,-1 0 0,0-1 0,1 1 1,-1-1-1,1 1 0,7 1 0,-5-2 19,0-1 0,1 0-1,-1 0 1,1-1 0,-1 1 0,0-1-1,1-1 1,-1 1 0,0-1 0,0 0-1,0 0 1,0-1 0,10-5-1,-5 1 27,-1-1-1,0 0 1,0 0-1,0-1 1,-1 0-1,0-1 0,-1 0 1,0 0-1,0 0 1,-1-1-1,11-24 0,-11 18 20,0 0 0,-1 0 0,-1-1 0,0 0 0,-2 0 0,0 0 0,1-35 0,-4 48-40,0 1 0,0 0 0,0-1 0,0 1 0,-1 0 0,0 0 0,0-1 0,0 1 0,0 0 0,-1 0 0,-3-8 0,5 12-12,-1 0 0,1-1 0,0 1 0,-1 0 1,1-1-1,0 1 0,-1 0 0,1-1 0,-1 1 1,1 0-1,0 0 0,-1-1 0,1 1 0,-1 0 0,1 0 1,-1 0-1,1 0 0,0 0 0,-1 0 0,1-1 1,-1 1-1,1 0 0,-1 0 0,1 0 0,-1 1 1,1-1-1,-1 0 0,1 0 0,-1 0 0,1 0 0,-1 0 1,1 0-1,0 1 0,-1-1 0,1 0 0,-1 0 1,1 1-1,0-1 0,-1 0 0,1 1 0,0-1 1,-1 0-1,1 1 0,0-1 0,-1 1 0,1-1 0,0 0 1,0 1-1,0-1 0,-1 1 0,1-1 0,0 1 1,-13 29 33,9-14 2,1 0-1,0 0 0,1 0 1,1 0-1,0 0 0,1 0 1,1 0-1,5 28 0,-4-31-43,1 0-1,1 0 0,0 0 0,1-1 0,0 0 1,0 0-1,2 0 0,-1 0 0,2-1 0,-1 0 1,11 10-1,-14-17-148,1 0 1,-1 0-1,1 0 1,-1-1-1,1 0 1,0 0-1,9 3 0,-78-49-2748,52 36 2870,-9-6 605,0-1 0,1-1-1,1-1 1,-23-24-1,41 40-530,1 0-1,-1-1 1,1 1-1,-1-1 1,1 1-1,0-1 1,-1 1-1,1-1 1,0 1-1,-1-1 0,1 0 1,0 1-1,0-1 1,-1 1-1,1-1 1,0 0-1,0 1 1,0-1-1,0 0 1,0 1-1,0-1 1,0 1-1,0-1 1,0 0-1,0 1 1,0-1-1,0 0 1,1 1-1,-1-1 1,0 1-1,0-1 1,1 0-1,-1 1 1,0-1-1,1 1 1,-1-1-1,0 1 1,1-1-1,-1 1 1,1-1-1,-1 1 1,1 0-1,-1-1 1,1 1-1,-1 0 1,1-1-1,0 1 1,-1 0-1,1 0 0,-1-1 1,1 1-1,0 0 1,-1 0-1,1 0 1,0 0-1,8-2 67,0 0 0,1 0-1,11 0 1,-7 1-71,19-4 23,44-12 0,-10-4-120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2:42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16059,'1'1'76,"1"-1"-1,-1 0 0,0 0 0,0 0 1,1 1-1,-1-1 0,0 1 0,0-1 0,0 1 1,0-1-1,0 1 0,0 0 0,0-1 1,0 1-1,0 0 0,0 0 0,0 0 1,0 0-1,-1 0 0,1 0 0,0 0 0,-1 0 1,1 0-1,0 0 0,-1 0 0,0 0 1,1 1-1,-1-1 0,0 0 0,1 0 1,-1 0-1,0 2 0,1 7 127,0-1-1,-1 1 1,-1 12 0,1-10 83,-1 30 15,-1 11-183,3 0 0,9 70 1,-10-121-111,0 0 0,0 0 0,0 0 0,1 0 0,-1-1 0,1 1 0,0 0 0,-1 0 0,1-1 0,0 1 0,0 0 0,0-1 0,0 1 0,0-1-1,0 1 1,0-1 0,1 0 0,-1 1 0,1-1 0,2 2 0,-3-3 7,1 1-1,0-1 1,-1 0-1,1 0 0,-1 0 1,1 0-1,0 0 1,-1 0-1,1 0 0,0 0 1,-1-1-1,1 1 1,-1-1-1,1 1 0,-1-1 1,1 1-1,-1-1 1,3-1-1,5-4 62,-1-1 0,1 1 0,-1-1 1,0-1-1,10-12 0,1-3 41,0-1 1,-2 0-1,-1-2 1,-1 0-1,-1 0 1,-1-1 0,11-35-1,-23 61-150,-1-1-1,1 1 1,-1 0-1,1 0 1,-1-1-1,0 1 1,1 0-1,-1 0 1,0-1-1,0 1 1,0 0-1,0-1 1,0 1-1,0 0 1,0 0-1,-1-1 1,1 1-1,0 0 1,-1 0-1,1-1 1,-2-1-1,1 3-27,-1 0 0,1-1-1,0 1 1,-1 0 0,1 0-1,-1 0 1,1 0 0,0 0-1,-1 0 1,1 0 0,-1 1-1,1-1 1,0 1 0,-1-1-1,1 1 1,0-1 0,0 1-1,-3 1 1,-8 3-365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2:43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 15723,'7'1'251,"-1"-1"1,1-1-1,-1 1 0,0-1 0,1-1 0,-1 1 0,0-1 0,0 0 0,0 0 0,9-5 0,8-5 307,27-20 0,-12 8-216,-35 22-336,3-2-11,1 0-1,1 0 1,-1 1 0,0 0 0,9-2-1,-15 4 3,1 1-1,-1 0 0,0-1 0,1 1 0,-1 0 1,1 0-1,-1 0 0,1 0 0,-1 0 0,1 1 1,-1-1-1,0 0 0,1 1 0,-1-1 0,1 1 1,-1-1-1,0 1 0,0-1 0,1 1 0,-1 0 1,0 0-1,0 0 0,0 0 0,0 0 0,0 0 0,0 0 1,0 0-1,0 0 0,0 0 0,0 1 0,-1-1 1,1 0-1,0 1 0,0 1 0,4 10 9,1 1 0,0-1 1,1-1-1,9 14 0,-13-23 6,0 1 0,0-1 1,0 1-1,0-1 0,1 0 0,0 0 1,-1-1-1,1 1 0,0-1 1,1 0-1,-1 0 0,0 0 0,0 0 1,1-1-1,-1 0 0,10 2 1,-2-2-26,0-1 1,0 1-1,0-2 0,0 0 1,0 0-1,0-1 1,0-1-1,15-5 1,6-4-409,48-26 0,-3 1-688,-78 37 1089,1-1-1,0 1 1,-1-1-1,1 1 1,0 0-1,-1 0 0,1-1 1,0 1-1,-1 0 1,1 0-1,0 0 0,0 0 1,-1 0-1,1 0 1,0 0-1,0 0 0,-1 0 1,1 0-1,0 0 1,-1 0-1,1 0 0,0 1 1,0-1-1,-1 0 1,1 1-1,-1-1 0,1 0 1,0 1-1,-1-1 1,2 1-1,3 20-90,-1-3 136,-3-18-29,-1 1 0,0-1 0,1 0-1,-1 1 1,0-1 0,1 0 0,-1 1 0,1-1 0,-1 0-1,1 0 1,-1 1 0,0-1 0,1 0 0,-1 0 0,1 0-1,-1 1 1,1-1 0,-1 0 0,1 0 0,-1 0-1,1 0 1,0 0 0,-1 0 0,1 0 0,-1 0 0,1 0-1,-1-1 1,1 1 0,-1 0 0,1 0 0,-1 0-1,1-1 1,1 0 1,0 1 0,-1-1 0,1 0 0,0 0-1,-1-1 1,1 1 0,-1 0 0,1 0 0,-1-1-1,0 1 1,1-1 0,-1 1 0,2-4 0,6-12-44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2:43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14883,'4'19'1448,"3"-3"-1095,8-6-345,5-3 424,12-7-208,4-5-8,15-7-216</inkml:trace>
  <inkml:trace contextRef="#ctx0" brushRef="#br0" timeOffset="1">429 108 11859,'-25'18'1385,"15"-12"-887,1 0-1,0 1 1,1 0 0,-1 0 0,1 1 0,-12 16 0,19-23-453,0 0 0,0 0 0,1 0 0,-1 0 0,0 1 0,1-1 0,-1 0-1,1 0 1,0 1 0,-1-1 0,1 0 0,0 1 0,0-1 0,0 0 0,0 1 0,0-1 0,0 1 0,0-1 0,0 0 0,1 2 0,-1-2-24,1 0 0,0 0 1,-1 0-1,1 0 0,0 0 1,0-1-1,-1 1 0,1 0 0,0-1 1,0 1-1,0 0 0,0-1 1,0 1-1,0-1 0,0 1 1,0-1-1,0 0 0,0 1 0,2-1 1,1 1-16,0-1 0,0 0 1,0 1-1,1-1 0,-1-1 1,0 1-1,0-1 0,0 1 1,0-1-1,0-1 0,7-2 1,0-2 36,-2 0 1,1-1 0,-1-1 0,0 0 0,0 0 0,-1 0 0,0-1 0,0-1 0,-1 1 0,-1-1 0,1 0 0,-2-1 0,1 1 0,-1-1 0,-1 0 0,0 0 0,-1-1 0,0 1-1,2-14 1,-5 24-11,0 0 0,0 0-1,0-1 1,0 1-1,0 0 1,0-1 0,0 1-1,0 0 1,0 0-1,-1 0 1,1-1 0,0 1-1,-1 0 1,1 0-1,-1 0 1,-1-2-1,2 3-10,0-1-1,-1 1 0,1 0 0,-1 0 1,1 0-1,-1 0 0,1-1 0,-1 1 1,1 0-1,0 0 0,-1 0 1,1 0-1,-1 0 0,1 0 0,-1 0 1,1 1-1,-1-1 0,1 0 0,-1 0 1,1 0-1,0 0 0,-1 0 0,1 1 1,-1-1-1,1 0 0,0 0 0,-1 1 1,0 0-1,-2 1 61,0 1 0,-1 0 0,1 1 0,1-1 0,-1 1 0,0-1 0,1 1 0,-3 4 0,2-1-25,0 0 0,1 0-1,0 0 1,0 1 0,0-1 0,1 1 0,0 0 0,0-1 0,1 1 0,0 0-1,1-1 1,1 11 0,-1-12 31,0 0-1,1 0 0,0 0 1,0-1-1,0 1 0,1-1 1,0 1-1,0-1 0,0 0 1,1 0-1,-1-1 1,1 1-1,1-1 0,-1 1 1,0-1-1,8 4 0,13 8 204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2:44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151 278 16355,'-4'-2'165,"0"0"0,0 0 0,0 0 0,0 1 0,-1-1 0,1 1 0,-1 0 0,1 1 0,-1-1 0,1 1 0,-1-1 0,1 1 0,-1 1 0,1-1 0,-1 1 0,1-1 0,-1 2 0,1-1 0,-1 0 0,1 1 0,0-1 0,0 1 0,-5 3 0,6-3-146,0-1-1,1 1 1,-1 0 0,0-1 0,1 1 0,0 0-1,-1 0 1,1 1 0,0-1 0,0 0-1,0 1 1,1 0 0,-1-1 0,0 1 0,1 0-1,0 0 1,0-1 0,0 1 0,0 0 0,0 0-1,0 0 1,1 0 0,-1 1 0,1-1 0,0 0-1,0 0 1,0 0 0,1 0 0,-1 0 0,1 0-1,-1 0 1,1 0 0,0 0 0,2 4-1,-1-4-17,-1 0 0,1-1-1,0 1 1,0 0-1,1-1 1,-1 1 0,0-1-1,1 0 1,0 0-1,-1 0 1,1 0 0,0 0-1,0 0 1,0-1-1,0 0 1,0 1 0,1-1-1,-1 0 1,0-1-1,1 1 1,-1 0-1,0-1 1,1 0 0,-1 0-1,0 0 1,5-1-1,1 1-9,-1-2-1,0 1 0,1-1 0,-1 0 0,0-1 0,0 1 0,-1-2 1,1 1-1,12-9 0,-12 7-7,-1-1 0,0 0 1,0 0-1,-1-1 0,1 0 1,-2 0-1,1-1 0,-1 0 0,0 0 1,0 0-1,-1 0 0,0-1 1,-1 1-1,0-1 0,0 0 0,-1 0 1,0 0-1,1-10 0,-3 16 9,-1-1 0,1 1 0,0 0 0,-1 0 0,0 0 1,0 0-1,-1-5 0,-6 0-41,8 8 46,-1 1 0,1-1 1,0 0-1,-1 0 0,1 0 0,-1 1 1,1-1-1,-1 0 0,1 0 0,0 1 1,-1-1-1,1 0 0,-1 1 0,1-1 1,0 0-1,-1 1 0,1-1 0,0 1 1,0-1-1,-1 0 0,1 1 0,0-1 1,0 1-1,0-1 0,-1 1 0,0 2-2,0 0-1,0 0 1,1-1 0,-1 1-1,1 0 1,-1 0-1,1 0 1,0 0-1,0-1 1,0 1-1,0 0 1,1 0 0,-1 0-1,1 0 1,0-1-1,0 1 1,-1 0-1,2 0 1,-1-1-1,0 1 1,1-1 0,-1 1-1,1-1 1,3 4-1,-2-2 2,0-1 1,1 0-1,-1 0 0,1 0 0,-1 0 0,1-1 0,0 1 1,0-1-1,0 0 0,1 0 0,-1 0 0,0-1 0,1 0 1,-1 0-1,6 1 0,-4-1 4,1-1-1,-1 0 1,0-1 0,0 1 0,0-1-1,0 0 1,0-1 0,0 1-1,0-1 1,0 0 0,0-1 0,-1 0-1,8-4 1,-5 2-6,-1-1 0,0 0 0,-1 0 0,1 0 0,-1-1 0,0 0 0,-1 0 0,7-12 0,-3 4-88,-1-1 0,-1-1-1,0 0 1,-2 0 0,1 0-1,-2 0 1,-1-1-1,3-32 1,-8 26-163,-3 15 34,5 9 212,-1 0 0,1 0 0,-1 1 0,1-1 0,0 0 0,-1 0 0,1 0 0,-1 0 0,1 0 0,0 0 0,-1 1 1,1-1-1,0 0 0,-1 0 0,1 1 0,0-1 0,0 0 0,-1 0 0,1 1 0,0-1 0,0 0 0,-1 1 0,1-1 0,0 0 0,0 1 0,0-1 0,0 0 1,-1 1-1,-5 11-62,1 0 1,0 0 0,1 1 0,-5 20 0,-7 57 225,13-64-113,2 0 1,0-1 0,1 1 0,2 0 0,0 0-1,2-1 1,1 1 0,1-1 0,1 0-1,1-1 1,21 44 0,13 11-663,-23-46-45,-2 1 1,22 58-1,-38-88 592,0 0-1,0 0 0,0 0 1,0 0-1,-1 0 1,0 9-1,0-13 77,0 1 1,0-1-1,0 0 1,0 1-1,0-1 1,0 0-1,0 1 0,0-1 1,-1 0-1,1 1 1,0-1-1,0 0 0,0 1 1,0-1-1,-1 0 1,1 0-1,0 1 1,0-1-1,-1 0 0,1 0 1,0 1-1,0-1 1,-1 0-1,1 0 1,0 0-1,-1 0 0,1 1 1,0-1-1,0 0 1,-1 0-1,0 0 0,0 0 22,0 0 0,0-1 0,0 1 0,-1-1 0,1 1 0,0-1 0,0 1 0,0-1 0,0 0 0,0 1 0,0-1 0,0 0 0,0 0 0,-1-1 0,-19-18 607,2 0-1,-35-48 0,-26-53 756,72 108-1263,4 8-68,0-1 1,0 0-1,0-1 0,1 1 0,0-1 0,0 1 0,1-1 0,0 0 0,0 0 0,-2-13 1,5 18-58,-1 1 0,0-1 0,1 0 1,-1 1-1,1-1 0,0 1 0,0-1 1,-1 1-1,1 0 0,0-1 0,0 1 0,0 0 1,0-1-1,1 1 0,-1 0 0,0 0 1,0 0-1,1 0 0,-1 0 0,1 0 1,-1 1-1,1-1 0,-1 0 0,1 1 1,-1-1-1,1 1 0,-1 0 0,3-1 1,8-1-544,-1 0 0,23 0 0,-27 1 147,105 0-668,-42 0 448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2:55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51 15571,'0'-2'131,"0"0"-1,1 1 1,-1-1-1,0 0 0,0 0 1,0 1-1,-1-1 1,1 0-1,0 1 0,-1-1 1,1 0-1,-1 1 1,0-1-1,1 0 1,-1 1-1,0-1 0,0 1 1,0-1-1,0 1 1,0 0-1,0-1 0,0 1 1,-2-1-1,0 0 5,1 1-1,-1-1 0,0 1 1,1 0-1,-1 0 0,0 0 1,0 0-1,0 1 0,0-1 1,0 1-1,0 0 0,-5 0 1,1 0-60,-1 1 0,1 0 1,0 0-1,0 1 0,0 0 0,0 0 1,0 1-1,0 0 0,1 0 1,-1 0-1,-5 5 0,7-4-80,1 0 0,1 0 0,-1 0 1,0 1-1,1-1 0,-5 9 0,7-12 0,0 1 1,1-1-1,-1 1 0,0 0 1,0-1-1,1 1 1,-1-1-1,1 1 1,-1 0-1,1 0 0,0-1 1,0 1-1,0 0 1,0-1-1,0 1 1,0 0-1,0 0 0,1-1 1,-1 1-1,0 0 1,1-1-1,-1 1 1,1 0-1,0-1 0,1 2 1,-1-1-2,1-1 1,0 0-1,0 0 1,0 0-1,0 0 1,-1-1-1,1 1 1,0 0-1,0-1 1,1 1-1,-1-1 1,0 0-1,0 0 0,0 0 1,0 0-1,0 0 1,0 0-1,0 0 1,0-1-1,0 1 1,0-1-1,0 1 1,3-2-1,6-2-46,1-1 1,15-7-1,2-6-48,-22 13 55,1 1 0,-1 0 0,1 0 0,-1 0-1,10-2 1,-17 6 39,1 0-1,-1 0 1,1-1-1,-1 1 1,1 0 0,-1 0-1,0 0 1,1 0-1,-1 0 1,1 1 0,-1-1-1,1 0 1,-1 0-1,1 0 1,-1 0-1,1 0 1,-1 1 0,1-1-1,-1 0 1,0 0-1,1 1 1,-1-1 0,1 0-1,-1 1 1,0-1-1,1 0 1,-1 1 0,0-1-1,0 1 1,1-1-1,-1 0 1,0 1-1,0-1 1,0 1 0,1-1-1,-1 1 1,0 0-1,3 21-78,-3-14 57,1-1 17,0 0 0,0-1 0,0 1 0,1 0 0,0-1 0,5 13 0,-5-16 19,-1-1 1,1 0-1,0 1 0,0-1 0,0 0 1,0 0-1,0 0 0,0 0 1,0-1-1,1 1 0,-1 0 1,1-1-1,-1 0 0,1 1 0,-1-1 1,1 0-1,0 0 0,0-1 1,3 1-1,4 1 27,0-1 0,0-1 0,0 1-1,0-2 1,0 1 0,0-2 0,0 1 0,0-1 0,10-4-1,10-4 101,43-23 0,-18 8-78,-54 25-59,0-1 1,0 1-1,0 0 0,0 0 1,0 0-1,0-1 1,0 1-1,0 1 0,0-1 1,0 0-1,0 0 1,0 0-1,0 0 0,0 1 1,0-1-1,0 0 1,0 1-1,0-1 0,0 1 1,0-1-1,-1 1 0,1-1 1,0 1-1,0 0 1,0-1-1,-1 1 0,1 0 1,0 0-1,-1 0 1,1-1-1,-1 1 0,1 0 1,-1 0-1,1 0 1,-1 1-1,1 0 8,0 0-1,1 0 1,-1-1 0,0 1-1,1 0 1,-1-1 0,1 1-1,-1-1 1,1 0 0,-1 1-1,1-1 1,0 0-1,3 1 1,0 0 26,1-1 0,-1 0 0,1 0 0,0-1 1,0 0-1,-1 0 0,1 0 0,0 0 0,10-3 0,4-2 69,28-12 0,-33 11-93,1 1 0,23-6 0,-38 11-18,0 0 1,0 0-1,0-1 0,0 1 0,0 0 1,0 0-1,0 0 0,-1 0 1,1 0-1,0 0 0,0 0 1,0 1-1,0-1 0,0 0 1,0 0-1,0 1 0,-1-1 1,1 0-1,0 1 0,0-1 0,0 1 1,-1-1-1,1 1 0,0-1 1,-1 1-1,1 0 0,0-1 1,-1 1-1,1 0 0,-1 0 1,1-1-1,0 2 0,-1 0-13,1 0 0,-1-1 0,0 1 0,0 0 1,0-1-1,0 1 0,0 0 0,0-1 0,-1 1 0,1 0 0,0-1 0,-1 1 0,0-1 0,1 1 0,-1-1 0,-1 3 0,-2 2-41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2:56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16347,'1'1'138,"0"1"-1,-1 0 0,1-1 1,0 1-1,-1-1 0,0 1 1,1 0-1,-1 0 0,0-1 1,0 1-1,0 0 0,0-1 1,0 1-1,-1 0 0,1-1 1,0 1-1,-2 2 1,1 4 425,1-1-333,-1 3-64,0 0-1,1 0 0,0 0 1,0 0-1,3 10 1,-3-18-157,1 0 1,-1 0-1,1 0 0,-1 0 1,1 0-1,0 0 0,0 0 1,0 0-1,0-1 1,0 1-1,1 0 0,-1-1 1,0 1-1,1-1 0,-1 0 1,1 1-1,-1-1 1,1 0-1,0 0 0,0 0 1,0 0-1,-1 0 0,1 0 1,0 0-1,0-1 1,0 1-1,0-1 0,0 1 1,0-1-1,3 0 0,9 0-6,0-1-1,-1-1 0,1 0 0,-1-1 0,1-1 0,-1 0 1,0 0-1,24-13 0,-21 9-31,1 1 0,0 1 0,0 0 0,20-3 0,-33 9 37,-1 0-1,1-1 1,-1 2 0,0-1-1,1 0 1,-1 0 0,0 1-1,1 0 1,-1 0 0,0 0-1,0 0 1,1 0 0,4 4-1,14 4 165,-16-8-146,1 0 0,0 0 0,-1 0 0,1-1 0,-1 0 0,1-1 0,0 1 0,-1-1 0,1-1 0,-1 1 0,0-1 0,1 0 0,6-4 0,-3 3-13,0 0-1,0 0 0,0 1 0,12-2 0,-21 4-16,0 0-1,0 1 0,0-1 0,0 0 1,0 0-1,0 1 0,-1-1 0,1 0 1,0 1-1,0-1 0,0 1 0,0-1 1,0 1-1,-1 0 0,1-1 0,0 1 1,0 0-1,-1-1 0,1 1 0,-1 0 1,1 0-1,0 0 0,-1-1 0,0 1 1,1 0-1,-1 0 0,1 0 0,-1 0 1,0 0-1,0 0 0,0 0 1,1 0-1,-1 0 0,0 0 0,0 0 1,0 0-1,-1 2 0,1-3-133,0 1 1,0 0-1,0 0 0,0 0 1,0-1-1,-1 1 1,1 0-1,0 0 0,0-1 1,-1 1-1,1 0 0,0 0 1,-1-1-1,1 1 0,-1-1 1,1 1-1,-1 0 0,1-1 1,-1 1-1,0-1 1,1 1-1,-1-1 0,0 1 1,1-1-1,-1 1 0,0-1 1,-1 1-1,0-2-563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2:56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14579,'3'14'1032,"4"0"-856,0-1-296,6 4 368,0 1-112,8 0-24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4:31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0 14251,'0'8'1616,"-9"6"-999,-8 15-153,-5 10 856,-11 10-480,-5 2-128,-4 5-264,0 1-80,1-8-144,3-6-128,9-12-304,3-10-136,14-12-448,7-7-1296,2-13 1712,3-6-264,8-16-209</inkml:trace>
  <inkml:trace contextRef="#ctx0" brushRef="#br0" timeOffset="1">142 194 15603,'21'9'1553,"-1"7"-929,3 3-264,6 2 624,4 3-256,6-4-720,0 0-1408,-4-1 1360,-2 0-280,-7-5-272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2:57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6 146 15171,'0'0'44,"-1"0"0,1 0 0,0 1 0,-1-1 0,1 0 0,0 0 0,-1 1 0,1-1 0,0 0 0,-1 1-1,1-1 1,0 1 0,0-1 0,0 0 0,-1 1 0,1-1 0,0 1 0,0-1 0,0 0 0,0 1 0,0-1 0,0 1 0,0-1 0,0 1-1,0-1 1,0 0 0,0 1 0,0-1 0,0 1 0,0-1 0,0 1 0,0-1 0,0 0 0,0 1 0,1-1 0,-1 1 0,0-1 0,0 0-1,1 1 1,-1-1 0,0 0 0,0 1 0,1-1 0,-1 0 0,0 1 0,1-1 0,-1 0 0,1 0 0,-1 0 0,0 1 0,1-1 0,-1 0-1,0 0 1,1 0 0,-1 0 0,1 1 0,-1-1 0,1 0 0,-1 0 0,1 0 0,-1 0 0,0 0 0,2-1 0,1 2 119,0-1 1,1 0 0,-1-1-1,1 1 1,-1 0 0,0-1-1,4-1 1,2-2 11,-1 0-1,1 0 1,-1-1-1,-1 0 1,13-10 0,-18 13-133,0 0 1,1 0 0,-1 0 0,0 0 0,0 0 0,0-1 0,0 1 0,-1-1 0,1 0 0,-1 1 0,1-1 0,-1 0 0,0 0 0,0 0 0,0 0 0,0 0 0,-1 0 0,1 0 0,-1 0 0,0-4 0,0 7-38,0 0 0,0 0 0,0-1 0,0 1 0,0 0 0,0 0 1,0 0-1,0 0 0,0 0 0,0 0 0,0 0 0,0-1 0,0 1 0,0 0 0,0 0 0,0 0 0,0 0 1,0 0-1,0 0 0,0 0 0,0 0 0,0-1 0,0 1 0,0 0 0,0 0 0,0 0 0,0 0 1,0 0-1,-1 0 0,1 0 0,0 0 0,0 0 0,0 0 0,0 0 0,0-1 0,0 1 0,0 0 0,0 0 1,-1 0-1,1 0 0,0 0 0,0 0 0,0 0 0,0 0 0,0 0 0,0 0 0,0 0 0,-1 0 1,1 0-1,0 0 0,0 0 0,0 0 0,0 0 0,0 0 0,0 0 0,0 1 0,-1-1 0,1 0 0,0 0 1,0 0-1,0 0 0,0 0 0,0 0 0,0 0 0,0 0 0,0 1-2,-1-1-1,1 1 0,0-1 1,0 0-1,0 1 0,0-1 1,0 1-1,0-1 0,0 1 1,0-1-1,0 0 1,0 1-1,0-1 0,0 1 1,0-1-1,0 1 0,1-1 1,-1 0-1,0 1 0,0-1 1,0 0-1,1 1 1,-1-1-1,0 1 0,0-1 1,1 1-1,2 1-10,0 1 0,0-1 0,1 1 0,-1-1 0,0 0 0,1 0 1,0 0-1,-1-1 0,1 1 0,0-1 0,0 0 0,0 0 0,0 0 0,6 0 0,4 0-23,0 0 0,26-3 0,-28 1 28,0-1 1,0 0-1,-1 0 0,18-8 1,-24 9 3,-1-1 0,0 0 0,0 0 0,0 0 0,0-1 1,-1 1-1,1-1 0,-1 0 0,1 0 0,-1 0 0,0-1 1,0 1-1,0-1 0,-1 1 0,3-5 0,-4 7-1,-1 0 1,1 0-1,-1 1 0,0-1 0,1 0 1,-1 0-1,1 1 0,-1-1 0,0 0 1,0 0-1,1 0 0,-1 0 0,0 1 0,0-1 1,0 0-1,0 0 0,0 0 0,0 0 1,0 0-1,0 0 0,-1 1 0,1-1 0,0 0 1,0 0-1,-1 0 0,1 1 0,-1-1 1,1 0-1,-1 0 0,1 1 0,-1-1 0,1 0 1,-1 1-1,1-1 0,-1 0 0,0 1 1,1-1-1,-1 1 0,0-1 0,0 1 1,1-1-1,-1 1 0,0 0 0,0-1 0,0 1 1,1 0-1,-1 0 0,0 0 0,0 0 1,-1-1-1,-2 1 5,0 0 0,0 0 0,0 0 0,0 0 0,0 1 0,0-1 0,0 1 0,0 0 0,-6 3 0,1 0 46,1 0 0,0 1 0,0 0 0,1 1 0,-10 8 1,15-13-41,0 1 1,1-1 0,-1 1-1,0-1 1,1 1 0,-1 0-1,1 0 1,0 0 0,0 0-1,-1 0 1,1 0 0,0 0 0,1 0-1,-1 0 1,0 0 0,1 1-1,-1-1 1,1 0 0,0 1-1,0-1 1,-1 0 0,2 0 0,-1 1-1,0-1 1,0 0 0,2 5-1,-1-5-81,1 0-1,0 0 0,-1 0 0,1 0 1,0 0-1,0 0 0,0 0 0,0-1 1,1 1-1,-1-1 0,0 0 0,1 1 1,-1-1-1,4 1 0,42 12-882,-33-10 838,11 3-319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2:57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6 15171,'-7'-1'315,"-1"-1"0,1 1 0,-1 0 0,1 1 0,-1 0 0,1 0-1,-1 0 1,-12 3 0,-6 3 403,-28 10-1,38-11-383,2-1-171,-1 1 0,-22 13 0,37-18-169,0 0-1,0 0 1,1 0-1,-1 0 1,0 0 0,0 0-1,0 0 1,1 0-1,-1 0 1,0 1 0,0-1-1,0 0 1,0 0-1,1 0 1,-1 0 0,0 1-1,0-1 1,0 0-1,0 0 1,0 0 0,1 0-1,-1 1 1,0-1-1,0 0 1,0 0-1,0 1 1,0-1 0,0 0-1,0 0 1,0 0-1,0 1 1,0-1 0,0 0-1,0 0 1,0 1-1,0-1 1,0 0 0,0 0-1,0 0 1,0 1-1,0-1 1,0 0 0,0 0-1,-1 0 1,1 1-1,0-1 1,0 0 0,0 0-1,0 0 1,0 1-1,-1-1 1,1 0 0,0 0-1,0 0 1,0 0-1,0 0 1,-1 0 0,1 1-1,24 1-679,-23-2 611,41 1-999,101 6-1949,-123-4 2682,0 0 0,0 1 0,0 1 0,36 14 0,-56-19 352,1 0 1,0 1-1,0-1 1,0 1-1,0-1 1,0 1-1,0-1 1,-1 1-1,1-1 1,0 1-1,0-1 1,-1 1-1,1 0 1,0 0-1,-1-1 1,1 1-1,-1 0 1,1 0-1,-1 0 1,1-1-1,-1 1 1,0 0-1,1 1 1,-1-1 19,0 0 1,0 0 0,-1 0-1,1 0 1,0 0-1,-1 0 1,1 0 0,-1 0-1,1 0 1,-1 0 0,1 0-1,-1 0 1,0-1-1,1 1 1,-1 0 0,0 0-1,-1 1 1,-4 2 189,-1 1 0,0-1 0,0 0-1,-10 4 1,0 0 125,0-2-1,0 1 0,-1-2 0,1 0 0,-1-2 1,0 0-1,-34 2 0,50-5-343,1 0-1,-1 0 1,1-1-1,-1 1 1,1 0-1,-1-1 1,1 1-1,0-1 0,-1 1 1,1-1-1,0 0 1,-1 1-1,1-1 1,-2-1-1,2 1 0,1 0 0,0 1 0,-1-1 0,1 0 0,0 0 0,0 1 0,-1-1 0,1 0 0,0 0 0,0 1 0,0-1-1,0 0 1,0 0 0,0 0 0,0 1 0,0-1 0,0 0 0,0 0 0,0 1 0,1-1 0,-1 0 0,0 0 0,0 1 0,1-1 0,-1 0 0,1 1 0,-1-1-1,0 0 1,1 1 0,-1-1 0,2 0 0,17-19-106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2:58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14931,'-2'16'452,"0"-1"0,-1 1-1,0 0 1,-1-1 0,-1 0-1,-7 16 1,-10 36 820,17-44-1010,0-1 0,2 1 0,1 0 0,0 23 0,2-34-212,1-1-1,0 0 0,1 1 0,0-1 0,0 0 0,1 0 0,1-1 0,0 1 0,0-1 0,8 12 0,-12-21-44,1 0 0,-1 0 0,1 0 0,-1 0 0,1 0 0,-1 0 0,1 0 0,0 0 0,0 0 0,0 0 0,-1-1 0,1 1 0,0 0 0,0 0 0,0-1 0,0 1 0,0-1 0,0 1 0,2 0 0,-2-2 0,-1 1-1,1 0 1,0 0 0,-1-1 0,1 1 0,-1-1-1,1 1 1,-1 0 0,0-1 0,1 1 0,-1-1-1,1 1 1,-1-1 0,0 0 0,0 1-1,1-1 1,-1 1 0,0-1 0,0 1 0,1-1-1,-1 0 1,0 1 0,0-1 0,0-1 0,1-5 22,0-1 1,-1 1-1,0-1 1,-1-11 0,-2 2 41,0 0 0,-11-33 0,12 44-49,0 1 1,0 0-1,0 0 1,-1 0 0,0 0-1,0 0 1,0 0-1,-1 1 1,1-1 0,-1 1-1,0 0 1,-9-7-1,9 10-274,9 7-63,12 7-320,-2-7 192,0-1 0,0 0 0,0-1-1,1-1 1,-1 0 0,31 1 0,-11-4-1039,-1-1 0,39-5 0,-17-6 396,-19 1 3417,-41 13-1919,1 1-1,0-1 0,0 1 0,0 0 0,1 0 0,-1 0 1,1 1-1,0-1 0,-3 5 0,0 0-303,1 0 0,-1 1 0,-4 13 0,9-21-99,0 0 0,-1-1-1,1 1 1,0 0 0,0 0 0,0 0-1,0 0 1,0 0 0,0 0 0,0-1-1,0 1 1,0 0 0,0 0 0,0 0-1,0 0 1,1 0 0,-1-1 0,0 1-1,1 0 1,-1 0 0,1 0 0,-1-1-1,1 1 1,-1 0 0,2 1 0,0-1-8,-1 0-1,1 0 1,0-1 0,-1 1 0,1 0 0,0-1-1,0 1 1,-1-1 0,1 1 0,0-1 0,4 0-1,6 0-77,-1 0 0,1-1-1,14-4 1,-18 4 8,31-8-188,-26 6 285,0 0 0,1 1 0,18 1 2045,-26-6-1096,0-2-827,0 1 0,-1-1 1,0-1-1,0 1 0,-1-1 0,0 1 1,-1-1-1,0 0 0,-1-1 0,0 1 0,-1 0 1,0-1-1,0-14 0,-1 24-168,0 0 0,0 0 1,0 0-1,0 0 0,1 0 0,-1 0 0,0 0 0,1 0 0,-1 0 1,0 0-1,1 0 0,-1 1 0,1-1 0,0 0 0,-1 0 1,1 0-1,0 1 0,-1-1 0,1 0 0,0 1 0,0-1 0,-1 0 1,1 1-1,0-1 0,0 1 0,0 0 0,0-1 0,0 1 1,0 0-1,0-1 0,0 1 0,0 0 0,0 0 0,2 0 0,4 0-279,0 0 0,0 0 1,1 1-1,7 2 0,5 0-233,68 1-509,-33-4 394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2:58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15403,'10'4'389,"1"0"1,-1 0-1,0 1 0,0 0 0,0 1 0,-1 0 1,0 1-1,0 0 0,16 15 0,-22-18-279,0 0-1,0-1 0,0 1 1,-1 0-1,1 0 1,-1 1-1,0-1 1,0 0-1,0 1 1,-1-1-1,1 1 0,-1 0 1,0-1-1,-1 1 1,1 0-1,-1 0 1,0-1-1,0 1 1,0 0-1,-1 0 0,0 0 1,0-1-1,0 1 1,0-1-1,-4 8 1,1-3 28,-1-1 0,0 0 1,0 0-1,-1 0 0,0 0 1,0-1-1,-1 0 0,-8 7 1,-11 7 405,-29 17 0,1 0 210,54-38-746,-1 0 1,1 0-1,0 1 1,-1-1-1,1 0 0,-1 0 1,1 1-1,-1-1 1,1 0-1,0 1 0,-1-1 1,1 1-1,0-1 1,-1 1-1,1-1 0,0 0 1,0 1-1,-1-1 1,1 1-1,0-1 0,0 1 1,0-1-1,0 1 1,0-1-1,0 1 0,0 0 1,0-1-1,0 1 0,0-1 1,0 1-1,0 0 1,1 0-23,-1 0 0,1 0 1,0-1-1,0 1 0,0 0 1,0-1-1,0 1 0,0-1 1,0 1-1,0-1 1,0 0-1,0 1 0,0-1 1,1 1-1,41 4-1130,-41-5 1057,29 0-935,26 4 25,-31 1 360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2:59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45 19836,'-5'10'1697,"5"-8"-1281,7-5-320,7-9 640,-1 1-216,2-4-272,-1-1-128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3:00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9650,'-1'4'1336,"1"-1"-511,1-1-265,5-2 1488,3 0-864,5 1-327,7-1-65,6 0-184,8 2-56,5-1-336,2 1-240,3-2-488,-2 0-456,2-2 776,-3-2-184,-4-2-169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4:05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 11250,'-9'9'4471,"8"-8"-4345,1-1-1,-1 0 1,0 1 0,1-1 0,-1 1-1,1-1 1,-1 1 0,0 0 0,1-1-1,-1 1 1,1 0 0,0-1 0,-1 1 0,1 0-1,-1-1 1,1 1 0,0 0 0,0 0-1,-1 0 1,1-1 0,0 1 0,0 0-1,0 0 1,0 0 0,0 1 0,-1 8 209,-1-18 1234,2 8-1549,0 0 1,0 0-1,0-1 0,0 1 0,0 0 0,0 0 1,0 0-1,0 0 0,0 0 0,0 0 0,0 0 1,0-1-1,0 1 0,0 0 0,0 0 0,0 0 1,0 0-1,0 0 0,0 0 0,0 0 0,0 0 1,-1 0-1,1-1 0,0 1 0,0 0 0,0 0 1,0 0-1,0 0 0,0 0 0,0 0 0,0 0 1,0 0-1,-1 0 0,1 0 0,0 0 0,0 0 1,0 0-1,0 0 0,0 0 0,0 0 0,0 0 1,-1 0-1,1 0 0,0 0 0,0 0 0,0 0 1,0 0-1,0 0 0,0 0 0,0 0 0,-1 0 1,-7 5 469,-8 11-153,2 7-93,-16 37 1,26-50-240,0 0 0,1 0 0,0 0 0,0 0 0,1 1 0,-1 19 0,3-30-11,0 0 0,0 1 0,0-1 0,0 0 0,0 0 0,0 1 0,0-1 0,0 0 0,0 1 0,0-1 0,0 0 0,0 1 0,0-1 0,0 0 0,0 1 0,0-1 0,0 0 0,1 1 0,-1-1 0,0 0 0,0 0 0,0 1 0,1-1 0,-1 0 0,0 0 0,0 1 0,1-1 0,-1 0 0,0 0 0,0 0 0,1 1 0,-1-1 0,1 0 0,9-5-624,8-17-775,-4-12 571,-9 21 294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4:05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0 12443,'-8'7'423,"0"0"0,1 1 1,0-1-1,1 2 1,-1-1-1,2 1 0,-9 15 1,3-3 11,2 0-1,-10 30 1,17-43-273,0 0 1,0 0-1,1 0 0,0 0 0,0 0 0,1 0 0,0 0 1,2 16-1,-2-22-104,1 1 0,-1-1 0,1 0 0,0 0 0,0 0 0,0 0 0,0 0 0,0 0 0,0 0 0,0 0 0,1 0 0,-1 0 0,1 0 0,-1-1 0,1 1 0,0-1 0,0 1 0,-1-1 0,1 0 0,0 1 0,0-1 0,1 0 0,-1 0 0,0-1 0,0 1 0,0 0 0,0-1 0,1 1 0,-1-1 0,0 0 0,1 0 0,-1 0 0,0 0 0,1 0 0,1 0 0,9-2 120,0-1 0,0 0 0,0 0 0,-1-1 1,0-1-1,1 0 0,-1 0 0,-1-2 0,13-7 1,16-14-16,39-35 1,-58 45-255,49-40-1603,-66 54 1347,0-5-100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4:25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430 34 14875,'9'-16'805,"0"-1"2958,-23 32-1585,-4 6-2047,-1-1 1,0-1 0,-2 0 0,0-1-1,-36 21 1,26-20 47,0-2-1,-1-1 0,-62 21 1,85-34-85,-1 0 0,1-1 0,-1 0 1,-16 0-1,25-2-82,0 0-1,0 0 1,-1 0 0,1 0-1,0 0 1,-1 0 0,1-1 0,0 1-1,0 0 1,0-1 0,-1 1-1,1-1 1,0 1 0,0-1 0,0 0-1,0 1 1,0-1 0,-2-2-1,3 2-8,-1 0-1,1 0 0,0-1 0,-1 1 0,1 0 1,0 0-1,0-1 0,0 1 0,0 0 0,0-1 1,0 1-1,0 0 0,0-1 0,1 1 0,-1 0 1,0 0-1,1-1 0,-1 1 0,1 0 0,0 0 1,-1 0-1,2-2 0,5-10-71,1 1 1,0 0-1,1 1 0,0 0 0,0 1 1,22-19-1,-24 23 18,0 1 0,1-1-1,0 1 1,0 0 0,1 1 0,-1 0 0,1 0 0,0 1 0,0 0-1,0 0 1,14-1 0,-19 3 47,0 1 0,0 1 0,1-1 0,-1 1 0,0-1 0,0 1 0,0 0 0,0 1-1,0-1 1,0 1 0,-1-1 0,1 1 0,0 0 0,-1 1 0,0-1 0,7 6 0,1 3 24,1 1-1,-2 1 1,11 15 0,-12-15-38,1 0 0,16 15 0,-19-22-549,-1-1-1,1 0 1,0-1 0,0 1-1,0-2 1,1 1 0,-1-1-1,14 4 1,-8-5-397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4:26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17412,'6'-6'234,"0"-1"1,1 1 0,0 0-1,0 0 1,0 1-1,1-1 1,0 2 0,0-1-1,0 1 1,0 1-1,1-1 1,0 1 0,-1 1-1,1 0 1,0 0-1,0 1 1,0 0 0,1 0-1,-1 1 1,0 0-1,0 1 1,0 0 0,12 3-1,-20-4-226,1 0 0,-1 1-1,1-1 1,-1 1 0,0-1-1,1 1 1,-1-1 0,1 1-1,-1 0 1,0 0 0,0 0-1,0 0 1,1 0 0,-1 0-1,0 0 1,0 0 0,0 0-1,0 0 1,-1 1 0,1-1-1,0 0 1,1 3 0,-2-2-4,0 0 1,0 1-1,0-1 1,0 0 0,0 0-1,0 0 1,0 0-1,-1 0 1,1 1-1,-1-1 1,0 0 0,1 0-1,-1 0 1,-2 2-1,-4 8 2,-1 0-1,0 0 0,-20 20 1,19-22 9,-23 25 7,-22 24 27,49-52-42,0 0 0,0 0 0,1 0 0,-1 1 1,2 0-1,-6 13 0,9-19-4,-1 0 1,1 0-1,-1 0 0,1 0 1,0 0-1,0 0 0,0 0 1,0 0-1,0 0 0,1 0 1,-1 0-1,0 0 0,1-1 1,0 1-1,-1 0 0,1 0 1,0 0-1,1 2 0,1-1-32,-1 0-1,0 0 0,1-1 1,-1 0-1,1 1 1,0-1-1,0 0 0,0 0 1,6 2-1,3 2-304,1-2 0,0 0-1,0 0 1,18 2 0,49 5-425,-39-4 261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4:31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16179,'10'-5'423,"1"1"0,-1-1-1,1 2 1,-1 0-1,1 0 1,0 1-1,0 0 1,0 1-1,1 0 1,-1 1-1,21 2 1,-30-2-385,0 0 0,0 1-1,0-1 1,0 1 0,0-1 0,0 1 0,0-1 0,-1 1 0,1 0 0,0 0-1,0 0 1,-1 0 0,1 0 0,-1 0 0,1 1 0,-1-1 0,3 3 0,-4-3-24,1 0 0,-1 0 1,1 1-1,-1-1 0,1 0 1,-1 1-1,0-1 0,1 1 1,-1-1-1,0 0 0,0 1 1,0-1-1,0 1 0,-1-1 1,1 0-1,0 1 1,0-1-1,-2 2 0,0 3 12,-1 0 0,0 0 0,0-1 0,0 0-1,-1 1 1,0-1 0,0-1 0,-10 10 0,-37 24 341,38-29-191,1 0 1,0 0-1,-17 18 0,29-27-171,-1 0 1,1 1-1,0-1 0,0 0 0,0 0 1,0 0-1,0 0 0,0 0 0,-1 1 1,1-1-1,0 0 0,0 0 1,0 0-1,0 0 0,0 1 0,0-1 1,0 0-1,0 0 0,0 0 0,0 0 1,0 1-1,0-1 0,0 0 0,0 0 1,0 0-1,0 1 0,0-1 1,0 0-1,0 0 0,0 0 0,0 0 1,0 1-1,0-1 0,0 0 0,0 0 1,0 0-1,0 0 0,1 1 1,-1-1-1,0 0 0,0 0 0,0 0 1,0 0-1,0 0 0,1 0 0,-1 1 1,12 1-4,14-3-280,125-25-698,-87 14 692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4:26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1 15827,'2'2'137,"0"0"-1,-1 1 0,0-1 0,1 0 0,-1 1 0,0-1 0,0 1 1,-1-1-1,1 1 0,0 0 0,-1-1 0,0 1 0,1 0 1,-1-1-1,0 1 0,0 0 0,-1-1 0,1 1 0,-1 0 0,1-1 1,-1 1-1,0-1 0,0 1 0,-1 3 0,-4 6 128,-1 0 0,1-1 0,-15 18 1,17-23-139,-102 120 561,8-11-405,93-108-236,-1 0 0,2 1 0,-1-1 0,1 1-1,-5 12 1,8-18-33,1-1 0,-1 1 0,1-1 0,-1 1 0,1 0 0,0 0 0,0-1 0,-1 1 0,1 0 0,0-1 0,1 1 0,-1 0 0,0 0 0,0-1 0,1 1 0,-1 0 0,1-1 0,0 1 0,-1-1 0,1 1 0,0-1 0,0 1 0,0-1 0,0 1 0,0-1 0,0 0 0,0 1 0,1-1 0,-1 0-1,0 0 1,1 0 0,-1 0 0,3 1 0,3 1 15,1 0 0,-1 0-1,1-1 1,0 0-1,-1 0 1,1-1 0,0 0-1,0 0 1,0-1-1,11-1 1,3-1 1,0-1 0,32-9 0,-47 10 2,0 0 0,-1 0 0,1-1 0,10-6 0,-16 9-18,0-1-1,-1 1 1,1 0-1,0-1 0,0 1 1,0-1-1,-1 1 1,1-1-1,0 0 0,-1 1 1,1-1-1,0 0 1,-1 1-1,1-1 0,-1 0 1,1 0-1,-1 1 1,0-1-1,1 0 0,-1 0 1,0 0-1,1 0 1,-1 1-1,0-1 0,0 0 1,0 0-1,0 0 1,0 0-1,0 0 0,0 0 1,0 0-1,0 0 1,0 0-1,-1 1 0,1-1 1,0 0-1,0 0 1,-1 0-1,1 0 0,-1 1 1,1-1-1,-1 0 1,1 0-1,-1 1 0,1-1 1,-1 0-1,0 1 1,0-2-1,-6-2-59,0 0 1,0 0-1,0 0 0,-1 1 1,1 0-1,-1 0 0,1 1 1,-1 0-1,0 0 0,0 1 1,0 0-1,0 0 0,0 1 0,0 0 1,0 0-1,0 1 0,0 0 1,-8 3-1,15-4 7,1 0-1,-1 0 1,0 0 0,1 1-1,-1-1 1,1 0 0,-1 0 0,0 1-1,1-1 1,-1 1 0,1-1-1,-1 0 1,1 1 0,0-1-1,-1 1 1,1-1 0,-1 1-1,1-1 1,0 1 0,-1-1-1,1 1 1,0-1 0,0 1-1,-1 0 1,1-1 0,0 1-1,0 0 1,0-1 0,0 1-1,0-1 1,0 1 0,0 0-1,0-1 1,0 1 0,0 0-1,0-1 1,0 1 0,0-1 0,1 1-1,-1 0 1,0-1 0,0 1-1,1-1 1,-1 1 0,0-1-1,1 1 1,-1-1 0,1 1-1,-1-1 1,1 2 0,11 9-658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4:27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4 197 13339,'-1'1'150,"1"0"1,-1 0-1,1 0 0,0 0 1,-1 0-1,1 0 1,0 0-1,0 0 0,0 0 1,0 0-1,0 1 1,0-1-1,0 0 0,0 0 1,0 0-1,0 0 1,1 0-1,-1 0 0,0 0 1,1 0-1,0 2 1,0-3-31,0 1 0,-1-1 0,1 0 0,0 1 1,0-1-1,0 0 0,0 0 0,-1 0 1,1 0-1,0 1 0,0-1 0,0 0 0,0 0 1,-1-1-1,1 1 0,0 0 0,0 0 1,0 0-1,0 0 0,-1-1 0,2 0 0,8-3 508,0-1 0,0 0-1,11-8 1,-14 9-666,43-30 382,-2-1 1,-1-2 0,45-48 0,-98 93-383,1 1 1,-1-1 0,2 1 0,-6 12 0,0 0 0,2-6-29,2-4-88,-1 1 0,2 0 0,-1 0 0,2 1 1,0 0-1,-5 25 0,10-32-577,2-8 375,5-11-32,3-6-79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4:27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14739,'9'-7'390,"0"1"0,0 1-1,1-1 1,-1 2 0,1-1-1,1 2 1,-1-1 0,0 1 0,1 1-1,0-1 1,-1 2 0,1 0-1,0 0 1,0 1 0,0 0 0,0 1-1,16 3 1,-25-4-368,0 1-1,0-1 1,1 1 0,-1 0-1,-1-1 1,1 1 0,0 0 0,0 0-1,0 0 1,0 0 0,-1 1-1,1-1 1,0 0 0,-1 1 0,1-1-1,-1 1 1,0-1 0,1 1-1,-1 0 1,0 0 0,1 2-1,-1-2-7,-1 1-1,1-1 0,-1 1 0,0 0 0,0-1 0,0 1 0,0-1 0,0 1 0,0 0 1,-1-1-1,1 1 0,-1-1 0,0 1 0,0-1 0,0 1 0,0-1 0,-1 3 0,-10 14 71,0 1-1,-2-2 0,0 0 0,-17 17 0,14-16 29,1 0 0,1 0 0,-15 26-1,28-41-89,0-1 0,0 1-1,0 0 1,1 0 0,-2 7-1,3-10-23,0 0 0,-1 0 0,1-1-1,0 1 1,0 0 0,0 0 0,0 0 0,0 0-1,1-1 1,-1 1 0,0 0 0,0 0 0,1 0-1,-1-1 1,0 1 0,1 0 0,-1 0-1,0-1 1,1 1 0,-1 0 0,1-1 0,0 1-1,-1 0 1,1-1 0,-1 1 0,1-1-1,0 1 1,-1-1 0,1 1 0,0-1 0,0 0-1,-1 1 1,1-1 0,0 0 0,0 1 0,1-1-1,3 1-115,0-1 0,1 1-1,-1-1 1,0 0 0,1 0 0,-1-1-1,0 1 1,1-1 0,-1-1-1,0 1 1,9-4 0,4-3-157,31-18 0,-8 2-146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4:28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 16652,'-3'0'1664,"6"-1"-1064,4 1-216,9 1 696,5 1-135,10-2-321,6 1-160,10-1-464,8 0-168,-3 0-336,-3-4-168,-4 1-321,-9 2-127,-12-2 680,-21 3-296,3 4 8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4:28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 15795,'-3'8'1577,"12"-5"-913,10-1-256,16-2 592,8-2-112,12-1-216,4-1-239,3 1-721,-2-1-401,-7 4 585,-8 3-144,-17 3-120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4:29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301 122 10482,'24'-35'2273,"-11"18"-321,-1-1 0,25-24 1,-36 41-1848,0 1 0,-1-1 0,1 0-1,0 0 1,0 1 0,0-1 0,-1 0 0,1 1 0,0-1 0,0 1 0,0-1-1,0 1 1,0 0 0,0-1 0,2 1 0,-3 0-67,0 0-1,1 0 1,-1 0 0,0 1-1,0-1 1,1 0 0,-1 0 0,0 1-1,0-1 1,0 0 0,0 0 0,1 1-1,-1-1 1,0 0 0,0 1 0,0-1-1,0 0 1,0 0 0,0 1-1,0-1 1,0 0 0,0 1 0,0-1-1,0 0 1,0 1 0,0-1 0,0 0-1,0 1 1,0-1 0,0 0 0,0 1-1,-1 3 100,0 1 0,-1-1 0,1 1 0,-1-1 0,-3 6 0,-3 4-94,-2 0-1,0-1 1,0-1-1,-1 1 1,-1-2-1,0 0 1,-1 0-1,-24 15 1,20-15-34,-1-1 0,0-1 0,-1 0 0,0-2 1,-1 0-1,-32 7 0,44-13 0,0 0 0,0 0 0,0 0 0,0-1 0,0 0 0,-15-3 0,21 3-22,0-1 0,1 1 0,-1 0 0,0-1 1,1 1-1,-1-1 0,0 0 0,1 1 0,-1-1 0,1 0 0,-1 0 1,1 0-1,0 0 0,-1 0 0,1-1 0,0 1 0,0 0 0,0 0 1,0-1-1,0 1 0,0-1 0,0 1 0,0-1 0,1 1 0,-1-1 1,0 0-1,1 1 0,0-1 0,-1 0 0,1 1 0,0-1 0,0 0 1,0 0-1,0 1 0,0-1 0,0 0 0,0 1 0,1-3 0,0-1-30,0 1 0,1 0 0,-1-1 0,1 1 0,0 0 0,0 0-1,0 0 1,1 1 0,-1-1 0,1 0 0,0 1 0,0-1-1,0 1 1,0 0 0,1 0 0,-1 1 0,1-1 0,0 1 0,0-1-1,0 1 1,0 0 0,0 1 0,0-1 0,1 1 0,-1 0 0,0 0-1,1 0 1,-1 0 0,1 1 0,-1 0 0,1 0 0,-1 0 0,1 0-1,-1 1 1,1 0 0,-1 0 0,1 0 0,-1 0 0,0 1-1,0-1 1,0 1 0,0 0 0,0 1 0,7 4 0,29 30 13,-35-31-21,1 0 1,-1-1-1,1 0 1,0 0 0,0 0-1,1 0 1,-1-1-1,1 0 1,0-1 0,0 1-1,1-1 1,14 4-1,19-4-252,-22-3 110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4:31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21 11723,'21'-6'622,"27"-6"28,-45 11-547,1 0 0,-1 1 0,1 0 0,-1 0 0,1 0 0,-1 0 0,1 0-1,-1 1 1,1-1 0,3 2 0,-6-1-62,0-1 0,-1 1 1,1-1-1,0 0 0,-1 1 0,1-1 1,-1 1-1,1-1 0,-1 1 0,1 0 0,-1-1 1,1 1-1,-1-1 0,0 1 0,1 0 1,-1-1-1,0 1 0,0 0 0,1 0 1,-1-1-1,0 1 0,0 0 0,0-1 0,0 1 1,0 0-1,0 0 0,0-1 0,0 1 1,0 0-1,0 0 0,-1-1 0,1 1 0,0 0 1,0-1-1,-1 1 0,1 0 0,0-1 1,-1 1-1,1 0 0,0-1 0,-1 1 0,1-1 1,-2 1-1,-23 31 870,21-28-767,-32 32 819,-69 51 0,66-56-703,-62 62-1,98-91-251,0 1-1,1 0 0,-1 0 0,1 1 0,0-1 1,0 0-1,0 1 0,1-1 0,-1 1 0,1 0 0,0-1 1,0 1-1,0 0 0,0 0 0,1 0 0,-1 0 0,1 5 1,1-5 1,0 0 1,0 0-1,0 0 1,0 0-1,1 0 1,0 0-1,0 0 1,0 0-1,0-1 1,0 1-1,1-1 1,-1 0-1,1 1 1,0-1-1,6 4 1,0 1 102,1 0-1,0-1 1,1-1 0,0 0-1,0 0 1,0-1 0,1-1-1,-1 1 1,1-2 0,14 3-1,-21-5 4,0 0 0,0 0 0,0-1 0,-1 0 0,1 0 1,0 0-1,0 0 0,0-1 0,0 0 0,-1 0 0,1 0 0,0 0 0,-1-1 0,1 0 0,-1 0 0,1 0 0,-1-1 0,0 1 0,0-1 0,0 0 0,0 0 0,-1 0 1,1-1-1,-1 1 0,0-1 0,0 0 0,0 0 0,3-6 0,-5 8-82,0 1 1,0-1-1,-1 1 0,1-1 0,0 0 1,-1 1-1,1-1 0,-1 0 1,0 0-1,0 1 0,0-1 1,0 0-1,0 0 0,0 1 1,0-1-1,0 0 0,0 0 1,-1 1-1,1-1 0,-1 0 1,0 1-1,1-1 0,-2-1 1,0 1-13,1-1 1,-1 1 0,0 0 0,-1 0-1,1 0 1,0 0 0,0 1 0,-1-1-1,1 1 1,-1-1 0,0 1 0,1 0-1,-4-1 1,1 0-212,0 1 0,0-1 0,0 1 0,-1 0 0,1 0 0,0 1 0,-1 0 0,1 0 0,-1 0 0,1 1 0,0-1 0,-1 1 0,1 0 0,0 1-1,-6 2 1,11-4 135,-1 0 0,1 0 0,0 0 0,-1 0 0,1 1 0,-1-1 0,1 0 0,0 0 0,-1 1 0,1-1 0,0 0 0,-1 0 0,1 1 0,0-1 0,0 0 0,-1 1 0,1-1 0,0 1 0,0-1 0,0 0 0,-1 1 0,1-1 0,0 1 0,0-1 0,0 0 0,0 1 0,0-1 0,0 1 0,0-1 0,0 1 0,0 0 0,10 9-834,5 0 39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4:31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62 13803,'-1'1'183,"0"-1"0,0 1 0,0 0-1,0 0 1,0 0 0,0 0 0,1 0 0,-1 0 0,0 0 0,1 1 0,-1-1-1,1 0 1,-1 0 0,1 0 0,-1 1 0,1-1 0,0 0 0,0 0-1,0 1 1,-1 1 0,2-3-98,-1 1 1,0-1-1,0 0 0,0 1 0,1-1 1,-1 0-1,0 1 0,0-1 0,1 0 1,-1 0-1,0 1 0,1-1 0,-1 0 1,0 0-1,0 0 0,1 1 0,-1-1 0,1 0 1,-1 0-1,0 0 0,1 0 0,-1 0 1,0 0-1,1 0 0,17-2 1287,12-10-624,-1 0 1,49-30-1,-40 20-602,-29 20-149,-11 10-8,-17 20-25,10-16 17,-2 6-308,1 0 0,1 1 0,0 0 1,1 0-1,1 1 0,-5 27 1,11-46 280,1 0 0,0 0-1,0 0 1,-1 0 0,1 0 0,0 0 0,0 0 0,0 1 0,0-1 0,0 0 0,1 0 0,-1 0 0,0 0 0,0 0 0,1 0 0,-1 0 0,1 1 0,5-6-518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4:32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11202,'7'1'432,"-1"1"-1,1 0 0,-1 0 1,1 1-1,-1 0 0,0 0 1,0 0-1,-1 1 0,1 0 1,-1 0-1,1 0 0,6 8 1,6 7 374,27 38 1,-32-38-609,0 0 1,-1 2 0,-2-1 0,0 1 0,-1 0 0,0 1-1,5 28 1,-10-33-149,-1 0-1,-1 0 1,-1 0-1,0 0 1,-1 0-1,-1 1 1,0-1-1,-1 0 1,-1 0-1,-8 23 1,5-20-134,-2 0-1,-1 0 1,0-1 0,-1 0 0,-19 25 0,20-32 35,0-1 0,0 0 1,-1-1-1,-1 0 0,0-1 0,0 0 1,-1-1-1,0 0 0,-13 6 1,-32 12-178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4:33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40 13795,'2'-3'436,"13"-15"812,-15 17-1203,1 0 0,-1 1 0,0-1 0,1 1 0,-1-1 1,0 0-1,1 1 0,-1-1 0,0 0 0,1 1 0,-1-1 0,0 0 1,0 0-1,0 1 0,0-1 0,0 0 0,0 0 0,0 1 0,0-1 1,0 0-1,0 1 0,0-1 0,-1-1 0,0 2 29,0 0-1,0 0 1,0 0-1,0 0 1,1 0-1,-1 0 1,0 0-1,0 1 1,0-1-1,0 0 1,0 0-1,0 1 1,1-1-1,-1 1 1,0-1-1,0 0 1,1 1-1,-1 0 1,0-1-1,0 1 1,1-1-1,-1 1 1,1 0-1,-2 1 1,-26 27 282,1 1 1,1 1-1,-34 56 1,34-50-291,-18 26-36,3 1 0,2 2-1,-34 85 1,68-140-58,1 0 0,1 1 1,0-1-1,0 1 0,1 0 0,1 0 1,-1 14-1,2-20-31,1-1-1,-1 0 1,1 0 0,0 0 0,1 0-1,-1 0 1,1 0 0,0 0-1,0 0 1,1 0 0,-1-1 0,1 1-1,0-1 1,0 0 0,0 0-1,1 0 1,0 0 0,6 5 0,0-3 0,0 1 1,0-2-1,0 1 1,1-2-1,0 1 0,0-1 1,0-1-1,21 4 1,42 0-306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29:48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14259,'13'18'1600,"7"-4"-1023,22-11-217,6 0 696,11-5-456,6-3-88,4-4-480,2-5-88,-10-8 80,-7-4-112,-17-3-88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4:31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 13699,'-10'0'2328,"0"3"2185,29-3-3216,16 0-113,24 0-432,9 0-328,13 0-632,4-3-400,4-1 520,-3 3-128,-16 1-112</inkml:trace>
  <inkml:trace contextRef="#ctx0" brushRef="#br0" timeOffset="1">77 109 16203,'-16'4'1137,"-3"37"-3946,42-34 3913,24-4-71,13-3-281,14-7-144,4 0-136,-1-2-320,-6 0-448,-6 1 288,-10 0-80,-15 4-80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4:33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14955,'5'-4'224,"0"1"1,0 0-1,0 0 0,0 1 1,1 0-1,-1 0 0,1 0 1,0 0-1,0 1 0,-1 0 0,1 0 1,0 0-1,0 1 0,0 0 1,9 1-1,3 1 135,-1 0 0,0 1 0,0 1 0,17 6 0,-26-8-263,0 1 0,0 1 1,-1-1-1,1 1 0,-1 1 0,0-1 1,7 7-1,-12-10-82,0 1 1,-1-1-1,0 1 1,1-1-1,-1 1 1,0-1-1,0 1 1,0 0-1,0-1 1,0 1-1,0 0 1,0 0-1,-1 0 0,1 0 1,-1 0-1,1 0 1,-1 0-1,0 0 1,1 0-1,-1 0 1,0 0-1,-1 0 1,1 0-1,0 0 1,0 0-1,-1 0 1,0 0-1,1-1 0,-1 1 1,0 0-1,0 0 1,0 0-1,0-1 1,-2 4-1,-4 4 12,-2 1 0,1-2 0,-1 1 1,-1-1-1,1 0 0,-20 10 0,19-11-18,0-1 1,1 1-1,0 0 1,0 1-1,0 0 1,1 0-1,-11 15 1,19-22-23,-1 0-1,1 0 1,-1-1-1,0 1 1,1 0-1,0 0 1,-1 0-1,1 0 1,-1 0 0,1 0-1,0 0 1,0 0-1,0 0 1,-1 0-1,1 0 1,0 0-1,0 0 1,0 0 0,1 0-1,-1 0 1,0 0-1,0 0 1,1 0-1,-1 0 1,0 0-1,1 0 1,-1 0 0,1 0-1,-1 0 1,1 0-1,-1-1 1,1 1-1,0 0 1,-1 0-1,1-1 1,0 1-1,0 0 1,0-1 0,-1 1-1,1-1 1,0 1-1,0-1 1,0 1-1,0-1 1,2 1-1,4 1-63,-1 0 0,1 0-1,0-1 1,1 0-1,10 1 1,36-2-99,13-1-85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5:06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547 0 14731,'-22'24'1085,"-1"-2"0,-33 25-1,33-30-919,-1-1-1,0-1 1,-1-1-1,-1-2 1,0 0-1,0-2 1,-1 0-1,-1-2 0,1-2 1,-1 0-1,-47 3 1,68-9-62,1 0 0,-1 0 0,0-1 0,0 1 0,1-2 0,-11-2 0,15 4-88,0-1 1,1 0 0,-1 1-1,1-1 1,-1 0-1,1 0 1,-1 0-1,1 0 1,0 0 0,-1 0-1,1 0 1,0-1-1,0 1 1,0 0-1,0-1 1,0 1 0,0-1-1,0 1 1,0-1-1,1 0 1,-1 1 0,0-1-1,1 0 1,0 1-1,-1-1 1,1 0-1,0 1 1,0-1 0,0-3-1,1-1-64,0-1 0,1 1 0,0 0 0,0 0-1,0 0 1,1 0 0,0 1 0,0-1 0,0 1 0,1-1 0,-1 1-1,2 0 1,-1 1 0,0-1 0,1 1 0,0 0 0,6-5 0,-4 4-29,-1 1 0,1-1 0,0 1 0,0 0 0,1 1 0,-1 0 0,1 0 0,0 1 1,-1-1-1,1 2 0,0-1 0,0 1 0,10 0 0,-13 1 62,0 1-1,0 0 1,0 0-1,1 0 1,-1 1-1,0 0 1,-1 0 0,1 0-1,0 0 1,0 1-1,-1 0 1,8 6-1,1 2 100,0 2-1,16 21 0,-21-24-55,0 0 1,1-1-1,0 0 0,0 0 0,1-1 1,18 12-1,-17-15-139,1-1-1,-1 0 0,1 0 1,16 2-1,-21-5 84,20 5-123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5:06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14083,'12'0'201,"-1"1"0,1 0 0,-1 1 0,1 0 0,-1 1 0,0 0 0,0 1 0,0 0 0,0 1 0,-1 0-1,0 1 1,0 0 0,0 0 0,-1 1 0,0 0 0,0 1 0,-1 0 0,0 1 0,0-1 0,-1 1 0,0 1 0,-1-1 0,0 1 0,9 21 0,-13-26-175,-1 0 0,1 0 0,-1 0 0,0 0 0,-1 1 0,1-1 0,-1 0 0,0 0 0,0 1 0,-1-1 0,1 0 0,-1 0 0,-3 8 0,1-4 5,0-1 0,-1 0 0,0-1-1,-1 1 1,1-1 0,-1 0 0,-9 10 0,-7 4 77,0-2-1,-1 0 1,-46 28-1,38-29 5,-17 11 84,43-26-167,0-1 0,1 1 0,0 0 0,-1 0 0,1 1 0,1-1 0,-1 1 0,0-1 0,-2 5 0,5-7-21,0-1 0,-1 1 0,1-1 0,0 1 0,0 0 0,0-1 0,0 1 0,-1-1 0,1 1 0,0 0 0,0-1 0,0 1 0,0-1 0,0 1 0,0 0 1,1-1-1,-1 1 0,0-1 0,0 1 0,0 0 0,0-1 0,1 1 0,-1-1 0,0 1 0,1-1 0,0 2 0,15 7 154,26-4 31,-41-5-189,103-1 235,-92 0-206,-2 0 1,1-1-1,0 0 0,0-1 0,-1 0 1,1-1-1,14-7 0,-24 11-26,0 0 0,-1 0 0,1-1 0,0 1 0,-1 0 0,1-1 0,0 1 0,-1 0 0,1-1 0,0 1 0,-1-1 0,1 1 0,-1-1-1,1 0 1,-1 1 0,1-1 0,-1 0 0,1 1 0,-1-1 0,0 0 0,1 1 0,-1-1 0,0 0 0,0 0 0,0 1 0,1-1 0,-1-1 0,-1 1 4,1 0 0,-1 0 0,0 0 0,1 0 0,-1 1 0,0-1 0,0 0 1,0 1-1,1-1 0,-1 0 0,0 1 0,0-1 0,0 1 0,0-1 1,0 1-1,0 0 0,-1-1 0,-10-2 17,0 0 0,-17-2 0,28 5-36,-35-2-467,23 2 567,21 1 378,15 0-514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5:07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15411,'30'-14'3732,"-15"8"-2959,27-14 575,-4 1-964,1 2 1,59-17 0,-97 33-400,1 1 0,-1-1-1,0 1 1,1-1 0,-1 1 0,1 0 0,-1 0-1,0-1 1,1 1 0,-1 0 0,1 1-1,-1-1 1,1 0 0,-1 0 0,0 0 0,1 1-1,2 0 1,-4 0 2,0 0-1,0 0 1,1 0 0,-1 0 0,0 1-1,0-1 1,0 0 0,0 0-1,0 0 1,0 0 0,0 0-1,-1 0 1,1 0 0,0 0-1,-1 0 1,1 0 0,0 0 0,-1 0-1,1 0 1,-1 0 0,0 0-1,0 1 1,-10 19-104,-12 33 1,21-49 11,0 0 0,1 1 0,0-1 0,0 0 0,0 0 0,0 0 1,1 1-1,0-1 0,0 0 0,0 1 0,1-1 0,0 0 0,1 7 0,-1-11 49,-1 0-1,1 0 0,-1 0 0,1 0 1,-1 0-1,1 0 0,0-1 0,0 1 1,-1 0-1,1 0 0,0-1 0,0 1 1,0 0-1,0-1 0,0 1 0,0-1 1,0 1-1,0-1 0,0 1 0,0-1 1,0 0-1,0 0 0,0 1 0,0-1 1,2 0-1,2 0-37,0 0 0,-1-1-1,1 0 1,-1 1 0,8-4 0,20-8-526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5:07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14387,'0'10'1744,"7"0"-1023,14-1-257,3-2 832,10 0-480,2-1-128,6-4-536,2 1-360,-2-3-592,-1-5 664,-14 2-208,-8 0-168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5:08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11658,'-15'6'1521,"12"1"-673,11-3-312,13-2 1681,7-1-1321,8 1-480,6-2-264,7 0-520,4-2 464,8 2-224,0 2-136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5:08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1 13411,'-2'4'277,"1"0"0,-1 0 0,1 0 0,-1 0-1,-1 0 1,1 0 0,0 0 0,-1-1 0,0 1 0,-4 4 0,-38 30 969,22-20-509,-15 14-52,-156 144-506,202-187-535,1 0 0,-1-1 1,-1 1-1,0-1 0,7-17 0,1 0-184,35-68-1989,-51 109 2729,1 0 0,1 0 0,0-1 1,3 21-1,-2-27-152,0 1 0,1-1 0,-1 1 1,1-1-1,0 0 0,1 0 0,-1 0 1,1-1-1,0 1 0,0-1 1,0 0-1,0 0 0,1 0 0,6 4 1,21 11 65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5:09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 13531,'2'32'1152,"-2"21"-704,-5 11-144,-5 14 392,-4 6-55,-5 6-153,2 2-56,-1 2-144,2-4-56,5-12-144,2-7-184,9-12 1904,6-5-1664,14-17 128,3-14 104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5:10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13355,'-1'1'132,"-1"0"1,1 0-1,0 0 1,-1 0-1,1 0 1,0 0-1,0 0 0,0 0 1,0 0-1,0 1 1,0-1-1,0 0 1,1 1-1,-1-1 1,0 1-1,1-1 1,-1 1-1,1-1 0,-1 1 1,1-1-1,0 1 1,0-1-1,0 1 1,0 1-1,-1 5 235,0-1-1,1 1 0,2 12 1,0-11-195,0-1 1,1 0-1,0 0 1,0 0-1,1 0 1,0 0-1,0-1 1,1 1-1,0-1 1,0 0-1,1-1 1,0 1-1,0-1 1,8 6-1,13 9 194,1-1-1,37 21 1,-42-28-204,-11-6-17,-7-5-143,-1 0 0,1 1-1,-1 0 1,1-1 0,-1 2-1,0-1 1,0 0 0,0 1-1,-1-1 1,1 1 0,4 8-1,-8-12 5,0 1-1,0-1 0,0 0 1,0 0-1,0 0 0,0 1 0,0-1 1,-1 0-1,1 0 0,0 0 0,0 0 1,0 1-1,0-1 0,0 0 1,-1 0-1,1 0 0,0 0 0,0 0 1,0 1-1,-1-1 0,1 0 0,0 0 1,0 0-1,0 0 0,-1 0 1,1 0-1,0 0 0,0 0 0,-1 0 1,1 0-1,0 0 0,0 0 1,0 0-1,-1 0 0,1 0 0,0 0 1,0 0-1,-1 0 0,1 0 0,0 0 1,0 0-1,-1-1 0,1 1 12,-12-1 1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5:10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4 13059,'3'-4'2046,"-8"12"-788,-14 13 105,-137 110 200,6 12-1498,41-35-1503,94-97 876,22-20 172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4:32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16 19876,'-17'-5'215,"1"2"-1,-1 0 0,1 1 0,-1 0 1,0 2-1,1 0 0,-1 0 1,-24 5-1,32-3-185,1-1 0,-1 1 1,1 1-1,-1 0 0,1 0 1,0 0-1,0 1 0,0 0 1,1 1-1,-1 0 0,1 0 1,0 0-1,1 1 0,-1 0 1,1 1-1,0-1 0,-8 13 1,12-16-28,0 0 0,0 1 1,0-1-1,1 1 0,-1-1 1,1 1-1,0 0 1,0-1-1,1 1 0,-1 0 1,1 0-1,-1 0 0,1-1 1,0 1-1,1 0 0,-1 0 1,1 0-1,-1-1 0,1 1 1,0 0-1,1-1 0,-1 1 1,1 0-1,-1-1 0,1 0 1,0 1-1,0-1 0,1 0 1,-1 0-1,5 4 0,-1-1-1,1-1-1,-1 0 0,1 0 1,0-1-1,1 1 0,-1-2 1,1 1-1,0-1 0,-1 0 1,1-1-1,1 0 0,-1 0 1,11 1-1,-6-3 1,1 1-1,0-2 0,-1 0 1,1 0-1,-1-2 1,1 0-1,-1 0 1,0-1-1,16-7 1,-23 9-30,0-1 0,0 0 1,0 0-1,-1 0 1,1-1-1,-1 0 0,1 0 1,-1 0-1,-1-1 1,1 0-1,0 0 0,-1 0 1,0 0-1,-1-1 1,1 1-1,-1-1 0,0 0 1,0 0-1,-1 0 1,4-12-1,-6 13-49,0 1-1,0-1 1,0 1 0,0-1-1,-1 1 1,0 0 0,0-1 0,0 1-1,0 0 1,-1 0 0,1-1-1,-1 1 1,0 0 0,-1 1-1,1-1 1,-1 0 0,1 1-1,-1-1 1,0 1 0,0 0 0,-1 0-1,1 0 1,-1 0 0,1 1-1,-1-1 1,0 1 0,0 0-1,0 0 1,0 1 0,0-1-1,-7-1 1,-36-5-474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5:11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14 267 13475,'-14'13'1507,"14"-12"-1481,0-1 1,0 0-1,0 0 0,0 0 1,0 0-1,0 0 1,0 0-1,0 0 0,0 1 1,0-1-1,0 0 1,0 0-1,0 0 1,0 0-1,0 0 0,0 0 1,0 0-1,0 1 1,0-1-1,0 0 1,0 0-1,0 0 0,0 0 1,0 0-1,0 0 1,1 0-1,-1 1 0,0-1 1,0 0-1,0 0 1,0 0-1,0 0 1,0 0-1,0 0 0,0 0 1,0 0-1,0 0 1,1 0-1,-1 0 1,0 0-1,0 0 0,0 0 1,0 1-1,0-1 1,0 0-1,1 0 0,-1 0 1,0 0-1,0 0 1,0 0-1,0 0 1,0 0-1,0 0 0,0-1 1,1 1-1,-1 0 1,0 0-1,35-10 1801,-14 0-1423,0-1 1,0-1-1,-1 0 0,-1-2 0,19-17 0,81-85 337,-72 54-622,-42 57-102,-3 6-5,-5 14-1,-9 24-7,1-8-50,1 0-1,1 1 1,1-1-1,-5 57 1,13-85-19,0 0 1,1 0-1,-1 0 1,0 0-1,1 0 0,0 0 1,-1-1-1,1 1 1,0 0-1,1 0 0,-1-1 1,0 1-1,1 0 1,2 2-1,-3-4 20,0 0 1,0 1-1,0-1 0,1 0 0,-1 0 1,0-1-1,1 1 0,-1 0 0,1 0 1,-1-1-1,1 1 0,-1 0 0,1-1 1,-1 0-1,1 1 0,0-1 0,-1 0 1,1 0-1,-1 0 0,1 0 0,0 0 1,-1 0-1,1 0 0,0-1 0,-1 1 1,1-1-1,2 0 0,13-9-431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5:11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16572,'9'1'2192,"1"2"-1368,9-3-360,2-3 1097,10-2-777,2 0-456,3-3-1088,3-1 776,-1 3-336,-1 0-160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5:12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313 122 15027,'-2'7'310,"0"0"-1,0-1 1,0 1-1,-1-1 1,0 1 0,0-1-1,-6 9 1,-33 40 610,25-34-380,-3 5-127,0-2 0,-2 0 1,-1-1-1,-35 26 0,54-46-353,1-1 0,-1 0 0,0 1-1,0-2 1,0 1 0,0 0 0,0-1 0,0 0 0,0 0 0,-8 1 0,11-2-76,-1 0 0,1 0 0,0 0 1,-1 0-1,1-1 0,0 1 0,0 0 1,-1-1-1,1 1 0,0-1 0,-1 1 1,1-1-1,0 1 0,0-1 0,0 0 1,0 0-1,0 0 0,0 1 0,0-1 1,0 0-1,0 0 0,0 0 0,0-1 1,1 1-1,-1 0 0,0 0 0,1 0 1,-1-1-1,1 1 0,-1 0 0,1 0 1,0-1-1,-1 1 0,1 0 0,0-1 1,0-1-1,0-3-224,0-1-1,0 1 1,1 0 0,0-1 0,0 1-1,1 0 1,-1 0 0,1 0 0,1 0-1,-1 0 1,1 0 0,0 1 0,6-10-1,-8 13 245,1 0-1,-1 0 0,0 1 1,1-1-1,0 0 1,-1 0-1,1 1 1,0-1-1,0 1 0,0 0 1,0-1-1,0 1 1,0 0-1,0 0 0,0 0 1,0 0-1,0 1 1,1-1-1,-1 1 0,0-1 1,1 1-1,-1 0 1,0 0-1,1 0 0,-1 0 1,0 0-1,1 0 1,-1 1-1,0-1 0,0 1 1,1-1-1,-1 1 1,0 0-1,0 0 0,0 0 1,0 0-1,0 1 1,0-1-1,3 3 1,5 5 484,-1 0 0,-1 1 0,11 14 0,-10-12-343,1-1 1,14 15-1,-21-23-257,0 0 1,1-1-1,0 1 1,-1-1-1,1 0 0,0 0 1,0 0-1,0 0 1,0-1-1,0 1 0,1-1 1,5 0-1,1 0-364</inkml:trace>
  <inkml:trace contextRef="#ctx0" brushRef="#br0" timeOffset="1">466 0 14643,'6'25'1376,"-3"5"-863,3 4-209,-6 6 576,0 5-264,-2 4-80,-8-1-80,-9 0-232,-3-4-168,-12 3-384,-7-3-232,-6-3 456,-7-5-64,-2-8-96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5:12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0 12299,'-39'35'1056,"0"7"-784,-2 4-112,5 8 544,3-1-368,10-1-144,10-3-48,17-7-128,13-4 8,22-6-16,9-3-104,14-9 96,8-1-24,5-8 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5:13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0 15667,'4'0'151,"0"0"0,0 1-1,0-1 1,0 1-1,0 0 1,-1 0 0,1 0-1,0 0 1,0 1-1,-1 0 1,1 0 0,-1 0-1,1 0 1,-1 0-1,0 1 1,0-1 0,0 1-1,0 0 1,0 0 0,0 0-1,-1 0 1,0 0-1,0 1 1,0-1 0,0 1-1,0-1 1,0 1-1,-1 0 1,0 0 0,1 5-1,1 2-107,-1 0 0,-1 1 0,0-1-1,0 0 1,-1 1 0,-1-1 0,0 0 0,0 1 0,-6 17-1,2-11-26,-2 0-1,0 0 0,-1-1 0,-1 0 1,-21 30-1,-65 69 106,58-74 1,37-42-119,-6 7 49,1-1 0,0 1 1,-6 10-1,10-15-38,0-1 1,1 0 0,-1 0 0,0 1 0,1-1 0,-1 0-1,1 1 1,0-1 0,-1 0 0,1 1 0,0-1 0,0 1-1,0-1 1,0 1 0,0-1 0,0 0 0,0 1 0,0-1-1,1 1 1,-1-1 0,1 0 0,-1 1 0,1-1 0,-1 0-1,1 1 1,0-1 0,-1 0 0,2 2 0,2 0 19,0-1 1,0 1 0,0-1-1,1 0 1,-1 0 0,0 0 0,1 0-1,0-1 1,-1 0 0,1 0-1,0 0 1,-1 0 0,1-1-1,6 0 1,3 0 47,1 0-1,-1-1 1,22-5 0,-26 4-22,-1-1 0,1 0 0,-1-1 0,0 0 0,0 0 0,9-6 0,-15 8-32,-1 0 0,1 0 0,-1 0 0,0 0 0,1 0 0,-1-1 1,0 1-1,0-1 0,-1 1 0,3-5 0,-3 5-10,-1 1-1,1-1 0,-1 0 1,1 1-1,-1-1 1,0 0-1,0 0 0,0 0 1,0 1-1,0-1 0,0 0 1,0 0-1,0 0 1,-1 1-1,1-1 0,-1 0 1,0 0-1,1 1 1,-2-3-1,0 1-49,0 1 0,0-1 0,0 1 1,0 0-1,-1 0 0,1-1 0,-1 2 0,1-1 0,-1 0 0,0 0 1,1 1-1,-1 0 0,0-1 0,0 1 0,0 0 0,0 0 0,0 1 0,-4-1 1,2 0-151,0 0 1,1 1-1,-1-1 1,0 1-1,0 0 1,0 1-1,1-1 1,-1 1-1,0 0 1,1 0-1,-8 3 1,1 6-339,7 4-174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5:13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16884,'4'0'246,"-1"-1"0,1 1 0,0 0 0,0 0 0,0 1 0,-1-1 0,1 1 0,0 0 1,0 0-1,-1 0 0,1 0 0,0 0 0,-1 1 0,0 0 0,1 0 0,2 2 0,-4-3-209,-1 1-1,1-1 0,-1 1 1,0 0-1,0-1 0,0 1 0,0 0 1,0 0-1,0-1 0,0 1 1,0 0-1,-1 0 0,1 0 0,-1 0 1,1 0-1,-1 0 0,0 0 1,0 0-1,0 0 0,0 1 1,0-1-1,-1 0 0,1 0 0,-1 0 1,1 0-1,-1 0 0,1-1 1,-1 1-1,0 0 0,0 0 0,-2 3 1,-4 6-5,0 0 0,0-1 0,-1 1 1,-1-2-1,-10 11 0,-53 42 285,32-29 80,39-33-386,1 0 1,-1 0-1,1 0 1,0 0 0,-1 1-1,1-1 1,0 0 0,-1 0-1,1 1 1,0-1 0,-1 0-1,1 0 1,0 1-1,-1-1 1,1 0 0,0 1-1,0-1 1,0 0 0,-1 1-1,1-1 1,0 1-1,0-1 1,0 0 0,0 1-1,0-1 1,-1 1 0,1-1-1,0 0 1,0 1 0,0-1-1,0 1 1,0-1-1,0 0 1,1 1 0,-1-1-1,0 1 1,0 0 0,17 0 195,30-10-516,83-30-1018,-78 21 967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5:13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15563,'-2'0'1841,"2"1"-937,7-1-376,12 4 1096,9-1-399,9 2-361,5 1-304,7-5-768,2 3-512,-3 2 624,-3-3-128,-15 4-144</inkml:trace>
  <inkml:trace contextRef="#ctx0" brushRef="#br0" timeOffset="1">0 167 15827,'9'3'1489,"19"-2"-1033,8 1-192,16-2 312,6-2-512,14 1 232,3 1-56,-1 0-320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5:14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15763,'-6'9'505,"2"0"-1,-1 0 0,1 1 1,1-1-1,-4 15 0,7-22-405,-1 0 1,1 1-1,0-1 1,-1 1-1,1-1 0,0 1 1,1-1-1,-1 1 0,0-1 1,1 1-1,-1-1 0,1 1 1,0-1-1,0 0 1,0 1-1,0-1 0,0 0 1,0 0-1,1 0 0,-1 1 1,1-2-1,0 1 0,-1 0 1,1 0-1,0 0 1,0-1-1,2 2 0,5 2-37,-1-1-1,0-1 1,1 0-1,0 0 0,0 0 1,0-1-1,0 0 1,0-1-1,0 0 1,0-1-1,0 0 0,1 0 1,-1-1-1,0 0 1,15-4-1,-1 0-276,0-2 1,0-1-1,-1-1 0,41-22 1,-40 13-190,-23 18 401,0 0 0,0 0 0,0 0 0,0 0 0,0 0 0,-1 0 0,1 0 0,0 0 0,0 0 0,0 0 0,0 0 0,0 0 0,0 0 0,0 0 0,0 0 0,0 0 0,0 0 0,0 0 0,0 0 0,0 0 0,0 0 0,0 0 0,0 0 0,-1 0 0,1 0 0,0 0 0,0 0 0,0 0 0,0 0 0,0 0 0,0 0 0,0 0 0,0 0 0,0 0 0,0 0 0,0-1 0,0 1 0,0 0 0,0 0 0,0 0 0,0 0 0,0 0 0,0 0 0,0 0 0,0 0 0,0 0 0,0 0 0,0 0 0,0 0 0,0 0 0,0 0 0,0 0 0,0-1 0,0 1 0,-16 8 93,-9 8-6,1 2 0,1 0 0,1 1-1,0 1 1,2 1 0,0 1 0,1 1 0,2 1 0,0 0 0,-23 46 0,27-41-200,5-6-96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4:23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19 15107,'-2'-2'156,"0"1"1,0-1-1,1 0 0,-1 1 0,0-1 1,-1 1-1,1 0 0,0 0 0,0 0 1,0 0-1,-1 0 0,1 0 0,-1 1 1,1-1-1,0 1 0,-1-1 0,1 1 1,-1 0-1,1 0 0,-4 1 0,-7-1 374,0 2 0,-18 3 1,31-5-504,-11 2 141,0 1-1,0 0 1,0 1 0,0 0 0,1 0 0,0 1 0,0 0 0,0 1 0,-10 8 0,19-14-173,1 0 0,0 1 0,-1-1 0,1 0 0,0 0 0,0 1 0,-1-1 0,1 0 0,0 0 0,0 1 0,-1-1 0,1 0 0,0 1 0,0-1 1,0 0-1,0 1 0,-1-1 0,1 1 0,0-1 0,0 0 0,0 1 0,0-1 0,0 1 0,0-1 0,0 0 0,0 1 0,0-1 0,0 0 0,0 1 0,0-1 0,0 1 1,1-1-1,-1 0 0,0 1 0,15 9-194,31 3-177,-34-10 273,2 0 8,1 2 0,-1 0 1,0 1-1,0 0 0,-1 1 0,17 11 1,-27-16 90,-1 0 0,1 0 1,-1 0-1,0 0 0,0 0 1,0 1-1,0-1 0,0 1 1,-1 0-1,1-1 0,-1 1 1,0 0-1,1 0 0,-1 0 1,1 4-1,-2-3 15,0-1-1,-1 0 1,1 0-1,0 0 1,-1 0-1,0 1 1,1-1-1,-1 0 1,-1 0-1,1 0 1,0 0 0,-1-1-1,1 1 1,-1 0-1,0-1 1,0 1-1,0-1 1,-4 4-1,-1 2 62,-1-1 1,0 0-1,0 0 0,-1-1 0,0 0 0,0-1 0,-11 5 0,15-7-23,-1-1-1,1 1 0,-1-2 0,1 1 0,-1-1 0,0 0 0,1 0 0,-1 0 0,0-1 0,0 0 0,0 0 0,0 0 0,0-1 0,-8-1 0,12 1-82,0 0 0,0 1 0,0-1 0,1 0 0,-1 0 0,0 0 0,0-1 1,1 1-1,-1 0 0,0 0 0,1-1 0,-1 1 0,1-1 0,0 0 0,-1 1 0,1-1 0,0 0 0,0 0 0,0 0 0,0 0 0,1 0 1,-1 0-1,0 0 0,1 0 0,-1 0 0,1 0 0,0 0 0,0 0 0,0 0 0,0 0 0,0 0 0,0 0 0,1-4 0,0 0-80,1 1-1,-1 0 0,1 0 0,0 0 0,0 1 0,0-1 0,1 0 0,0 1 0,0-1 0,0 1 1,0 0-1,7-6 0,15-9-532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4:24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1 141 14971,'43'1'2198,"-22"0"-778,0-1 0,41-5 0,-55 4-1342,-1-1 1,1 0-1,0 0 0,0 0 1,-1-1-1,0 0 0,1 0 1,-1-1-1,0 0 0,-1 0 1,1 0-1,9-10 0,-14 13-71,0 0 0,0 0 0,0 1 0,0-1-1,0 0 1,0 0 0,0 0 0,-1-1-1,1 1 1,0 0 0,-1 0 0,1 0-1,0-1 1,-1 1 0,0 0 0,1 0-1,-1-1 1,0 1 0,0 0 0,0-1 0,0-2-1,0 4 0,-1-1-1,1 0 0,-1 0 0,0 1 0,1-1 1,-1 0-1,0 1 0,0-1 0,0 1 0,1-1 1,-1 1-1,0-1 0,0 1 0,0 0 1,0-1-1,0 1 0,0 0 0,0 0 0,0 0 1,0 0-1,0 0 0,-1 0 0,-5-1 13,0 2 1,-1-1-1,1 1 0,0 0 0,0 0 0,-14 5 1,11-1-9,0 0 0,0 0 0,1 1 0,0 0 0,-17 15 0,23-19-7,0 1 0,1-1 0,0 0 0,-1 1 0,1-1 0,0 1 0,0 0 0,0 0 0,1 0 0,-1 0 0,1 0 0,-1 0 0,1 0 0,0 0 0,0 1 0,1-1 0,-1 0 0,1 1 0,0-1 0,-1 0 0,1 1 0,1-1 0,0 6 0,-1-7 0,1 0 0,0 0 1,0-1-1,0 1 1,0 0-1,0-1 0,0 1 1,0-1-1,0 1 1,1-1-1,-1 0 0,0 1 1,1-1-1,-1 0 1,1 0-1,0 0 1,2 2-1,1-2 4,-1 1-1,0-1 1,1 0 0,-1 0-1,1 0 1,-1-1-1,7 1 1,3-2 12,0 1 0,0-2 0,25-6 0,13-8 34,-1-3-1,-1-2 1,-1-1-1,56-37 1,-101 57-12,0-1 0,0 1 0,0-1 0,-1 0 0,1 0 0,-1 0 0,0 0 0,4-5 0,-6 7-25,-1 0 0,0 1 0,1-1 0,-1 0 0,0 0 0,1 1 0,-1-1 0,0 0 0,0 0-1,0 0 1,0 1 0,1-1 0,-1 0 0,0 0 0,-1 0 0,1 0 0,0 0 0,0 1 0,-1-2 0,1 0 2,-1 1 0,0 0 1,0-1-1,0 1 1,0 0-1,0 0 1,0 0-1,0 0 1,0 0-1,0 0 0,-1 0 1,1 0-1,0 1 1,-3-2-1,-1 0-25,0 0 0,0 0-1,-1 1 1,1 0 0,0 0-1,-1 0 1,1 1 0,-1 0-1,1 0 1,-1 0 0,1 1-1,0-1 1,-1 2 0,1-1-1,0 0 1,0 1-1,-1 0 1,1 0 0,0 0-1,1 1 1,-1 0 0,0 0-1,1 0 1,-4 4 0,3-4 5,1 0 0,0 1 0,1-1 0,-1 1 0,1 0 0,0 0 0,0 1 0,0-1 0,0 1 0,1-1 0,-1 1 0,1 0 0,1 0 0,-1 0 0,1 0 0,-1 0 0,1 0 0,1 0 0,-1 1 0,1-1 0,0 0 0,0 0 0,1 0 0,-1 1 0,3 5 1,-2-8-18,0 0 1,1 0 0,-1 0 0,1 0-1,0 0 1,0-1 0,0 1 0,1-1-1,-1 1 1,0-1 0,1 0 0,-1 0 0,1 0-1,0 0 1,0-1 0,0 1 0,0-1-1,0 0 1,0 1 0,0-1 0,0-1 0,0 1-1,1 0 1,-1-1 0,4 1 0,4-1-120,0 1 1,0-1-1,-1-1 1,1 0-1,0 0 1,16-5-1,-2-1-163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4:32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13 15043,'-14'28'1865,"14"-7"-1009,10-5-384,13-14 2377,8-2-2185,11-9-1048,10-5 560,4-14-144,9-1-88</inkml:trace>
  <inkml:trace contextRef="#ctx0" brushRef="#br0" timeOffset="1">717 94 15971,'-9'28'1441,"6"-20"-961,6-12-352,16-12 664,6-7-528,6-7 8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3:41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40 14723,'0'0'105,"1"-1"0,-1 1-1,1-1 1,-1 1 0,1-1 0,-1 1-1,0-1 1,1 1 0,-1-1 0,0 0-1,0 1 1,1-1 0,-1 0 0,0 1-1,0-1 1,0 0 0,0 1-1,0-1 1,0 0 0,0 1 0,0-1-1,0 0 1,0 1 0,0-1 0,-1 0-1,1 1 1,0-1 0,-1-1 0,0 1 39,0 0 0,0 0 0,0 0 0,0 0 0,-1 0 0,1 0 0,0 0 0,-1 0 0,1 1 0,0-1 0,-4-1 0,-2 0 207,-1 0-1,1 0 1,-1 1-1,-9-1 1,8 2-266,-1 0 1,1 1-1,0 0 1,-1 1 0,1 0-1,0 0 1,0 1-1,0 0 1,0 0-1,1 1 1,-1 0-1,1 1 1,-14 10-1,18-12-96,0 0 0,1 0 0,-1 1 0,1-1 0,0 1 0,0-1 0,0 1 0,1 0 0,-1 0 0,1 0 0,0 1 0,0-1 0,0 0 0,1 1 0,0-1 0,0 1 0,0 0 0,0-1 0,1 1 0,-1 0 0,1 0 0,0-1 0,1 1 0,-1 0 0,1-1 0,0 1 0,0 0 0,1-1 0,2 7 0,-2-6-3,0-1 0,1 1 0,-1-1 0,1 1 1,0-1-1,1 0 0,-1 0 0,1 0 0,0-1 0,0 1 0,0-1 1,0 0-1,1 0 0,-1 0 0,1-1 0,-1 0 0,1 1 1,0-2-1,6 3 0,-1-2 58,1 0-1,-1 0 1,1-1 0,0 0-1,0-1 1,-1 0-1,1-1 1,16-2 0,34-13-40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3:42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74 14867,'0'-1'105,"-1"-1"1,1 1-1,-1-1 0,0 1 0,1-1 1,-1 1-1,0 0 0,0-1 0,0 1 1,0 0-1,0 0 0,0 0 0,0 0 1,-1-1-1,1 2 0,0-1 1,0 0-1,-1 0 0,1 0 0,-1 1 1,1-1-1,-1 0 0,1 1 0,-1 0 1,1-1-1,-1 1 0,1 0 0,-1 0 1,1 0-1,-1 0 0,0 0 0,1 0 1,-1 0-1,1 0 0,-1 1 0,-2 0 1,-1 0 19,-1 1 0,2 0 0,-1 0 0,0 0 0,0 1 0,1-1 0,-1 1 0,1 0 0,0 0 1,-5 5-1,2 0-96,0 1 0,0-1 1,1 1-1,0 1 0,1-1 0,-7 16 1,10-20-36,0 1 1,0-1-1,0 1 1,1-1-1,0 1 1,0 0-1,0 0 1,1-1-1,0 1 1,0 0-1,0 0 1,1 0-1,2 10 1,-2-14 2,0-1 0,-1 1 0,1 0 0,0-1 0,0 1 0,1-1 0,-1 1 0,0-1 0,0 0 0,1 1 0,-1-1 0,1 0 0,-1 0 0,1 0 0,-1 0 0,1 0 0,0 0 0,-1 0 0,1-1 0,0 1 0,0 0 0,0-1 0,0 0 0,-1 1 0,1-1 0,0 0 0,0 0 0,0 0 0,0 0 0,0-1 0,0 1 0,2-1 1,8-1-28,0-1 1,0 0-1,20-10 1,-24 10 7,143-62-290,-148 64 305,-1 0 0,1 0 0,0 0 0,-1 0 0,1 1 0,0-1 0,0 1 0,0 0-1,-1 0 1,1 0 0,0 0 0,3 1 0,-5-1 9,1 1-1,-1 0 1,0-1-1,0 1 1,0 0-1,0-1 1,0 1-1,-1 0 1,1 0-1,0 0 1,0 0-1,0 0 1,-1 0-1,1 0 1,0 0-1,-1 0 1,1 0-1,-1 0 1,1 0 0,-1 0-1,0 1 1,1-1-1,-1 0 1,0 0-1,0 0 1,0 1-1,0-1 1,0 2-1,0 9 60,-1-1-1,-1 1 0,-3 17 0,2-17 126,1 0-1,-1 21 1,7-35 405,4-11-284,8-18 35,-5-3-63,10-49 0,-11 38-245,-10 44-37,0 0-1,1-1 1,-1 1-1,1 0 1,-1 0-1,1-1 1,0 1-1,-1 0 0,1 0 1,0 0-1,0 0 1,0 0-1,0 0 1,0 0-1,0 0 1,0 0-1,0 1 1,0-1-1,0 0 1,0 1-1,1-1 1,-1 1-1,0-1 1,0 1-1,1 0 1,-1-1-1,0 1 1,1 0-1,-1 0 1,0 0-1,1 0 1,-1 0-1,0 0 1,2 0-1,7 2-47,-1 0-1,1 0 1,-1 1 0,9 3-1,6 2-41,2-1-9,-9-4 33,0 1 1,-1 1 0,28 12 0,-40-15 60,-1 0 1,1 0 0,-1 0-1,1 0 1,-1 1 0,0 0-1,0-1 1,0 1-1,0 0 1,0 0 0,-1 1-1,0-1 1,1 1 0,-1-1-1,0 1 1,-1 0 0,1-1-1,-1 1 1,0 0 0,2 8-1,-2 5 24,0 0 1,-1 1-1,-2-1 0,1 0 0,-9 34 1,15-97 306,-2 0 1,-4-60-1,0 39-339,3 63-76,3 8 38,7 11-9,-10-12 38,3 2-6,0 0 0,1 0 0,-1 0 0,1-1 0,0 1 0,1-1 0,-1-1 0,1 1 0,-1-1 0,1 0 0,0-1 0,0 1 0,0-2 0,1 1 0,-1-1 0,0 0 0,1 0 0,-1-1 0,0 0 0,1 0 0,13-3 0,-13 2 0,-1 0-1,0 0 1,0-1 0,0 0-1,0-1 1,0 1 0,0-1 0,0-1-1,-1 1 1,0-1 0,0 0-1,0-1 1,0 0 0,0 1-1,-1-2 1,0 1 0,0-1 0,-1 1-1,1-1 1,-1 0 0,0-1-1,2-6 1,-5 11 34,0-1 0,0 1 0,0 0 0,-1 0 0,1 0-1,-1 0 1,1-1 0,-1 1 0,0 0 0,0-1 0,0 1 0,0 0 0,-1 0-1,1-1 1,-1 1 0,1 0 0,-1 0 0,0 0 0,1 0 0,-1 0 0,0 0 0,-1 0-1,1 0 1,0 0 0,-1 0 0,1 0 0,0 1 0,-4-4 0,3 4 8,-1-1 1,1 1-1,-1 0 1,0 0-1,1 0 1,-1 0-1,0 0 1,1 0-1,-1 1 1,0-1-1,0 1 1,0 0-1,0 0 1,1 0-1,-1 0 1,0 0-1,0 1 1,0-1-1,1 1 1,-1 0-1,0 0 1,-4 2-1,1 1 2,0-1 0,1 1 0,-1 1 0,1-1 0,0 1 0,1 0 0,-1 0 0,1 0 0,0 0 0,0 1 0,0 0 0,1 0 0,0 0 0,0 0 0,1 0 0,-1 1 0,1-1 0,1 1 0,-1 0 0,1-1 0,1 1 0,-1 0 0,1 7 0,0-8-35,0-1 0,1 1 0,-1 0 0,1-1 0,1 1 0,-1-1-1,1 1 1,0-1 0,0 1 0,0-1 0,1 0 0,4 7 0,-4-9-41,0 0 0,0 1 1,0-1-1,0 0 1,1-1-1,-1 1 0,1-1 1,0 1-1,0-1 0,0 0 1,0 0-1,0-1 0,0 1 1,0-1-1,0 0 1,0 0-1,8 0 0,29-2-161,2-7-80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3:42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14787,'-3'6'161,"0"0"1,1 0-1,0 0 0,1 1 0,-1-1 0,1 1 1,0-1-1,1 1 0,0-1 0,0 13 1,0-5 83,0 66 121,4-1 0,16 104 0,-14-164-402,-3-28-31,-3-32-30,-4 29 110,1-1 0,-2 1-1,-6-14 1,-7-20 209,18 46-226,0-1 1,0 1-1,0-1 0,0 1 1,0-1-1,0 1 0,0-1 0,0 1 1,0-1-1,0 1 0,0-1 0,0 1 1,0-1-1,1 1 0,-1 0 0,0-1 1,0 1-1,1-1 0,-1 1 0,0-1 1,1 1-1,-1 0 0,0-1 1,1 1-1,-1 0 0,0-1 0,1 1 1,-1 0-1,1 0 0,-1-1 0,1 1 1,-1 0-1,1 0 0,-1 0 0,1-1 1,-1 1-1,1 0 0,-1 0 1,1 0-1,-1 0 0,1 0 0,-1 0 1,1 0-1,-1 0 0,1 1 0,35 0-591,-20 0 738,47-8-347,-29 0 3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3:43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13 12755,'-2'-1'178,"0"-1"1,-1 1 0,1 0 0,0 0-1,0-1 1,-1 2 0,1-1 0,-1 0-1,1 0 1,-1 1 0,1-1-1,-1 1 1,1 0 0,-1 0 0,0 0-1,1 0 1,-1 0 0,1 0 0,-5 2-1,3-1 1,0 1 1,0 0-1,0 0 0,1 0 0,-1 0 0,1 1 0,0-1 1,-1 1-1,1 0 0,0 0 0,-3 4 0,1 0-69,0 0 0,0 0 0,1 1-1,0-1 1,0 1 0,1 0 0,0 0-1,0 0 1,1 0 0,0 0-1,-1 13 1,2-18-102,1-1 0,0 1-1,0-1 1,0 1-1,1-1 1,-1 1 0,1-1-1,-1 1 1,1-1 0,0 0-1,0 1 1,0-1 0,0 0-1,0 1 1,0-1 0,1 0-1,-1 0 1,1 0 0,-1 0-1,1 0 1,0-1 0,0 1-1,0 0 1,0-1-1,0 0 1,0 1 0,4 1-1,-3-2-18,0-1 0,1 1-1,-1 0 1,1-1 0,-1 0 0,1 0-1,-1 0 1,1 0 0,-1 0-1,1-1 1,-1 0 0,1 1-1,-1-1 1,0 0 0,1-1-1,-1 1 1,0-1 0,0 1 0,4-4-1,3-1-39,-1-1-1,0-1 0,0 1 1,-1-1-1,8-10 1,-13 14 36,0 1 1,-1-1 0,1 1 0,-1-1 0,1 0 0,-1 0 0,-1 0 0,1 0 0,0-1 0,-1 1-1,0 0 1,0-1 0,0 1 0,-1 0 0,1-1 0,-1-4 0,0 9 14,0-1 1,0 1-1,0 0 1,-1-1-1,1 1 1,0 0 0,0-1-1,0 1 1,0 0-1,0 0 1,-1-1-1,1 1 1,0 0-1,0 0 1,0-1-1,-1 1 1,1 0-1,0 0 1,-1-1-1,1 1 1,0 0 0,0 0-1,-1 0 1,1 0-1,0 0 1,-1-1-1,1 1 1,0 0-1,-1 0 1,1 0-1,0 0 1,-1 0-1,1 0 1,0 0-1,-1 0 1,1 0 0,0 0-1,-1 0 1,1 0-1,0 1 1,0-1-1,-1 0 1,1 0-1,0 0 1,-1 0-1,1 0 1,0 1-1,0-1 1,-1 0-1,1 1 1,-17 11 92,10-4-91,0 0 0,0 1 1,1 0-1,0 0 0,1 0 1,0 1-1,1 0 0,0 0 1,0 0-1,1 0 0,-3 19 1,5-28-17,1 0 0,0 0-1,0 1 1,-1-1 0,1 0 0,0 0 0,1 1 0,-1-1-1,0 0 1,0 0 0,0 1 0,1-1 0,-1 0 0,0 0 0,1 0-1,-1 1 1,1-1 0,0 0 0,-1 0 0,1 0 0,0 0 0,0 0-1,0 0 1,0 0 0,-1-1 0,1 1 0,0 0 0,0 0 0,1-1-1,-1 1 1,0 0 0,0-1 0,0 1 0,0-1 0,1 0 0,-1 1-1,0-1 1,0 0 0,0 0 0,1 1 0,-1-1 0,0 0 0,1 0-1,-1-1 1,0 1 0,0 0 0,1 0 0,-1-1 0,0 1 0,0 0-1,0-1 1,0 1 0,1-1 0,-1 0 0,1 0 0,17-13-253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3:44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14163,'3'4'347,"0"0"-1,0 0 1,-1 0-1,1 0 1,-1 1 0,0-1-1,0 1 1,0-1-1,2 10 1,5 44 743,-1 200 547,-8-207-1434,2-35 42,1-20 187,5-27 121,-4-7-270,-2-1 0,-2 1 0,-1 0 0,-6-41 0,8 82-306,0 1 0,1 0 0,0-1 0,-1 1 0,1-1 0,1 1 0,-1-1 0,0 0 0,1 0 0,0 0 0,0 0 0,-1-1 0,2 1 0,-1-1 0,0 1 1,0-1-1,1 0 0,-1 0 0,1-1 0,0 1 0,4 0 0,3 2-18,0 0-1,0-1 1,0 0 0,1-1 0,-1-1-1,0 1 1,14-2 0,-12-1 9,-1 0 1,1-1 0,0 0 0,0-1-1,-1-1 1,0 0 0,1 0-1,-2-1 1,1-1 0,0 0 0,-1-1-1,17-13 1,-44 62 343,9-21-197,-8 45 0,14-58-94,0 0-1,0 0 0,1 0 0,0 0 0,1 1 1,-1-1-1,2 0 0,3 14 0,-5-20-15,1 0 0,0 0-1,-1 0 1,1 0 0,0 0-1,1 0 1,-1 0 0,0 0-1,0-1 1,1 1 0,-1 0-1,1-1 1,-1 1 0,1-1-1,2 2 1,-3-3-39,1 1 1,-1-1 0,0 1-1,0-1 1,1 0-1,-1 1 1,0-1-1,1 0 1,-1 0-1,0 0 1,1 0 0,-1 0-1,0-1 1,1 1-1,-1 0 1,0-1-1,0 1 1,3-2-1,0 0-42,0 0 0,-1-1 0,1 1 0,-1-1 0,1 0 0,-1 0 0,0-1 0,0 1 0,0-1 0,-1 1 0,1-1 0,2-7 0,10-27-205,-4-4-75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3:44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14411,'-9'13'1552,"3"3"-1087,8-3-217,6-3 872,17-4-1088,4-2 320,8-4-256,5 0-104,3-1-96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3:45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12195,'-14'51'2209,"10"-37"-1590,0 0 0,1 0 0,0 0 0,1 0 0,0 16 1,2-29-546,0 1 0,0 0 0,0 0 1,0 0-1,0-1 0,1 1 0,-1 0 1,1 0-1,-1-1 0,1 1 1,0 0-1,-1-1 0,1 1 0,0-1 1,0 1-1,0-1 0,0 0 0,1 1 1,-1-1-1,0 0 0,0 0 1,3 2-1,-2-2-22,1 0 0,-1 0 0,1 0 0,-1 0 0,1-1 0,0 1 0,-1-1 0,1 0 0,0 0 0,0 0 0,-1 0 0,1 0 0,3-1 0,7-2-29,1 0 0,-1-2 0,1 1 0,16-10 0,32-19-124,9-5-2,-49 33 226,-21 5-104,-1 0 0,1 0 0,-1 0 1,1 0-1,-1 0 0,1 1 0,0-1 0,-1 0 0,1 0 0,-1 1 0,1-1 0,-1 0 0,1 1 1,-1-1-1,1 0 0,-1 1 0,1-1 0,-1 1 0,0-1 0,1 1 0,0 2 107,0 0 0,0 0 0,0 0 0,-1 0 0,1 0 0,-1 0-1,0 0 1,0 0 0,0 4 0,2 25 881,-2-31-974,0 0-1,1 1 0,-1-1 0,0 0 0,1 0 0,-1 0 1,1 1-1,0-1 0,-1 0 0,1 0 0,0 0 0,0 0 1,-1 0-1,1 0 0,0 0 0,0-1 0,0 1 0,0 0 1,2 1-1,27 6-595,-27-8 377,0 1 0,1 0-1,-1-1 1,0 1 0,0 0 0,1 0 0,-1 1 0,0-1-1,0 1 1,0-1 0,0 1 0,-1 0 0,1 0 0,3 4-1,-4 1-489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3:48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14227,'-14'3'1376,"5"0"-904,2-1-192,13-2 609,5 3-169,14-1-216,5 1-104,9 2-224,7-2-48,7 1-32,1 0-40,-1-1-136,-6 0-120,-9 0-304,-5 0-160,-17-2 488,-13-1-104,1-1-136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3:49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14347,'-13'13'1184,"16"-8"-816,4 0-120,12-1 489,5-1-105,7 1-168,5 1-96,3 3-152,3 0-192,-5 0-504,1-1 760,-9-4-320,-4-1-72,-7-11-80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3:49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 11498,'2'-1'197,"0"0"0,0 1 0,0 0-1,0-1 1,0 1 0,0 0 0,0 0-1,0 0 1,-1 0 0,1 1 0,0-1-1,0 0 1,0 1 0,0-1 0,3 3-1,5-1 836,17 2-278,3 1-89,35 9 0,-57-12-602,-1 1-1,0-1 0,0 1 0,0 1 0,0-1 1,0 1-1,-1 0 0,0 1 0,0-1 0,6 7 1,-9-8-52,-1 1 0,0-1-1,1 1 1,-1 0 0,0 0 0,-1 0 0,1 0 0,-1 0 0,0 0 0,0 0 0,0 0 0,-1 1 0,1-1 0,-1 0 0,0 1 0,0-1 0,0 0 0,-1 1 0,0-1 0,0 0 0,0 0 0,-2 5-1,-3 9 10,-1 0-1,-1 0 0,-14 23 0,3-7-88,-1-2 1,-2 0-1,-2-2 0,0 0 1,-2-2-1,-46 40 1,54-56-24,18-12 89,0 0 1,0 0 0,0 0 0,0 0 0,0 0 0,0 0 0,0 0 0,0 0 0,0 0 0,0 0 0,0 0 0,0-1 0,0 1 0,0 0-1,0 0 1,0 0 0,0 0 0,0 0 0,0 0 0,0 0 0,0 0 0,0 0 0,0 0 0,0 0 0,0-1 0,0 1 0,0 0 0,0 0-1,0 0 1,0 0 0,0 0 0,0 0 0,-1 0 0,1 0 0,0 0 0,0 0 0,0 0 0,0 0 0,0 0 0,0 0 0,0 0 0,0 0-1,0 0 1,0 0 0,0 0 0,0 0 0,0 0 0,-1 0 0,1 0 0,0 0 0,0 0 0,0 0 0,0 0 0,0 0 0,0 0 0,0 0-1,0 0 1,0 0 0,0 0 0,0 0 0,-1 0 0,1 0 0,0 0 0,0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4:32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45 16396,'-24'37'3584,"0"-8"-2904,14-21-288,4-8-175,16-10 71,10-6-608,15-10 560,1-6-96,9-2-328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3:34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37 789 14091,'-1'0'148,"0"0"0,0-1 0,0 1 0,0 0 1,0-1-1,0 1 0,0-1 0,0 1 0,0-1 0,0 1 0,1-1 0,-1 0 0,0 1 0,0-1 1,1 0-1,-1 0 0,0 1 0,1-1 0,-1 0 0,1 0 0,-1 0 0,1 0 0,-1 0 0,1 0 1,-1 0-1,1 0 0,0 0 0,0-2 0,-10-33 1936,7 10-1605,0 0 1,2 0-1,1 0 1,2 0-1,0 0 1,6-28-1,5-3-473,31-90-1,-40 137-20,55-137-265,-52 132 232,0 1 0,1 0 0,1 0 0,1 1 0,0 0 0,0 0 0,19-16 0,-24 25 34,1 0 0,-1 1 0,0-1 0,1 1 1,0 0-1,0 1 0,0 0 0,0-1 0,0 2 0,0-1 0,1 1 0,-1 0 0,1 0 0,-1 1 0,0 0 0,1 0 0,-1 0 0,1 1 0,-1 0 0,0 0 0,7 3 0,-8-2 10,0 0-1,-1 0 0,1 0 1,-1 0-1,0 1 0,1 0 1,-1 0-1,0 0 0,-1 0 0,1 1 1,0 0-1,-1-1 0,0 1 1,0 1-1,0-1 0,-1 0 0,1 1 1,-1-1-1,0 1 0,0-1 1,-1 1-1,1 0 0,-1 0 0,0 0 1,0 0-1,-1 0 0,0 6 1,0 0 15,-1 0 0,-1 0 0,0 0 0,0 0 0,-1 0 0,-1-1 0,0 1 0,0-1 0,-1 0 0,0 0 0,-1-1 0,0 1 1,-8 9-1,8-12 31,0 1 0,0-1 0,-1 0 0,0 0 0,-1-1 0,1 0-1,-1-1 1,0 1 0,-1-1 0,1-1 0,-1 0 0,0 0 0,0 0 0,0-1 0,-13 2 0,18-5-44,-1 1-1,1-1 0,-1 0 0,1-1 1,-1 1-1,1-1 0,0 0 0,-1 0 1,-6-3-1,10 4-45,0 0 0,0-1 0,0 1 0,0-1 1,0 0-1,0 1 0,0-1 0,0 0 0,1 1 0,-1-1 1,0 0-1,0 0 0,1 0 0,-1 0 0,0 0 0,1 0 1,-1 0-1,1 0 0,-1 0 0,1 0 0,0 0 0,-1 0 1,1 0-1,0 0 0,0 0 0,0-1 0,0 1 0,0 0 0,0 0 1,0 0-1,0 0 0,0 0 0,0 0 0,1-1 0,-1 1 1,0 0-1,1 0 0,-1 0 0,1 0 0,-1 0 0,1 0 1,0 0-1,0 0 0,3-4-70,0 0 0,0 0 0,0 1 0,1 0 1,0 0-1,0 0 0,6-3 0,23-15-549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3:34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15899,'8'3'1777,"5"-2"-1209,8 1-208,5-1 888,5 0-576,6 2-135,3 2-217,1-2-168,-2 2-352,-3 0-265,-7-2-423,-6 1-136,-6-4 720,-4-3-216,-3-4-200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3:35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13499,'16'11'1496,"8"-5"-720,7-2-256,11-2 737,1-4-289,5 0-112,-2-3-200,-4 2-720,-4-3-432,-9 2 464,-6 0-152,-9 1-160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3:35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0 399 15195,'2'1'170,"1"-1"1,-1 0-1,0 0 0,1-1 0,-1 1 0,0 0 1,0-1-1,1 1 0,-1-1 0,0 0 1,0 0-1,0 1 0,4-4 0,26-18 251,-22 14-8,27-19-205,-1-2 1,-1-2-1,-2-1 0,-1-1 1,-2-2-1,-2-1 0,0-2 1,33-62-1,-67 116-253,1-1-1,1 1 1,-3 19 0,1-6 19,-3 8-103,2-1 0,2 1 0,1 0 0,1 47 0,3-80 105,0 1 1,0-1-1,1 0 1,0 0-1,0 0 0,0 0 1,0 0-1,0 0 1,1 0-1,0 0 1,2 4-1,9 4-140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3:36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12 14691,'7'-12'1334,"-7"12"-1309,1 0-1,-1 0 1,0 0 0,0 0 0,0 0 0,1 0-1,-1 0 1,0 1 0,0-1 0,0 0-1,1 0 1,-1 0 0,0 0 0,0 0-1,0 0 1,0 0 0,1 0 0,-1 1-1,0-1 1,0 0 0,0 0 0,0 0-1,0 0 1,1 1 0,-1-1 0,0 0 0,0 0-1,0 0 1,0 1 0,0-1 0,0 0-1,0 0 1,0 0 0,0 1 0,3 29 831,-56 407 697,33-298-746,20-138-762,0 0 0,0 0 0,-1 0 0,1 0 0,0 0 0,0 1 0,0-1 0,0 0 0,0 0 0,0 0 0,0 0 0,1 0 0,-1 0 0,0 0 0,1 2 0,0-3-15,-1 0-1,1-1 1,-1 1-1,1 0 1,-1 0-1,0 0 1,1-1-1,-1 1 1,1 0-1,-1 0 1,1-1-1,-1 1 1,0 0 0,1-1-1,-1 1 1,0-1-1,1 1 1,-1 0-1,0-1 1,0 1-1,1-1 1,-1 0-1,21-37 690,-20 36-720,54-119 497,19-39-935,-57 129 77,1 0 0,42-53 1,-58 81 315,2-1 1,-1 0-1,0 1 1,1 0 0,0 0-1,-1 0 1,1 0-1,0 1 1,1-1 0,-1 1-1,0 0 1,1 0 0,-1 1-1,9-2 1,-11 2 32,0 1 1,1 0-1,-1 1 1,0-1-1,1 0 1,-1 1-1,0-1 1,1 1-1,-1 0 1,0 0-1,0 0 1,1 0-1,-1 0 1,0 0-1,0 0 1,0 1-1,0-1 1,-1 1-1,1-1 1,0 1-1,-1 0 1,1 0-1,-1 0 1,1 0-1,-1 0 1,0 0-1,0 0 1,0 0-1,0 0 1,0 4-1,1-3 11,0 1 1,-1-1-1,0 1 0,0 0 0,0 0 0,0 0 0,-1 0 1,0-1-1,1 1 0,-1 0 0,-1 0 0,1 0 1,-1 0-1,1 0 0,-1 0 0,0-1 0,0 1 0,-3 6 1,1-6-6,0 0 1,0 0-1,0 0 1,0 0 0,0-1-1,-1 1 1,0-1 0,0 0-1,0 0 1,0 0-1,0-1 1,0 1 0,-6 1-1,2 0 42,-1-1-1,0 0 1,1-1-1,-1 0 1,0 0-1,0-1 1,0 0-1,0-1 1,0 1-1,0-2 1,0 0-1,0 0 1,0 0-1,0-1 1,-14-5-1,21 6-19,0 1 0,1-1 0,-1 1 0,1-1-1,-1 0 1,1 0 0,0 0 0,-1 0 0,1 0-1,0 0 1,0 0 0,-1-1 0,1 1-1,0 0 1,0-1 0,1 1 0,-1 0 0,0-1-1,0 1 1,1-1 0,-1-1 0,-1-13 19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3:37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0 264 14131,'1'1'135,"0"1"0,0-1 0,0 0 0,0 1 0,1-1 1,-1 0-1,0 0 0,0 0 0,1 0 0,-1 0 0,0 0 0,1-1 0,-1 1 0,1 0 0,0-1 0,-1 1 1,1-1-1,-1 0 0,1 1 0,0-1 0,-1 0 0,1 0 0,1 0 0,1 0 63,-1-1 1,0 0-1,1 0 0,-1 0 1,0-1-1,0 1 0,0-1 1,0 1-1,0-1 0,5-4 1,1-2 84,0 0 0,0-1 0,-1-1 0,0 1 1,8-14-1,2-11-104,-15 27-163,1-1 0,0 0 0,0 1 1,1 0-1,7-9 0,-12 16-25,1 0-1,0 0 1,-1 0 0,1 0-1,0 0 1,-1 0-1,1 0 1,-1 0 0,1 0-1,0 0 1,-1 0 0,1 0-1,-1 1 1,1-1 0,-1 0-1,1 1 1,0-1 0,-1 0-1,1 1 1,-1-1-1,0 0 1,1 1 0,-1-1-1,1 1 1,-1-1 0,1 1-1,-1-1 1,0 1 0,0-1-1,1 1 1,-1-1 0,0 1-1,0 0 1,1 0-1,-1 0-32,1 0 0,-1-1-1,1 1 1,-1 0-1,1 0 1,-1-1 0,1 1-1,-1 0 1,0 0-1,0 0 1,1 0 0,-1 0-1,0 0 1,0-1-1,0 1 1,0 0 0,0 0-1,0 0 1,0 0-1,0 0 1,-1 0 0,1 0-1,0-1 1,0 1-1,-1 0 1,0 1 0,-2 0-18,0-1 0,0 1 0,0-1 0,0 0 0,-1 0 0,1 0 1,-1 0-1,1 0 0,-1-1 0,-5 1 0,7-1 74,0 0-1,-1 0 1,1 0-1,0 0 1,0-1-1,0 1 0,-1 0 1,1-1-1,0 0 1,0 1-1,0-1 1,0 0-1,0 0 1,0 0-1,0 0 1,1 0-1,-4-3 1,5 4-6,-1-1 1,0 0 0,1 1-1,-1-1 1,1 0-1,-1 0 1,1 0 0,-1 1-1,1-1 1,-1 0 0,1 0-1,0 0 1,-1 0 0,1 0-1,0 0 1,0 0 0,0 0-1,0 0 1,0 0 0,0 0-1,0 0 1,0 0 0,0 0-1,0 0 1,1-1 0,0 1-1,0 0 0,0 0 0,0 0 0,0 0 0,0 0 0,0 0 0,0 0 0,0 0 0,1 0 0,-1 1 0,0-1 0,0 0 0,1 1 0,-1-1 0,2 1 0,4-2 14,1 0 1,-1 1-1,1 0 1,0 1-1,8 0 1,-2 1-29,15 1 145,0-1 0,51-5-1,-70 3-196,-1-1 1,0 0-1,1-1 0,-1 0 0,0 0 0,0-1 0,-1 0 0,1-1 1,-1 0-1,0 0 0,0 0 0,10-11 0,7-12-236,-16 14 68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3:38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8 193 12331,'-1'4'406,"-1"0"1,1 0-1,0 0 1,0 0 0,1 1-1,-1-1 1,1 0-1,0 8 1,0-11-285,1 1-1,0 0 1,-1 0 0,1-1-1,0 1 1,0 0 0,0-1-1,0 1 1,0-1 0,0 1-1,0-1 1,1 0 0,-1 1-1,0-1 1,1 0-1,-1 0 1,1 0 0,-1 0-1,1 0 1,0 0 0,-1 0-1,4 0 1,2 1 45,1 0 0,-1 0 0,0-1 0,1 0 0,-1 0 0,1-1 1,-1 0-1,1-1 0,-1 1 0,1-1 0,-1-1 0,0 1 0,14-6 0,-3 1 16,-1-2 0,1 0 0,-1-1 0,20-14 0,-25 15-125,-1 0 0,0-2 1,-1 1-1,0-1 0,10-13 0,-16 18-52,0 0-1,-1 0 1,0 0-1,0 0 1,0 0-1,-1-1 1,1 1-1,-1-1 1,-1 0 0,1 0-1,-1 1 1,0-1-1,0 0 1,0-11-1,-1 16-9,-1-1 0,1 0 1,0 1-1,0-1 0,0 1 0,-1-1 0,1 0 0,-1 1 0,1-1 1,-1 1-1,0 0 0,1-1 0,-1 1 0,0-1 0,0 1 0,0 0 1,0 0-1,0 0 0,-1-1 0,1 1 0,0 0 0,0 0 0,-1 1 1,1-1-1,0 0 0,-1 0 0,1 1 0,-1-1 0,1 0 0,-1 1 1,0 0-1,1-1 0,-1 1 0,1 0 0,-1 0 0,1 0 0,-1 0 1,0 0-1,-1 0 0,-4 1-14,1 1 0,-1-1 1,1 1-1,0 0 0,0 0 1,0 1-1,0 0 0,-7 4 1,-5 5-44,1 0 1,-25 24 0,36-30 47,0-1-1,1 1 1,0 0 0,0 1 0,0-1 0,1 1 0,0 0 0,0 0 0,-4 14 0,7-20 9,1 1 1,0-1 0,0 0-1,-1 0 1,1 0 0,0 1-1,0-1 1,0 0 0,0 0-1,0 0 1,1 1 0,-1-1-1,0 0 1,1 0 0,-1 0-1,0 0 1,1 0 0,-1 0-1,1 1 1,0-1 0,-1 0-1,1 0 1,0-1 0,0 1-1,-1 0 1,1 0 0,0 0-1,0 0 1,0-1 0,0 1-1,0 0 1,0-1 0,0 1-1,0-1 1,1 1 0,-1-1-1,0 0 1,0 1 0,0-1-1,0 0 1,1 0 0,-1 0-1,2 0 1,6 1-26,0-1 0,0 0 1,1 0-1,12-3 0,12-4-193,-1-2-1,56-21 1,-52 16-89,56-14-1,-91 28 303,-1-1 0,1 1 0,-1 0 0,1-1 0,-1 1-1,1 0 1,-1 0 0,1 0 0,-1 0 0,1 0 0,-1 1-1,1-1 1,-1 0 0,1 1 0,-1-1 0,1 1 0,-1-1-1,1 1 1,-1 0 0,0-1 0,1 1 0,-1 0 0,1 1-1,-1 0 22,0 0 1,0-1-1,0 1 0,0 0 0,0 0 0,-1-1 0,1 1 0,-1 0 0,0 0 0,1 0 0,-1 0 0,0 0 0,0 0 1,0 0-1,-1 3 0,-1 6 323,0 1 0,-2 0 0,1-1 1,-8 16-1,14-91 1825,-2 11-1869,-1 33-367,1-1 1,4-19 0,-5 39 10,0 1 0,1-1 0,-1 0 0,0 1 0,1-1 0,-1 0 1,1 1-1,-1-1 0,1 1 0,0-1 0,-1 1 0,1-1 1,-1 1-1,1 0 0,0-1 0,-1 1 0,1 0 0,0-1 1,0 1-1,-1 0 0,2 0 0,19-5-809,-12 3 743,13-5-327,2-4-135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3:39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12667,'2'2'155,"0"-1"0,0 1 1,0 0-1,0 0 0,0 0 1,-1 0-1,1 1 0,-1-1 1,0 0-1,0 0 1,1 1-1,-1-1 0,1 5 1,9 41 677,-7-29-112,23 127 1280,-15-76-1329,21 70 1,-33-139-650,0-1 0,0 0 0,0 1 0,0-1 0,0 1 0,0-1 0,0 1 0,0-1 0,0 0 0,1 1 0,-1-1 0,0 1 0,0-1 0,0 1 0,1-1 0,-1 0 0,0 1 0,0-1 0,1 0 0,-1 1 0,0-1 0,1 0 0,-1 1 1,0-1-1,1 0 0,-1 0 0,0 1 0,1-1 0,0 0 0,2-13 401,-1-31 86,-2 43-475,0-157 985,2 144-1053,4 12-68,13 15-124,-9-4 191,-3-5 7,0 1 1,0-1 0,0 0-1,0-1 1,1 1-1,0-2 1,0 1 0,0-1-1,0 0 1,0-1 0,0 0-1,0 0 1,1 0 0,10-2-1,-15 1 30,1 0-1,-1-1 1,0 0-1,0 1 1,0-2-1,0 1 0,0 0 1,0-1-1,0 0 1,0 1-1,0-2 1,-1 1-1,1 0 1,-1-1-1,0 1 1,1-1-1,-1 0 1,0 0-1,-1-1 1,1 1-1,-1 0 1,1-1-1,-1 0 0,0 1 1,0-1-1,-1 0 1,1 0-1,-1 0 1,2-7-1,-3 10 4,1-1-1,-1 1 1,0 0-1,0-1 0,0 1 1,0 0-1,0-1 0,0 1 1,0 0-1,0-1 1,0 1-1,-1 0 0,1 0 1,-1-1-1,1 1 1,-1 0-1,1 0 0,-1-1 1,1 1-1,-1 0 1,0 0-1,0 0 0,0 0 1,0 0-1,0 0 1,-1-1-1,1 2-1,0-1-1,0 1 1,0 0-1,0-1 1,-1 1 0,1 0-1,0 0 1,0 0-1,0 0 1,0 0-1,0 0 1,0 0 0,0 0-1,0 1 1,-1-1-1,1 0 1,0 1-1,0-1 1,0 1 0,0-1-1,0 1 1,0-1-1,1 1 1,-1 0-1,0-1 1,0 1 0,0 0-1,0 0 1,1-1-1,-1 1 1,0 1-1,-4 6-10,0 0-1,1 0 1,0 0-1,0 0 1,1 0-1,0 1 1,0 0-1,1 0 1,0-1-1,1 1 1,0 0-1,0 0 1,1 0-1,0 0 1,1 1-1,0-1 1,0-1-1,1 1 1,0 0-1,6 16 1,-7-22-40,1-1 0,-1 1 0,1-1 0,0 1-1,0-1 1,0 1 0,0-1 0,0 0 0,0 0 0,1 0 0,-1 0 0,1-1 0,-1 1-1,1-1 1,0 1 0,0-1 0,0 0 0,-1 0 0,1 0 0,0 0 0,0-1 0,0 1-1,0-1 1,0 0 0,6 0 0,-4-1-17,1 0 1,-1 0-1,1 0 0,-1-1 1,0 0-1,0 0 0,0 0 1,0-1-1,0 0 0,0 1 1,-1-2-1,1 1 0,5-6 1,22-26-315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3:40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26 15955,'1'-1'72,"-1"1"-1,0-1 0,1 1 1,-1-1-1,0 1 1,1-1-1,-1 1 0,0-1 1,0 0-1,0 1 0,0-1 1,0 1-1,1-1 0,-1 0 1,0 1-1,0-1 1,0 1-1,-1-1 0,1 0 1,0 1-1,0-1 0,0 1 1,0-1-1,-1 1 0,1-1 1,0 0-1,0 1 1,-1-1-1,1 1 0,0-1 1,-1 1-1,1 0 0,-1-1 1,0 0-1,0 0 51,-1 1-1,0-1 1,0 0 0,0 1 0,1-1-1,-1 1 1,0-1 0,0 1-1,0 0 1,0 0 0,-2 0-1,-4 0 155,-1 1-1,1 0 0,-1 1 1,-9 2-1,5 1-199,1 1 0,-1 0-1,2 1 1,-1 0 0,1 1 0,0 0 0,-18 17 0,22-18-80,1-1 1,0 1 0,0 1-1,1-1 1,0 1-1,0 0 1,1 0 0,0 0-1,0 1 1,1-1-1,0 1 1,-3 13 0,6-19-3,-1-1 0,1 1 1,0 0-1,0 0 0,0 0 1,0-1-1,0 1 0,1 0 0,0 0 1,-1 0-1,1-1 0,0 1 1,0 0-1,0-1 0,0 1 1,1-1-1,-1 1 0,1-1 1,0 0-1,-1 0 0,1 1 1,0-1-1,0-1 0,0 1 0,1 0 1,-1 0-1,0-1 0,1 1 1,-1-1-1,1 0 0,-1 0 1,1 0-1,0 0 0,-1 0 1,4 0-1,2 1-72,1 0 0,-1-1 0,0-1 0,0 0 0,0 0 0,0 0 0,1-1 0,-1 0 0,0 0 0,0-1 0,8-3 0,24-14-112,1-9-64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3:40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 15963,'0'1'156,"-1"0"0,0 1 0,0-1 1,1 1-1,-1-1 0,0 1 0,1-1 0,0 1 0,-1-1 0,1 1 0,0-1 0,0 1 0,0 2 0,-1 1 125,-3 44 562,2 0 0,6 69 0,21 97-856,-22-195 79,-3-15-63,2 18-77,-4-21-68,-4-12-112,-42-93-550,32 66 1040,-1 0 0,-2 2 0,-27-40 0,44 72-254,-8-14 801,13 11-262,9 6-258,15 3-93,-11 0-292,0-1 0,0 0 0,0-1 1,1-1-1,-1 0 0,0-2 1,1 0-1,21-5 0,-4-4-108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4:35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693 203 12267,'2'-4'827,"-1"1"-432,0 1 1,0-1 0,0 1 0,0-1 0,0 1 0,-1-1 0,1 1 0,-1-1-1,1 0 1,-1 1 0,0-1 0,0-5 0,-34 12 1096,29-7-1413,-1 1-1,1-1 0,0 0 0,0-1 1,0 1-1,0-1 0,0 0 1,1 0-1,0 0 0,-7-9 1,-23-20 158,18 23-208,0 1-1,0 0 1,-1 1-1,0 0 1,-1 2 0,1 0-1,-25-4 1,8 3-7,-1 2 0,-68-1 0,93 6-21,0 1 0,1 0 1,-1 0-1,1 1 0,0 0 1,-1 0-1,1 1 0,0 1 1,1-1-1,-1 1 0,0 1 0,1 0 1,0 0-1,-9 7 0,8-4-9,1 1 1,0 0-1,0 0 0,1 0 0,0 1 0,0 0 0,1 1 1,0-1-1,1 1 0,-7 22 0,8-20-6,1 0 0,0 1 0,0-1 0,2 1 0,-1 0 0,2 0-1,0-1 1,1 1 0,0 0 0,1 0 0,0-1 0,1 1 0,7 16 0,-6-20-2,0 0-1,1 0 1,0-1 0,0 0 0,1 0 0,1 0 0,-1-1 0,1 0-1,1 0 1,-1 0 0,1-1 0,1-1 0,-1 1 0,1-1 0,0-1-1,1 0 1,16 7 0,0-3 0,1-1 1,0-1-1,0-2 1,40 3-1,113-2-40,-171-6 55,-3 0 10,0-1 0,0 1 0,0-1 0,0 0 0,0 0 0,0-1 0,0 0 0,-1 0 0,1 0 0,-1-1 0,1 1 0,-1-1 0,0-1 0,9-6 0,-9 5 18,1-1-1,-1 0 1,0 0 0,-1 0-1,1 0 1,-1-1 0,-1 0-1,1 0 1,-1 0 0,4-12-1,-4 7 1,0 1 0,-1-1 0,0 0 0,-1 0 0,0-1 0,-1 1 0,-1 0 0,0 0 0,0 0 0,-1 0 0,-1 0 0,0 0 0,0 0 0,-8-16 0,-2 4-344,-1 1 1,-1 0 0,-1 2-1,0 0 1,-29-27 0,20 25-75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3:51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11594,'3'3'147,"0"1"-1,0-1 0,0-1 1,1 1-1,-1 0 0,1-1 0,-1 0 1,1 1-1,0-2 0,0 1 0,0 0 1,0-1-1,0 0 0,0 1 0,0-2 1,0 1-1,5 0 0,10 0 183,-1-1 0,33-3-1,-23 1-235,405-47 913,-9 0-870,392 30 516,-795 20-783,-17 0 78,1 0 0,-1-1-1,1 0 1,-1 0 0,1 0 0,-1 0 0,1-1-1,-1 1 1,6-3 0,-9-2-62,-4-2-44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3:51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95 12379,'-8'2'182,"-15"5"1314,23-7-1481,0 0 1,0 1 0,0-1-1,0 0 1,0 0 0,0 0-1,0 0 1,0 0 0,-1 0-1,1 1 1,0-1-1,0 0 1,0 0 0,0 0-1,0 0 1,0 0 0,0 0-1,0 1 1,0-1 0,1 0-1,-1 0 1,0 0 0,0 0-1,0 0 1,0 0-1,0 1 1,0-1 0,0 0-1,0 0 1,0 0 0,0 0-1,0 0 1,0 0 0,0 0-1,1 0 1,-1 0-1,0 1 1,0-1 0,0 0-1,0 0 1,0 0 0,0 0-1,0 0 1,1 0 0,-1 0-1,0 0 1,17 6 371,28 4-49,0-3 0,1-1-1,58-1 1,492-24 511,-3-49-1200,-580 66 302,56-7-473,95-24 0,-132 22 294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3:53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10618,'0'-4'177,"1"0"-1,0 1 1,0-1-1,1 0 1,-1 1 0,1-1-1,0 1 1,0-1-1,0 1 1,0 0-1,1 0 1,-1 0-1,1 0 1,0 0-1,-1 0 1,1 1-1,1-1 1,-1 1 0,0 0-1,1 0 1,-1 0-1,1 1 1,-1-1-1,6-1 1,5-1 161,0 0 0,0 1 0,1 0 0,-1 1 0,19-1 0,-18 3-125,0 1 0,0 0 0,0 0-1,-1 2 1,18 4 0,-28-6-170,1 0-1,-1 0 0,0 1 0,0 0 1,0-1-1,0 1 0,0 1 0,0-1 1,-1 0-1,1 1 0,-1 0 0,1 0 1,-1 0-1,0 0 0,0 1 0,-1-1 1,1 1-1,-1-1 0,1 1 0,-1 0 1,2 7-1,-3-7-21,-1-1 1,0 1 0,0 0-1,0 0 1,0-1 0,0 1-1,-1 0 1,0-1 0,0 1 0,0-1-1,0 1 1,-1-1 0,1 1-1,-1-1 1,0 0 0,-3 5-1,-5 6 34,-1 0-1,-14 14 0,18-21-32,-47 47 118,-19 20 93,65-65-186,1 1 0,0 0 1,0 0-1,1 1 0,0 0 0,-5 12 0,10-19-33,0 0-1,0 0 0,0 0 1,0 0-1,0 0 1,1 0-1,0 0 1,-1 0-1,2 0 1,-1 0-1,0 0 1,1 0-1,0-1 1,0 1-1,0 0 1,0 0-1,0 0 1,1-1-1,0 1 1,0-1-1,0 1 1,0-1-1,0 0 1,1 1-1,0-1 1,-1-1-1,1 1 1,0 0-1,0-1 1,1 1-1,3 2 0,4 1 1,0 0 0,1-1 0,-1 0-1,1 0 1,0-1 0,0-1-1,0 0 1,22 2 0,-14-4 23,0 0 1,0-1-1,37-5 0,-50 4 17,1 0 0,0-1 0,0 0 0,-1-1 0,1 1-1,-1-2 1,1 1 0,-1-1 0,-1 0 0,1 0 0,0-1-1,7-6 1,-12 9-19,-1 1 1,1-1-1,-1 1 0,0-1 0,1 0 0,-1 0 0,0 0 0,0 0 0,0 0 0,0 0 1,0 0-1,-1 0 0,1 0 0,0 0 0,-1-1 0,0 1 0,1 0 0,-1 0 0,0-1 1,0 1-1,-1 0 0,1 0 0,0 0 0,-1-1 0,1 1 0,-1 0 0,0 0 0,1 0 1,-1 0-1,0 0 0,-1 0 0,1 0 0,0 0 0,0 0 0,-1 1 0,-1-3 0,-2-1 32,1 1-1,-1 0 1,0 0-1,0 0 1,-1 1-1,1 0 1,-1 0-1,1 0 0,-1 1 1,0-1-1,-11-1 1,5 1-111,0 2 0,0 0 1,-12 0-1,19 1-104,0 1 0,0-1 0,0 1 0,1 0 0,-1 0 1,0 0-1,0 1 0,1-1 0,-9 5 0,12-5 110,1-1-1,-1 0 1,1 0 0,-1 1-1,1-1 1,-1 0-1,1 1 1,-1-1 0,1 1-1,-1-1 1,1 0-1,-1 1 1,1-1 0,0 1-1,-1-1 1,1 1 0,0-1-1,-1 1 1,1 0-1,0-1 1,0 1 0,-1-1-1,1 1 1,0 0-1,0-1 1,0 1 0,0-1-1,0 1 1,0 0 0,0 0-1,0 0 13,1-1 0,0 1 0,-1-1 1,1 0-1,-1 1 0,1-1 0,0 0 0,-1 1 0,1-1 0,0 0 0,-1 0 0,1 1 1,0-1-1,0 0 0,-1 0 0,1 0 0,0 0 0,0 0 0,-1 0 0,1 0 0,0 0 1,-1-1-1,1 1 0,0 0 0,1-1 0,27-7-637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3:54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14219,'5'-4'231,"-1"1"0,1 0-1,0 0 1,0 0 0,0 1 0,0-1 0,0 1 0,0 0-1,1 1 1,6-2 0,7 0 441,30-2-1,14 4 139,-56 1-750,-1 0 0,-1 1 0,1 0 0,0 0 0,0 1 0,0 0 0,-1 0 0,7 3 0,-11-5-52,0 1 0,0 0 0,-1-1-1,1 1 1,0-1 0,-1 1 0,1 0 0,0 0 0,-1-1 0,1 1 0,-1 0 0,1 0 0,-1 0-1,0 0 1,1 0 0,-1-1 0,0 1 0,1 0 0,-1 0 0,0 0 0,0 0 0,0 0 0,0 0-1,0 0 1,0 0 0,0 0 0,0 0 0,-1 0 0,1 0 0,0 0 0,0 0 0,-1 0 0,1-1 0,-1 1-1,1 0 1,-1 0 0,0 1 0,-2 3 26,0-1 0,0 0-1,-1 0 1,1 0 0,-8 6 0,-7 4 205,-34 19 1,-10 7 299,61-39-520,0 0 1,0-1-1,0 1 0,0 0 0,-1 0 0,1 0 0,1 0 0,-1 0 0,0 1 0,0-1 0,0 0 0,0 0 0,1 1 0,-1-1 0,1 0 0,-1 1 0,1-1 0,-1 2 0,1-2-10,1 0 1,-1 0 0,0 0 0,1 0-1,-1 0 1,1 0 0,-1-1-1,1 1 1,-1 0 0,1 0 0,0-1-1,-1 1 1,1 0 0,0-1 0,0 1-1,-1 0 1,1-1 0,0 1-1,0-1 1,0 0 0,0 1 0,0-1-1,0 0 1,-1 1 0,1-1-1,0 0 1,2 0 0,14 4-149,0-1 1,0-1-1,0-1 1,30-1-1,69-11-750,-114 11 887,32-5-320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3:55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14147,'6'3'1480,"9"1"-776,5 1-247,15-2 799,6-1-320,13 1-272,4 0-144,4-1-296,0-2-192,-4 0-464,-7-3-224,-15 0 288,-12 0 160,-13 0-136,-9 2-152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3:55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14027,'30'12'1664,"8"-5"-1064,11-6-215,3-1 655,4 0-256,-1 0-216,-7 0-656,-6-4 312,-13-7-208,-6-4-72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3:56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0 12683,'1'1'109,"-1"-1"1,0 1-1,0-1 1,0 0-1,0 1 0,0-1 1,0 1-1,0-1 1,0 1-1,0-1 1,0 0-1,-1 1 1,1-1-1,0 1 1,0-1-1,0 0 1,0 1-1,-1-1 1,1 1-1,0-1 0,0 0 1,-1 1-1,1-1 1,0 0-1,-1 1 1,1-1-1,0 0 1,-1 1-1,-13 11 797,10-9-583,-225 226 2093,151-148-2222,59-64-131,18-16-62,1-1 0,0 0-1,0 1 1,-1-1-1,1 0 1,0 0-1,-1 1 1,1-1 0,0 0-1,-1 0 1,1 0-1,0 1 1,-1-1 0,1 0-1,0 0 1,-1 0-1,1 0 1,0 0 0,-1 1-1,1-1 1,-1 0-1,1 0 1,0 0 0,-1 0-1,1 0 1,-1 0-1,1-1 1,0 1 0,-1 0-1,1 0 1,-1 0-1,1 0 1,0 0 0,-1 0-1,1-1 1,0 1-1,-1 0 1,1 0 0,0-1-1,-1 1 1,1 0-1,0 0 1,0-1 0,-1 1-1,1 0 1,0-1-1,0 1 1,0 0 0,-1-1-1,1 1 1,0 0-1,0-1 1,0 1-1,0-1 1,0 1 0,0 0-1,0-1 1,0 1-1,0-1 1,0 1 0,0-1-1,0-8-88,1 0 0,0 0 0,1 0 0,0 0 0,0 0 0,7-16 0,29-57-801,-27 59 622,-5 11 123,21-40-549,-25 48 611,1 0-1,0 0 1,0 0-1,0 1 1,0-1-1,0 1 1,1 0-1,0 0 1,6-4-1,-9 6 77,0 1 0,0 0 0,-1-1 0,1 1 0,1 0 0,-1 0 0,0 0 0,0 0 0,0 0 0,0 0 0,0 0 0,0 0 0,0 0 0,0 0 0,0 0 0,0 1 0,0-1 0,0 0 0,0 1 0,-1-1 0,1 1 0,0-1 0,0 1 0,0 0 0,0-1 0,-1 1 0,1 0 0,0-1 1,-1 1-1,1 0 0,1 1 0,20 35 119,-14-22-44,1 1 46,1 0 1,1-1 0,1-1-1,0 0 1,1 0 0,0-1-1,1-1 1,0 0-1,21 12 1,-32-22-193,0 0-1,1-1 0,-1 1 1,0-1-1,1 0 1,-1 0-1,1 0 1,0-1-1,-1 1 0,1-1 1,-1 0-1,1 0 1,0 0-1,-1 0 1,1-1-1,-1 1 1,1-1-1,5-2 0,12-7-306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3:58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13139,'0'-1'125,"-1"0"0,1-1 0,0 1-1,1 0 1,-1 0 0,0-1 0,0 1 0,0 0 0,1 0 0,-1 0 0,1-1 0,-1 1 0,1 0-1,-1 0 1,1 0 0,0 0 0,-1 0 0,1 0 0,0 0 0,1-1 0,0 0 108,1 0 0,0 0 1,-1 0-1,1 1 0,0-1 1,0 1-1,6-2 0,5-1 435,1 0 0,25-1-1,-30 3-471,34 0 401,-41 2-556,1 0-1,-1 1 0,0-1 0,1 1 0,-1-1 0,1 1 0,-1 1 0,0-1 1,0 0-1,5 3 0,-7-3-36,-1-1 1,1 1 0,-1 0-1,1-1 1,-1 1 0,1 0-1,-1-1 1,1 1 0,-1 0-1,0 0 1,0-1 0,1 1-1,-1 0 1,0 0 0,0 0-1,0-1 1,0 1 0,0 0-1,0 0 1,0 0 0,0-1-1,0 1 1,0 0 0,0 0-1,-1-1 1,1 1 0,0 0-1,0 0 1,-1-1 0,1 1-1,-1 0 1,1 0 0,-1-1-1,1 1 1,-1-1-1,1 1 1,-1 0 0,1-1-1,-2 2 1,-28 24 37,28-24-34,-25 16 18,20-14-20,1 0 0,-1 0 0,1 1 0,0 0 0,0 0 0,1 0 0,0 1 0,0 0 0,0 0 0,-6 10 0,10-15-9,1 0 0,0 0 0,0 0 0,0-1 0,0 1 0,0 0 0,0 0 0,0-1 0,0 1 0,0 0 0,1 0 0,-1-1 0,0 1 0,0 0 0,1-1 1,-1 1-1,0 0 0,1-1 0,-1 1 0,1 0 0,-1-1 0,1 1 0,-1-1 0,1 1 0,-1 0 0,1-1 0,0 0 0,-1 1 0,1-1 0,0 1 0,-1-1 0,1 0 0,0 1 0,-1-1 0,1 0 0,1 0 0,30 9-125,63 4 1107,-60-7-853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3:58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 10850,'4'1'280,"9"3"473,-1 0 0,0 1 0,0 0 0,-1 1 1,15 9-1,-25-14-704,1 1 1,0-1-1,-1 0 1,1 1 0,0-1-1,-1 1 1,0-1-1,1 1 1,-1 0-1,0 0 1,0-1 0,0 1-1,0 0 1,0 0-1,-1 0 1,1 0-1,-1 0 1,1 0 0,-1 0-1,1 1 1,-1-1-1,0 0 1,0 0-1,0 0 1,0 0 0,-1 0-1,1 0 1,-1 0-1,1 0 1,-1 0-1,0 0 1,1 0 0,-1 0-1,0 0 1,0 0-1,0 0 1,-1-1-1,1 1 1,0 0 0,-3 1-1,-10 13 135,-1 0 0,-1-2 0,0 0 0,-24 15 0,-33 30 377,66-52-473,0 0 0,0 1 1,1 0-1,0 0 0,0 0 1,1 1-1,-5 9 0,9-15-68,-1 0 0,1 0 0,0 0-1,-1 0 1,1 0 0,1 0 0,-1 0 0,0 0 0,1 1-1,0-1 1,0 0 0,0 0 0,0 1 0,0-1-1,1 0 1,-1 0 0,1 0 0,0 1 0,0-1-1,0 0 1,0 0 0,1 0 0,-1 0 0,1-1-1,0 1 1,-1 0 0,1-1 0,1 1 0,-1-1 0,0 1-1,1-1 1,-1 0 0,1 0 0,-1 0 0,1-1-1,0 1 1,3 1 0,4 1-10,-1 0-1,1 0 1,0-1 0,1-1-1,-1 1 1,0-2 0,1 1-1,0-2 1,-1 1-1,15-2 1,-13 0-11,0-1 0,-1 0 1,1-1-1,-1 0 0,0-1 0,14-6 0,-20 7 29,0 1 0,0-1-1,0 0 1,0-1 0,-1 1-1,1-1 1,-1 0 0,0 0 0,0 0-1,-1-1 1,1 1 0,-1-1-1,0 0 1,4-9 0,-6 12-1,0 1 1,0-1 0,0 0-1,-1 0 1,1 0 0,-1 0-1,0 0 1,1 0 0,-1 0-1,0 0 1,0 1 0,0-1 0,-1 0-1,1 0 1,0 0 0,-1 0-1,1 0 1,-1 0 0,1 0-1,-1 0 1,-2-2 0,2 2 10,-1 0 0,0 0 0,0 0-1,0 1 1,0-1 0,0 0 0,0 1 0,-1 0 0,1-1 0,0 1 0,-1 0 0,1 0 0,-1 1 0,-2-2 0,-2 1-64,-1 0 1,1 0-1,0 0 1,0 1 0,-1 0-1,1 0 1,0 1 0,-1 0-1,1 0 1,-12 4-1,-10 12-831,18-4 439,11-13 403,0 1 1,0-1-1,0 0 0,-1 1 1,1-1-1,0 0 0,0 1 1,0-1-1,0 1 0,0-1 1,0 0-1,0 1 0,0-1 1,0 0-1,0 1 0,1-1 1,-1 1-1,0-1 0,0 0 1,0 1-1,0-1 1,1 0-1,-1 1 0,0-1 1,0 0-1,0 0 0,1 1 1,-1-1-1,0 0 0,1 0 1,-1 1-1,1-1 0,8 5-473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3:59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1 298 15523,'0'0'36,"0"0"-1,0 0 0,0 1 0,0-1 0,0 0 1,0 0-1,0 0 0,0 0 0,0 1 1,0-1-1,0 0 0,0 0 0,0 0 0,0 0 1,0 0-1,0 1 0,0-1 0,0 0 0,0 0 1,0 0-1,0 0 0,1 0 0,-1 0 1,0 1-1,0-1 0,0 0 0,0 0 0,0 0 1,0 0-1,0 0 0,1 0 0,-1 0 1,0 0-1,0 0 0,0 0 0,0 0 0,0 0 1,1 0-1,-1 1 0,0-1 0,0 0 1,0 0-1,0 0 0,0 0 0,1 0 0,-1-1 1,0 1-1,0 0 0,0 0 0,0 0 1,0 0-1,1 0 0,-1 0 0,0 0 0,0 0 1,0 0-1,0 0 0,0 0 0,0 0 0,1 0 1,-1-1-1,0 1 0,0 0 0,0 0 1,0 0-1,0 0 0,0 0 0,15-15 1039,15-26 170,8-20-327,46-106-1,-75 150-903,-12 32-10,-1 2-6,1-5-18,-21 107-88,21-97-138,1-1 1,0 1 0,3 32 0,2-45 845,1-13-390,3-18-230,0-13 16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4:42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15027,'-2'9'85,"-1"-1"-1,2 0 0,-1 0 1,1 1-1,0-1 0,0 1 1,1-1-1,1 1 0,-1-1 1,1 1-1,1-1 0,0 0 1,0 1-1,0-1 0,1 0 1,0 0-1,5 8 0,-2-6-67,0-1 1,0 0-1,1 0 0,1-1 0,-1 0 0,1 0 1,0-1-1,1 0 0,0 0 0,0-1 0,1 0 1,18 8-1,-2-3 3,2-2-1,-1-1 1,1 0 0,1-3-1,-1 0 1,1-2 0,0 0-1,31-3 1,-1-3-11,-1-3-1,0-2 1,58-16 0,192-70 45,-40 10 30,-208 69-53,1 2 0,95-7 0,-97 18-155,111 11 1,56 24-655,28 2-151,329-13 2157,-552-22-1172,0-2 1,41-6-1,-57 5-57,-1-1 1,1 0-1,-1-1 0,0 0 1,-1-1-1,25-16 0,0-6-5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3:59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21 13555,'1'-1'86,"-1"0"1,0 0-1,0 0 1,1 0-1,-1 0 1,1 0-1,-1 0 1,1 0-1,-1 0 1,1 0-1,0 1 1,-1-1-1,1 0 1,0 0-1,-1 1 1,1-1-1,0 0 1,0 1-1,0-1 1,0 1-1,0-1 1,0 1-1,0-1 0,0 1 1,0 0-1,0-1 1,0 1-1,0 0 1,0 0-1,0 0 1,0 0-1,2 0 1,36 1 1320,-27 1-1171,-1 0 0,1 1 0,-1 0 1,1 1-1,-1 1 0,0 0 0,-1 0 0,1 1 0,17 13 1,-27-18-219,1 0 1,-1 0-1,1 1 1,-1-1-1,0 0 1,0 1-1,0 0 1,0-1 0,0 1-1,0 0 1,0-1-1,0 1 1,0 0-1,-1 0 1,1-1-1,-1 1 1,1 0-1,-1 0 1,0 0 0,0 2-1,0-1-3,-1 0 1,1 0-1,-1-1 1,0 1-1,0 0 0,0-1 1,0 1-1,-1 0 0,1-1 1,-1 0-1,0 1 0,-2 2 1,-7 6 16,0 0-1,-1-1 1,-1 0 0,-15 8 0,14-8 14,-13 8 7,11-8-18,1 1 1,0 0 0,-23 23-1,37-33-35,1-1 1,-1 1-1,1-1 0,-1 1 0,1-1 1,0 1-1,-1-1 0,1 1 0,-1-1 0,1 1 1,0 0-1,0-1 0,-1 1 0,1 0 1,0-1-1,0 1 0,0 0 0,-1-1 1,1 1-1,0 0 0,0-1 0,0 1 0,0 0 1,0-1-1,1 1 0,-1 0 0,0-1 1,0 1-1,0 0 0,0-1 0,1 1 1,0 0-1,0 1-13,0-1 1,1 0-1,-1 0 1,0-1-1,1 1 1,0 0-1,-1 0 1,1-1-1,-1 1 1,1-1-1,0 1 0,2-1 1,7 2-292,0-1 1,22-1 0,85-7-1231,-82 7 1050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4:00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15347,'5'4'1305,"-5"8"-857,-1 2-192,0 9 456,-1 5-144,1 11-168,-1 0-56,2 0-192,2 0-48,2-3-80,5-1-8,-2-12-88,0-3-136,0-14-360,-1-3-136,-4-7 536,-5-6-104,-6-6-128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4:00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14939,'12'0'1569,"5"-1"-1089,9-1-192,6 1 656,7-1-400,3 1-280,6 0 720,2-4-752,1 1-72,-3 0 8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4:01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4 187 16323,'-1'3'-87,"0"0"-1,1-1 1,-1 1-1,1 0 0,0 0 1,0 0-1,0-1 0,1 5 1,-1-7 145,0 0 0,0 1 0,0-1 0,0 0 0,0 0 1,1 0-1,-1 0 0,0 1 0,0-1 0,0 0 0,1 0 0,-1 0 0,0 0 0,0 0 1,0 1-1,1-1 0,-1 0 0,0 0 0,0 0 0,0 0 0,1 0 0,-1 0 1,0 0-1,0 0 0,1 0 0,-1 0 0,0 0 0,0 0 0,1 0 0,-1 0 1,0 0-1,0 0 0,1-1 0,15-8 324,244-186 3019,-255 190-3413,10-3-60,-15 8 69,0 0 1,1 1-1,-1-1 0,0 0 1,0 0-1,0 0 0,0 1 1,0-1-1,0 0 1,1 0-1,-1 1 0,0-1 1,0 0-1,0 0 0,0 1 1,0-1-1,0 0 0,0 0 1,0 1-1,0-1 1,0 0-1,0 0 0,0 1 1,-1-1-1,1 0 0,0 0 1,0 1-1,0-1 1,0 0-1,0 0 0,0 1 1,-1-1-1,1 0 0,0 0 1,0 0-1,0 0 0,-1 1 1,-7 15-31,7-13 21,-3 4-20,-8 16-8,-10 27 1,19-43 23,1 0 0,0 0 0,1 0 0,-1 1 0,1-1 1,1 0-1,-1 1 0,2 13 0,-1-20-15,0 0 0,1 0-1,-1 0 1,0 0 0,1 0 0,-1 0-1,0 0 1,1 0 0,-1 0 0,1 0 0,0 0-1,-1 0 1,1 0 0,0 0 0,-1-1-1,1 1 1,0 0 0,0-1 0,0 1-1,0 0 1,0-1 0,0 1 0,0-1 0,0 1-1,0-1 1,0 0 0,0 1 0,2-1-1,1 1-22,0-1 0,0 0 0,0 1-1,1-2 1,-1 1 0,6-2 0,18-4-220</inkml:trace>
  <inkml:trace contextRef="#ctx0" brushRef="#br0" timeOffset="1">564 89 15715,'1'0'1377,"3"1"-945,4 2-176,5-1 528,2-1-208,9-1-240,3 0-216,3-4-648,2-3 552,-3 1-104,0 1-72,-6 0-96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4:01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17 16996,'7'-4'-1789,"23"-9"2182,-22 14 1159,-15 12-305,-37 39 845,-84 77 0,121-123-2036,1 0 0,-1-1 0,-1 0 0,-8 5 0,14-9-89,1-1 1,0 1 0,0 0 0,0-1-1,0 1 1,-1-1 0,1 1 0,0-1-1,0 0 1,-1 0 0,1 0-1,0 1 1,-1-1 0,1 0 0,0 0-1,-1-1 1,1 1 0,0 0 0,-1 0-1,1-1 1,0 1 0,0-1-1,-1 1 1,1-1 0,0 1 0,0-1-1,0 0 1,0 1 0,0-1 0,0 0-1,0 0 1,0 0 0,0 0-1,0 0 1,0 0 0,0-2 0,-2-3-314,0-1 1,1 1 0,0 0-1,0-1 1,1 0 0,0 1 0,0-1-1,0 0 1,1 0 0,1-13-1,0 7-286,1 0-1,0 0 0,1 1 0,8-23 0,-11 34 649,1 0 1,-1 0 0,1 0-1,-1-1 1,1 1-1,-1 0 1,1 0-1,0 0 1,0 0 0,-1 0-1,1 0 1,0 1-1,0-1 1,0 0-1,0 0 1,0 1 0,0-1-1,0 0 1,0 1-1,1-1 1,-1 1-1,0-1 1,0 1 0,0 0-1,0 0 1,1-1-1,-1 1 1,0 0 0,0 0-1,1 0 1,-1 0-1,0 0 1,0 1-1,1-1 1,-1 0 0,0 0-1,1 1 1,6 2 383,-1 0 1,0 1 0,0 0 0,12 8 0,-5-3 15,23 17 765,19 10-39,-50-33-1183,-1 0-1,1 0 1,-1-1 0,1 0-1,0 0 1,0-1 0,0 0-1,7 1 1,1-2-82,-3-4-73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4:02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0 14627,'-2'25'1833,"2"1"-1153,6-4-256,0 7 1224,-1 4-1000,-5 2-48,-4 4-168,-5 3-183,-11 2-249,-6 3-113,-9 0-207,-4 3-80,-5-3-352,-3-2-104,4-10 544,1-13-128,7-14-96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4:02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1 13995,'-23'20'1192,"-4"3"-832,1 2-128,-6 8 481,0 3-201,3 7-120,3 5-88,6 1-104,4 1-64,9 0-48,5 4-24,10 1-104,6 0-144,9-6 1992,3-6-1680,6-14 128,3-12 112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4:03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11803,'0'-1'101,"1"1"0,-1-1 0,0 1 0,1-1 0,-1 1 0,1 0 0,-1-1 0,1 1 0,0 0 0,-1-1 0,1 1 0,-1 0 0,1 0 0,-1-1 0,1 1 0,0 0 0,-1 0 0,1 0 0,0 0 0,-1 0 0,1 0 0,0 0 0,22-4 509,15 0 1373,61 1 0,-81 4-1644,0 1 1,0 0-1,0 1 0,0 1 0,27 10 1,-44-14-319,1 0 0,-1 1 0,0-1 0,0 0 0,0 1 0,0 0 0,1-1 0,-1 1 1,0 0-1,0-1 0,0 1 0,0 0 0,-1 0 0,1 0 0,0 0 0,0 0 0,0 0 0,-1 0 0,1 0 1,0 0-1,-1 0 0,1 1 0,-1-1 0,0 0 0,1 2 0,-1-1-6,-1-1-1,1 1 1,0 0-1,-1-1 1,0 1 0,1 0-1,-1-1 1,0 1-1,0-1 1,0 1-1,0-1 1,0 1 0,0-1-1,0 0 1,-1 1-1,1-1 1,-3 2 0,3-2-15,-19 15 69,2 0 0,0 2 1,1 0-1,-19 26 0,32-39-80,1 1-1,-1 0 1,1-1-1,1 1 0,-1 0 1,1 1-1,1-1 0,-1 0 1,-1 11-1,3-13-37,0 0-1,0 1 1,1-1-1,-1 0 1,1 0-1,0 1 1,0-1-1,0 0 1,1 0-1,-1 0 1,1 0-1,0 0 1,0 0-1,1-1 1,4 7-1,0-2-116,1-1-1,-1-1 1,1 1 0,0-1-1,0 0 1,1-1 0,16 8-1,6 1-237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4:03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1 14563,'3'1'144,"0"1"-1,0 0 1,0 0 0,0 1 0,-1-1-1,1 1 1,-1-1 0,0 1-1,0 0 1,0 0 0,0 0-1,0 0 1,-1 0 0,1 0 0,-1 0-1,0 0 1,0 1 0,0-1-1,0 1 1,-1-1 0,1 0-1,-1 1 1,0-1 0,0 1-1,0-1 1,0 1 0,-1-1 0,-1 5-1,0 2 8,-1-1 1,0 1-1,-1-1 0,0 0 0,-1 0 0,0 0 1,0-1-1,-13 15 0,-14 12 130,-43 37 1,41-43-143,-46 55 0,75-77-120,0-1 0,0 1 0,1 0 0,0 1 0,0-1 0,1 1 0,0-1 0,0 1-1,1 0 1,-3 12 0,5-17-12,0 0 0,0 0 0,0 0 0,0 0 0,0 0 0,0 0 0,1 0 0,0 0 0,-1 0 0,1 0 0,0 0 0,1-1 0,-1 1 0,0 0 0,1 0 0,0-1 0,-1 1 0,1-1 0,0 0 0,0 1 0,0-1 0,1 0-1,-1 0 1,0-1 0,1 1 0,-1 0 0,1-1 0,0 1 0,0-1 0,-1 0 0,5 1 0,3 1 6,1 0 0,0-1 0,0 0-1,0 0 1,0-2 0,0 1 0,0-1 0,1-1 0,19-3-1,-15 0 34,1 1-1,-1-2 1,0 0 0,0-1-1,28-15 1,-40 19 9,0-1 1,0 0 0,0 0 0,0 0-1,-1 0 1,1 0 0,-1-1 0,0 0-1,0 1 1,4-7 0,-7 9-27,1-1-1,-1 1 1,1-1 0,-1 1-1,1 0 1,-1-1 0,0 1 0,1-1-1,-1 1 1,0-1 0,0 1 0,0-1-1,0 1 1,-1-1 0,1 1 0,0 0-1,-1-1 1,1 1 0,-1-1-1,1 1 1,-1 0 0,1-1 0,-1 1-1,0 0 1,0 0 0,0-1 0,0 1-1,0 0 1,0 0 0,0 0 0,0 0-1,0 0 1,0 0 0,0 1 0,-1-1-1,-2-1 1,-4-2-30,-1 0 1,-1 1-1,1 0 1,0 0-1,-1 1 1,0 0-1,1 1 1,-1 0-1,0 0 1,0 1-1,1 1 1,-1-1-1,0 2 1,0-1-1,1 1 0,-1 1 1,1 0-1,0 0 1,-9 5-1,17-8-58,0 0-1,0 1 1,1-1-1,-1 1 1,0-1-1,1 1 1,-1-1-1,0 1 0,1-1 1,-1 1-1,0 0 1,1 0-1,-1-1 1,1 1-1,0 0 1,-1 0-1,1-1 1,-1 1-1,1 0 0,0 0 1,0 0-1,0-1 1,-1 1-1,1 1 1,1-1 12,-1 0 0,0-1 0,1 1 0,-1 0 0,0 0 0,1-1 0,-1 1 0,1 0-1,-1-1 1,1 1 0,0 0 0,-1-1 0,1 1 0,0-1 0,-1 1 0,1-1 0,0 1 0,0-1 0,-1 0 0,1 1 0,0-1 0,0 0 0,0 0 0,-1 0 0,3 1 0,20 2-548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4:03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62 17236,'2'-3'295,"1"-1"1,0 2-1,0-1 1,0 0-1,0 1 1,0-1-1,0 1 1,1 0-1,-1 0 1,5-2-1,2-1 553,28-15 368,-36 19-1177,1 0 0,-1 0 0,1 0 0,0 1 0,-1-1-1,1 1 1,0-1 0,0 1 0,-1 0 0,1 0 0,0 0 0,5 1 0,-8-1-35,1 0 1,-1 1-1,1-1 0,-1 0 1,1 0-1,-1 0 1,1 1-1,-1-1 1,0 0-1,1 1 1,-1-1-1,1 0 1,-1 1-1,0-1 1,1 1-1,-1-1 1,0 0-1,1 1 1,-1-1-1,0 1 0,1-1 1,-1 1-1,0-1 1,0 1-1,0-1 1,0 1-1,1 0 1,-5 17 48,-16 13-17,-41 37 34,42-49-46,1 2 1,-24 33-1,41-53-22,0 0-1,1-1 1,-1 1 0,0 0-1,1 0 1,-1 0 0,1 0-1,-1 0 1,1 0 0,0 0-1,-1 0 1,1 0 0,0 0-1,0 0 1,0 1 0,0-1-1,0 0 1,0 0 0,0 0-1,0 0 1,1 2 0,-1-3-1,1 1 0,-1 0 0,1-1 0,0 1 0,-1-1 0,1 0 0,0 1 0,-1-1 0,1 0 0,0 1-1,0-1 1,0 0 0,-1 0 0,1 1 0,0-1 0,0 0 0,0 0 0,-1 0 0,1 0 0,0 0 0,1 0 0,5-1-42,1 0 0,-1-1 0,0 0-1,12-4 1,1-2-210,-1-2 0,1 0 0,-2-1 0,0 0-1,0-2 1,24-22 0,-5 0-115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4:43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 15923,'2'15'317,"-1"1"-1,-1-1 0,0 1 0,-1-1 0,-1 1 0,0-1 1,-7 22-1,-2 23 283,-3 83 37,13-123-643,2-1 0,0 1-1,1 0 1,1-1 0,6 25-1,-5-32-360,-3-14-476,-8-20-106,-59-115-223,33 76 667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4:04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13515,'7'-5'439,"1"0"0,0 1-1,0 0 1,0 0 0,1 1 0,-1 0 0,1 0-1,0 1 1,-1 0 0,17-2 0,-17 4-242,-1-1 0,1 1 1,0 0-1,-1 1 0,1-1 0,-1 2 1,1-1-1,-1 1 0,0 0 0,0 0 0,0 1 1,0 0-1,8 5 0,-13-7-167,0 0-1,0 1 1,0-1-1,0 1 1,-1 0-1,1 0 1,0 0-1,-1-1 1,1 1-1,-1 1 1,0-1-1,0 0 1,0 0 0,0 0-1,0 1 1,0-1-1,0 0 1,-1 1-1,1-1 1,-1 1-1,0-1 1,0 1-1,1-1 1,-2 1-1,1-1 1,0 1-1,0-1 1,-1 0-1,0 1 1,1-1-1,-2 3 1,-3 7 37,-1-1 0,0 0 1,0 0-1,-16 19 0,11-15-22,-5 7 26,-2 3-3,-16 28 1,30-46-70,0-1 0,1 1-1,0 0 1,1 0 0,0 0 0,0 0-1,0 0 1,1 1 0,-1 13 0,2-19-15,0 0 1,0 0-1,0 0 0,1 1 1,-1-1-1,1 0 0,-1 0 1,1 0-1,0 0 0,0 0 1,0 0-1,0 0 0,0-1 1,0 1-1,1 0 1,-1-1-1,0 1 0,1 0 1,-1-1-1,1 0 0,0 1 1,0-1-1,-1 0 0,1 0 1,3 2-1,-1-2 0,1 1-1,-1-1 1,0 0-1,1-1 1,-1 1-1,1-1 1,-1 1 0,1-2-1,-1 1 1,1 0-1,7-2 1,34-12-120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4:07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14979,'1'2'221,"-1"0"0,1 1 0,-1-1 0,0 0 0,1 1 0,-1-1 0,0 0 0,0 1 0,0-1 0,-1 0 0,1 1 0,-1-1 0,1 0 0,-1 1 0,0-1 0,-1 2 0,-1 9 347,1 4-353,0 0 0,0 0 0,2 0 0,0 1 0,1-1 0,4 19 0,-4-29-251,1 0 0,0 0 0,0 0 0,0 0 0,1 0 1,0-1-1,1 0 0,-1 1 0,1-1 0,0 0 0,1-1 0,-1 1 0,1-1 0,0 0 1,1 0-1,-1 0 0,7 3 0,-10-9 36,-4-3-72,-6-5-71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4:07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15211,'2'-4'1401,"6"4"-937,4 2-192,11 3 712,3 1-296,10-1-312,5 0-272,2-1-632,2-3 464,3 1-16,-5-1-80,-1-1-56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4:08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14075,'39'24'2244,"-23"-14"-1449,-1 0 0,23 19 0,-34-26-713,0 0 0,-1 1 0,1 0 1,-1 0-1,0 0 0,0 0 0,-1 0 0,1 0 0,-1 1 1,0 0-1,0-1 0,-1 1 0,1 0 0,0 6 0,-2-7-61,0-1 0,0 1 0,0 0 0,-1-1 0,1 1 0,-1 0 0,0-1 0,0 1 0,-1 0 0,1-1 1,-1 0-1,1 1 0,-1-1 0,0 0 0,0 0 0,-1 0 0,1 0 0,0 0 0,-6 4 0,-5 4 12,0 0-1,-30 18 1,32-22 3,-24 14 66,22-14-18,1 0 0,0 1 1,0 0-1,0 1 0,-11 13 0,22-21-71,0-1 1,0 1 0,0 0-1,1 0 1,-1 0 0,0-1-1,1 1 1,-1 0 0,1 0-1,-1 0 1,1 0 0,0 0-1,-1 0 1,1 0 0,0 0-1,0 0 1,0 0-1,-1 1 1,1-1 0,0 0-1,1 0 1,-1 0 0,0 0-1,0 0 1,0 0 0,0 0-1,1 0 1,0 2 0,0-2 6,1 1 0,-1 0 1,1-1-1,0 1 0,0-1 1,-1 1-1,1-1 0,0 0 0,0 1 1,0-1-1,0 0 0,4 1 1,6 2-21,1-1 1,-1 0-1,23 2 0,-1-4-311,-1-2-1,1-1 0,51-9 0,-35 2 44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4:08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4 15251,'1'0'77,"-1"-1"0,1 1 0,-1 0 0,1 0-1,-1-1 1,1 1 0,-1 0 0,1 0 0,-1-1 0,1 1 0,-1 0-1,1 0 1,-1 0 0,1 0 0,-1 0 0,1 0 0,-1 0 0,1 0-1,-1 0 1,1 0 0,-1 0 0,1 0 0,-1 1 0,1-1-1,0 0 1,-10 10 1338,-28 19 388,33-26-1519,-211 162 1674,213-163-1964,-1 0-1,0 1 1,0-1 0,0 0 0,0 0 0,-1-1 0,-6 3-1,9-4-21,1 1 0,-1-1 0,0 0 0,0 0 0,0 0-1,0-1 1,0 1 0,0 0 0,0 0 0,0 0 0,0-1 0,0 1-1,0-1 1,0 1 0,0 0 0,1-1 0,-1 1 0,0-1 0,0 0-1,1 1 1,-1-1 0,0 0 0,1 1 0,-1-1 0,0 0-1,1 0 1,-1 0 0,1 1 0,0-1 0,-1 0 0,1 0 0,-1 0-1,1 0 1,0 0 0,0-1 0,-10-32-1599,2-1 0,2 0 0,-4-53 0,13 84 1876,3 7 37,7 9 315,-12-11-540,21 19 756,1 0-1,0-1 0,53 30 0,1 1-884,-74-47-44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4:09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16420,'1'0'-180,"-1"0"1,0 0 0,1 0-1,-1 0 1,0 0 0,1 1-1,-1-1 1,0 0 0,1 0 0,-1 0-1,0 0 1,1 0 0,-1 1-1,0-1 1,1 0 0,-1 0-1,0 0 1,0 1 0,1-1 0,-1 0-1,0 0 1,0 1 0,1-1-1,-1 1 1,0 7 1261,-9 15 1637,-15 28 0,-6 15-1820,17-28-617,-16 72 0,25-89-260,1-1 0,2 1 0,0 0 0,0 0 0,5 29 0,-4-45-52,1-1-1,0 0 1,0 0-1,0 1 1,0-1-1,1 0 1,-1 0-1,1 0 1,0 0 0,0-1-1,1 1 1,-1 0-1,1-1 1,0 0-1,0 1 1,0-1-1,0-1 1,0 1-1,1 0 1,-1-1-1,1 1 1,0-1-1,0 0 1,0 0-1,0-1 1,0 1-1,0-1 1,0 0-1,1 0 1,-1 0-1,0-1 1,0 1 0,9-1-1,16-3-153,0-2-68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4:09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1 321 13819,'0'0'132,"1"1"1,-1-1-1,1 1 0,-1-1 1,1 0-1,-1 0 0,1 1 1,-1-1-1,1 0 0,-1 0 1,1 0-1,0 0 1,-1 1-1,1-1 0,-1 0 1,1 0-1,0 0 0,-1 0 1,1 0-1,-1 0 0,1-1 1,-1 1-1,1 0 0,0 0 1,-1 0-1,1 0 0,-1-1 1,1 1-1,-1 0 0,1-1 1,0 0-1,21-13 1127,-17 10-808,15-11 79,-2-1 0,1 0 0,-2-1 0,24-30-1,51-85-194,-54 75-191,-34 54-139,-3 5 0,-2 8 9,-17 87-3,10-65-43,2 2 0,1-1 0,0 49 1,5-80-18,0 1 0,0 0 1,0 0-1,0-1 1,1 1-1,-1 0 1,1-1-1,0 1 1,-1 0-1,1-1 1,1 1-1,-1-1 1,0 1-1,1-1 1,1 3-1,-1-4-5,0 1 0,0-1 0,0 0 0,1 1 0,-1-1 0,0 0 0,0 0 0,1-1 0,-1 1 1,1 0-1,-1-1 0,1 0 0,-1 1 0,1-1 0,-1 0 0,4 0 0,17-1-232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4:09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17660,'4'0'1888,"-1"2"-1384,6-2-232,3 0 977,6-2-753,6-1-392,3 1-912,3-4 1600,7-4-896,3-3-32,1-10-80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4:10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1 16972,'-9'28'707,"-1"0"0,-1 0-1,-2-1 1,-1-1 0,-17 27 0,29-50-649,-15 24 301,-25 34-1,36-54-306,1-1-1,0 0 1,-1 0-1,-1 0 0,1-1 1,0 0-1,-1 0 1,0 0-1,-1-1 1,-11 5-1,18-8-49,0-1-1,0 0 1,0 1-1,0-1 1,0 0-1,0 0 1,-1 0 0,1 0-1,0 0 1,0 0-1,0 0 1,0 0-1,0 0 1,0 0-1,0-1 1,0 1 0,-1 0-1,1-1 1,0 1-1,0-1 1,0 1-1,1-1 1,-1 0 0,-1 0-1,0-1-41,0 0-1,1 0 1,0 0-1,-1 0 1,1 0-1,0 0 1,0 0 0,0-1-1,1 1 1,-1 0-1,0-3 1,-1-9-320,0 1 0,1-1 1,2-18-1,-1 22 134,0-19-518,1-1 1,2 1-1,1-1 1,14-49-1,-18 78 738,1-1-1,-1 1 1,1 0 0,-1 0-1,1-1 1,-1 1 0,1 0-1,0 0 1,0-1 0,-1 1 0,1 0-1,0 0 1,0 0 0,2-1-1,-2 1 22,0 1 0,-1 0 1,1 0-1,-1 0 0,1 0 0,0 0 0,-1-1 0,1 1 0,-1 0 0,1 0 0,0 0 0,-1 1 0,1-1 0,-1 0 0,1 0 0,0 0 0,-1 0 0,1 1 1,-1-1-1,1 0 0,-1 0 0,1 1 0,0-1 0,3 4 130,0-1 0,-1 1 0,1 0 0,-1 0 0,0 0 0,3 4 0,-2-2-41,17 23 603,0-1 1,39 37-1,-52-57-797,0-1 1,0 0-1,0-1 0,1 0 0,0 0 1,0-1-1,1 0 0,-1-1 1,1 0-1,0-1 0,0 1 0,21 2 1,-11-5-230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4:10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0 15891,'-6'10'1513,"9"6"-905,1 3-248,7 7 552,0 5-184,-2 9-88,-1 5-71,-6 6-257,-5-1-104,-14 4-200,-8-1-104,-11-4-561,-3-4 794,-9-7-218,-1-6-47,4-12-88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4:43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76 12883,'-7'-13'1520,"5"5"-968,16 8-80,9 3 817,17 2-369,9-3-144,15-2-216,5-1-56,4-8-72,-1 1-120,-7-5-592,-8-2-320,-14 7 544,-10 0-72,-15 5-152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4:11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13467,'30'-5'874,"0"2"1,0 1 0,41 2-1,-56 1-627,-1 1-1,1 0 0,0 0 1,-1 2-1,1 0 1,-1 0-1,0 2 0,22 11 1,-32-15-229,-1 0 0,1 0 0,-1 1 0,0-1 1,0 1-1,0 0 0,0 0 0,0 0 0,-1 0 0,1 0 1,-1 1-1,0-1 0,0 1 0,0-1 0,0 1 0,-1 0 1,1 0-1,-1 0 0,0 0 0,0 0 0,-1 0 0,1 0 1,-1 0-1,0 0 0,0 0 0,0 0 0,-1 0 0,1 0 1,-1 0-1,0 0 0,0 0 0,0 0 0,-4 6 0,-3 8-9,-1-1 0,-1 0 0,0-1 0,-2 0 0,-21 25 0,-40 33 25,49-51 0,1 1 0,-27 35 0,48-57-30,1-1-1,0 1 1,0 0 0,0 0 0,-1 0 0,2 0 0,-1 0 0,0 0 0,0 0 0,1 0 0,-1 0 0,1 0-1,-1 1 1,1-1 0,0 0 0,0 0 0,0 0 0,0 1 0,1 2 0,0-3 1,0 0 0,0-1 0,0 1 1,0 0-1,0 0 0,1-1 0,-1 1 0,0 0 1,1-1-1,-1 0 0,1 1 0,0-1 0,-1 0 1,1 0-1,0 0 0,3 2 0,4 0 9,1 0 0,0 0 0,-1 0 0,1-1 0,0-1 0,0 0 0,11 0 0,0-1 6,0-1 0,37-5 0,-49 4 20,1-1 0,-1 1 1,0-1-1,1-1 0,-2 0 0,1 0 0,0-1 1,10-7-1,-17 11-15,-1 0 1,0 1-1,1-1 0,-1 0 1,0-1-1,0 1 0,0 0 1,0 0-1,0 0 0,0-1 1,0 1-1,0 0 1,0-1-1,-1 1 0,1-1 1,-1 1-1,1-1 0,-1 1 1,1-1-1,-1 1 1,0-1-1,0 1 0,1-1 1,-1 0-1,0 1 0,-1-1 1,1 1-1,0-1 1,0 0-1,-1 1 0,1-1 1,-1 1-1,1-1 0,-1 1 1,-1-3-1,0 1 24,0 1 0,-1-1 0,1 0-1,-1 1 1,1 0 0,-1 0 0,0 0 0,0 0-1,0 0 1,0 0 0,0 1 0,0-1 0,-1 1-1,1 0 1,0 0 0,-5 0 0,-42-4-4,48 5-131,-1 0 0,1 0 0,0 0 0,0 0-1,0 0 1,0 0 0,-1 1 0,1-1 0,0 1-1,0 0 1,0 0 0,0 0 0,0-1 0,0 2 0,0-1-1,1 0 1,-1 0 0,0 1 0,1-1 0,-4 3-1,5-3 62,0 0 0,0 0 0,0-1 0,0 1 0,0 0-1,0-1 1,0 1 0,0 0 0,0-1 0,1 1 0,-1 0-1,0-1 1,0 1 0,0 0 0,1-1 0,-1 1-1,0 0 1,1-1 0,-1 1 0,1-1 0,-1 1 0,1-1-1,-1 1 1,1-1 0,-1 1 0,1-1 0,-1 1 0,1-1-1,0 0 1,-1 1 0,2-1 0,16 12-506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4:11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14843,'0'0'57,"0"0"0,0 0-1,0 1 1,0-1 0,0 0 0,0 0-1,0 1 1,0-1 0,0 0 0,0 0-1,0 1 1,0-1 0,0 0 0,0 0-1,0 1 1,0-1 0,0 0 0,0 0-1,0 0 1,0 1 0,0-1-1,0 0 1,1 0 0,-1 0 0,0 1-1,0-1 1,0 0 0,0 0 0,1 0-1,-1 1 1,0-1 0,0 0 0,0 0-1,0 0 1,1 0 0,-1 0 0,0 0-1,0 0 1,1 1 0,-1-1 0,0 0-1,1 0 1,13-3 1238,21-16-161,-30 16-810,40-25 570,56-47-1,-86 64-871,-15 11-23,0-1 1,0 1 0,0 0-1,0 0 1,0 0 0,1 0 0,-1 0-1,0 0 1,0 0 0,0 0-1,0-1 1,0 1 0,0 0 0,0 0-1,0 0 1,0 0 0,0 0-1,0 0 1,1 0 0,-1 0 0,0 0-1,0 0 1,0 0 0,0 0-1,0 0 1,0 0 0,0 0 0,1 0-1,-1 0 1,0 0 0,0 0-1,0 0 1,0 0 0,0 0-1,0 0 1,0 0 0,1 0 0,-1 0-1,0 0 1,0 0 0,0 0-1,0 0 1,0 0 0,0 0 0,0 0-1,0 0 1,1 0 0,-1 0-1,0 1 1,0-1 0,0 0 0,0 0-1,0 0 1,0 0 0,0 0-1,-2 11-18,-12 26-23,4-12 10,4-7-44,2-8-117,0 0 1,1 0 0,0 1-1,1-1 1,0 1 0,1 0 0,0 12-1,1-22 144,0-1 0,0 1 0,-1-1 0,1 1 0,0 0 0,0-1 0,0 1 0,0 0 0,1-1 0,-1 1 0,0-1 0,0 1 0,0 0 0,0-1 0,1 1 0,-1-1 0,0 1 0,0-1 0,1 1 0,-1-1 0,1 1 1,-1-1-1,0 1 0,1-1 0,-1 1 0,1-1 0,-1 0 0,1 1 0,-1-1 0,1 0 0,-1 1 0,1-1 0,0 0 0,-1 0 0,1 1 0,-1-1 0,1 0 0,-1 0 0,1 0 0,0 0 0,-1 0 0,1 0 0,0 0 0,-1 0 0,1 0 0,-1 0 0,1 0 0,1-1 0,16-6-699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4:12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25 12939,'7'-4'244,"-1"1"0,1 0 0,0 0 1,0 1-1,0-1 0,0 1 0,0 1 1,0 0-1,0 0 0,1 0 0,-1 1 0,0 0 1,1 0-1,-1 1 0,14 3 0,-16-3-158,-1 0 0,0 0 0,0 1 0,0 0-1,-1 0 1,1 0 0,0 1 0,-1-1 0,1 1-1,-1-1 1,0 1 0,0 0 0,0 1 0,0-1-1,-1 0 1,1 1 0,-1 0 0,0-1 0,0 1 0,0 0-1,0 0 1,-1 0 0,0 0 0,1 0 0,-2 1-1,1-1 1,0 0 0,-1 6 0,0-1-40,-1 0 1,0 0 0,0 0-1,-1-1 1,0 1 0,-1-1-1,1 1 1,-2-1 0,1 0-1,-1 0 1,-1 0 0,-5 8-1,-10 13 23,-40 42 0,58-69-65,-135 137 215,137-138-214,-1-1 1,0 1 0,0 0 0,0 0-1,0 0 1,0-1 0,1 1-1,-1 0 1,0 0 0,1 0 0,-1 0-1,1 0 1,-1 0 0,1 0 0,0 1-1,-1-1 1,1 0 0,0 0 0,0 0-1,0 0 1,-1 0 0,1 0-1,1 1 1,-1-1 0,0 0 0,0 0-1,0 0 1,0 0 0,1 0 0,-1 1-1,1-1 1,-1 0 0,1 0-1,0 1 1,1 0 9,1 0 0,-1-1-1,0 1 1,1-1 0,-1 1 0,1-1-1,0 0 1,-1 0 0,1 0-1,0 0 1,0-1 0,0 1 0,3-1-1,19 3 51,-1-1 0,1-2 0,-1 0-1,1-2 1,-1 0 0,1-2 0,-1-1-1,29-9 1,-49 12-15,0 1-1,0-1 1,0 0-1,0 0 1,-1-1-1,1 1 1,-1-1-1,6-5 1,-8 8-31,0-1 0,-1 0 0,1 1 0,-1-1 0,1 0 1,-1 0-1,0 1 0,1-1 0,-1 0 0,0 0 0,1 0 0,-1 0 0,0 1 1,0-1-1,0 0 0,0 0 0,0 0 0,0 0 0,0-1 0,0 1 3,-1-1 0,0 1 0,1 0 0,-1 0 0,0 0 0,1-1 0,-1 1 0,0 0 0,0 0 0,0 0 0,0 0 0,0 1 0,0-1 0,0 0 0,0 0 0,-3-1 0,-3-1-98,0-1 0,0 1 1,-1 1-1,1-1 0,-1 1 1,0 1-1,0-1 1,1 1-1,-1 0 0,0 1 1,0 0-1,0 0 0,0 1 1,-13 3-1,20-4 23,1 0 1,0 0-1,-1 0 0,1 0 0,0 0 1,-1 1-1,1-1 0,0 0 1,0 0-1,-1 0 0,1 1 1,0-1-1,0 0 0,-1 0 1,1 1-1,0-1 0,0 0 0,-1 1 1,1-1-1,0 0 0,0 1 1,0-1-1,0 0 0,0 1 1,0-1-1,-1 0 0,1 1 1,0-1-1,0 0 0,0 1 1,0-1-1,0 0 0,0 1 0,0-1 1,1 0-1,-1 1 0,0-1 1,0 0-1,0 1 0,0-1 1,0 0-1,0 1 0,1-1 1,-1 0-1,0 1 0,11 12-505,4 0-310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4:13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46 12491,'0'-1'242,"-1"1"0,0-1 1,1 1-1,-1-1 0,0 0 0,1 0 1,-1 1-1,1-1 0,-1 0 0,1 0 1,-1 0-1,1 0 0,-1 1 1,1-1-1,0 0 0,-1 0 0,1 0 1,0 0-1,0 0 0,0 0 1,0 0-1,0 0 0,0 0 0,0 0 1,1-1-1,-1 1-103,1-1 0,0 1 0,0 0 0,-1 0 0,1 0 0,0 0 0,0 1 0,0-1 1,0 0-1,1 0 0,-1 0 0,0 1 0,0-1 0,0 1 0,3-2 0,2 0 18,0 1-1,1-1 1,-1 1 0,0 0-1,1 0 1,9 1-1,-14 0-146,0 0-1,0 0 0,0 1 0,0-1 0,0 0 0,0 1 1,0-1-1,0 1 0,0 0 0,0 0 0,0-1 0,0 1 1,-1 1-1,1-1 0,0 0 0,-1 0 0,1 1 0,2 2 0,-3-2-2,0-1 0,-1 1 0,1 0 0,0-1 0,-1 1 0,1 0 0,-1 0-1,0 0 1,0-1 0,1 1 0,-1 0 0,0 0 0,-1 0 0,1 0 0,0-1-1,-1 5 1,-2 2 12,0 0-1,-1 1 0,0-1 0,0 0 0,0-1 0,-1 1 0,-7 7 0,-7 8 117,-1-1-1,-1-1 1,-1 0-1,-28 19 1,58-48 77,33-26-415,-37 31 142,1 0 0,0 0 1,0 1-1,0 0 0,1 0 0,8-2 0,-12 3 45,-1 1 0,1 0-1,-1 0 1,1 0 0,-1 0-1,1 0 1,-1 0 0,1 1-1,-1-1 1,1 0-1,-1 1 1,0-1 0,1 1-1,-1-1 1,1 1 0,-1 0-1,0 0 1,0 0 0,1-1-1,-1 1 1,0 0 0,0 0-1,0 1 1,0-1 0,0 0-1,0 0 1,-1 0-1,1 1 1,1 1 0,10 27-26,-10-23 113,0 0 1,1 0-1,0-1 0,0 1 1,7 8-1,-9-13-42,0-1 1,0 1-1,1-1 0,-1 0 1,0 0-1,1 0 1,-1 0-1,1 0 0,0 0 1,-1 0-1,1 0 0,0 0 1,0-1-1,-1 1 0,1-1 1,0 1-1,0-1 0,0 0 1,-1 0-1,1 0 1,0 0-1,0 0 0,0 0 1,0 0-1,0-1 0,2 0 1,2-1 44,1-1 1,0 1-1,0-2 1,-1 1-1,1-1 1,-1 0-1,0 0 1,10-10-1,-12 10-150,1 0-1,-1 0 1,0-1-1,0 1 1,-1-1-1,0 0 0,1 0 1,-1 0-1,-1-1 1,1 1-1,1-7 1,-4 10-14,0 1 1,0-1-1,0 1 0,0 0 1,-1-1-1,1 1 1,0 0-1,-1-1 1,1 1-1,-1 0 0,1-1 1,-1 1-1,0 0 1,1 0-1,-1 0 1,0-1-1,0 1 0,0 0 1,0 0-1,0 0 1,0 1-1,0-1 1,0 0-1,-1 0 0,1 1 1,0-1-1,0 0 1,-1 1-1,1-1 1,0 1-1,-1 0 0,1-1 1,0 1-1,-1 0 1,1 0-1,-3 0 1,-7 1-693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4:54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9 930 10402,'-2'-1'215,"1"-1"-1,0 0 1,0 0 0,1 0-1,-1 0 1,0 0-1,1-1 1,-1 1 0,1 0-1,-1 0 1,1 0 0,0 0-1,0-1 1,0 1-1,0 0 1,1 0 0,-1 0-1,1 0 1,-1 0-1,1-1 1,0 1 0,-1 0-1,1 0 1,2-2-1,1-5-66,1 0 0,0 0 0,0 1 1,8-10-1,1 2-109,1 1 0,1 0 0,0 2 0,28-20 0,79-40-368,-64 40 229,114-72 35,146-81 70,-316 185-5,430-205-3,-364 179 3,0 2 0,2 4 0,1 3 0,108-14 0,-99 28-173,158 12 0,-68 2-35,61-11-355,37 2 354,-261-1 210,14 1 74,1 0 0,-1 1 0,37 9 0,-54-10-64,0 0-1,-1 1 1,1 0 0,-1 0 0,1 0 0,-1 0-1,1 0 1,-1 1 0,0 0 0,0 0 0,0 0-1,-1 0 1,1 1 0,-1 0 0,0-1-1,0 1 1,0 0 0,0 1 0,-1-1 0,1 0-1,-1 1 1,2 7 0,0 5-36,-1 0 1,0 0-1,-2 0 1,0 34-1,-14 69 135,7-75 64,5-26 60,4-15 207,4-9-199,1-4-110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4:54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0 145 13555,'3'4'438,"0"-1"0,-1 1-1,1-1 1,1 1 0,-1-1 0,8 5 0,-11-7-382,101 78 1201,-84-68-1202,0 0 1,0-2 0,1 0 0,27 10 0,-41-18-23,1 0 1,-1 0 0,1 0-1,0-1 1,-1 0-1,1 0 1,-1 0 0,1 0-1,0-1 1,-1 0-1,1 0 1,-1 0 0,0 0-1,1-1 1,-1 1-1,0-1 1,0 0 0,0-1-1,0 1 1,0-1-1,0 1 1,-1-1 0,1 0-1,5-7 1,5-7-52,-1 1 0,0-2-1,19-36 1,-30 52-9,12-26-263,0-1-1,12-42 1,-12 27 13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5:00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0 677 11715,'34'-15'487,"-1"-2"0,-1-2 1,0-1-1,46-38 0,-60 44-324,62-49 228,-38 27-139,76-47 0,294-122-107,-356 181-140,0 3 1,2 2-1,90-17 1,-60 21 71,154-4 0,-90 13 25,157 0-7,-291 6-74,1 2 0,-1 0 0,30 7 0,-42-7-9,0 0-1,0 0 1,0 1 0,0-1-1,-1 1 1,1 0-1,-1 1 1,0 0-1,0-1 1,0 1 0,0 1-1,-1-1 1,0 1-1,5 7 1,11 17 6,-1 2 1,-1 0 0,-2 1-1,15 43 1,-26-62 27,-2 1-1,1-1 1,-2 0 0,0 1 0,0 0 0,-2 0 0,0-1 0,0 1 0,-1 0 0,-1 0 0,0-1 0,-1 1-1,0-1 1,-6 15 0,4-12 102,7-28-1324,-2 9 881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5:00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11851,'0'5'234,"1"0"1,0 0-1,1 0 1,-1 0 0,1 0-1,2 5 1,4 12 148,3 27 55,-2 1-1,-3 1 1,1 61-1,-7-110-429,4 24 179,-3-26-182,-1 1 0,0-1 1,0 1-1,1-1 1,-1 1-1,1-1 1,-1 0-1,0 1 0,1-1 1,-1 0-1,1 1 1,-1-1-1,1 0 1,-1 1-1,1-1 0,-1 0 1,1 0-1,-1 0 1,1 0-1,-1 0 1,1 1-1,-1-1 0,1 0 1,-1 0-1,1 0 1,-1 0-1,1 0 1,0-1-1,-1 1 0,1 0 1,-1 0-1,1 0 1,-1 0-1,1-1 1,-1 1-1,1 0 0,-1 0 1,1-1-1,-1 1 1,0 0-1,1-1 0,-1 1 1,1 0-1,0-2 1,14-10-82,0 0 0,-1-1 0,0-1 0,21-27 0,1-7-6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5:16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54 14851,'-9'0'1777,"6"0"-1193,11 0-248,12 0 920,13 0-480,8-5-176,14 1-280,2 0-128,7-4-264,1 0-144,-6-2-280,-5 1-184,-19 6-208,-9 0 632,-22 3-232,-10 4-152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5:17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14 10338,'-18'9'1465,"18"-4"-577,6-2-288,17-3 1704,8-1-1303,12-2-241,8 0-104,1-1-184,0-1-232,-6 1-632,-7-2 416,-16 5-112,-5-2-48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4:44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13443,'2'22'1288,"20"-9"-664,7-6-200,15-4 569,6 1-209,11-4-64,1-1-40,3-6-328,-1-4-344,-6-7-1760,-3-3 1656,-11-3-288,-3-2-160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5:17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0 162 13387,'4'3'251,"0"-1"0,0 0 0,1 0 0,-1 0 0,1-1-1,-1 0 1,1 1 0,-1-1 0,1-1 0,0 1 0,-1-1 0,1 0 0,0 0 0,6-1 0,7-1 303,0-1-1,23-6 1,-16 2-194,-2-2 0,1 0-1,-1-1 1,26-17 0,82-61 175,-129 86-535,0 1 0,0-1 1,0 1-1,0 0 0,1 0 1,-1-1-1,0 2 0,1-1 1,4-1-1,-7 2 0,1 0-1,0 0 1,0 0 0,-1 1-1,1-1 1,0 0 0,-1 0 0,1 1-1,0-1 1,-1 0 0,1 1-1,0-1 1,-1 1 0,1-1 0,-1 1-1,1-1 1,-1 1 0,1-1 0,-1 1-1,1 0 1,-1-1 0,0 1-1,1 0 1,-1-1 0,0 1 0,1 0-1,-1-1 1,0 1 0,0 0 0,0 0-1,0-1 1,1 1 0,-1 0-1,-1 1 1,11 62-10,6 36-493,-14-89 117,2 0-1,-1 1 1,1-1-1,1 0 1,0-1 0,7 12-1,2-9-101,1-7-181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5:19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1 13955,'-1'1'1184,"-7"17"-816,-6 5-144,-11 4 625,-5 5-385,-6 4-224,1-1 0,0 0-88,3-3-40,5-8-56,4-2-32,3-8-64,5-4-128,-1-7-304,3-3-913,0-7 1193,4-4-192,2-10-144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5:20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11258,'18'-1'1585,"3"8"-713,2 5-312,3 7 1921,3-2-1449,3 7-280,-1-2-88,-2 1-312,-1-1-384,-5-5 152,-4 1-32,-6-7-112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5:20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13691,'9'-6'355,"1"0"0,0 0 0,1 1 0,-1 0-1,1 1 1,0 0 0,0 0 0,0 2 0,13-3 0,3 1 435,0 2 0,47 1 0,-65 1-662,-1 1 0,1 0 0,-1 0 0,1 1 0,13 5 0,-21-7-117,1 0 0,-1 1 0,0-1 0,1 1 0,-1 0 0,1 0 0,-1-1 0,0 1 0,0 0 0,0 0 0,1 0 0,-1 0 0,0 0 0,0 0 0,0 1 0,-1-1 0,1 0 0,0 0-1,0 1 1,-1-1 0,1 0 0,0 1 0,-1-1 0,0 1 0,1-1 0,-1 1 0,0-1 0,0 1 0,0-1 0,0 1 0,0-1 0,0 1 0,0-1 0,0 1 0,0-1 0,-1 1 0,1-1 0,-1 1 0,0 1-1,-5 8 7,-1-1 0,0 1 0,-1-1 0,0-1 0,-1 1 0,0-1 0,-19 15 0,1 0 3,3-2-5,12-13-2,0 2-1,1-1 1,1 1-1,0 1 1,1 0-1,0 0 1,-11 20-1,19-30-14,0 0-1,0 0 1,0 1 0,0-1-1,1 0 1,-1 0-1,1 1 1,0-1-1,-1 0 1,1 1 0,0-1-1,0 0 1,1 0-1,-1 1 1,0-1 0,1 0-1,-1 1 1,1-1-1,0 0 1,0 0 0,0 0-1,0 0 1,0 0-1,0 0 1,1 0-1,-1 0 1,0 0 0,1-1-1,0 1 1,-1 0-1,1-1 1,0 1 0,0-1-1,0 0 1,0 0-1,0 0 1,0 0 0,0 0-1,4 1 1,2 1-39,1 0 1,-1-1 0,1 0 0,-1-1 0,1 0-1,-1 0 1,1-1 0,0 0 0,13-1-1,25-11-53,0-5-36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5:20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0 16604,'1'0'1712,"-2"6"-1240,-7 10-192,4 6 800,-6 8-400,3 3-175,-2 5-289,3 3-88,3-5-96,2-5-64,4-4-224,0-7-177,1-4-335,-3-5-120,-1-9 600,-2-1-176,-6-7-112</inkml:trace>
  <inkml:trace contextRef="#ctx0" brushRef="#br0" timeOffset="1">2 199 13459,'-1'-13'1496,"2"7"-872,8 0-224,6 6 825,5 0-289,9 0-272,3 3-120,8 1-552,1-1-424,2-3 432,0 2-64,-4-2-104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5:21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16556,'0'0'6,"-1"13"454,2-1 0,-1 1 0,1 0 0,1-1 1,5 20-1,-6-28-409,1-1 1,-1 0 0,1 0 0,0 1 0,-1-1 0,2 0 0,-1-1-1,0 1 1,0 0 0,1-1 0,0 1 0,-1-1 0,1 0 0,0 0-1,0 0 1,0 0 0,0 0 0,1-1 0,-1 1 0,0-1 0,1 0 0,-1 0-1,1 0 1,5 0 0,4 1-75,0-1 0,1-1 0,-1 0-1,0-1 1,1 0 0,-1-1 0,0-1 0,22-7-1,-8 1-379,-1-2 0,50-29-1,-76 40 393,0 0 0,0 0 0,0 0 0,0 0 0,1-1 0,-1 1 0,0 0 0,0 0 0,0 0 0,0 0 0,0 0 0,1-1 0,-1 1 0,0 0 0,0 0 0,0 0 0,1 0 0,-1 0 0,0 0 0,0 0 0,0 0 0,1 0 0,-1 0 0,0 0 0,0 0 0,0 0 0,1 0 0,-1 0 1,0 0-1,0 0 0,0 0 0,1 0 0,-1 0 0,0 0 0,0 0 0,0 0 0,1 0 0,-1 0 0,0 0 0,0 0 0,0 1 0,0-1 0,1 0 0,-6 11-114,-22 26 371,18-25-168,-13 17 233,2 1 0,1 0-1,1 2 1,2 0 0,-15 43-1,31-74-306,-7 27-256,7-26 226,-1-1 0,1 0 0,0 1-1,0-1 1,0 0 0,0 0 0,0 1 0,0-1 0,0 0 0,1 1 0,-1-1 0,0 0 0,1 0 0,-1 1 0,1-1 0,-1 0-1,1 0 1,0 1 0,5 0-130,7-7-96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5:21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12547,'0'-1'62,"0"1"0,1-1 0,-1 0 0,1 1 1,0-1-1,-1 0 0,1 1 0,-1-1 0,1 1 0,0-1 1,-1 1-1,1 0 0,0-1 0,0 1 0,-1-1 0,1 1 1,0 0-1,0 0 0,0 0 0,-1-1 0,1 1 0,0 0 1,0 0-1,0 0 0,1 0 0,27 3 235,-22-3-42,27 5 315,-1 2 1,1 1-1,-1 1 0,48 21 0,-75-28-525,-1 1-1,0 0 1,1-1-1,-1 2 1,0-1-1,-1 1 0,1-1 1,-1 1-1,1 0 1,3 6-1,-7-8-30,0 0 1,0 0-1,0 0 1,0 0-1,0 0 0,0 0 1,0 0-1,-1 0 1,1 1-1,-1-1 0,0 0 1,0 0-1,0 1 0,0-1 1,0 0-1,0 0 1,-1 1-1,1-1 0,-1 0 1,1 0-1,-1 0 1,0 1-1,0-1 0,0 0 1,0 0-1,0 0 0,0-1 1,-1 1-1,-1 2 1,-10 12 149,-1-1 0,-24 21 0,28-28-34,0 1-1,0 0 1,1 1-1,0 0 1,0 0-1,1 1 0,1 0 1,-12 23-1,18-33-108,1 1-1,-1-1 0,1 0 0,-1 0 1,1 1-1,0-1 0,-1 0 0,1 1 0,0-1 1,0 1-1,0-1 0,0 0 0,0 1 1,1-1-1,-1 0 0,0 1 0,1-1 1,-1 0-1,0 1 0,1-1 0,0 0 1,-1 0-1,1 1 0,0-1 0,0 1 1,1 0-25,0-1 0,0 1 1,0-1-1,1 0 0,-1 0 1,0 0-1,0 0 0,1 0 1,-1 0-1,1-1 0,-1 1 1,5 0-1,6 0 13,0-1-1,0 0 1,0-1-1,15-3 1,26-7 85,-34 5-114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5:22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16460,'-3'30'1456,"-6"2"-1000,1 2-176,-1 3 432,0 3-120,5-2-88,3-7-216,3-4-424,6-7-168,0-7-368,0-5-64,-3-6 512,-3-2-184,-4-3-160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5:22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17292,'9'-2'1616,"8"-2"-1024,6 0-240,6-1 688,4 0-207,11 2-585,1-2-352,1 5-1337,3 3 1337,-3 3-288,-1 3-168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5:23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15227,'9'3'211,"-1"1"0,1 0 0,-1 1 1,0 0-1,0 0 0,0 1 0,0 0 0,-1 0 0,0 0 0,-1 1 0,1 0 0,-1 1 0,-1 0 0,6 8 0,-8-9-167,1 0-1,-1 0 0,-1 0 0,1 0 1,-1 0-1,-1 0 0,1 1 0,-1-1 0,0 1 1,-1-1-1,0 1 0,0-1 0,-1 1 1,0-1-1,0 1 0,0-1 0,-1 1 1,-3 7-1,0-4-25,0 0 1,-1 0-1,0 0 0,0 0 1,-2-1-1,-10 13 1,-56 49 190,17-18 237,55-53-426,1 0-1,0 0 1,0 0-1,0 0 1,0 0 0,0 1-1,0-1 1,1 0 0,-1 0-1,0 1 1,0-1-1,1 0 1,-1 1 0,1-1-1,-1 1 1,1-1 0,0 1-1,0-1 1,-1 1-1,1-1 1,0 1 0,1 2-1,-1-3-2,1 0-1,0 1 0,0-1 0,0 0 0,0 0 1,0 0-1,0 0 0,0 0 0,0 0 0,0 0 1,0 0-1,1-1 0,-1 1 0,0 0 1,1-1-1,-1 1 0,0-1 0,3 1 0,8 2-11,1 0 0,0-2-1,24 2 1,-36-3-15,113-2-57,-49-1-5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34:44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80 15051,'-13'1'107,"0"1"-1,0 1 1,0 0-1,1 1 1,-1 0-1,1 1 1,0 0-1,0 1 1,1 1-1,0 0 1,0 0-1,0 1 0,1 0 1,0 1-1,1 0 1,0 1-1,0 0 1,1 0-1,0 1 1,1 0-1,0 0 1,1 0-1,0 1 1,1 0-1,0 1 1,1-1-1,0 1 1,1 0-1,1-1 1,0 2-1,0 13 1,2-19-86,0 1 1,1-1 0,0 1 0,0-1 0,1 1-1,0-1 1,1 0 0,0 0 0,0 0 0,1 0-1,0-1 1,0 1 0,1-1 0,-1 0 0,2 0 0,8 9-1,-9-11 2,0-1 0,0 1 0,0-2 0,1 1 0,0 0-1,-1-1 1,1 0 0,0-1 0,0 1 0,1-1 0,-1 0-1,0 0 1,1-1 0,-1 0 0,1 0 0,0-1 0,-1 0 0,1 0-1,-1 0 1,1-1 0,0 0 0,6-2 0,-2-1 40,0 0 1,0-1-1,-1 0 1,1-1-1,-1 0 0,-1-1 1,1 0-1,-1 0 1,0-1-1,-1 0 1,0-1-1,0 1 0,-1-2 1,0 1-1,0-1 1,-1 0-1,9-22 1,-9 20 29,-2-1 0,1 1 0,-2-1 0,0 0 1,0 0-1,-1 0 0,0-14 0,-2 18-42,0 0 0,0-1-1,-1 1 1,-1 0 0,1 0 0,-1 0 0,-1 1-1,0-1 1,0 0 0,-7-11 0,7 15-141,0 0 1,0 0-1,-1 0 1,0 1 0,1-1-1,-2 1 1,1 0-1,0 0 1,-1 0 0,0 1-1,0 0 1,0 0-1,0 0 1,-1 0 0,1 1-1,-1 0 1,1 0-1,-1 0 1,0 1 0,1 0-1,-1 0 1,0 0-1,0 1 1,0 0 0,-7 1-1,13-1 78,0 0 1,0-1-1,0 1 0,-1 0 1,1 0-1,0 0 0,0 0 1,0 0-1,0 0 0,-1 0 1,1 0-1,0 1 0,0-1 1,0 0-1,-1 0 0,1 0 1,0 0-1,0 0 0,0 0 1,0 0-1,0 0 0,-1 0 1,1 0-1,0 1 0,0-1 1,0 0-1,0 0 0,0 0 1,0 0-1,-1 0 0,1 0 1,0 1-1,0-1 0,0 0 1,0 0-1,0 0 0,0 0 1,0 1-1,0-1 0,0 0 1,0 0-1,0 0 0,0 1 1,11 5-636</inkml:trace>
  <inkml:trace contextRef="#ctx0" brushRef="#br0" timeOffset="1">948 0 19772,'-12'1'247,"0"0"1,-1 1-1,1 1 0,0 0 0,0 0 0,1 1 1,-1 1-1,1 0 0,-11 7 0,-2 2-15,0 1-1,-39 34 0,45-34-130,1 1 1,1 1-1,-26 36 0,36-45-90,1 0 1,0 1-1,0-1 0,1 1 0,0 0 1,1 0-1,0 1 0,0-1 1,1 1-1,1-1 0,-2 20 0,3-26-7,0 1-1,0-1 0,1 1 0,-1-1 0,1 1 0,0-1 0,0 1 1,0-1-1,1 0 0,-1 0 0,1 0 0,0 1 0,0-1 1,0-1-1,0 1 0,3 4 0,-1-4 2,0 0 1,0 0-1,1 0 1,-1 0-1,0-1 0,1 0 1,0 0-1,-1 0 1,1 0-1,6 1 0,6-1-31,0 1 0,-1-2-1,1 0 1,0-2-1,30-3 1,-13-1-176,0-2 0,0-2 0,0 0 0,-1-3 0,-1-1 0,0-1 0,39-24 0,-9 0-130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5:23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32 14907,'34'-17'1681,"-8"7"-953,-8 6-272,-18 12 840,-5 8-168,-17 12-255,-5 4-193,-7 5-336,-3 2-80,-5 0-128,-2-1-80,7-8-232,1-2-112,7-9-312,1-6-177,8-9 561,5-4-160,11-10-96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5:24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15259,'16'30'1513,"1"-5"-889,5-1-256,7 1 576,5-2-104,7-3-544,-1-4-440,5-3 232,0-3-96,-3-1-200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5:24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16652,'0'9'311,"-1"-1"0,1 1 0,0-1 0,0 1 0,1-1 0,0 0 0,1 1 1,0-1-1,0 0 0,6 14 0,-5-18-285,-1 0 0,1 1 0,0-1-1,0 0 1,0 0 0,1-1 0,-1 1 0,1-1 0,0 0 0,0 0-1,0 0 1,0 0 0,1-1 0,-1 1 0,1-1 0,-1 0 0,1-1-1,0 1 1,6 1 0,-1-2-278,0 1-1,0-1 1,0-1 0,1 1-1,-1-2 1,0 1 0,0-2-1,0 1 1,0-1 0,0-1-1,0 0 1,-1 0 0,1-1-1,-1 0 1,15-10 0,-10 5-64,0-1 1,-1 0-1,0-1 1,0-1 0,-2 0-1,1 0 1,-2-1-1,16-24 1,-43 81 3040,-92 114 302,24-39-2100,-54 129-1255,119-207 162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5:35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10474,'-20'21'1513,"1"1"-833,18-5-232,5-4 1640,15-4-1280,10-3-15,11-8-169,8 0-88,7-6-208,3-5-160,-3-3-376,-5 2-232,-12 2-1529,-12 4 1673,-25 8-288,4-2-264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5:36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13291,'-3'10'1176,"13"-6"-688,11-1-152,13-3 480,10 0-79,11-3-177,4 0-224,5-1-112,-7 2 32,-12 2-128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5:36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1 15835,'2'13'1217,"-15"14"-929,-11 8-128,-7 13 336,-7 4-144,-5 4-96,-5 1-56,0-4-104,2-7-40,8-14-24,6-7-8,8-15-160,4-9-112,9-11-312,9-10-136,3-16 536,5-8-152,5-9-112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5:37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13115,'14'1'1304,"2"16"-712,0 9-160,1 8 665,2 3-129,4 2-192,3 0-64,3-5-416,1-7-296,2-5-392,-1-9 432,-4-2-168,-2-3-160</inkml:trace>
  <inkml:trace contextRef="#ctx0" brushRef="#br0" timeOffset="1">873 1 16404,'-2'23'1176,"-5"9"-952,-3 2-104,0 8 256,0 5-160,2-2-32,1-2-88,4-5-216,3-10-136,0-7-328,0-8-72,-1-12 464,-6 1-144,-1-8-129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5:37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15563,'13'22'1417,"9"-5"-953,4-1-216,7 1 392,5-1-184,5-10-704,3-3 456,4-7-224,-1-11-120,0-5-136</inkml:trace>
  <inkml:trace contextRef="#ctx0" brushRef="#br0" timeOffset="1">615 101 12691,'-1'4'269,"1"0"1,0-1-1,0 1 1,0 0 0,1 0-1,-1 0 1,1 0-1,0 0 1,0 0-1,1-1 1,-1 1 0,1 0-1,-1-1 1,1 1-1,0-1 1,5 6 0,-5-7-232,0 0 0,0-1 0,0 1 1,1-1-1,-1 1 0,0-1 1,1 0-1,-1 0 0,1 0 0,0 0 1,-1 0-1,1-1 0,-1 1 1,1-1-1,0 0 0,0 0 1,-1 0-1,1 0 0,0 0 0,-1 0 1,1-1-1,0 1 0,-1-1 1,1 0-1,2-1 0,8-3-377,0 0 1,-1-1-1,0-1 0,0 0 0,20-16 0,48-49-2663,-30 26 1581,-36 35 1392,-14 11 35,0 0 1,0 0-1,0 0 0,1 0 1,-1 0-1,0 0 1,0 0-1,0 0 0,0 0 1,0 0-1,0 1 1,1-1-1,-1 0 1,0 0-1,0 0 0,0 0 1,0 0-1,0 0 1,0 0-1,0 0 0,0 0 1,1 0-1,-1 0 1,0 0-1,0 0 0,0 1 1,0-1-1,0 0 1,0 0-1,0 0 1,0 0-1,0 0 0,0 0 1,0 0-1,0 0 1,0 1-1,0-1 0,0 0 1,0 0-1,0 0 1,0 0-1,0 0 0,0 0 1,0 1-1,0-1 1,0 0-1,0 0 1,0 0-1,0 0 0,0 0 1,0 0-1,0 0 1,0 1-1,0-1 0,-12 28 1105,9-21-878,-55 108 3754,30-65-3319,3 2 0,-22 64 0,46-114-681,0 0 0,0 0-1,1 0 1,-1 0 0,1 1 0,0-1 0,-1 0 0,1 0 0,0 0-1,0 1 1,0-1 0,1 0 0,0 5 0,6 2-190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5:38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0 14083,'8'11'1424,"0"7"-992,1 11-152,1 6 865,-1 13-793,-2 4 0,-4 4-32,-3 2-64,-13 0-104,-5-3-64,-13-2-176,-10-1-80,-14-5-200,-4-2-200,-8-6 440,2-3-112,-4-10-88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5:38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8 14835,'-18'-7'1208,"-8"8"-896,-4 9-119,-15 19 383,0 12-72,0 22-48,0 11-88,6 13-96,8 6-8,12 8-40,7 3 8,14-6-184,9-7-184,14-23-464,9-11 2240,19-25-1600,10-15 40,8-23 48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01FF9-8880-47B8-9A91-1FE88154972E}" type="datetimeFigureOut">
              <a:rPr lang="de-DE" smtClean="0"/>
              <a:t>16.05.2022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219DA-008B-4E20-A566-652F502F86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5321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44881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88934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79717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900265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290677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989729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133680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010575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47446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37491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47298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18904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62718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457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38387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2886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42727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16.05.2022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74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16.05.2022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77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16.05.2022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863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46717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16.05.2022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972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16.05.2022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46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16.05.2022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16.05.2022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13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16.05.2022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95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16.05.2022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82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16.05.2022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844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16.05.2022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13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34C2F-5BEB-4907-856B-1C3F84EA353E}" type="datetimeFigureOut">
              <a:rPr lang="de-DE" smtClean="0"/>
              <a:t>16.05.2022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54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support.microsoft.com/en-us/office/excel-functions-translator-f262d0c0-991c-485b-89b6-32cc8d326889" TargetMode="External"/><Relationship Id="rId5" Type="http://schemas.openxmlformats.org/officeDocument/2006/relationships/hyperlink" Target="https://en.excel-translator.de/translator/" TargetMode="External"/><Relationship Id="rId4" Type="http://schemas.openxmlformats.org/officeDocument/2006/relationships/hyperlink" Target="http://www.bernhardkoester.de/vorlesungen/inhalt.html" TargetMode="External"/></Relationships>
</file>

<file path=ppt/slides/_rels/slide10.xml.rels><?xml version="1.0" encoding="UTF-8" standalone="yes"?>
<Relationships xmlns="http://schemas.openxmlformats.org/package/2006/relationships"><Relationship Id="rId21" Type="http://schemas.openxmlformats.org/officeDocument/2006/relationships/image" Target="../media/image1235.png"/><Relationship Id="rId170" Type="http://schemas.openxmlformats.org/officeDocument/2006/relationships/customXml" Target="../ink/ink1302.xml"/><Relationship Id="rId268" Type="http://schemas.openxmlformats.org/officeDocument/2006/relationships/customXml" Target="../ink/ink1351.xml"/><Relationship Id="rId475" Type="http://schemas.openxmlformats.org/officeDocument/2006/relationships/customXml" Target="../ink/ink1455.xml"/><Relationship Id="rId682" Type="http://schemas.openxmlformats.org/officeDocument/2006/relationships/image" Target="../media/image1565.png"/><Relationship Id="rId128" Type="http://schemas.openxmlformats.org/officeDocument/2006/relationships/customXml" Target="../ink/ink1281.xml"/><Relationship Id="rId335" Type="http://schemas.openxmlformats.org/officeDocument/2006/relationships/customXml" Target="../ink/ink1385.xml"/><Relationship Id="rId542" Type="http://schemas.openxmlformats.org/officeDocument/2006/relationships/image" Target="../media/image1495.png"/><Relationship Id="rId987" Type="http://schemas.openxmlformats.org/officeDocument/2006/relationships/customXml" Target="../ink/ink1711.xml"/><Relationship Id="rId1172" Type="http://schemas.openxmlformats.org/officeDocument/2006/relationships/image" Target="../media/image1810.png"/><Relationship Id="rId402" Type="http://schemas.openxmlformats.org/officeDocument/2006/relationships/image" Target="../media/image1425.png"/><Relationship Id="rId847" Type="http://schemas.openxmlformats.org/officeDocument/2006/relationships/customXml" Target="../ink/ink1641.xml"/><Relationship Id="rId1032" Type="http://schemas.openxmlformats.org/officeDocument/2006/relationships/image" Target="../media/image1740.png"/><Relationship Id="rId707" Type="http://schemas.openxmlformats.org/officeDocument/2006/relationships/customXml" Target="../ink/ink1571.xml"/><Relationship Id="rId914" Type="http://schemas.openxmlformats.org/officeDocument/2006/relationships/image" Target="../media/image1681.png"/><Relationship Id="rId1337" Type="http://schemas.openxmlformats.org/officeDocument/2006/relationships/image" Target="../media/image1891.png"/><Relationship Id="rId43" Type="http://schemas.openxmlformats.org/officeDocument/2006/relationships/image" Target="../media/image1246.png"/><Relationship Id="rId1404" Type="http://schemas.openxmlformats.org/officeDocument/2006/relationships/customXml" Target="../ink/ink1920.xml"/><Relationship Id="rId192" Type="http://schemas.openxmlformats.org/officeDocument/2006/relationships/customXml" Target="../ink/ink1313.xml"/><Relationship Id="rId497" Type="http://schemas.openxmlformats.org/officeDocument/2006/relationships/customXml" Target="../ink/ink1466.xml"/><Relationship Id="rId357" Type="http://schemas.openxmlformats.org/officeDocument/2006/relationships/customXml" Target="../ink/ink1396.xml"/><Relationship Id="rId1194" Type="http://schemas.openxmlformats.org/officeDocument/2006/relationships/image" Target="../media/image1821.png"/><Relationship Id="rId217" Type="http://schemas.openxmlformats.org/officeDocument/2006/relationships/image" Target="../media/image1333.png"/><Relationship Id="rId564" Type="http://schemas.openxmlformats.org/officeDocument/2006/relationships/image" Target="../media/image1506.png"/><Relationship Id="rId771" Type="http://schemas.openxmlformats.org/officeDocument/2006/relationships/customXml" Target="../ink/ink1603.xml"/><Relationship Id="rId869" Type="http://schemas.openxmlformats.org/officeDocument/2006/relationships/customXml" Target="../ink/ink1652.xml"/><Relationship Id="rId424" Type="http://schemas.openxmlformats.org/officeDocument/2006/relationships/image" Target="../media/image1436.png"/><Relationship Id="rId631" Type="http://schemas.openxmlformats.org/officeDocument/2006/relationships/customXml" Target="../ink/ink1533.xml"/><Relationship Id="rId729" Type="http://schemas.openxmlformats.org/officeDocument/2006/relationships/customXml" Target="../ink/ink1582.xml"/><Relationship Id="rId1054" Type="http://schemas.openxmlformats.org/officeDocument/2006/relationships/image" Target="../media/image1751.png"/><Relationship Id="rId1261" Type="http://schemas.openxmlformats.org/officeDocument/2006/relationships/customXml" Target="../ink/ink1848.xml"/><Relationship Id="rId1359" Type="http://schemas.openxmlformats.org/officeDocument/2006/relationships/image" Target="../media/image1902.png"/><Relationship Id="rId936" Type="http://schemas.openxmlformats.org/officeDocument/2006/relationships/image" Target="../media/image1692.png"/><Relationship Id="rId1121" Type="http://schemas.openxmlformats.org/officeDocument/2006/relationships/customXml" Target="../ink/ink1778.xml"/><Relationship Id="rId1219" Type="http://schemas.openxmlformats.org/officeDocument/2006/relationships/customXml" Target="../ink/ink1827.xml"/><Relationship Id="rId65" Type="http://schemas.openxmlformats.org/officeDocument/2006/relationships/image" Target="../media/image1257.png"/><Relationship Id="rId281" Type="http://schemas.openxmlformats.org/officeDocument/2006/relationships/image" Target="../media/image1365.png"/><Relationship Id="rId141" Type="http://schemas.openxmlformats.org/officeDocument/2006/relationships/image" Target="../media/image1295.png"/><Relationship Id="rId379" Type="http://schemas.openxmlformats.org/officeDocument/2006/relationships/customXml" Target="../ink/ink1407.xml"/><Relationship Id="rId586" Type="http://schemas.openxmlformats.org/officeDocument/2006/relationships/image" Target="../media/image1517.png"/><Relationship Id="rId793" Type="http://schemas.openxmlformats.org/officeDocument/2006/relationships/customXml" Target="../ink/ink1614.xml"/><Relationship Id="rId7" Type="http://schemas.openxmlformats.org/officeDocument/2006/relationships/image" Target="../media/image1228.png"/><Relationship Id="rId239" Type="http://schemas.openxmlformats.org/officeDocument/2006/relationships/image" Target="../media/image1344.png"/><Relationship Id="rId446" Type="http://schemas.openxmlformats.org/officeDocument/2006/relationships/image" Target="../media/image1447.png"/><Relationship Id="rId653" Type="http://schemas.openxmlformats.org/officeDocument/2006/relationships/customXml" Target="../ink/ink1544.xml"/><Relationship Id="rId1076" Type="http://schemas.openxmlformats.org/officeDocument/2006/relationships/image" Target="../media/image1762.png"/><Relationship Id="rId1283" Type="http://schemas.openxmlformats.org/officeDocument/2006/relationships/customXml" Target="../ink/ink1859.xml"/><Relationship Id="rId306" Type="http://schemas.openxmlformats.org/officeDocument/2006/relationships/image" Target="../media/image1377.png"/><Relationship Id="rId860" Type="http://schemas.openxmlformats.org/officeDocument/2006/relationships/image" Target="../media/image1654.png"/><Relationship Id="rId958" Type="http://schemas.openxmlformats.org/officeDocument/2006/relationships/image" Target="../media/image1703.png"/><Relationship Id="rId1143" Type="http://schemas.openxmlformats.org/officeDocument/2006/relationships/customXml" Target="../ink/ink1789.xml"/><Relationship Id="rId87" Type="http://schemas.openxmlformats.org/officeDocument/2006/relationships/image" Target="../media/image1268.png"/><Relationship Id="rId513" Type="http://schemas.openxmlformats.org/officeDocument/2006/relationships/customXml" Target="../ink/ink1474.xml"/><Relationship Id="rId720" Type="http://schemas.openxmlformats.org/officeDocument/2006/relationships/image" Target="../media/image1584.png"/><Relationship Id="rId818" Type="http://schemas.openxmlformats.org/officeDocument/2006/relationships/image" Target="../media/image1633.png"/><Relationship Id="rId1350" Type="http://schemas.openxmlformats.org/officeDocument/2006/relationships/customXml" Target="../ink/ink1893.xml"/><Relationship Id="rId1003" Type="http://schemas.openxmlformats.org/officeDocument/2006/relationships/customXml" Target="../ink/ink1719.xml"/><Relationship Id="rId1210" Type="http://schemas.openxmlformats.org/officeDocument/2006/relationships/image" Target="../media/image1829.png"/><Relationship Id="rId1308" Type="http://schemas.openxmlformats.org/officeDocument/2006/relationships/customXml" Target="../ink/ink1872.xml"/><Relationship Id="rId14" Type="http://schemas.openxmlformats.org/officeDocument/2006/relationships/customXml" Target="../ink/ink1224.xml"/><Relationship Id="rId163" Type="http://schemas.openxmlformats.org/officeDocument/2006/relationships/image" Target="../media/image1306.png"/><Relationship Id="rId370" Type="http://schemas.openxmlformats.org/officeDocument/2006/relationships/image" Target="../media/image1409.png"/><Relationship Id="rId230" Type="http://schemas.openxmlformats.org/officeDocument/2006/relationships/customXml" Target="../ink/ink1332.xml"/><Relationship Id="rId468" Type="http://schemas.openxmlformats.org/officeDocument/2006/relationships/image" Target="../media/image1458.png"/><Relationship Id="rId675" Type="http://schemas.openxmlformats.org/officeDocument/2006/relationships/customXml" Target="../ink/ink1555.xml"/><Relationship Id="rId882" Type="http://schemas.openxmlformats.org/officeDocument/2006/relationships/image" Target="../media/image1665.png"/><Relationship Id="rId1098" Type="http://schemas.openxmlformats.org/officeDocument/2006/relationships/image" Target="../media/image1773.png"/><Relationship Id="rId328" Type="http://schemas.openxmlformats.org/officeDocument/2006/relationships/image" Target="../media/image1388.png"/><Relationship Id="rId535" Type="http://schemas.openxmlformats.org/officeDocument/2006/relationships/customXml" Target="../ink/ink1485.xml"/><Relationship Id="rId742" Type="http://schemas.openxmlformats.org/officeDocument/2006/relationships/image" Target="../media/image1595.png"/><Relationship Id="rId1165" Type="http://schemas.openxmlformats.org/officeDocument/2006/relationships/customXml" Target="../ink/ink1800.xml"/><Relationship Id="rId1372" Type="http://schemas.openxmlformats.org/officeDocument/2006/relationships/customXml" Target="../ink/ink1904.xml"/><Relationship Id="rId602" Type="http://schemas.openxmlformats.org/officeDocument/2006/relationships/image" Target="../media/image1525.png"/><Relationship Id="rId1025" Type="http://schemas.openxmlformats.org/officeDocument/2006/relationships/customXml" Target="../ink/ink1730.xml"/><Relationship Id="rId1232" Type="http://schemas.openxmlformats.org/officeDocument/2006/relationships/image" Target="../media/image1839.png"/><Relationship Id="rId907" Type="http://schemas.openxmlformats.org/officeDocument/2006/relationships/customXml" Target="../ink/ink1671.xml"/><Relationship Id="rId36" Type="http://schemas.openxmlformats.org/officeDocument/2006/relationships/customXml" Target="../ink/ink1235.xml"/><Relationship Id="rId185" Type="http://schemas.openxmlformats.org/officeDocument/2006/relationships/image" Target="../media/image1317.png"/><Relationship Id="rId392" Type="http://schemas.openxmlformats.org/officeDocument/2006/relationships/image" Target="../media/image1420.png"/><Relationship Id="rId697" Type="http://schemas.openxmlformats.org/officeDocument/2006/relationships/customXml" Target="../ink/ink1566.xml"/><Relationship Id="rId252" Type="http://schemas.openxmlformats.org/officeDocument/2006/relationships/customXml" Target="../ink/ink1343.xml"/><Relationship Id="rId1187" Type="http://schemas.openxmlformats.org/officeDocument/2006/relationships/customXml" Target="../ink/ink1811.xml"/><Relationship Id="rId112" Type="http://schemas.openxmlformats.org/officeDocument/2006/relationships/customXml" Target="../ink/ink1273.xml"/><Relationship Id="rId557" Type="http://schemas.openxmlformats.org/officeDocument/2006/relationships/customXml" Target="../ink/ink1496.xml"/><Relationship Id="rId764" Type="http://schemas.openxmlformats.org/officeDocument/2006/relationships/image" Target="../media/image1606.png"/><Relationship Id="rId971" Type="http://schemas.openxmlformats.org/officeDocument/2006/relationships/customXml" Target="../ink/ink1703.xml"/><Relationship Id="rId1394" Type="http://schemas.openxmlformats.org/officeDocument/2006/relationships/customXml" Target="../ink/ink1915.xml"/><Relationship Id="rId417" Type="http://schemas.openxmlformats.org/officeDocument/2006/relationships/customXml" Target="../ink/ink1426.xml"/><Relationship Id="rId624" Type="http://schemas.openxmlformats.org/officeDocument/2006/relationships/image" Target="../media/image1536.png"/><Relationship Id="rId831" Type="http://schemas.openxmlformats.org/officeDocument/2006/relationships/customXml" Target="../ink/ink1633.xml"/><Relationship Id="rId1047" Type="http://schemas.openxmlformats.org/officeDocument/2006/relationships/customXml" Target="../ink/ink1741.xml"/><Relationship Id="rId1254" Type="http://schemas.openxmlformats.org/officeDocument/2006/relationships/image" Target="../media/image1850.png"/><Relationship Id="rId929" Type="http://schemas.openxmlformats.org/officeDocument/2006/relationships/customXml" Target="../ink/ink1682.xml"/><Relationship Id="rId1114" Type="http://schemas.openxmlformats.org/officeDocument/2006/relationships/image" Target="../media/image1781.png"/><Relationship Id="rId1321" Type="http://schemas.openxmlformats.org/officeDocument/2006/relationships/image" Target="../media/image1883.png"/><Relationship Id="rId58" Type="http://schemas.openxmlformats.org/officeDocument/2006/relationships/customXml" Target="../ink/ink1246.xml"/><Relationship Id="rId1419" Type="http://schemas.openxmlformats.org/officeDocument/2006/relationships/image" Target="../media/image1932.png"/><Relationship Id="rId274" Type="http://schemas.openxmlformats.org/officeDocument/2006/relationships/customXml" Target="../ink/ink1354.xml"/><Relationship Id="rId481" Type="http://schemas.openxmlformats.org/officeDocument/2006/relationships/customXml" Target="../ink/ink1458.xml"/><Relationship Id="rId134" Type="http://schemas.openxmlformats.org/officeDocument/2006/relationships/customXml" Target="../ink/ink1284.xml"/><Relationship Id="rId579" Type="http://schemas.openxmlformats.org/officeDocument/2006/relationships/customXml" Target="../ink/ink1507.xml"/><Relationship Id="rId786" Type="http://schemas.openxmlformats.org/officeDocument/2006/relationships/image" Target="../media/image1617.png"/><Relationship Id="rId993" Type="http://schemas.openxmlformats.org/officeDocument/2006/relationships/customXml" Target="../ink/ink1714.xml"/><Relationship Id="rId341" Type="http://schemas.openxmlformats.org/officeDocument/2006/relationships/customXml" Target="../ink/ink1388.xml"/><Relationship Id="rId439" Type="http://schemas.openxmlformats.org/officeDocument/2006/relationships/customXml" Target="../ink/ink1437.xml"/><Relationship Id="rId646" Type="http://schemas.openxmlformats.org/officeDocument/2006/relationships/image" Target="../media/image1547.png"/><Relationship Id="rId1069" Type="http://schemas.openxmlformats.org/officeDocument/2006/relationships/customXml" Target="../ink/ink1752.xml"/><Relationship Id="rId1276" Type="http://schemas.openxmlformats.org/officeDocument/2006/relationships/image" Target="../media/image1861.png"/><Relationship Id="rId201" Type="http://schemas.openxmlformats.org/officeDocument/2006/relationships/image" Target="../media/image1325.png"/><Relationship Id="rId506" Type="http://schemas.openxmlformats.org/officeDocument/2006/relationships/image" Target="../media/image1477.png"/><Relationship Id="rId853" Type="http://schemas.openxmlformats.org/officeDocument/2006/relationships/customXml" Target="../ink/ink1644.xml"/><Relationship Id="rId1136" Type="http://schemas.openxmlformats.org/officeDocument/2006/relationships/image" Target="../media/image1792.png"/><Relationship Id="rId713" Type="http://schemas.openxmlformats.org/officeDocument/2006/relationships/customXml" Target="../ink/ink1574.xml"/><Relationship Id="rId920" Type="http://schemas.openxmlformats.org/officeDocument/2006/relationships/image" Target="../media/image1684.png"/><Relationship Id="rId1343" Type="http://schemas.openxmlformats.org/officeDocument/2006/relationships/image" Target="../media/image1894.png"/><Relationship Id="rId1203" Type="http://schemas.openxmlformats.org/officeDocument/2006/relationships/customXml" Target="../ink/ink1819.xml"/><Relationship Id="rId1410" Type="http://schemas.openxmlformats.org/officeDocument/2006/relationships/customXml" Target="../ink/ink1923.xml"/><Relationship Id="rId296" Type="http://schemas.openxmlformats.org/officeDocument/2006/relationships/image" Target="../media/image1372.png"/><Relationship Id="rId156" Type="http://schemas.openxmlformats.org/officeDocument/2006/relationships/customXml" Target="../ink/ink1295.xml"/><Relationship Id="rId363" Type="http://schemas.openxmlformats.org/officeDocument/2006/relationships/customXml" Target="../ink/ink1399.xml"/><Relationship Id="rId570" Type="http://schemas.openxmlformats.org/officeDocument/2006/relationships/image" Target="../media/image1509.png"/><Relationship Id="rId223" Type="http://schemas.openxmlformats.org/officeDocument/2006/relationships/image" Target="../media/image1336.png"/><Relationship Id="rId430" Type="http://schemas.openxmlformats.org/officeDocument/2006/relationships/image" Target="../media/image1439.png"/><Relationship Id="rId668" Type="http://schemas.openxmlformats.org/officeDocument/2006/relationships/image" Target="../media/image1558.png"/><Relationship Id="rId875" Type="http://schemas.openxmlformats.org/officeDocument/2006/relationships/customXml" Target="../ink/ink1655.xml"/><Relationship Id="rId1060" Type="http://schemas.openxmlformats.org/officeDocument/2006/relationships/image" Target="../media/image1754.png"/><Relationship Id="rId1298" Type="http://schemas.openxmlformats.org/officeDocument/2006/relationships/customXml" Target="../ink/ink1867.xml"/><Relationship Id="rId528" Type="http://schemas.openxmlformats.org/officeDocument/2006/relationships/image" Target="../media/image1488.png"/><Relationship Id="rId735" Type="http://schemas.openxmlformats.org/officeDocument/2006/relationships/customXml" Target="../ink/ink1585.xml"/><Relationship Id="rId942" Type="http://schemas.openxmlformats.org/officeDocument/2006/relationships/image" Target="../media/image1695.png"/><Relationship Id="rId1158" Type="http://schemas.openxmlformats.org/officeDocument/2006/relationships/image" Target="../media/image1803.png"/><Relationship Id="rId1365" Type="http://schemas.openxmlformats.org/officeDocument/2006/relationships/image" Target="../media/image1905.png"/><Relationship Id="rId1018" Type="http://schemas.openxmlformats.org/officeDocument/2006/relationships/image" Target="../media/image1733.png"/><Relationship Id="rId1225" Type="http://schemas.openxmlformats.org/officeDocument/2006/relationships/customXml" Target="../ink/ink1830.xml"/><Relationship Id="rId71" Type="http://schemas.openxmlformats.org/officeDocument/2006/relationships/image" Target="../media/image1260.png"/><Relationship Id="rId802" Type="http://schemas.openxmlformats.org/officeDocument/2006/relationships/image" Target="../media/image1625.png"/><Relationship Id="rId29" Type="http://schemas.openxmlformats.org/officeDocument/2006/relationships/image" Target="../media/image1239.png"/><Relationship Id="rId178" Type="http://schemas.openxmlformats.org/officeDocument/2006/relationships/customXml" Target="../ink/ink1306.xml"/><Relationship Id="rId385" Type="http://schemas.openxmlformats.org/officeDocument/2006/relationships/customXml" Target="../ink/ink1410.xml"/><Relationship Id="rId592" Type="http://schemas.openxmlformats.org/officeDocument/2006/relationships/image" Target="../media/image1520.png"/><Relationship Id="rId245" Type="http://schemas.openxmlformats.org/officeDocument/2006/relationships/image" Target="../media/image1347.png"/><Relationship Id="rId452" Type="http://schemas.openxmlformats.org/officeDocument/2006/relationships/image" Target="../media/image1450.png"/><Relationship Id="rId897" Type="http://schemas.openxmlformats.org/officeDocument/2006/relationships/customXml" Target="../ink/ink1666.xml"/><Relationship Id="rId1082" Type="http://schemas.openxmlformats.org/officeDocument/2006/relationships/image" Target="../media/image1765.png"/><Relationship Id="rId105" Type="http://schemas.openxmlformats.org/officeDocument/2006/relationships/image" Target="../media/image1277.png"/><Relationship Id="rId312" Type="http://schemas.openxmlformats.org/officeDocument/2006/relationships/image" Target="../media/image1380.png"/><Relationship Id="rId757" Type="http://schemas.openxmlformats.org/officeDocument/2006/relationships/customXml" Target="../ink/ink1596.xml"/><Relationship Id="rId964" Type="http://schemas.openxmlformats.org/officeDocument/2006/relationships/image" Target="../media/image1706.png"/><Relationship Id="rId1387" Type="http://schemas.openxmlformats.org/officeDocument/2006/relationships/image" Target="../media/image1916.png"/><Relationship Id="rId93" Type="http://schemas.openxmlformats.org/officeDocument/2006/relationships/image" Target="../media/image1271.png"/><Relationship Id="rId617" Type="http://schemas.openxmlformats.org/officeDocument/2006/relationships/customXml" Target="../ink/ink1526.xml"/><Relationship Id="rId824" Type="http://schemas.openxmlformats.org/officeDocument/2006/relationships/image" Target="../media/image1636.png"/><Relationship Id="rId1247" Type="http://schemas.openxmlformats.org/officeDocument/2006/relationships/customXml" Target="../ink/ink1841.xml"/><Relationship Id="rId1107" Type="http://schemas.openxmlformats.org/officeDocument/2006/relationships/customXml" Target="../ink/ink1771.xml"/><Relationship Id="rId1314" Type="http://schemas.openxmlformats.org/officeDocument/2006/relationships/customXml" Target="../ink/ink1875.xml"/><Relationship Id="rId20" Type="http://schemas.openxmlformats.org/officeDocument/2006/relationships/customXml" Target="../ink/ink1227.xml"/><Relationship Id="rId267" Type="http://schemas.openxmlformats.org/officeDocument/2006/relationships/image" Target="../media/image1358.png"/><Relationship Id="rId474" Type="http://schemas.openxmlformats.org/officeDocument/2006/relationships/image" Target="../media/image1461.png"/><Relationship Id="rId127" Type="http://schemas.openxmlformats.org/officeDocument/2006/relationships/image" Target="../media/image1288.png"/><Relationship Id="rId681" Type="http://schemas.openxmlformats.org/officeDocument/2006/relationships/customXml" Target="../ink/ink1558.xml"/><Relationship Id="rId779" Type="http://schemas.openxmlformats.org/officeDocument/2006/relationships/customXml" Target="../ink/ink1607.xml"/><Relationship Id="rId986" Type="http://schemas.openxmlformats.org/officeDocument/2006/relationships/image" Target="../media/image1717.png"/><Relationship Id="rId334" Type="http://schemas.openxmlformats.org/officeDocument/2006/relationships/image" Target="../media/image1391.png"/><Relationship Id="rId541" Type="http://schemas.openxmlformats.org/officeDocument/2006/relationships/customXml" Target="../ink/ink1488.xml"/><Relationship Id="rId639" Type="http://schemas.openxmlformats.org/officeDocument/2006/relationships/customXml" Target="../ink/ink1537.xml"/><Relationship Id="rId1171" Type="http://schemas.openxmlformats.org/officeDocument/2006/relationships/customXml" Target="../ink/ink1803.xml"/><Relationship Id="rId1269" Type="http://schemas.openxmlformats.org/officeDocument/2006/relationships/customXml" Target="../ink/ink1852.xml"/><Relationship Id="rId401" Type="http://schemas.openxmlformats.org/officeDocument/2006/relationships/customXml" Target="../ink/ink1418.xml"/><Relationship Id="rId846" Type="http://schemas.openxmlformats.org/officeDocument/2006/relationships/image" Target="../media/image1647.png"/><Relationship Id="rId1031" Type="http://schemas.openxmlformats.org/officeDocument/2006/relationships/customXml" Target="../ink/ink1733.xml"/><Relationship Id="rId1129" Type="http://schemas.openxmlformats.org/officeDocument/2006/relationships/customXml" Target="../ink/ink1782.xml"/><Relationship Id="rId706" Type="http://schemas.openxmlformats.org/officeDocument/2006/relationships/image" Target="../media/image1577.png"/><Relationship Id="rId913" Type="http://schemas.openxmlformats.org/officeDocument/2006/relationships/customXml" Target="../ink/ink1674.xml"/><Relationship Id="rId1336" Type="http://schemas.openxmlformats.org/officeDocument/2006/relationships/customXml" Target="../ink/ink1886.xml"/><Relationship Id="rId42" Type="http://schemas.openxmlformats.org/officeDocument/2006/relationships/customXml" Target="../ink/ink1238.xml"/><Relationship Id="rId1403" Type="http://schemas.openxmlformats.org/officeDocument/2006/relationships/image" Target="../media/image1924.png"/><Relationship Id="rId191" Type="http://schemas.openxmlformats.org/officeDocument/2006/relationships/image" Target="../media/image1320.png"/><Relationship Id="rId289" Type="http://schemas.openxmlformats.org/officeDocument/2006/relationships/image" Target="../media/image1369.png"/><Relationship Id="rId496" Type="http://schemas.openxmlformats.org/officeDocument/2006/relationships/image" Target="../media/image1472.png"/><Relationship Id="rId149" Type="http://schemas.openxmlformats.org/officeDocument/2006/relationships/image" Target="../media/image1299.png"/><Relationship Id="rId356" Type="http://schemas.openxmlformats.org/officeDocument/2006/relationships/image" Target="../media/image1402.png"/><Relationship Id="rId563" Type="http://schemas.openxmlformats.org/officeDocument/2006/relationships/customXml" Target="../ink/ink1499.xml"/><Relationship Id="rId770" Type="http://schemas.openxmlformats.org/officeDocument/2006/relationships/image" Target="../media/image1609.png"/><Relationship Id="rId1193" Type="http://schemas.openxmlformats.org/officeDocument/2006/relationships/customXml" Target="../ink/ink1814.xml"/><Relationship Id="rId216" Type="http://schemas.openxmlformats.org/officeDocument/2006/relationships/customXml" Target="../ink/ink1325.xml"/><Relationship Id="rId423" Type="http://schemas.openxmlformats.org/officeDocument/2006/relationships/customXml" Target="../ink/ink1429.xml"/><Relationship Id="rId868" Type="http://schemas.openxmlformats.org/officeDocument/2006/relationships/image" Target="../media/image1658.png"/><Relationship Id="rId1053" Type="http://schemas.openxmlformats.org/officeDocument/2006/relationships/customXml" Target="../ink/ink1744.xml"/><Relationship Id="rId1260" Type="http://schemas.openxmlformats.org/officeDocument/2006/relationships/image" Target="../media/image1853.png"/><Relationship Id="rId630" Type="http://schemas.openxmlformats.org/officeDocument/2006/relationships/image" Target="../media/image1539.png"/><Relationship Id="rId728" Type="http://schemas.openxmlformats.org/officeDocument/2006/relationships/image" Target="../media/image1588.png"/><Relationship Id="rId935" Type="http://schemas.openxmlformats.org/officeDocument/2006/relationships/customXml" Target="../ink/ink1685.xml"/><Relationship Id="rId1358" Type="http://schemas.openxmlformats.org/officeDocument/2006/relationships/customXml" Target="../ink/ink1897.xml"/><Relationship Id="rId64" Type="http://schemas.openxmlformats.org/officeDocument/2006/relationships/customXml" Target="../ink/ink1249.xml"/><Relationship Id="rId1120" Type="http://schemas.openxmlformats.org/officeDocument/2006/relationships/image" Target="../media/image1784.png"/><Relationship Id="rId1218" Type="http://schemas.openxmlformats.org/officeDocument/2006/relationships/image" Target="../media/image1833.png"/><Relationship Id="rId1425" Type="http://schemas.openxmlformats.org/officeDocument/2006/relationships/image" Target="../media/image1935.png"/><Relationship Id="rId280" Type="http://schemas.openxmlformats.org/officeDocument/2006/relationships/customXml" Target="../ink/ink1357.xml"/><Relationship Id="rId140" Type="http://schemas.openxmlformats.org/officeDocument/2006/relationships/customXml" Target="../ink/ink1287.xml"/><Relationship Id="rId378" Type="http://schemas.openxmlformats.org/officeDocument/2006/relationships/image" Target="../media/image1413.png"/><Relationship Id="rId585" Type="http://schemas.openxmlformats.org/officeDocument/2006/relationships/customXml" Target="../ink/ink1510.xml"/><Relationship Id="rId792" Type="http://schemas.openxmlformats.org/officeDocument/2006/relationships/image" Target="../media/image1620.png"/><Relationship Id="rId6" Type="http://schemas.openxmlformats.org/officeDocument/2006/relationships/customXml" Target="../ink/ink1220.xml"/><Relationship Id="rId238" Type="http://schemas.openxmlformats.org/officeDocument/2006/relationships/customXml" Target="../ink/ink1336.xml"/><Relationship Id="rId445" Type="http://schemas.openxmlformats.org/officeDocument/2006/relationships/customXml" Target="../ink/ink1440.xml"/><Relationship Id="rId652" Type="http://schemas.openxmlformats.org/officeDocument/2006/relationships/image" Target="../media/image1550.png"/><Relationship Id="rId1075" Type="http://schemas.openxmlformats.org/officeDocument/2006/relationships/customXml" Target="../ink/ink1755.xml"/><Relationship Id="rId1282" Type="http://schemas.openxmlformats.org/officeDocument/2006/relationships/image" Target="../media/image1864.png"/><Relationship Id="rId305" Type="http://schemas.openxmlformats.org/officeDocument/2006/relationships/customXml" Target="../ink/ink1370.xml"/><Relationship Id="rId512" Type="http://schemas.openxmlformats.org/officeDocument/2006/relationships/image" Target="../media/image1480.png"/><Relationship Id="rId957" Type="http://schemas.openxmlformats.org/officeDocument/2006/relationships/customXml" Target="../ink/ink1696.xml"/><Relationship Id="rId1142" Type="http://schemas.openxmlformats.org/officeDocument/2006/relationships/image" Target="../media/image1795.png"/><Relationship Id="rId86" Type="http://schemas.openxmlformats.org/officeDocument/2006/relationships/customXml" Target="../ink/ink1260.xml"/><Relationship Id="rId817" Type="http://schemas.openxmlformats.org/officeDocument/2006/relationships/customXml" Target="../ink/ink1626.xml"/><Relationship Id="rId1002" Type="http://schemas.openxmlformats.org/officeDocument/2006/relationships/image" Target="../media/image1725.png"/><Relationship Id="rId1307" Type="http://schemas.openxmlformats.org/officeDocument/2006/relationships/image" Target="../media/image1876.png"/><Relationship Id="rId13" Type="http://schemas.openxmlformats.org/officeDocument/2006/relationships/image" Target="../media/image1231.png"/><Relationship Id="rId162" Type="http://schemas.openxmlformats.org/officeDocument/2006/relationships/customXml" Target="../ink/ink1298.xml"/><Relationship Id="rId467" Type="http://schemas.openxmlformats.org/officeDocument/2006/relationships/customXml" Target="../ink/ink1451.xml"/><Relationship Id="rId1097" Type="http://schemas.openxmlformats.org/officeDocument/2006/relationships/customXml" Target="../ink/ink1766.xml"/><Relationship Id="rId674" Type="http://schemas.openxmlformats.org/officeDocument/2006/relationships/image" Target="../media/image1561.png"/><Relationship Id="rId881" Type="http://schemas.openxmlformats.org/officeDocument/2006/relationships/customXml" Target="../ink/ink1658.xml"/><Relationship Id="rId979" Type="http://schemas.openxmlformats.org/officeDocument/2006/relationships/customXml" Target="../ink/ink1707.xml"/><Relationship Id="rId327" Type="http://schemas.openxmlformats.org/officeDocument/2006/relationships/customXml" Target="../ink/ink1381.xml"/><Relationship Id="rId534" Type="http://schemas.openxmlformats.org/officeDocument/2006/relationships/image" Target="../media/image1491.png"/><Relationship Id="rId741" Type="http://schemas.openxmlformats.org/officeDocument/2006/relationships/customXml" Target="../ink/ink1588.xml"/><Relationship Id="rId839" Type="http://schemas.openxmlformats.org/officeDocument/2006/relationships/customXml" Target="../ink/ink1637.xml"/><Relationship Id="rId1164" Type="http://schemas.openxmlformats.org/officeDocument/2006/relationships/image" Target="../media/image1806.png"/><Relationship Id="rId1371" Type="http://schemas.openxmlformats.org/officeDocument/2006/relationships/image" Target="../media/image1908.png"/><Relationship Id="rId601" Type="http://schemas.openxmlformats.org/officeDocument/2006/relationships/customXml" Target="../ink/ink1518.xml"/><Relationship Id="rId1024" Type="http://schemas.openxmlformats.org/officeDocument/2006/relationships/image" Target="../media/image1736.png"/><Relationship Id="rId1231" Type="http://schemas.openxmlformats.org/officeDocument/2006/relationships/customXml" Target="../ink/ink1833.xml"/><Relationship Id="rId906" Type="http://schemas.openxmlformats.org/officeDocument/2006/relationships/image" Target="../media/image1677.png"/><Relationship Id="rId1329" Type="http://schemas.openxmlformats.org/officeDocument/2006/relationships/image" Target="../media/image1887.png"/><Relationship Id="rId35" Type="http://schemas.openxmlformats.org/officeDocument/2006/relationships/image" Target="../media/image1242.png"/><Relationship Id="rId184" Type="http://schemas.openxmlformats.org/officeDocument/2006/relationships/customXml" Target="../ink/ink1309.xml"/><Relationship Id="rId391" Type="http://schemas.openxmlformats.org/officeDocument/2006/relationships/customXml" Target="../ink/ink1413.xml"/><Relationship Id="rId251" Type="http://schemas.openxmlformats.org/officeDocument/2006/relationships/image" Target="../media/image1350.png"/><Relationship Id="rId489" Type="http://schemas.openxmlformats.org/officeDocument/2006/relationships/customXml" Target="../ink/ink1462.xml"/><Relationship Id="rId696" Type="http://schemas.openxmlformats.org/officeDocument/2006/relationships/image" Target="../media/image1572.png"/><Relationship Id="rId349" Type="http://schemas.openxmlformats.org/officeDocument/2006/relationships/customXml" Target="../ink/ink1392.xml"/><Relationship Id="rId556" Type="http://schemas.openxmlformats.org/officeDocument/2006/relationships/image" Target="../media/image1502.png"/><Relationship Id="rId763" Type="http://schemas.openxmlformats.org/officeDocument/2006/relationships/customXml" Target="../ink/ink1599.xml"/><Relationship Id="rId1186" Type="http://schemas.openxmlformats.org/officeDocument/2006/relationships/image" Target="../media/image1817.png"/><Relationship Id="rId1393" Type="http://schemas.openxmlformats.org/officeDocument/2006/relationships/image" Target="../media/image1919.png"/><Relationship Id="rId111" Type="http://schemas.openxmlformats.org/officeDocument/2006/relationships/image" Target="../media/image1280.png"/><Relationship Id="rId209" Type="http://schemas.openxmlformats.org/officeDocument/2006/relationships/image" Target="../media/image1329.png"/><Relationship Id="rId416" Type="http://schemas.openxmlformats.org/officeDocument/2006/relationships/image" Target="../media/image1432.png"/><Relationship Id="rId970" Type="http://schemas.openxmlformats.org/officeDocument/2006/relationships/image" Target="../media/image1709.png"/><Relationship Id="rId1046" Type="http://schemas.openxmlformats.org/officeDocument/2006/relationships/image" Target="../media/image1747.png"/><Relationship Id="rId1253" Type="http://schemas.openxmlformats.org/officeDocument/2006/relationships/customXml" Target="../ink/ink1844.xml"/><Relationship Id="rId623" Type="http://schemas.openxmlformats.org/officeDocument/2006/relationships/customXml" Target="../ink/ink1529.xml"/><Relationship Id="rId830" Type="http://schemas.openxmlformats.org/officeDocument/2006/relationships/image" Target="../media/image1639.png"/><Relationship Id="rId928" Type="http://schemas.openxmlformats.org/officeDocument/2006/relationships/image" Target="../media/image1688.png"/><Relationship Id="rId57" Type="http://schemas.openxmlformats.org/officeDocument/2006/relationships/image" Target="../media/image1253.png"/><Relationship Id="rId1113" Type="http://schemas.openxmlformats.org/officeDocument/2006/relationships/customXml" Target="../ink/ink1774.xml"/><Relationship Id="rId1320" Type="http://schemas.openxmlformats.org/officeDocument/2006/relationships/customXml" Target="../ink/ink1878.xml"/><Relationship Id="rId1418" Type="http://schemas.openxmlformats.org/officeDocument/2006/relationships/customXml" Target="../ink/ink1927.xml"/><Relationship Id="rId273" Type="http://schemas.openxmlformats.org/officeDocument/2006/relationships/image" Target="../media/image1361.png"/><Relationship Id="rId480" Type="http://schemas.openxmlformats.org/officeDocument/2006/relationships/image" Target="../media/image1464.png"/><Relationship Id="rId133" Type="http://schemas.openxmlformats.org/officeDocument/2006/relationships/image" Target="../media/image1291.png"/><Relationship Id="rId340" Type="http://schemas.openxmlformats.org/officeDocument/2006/relationships/image" Target="../media/image1394.png"/><Relationship Id="rId578" Type="http://schemas.openxmlformats.org/officeDocument/2006/relationships/image" Target="../media/image1513.png"/><Relationship Id="rId785" Type="http://schemas.openxmlformats.org/officeDocument/2006/relationships/customXml" Target="../ink/ink1610.xml"/><Relationship Id="rId992" Type="http://schemas.openxmlformats.org/officeDocument/2006/relationships/image" Target="../media/image1720.png"/><Relationship Id="rId200" Type="http://schemas.openxmlformats.org/officeDocument/2006/relationships/customXml" Target="../ink/ink1317.xml"/><Relationship Id="rId438" Type="http://schemas.openxmlformats.org/officeDocument/2006/relationships/image" Target="../media/image1443.png"/><Relationship Id="rId645" Type="http://schemas.openxmlformats.org/officeDocument/2006/relationships/customXml" Target="../ink/ink1540.xml"/><Relationship Id="rId852" Type="http://schemas.openxmlformats.org/officeDocument/2006/relationships/image" Target="../media/image1650.png"/><Relationship Id="rId1068" Type="http://schemas.openxmlformats.org/officeDocument/2006/relationships/image" Target="../media/image1758.png"/><Relationship Id="rId1275" Type="http://schemas.openxmlformats.org/officeDocument/2006/relationships/customXml" Target="../ink/ink1855.xml"/><Relationship Id="rId505" Type="http://schemas.openxmlformats.org/officeDocument/2006/relationships/customXml" Target="../ink/ink1470.xml"/><Relationship Id="rId712" Type="http://schemas.openxmlformats.org/officeDocument/2006/relationships/image" Target="../media/image1580.png"/><Relationship Id="rId1135" Type="http://schemas.openxmlformats.org/officeDocument/2006/relationships/customXml" Target="../ink/ink1785.xml"/><Relationship Id="rId1342" Type="http://schemas.openxmlformats.org/officeDocument/2006/relationships/customXml" Target="../ink/ink1889.xml"/><Relationship Id="rId79" Type="http://schemas.openxmlformats.org/officeDocument/2006/relationships/image" Target="../media/image1264.png"/><Relationship Id="rId1202" Type="http://schemas.openxmlformats.org/officeDocument/2006/relationships/image" Target="../media/image1825.png"/><Relationship Id="rId351" Type="http://schemas.openxmlformats.org/officeDocument/2006/relationships/customXml" Target="../ink/ink1393.xml"/><Relationship Id="rId449" Type="http://schemas.openxmlformats.org/officeDocument/2006/relationships/customXml" Target="../ink/ink1442.xml"/><Relationship Id="rId656" Type="http://schemas.openxmlformats.org/officeDocument/2006/relationships/image" Target="../media/image1552.png"/><Relationship Id="rId863" Type="http://schemas.openxmlformats.org/officeDocument/2006/relationships/customXml" Target="../ink/ink1649.xml"/><Relationship Id="rId1079" Type="http://schemas.openxmlformats.org/officeDocument/2006/relationships/customXml" Target="../ink/ink1757.xml"/><Relationship Id="rId1286" Type="http://schemas.openxmlformats.org/officeDocument/2006/relationships/customXml" Target="../ink/ink1861.xml"/><Relationship Id="rId211" Type="http://schemas.openxmlformats.org/officeDocument/2006/relationships/image" Target="../media/image1330.png"/><Relationship Id="rId295" Type="http://schemas.openxmlformats.org/officeDocument/2006/relationships/customXml" Target="../ink/ink1365.xml"/><Relationship Id="rId309" Type="http://schemas.openxmlformats.org/officeDocument/2006/relationships/customXml" Target="../ink/ink1372.xml"/><Relationship Id="rId516" Type="http://schemas.openxmlformats.org/officeDocument/2006/relationships/image" Target="../media/image1482.png"/><Relationship Id="rId1146" Type="http://schemas.openxmlformats.org/officeDocument/2006/relationships/image" Target="../media/image1797.png"/><Relationship Id="rId723" Type="http://schemas.openxmlformats.org/officeDocument/2006/relationships/customXml" Target="../ink/ink1579.xml"/><Relationship Id="rId930" Type="http://schemas.openxmlformats.org/officeDocument/2006/relationships/image" Target="../media/image1689.png"/><Relationship Id="rId1006" Type="http://schemas.openxmlformats.org/officeDocument/2006/relationships/image" Target="../media/image1727.png"/><Relationship Id="rId1353" Type="http://schemas.openxmlformats.org/officeDocument/2006/relationships/image" Target="../media/image1899.png"/><Relationship Id="rId155" Type="http://schemas.openxmlformats.org/officeDocument/2006/relationships/image" Target="../media/image1302.png"/><Relationship Id="rId362" Type="http://schemas.openxmlformats.org/officeDocument/2006/relationships/image" Target="../media/image1405.png"/><Relationship Id="rId1213" Type="http://schemas.openxmlformats.org/officeDocument/2006/relationships/customXml" Target="../ink/ink1824.xml"/><Relationship Id="rId1297" Type="http://schemas.openxmlformats.org/officeDocument/2006/relationships/image" Target="../media/image1871.png"/><Relationship Id="rId1420" Type="http://schemas.openxmlformats.org/officeDocument/2006/relationships/customXml" Target="../ink/ink1928.xml"/><Relationship Id="rId222" Type="http://schemas.openxmlformats.org/officeDocument/2006/relationships/customXml" Target="../ink/ink1328.xml"/><Relationship Id="rId667" Type="http://schemas.openxmlformats.org/officeDocument/2006/relationships/customXml" Target="../ink/ink1551.xml"/><Relationship Id="rId874" Type="http://schemas.openxmlformats.org/officeDocument/2006/relationships/image" Target="../media/image1661.png"/><Relationship Id="rId17" Type="http://schemas.openxmlformats.org/officeDocument/2006/relationships/image" Target="../media/image1233.png"/><Relationship Id="rId527" Type="http://schemas.openxmlformats.org/officeDocument/2006/relationships/customXml" Target="../ink/ink1481.xml"/><Relationship Id="rId734" Type="http://schemas.openxmlformats.org/officeDocument/2006/relationships/image" Target="../media/image1591.png"/><Relationship Id="rId941" Type="http://schemas.openxmlformats.org/officeDocument/2006/relationships/customXml" Target="../ink/ink1688.xml"/><Relationship Id="rId1157" Type="http://schemas.openxmlformats.org/officeDocument/2006/relationships/customXml" Target="../ink/ink1796.xml"/><Relationship Id="rId1364" Type="http://schemas.openxmlformats.org/officeDocument/2006/relationships/customXml" Target="../ink/ink1900.xml"/><Relationship Id="rId70" Type="http://schemas.openxmlformats.org/officeDocument/2006/relationships/customXml" Target="../ink/ink1252.xml"/><Relationship Id="rId166" Type="http://schemas.openxmlformats.org/officeDocument/2006/relationships/customXml" Target="../ink/ink1300.xml"/><Relationship Id="rId373" Type="http://schemas.openxmlformats.org/officeDocument/2006/relationships/customXml" Target="../ink/ink1404.xml"/><Relationship Id="rId580" Type="http://schemas.openxmlformats.org/officeDocument/2006/relationships/image" Target="../media/image1514.png"/><Relationship Id="rId801" Type="http://schemas.openxmlformats.org/officeDocument/2006/relationships/customXml" Target="../ink/ink1618.xml"/><Relationship Id="rId1017" Type="http://schemas.openxmlformats.org/officeDocument/2006/relationships/customXml" Target="../ink/ink1726.xml"/><Relationship Id="rId1224" Type="http://schemas.openxmlformats.org/officeDocument/2006/relationships/image" Target="../media/image1835.png"/><Relationship Id="rId1" Type="http://schemas.openxmlformats.org/officeDocument/2006/relationships/slideLayout" Target="../slideLayouts/slideLayout12.xml"/><Relationship Id="rId233" Type="http://schemas.openxmlformats.org/officeDocument/2006/relationships/image" Target="../media/image1341.png"/><Relationship Id="rId440" Type="http://schemas.openxmlformats.org/officeDocument/2006/relationships/image" Target="../media/image1444.png"/><Relationship Id="rId678" Type="http://schemas.openxmlformats.org/officeDocument/2006/relationships/image" Target="../media/image1563.png"/><Relationship Id="rId885" Type="http://schemas.openxmlformats.org/officeDocument/2006/relationships/customXml" Target="../ink/ink1660.xml"/><Relationship Id="rId1070" Type="http://schemas.openxmlformats.org/officeDocument/2006/relationships/image" Target="../media/image1759.png"/><Relationship Id="rId28" Type="http://schemas.openxmlformats.org/officeDocument/2006/relationships/customXml" Target="../ink/ink1231.xml"/><Relationship Id="rId300" Type="http://schemas.openxmlformats.org/officeDocument/2006/relationships/image" Target="../media/image1374.png"/><Relationship Id="rId538" Type="http://schemas.openxmlformats.org/officeDocument/2006/relationships/image" Target="../media/image1493.png"/><Relationship Id="rId745" Type="http://schemas.openxmlformats.org/officeDocument/2006/relationships/customXml" Target="../ink/ink1590.xml"/><Relationship Id="rId952" Type="http://schemas.openxmlformats.org/officeDocument/2006/relationships/image" Target="../media/image1700.png"/><Relationship Id="rId1168" Type="http://schemas.openxmlformats.org/officeDocument/2006/relationships/image" Target="../media/image1808.png"/><Relationship Id="rId1375" Type="http://schemas.openxmlformats.org/officeDocument/2006/relationships/image" Target="../media/image1910.png"/><Relationship Id="rId81" Type="http://schemas.openxmlformats.org/officeDocument/2006/relationships/image" Target="../media/image1265.png"/><Relationship Id="rId177" Type="http://schemas.openxmlformats.org/officeDocument/2006/relationships/image" Target="../media/image1313.png"/><Relationship Id="rId384" Type="http://schemas.openxmlformats.org/officeDocument/2006/relationships/image" Target="../media/image1416.png"/><Relationship Id="rId591" Type="http://schemas.openxmlformats.org/officeDocument/2006/relationships/customXml" Target="../ink/ink1513.xml"/><Relationship Id="rId605" Type="http://schemas.openxmlformats.org/officeDocument/2006/relationships/customXml" Target="../ink/ink1520.xml"/><Relationship Id="rId812" Type="http://schemas.openxmlformats.org/officeDocument/2006/relationships/image" Target="../media/image1630.png"/><Relationship Id="rId1028" Type="http://schemas.openxmlformats.org/officeDocument/2006/relationships/image" Target="../media/image1738.png"/><Relationship Id="rId1235" Type="http://schemas.openxmlformats.org/officeDocument/2006/relationships/customXml" Target="../ink/ink1835.xml"/><Relationship Id="rId244" Type="http://schemas.openxmlformats.org/officeDocument/2006/relationships/customXml" Target="../ink/ink1339.xml"/><Relationship Id="rId689" Type="http://schemas.openxmlformats.org/officeDocument/2006/relationships/customXml" Target="../ink/ink1562.xml"/><Relationship Id="rId896" Type="http://schemas.openxmlformats.org/officeDocument/2006/relationships/image" Target="../media/image1672.png"/><Relationship Id="rId1081" Type="http://schemas.openxmlformats.org/officeDocument/2006/relationships/customXml" Target="../ink/ink1758.xml"/><Relationship Id="rId1302" Type="http://schemas.openxmlformats.org/officeDocument/2006/relationships/customXml" Target="../ink/ink1869.xml"/><Relationship Id="rId39" Type="http://schemas.openxmlformats.org/officeDocument/2006/relationships/image" Target="../media/image1244.png"/><Relationship Id="rId451" Type="http://schemas.openxmlformats.org/officeDocument/2006/relationships/customXml" Target="../ink/ink1443.xml"/><Relationship Id="rId549" Type="http://schemas.openxmlformats.org/officeDocument/2006/relationships/customXml" Target="../ink/ink1492.xml"/><Relationship Id="rId756" Type="http://schemas.openxmlformats.org/officeDocument/2006/relationships/image" Target="../media/image1602.png"/><Relationship Id="rId1179" Type="http://schemas.openxmlformats.org/officeDocument/2006/relationships/customXml" Target="../ink/ink1807.xml"/><Relationship Id="rId1386" Type="http://schemas.openxmlformats.org/officeDocument/2006/relationships/customXml" Target="../ink/ink1911.xml"/><Relationship Id="rId104" Type="http://schemas.openxmlformats.org/officeDocument/2006/relationships/customXml" Target="../ink/ink1269.xml"/><Relationship Id="rId188" Type="http://schemas.openxmlformats.org/officeDocument/2006/relationships/customXml" Target="../ink/ink1311.xml"/><Relationship Id="rId311" Type="http://schemas.openxmlformats.org/officeDocument/2006/relationships/customXml" Target="../ink/ink1373.xml"/><Relationship Id="rId395" Type="http://schemas.openxmlformats.org/officeDocument/2006/relationships/customXml" Target="../ink/ink1415.xml"/><Relationship Id="rId409" Type="http://schemas.openxmlformats.org/officeDocument/2006/relationships/customXml" Target="../ink/ink1422.xml"/><Relationship Id="rId963" Type="http://schemas.openxmlformats.org/officeDocument/2006/relationships/customXml" Target="../ink/ink1699.xml"/><Relationship Id="rId1039" Type="http://schemas.openxmlformats.org/officeDocument/2006/relationships/customXml" Target="../ink/ink1737.xml"/><Relationship Id="rId1246" Type="http://schemas.openxmlformats.org/officeDocument/2006/relationships/image" Target="../media/image1846.png"/><Relationship Id="rId92" Type="http://schemas.openxmlformats.org/officeDocument/2006/relationships/customXml" Target="../ink/ink1263.xml"/><Relationship Id="rId616" Type="http://schemas.openxmlformats.org/officeDocument/2006/relationships/image" Target="../media/image1532.png"/><Relationship Id="rId823" Type="http://schemas.openxmlformats.org/officeDocument/2006/relationships/customXml" Target="../ink/ink1629.xml"/><Relationship Id="rId255" Type="http://schemas.openxmlformats.org/officeDocument/2006/relationships/image" Target="../media/image1352.png"/><Relationship Id="rId462" Type="http://schemas.openxmlformats.org/officeDocument/2006/relationships/image" Target="../media/image1455.png"/><Relationship Id="rId1092" Type="http://schemas.openxmlformats.org/officeDocument/2006/relationships/image" Target="../media/image1770.png"/><Relationship Id="rId1106" Type="http://schemas.openxmlformats.org/officeDocument/2006/relationships/image" Target="../media/image1777.png"/><Relationship Id="rId1313" Type="http://schemas.openxmlformats.org/officeDocument/2006/relationships/image" Target="../media/image1879.png"/><Relationship Id="rId1397" Type="http://schemas.openxmlformats.org/officeDocument/2006/relationships/image" Target="../media/image1921.png"/><Relationship Id="rId115" Type="http://schemas.openxmlformats.org/officeDocument/2006/relationships/image" Target="../media/image1282.png"/><Relationship Id="rId322" Type="http://schemas.openxmlformats.org/officeDocument/2006/relationships/image" Target="../media/image1385.png"/><Relationship Id="rId767" Type="http://schemas.openxmlformats.org/officeDocument/2006/relationships/customXml" Target="../ink/ink1601.xml"/><Relationship Id="rId974" Type="http://schemas.openxmlformats.org/officeDocument/2006/relationships/image" Target="../media/image1711.png"/><Relationship Id="rId199" Type="http://schemas.openxmlformats.org/officeDocument/2006/relationships/image" Target="../media/image1324.png"/><Relationship Id="rId627" Type="http://schemas.openxmlformats.org/officeDocument/2006/relationships/customXml" Target="../ink/ink1531.xml"/><Relationship Id="rId834" Type="http://schemas.openxmlformats.org/officeDocument/2006/relationships/image" Target="../media/image1641.png"/><Relationship Id="rId1257" Type="http://schemas.openxmlformats.org/officeDocument/2006/relationships/customXml" Target="../ink/ink1846.xml"/><Relationship Id="rId266" Type="http://schemas.openxmlformats.org/officeDocument/2006/relationships/customXml" Target="../ink/ink1350.xml"/><Relationship Id="rId473" Type="http://schemas.openxmlformats.org/officeDocument/2006/relationships/customXml" Target="../ink/ink1454.xml"/><Relationship Id="rId680" Type="http://schemas.openxmlformats.org/officeDocument/2006/relationships/image" Target="../media/image1564.png"/><Relationship Id="rId901" Type="http://schemas.openxmlformats.org/officeDocument/2006/relationships/customXml" Target="../ink/ink1668.xml"/><Relationship Id="rId1117" Type="http://schemas.openxmlformats.org/officeDocument/2006/relationships/customXml" Target="../ink/ink1776.xml"/><Relationship Id="rId1324" Type="http://schemas.openxmlformats.org/officeDocument/2006/relationships/customXml" Target="../ink/ink1880.xml"/><Relationship Id="rId30" Type="http://schemas.openxmlformats.org/officeDocument/2006/relationships/customXml" Target="../ink/ink1232.xml"/><Relationship Id="rId126" Type="http://schemas.openxmlformats.org/officeDocument/2006/relationships/customXml" Target="../ink/ink1280.xml"/><Relationship Id="rId333" Type="http://schemas.openxmlformats.org/officeDocument/2006/relationships/customXml" Target="../ink/ink1384.xml"/><Relationship Id="rId540" Type="http://schemas.openxmlformats.org/officeDocument/2006/relationships/image" Target="../media/image1494.png"/><Relationship Id="rId778" Type="http://schemas.openxmlformats.org/officeDocument/2006/relationships/image" Target="../media/image1613.png"/><Relationship Id="rId985" Type="http://schemas.openxmlformats.org/officeDocument/2006/relationships/customXml" Target="../ink/ink1710.xml"/><Relationship Id="rId1170" Type="http://schemas.openxmlformats.org/officeDocument/2006/relationships/image" Target="../media/image1809.png"/><Relationship Id="rId638" Type="http://schemas.openxmlformats.org/officeDocument/2006/relationships/image" Target="../media/image1543.png"/><Relationship Id="rId845" Type="http://schemas.openxmlformats.org/officeDocument/2006/relationships/customXml" Target="../ink/ink1640.xml"/><Relationship Id="rId1030" Type="http://schemas.openxmlformats.org/officeDocument/2006/relationships/image" Target="../media/image1739.png"/><Relationship Id="rId1268" Type="http://schemas.openxmlformats.org/officeDocument/2006/relationships/image" Target="../media/image1857.png"/><Relationship Id="rId277" Type="http://schemas.openxmlformats.org/officeDocument/2006/relationships/image" Target="../media/image1363.png"/><Relationship Id="rId400" Type="http://schemas.openxmlformats.org/officeDocument/2006/relationships/image" Target="../media/image1424.png"/><Relationship Id="rId484" Type="http://schemas.openxmlformats.org/officeDocument/2006/relationships/image" Target="../media/image1466.png"/><Relationship Id="rId705" Type="http://schemas.openxmlformats.org/officeDocument/2006/relationships/customXml" Target="../ink/ink1570.xml"/><Relationship Id="rId1128" Type="http://schemas.openxmlformats.org/officeDocument/2006/relationships/image" Target="../media/image1788.png"/><Relationship Id="rId1335" Type="http://schemas.openxmlformats.org/officeDocument/2006/relationships/image" Target="../media/image1890.png"/><Relationship Id="rId137" Type="http://schemas.openxmlformats.org/officeDocument/2006/relationships/image" Target="../media/image1293.png"/><Relationship Id="rId344" Type="http://schemas.openxmlformats.org/officeDocument/2006/relationships/image" Target="../media/image1396.png"/><Relationship Id="rId691" Type="http://schemas.openxmlformats.org/officeDocument/2006/relationships/customXml" Target="../ink/ink1563.xml"/><Relationship Id="rId789" Type="http://schemas.openxmlformats.org/officeDocument/2006/relationships/customXml" Target="../ink/ink1612.xml"/><Relationship Id="rId912" Type="http://schemas.openxmlformats.org/officeDocument/2006/relationships/image" Target="../media/image1680.png"/><Relationship Id="rId996" Type="http://schemas.openxmlformats.org/officeDocument/2006/relationships/image" Target="../media/image1722.png"/><Relationship Id="rId41" Type="http://schemas.openxmlformats.org/officeDocument/2006/relationships/image" Target="../media/image1245.png"/><Relationship Id="rId551" Type="http://schemas.openxmlformats.org/officeDocument/2006/relationships/customXml" Target="../ink/ink1493.xml"/><Relationship Id="rId649" Type="http://schemas.openxmlformats.org/officeDocument/2006/relationships/customXml" Target="../ink/ink1542.xml"/><Relationship Id="rId856" Type="http://schemas.openxmlformats.org/officeDocument/2006/relationships/image" Target="../media/image1652.png"/><Relationship Id="rId1181" Type="http://schemas.openxmlformats.org/officeDocument/2006/relationships/customXml" Target="../ink/ink1808.xml"/><Relationship Id="rId1279" Type="http://schemas.openxmlformats.org/officeDocument/2006/relationships/customXml" Target="../ink/ink1857.xml"/><Relationship Id="rId1402" Type="http://schemas.openxmlformats.org/officeDocument/2006/relationships/customXml" Target="../ink/ink1919.xml"/><Relationship Id="rId190" Type="http://schemas.openxmlformats.org/officeDocument/2006/relationships/customXml" Target="../ink/ink1312.xml"/><Relationship Id="rId204" Type="http://schemas.openxmlformats.org/officeDocument/2006/relationships/customXml" Target="../ink/ink1319.xml"/><Relationship Id="rId288" Type="http://schemas.openxmlformats.org/officeDocument/2006/relationships/customXml" Target="../ink/ink1361.xml"/><Relationship Id="rId411" Type="http://schemas.openxmlformats.org/officeDocument/2006/relationships/customXml" Target="../ink/ink1423.xml"/><Relationship Id="rId509" Type="http://schemas.openxmlformats.org/officeDocument/2006/relationships/customXml" Target="../ink/ink1472.xml"/><Relationship Id="rId1041" Type="http://schemas.openxmlformats.org/officeDocument/2006/relationships/customXml" Target="../ink/ink1738.xml"/><Relationship Id="rId1139" Type="http://schemas.openxmlformats.org/officeDocument/2006/relationships/customXml" Target="../ink/ink1787.xml"/><Relationship Id="rId1346" Type="http://schemas.openxmlformats.org/officeDocument/2006/relationships/customXml" Target="../ink/ink1891.xml"/><Relationship Id="rId495" Type="http://schemas.openxmlformats.org/officeDocument/2006/relationships/customXml" Target="../ink/ink1465.xml"/><Relationship Id="rId716" Type="http://schemas.openxmlformats.org/officeDocument/2006/relationships/image" Target="../media/image1582.png"/><Relationship Id="rId923" Type="http://schemas.openxmlformats.org/officeDocument/2006/relationships/customXml" Target="../ink/ink1679.xml"/><Relationship Id="rId52" Type="http://schemas.openxmlformats.org/officeDocument/2006/relationships/customXml" Target="../ink/ink1243.xml"/><Relationship Id="rId148" Type="http://schemas.openxmlformats.org/officeDocument/2006/relationships/customXml" Target="../ink/ink1291.xml"/><Relationship Id="rId355" Type="http://schemas.openxmlformats.org/officeDocument/2006/relationships/customXml" Target="../ink/ink1395.xml"/><Relationship Id="rId562" Type="http://schemas.openxmlformats.org/officeDocument/2006/relationships/image" Target="../media/image1505.png"/><Relationship Id="rId1192" Type="http://schemas.openxmlformats.org/officeDocument/2006/relationships/image" Target="../media/image1820.png"/><Relationship Id="rId1206" Type="http://schemas.openxmlformats.org/officeDocument/2006/relationships/image" Target="../media/image1827.png"/><Relationship Id="rId1413" Type="http://schemas.openxmlformats.org/officeDocument/2006/relationships/image" Target="../media/image1929.png"/><Relationship Id="rId215" Type="http://schemas.openxmlformats.org/officeDocument/2006/relationships/image" Target="../media/image1332.png"/><Relationship Id="rId422" Type="http://schemas.openxmlformats.org/officeDocument/2006/relationships/image" Target="../media/image1435.png"/><Relationship Id="rId867" Type="http://schemas.openxmlformats.org/officeDocument/2006/relationships/customXml" Target="../ink/ink1651.xml"/><Relationship Id="rId1052" Type="http://schemas.openxmlformats.org/officeDocument/2006/relationships/image" Target="../media/image1750.png"/><Relationship Id="rId299" Type="http://schemas.openxmlformats.org/officeDocument/2006/relationships/customXml" Target="../ink/ink1367.xml"/><Relationship Id="rId727" Type="http://schemas.openxmlformats.org/officeDocument/2006/relationships/customXml" Target="../ink/ink1581.xml"/><Relationship Id="rId934" Type="http://schemas.openxmlformats.org/officeDocument/2006/relationships/image" Target="../media/image1691.png"/><Relationship Id="rId1357" Type="http://schemas.openxmlformats.org/officeDocument/2006/relationships/image" Target="../media/image1901.png"/><Relationship Id="rId63" Type="http://schemas.openxmlformats.org/officeDocument/2006/relationships/image" Target="../media/image1256.png"/><Relationship Id="rId159" Type="http://schemas.openxmlformats.org/officeDocument/2006/relationships/image" Target="../media/image1304.png"/><Relationship Id="rId366" Type="http://schemas.openxmlformats.org/officeDocument/2006/relationships/image" Target="../media/image1407.png"/><Relationship Id="rId573" Type="http://schemas.openxmlformats.org/officeDocument/2006/relationships/customXml" Target="../ink/ink1504.xml"/><Relationship Id="rId780" Type="http://schemas.openxmlformats.org/officeDocument/2006/relationships/image" Target="../media/image1614.png"/><Relationship Id="rId1217" Type="http://schemas.openxmlformats.org/officeDocument/2006/relationships/customXml" Target="../ink/ink1826.xml"/><Relationship Id="rId1424" Type="http://schemas.openxmlformats.org/officeDocument/2006/relationships/customXml" Target="../ink/ink1930.xml"/><Relationship Id="rId226" Type="http://schemas.openxmlformats.org/officeDocument/2006/relationships/customXml" Target="../ink/ink1330.xml"/><Relationship Id="rId433" Type="http://schemas.openxmlformats.org/officeDocument/2006/relationships/customXml" Target="../ink/ink1434.xml"/><Relationship Id="rId878" Type="http://schemas.openxmlformats.org/officeDocument/2006/relationships/image" Target="../media/image1663.png"/><Relationship Id="rId1063" Type="http://schemas.openxmlformats.org/officeDocument/2006/relationships/customXml" Target="../ink/ink1749.xml"/><Relationship Id="rId1270" Type="http://schemas.openxmlformats.org/officeDocument/2006/relationships/image" Target="../media/image1858.png"/><Relationship Id="rId640" Type="http://schemas.openxmlformats.org/officeDocument/2006/relationships/image" Target="../media/image1544.png"/><Relationship Id="rId738" Type="http://schemas.openxmlformats.org/officeDocument/2006/relationships/image" Target="../media/image1593.png"/><Relationship Id="rId945" Type="http://schemas.openxmlformats.org/officeDocument/2006/relationships/customXml" Target="../ink/ink1690.xml"/><Relationship Id="rId1368" Type="http://schemas.openxmlformats.org/officeDocument/2006/relationships/customXml" Target="../ink/ink1902.xml"/><Relationship Id="rId74" Type="http://schemas.openxmlformats.org/officeDocument/2006/relationships/customXml" Target="../ink/ink1254.xml"/><Relationship Id="rId377" Type="http://schemas.openxmlformats.org/officeDocument/2006/relationships/customXml" Target="../ink/ink1406.xml"/><Relationship Id="rId500" Type="http://schemas.openxmlformats.org/officeDocument/2006/relationships/image" Target="../media/image1474.png"/><Relationship Id="rId584" Type="http://schemas.openxmlformats.org/officeDocument/2006/relationships/image" Target="../media/image1516.png"/><Relationship Id="rId805" Type="http://schemas.openxmlformats.org/officeDocument/2006/relationships/customXml" Target="../ink/ink1620.xml"/><Relationship Id="rId1130" Type="http://schemas.openxmlformats.org/officeDocument/2006/relationships/image" Target="../media/image1789.png"/><Relationship Id="rId1228" Type="http://schemas.openxmlformats.org/officeDocument/2006/relationships/image" Target="../media/image1837.png"/><Relationship Id="rId5" Type="http://schemas.openxmlformats.org/officeDocument/2006/relationships/image" Target="../media/image1227.png"/><Relationship Id="rId237" Type="http://schemas.openxmlformats.org/officeDocument/2006/relationships/image" Target="../media/image1343.png"/><Relationship Id="rId791" Type="http://schemas.openxmlformats.org/officeDocument/2006/relationships/customXml" Target="../ink/ink1613.xml"/><Relationship Id="rId889" Type="http://schemas.openxmlformats.org/officeDocument/2006/relationships/customXml" Target="../ink/ink1662.xml"/><Relationship Id="rId1074" Type="http://schemas.openxmlformats.org/officeDocument/2006/relationships/image" Target="../media/image1761.png"/><Relationship Id="rId444" Type="http://schemas.openxmlformats.org/officeDocument/2006/relationships/image" Target="../media/image1446.png"/><Relationship Id="rId651" Type="http://schemas.openxmlformats.org/officeDocument/2006/relationships/customXml" Target="../ink/ink1543.xml"/><Relationship Id="rId749" Type="http://schemas.openxmlformats.org/officeDocument/2006/relationships/customXml" Target="../ink/ink1592.xml"/><Relationship Id="rId1281" Type="http://schemas.openxmlformats.org/officeDocument/2006/relationships/customXml" Target="../ink/ink1858.xml"/><Relationship Id="rId1379" Type="http://schemas.openxmlformats.org/officeDocument/2006/relationships/image" Target="../media/image1912.png"/><Relationship Id="rId290" Type="http://schemas.openxmlformats.org/officeDocument/2006/relationships/customXml" Target="../ink/ink1362.xml"/><Relationship Id="rId304" Type="http://schemas.openxmlformats.org/officeDocument/2006/relationships/image" Target="../media/image1376.png"/><Relationship Id="rId388" Type="http://schemas.openxmlformats.org/officeDocument/2006/relationships/image" Target="../media/image1418.png"/><Relationship Id="rId511" Type="http://schemas.openxmlformats.org/officeDocument/2006/relationships/customXml" Target="../ink/ink1473.xml"/><Relationship Id="rId609" Type="http://schemas.openxmlformats.org/officeDocument/2006/relationships/customXml" Target="../ink/ink1522.xml"/><Relationship Id="rId956" Type="http://schemas.openxmlformats.org/officeDocument/2006/relationships/image" Target="../media/image1702.png"/><Relationship Id="rId1141" Type="http://schemas.openxmlformats.org/officeDocument/2006/relationships/customXml" Target="../ink/ink1788.xml"/><Relationship Id="rId1239" Type="http://schemas.openxmlformats.org/officeDocument/2006/relationships/customXml" Target="../ink/ink1837.xml"/><Relationship Id="rId85" Type="http://schemas.openxmlformats.org/officeDocument/2006/relationships/image" Target="../media/image1267.png"/><Relationship Id="rId150" Type="http://schemas.openxmlformats.org/officeDocument/2006/relationships/customXml" Target="../ink/ink1292.xml"/><Relationship Id="rId595" Type="http://schemas.openxmlformats.org/officeDocument/2006/relationships/customXml" Target="../ink/ink1515.xml"/><Relationship Id="rId816" Type="http://schemas.openxmlformats.org/officeDocument/2006/relationships/image" Target="../media/image1632.png"/><Relationship Id="rId1001" Type="http://schemas.openxmlformats.org/officeDocument/2006/relationships/customXml" Target="../ink/ink1718.xml"/><Relationship Id="rId248" Type="http://schemas.openxmlformats.org/officeDocument/2006/relationships/customXml" Target="../ink/ink1341.xml"/><Relationship Id="rId455" Type="http://schemas.openxmlformats.org/officeDocument/2006/relationships/customXml" Target="../ink/ink1445.xml"/><Relationship Id="rId662" Type="http://schemas.openxmlformats.org/officeDocument/2006/relationships/image" Target="../media/image1555.png"/><Relationship Id="rId1085" Type="http://schemas.openxmlformats.org/officeDocument/2006/relationships/customXml" Target="../ink/ink1760.xml"/><Relationship Id="rId1292" Type="http://schemas.openxmlformats.org/officeDocument/2006/relationships/customXml" Target="../ink/ink1864.xml"/><Relationship Id="rId1306" Type="http://schemas.openxmlformats.org/officeDocument/2006/relationships/customXml" Target="../ink/ink1871.xml"/><Relationship Id="rId12" Type="http://schemas.openxmlformats.org/officeDocument/2006/relationships/customXml" Target="../ink/ink1223.xml"/><Relationship Id="rId108" Type="http://schemas.openxmlformats.org/officeDocument/2006/relationships/customXml" Target="../ink/ink1271.xml"/><Relationship Id="rId315" Type="http://schemas.openxmlformats.org/officeDocument/2006/relationships/customXml" Target="../ink/ink1375.xml"/><Relationship Id="rId522" Type="http://schemas.openxmlformats.org/officeDocument/2006/relationships/image" Target="../media/image1485.png"/><Relationship Id="rId967" Type="http://schemas.openxmlformats.org/officeDocument/2006/relationships/customXml" Target="../ink/ink1701.xml"/><Relationship Id="rId1152" Type="http://schemas.openxmlformats.org/officeDocument/2006/relationships/image" Target="../media/image1800.png"/><Relationship Id="rId96" Type="http://schemas.openxmlformats.org/officeDocument/2006/relationships/customXml" Target="../ink/ink1265.xml"/><Relationship Id="rId161" Type="http://schemas.openxmlformats.org/officeDocument/2006/relationships/image" Target="../media/image1305.png"/><Relationship Id="rId399" Type="http://schemas.openxmlformats.org/officeDocument/2006/relationships/customXml" Target="../ink/ink1417.xml"/><Relationship Id="rId827" Type="http://schemas.openxmlformats.org/officeDocument/2006/relationships/customXml" Target="../ink/ink1631.xml"/><Relationship Id="rId1012" Type="http://schemas.openxmlformats.org/officeDocument/2006/relationships/image" Target="../media/image1730.png"/><Relationship Id="rId259" Type="http://schemas.openxmlformats.org/officeDocument/2006/relationships/image" Target="../media/image1354.png"/><Relationship Id="rId466" Type="http://schemas.openxmlformats.org/officeDocument/2006/relationships/image" Target="../media/image1457.png"/><Relationship Id="rId673" Type="http://schemas.openxmlformats.org/officeDocument/2006/relationships/customXml" Target="../ink/ink1554.xml"/><Relationship Id="rId880" Type="http://schemas.openxmlformats.org/officeDocument/2006/relationships/image" Target="../media/image1664.png"/><Relationship Id="rId1096" Type="http://schemas.openxmlformats.org/officeDocument/2006/relationships/image" Target="../media/image1772.png"/><Relationship Id="rId1317" Type="http://schemas.openxmlformats.org/officeDocument/2006/relationships/image" Target="../media/image1881.png"/><Relationship Id="rId23" Type="http://schemas.openxmlformats.org/officeDocument/2006/relationships/image" Target="../media/image1236.png"/><Relationship Id="rId119" Type="http://schemas.openxmlformats.org/officeDocument/2006/relationships/image" Target="../media/image1284.png"/><Relationship Id="rId326" Type="http://schemas.openxmlformats.org/officeDocument/2006/relationships/image" Target="../media/image1387.png"/><Relationship Id="rId533" Type="http://schemas.openxmlformats.org/officeDocument/2006/relationships/customXml" Target="../ink/ink1484.xml"/><Relationship Id="rId978" Type="http://schemas.openxmlformats.org/officeDocument/2006/relationships/image" Target="../media/image1713.png"/><Relationship Id="rId1163" Type="http://schemas.openxmlformats.org/officeDocument/2006/relationships/customXml" Target="../ink/ink1799.xml"/><Relationship Id="rId1370" Type="http://schemas.openxmlformats.org/officeDocument/2006/relationships/customXml" Target="../ink/ink1903.xml"/><Relationship Id="rId740" Type="http://schemas.openxmlformats.org/officeDocument/2006/relationships/image" Target="../media/image1594.png"/><Relationship Id="rId838" Type="http://schemas.openxmlformats.org/officeDocument/2006/relationships/image" Target="../media/image1643.png"/><Relationship Id="rId1023" Type="http://schemas.openxmlformats.org/officeDocument/2006/relationships/customXml" Target="../ink/ink1729.xml"/><Relationship Id="rId172" Type="http://schemas.openxmlformats.org/officeDocument/2006/relationships/customXml" Target="../ink/ink1303.xml"/><Relationship Id="rId477" Type="http://schemas.openxmlformats.org/officeDocument/2006/relationships/customXml" Target="../ink/ink1456.xml"/><Relationship Id="rId600" Type="http://schemas.openxmlformats.org/officeDocument/2006/relationships/image" Target="../media/image1524.png"/><Relationship Id="rId684" Type="http://schemas.openxmlformats.org/officeDocument/2006/relationships/image" Target="../media/image1566.png"/><Relationship Id="rId1230" Type="http://schemas.openxmlformats.org/officeDocument/2006/relationships/image" Target="../media/image1838.png"/><Relationship Id="rId1328" Type="http://schemas.openxmlformats.org/officeDocument/2006/relationships/customXml" Target="../ink/ink1882.xml"/><Relationship Id="rId337" Type="http://schemas.openxmlformats.org/officeDocument/2006/relationships/customXml" Target="../ink/ink1386.xml"/><Relationship Id="rId891" Type="http://schemas.openxmlformats.org/officeDocument/2006/relationships/customXml" Target="../ink/ink1663.xml"/><Relationship Id="rId905" Type="http://schemas.openxmlformats.org/officeDocument/2006/relationships/customXml" Target="../ink/ink1670.xml"/><Relationship Id="rId989" Type="http://schemas.openxmlformats.org/officeDocument/2006/relationships/customXml" Target="../ink/ink1712.xml"/><Relationship Id="rId34" Type="http://schemas.openxmlformats.org/officeDocument/2006/relationships/customXml" Target="../ink/ink1234.xml"/><Relationship Id="rId544" Type="http://schemas.openxmlformats.org/officeDocument/2006/relationships/image" Target="../media/image1496.png"/><Relationship Id="rId751" Type="http://schemas.openxmlformats.org/officeDocument/2006/relationships/customXml" Target="../ink/ink1593.xml"/><Relationship Id="rId849" Type="http://schemas.openxmlformats.org/officeDocument/2006/relationships/customXml" Target="../ink/ink1642.xml"/><Relationship Id="rId1174" Type="http://schemas.openxmlformats.org/officeDocument/2006/relationships/image" Target="../media/image1811.png"/><Relationship Id="rId1381" Type="http://schemas.openxmlformats.org/officeDocument/2006/relationships/image" Target="../media/image1913.png"/><Relationship Id="rId183" Type="http://schemas.openxmlformats.org/officeDocument/2006/relationships/image" Target="../media/image1316.png"/><Relationship Id="rId390" Type="http://schemas.openxmlformats.org/officeDocument/2006/relationships/image" Target="../media/image1419.png"/><Relationship Id="rId404" Type="http://schemas.openxmlformats.org/officeDocument/2006/relationships/image" Target="../media/image1426.png"/><Relationship Id="rId611" Type="http://schemas.openxmlformats.org/officeDocument/2006/relationships/customXml" Target="../ink/ink1523.xml"/><Relationship Id="rId1034" Type="http://schemas.openxmlformats.org/officeDocument/2006/relationships/image" Target="../media/image1741.png"/><Relationship Id="rId1241" Type="http://schemas.openxmlformats.org/officeDocument/2006/relationships/customXml" Target="../ink/ink1838.xml"/><Relationship Id="rId1339" Type="http://schemas.openxmlformats.org/officeDocument/2006/relationships/image" Target="../media/image1892.png"/><Relationship Id="rId250" Type="http://schemas.openxmlformats.org/officeDocument/2006/relationships/customXml" Target="../ink/ink1342.xml"/><Relationship Id="rId488" Type="http://schemas.openxmlformats.org/officeDocument/2006/relationships/image" Target="../media/image1468.png"/><Relationship Id="rId695" Type="http://schemas.openxmlformats.org/officeDocument/2006/relationships/customXml" Target="../ink/ink1565.xml"/><Relationship Id="rId709" Type="http://schemas.openxmlformats.org/officeDocument/2006/relationships/customXml" Target="../ink/ink1572.xml"/><Relationship Id="rId916" Type="http://schemas.openxmlformats.org/officeDocument/2006/relationships/image" Target="../media/image1682.png"/><Relationship Id="rId1101" Type="http://schemas.openxmlformats.org/officeDocument/2006/relationships/customXml" Target="../ink/ink1768.xml"/><Relationship Id="rId45" Type="http://schemas.openxmlformats.org/officeDocument/2006/relationships/image" Target="../media/image1247.png"/><Relationship Id="rId110" Type="http://schemas.openxmlformats.org/officeDocument/2006/relationships/customXml" Target="../ink/ink1272.xml"/><Relationship Id="rId348" Type="http://schemas.openxmlformats.org/officeDocument/2006/relationships/image" Target="../media/image1398.png"/><Relationship Id="rId555" Type="http://schemas.openxmlformats.org/officeDocument/2006/relationships/customXml" Target="../ink/ink1495.xml"/><Relationship Id="rId762" Type="http://schemas.openxmlformats.org/officeDocument/2006/relationships/image" Target="../media/image1605.png"/><Relationship Id="rId1185" Type="http://schemas.openxmlformats.org/officeDocument/2006/relationships/customXml" Target="../ink/ink1810.xml"/><Relationship Id="rId1392" Type="http://schemas.openxmlformats.org/officeDocument/2006/relationships/customXml" Target="../ink/ink1914.xml"/><Relationship Id="rId1406" Type="http://schemas.openxmlformats.org/officeDocument/2006/relationships/customXml" Target="../ink/ink1921.xml"/><Relationship Id="rId194" Type="http://schemas.openxmlformats.org/officeDocument/2006/relationships/customXml" Target="../ink/ink1314.xml"/><Relationship Id="rId208" Type="http://schemas.openxmlformats.org/officeDocument/2006/relationships/customXml" Target="../ink/ink1321.xml"/><Relationship Id="rId415" Type="http://schemas.openxmlformats.org/officeDocument/2006/relationships/customXml" Target="../ink/ink1425.xml"/><Relationship Id="rId622" Type="http://schemas.openxmlformats.org/officeDocument/2006/relationships/image" Target="../media/image1535.png"/><Relationship Id="rId1045" Type="http://schemas.openxmlformats.org/officeDocument/2006/relationships/customXml" Target="../ink/ink1740.xml"/><Relationship Id="rId1252" Type="http://schemas.openxmlformats.org/officeDocument/2006/relationships/image" Target="../media/image1849.png"/><Relationship Id="rId261" Type="http://schemas.openxmlformats.org/officeDocument/2006/relationships/image" Target="../media/image1355.png"/><Relationship Id="rId499" Type="http://schemas.openxmlformats.org/officeDocument/2006/relationships/customXml" Target="../ink/ink1467.xml"/><Relationship Id="rId927" Type="http://schemas.openxmlformats.org/officeDocument/2006/relationships/customXml" Target="../ink/ink1681.xml"/><Relationship Id="rId1112" Type="http://schemas.openxmlformats.org/officeDocument/2006/relationships/image" Target="../media/image1780.png"/><Relationship Id="rId56" Type="http://schemas.openxmlformats.org/officeDocument/2006/relationships/customXml" Target="../ink/ink1245.xml"/><Relationship Id="rId359" Type="http://schemas.openxmlformats.org/officeDocument/2006/relationships/customXml" Target="../ink/ink1397.xml"/><Relationship Id="rId566" Type="http://schemas.openxmlformats.org/officeDocument/2006/relationships/image" Target="../media/image1507.png"/><Relationship Id="rId773" Type="http://schemas.openxmlformats.org/officeDocument/2006/relationships/customXml" Target="../ink/ink1604.xml"/><Relationship Id="rId1196" Type="http://schemas.openxmlformats.org/officeDocument/2006/relationships/image" Target="../media/image1822.png"/><Relationship Id="rId1417" Type="http://schemas.openxmlformats.org/officeDocument/2006/relationships/image" Target="../media/image1931.png"/><Relationship Id="rId121" Type="http://schemas.openxmlformats.org/officeDocument/2006/relationships/image" Target="../media/image1285.png"/><Relationship Id="rId219" Type="http://schemas.openxmlformats.org/officeDocument/2006/relationships/image" Target="../media/image1334.png"/><Relationship Id="rId426" Type="http://schemas.openxmlformats.org/officeDocument/2006/relationships/image" Target="../media/image1437.png"/><Relationship Id="rId633" Type="http://schemas.openxmlformats.org/officeDocument/2006/relationships/customXml" Target="../ink/ink1534.xml"/><Relationship Id="rId980" Type="http://schemas.openxmlformats.org/officeDocument/2006/relationships/image" Target="../media/image1714.png"/><Relationship Id="rId1056" Type="http://schemas.openxmlformats.org/officeDocument/2006/relationships/image" Target="../media/image1752.png"/><Relationship Id="rId1263" Type="http://schemas.openxmlformats.org/officeDocument/2006/relationships/customXml" Target="../ink/ink1849.xml"/><Relationship Id="rId840" Type="http://schemas.openxmlformats.org/officeDocument/2006/relationships/image" Target="../media/image1644.png"/><Relationship Id="rId938" Type="http://schemas.openxmlformats.org/officeDocument/2006/relationships/image" Target="../media/image1693.png"/><Relationship Id="rId67" Type="http://schemas.openxmlformats.org/officeDocument/2006/relationships/image" Target="../media/image1258.png"/><Relationship Id="rId272" Type="http://schemas.openxmlformats.org/officeDocument/2006/relationships/customXml" Target="../ink/ink1353.xml"/><Relationship Id="rId577" Type="http://schemas.openxmlformats.org/officeDocument/2006/relationships/customXml" Target="../ink/ink1506.xml"/><Relationship Id="rId700" Type="http://schemas.openxmlformats.org/officeDocument/2006/relationships/image" Target="../media/image1574.png"/><Relationship Id="rId1123" Type="http://schemas.openxmlformats.org/officeDocument/2006/relationships/customXml" Target="../ink/ink1779.xml"/><Relationship Id="rId1330" Type="http://schemas.openxmlformats.org/officeDocument/2006/relationships/customXml" Target="../ink/ink1883.xml"/><Relationship Id="rId132" Type="http://schemas.openxmlformats.org/officeDocument/2006/relationships/customXml" Target="../ink/ink1283.xml"/><Relationship Id="rId784" Type="http://schemas.openxmlformats.org/officeDocument/2006/relationships/image" Target="../media/image1616.png"/><Relationship Id="rId991" Type="http://schemas.openxmlformats.org/officeDocument/2006/relationships/customXml" Target="../ink/ink1713.xml"/><Relationship Id="rId1067" Type="http://schemas.openxmlformats.org/officeDocument/2006/relationships/customXml" Target="../ink/ink1751.xml"/><Relationship Id="rId437" Type="http://schemas.openxmlformats.org/officeDocument/2006/relationships/customXml" Target="../ink/ink1436.xml"/><Relationship Id="rId644" Type="http://schemas.openxmlformats.org/officeDocument/2006/relationships/image" Target="../media/image1546.png"/><Relationship Id="rId851" Type="http://schemas.openxmlformats.org/officeDocument/2006/relationships/customXml" Target="../ink/ink1643.xml"/><Relationship Id="rId1274" Type="http://schemas.openxmlformats.org/officeDocument/2006/relationships/image" Target="../media/image1860.png"/><Relationship Id="rId283" Type="http://schemas.openxmlformats.org/officeDocument/2006/relationships/image" Target="../media/image1366.png"/><Relationship Id="rId490" Type="http://schemas.openxmlformats.org/officeDocument/2006/relationships/image" Target="../media/image1469.png"/><Relationship Id="rId504" Type="http://schemas.openxmlformats.org/officeDocument/2006/relationships/image" Target="../media/image1476.png"/><Relationship Id="rId711" Type="http://schemas.openxmlformats.org/officeDocument/2006/relationships/customXml" Target="../ink/ink1573.xml"/><Relationship Id="rId949" Type="http://schemas.openxmlformats.org/officeDocument/2006/relationships/customXml" Target="../ink/ink1692.xml"/><Relationship Id="rId1134" Type="http://schemas.openxmlformats.org/officeDocument/2006/relationships/image" Target="../media/image1791.png"/><Relationship Id="rId1341" Type="http://schemas.openxmlformats.org/officeDocument/2006/relationships/image" Target="../media/image1893.png"/><Relationship Id="rId78" Type="http://schemas.openxmlformats.org/officeDocument/2006/relationships/customXml" Target="../ink/ink1256.xml"/><Relationship Id="rId143" Type="http://schemas.openxmlformats.org/officeDocument/2006/relationships/image" Target="../media/image1296.png"/><Relationship Id="rId350" Type="http://schemas.openxmlformats.org/officeDocument/2006/relationships/image" Target="../media/image1399.png"/><Relationship Id="rId588" Type="http://schemas.openxmlformats.org/officeDocument/2006/relationships/image" Target="../media/image1518.png"/><Relationship Id="rId795" Type="http://schemas.openxmlformats.org/officeDocument/2006/relationships/customXml" Target="../ink/ink1615.xml"/><Relationship Id="rId809" Type="http://schemas.openxmlformats.org/officeDocument/2006/relationships/customXml" Target="../ink/ink1622.xml"/><Relationship Id="rId1201" Type="http://schemas.openxmlformats.org/officeDocument/2006/relationships/customXml" Target="../ink/ink1818.xml"/><Relationship Id="rId9" Type="http://schemas.openxmlformats.org/officeDocument/2006/relationships/image" Target="../media/image1229.png"/><Relationship Id="rId210" Type="http://schemas.openxmlformats.org/officeDocument/2006/relationships/customXml" Target="../ink/ink1322.xml"/><Relationship Id="rId448" Type="http://schemas.openxmlformats.org/officeDocument/2006/relationships/image" Target="../media/image1448.png"/><Relationship Id="rId655" Type="http://schemas.openxmlformats.org/officeDocument/2006/relationships/customXml" Target="../ink/ink1545.xml"/><Relationship Id="rId862" Type="http://schemas.openxmlformats.org/officeDocument/2006/relationships/image" Target="../media/image1655.png"/><Relationship Id="rId1078" Type="http://schemas.openxmlformats.org/officeDocument/2006/relationships/image" Target="../media/image1763.png"/><Relationship Id="rId1285" Type="http://schemas.openxmlformats.org/officeDocument/2006/relationships/customXml" Target="../ink/ink1860.xml"/><Relationship Id="rId294" Type="http://schemas.openxmlformats.org/officeDocument/2006/relationships/image" Target="../media/image1371.png"/><Relationship Id="rId308" Type="http://schemas.openxmlformats.org/officeDocument/2006/relationships/image" Target="../media/image1378.png"/><Relationship Id="rId515" Type="http://schemas.openxmlformats.org/officeDocument/2006/relationships/customXml" Target="../ink/ink1475.xml"/><Relationship Id="rId722" Type="http://schemas.openxmlformats.org/officeDocument/2006/relationships/image" Target="../media/image1585.png"/><Relationship Id="rId1145" Type="http://schemas.openxmlformats.org/officeDocument/2006/relationships/customXml" Target="../ink/ink1790.xml"/><Relationship Id="rId1352" Type="http://schemas.openxmlformats.org/officeDocument/2006/relationships/customXml" Target="../ink/ink1894.xml"/><Relationship Id="rId89" Type="http://schemas.openxmlformats.org/officeDocument/2006/relationships/image" Target="../media/image1269.png"/><Relationship Id="rId154" Type="http://schemas.openxmlformats.org/officeDocument/2006/relationships/customXml" Target="../ink/ink1294.xml"/><Relationship Id="rId361" Type="http://schemas.openxmlformats.org/officeDocument/2006/relationships/customXml" Target="../ink/ink1398.xml"/><Relationship Id="rId599" Type="http://schemas.openxmlformats.org/officeDocument/2006/relationships/customXml" Target="../ink/ink1517.xml"/><Relationship Id="rId1005" Type="http://schemas.openxmlformats.org/officeDocument/2006/relationships/customXml" Target="../ink/ink1720.xml"/><Relationship Id="rId1212" Type="http://schemas.openxmlformats.org/officeDocument/2006/relationships/image" Target="../media/image1830.png"/><Relationship Id="rId459" Type="http://schemas.openxmlformats.org/officeDocument/2006/relationships/customXml" Target="../ink/ink1447.xml"/><Relationship Id="rId666" Type="http://schemas.openxmlformats.org/officeDocument/2006/relationships/image" Target="../media/image1557.png"/><Relationship Id="rId873" Type="http://schemas.openxmlformats.org/officeDocument/2006/relationships/customXml" Target="../ink/ink1654.xml"/><Relationship Id="rId1089" Type="http://schemas.openxmlformats.org/officeDocument/2006/relationships/customXml" Target="../ink/ink1762.xml"/><Relationship Id="rId1296" Type="http://schemas.openxmlformats.org/officeDocument/2006/relationships/customXml" Target="../ink/ink1866.xml"/><Relationship Id="rId16" Type="http://schemas.openxmlformats.org/officeDocument/2006/relationships/customXml" Target="../ink/ink1225.xml"/><Relationship Id="rId221" Type="http://schemas.openxmlformats.org/officeDocument/2006/relationships/image" Target="../media/image1335.png"/><Relationship Id="rId319" Type="http://schemas.openxmlformats.org/officeDocument/2006/relationships/customXml" Target="../ink/ink1377.xml"/><Relationship Id="rId526" Type="http://schemas.openxmlformats.org/officeDocument/2006/relationships/image" Target="../media/image1487.png"/><Relationship Id="rId1156" Type="http://schemas.openxmlformats.org/officeDocument/2006/relationships/image" Target="../media/image1802.png"/><Relationship Id="rId1363" Type="http://schemas.openxmlformats.org/officeDocument/2006/relationships/image" Target="../media/image1904.png"/><Relationship Id="rId733" Type="http://schemas.openxmlformats.org/officeDocument/2006/relationships/customXml" Target="../ink/ink1584.xml"/><Relationship Id="rId940" Type="http://schemas.openxmlformats.org/officeDocument/2006/relationships/image" Target="../media/image1694.png"/><Relationship Id="rId1016" Type="http://schemas.openxmlformats.org/officeDocument/2006/relationships/image" Target="../media/image1732.png"/><Relationship Id="rId165" Type="http://schemas.openxmlformats.org/officeDocument/2006/relationships/image" Target="../media/image1307.png"/><Relationship Id="rId372" Type="http://schemas.openxmlformats.org/officeDocument/2006/relationships/image" Target="../media/image1410.png"/><Relationship Id="rId677" Type="http://schemas.openxmlformats.org/officeDocument/2006/relationships/customXml" Target="../ink/ink1556.xml"/><Relationship Id="rId800" Type="http://schemas.openxmlformats.org/officeDocument/2006/relationships/image" Target="../media/image1624.png"/><Relationship Id="rId1223" Type="http://schemas.openxmlformats.org/officeDocument/2006/relationships/customXml" Target="../ink/ink1829.xml"/><Relationship Id="rId232" Type="http://schemas.openxmlformats.org/officeDocument/2006/relationships/customXml" Target="../ink/ink1333.xml"/><Relationship Id="rId884" Type="http://schemas.openxmlformats.org/officeDocument/2006/relationships/image" Target="../media/image1666.png"/><Relationship Id="rId27" Type="http://schemas.openxmlformats.org/officeDocument/2006/relationships/image" Target="../media/image1238.png"/><Relationship Id="rId537" Type="http://schemas.openxmlformats.org/officeDocument/2006/relationships/customXml" Target="../ink/ink1486.xml"/><Relationship Id="rId744" Type="http://schemas.openxmlformats.org/officeDocument/2006/relationships/image" Target="../media/image1596.png"/><Relationship Id="rId951" Type="http://schemas.openxmlformats.org/officeDocument/2006/relationships/customXml" Target="../ink/ink1693.xml"/><Relationship Id="rId1167" Type="http://schemas.openxmlformats.org/officeDocument/2006/relationships/customXml" Target="../ink/ink1801.xml"/><Relationship Id="rId1374" Type="http://schemas.openxmlformats.org/officeDocument/2006/relationships/customXml" Target="../ink/ink1905.xml"/><Relationship Id="rId80" Type="http://schemas.openxmlformats.org/officeDocument/2006/relationships/customXml" Target="../ink/ink1257.xml"/><Relationship Id="rId176" Type="http://schemas.openxmlformats.org/officeDocument/2006/relationships/customXml" Target="../ink/ink1305.xml"/><Relationship Id="rId383" Type="http://schemas.openxmlformats.org/officeDocument/2006/relationships/customXml" Target="../ink/ink1409.xml"/><Relationship Id="rId590" Type="http://schemas.openxmlformats.org/officeDocument/2006/relationships/image" Target="../media/image1519.png"/><Relationship Id="rId604" Type="http://schemas.openxmlformats.org/officeDocument/2006/relationships/image" Target="../media/image1526.png"/><Relationship Id="rId811" Type="http://schemas.openxmlformats.org/officeDocument/2006/relationships/customXml" Target="../ink/ink1623.xml"/><Relationship Id="rId1027" Type="http://schemas.openxmlformats.org/officeDocument/2006/relationships/customXml" Target="../ink/ink1731.xml"/><Relationship Id="rId1234" Type="http://schemas.openxmlformats.org/officeDocument/2006/relationships/image" Target="../media/image1840.png"/><Relationship Id="rId243" Type="http://schemas.openxmlformats.org/officeDocument/2006/relationships/image" Target="../media/image1346.png"/><Relationship Id="rId450" Type="http://schemas.openxmlformats.org/officeDocument/2006/relationships/image" Target="../media/image1449.png"/><Relationship Id="rId688" Type="http://schemas.openxmlformats.org/officeDocument/2006/relationships/image" Target="../media/image1568.png"/><Relationship Id="rId895" Type="http://schemas.openxmlformats.org/officeDocument/2006/relationships/customXml" Target="../ink/ink1665.xml"/><Relationship Id="rId909" Type="http://schemas.openxmlformats.org/officeDocument/2006/relationships/customXml" Target="../ink/ink1672.xml"/><Relationship Id="rId1080" Type="http://schemas.openxmlformats.org/officeDocument/2006/relationships/image" Target="../media/image1764.png"/><Relationship Id="rId1301" Type="http://schemas.openxmlformats.org/officeDocument/2006/relationships/image" Target="../media/image1873.png"/><Relationship Id="rId38" Type="http://schemas.openxmlformats.org/officeDocument/2006/relationships/customXml" Target="../ink/ink1236.xml"/><Relationship Id="rId103" Type="http://schemas.openxmlformats.org/officeDocument/2006/relationships/image" Target="../media/image1276.png"/><Relationship Id="rId310" Type="http://schemas.openxmlformats.org/officeDocument/2006/relationships/image" Target="../media/image1379.png"/><Relationship Id="rId548" Type="http://schemas.openxmlformats.org/officeDocument/2006/relationships/image" Target="../media/image1498.png"/><Relationship Id="rId755" Type="http://schemas.openxmlformats.org/officeDocument/2006/relationships/customXml" Target="../ink/ink1595.xml"/><Relationship Id="rId962" Type="http://schemas.openxmlformats.org/officeDocument/2006/relationships/image" Target="../media/image1705.png"/><Relationship Id="rId1178" Type="http://schemas.openxmlformats.org/officeDocument/2006/relationships/image" Target="../media/image1813.png"/><Relationship Id="rId1385" Type="http://schemas.openxmlformats.org/officeDocument/2006/relationships/image" Target="../media/image1915.png"/><Relationship Id="rId91" Type="http://schemas.openxmlformats.org/officeDocument/2006/relationships/image" Target="../media/image1270.png"/><Relationship Id="rId187" Type="http://schemas.openxmlformats.org/officeDocument/2006/relationships/image" Target="../media/image1318.png"/><Relationship Id="rId394" Type="http://schemas.openxmlformats.org/officeDocument/2006/relationships/image" Target="../media/image1421.png"/><Relationship Id="rId408" Type="http://schemas.openxmlformats.org/officeDocument/2006/relationships/image" Target="../media/image1428.png"/><Relationship Id="rId615" Type="http://schemas.openxmlformats.org/officeDocument/2006/relationships/customXml" Target="../ink/ink1525.xml"/><Relationship Id="rId822" Type="http://schemas.openxmlformats.org/officeDocument/2006/relationships/image" Target="../media/image1635.png"/><Relationship Id="rId1038" Type="http://schemas.openxmlformats.org/officeDocument/2006/relationships/image" Target="../media/image1743.png"/><Relationship Id="rId1245" Type="http://schemas.openxmlformats.org/officeDocument/2006/relationships/customXml" Target="../ink/ink1840.xml"/><Relationship Id="rId254" Type="http://schemas.openxmlformats.org/officeDocument/2006/relationships/customXml" Target="../ink/ink1344.xml"/><Relationship Id="rId699" Type="http://schemas.openxmlformats.org/officeDocument/2006/relationships/customXml" Target="../ink/ink1567.xml"/><Relationship Id="rId1091" Type="http://schemas.openxmlformats.org/officeDocument/2006/relationships/customXml" Target="../ink/ink1763.xml"/><Relationship Id="rId1105" Type="http://schemas.openxmlformats.org/officeDocument/2006/relationships/customXml" Target="../ink/ink1770.xml"/><Relationship Id="rId1312" Type="http://schemas.openxmlformats.org/officeDocument/2006/relationships/customXml" Target="../ink/ink1874.xml"/><Relationship Id="rId49" Type="http://schemas.openxmlformats.org/officeDocument/2006/relationships/image" Target="../media/image1249.png"/><Relationship Id="rId114" Type="http://schemas.openxmlformats.org/officeDocument/2006/relationships/customXml" Target="../ink/ink1274.xml"/><Relationship Id="rId461" Type="http://schemas.openxmlformats.org/officeDocument/2006/relationships/customXml" Target="../ink/ink1448.xml"/><Relationship Id="rId559" Type="http://schemas.openxmlformats.org/officeDocument/2006/relationships/customXml" Target="../ink/ink1497.xml"/><Relationship Id="rId766" Type="http://schemas.openxmlformats.org/officeDocument/2006/relationships/image" Target="../media/image1607.png"/><Relationship Id="rId1189" Type="http://schemas.openxmlformats.org/officeDocument/2006/relationships/customXml" Target="../ink/ink1812.xml"/><Relationship Id="rId1396" Type="http://schemas.openxmlformats.org/officeDocument/2006/relationships/customXml" Target="../ink/ink1916.xml"/><Relationship Id="rId198" Type="http://schemas.openxmlformats.org/officeDocument/2006/relationships/customXml" Target="../ink/ink1316.xml"/><Relationship Id="rId321" Type="http://schemas.openxmlformats.org/officeDocument/2006/relationships/customXml" Target="../ink/ink1378.xml"/><Relationship Id="rId419" Type="http://schemas.openxmlformats.org/officeDocument/2006/relationships/customXml" Target="../ink/ink1427.xml"/><Relationship Id="rId626" Type="http://schemas.openxmlformats.org/officeDocument/2006/relationships/image" Target="../media/image1537.png"/><Relationship Id="rId973" Type="http://schemas.openxmlformats.org/officeDocument/2006/relationships/customXml" Target="../ink/ink1704.xml"/><Relationship Id="rId1049" Type="http://schemas.openxmlformats.org/officeDocument/2006/relationships/customXml" Target="../ink/ink1742.xml"/><Relationship Id="rId1256" Type="http://schemas.openxmlformats.org/officeDocument/2006/relationships/image" Target="../media/image1851.png"/><Relationship Id="rId833" Type="http://schemas.openxmlformats.org/officeDocument/2006/relationships/customXml" Target="../ink/ink1634.xml"/><Relationship Id="rId1116" Type="http://schemas.openxmlformats.org/officeDocument/2006/relationships/image" Target="../media/image1782.png"/><Relationship Id="rId265" Type="http://schemas.openxmlformats.org/officeDocument/2006/relationships/image" Target="../media/image1357.png"/><Relationship Id="rId472" Type="http://schemas.openxmlformats.org/officeDocument/2006/relationships/image" Target="../media/image1460.png"/><Relationship Id="rId900" Type="http://schemas.openxmlformats.org/officeDocument/2006/relationships/image" Target="../media/image1674.png"/><Relationship Id="rId1323" Type="http://schemas.openxmlformats.org/officeDocument/2006/relationships/image" Target="../media/image1884.png"/><Relationship Id="rId125" Type="http://schemas.openxmlformats.org/officeDocument/2006/relationships/image" Target="../media/image1287.png"/><Relationship Id="rId332" Type="http://schemas.openxmlformats.org/officeDocument/2006/relationships/image" Target="../media/image1390.png"/><Relationship Id="rId777" Type="http://schemas.openxmlformats.org/officeDocument/2006/relationships/customXml" Target="../ink/ink1606.xml"/><Relationship Id="rId984" Type="http://schemas.openxmlformats.org/officeDocument/2006/relationships/image" Target="../media/image1716.png"/><Relationship Id="rId637" Type="http://schemas.openxmlformats.org/officeDocument/2006/relationships/customXml" Target="../ink/ink1536.xml"/><Relationship Id="rId844" Type="http://schemas.openxmlformats.org/officeDocument/2006/relationships/image" Target="../media/image1646.png"/><Relationship Id="rId1267" Type="http://schemas.openxmlformats.org/officeDocument/2006/relationships/customXml" Target="../ink/ink1851.xml"/><Relationship Id="rId276" Type="http://schemas.openxmlformats.org/officeDocument/2006/relationships/customXml" Target="../ink/ink1355.xml"/><Relationship Id="rId483" Type="http://schemas.openxmlformats.org/officeDocument/2006/relationships/customXml" Target="../ink/ink1459.xml"/><Relationship Id="rId690" Type="http://schemas.openxmlformats.org/officeDocument/2006/relationships/image" Target="../media/image1569.png"/><Relationship Id="rId704" Type="http://schemas.openxmlformats.org/officeDocument/2006/relationships/image" Target="../media/image1576.png"/><Relationship Id="rId911" Type="http://schemas.openxmlformats.org/officeDocument/2006/relationships/customXml" Target="../ink/ink1673.xml"/><Relationship Id="rId1127" Type="http://schemas.openxmlformats.org/officeDocument/2006/relationships/customXml" Target="../ink/ink1781.xml"/><Relationship Id="rId1334" Type="http://schemas.openxmlformats.org/officeDocument/2006/relationships/customXml" Target="../ink/ink1885.xml"/><Relationship Id="rId40" Type="http://schemas.openxmlformats.org/officeDocument/2006/relationships/customXml" Target="../ink/ink1237.xml"/><Relationship Id="rId136" Type="http://schemas.openxmlformats.org/officeDocument/2006/relationships/customXml" Target="../ink/ink1285.xml"/><Relationship Id="rId343" Type="http://schemas.openxmlformats.org/officeDocument/2006/relationships/customXml" Target="../ink/ink1389.xml"/><Relationship Id="rId550" Type="http://schemas.openxmlformats.org/officeDocument/2006/relationships/image" Target="../media/image1499.png"/><Relationship Id="rId788" Type="http://schemas.openxmlformats.org/officeDocument/2006/relationships/image" Target="../media/image1618.png"/><Relationship Id="rId995" Type="http://schemas.openxmlformats.org/officeDocument/2006/relationships/customXml" Target="../ink/ink1715.xml"/><Relationship Id="rId1180" Type="http://schemas.openxmlformats.org/officeDocument/2006/relationships/image" Target="../media/image1814.png"/><Relationship Id="rId1401" Type="http://schemas.openxmlformats.org/officeDocument/2006/relationships/image" Target="../media/image1923.png"/><Relationship Id="rId203" Type="http://schemas.openxmlformats.org/officeDocument/2006/relationships/image" Target="../media/image1326.png"/><Relationship Id="rId648" Type="http://schemas.openxmlformats.org/officeDocument/2006/relationships/image" Target="../media/image1548.png"/><Relationship Id="rId855" Type="http://schemas.openxmlformats.org/officeDocument/2006/relationships/customXml" Target="../ink/ink1645.xml"/><Relationship Id="rId1040" Type="http://schemas.openxmlformats.org/officeDocument/2006/relationships/image" Target="../media/image1744.png"/><Relationship Id="rId1278" Type="http://schemas.openxmlformats.org/officeDocument/2006/relationships/image" Target="../media/image1862.png"/><Relationship Id="rId287" Type="http://schemas.openxmlformats.org/officeDocument/2006/relationships/image" Target="../media/image1368.png"/><Relationship Id="rId410" Type="http://schemas.openxmlformats.org/officeDocument/2006/relationships/image" Target="../media/image1429.png"/><Relationship Id="rId494" Type="http://schemas.openxmlformats.org/officeDocument/2006/relationships/image" Target="../media/image1471.png"/><Relationship Id="rId508" Type="http://schemas.openxmlformats.org/officeDocument/2006/relationships/image" Target="../media/image1478.png"/><Relationship Id="rId715" Type="http://schemas.openxmlformats.org/officeDocument/2006/relationships/customXml" Target="../ink/ink1575.xml"/><Relationship Id="rId922" Type="http://schemas.openxmlformats.org/officeDocument/2006/relationships/image" Target="../media/image1685.png"/><Relationship Id="rId1138" Type="http://schemas.openxmlformats.org/officeDocument/2006/relationships/image" Target="../media/image1793.png"/><Relationship Id="rId1345" Type="http://schemas.openxmlformats.org/officeDocument/2006/relationships/image" Target="../media/image1895.png"/><Relationship Id="rId147" Type="http://schemas.openxmlformats.org/officeDocument/2006/relationships/image" Target="../media/image1298.png"/><Relationship Id="rId354" Type="http://schemas.openxmlformats.org/officeDocument/2006/relationships/image" Target="../media/image1401.png"/><Relationship Id="rId799" Type="http://schemas.openxmlformats.org/officeDocument/2006/relationships/customXml" Target="../ink/ink1617.xml"/><Relationship Id="rId1191" Type="http://schemas.openxmlformats.org/officeDocument/2006/relationships/customXml" Target="../ink/ink1813.xml"/><Relationship Id="rId1205" Type="http://schemas.openxmlformats.org/officeDocument/2006/relationships/customXml" Target="../ink/ink1820.xml"/><Relationship Id="rId51" Type="http://schemas.openxmlformats.org/officeDocument/2006/relationships/image" Target="../media/image1250.png"/><Relationship Id="rId561" Type="http://schemas.openxmlformats.org/officeDocument/2006/relationships/customXml" Target="../ink/ink1498.xml"/><Relationship Id="rId659" Type="http://schemas.openxmlformats.org/officeDocument/2006/relationships/customXml" Target="../ink/ink1547.xml"/><Relationship Id="rId866" Type="http://schemas.openxmlformats.org/officeDocument/2006/relationships/image" Target="../media/image1657.png"/><Relationship Id="rId1289" Type="http://schemas.openxmlformats.org/officeDocument/2006/relationships/image" Target="../media/image1867.png"/><Relationship Id="rId1412" Type="http://schemas.openxmlformats.org/officeDocument/2006/relationships/customXml" Target="../ink/ink1924.xml"/><Relationship Id="rId214" Type="http://schemas.openxmlformats.org/officeDocument/2006/relationships/customXml" Target="../ink/ink1324.xml"/><Relationship Id="rId298" Type="http://schemas.openxmlformats.org/officeDocument/2006/relationships/image" Target="../media/image1373.png"/><Relationship Id="rId421" Type="http://schemas.openxmlformats.org/officeDocument/2006/relationships/customXml" Target="../ink/ink1428.xml"/><Relationship Id="rId519" Type="http://schemas.openxmlformats.org/officeDocument/2006/relationships/customXml" Target="../ink/ink1477.xml"/><Relationship Id="rId1051" Type="http://schemas.openxmlformats.org/officeDocument/2006/relationships/customXml" Target="../ink/ink1743.xml"/><Relationship Id="rId1149" Type="http://schemas.openxmlformats.org/officeDocument/2006/relationships/customXml" Target="../ink/ink1792.xml"/><Relationship Id="rId1356" Type="http://schemas.openxmlformats.org/officeDocument/2006/relationships/customXml" Target="../ink/ink1896.xml"/><Relationship Id="rId158" Type="http://schemas.openxmlformats.org/officeDocument/2006/relationships/customXml" Target="../ink/ink1296.xml"/><Relationship Id="rId726" Type="http://schemas.openxmlformats.org/officeDocument/2006/relationships/image" Target="../media/image1587.png"/><Relationship Id="rId933" Type="http://schemas.openxmlformats.org/officeDocument/2006/relationships/customXml" Target="../ink/ink1684.xml"/><Relationship Id="rId1009" Type="http://schemas.openxmlformats.org/officeDocument/2006/relationships/customXml" Target="../ink/ink1722.xml"/><Relationship Id="rId62" Type="http://schemas.openxmlformats.org/officeDocument/2006/relationships/customXml" Target="../ink/ink1248.xml"/><Relationship Id="rId365" Type="http://schemas.openxmlformats.org/officeDocument/2006/relationships/customXml" Target="../ink/ink1400.xml"/><Relationship Id="rId572" Type="http://schemas.openxmlformats.org/officeDocument/2006/relationships/image" Target="../media/image1510.png"/><Relationship Id="rId1216" Type="http://schemas.openxmlformats.org/officeDocument/2006/relationships/image" Target="../media/image1832.png"/><Relationship Id="rId1423" Type="http://schemas.openxmlformats.org/officeDocument/2006/relationships/image" Target="../media/image1934.png"/><Relationship Id="rId225" Type="http://schemas.openxmlformats.org/officeDocument/2006/relationships/image" Target="../media/image1337.png"/><Relationship Id="rId432" Type="http://schemas.openxmlformats.org/officeDocument/2006/relationships/image" Target="../media/image1440.png"/><Relationship Id="rId877" Type="http://schemas.openxmlformats.org/officeDocument/2006/relationships/customXml" Target="../ink/ink1656.xml"/><Relationship Id="rId1062" Type="http://schemas.openxmlformats.org/officeDocument/2006/relationships/image" Target="../media/image1755.png"/><Relationship Id="rId737" Type="http://schemas.openxmlformats.org/officeDocument/2006/relationships/customXml" Target="../ink/ink1586.xml"/><Relationship Id="rId944" Type="http://schemas.openxmlformats.org/officeDocument/2006/relationships/image" Target="../media/image1696.png"/><Relationship Id="rId1367" Type="http://schemas.openxmlformats.org/officeDocument/2006/relationships/image" Target="../media/image1906.png"/><Relationship Id="rId73" Type="http://schemas.openxmlformats.org/officeDocument/2006/relationships/image" Target="../media/image1261.png"/><Relationship Id="rId169" Type="http://schemas.openxmlformats.org/officeDocument/2006/relationships/image" Target="../media/image1309.png"/><Relationship Id="rId376" Type="http://schemas.openxmlformats.org/officeDocument/2006/relationships/image" Target="../media/image1412.png"/><Relationship Id="rId583" Type="http://schemas.openxmlformats.org/officeDocument/2006/relationships/customXml" Target="../ink/ink1509.xml"/><Relationship Id="rId790" Type="http://schemas.openxmlformats.org/officeDocument/2006/relationships/image" Target="../media/image1619.png"/><Relationship Id="rId804" Type="http://schemas.openxmlformats.org/officeDocument/2006/relationships/image" Target="../media/image1626.png"/><Relationship Id="rId1227" Type="http://schemas.openxmlformats.org/officeDocument/2006/relationships/customXml" Target="../ink/ink1831.xml"/><Relationship Id="rId4" Type="http://schemas.openxmlformats.org/officeDocument/2006/relationships/customXml" Target="../ink/ink1219.xml"/><Relationship Id="rId236" Type="http://schemas.openxmlformats.org/officeDocument/2006/relationships/customXml" Target="../ink/ink1335.xml"/><Relationship Id="rId443" Type="http://schemas.openxmlformats.org/officeDocument/2006/relationships/customXml" Target="../ink/ink1439.xml"/><Relationship Id="rId650" Type="http://schemas.openxmlformats.org/officeDocument/2006/relationships/image" Target="../media/image1549.png"/><Relationship Id="rId888" Type="http://schemas.openxmlformats.org/officeDocument/2006/relationships/image" Target="../media/image1668.png"/><Relationship Id="rId1073" Type="http://schemas.openxmlformats.org/officeDocument/2006/relationships/customXml" Target="../ink/ink1754.xml"/><Relationship Id="rId1280" Type="http://schemas.openxmlformats.org/officeDocument/2006/relationships/image" Target="../media/image1863.png"/><Relationship Id="rId303" Type="http://schemas.openxmlformats.org/officeDocument/2006/relationships/customXml" Target="../ink/ink1369.xml"/><Relationship Id="rId748" Type="http://schemas.openxmlformats.org/officeDocument/2006/relationships/image" Target="../media/image1598.png"/><Relationship Id="rId955" Type="http://schemas.openxmlformats.org/officeDocument/2006/relationships/customXml" Target="../ink/ink1695.xml"/><Relationship Id="rId1140" Type="http://schemas.openxmlformats.org/officeDocument/2006/relationships/image" Target="../media/image1794.png"/><Relationship Id="rId1378" Type="http://schemas.openxmlformats.org/officeDocument/2006/relationships/customXml" Target="../ink/ink1907.xml"/><Relationship Id="rId84" Type="http://schemas.openxmlformats.org/officeDocument/2006/relationships/customXml" Target="../ink/ink1259.xml"/><Relationship Id="rId387" Type="http://schemas.openxmlformats.org/officeDocument/2006/relationships/customXml" Target="../ink/ink1411.xml"/><Relationship Id="rId510" Type="http://schemas.openxmlformats.org/officeDocument/2006/relationships/image" Target="../media/image1479.png"/><Relationship Id="rId594" Type="http://schemas.openxmlformats.org/officeDocument/2006/relationships/image" Target="../media/image1521.png"/><Relationship Id="rId608" Type="http://schemas.openxmlformats.org/officeDocument/2006/relationships/image" Target="../media/image1528.png"/><Relationship Id="rId815" Type="http://schemas.openxmlformats.org/officeDocument/2006/relationships/customXml" Target="../ink/ink1625.xml"/><Relationship Id="rId1238" Type="http://schemas.openxmlformats.org/officeDocument/2006/relationships/image" Target="../media/image1842.png"/><Relationship Id="rId247" Type="http://schemas.openxmlformats.org/officeDocument/2006/relationships/image" Target="../media/image1348.png"/><Relationship Id="rId899" Type="http://schemas.openxmlformats.org/officeDocument/2006/relationships/customXml" Target="../ink/ink1667.xml"/><Relationship Id="rId1000" Type="http://schemas.openxmlformats.org/officeDocument/2006/relationships/image" Target="../media/image1724.png"/><Relationship Id="rId1084" Type="http://schemas.openxmlformats.org/officeDocument/2006/relationships/image" Target="../media/image1766.png"/><Relationship Id="rId1305" Type="http://schemas.openxmlformats.org/officeDocument/2006/relationships/image" Target="../media/image1875.png"/><Relationship Id="rId107" Type="http://schemas.openxmlformats.org/officeDocument/2006/relationships/image" Target="../media/image1278.png"/><Relationship Id="rId454" Type="http://schemas.openxmlformats.org/officeDocument/2006/relationships/image" Target="../media/image1451.png"/><Relationship Id="rId661" Type="http://schemas.openxmlformats.org/officeDocument/2006/relationships/customXml" Target="../ink/ink1548.xml"/><Relationship Id="rId759" Type="http://schemas.openxmlformats.org/officeDocument/2006/relationships/customXml" Target="../ink/ink1597.xml"/><Relationship Id="rId966" Type="http://schemas.openxmlformats.org/officeDocument/2006/relationships/image" Target="../media/image1707.png"/><Relationship Id="rId1291" Type="http://schemas.openxmlformats.org/officeDocument/2006/relationships/image" Target="../media/image1868.png"/><Relationship Id="rId1389" Type="http://schemas.openxmlformats.org/officeDocument/2006/relationships/image" Target="../media/image1917.png"/><Relationship Id="rId11" Type="http://schemas.openxmlformats.org/officeDocument/2006/relationships/image" Target="../media/image1230.png"/><Relationship Id="rId314" Type="http://schemas.openxmlformats.org/officeDocument/2006/relationships/image" Target="../media/image1381.png"/><Relationship Id="rId398" Type="http://schemas.openxmlformats.org/officeDocument/2006/relationships/image" Target="../media/image1423.png"/><Relationship Id="rId521" Type="http://schemas.openxmlformats.org/officeDocument/2006/relationships/customXml" Target="../ink/ink1478.xml"/><Relationship Id="rId619" Type="http://schemas.openxmlformats.org/officeDocument/2006/relationships/customXml" Target="../ink/ink1527.xml"/><Relationship Id="rId1151" Type="http://schemas.openxmlformats.org/officeDocument/2006/relationships/customXml" Target="../ink/ink1793.xml"/><Relationship Id="rId1249" Type="http://schemas.openxmlformats.org/officeDocument/2006/relationships/customXml" Target="../ink/ink1842.xml"/><Relationship Id="rId95" Type="http://schemas.openxmlformats.org/officeDocument/2006/relationships/image" Target="../media/image1272.png"/><Relationship Id="rId160" Type="http://schemas.openxmlformats.org/officeDocument/2006/relationships/customXml" Target="../ink/ink1297.xml"/><Relationship Id="rId826" Type="http://schemas.openxmlformats.org/officeDocument/2006/relationships/image" Target="../media/image1637.png"/><Relationship Id="rId1011" Type="http://schemas.openxmlformats.org/officeDocument/2006/relationships/customXml" Target="../ink/ink1723.xml"/><Relationship Id="rId1109" Type="http://schemas.openxmlformats.org/officeDocument/2006/relationships/customXml" Target="../ink/ink1772.xml"/><Relationship Id="rId258" Type="http://schemas.openxmlformats.org/officeDocument/2006/relationships/customXml" Target="../ink/ink1346.xml"/><Relationship Id="rId465" Type="http://schemas.openxmlformats.org/officeDocument/2006/relationships/customXml" Target="../ink/ink1450.xml"/><Relationship Id="rId672" Type="http://schemas.openxmlformats.org/officeDocument/2006/relationships/image" Target="../media/image1560.png"/><Relationship Id="rId1095" Type="http://schemas.openxmlformats.org/officeDocument/2006/relationships/customXml" Target="../ink/ink1765.xml"/><Relationship Id="rId1316" Type="http://schemas.openxmlformats.org/officeDocument/2006/relationships/customXml" Target="../ink/ink1876.xml"/><Relationship Id="rId22" Type="http://schemas.openxmlformats.org/officeDocument/2006/relationships/customXml" Target="../ink/ink1228.xml"/><Relationship Id="rId118" Type="http://schemas.openxmlformats.org/officeDocument/2006/relationships/customXml" Target="../ink/ink1276.xml"/><Relationship Id="rId325" Type="http://schemas.openxmlformats.org/officeDocument/2006/relationships/customXml" Target="../ink/ink1380.xml"/><Relationship Id="rId532" Type="http://schemas.openxmlformats.org/officeDocument/2006/relationships/image" Target="../media/image1490.png"/><Relationship Id="rId977" Type="http://schemas.openxmlformats.org/officeDocument/2006/relationships/customXml" Target="../ink/ink1706.xml"/><Relationship Id="rId1162" Type="http://schemas.openxmlformats.org/officeDocument/2006/relationships/image" Target="../media/image1805.png"/><Relationship Id="rId171" Type="http://schemas.openxmlformats.org/officeDocument/2006/relationships/image" Target="../media/image1310.png"/><Relationship Id="rId837" Type="http://schemas.openxmlformats.org/officeDocument/2006/relationships/customXml" Target="../ink/ink1636.xml"/><Relationship Id="rId1022" Type="http://schemas.openxmlformats.org/officeDocument/2006/relationships/image" Target="../media/image1735.png"/><Relationship Id="rId269" Type="http://schemas.openxmlformats.org/officeDocument/2006/relationships/image" Target="../media/image1359.png"/><Relationship Id="rId476" Type="http://schemas.openxmlformats.org/officeDocument/2006/relationships/image" Target="../media/image1462.png"/><Relationship Id="rId683" Type="http://schemas.openxmlformats.org/officeDocument/2006/relationships/customXml" Target="../ink/ink1559.xml"/><Relationship Id="rId890" Type="http://schemas.openxmlformats.org/officeDocument/2006/relationships/image" Target="../media/image1669.png"/><Relationship Id="rId904" Type="http://schemas.openxmlformats.org/officeDocument/2006/relationships/image" Target="../media/image1676.png"/><Relationship Id="rId1327" Type="http://schemas.openxmlformats.org/officeDocument/2006/relationships/image" Target="../media/image1886.png"/><Relationship Id="rId33" Type="http://schemas.openxmlformats.org/officeDocument/2006/relationships/image" Target="../media/image1241.png"/><Relationship Id="rId129" Type="http://schemas.openxmlformats.org/officeDocument/2006/relationships/image" Target="../media/image1289.png"/><Relationship Id="rId336" Type="http://schemas.openxmlformats.org/officeDocument/2006/relationships/image" Target="../media/image1392.png"/><Relationship Id="rId543" Type="http://schemas.openxmlformats.org/officeDocument/2006/relationships/customXml" Target="../ink/ink1489.xml"/><Relationship Id="rId988" Type="http://schemas.openxmlformats.org/officeDocument/2006/relationships/image" Target="../media/image1718.png"/><Relationship Id="rId1173" Type="http://schemas.openxmlformats.org/officeDocument/2006/relationships/customXml" Target="../ink/ink1804.xml"/><Relationship Id="rId1380" Type="http://schemas.openxmlformats.org/officeDocument/2006/relationships/customXml" Target="../ink/ink1908.xml"/><Relationship Id="rId182" Type="http://schemas.openxmlformats.org/officeDocument/2006/relationships/customXml" Target="../ink/ink1308.xml"/><Relationship Id="rId403" Type="http://schemas.openxmlformats.org/officeDocument/2006/relationships/customXml" Target="../ink/ink1419.xml"/><Relationship Id="rId750" Type="http://schemas.openxmlformats.org/officeDocument/2006/relationships/image" Target="../media/image1599.png"/><Relationship Id="rId848" Type="http://schemas.openxmlformats.org/officeDocument/2006/relationships/image" Target="../media/image1648.png"/><Relationship Id="rId1033" Type="http://schemas.openxmlformats.org/officeDocument/2006/relationships/customXml" Target="../ink/ink1734.xml"/><Relationship Id="rId487" Type="http://schemas.openxmlformats.org/officeDocument/2006/relationships/customXml" Target="../ink/ink1461.xml"/><Relationship Id="rId610" Type="http://schemas.openxmlformats.org/officeDocument/2006/relationships/image" Target="../media/image1529.png"/><Relationship Id="rId694" Type="http://schemas.openxmlformats.org/officeDocument/2006/relationships/image" Target="../media/image1571.png"/><Relationship Id="rId708" Type="http://schemas.openxmlformats.org/officeDocument/2006/relationships/image" Target="../media/image1578.png"/><Relationship Id="rId915" Type="http://schemas.openxmlformats.org/officeDocument/2006/relationships/customXml" Target="../ink/ink1675.xml"/><Relationship Id="rId1240" Type="http://schemas.openxmlformats.org/officeDocument/2006/relationships/image" Target="../media/image1843.png"/><Relationship Id="rId1338" Type="http://schemas.openxmlformats.org/officeDocument/2006/relationships/customXml" Target="../ink/ink1887.xml"/><Relationship Id="rId347" Type="http://schemas.openxmlformats.org/officeDocument/2006/relationships/customXml" Target="../ink/ink1391.xml"/><Relationship Id="rId999" Type="http://schemas.openxmlformats.org/officeDocument/2006/relationships/customXml" Target="../ink/ink1717.xml"/><Relationship Id="rId1100" Type="http://schemas.openxmlformats.org/officeDocument/2006/relationships/image" Target="../media/image1774.png"/><Relationship Id="rId1184" Type="http://schemas.openxmlformats.org/officeDocument/2006/relationships/image" Target="../media/image1816.png"/><Relationship Id="rId1405" Type="http://schemas.openxmlformats.org/officeDocument/2006/relationships/image" Target="../media/image1925.png"/><Relationship Id="rId44" Type="http://schemas.openxmlformats.org/officeDocument/2006/relationships/customXml" Target="../ink/ink1239.xml"/><Relationship Id="rId554" Type="http://schemas.openxmlformats.org/officeDocument/2006/relationships/image" Target="../media/image1501.png"/><Relationship Id="rId761" Type="http://schemas.openxmlformats.org/officeDocument/2006/relationships/customXml" Target="../ink/ink1598.xml"/><Relationship Id="rId859" Type="http://schemas.openxmlformats.org/officeDocument/2006/relationships/customXml" Target="../ink/ink1647.xml"/><Relationship Id="rId1391" Type="http://schemas.openxmlformats.org/officeDocument/2006/relationships/image" Target="../media/image1918.png"/><Relationship Id="rId193" Type="http://schemas.openxmlformats.org/officeDocument/2006/relationships/image" Target="../media/image1321.png"/><Relationship Id="rId207" Type="http://schemas.openxmlformats.org/officeDocument/2006/relationships/image" Target="../media/image1328.png"/><Relationship Id="rId414" Type="http://schemas.openxmlformats.org/officeDocument/2006/relationships/image" Target="../media/image1431.png"/><Relationship Id="rId498" Type="http://schemas.openxmlformats.org/officeDocument/2006/relationships/image" Target="../media/image1473.png"/><Relationship Id="rId621" Type="http://schemas.openxmlformats.org/officeDocument/2006/relationships/customXml" Target="../ink/ink1528.xml"/><Relationship Id="rId1044" Type="http://schemas.openxmlformats.org/officeDocument/2006/relationships/image" Target="../media/image1746.png"/><Relationship Id="rId1251" Type="http://schemas.openxmlformats.org/officeDocument/2006/relationships/customXml" Target="../ink/ink1843.xml"/><Relationship Id="rId1349" Type="http://schemas.openxmlformats.org/officeDocument/2006/relationships/image" Target="../media/image1897.png"/><Relationship Id="rId260" Type="http://schemas.openxmlformats.org/officeDocument/2006/relationships/customXml" Target="../ink/ink1347.xml"/><Relationship Id="rId719" Type="http://schemas.openxmlformats.org/officeDocument/2006/relationships/customXml" Target="../ink/ink1577.xml"/><Relationship Id="rId926" Type="http://schemas.openxmlformats.org/officeDocument/2006/relationships/image" Target="../media/image1687.png"/><Relationship Id="rId1111" Type="http://schemas.openxmlformats.org/officeDocument/2006/relationships/customXml" Target="../ink/ink1773.xml"/><Relationship Id="rId55" Type="http://schemas.openxmlformats.org/officeDocument/2006/relationships/image" Target="../media/image1252.png"/><Relationship Id="rId120" Type="http://schemas.openxmlformats.org/officeDocument/2006/relationships/customXml" Target="../ink/ink1277.xml"/><Relationship Id="rId358" Type="http://schemas.openxmlformats.org/officeDocument/2006/relationships/image" Target="../media/image1403.png"/><Relationship Id="rId565" Type="http://schemas.openxmlformats.org/officeDocument/2006/relationships/customXml" Target="../ink/ink1500.xml"/><Relationship Id="rId772" Type="http://schemas.openxmlformats.org/officeDocument/2006/relationships/image" Target="../media/image1610.png"/><Relationship Id="rId1195" Type="http://schemas.openxmlformats.org/officeDocument/2006/relationships/customXml" Target="../ink/ink1815.xml"/><Relationship Id="rId1209" Type="http://schemas.openxmlformats.org/officeDocument/2006/relationships/customXml" Target="../ink/ink1822.xml"/><Relationship Id="rId1416" Type="http://schemas.openxmlformats.org/officeDocument/2006/relationships/customXml" Target="../ink/ink1926.xml"/><Relationship Id="rId218" Type="http://schemas.openxmlformats.org/officeDocument/2006/relationships/customXml" Target="../ink/ink1326.xml"/><Relationship Id="rId425" Type="http://schemas.openxmlformats.org/officeDocument/2006/relationships/customXml" Target="../ink/ink1430.xml"/><Relationship Id="rId632" Type="http://schemas.openxmlformats.org/officeDocument/2006/relationships/image" Target="../media/image1540.png"/><Relationship Id="rId1055" Type="http://schemas.openxmlformats.org/officeDocument/2006/relationships/customXml" Target="../ink/ink1745.xml"/><Relationship Id="rId1262" Type="http://schemas.openxmlformats.org/officeDocument/2006/relationships/image" Target="../media/image1854.png"/><Relationship Id="rId271" Type="http://schemas.openxmlformats.org/officeDocument/2006/relationships/image" Target="../media/image1360.png"/><Relationship Id="rId937" Type="http://schemas.openxmlformats.org/officeDocument/2006/relationships/customXml" Target="../ink/ink1686.xml"/><Relationship Id="rId1122" Type="http://schemas.openxmlformats.org/officeDocument/2006/relationships/image" Target="../media/image1785.png"/><Relationship Id="rId66" Type="http://schemas.openxmlformats.org/officeDocument/2006/relationships/customXml" Target="../ink/ink1250.xml"/><Relationship Id="rId131" Type="http://schemas.openxmlformats.org/officeDocument/2006/relationships/image" Target="../media/image1290.png"/><Relationship Id="rId369" Type="http://schemas.openxmlformats.org/officeDocument/2006/relationships/customXml" Target="../ink/ink1402.xml"/><Relationship Id="rId576" Type="http://schemas.openxmlformats.org/officeDocument/2006/relationships/image" Target="../media/image1512.png"/><Relationship Id="rId783" Type="http://schemas.openxmlformats.org/officeDocument/2006/relationships/customXml" Target="../ink/ink1609.xml"/><Relationship Id="rId990" Type="http://schemas.openxmlformats.org/officeDocument/2006/relationships/image" Target="../media/image1719.png"/><Relationship Id="rId229" Type="http://schemas.openxmlformats.org/officeDocument/2006/relationships/image" Target="../media/image1339.png"/><Relationship Id="rId436" Type="http://schemas.openxmlformats.org/officeDocument/2006/relationships/image" Target="../media/image1442.png"/><Relationship Id="rId643" Type="http://schemas.openxmlformats.org/officeDocument/2006/relationships/customXml" Target="../ink/ink1539.xml"/><Relationship Id="rId1066" Type="http://schemas.openxmlformats.org/officeDocument/2006/relationships/image" Target="../media/image1757.png"/><Relationship Id="rId1273" Type="http://schemas.openxmlformats.org/officeDocument/2006/relationships/customXml" Target="../ink/ink1854.xml"/><Relationship Id="rId850" Type="http://schemas.openxmlformats.org/officeDocument/2006/relationships/image" Target="../media/image1649.png"/><Relationship Id="rId948" Type="http://schemas.openxmlformats.org/officeDocument/2006/relationships/image" Target="../media/image1698.png"/><Relationship Id="rId1133" Type="http://schemas.openxmlformats.org/officeDocument/2006/relationships/customXml" Target="../ink/ink1784.xml"/><Relationship Id="rId77" Type="http://schemas.openxmlformats.org/officeDocument/2006/relationships/image" Target="../media/image1263.png"/><Relationship Id="rId282" Type="http://schemas.openxmlformats.org/officeDocument/2006/relationships/customXml" Target="../ink/ink1358.xml"/><Relationship Id="rId503" Type="http://schemas.openxmlformats.org/officeDocument/2006/relationships/customXml" Target="../ink/ink1469.xml"/><Relationship Id="rId587" Type="http://schemas.openxmlformats.org/officeDocument/2006/relationships/customXml" Target="../ink/ink1511.xml"/><Relationship Id="rId710" Type="http://schemas.openxmlformats.org/officeDocument/2006/relationships/image" Target="../media/image1579.png"/><Relationship Id="rId808" Type="http://schemas.openxmlformats.org/officeDocument/2006/relationships/image" Target="../media/image1628.png"/><Relationship Id="rId1340" Type="http://schemas.openxmlformats.org/officeDocument/2006/relationships/customXml" Target="../ink/ink1888.xml"/><Relationship Id="rId8" Type="http://schemas.openxmlformats.org/officeDocument/2006/relationships/customXml" Target="../ink/ink1221.xml"/><Relationship Id="rId142" Type="http://schemas.openxmlformats.org/officeDocument/2006/relationships/customXml" Target="../ink/ink1288.xml"/><Relationship Id="rId447" Type="http://schemas.openxmlformats.org/officeDocument/2006/relationships/customXml" Target="../ink/ink1441.xml"/><Relationship Id="rId794" Type="http://schemas.openxmlformats.org/officeDocument/2006/relationships/image" Target="../media/image1621.png"/><Relationship Id="rId1077" Type="http://schemas.openxmlformats.org/officeDocument/2006/relationships/customXml" Target="../ink/ink1756.xml"/><Relationship Id="rId1200" Type="http://schemas.openxmlformats.org/officeDocument/2006/relationships/image" Target="../media/image1824.png"/><Relationship Id="rId654" Type="http://schemas.openxmlformats.org/officeDocument/2006/relationships/image" Target="../media/image1551.png"/><Relationship Id="rId861" Type="http://schemas.openxmlformats.org/officeDocument/2006/relationships/customXml" Target="../ink/ink1648.xml"/><Relationship Id="rId959" Type="http://schemas.openxmlformats.org/officeDocument/2006/relationships/customXml" Target="../ink/ink1697.xml"/><Relationship Id="rId1284" Type="http://schemas.openxmlformats.org/officeDocument/2006/relationships/image" Target="../media/image1865.png"/><Relationship Id="rId293" Type="http://schemas.openxmlformats.org/officeDocument/2006/relationships/customXml" Target="../ink/ink1364.xml"/><Relationship Id="rId307" Type="http://schemas.openxmlformats.org/officeDocument/2006/relationships/customXml" Target="../ink/ink1371.xml"/><Relationship Id="rId514" Type="http://schemas.openxmlformats.org/officeDocument/2006/relationships/image" Target="../media/image1481.png"/><Relationship Id="rId721" Type="http://schemas.openxmlformats.org/officeDocument/2006/relationships/customXml" Target="../ink/ink1578.xml"/><Relationship Id="rId1144" Type="http://schemas.openxmlformats.org/officeDocument/2006/relationships/image" Target="../media/image1796.png"/><Relationship Id="rId1351" Type="http://schemas.openxmlformats.org/officeDocument/2006/relationships/image" Target="../media/image1898.png"/><Relationship Id="rId88" Type="http://schemas.openxmlformats.org/officeDocument/2006/relationships/customXml" Target="../ink/ink1261.xml"/><Relationship Id="rId153" Type="http://schemas.openxmlformats.org/officeDocument/2006/relationships/image" Target="../media/image1301.png"/><Relationship Id="rId360" Type="http://schemas.openxmlformats.org/officeDocument/2006/relationships/image" Target="../media/image1404.png"/><Relationship Id="rId598" Type="http://schemas.openxmlformats.org/officeDocument/2006/relationships/image" Target="../media/image1523.png"/><Relationship Id="rId819" Type="http://schemas.openxmlformats.org/officeDocument/2006/relationships/customXml" Target="../ink/ink1627.xml"/><Relationship Id="rId1004" Type="http://schemas.openxmlformats.org/officeDocument/2006/relationships/image" Target="../media/image1726.png"/><Relationship Id="rId1211" Type="http://schemas.openxmlformats.org/officeDocument/2006/relationships/customXml" Target="../ink/ink1823.xml"/><Relationship Id="rId220" Type="http://schemas.openxmlformats.org/officeDocument/2006/relationships/customXml" Target="../ink/ink1327.xml"/><Relationship Id="rId458" Type="http://schemas.openxmlformats.org/officeDocument/2006/relationships/image" Target="../media/image1453.png"/><Relationship Id="rId665" Type="http://schemas.openxmlformats.org/officeDocument/2006/relationships/customXml" Target="../ink/ink1550.xml"/><Relationship Id="rId872" Type="http://schemas.openxmlformats.org/officeDocument/2006/relationships/image" Target="../media/image1660.png"/><Relationship Id="rId1088" Type="http://schemas.openxmlformats.org/officeDocument/2006/relationships/image" Target="../media/image1768.png"/><Relationship Id="rId1295" Type="http://schemas.openxmlformats.org/officeDocument/2006/relationships/image" Target="../media/image1870.png"/><Relationship Id="rId1309" Type="http://schemas.openxmlformats.org/officeDocument/2006/relationships/image" Target="../media/image1877.png"/><Relationship Id="rId15" Type="http://schemas.openxmlformats.org/officeDocument/2006/relationships/image" Target="../media/image1232.png"/><Relationship Id="rId318" Type="http://schemas.openxmlformats.org/officeDocument/2006/relationships/image" Target="../media/image1383.png"/><Relationship Id="rId525" Type="http://schemas.openxmlformats.org/officeDocument/2006/relationships/customXml" Target="../ink/ink1480.xml"/><Relationship Id="rId732" Type="http://schemas.openxmlformats.org/officeDocument/2006/relationships/image" Target="../media/image1590.png"/><Relationship Id="rId1155" Type="http://schemas.openxmlformats.org/officeDocument/2006/relationships/customXml" Target="../ink/ink1795.xml"/><Relationship Id="rId1362" Type="http://schemas.openxmlformats.org/officeDocument/2006/relationships/customXml" Target="../ink/ink1899.xml"/><Relationship Id="rId99" Type="http://schemas.openxmlformats.org/officeDocument/2006/relationships/image" Target="../media/image1274.png"/><Relationship Id="rId164" Type="http://schemas.openxmlformats.org/officeDocument/2006/relationships/customXml" Target="../ink/ink1299.xml"/><Relationship Id="rId371" Type="http://schemas.openxmlformats.org/officeDocument/2006/relationships/customXml" Target="../ink/ink1403.xml"/><Relationship Id="rId1015" Type="http://schemas.openxmlformats.org/officeDocument/2006/relationships/customXml" Target="../ink/ink1725.xml"/><Relationship Id="rId1222" Type="http://schemas.openxmlformats.org/officeDocument/2006/relationships/image" Target="../media/image798.png"/><Relationship Id="rId469" Type="http://schemas.openxmlformats.org/officeDocument/2006/relationships/customXml" Target="../ink/ink1452.xml"/><Relationship Id="rId676" Type="http://schemas.openxmlformats.org/officeDocument/2006/relationships/image" Target="../media/image1562.png"/><Relationship Id="rId883" Type="http://schemas.openxmlformats.org/officeDocument/2006/relationships/customXml" Target="../ink/ink1659.xml"/><Relationship Id="rId1099" Type="http://schemas.openxmlformats.org/officeDocument/2006/relationships/customXml" Target="../ink/ink1767.xml"/><Relationship Id="rId26" Type="http://schemas.openxmlformats.org/officeDocument/2006/relationships/customXml" Target="../ink/ink1230.xml"/><Relationship Id="rId231" Type="http://schemas.openxmlformats.org/officeDocument/2006/relationships/image" Target="../media/image1340.png"/><Relationship Id="rId329" Type="http://schemas.openxmlformats.org/officeDocument/2006/relationships/customXml" Target="../ink/ink1382.xml"/><Relationship Id="rId536" Type="http://schemas.openxmlformats.org/officeDocument/2006/relationships/image" Target="../media/image1492.png"/><Relationship Id="rId1166" Type="http://schemas.openxmlformats.org/officeDocument/2006/relationships/image" Target="../media/image1807.png"/><Relationship Id="rId1373" Type="http://schemas.openxmlformats.org/officeDocument/2006/relationships/image" Target="../media/image1909.png"/><Relationship Id="rId175" Type="http://schemas.openxmlformats.org/officeDocument/2006/relationships/image" Target="../media/image1312.png"/><Relationship Id="rId743" Type="http://schemas.openxmlformats.org/officeDocument/2006/relationships/customXml" Target="../ink/ink1589.xml"/><Relationship Id="rId950" Type="http://schemas.openxmlformats.org/officeDocument/2006/relationships/image" Target="../media/image1699.png"/><Relationship Id="rId1026" Type="http://schemas.openxmlformats.org/officeDocument/2006/relationships/image" Target="../media/image1737.png"/><Relationship Id="rId382" Type="http://schemas.openxmlformats.org/officeDocument/2006/relationships/image" Target="../media/image1415.png"/><Relationship Id="rId603" Type="http://schemas.openxmlformats.org/officeDocument/2006/relationships/customXml" Target="../ink/ink1519.xml"/><Relationship Id="rId687" Type="http://schemas.openxmlformats.org/officeDocument/2006/relationships/customXml" Target="../ink/ink1561.xml"/><Relationship Id="rId810" Type="http://schemas.openxmlformats.org/officeDocument/2006/relationships/image" Target="../media/image1629.png"/><Relationship Id="rId908" Type="http://schemas.openxmlformats.org/officeDocument/2006/relationships/image" Target="../media/image1678.png"/><Relationship Id="rId1233" Type="http://schemas.openxmlformats.org/officeDocument/2006/relationships/customXml" Target="../ink/ink1834.xml"/><Relationship Id="rId242" Type="http://schemas.openxmlformats.org/officeDocument/2006/relationships/customXml" Target="../ink/ink1338.xml"/><Relationship Id="rId894" Type="http://schemas.openxmlformats.org/officeDocument/2006/relationships/image" Target="../media/image1671.png"/><Relationship Id="rId1177" Type="http://schemas.openxmlformats.org/officeDocument/2006/relationships/customXml" Target="../ink/ink1806.xml"/><Relationship Id="rId1300" Type="http://schemas.openxmlformats.org/officeDocument/2006/relationships/customXml" Target="../ink/ink1868.xml"/><Relationship Id="rId37" Type="http://schemas.openxmlformats.org/officeDocument/2006/relationships/image" Target="../media/image1243.png"/><Relationship Id="rId102" Type="http://schemas.openxmlformats.org/officeDocument/2006/relationships/customXml" Target="../ink/ink1268.xml"/><Relationship Id="rId547" Type="http://schemas.openxmlformats.org/officeDocument/2006/relationships/customXml" Target="../ink/ink1491.xml"/><Relationship Id="rId754" Type="http://schemas.openxmlformats.org/officeDocument/2006/relationships/image" Target="../media/image1601.png"/><Relationship Id="rId961" Type="http://schemas.openxmlformats.org/officeDocument/2006/relationships/customXml" Target="../ink/ink1698.xml"/><Relationship Id="rId1384" Type="http://schemas.openxmlformats.org/officeDocument/2006/relationships/customXml" Target="../ink/ink1910.xml"/><Relationship Id="rId90" Type="http://schemas.openxmlformats.org/officeDocument/2006/relationships/customXml" Target="../ink/ink1262.xml"/><Relationship Id="rId186" Type="http://schemas.openxmlformats.org/officeDocument/2006/relationships/customXml" Target="../ink/ink1310.xml"/><Relationship Id="rId393" Type="http://schemas.openxmlformats.org/officeDocument/2006/relationships/customXml" Target="../ink/ink1414.xml"/><Relationship Id="rId407" Type="http://schemas.openxmlformats.org/officeDocument/2006/relationships/customXml" Target="../ink/ink1421.xml"/><Relationship Id="rId614" Type="http://schemas.openxmlformats.org/officeDocument/2006/relationships/image" Target="../media/image1531.png"/><Relationship Id="rId821" Type="http://schemas.openxmlformats.org/officeDocument/2006/relationships/customXml" Target="../ink/ink1628.xml"/><Relationship Id="rId1037" Type="http://schemas.openxmlformats.org/officeDocument/2006/relationships/customXml" Target="../ink/ink1736.xml"/><Relationship Id="rId1244" Type="http://schemas.openxmlformats.org/officeDocument/2006/relationships/image" Target="../media/image1845.png"/><Relationship Id="rId253" Type="http://schemas.openxmlformats.org/officeDocument/2006/relationships/image" Target="../media/image1351.png"/><Relationship Id="rId460" Type="http://schemas.openxmlformats.org/officeDocument/2006/relationships/image" Target="../media/image1454.png"/><Relationship Id="rId698" Type="http://schemas.openxmlformats.org/officeDocument/2006/relationships/image" Target="../media/image1573.png"/><Relationship Id="rId919" Type="http://schemas.openxmlformats.org/officeDocument/2006/relationships/customXml" Target="../ink/ink1677.xml"/><Relationship Id="rId1090" Type="http://schemas.openxmlformats.org/officeDocument/2006/relationships/image" Target="../media/image1769.png"/><Relationship Id="rId1104" Type="http://schemas.openxmlformats.org/officeDocument/2006/relationships/image" Target="../media/image1776.png"/><Relationship Id="rId1311" Type="http://schemas.openxmlformats.org/officeDocument/2006/relationships/image" Target="../media/image1878.png"/><Relationship Id="rId48" Type="http://schemas.openxmlformats.org/officeDocument/2006/relationships/customXml" Target="../ink/ink1241.xml"/><Relationship Id="rId113" Type="http://schemas.openxmlformats.org/officeDocument/2006/relationships/image" Target="../media/image1281.png"/><Relationship Id="rId320" Type="http://schemas.openxmlformats.org/officeDocument/2006/relationships/image" Target="../media/image1384.png"/><Relationship Id="rId558" Type="http://schemas.openxmlformats.org/officeDocument/2006/relationships/image" Target="../media/image1503.png"/><Relationship Id="rId765" Type="http://schemas.openxmlformats.org/officeDocument/2006/relationships/customXml" Target="../ink/ink1600.xml"/><Relationship Id="rId972" Type="http://schemas.openxmlformats.org/officeDocument/2006/relationships/image" Target="../media/image1710.png"/><Relationship Id="rId1188" Type="http://schemas.openxmlformats.org/officeDocument/2006/relationships/image" Target="../media/image1818.png"/><Relationship Id="rId1395" Type="http://schemas.openxmlformats.org/officeDocument/2006/relationships/image" Target="../media/image1920.png"/><Relationship Id="rId1409" Type="http://schemas.openxmlformats.org/officeDocument/2006/relationships/image" Target="../media/image1927.png"/><Relationship Id="rId197" Type="http://schemas.openxmlformats.org/officeDocument/2006/relationships/image" Target="../media/image1323.png"/><Relationship Id="rId418" Type="http://schemas.openxmlformats.org/officeDocument/2006/relationships/image" Target="../media/image1433.png"/><Relationship Id="rId625" Type="http://schemas.openxmlformats.org/officeDocument/2006/relationships/customXml" Target="../ink/ink1530.xml"/><Relationship Id="rId832" Type="http://schemas.openxmlformats.org/officeDocument/2006/relationships/image" Target="../media/image1640.png"/><Relationship Id="rId1048" Type="http://schemas.openxmlformats.org/officeDocument/2006/relationships/image" Target="../media/image1748.png"/><Relationship Id="rId1255" Type="http://schemas.openxmlformats.org/officeDocument/2006/relationships/customXml" Target="../ink/ink1845.xml"/><Relationship Id="rId264" Type="http://schemas.openxmlformats.org/officeDocument/2006/relationships/customXml" Target="../ink/ink1349.xml"/><Relationship Id="rId471" Type="http://schemas.openxmlformats.org/officeDocument/2006/relationships/customXml" Target="../ink/ink1453.xml"/><Relationship Id="rId1115" Type="http://schemas.openxmlformats.org/officeDocument/2006/relationships/customXml" Target="../ink/ink1775.xml"/><Relationship Id="rId1322" Type="http://schemas.openxmlformats.org/officeDocument/2006/relationships/customXml" Target="../ink/ink1879.xml"/><Relationship Id="rId59" Type="http://schemas.openxmlformats.org/officeDocument/2006/relationships/image" Target="../media/image1254.png"/><Relationship Id="rId124" Type="http://schemas.openxmlformats.org/officeDocument/2006/relationships/customXml" Target="../ink/ink1279.xml"/><Relationship Id="rId569" Type="http://schemas.openxmlformats.org/officeDocument/2006/relationships/customXml" Target="../ink/ink1502.xml"/><Relationship Id="rId776" Type="http://schemas.openxmlformats.org/officeDocument/2006/relationships/image" Target="../media/image1612.png"/><Relationship Id="rId983" Type="http://schemas.openxmlformats.org/officeDocument/2006/relationships/customXml" Target="../ink/ink1709.xml"/><Relationship Id="rId1199" Type="http://schemas.openxmlformats.org/officeDocument/2006/relationships/customXml" Target="../ink/ink1817.xml"/><Relationship Id="rId331" Type="http://schemas.openxmlformats.org/officeDocument/2006/relationships/customXml" Target="../ink/ink1383.xml"/><Relationship Id="rId429" Type="http://schemas.openxmlformats.org/officeDocument/2006/relationships/customXml" Target="../ink/ink1432.xml"/><Relationship Id="rId636" Type="http://schemas.openxmlformats.org/officeDocument/2006/relationships/image" Target="../media/image1542.png"/><Relationship Id="rId1059" Type="http://schemas.openxmlformats.org/officeDocument/2006/relationships/customXml" Target="../ink/ink1747.xml"/><Relationship Id="rId1266" Type="http://schemas.openxmlformats.org/officeDocument/2006/relationships/image" Target="../media/image1856.png"/><Relationship Id="rId843" Type="http://schemas.openxmlformats.org/officeDocument/2006/relationships/customXml" Target="../ink/ink1639.xml"/><Relationship Id="rId1126" Type="http://schemas.openxmlformats.org/officeDocument/2006/relationships/image" Target="../media/image1787.png"/><Relationship Id="rId275" Type="http://schemas.openxmlformats.org/officeDocument/2006/relationships/image" Target="../media/image1362.png"/><Relationship Id="rId482" Type="http://schemas.openxmlformats.org/officeDocument/2006/relationships/image" Target="../media/image1465.png"/><Relationship Id="rId703" Type="http://schemas.openxmlformats.org/officeDocument/2006/relationships/customXml" Target="../ink/ink1569.xml"/><Relationship Id="rId910" Type="http://schemas.openxmlformats.org/officeDocument/2006/relationships/image" Target="../media/image1679.png"/><Relationship Id="rId1333" Type="http://schemas.openxmlformats.org/officeDocument/2006/relationships/image" Target="../media/image1889.png"/><Relationship Id="rId135" Type="http://schemas.openxmlformats.org/officeDocument/2006/relationships/image" Target="../media/image1292.png"/><Relationship Id="rId342" Type="http://schemas.openxmlformats.org/officeDocument/2006/relationships/image" Target="../media/image1395.png"/><Relationship Id="rId787" Type="http://schemas.openxmlformats.org/officeDocument/2006/relationships/customXml" Target="../ink/ink1611.xml"/><Relationship Id="rId994" Type="http://schemas.openxmlformats.org/officeDocument/2006/relationships/image" Target="../media/image1721.png"/><Relationship Id="rId1400" Type="http://schemas.openxmlformats.org/officeDocument/2006/relationships/customXml" Target="../ink/ink1918.xml"/><Relationship Id="rId202" Type="http://schemas.openxmlformats.org/officeDocument/2006/relationships/customXml" Target="../ink/ink1318.xml"/><Relationship Id="rId647" Type="http://schemas.openxmlformats.org/officeDocument/2006/relationships/customXml" Target="../ink/ink1541.xml"/><Relationship Id="rId854" Type="http://schemas.openxmlformats.org/officeDocument/2006/relationships/image" Target="../media/image1651.png"/><Relationship Id="rId1277" Type="http://schemas.openxmlformats.org/officeDocument/2006/relationships/customXml" Target="../ink/ink1856.xml"/><Relationship Id="rId286" Type="http://schemas.openxmlformats.org/officeDocument/2006/relationships/customXml" Target="../ink/ink1360.xml"/><Relationship Id="rId493" Type="http://schemas.openxmlformats.org/officeDocument/2006/relationships/customXml" Target="../ink/ink1464.xml"/><Relationship Id="rId507" Type="http://schemas.openxmlformats.org/officeDocument/2006/relationships/customXml" Target="../ink/ink1471.xml"/><Relationship Id="rId714" Type="http://schemas.openxmlformats.org/officeDocument/2006/relationships/image" Target="../media/image1581.png"/><Relationship Id="rId921" Type="http://schemas.openxmlformats.org/officeDocument/2006/relationships/customXml" Target="../ink/ink1678.xml"/><Relationship Id="rId1137" Type="http://schemas.openxmlformats.org/officeDocument/2006/relationships/customXml" Target="../ink/ink1786.xml"/><Relationship Id="rId1344" Type="http://schemas.openxmlformats.org/officeDocument/2006/relationships/customXml" Target="../ink/ink1890.xml"/><Relationship Id="rId50" Type="http://schemas.openxmlformats.org/officeDocument/2006/relationships/customXml" Target="../ink/ink1242.xml"/><Relationship Id="rId146" Type="http://schemas.openxmlformats.org/officeDocument/2006/relationships/customXml" Target="../ink/ink1290.xml"/><Relationship Id="rId353" Type="http://schemas.openxmlformats.org/officeDocument/2006/relationships/customXml" Target="../ink/ink1394.xml"/><Relationship Id="rId560" Type="http://schemas.openxmlformats.org/officeDocument/2006/relationships/image" Target="../media/image1504.png"/><Relationship Id="rId798" Type="http://schemas.openxmlformats.org/officeDocument/2006/relationships/image" Target="../media/image1623.png"/><Relationship Id="rId1190" Type="http://schemas.openxmlformats.org/officeDocument/2006/relationships/image" Target="../media/image1819.png"/><Relationship Id="rId1204" Type="http://schemas.openxmlformats.org/officeDocument/2006/relationships/image" Target="../media/image1826.png"/><Relationship Id="rId1411" Type="http://schemas.openxmlformats.org/officeDocument/2006/relationships/image" Target="../media/image1928.png"/><Relationship Id="rId213" Type="http://schemas.openxmlformats.org/officeDocument/2006/relationships/image" Target="../media/image1331.png"/><Relationship Id="rId420" Type="http://schemas.openxmlformats.org/officeDocument/2006/relationships/image" Target="../media/image1434.png"/><Relationship Id="rId658" Type="http://schemas.openxmlformats.org/officeDocument/2006/relationships/image" Target="../media/image1553.png"/><Relationship Id="rId865" Type="http://schemas.openxmlformats.org/officeDocument/2006/relationships/customXml" Target="../ink/ink1650.xml"/><Relationship Id="rId1050" Type="http://schemas.openxmlformats.org/officeDocument/2006/relationships/image" Target="../media/image1749.png"/><Relationship Id="rId1288" Type="http://schemas.openxmlformats.org/officeDocument/2006/relationships/customXml" Target="../ink/ink1862.xml"/><Relationship Id="rId297" Type="http://schemas.openxmlformats.org/officeDocument/2006/relationships/customXml" Target="../ink/ink1366.xml"/><Relationship Id="rId518" Type="http://schemas.openxmlformats.org/officeDocument/2006/relationships/image" Target="../media/image1483.png"/><Relationship Id="rId725" Type="http://schemas.openxmlformats.org/officeDocument/2006/relationships/customXml" Target="../ink/ink1580.xml"/><Relationship Id="rId932" Type="http://schemas.openxmlformats.org/officeDocument/2006/relationships/image" Target="../media/image1690.png"/><Relationship Id="rId1148" Type="http://schemas.openxmlformats.org/officeDocument/2006/relationships/image" Target="../media/image1798.png"/><Relationship Id="rId1355" Type="http://schemas.openxmlformats.org/officeDocument/2006/relationships/image" Target="../media/image1900.png"/><Relationship Id="rId157" Type="http://schemas.openxmlformats.org/officeDocument/2006/relationships/image" Target="../media/image1303.png"/><Relationship Id="rId364" Type="http://schemas.openxmlformats.org/officeDocument/2006/relationships/image" Target="../media/image1406.png"/><Relationship Id="rId1008" Type="http://schemas.openxmlformats.org/officeDocument/2006/relationships/image" Target="../media/image1728.png"/><Relationship Id="rId1215" Type="http://schemas.openxmlformats.org/officeDocument/2006/relationships/customXml" Target="../ink/ink1825.xml"/><Relationship Id="rId1422" Type="http://schemas.openxmlformats.org/officeDocument/2006/relationships/customXml" Target="../ink/ink1929.xml"/><Relationship Id="rId61" Type="http://schemas.openxmlformats.org/officeDocument/2006/relationships/image" Target="../media/image1255.png"/><Relationship Id="rId571" Type="http://schemas.openxmlformats.org/officeDocument/2006/relationships/customXml" Target="../ink/ink1503.xml"/><Relationship Id="rId669" Type="http://schemas.openxmlformats.org/officeDocument/2006/relationships/customXml" Target="../ink/ink1552.xml"/><Relationship Id="rId876" Type="http://schemas.openxmlformats.org/officeDocument/2006/relationships/image" Target="../media/image1662.png"/><Relationship Id="rId1299" Type="http://schemas.openxmlformats.org/officeDocument/2006/relationships/image" Target="../media/image1872.png"/><Relationship Id="rId19" Type="http://schemas.openxmlformats.org/officeDocument/2006/relationships/image" Target="../media/image1234.png"/><Relationship Id="rId224" Type="http://schemas.openxmlformats.org/officeDocument/2006/relationships/customXml" Target="../ink/ink1329.xml"/><Relationship Id="rId431" Type="http://schemas.openxmlformats.org/officeDocument/2006/relationships/customXml" Target="../ink/ink1433.xml"/><Relationship Id="rId529" Type="http://schemas.openxmlformats.org/officeDocument/2006/relationships/customXml" Target="../ink/ink1482.xml"/><Relationship Id="rId736" Type="http://schemas.openxmlformats.org/officeDocument/2006/relationships/image" Target="../media/image1592.png"/><Relationship Id="rId1061" Type="http://schemas.openxmlformats.org/officeDocument/2006/relationships/customXml" Target="../ink/ink1748.xml"/><Relationship Id="rId1159" Type="http://schemas.openxmlformats.org/officeDocument/2006/relationships/customXml" Target="../ink/ink1797.xml"/><Relationship Id="rId1366" Type="http://schemas.openxmlformats.org/officeDocument/2006/relationships/customXml" Target="../ink/ink1901.xml"/><Relationship Id="rId168" Type="http://schemas.openxmlformats.org/officeDocument/2006/relationships/customXml" Target="../ink/ink1301.xml"/><Relationship Id="rId943" Type="http://schemas.openxmlformats.org/officeDocument/2006/relationships/customXml" Target="../ink/ink1689.xml"/><Relationship Id="rId1019" Type="http://schemas.openxmlformats.org/officeDocument/2006/relationships/customXml" Target="../ink/ink1727.xml"/><Relationship Id="rId72" Type="http://schemas.openxmlformats.org/officeDocument/2006/relationships/customXml" Target="../ink/ink1253.xml"/><Relationship Id="rId375" Type="http://schemas.openxmlformats.org/officeDocument/2006/relationships/customXml" Target="../ink/ink1405.xml"/><Relationship Id="rId582" Type="http://schemas.openxmlformats.org/officeDocument/2006/relationships/image" Target="../media/image1515.png"/><Relationship Id="rId803" Type="http://schemas.openxmlformats.org/officeDocument/2006/relationships/customXml" Target="../ink/ink1619.xml"/><Relationship Id="rId1226" Type="http://schemas.openxmlformats.org/officeDocument/2006/relationships/image" Target="../media/image1836.png"/><Relationship Id="rId3" Type="http://schemas.openxmlformats.org/officeDocument/2006/relationships/image" Target="../media/image821.png"/><Relationship Id="rId235" Type="http://schemas.openxmlformats.org/officeDocument/2006/relationships/image" Target="../media/image1342.png"/><Relationship Id="rId442" Type="http://schemas.openxmlformats.org/officeDocument/2006/relationships/image" Target="../media/image1445.png"/><Relationship Id="rId887" Type="http://schemas.openxmlformats.org/officeDocument/2006/relationships/customXml" Target="../ink/ink1661.xml"/><Relationship Id="rId1072" Type="http://schemas.openxmlformats.org/officeDocument/2006/relationships/image" Target="../media/image1760.png"/><Relationship Id="rId302" Type="http://schemas.openxmlformats.org/officeDocument/2006/relationships/image" Target="../media/image1375.png"/><Relationship Id="rId747" Type="http://schemas.openxmlformats.org/officeDocument/2006/relationships/customXml" Target="../ink/ink1591.xml"/><Relationship Id="rId954" Type="http://schemas.openxmlformats.org/officeDocument/2006/relationships/image" Target="../media/image1701.png"/><Relationship Id="rId1377" Type="http://schemas.openxmlformats.org/officeDocument/2006/relationships/image" Target="../media/image1911.png"/><Relationship Id="rId83" Type="http://schemas.openxmlformats.org/officeDocument/2006/relationships/image" Target="../media/image1266.png"/><Relationship Id="rId179" Type="http://schemas.openxmlformats.org/officeDocument/2006/relationships/image" Target="../media/image1314.png"/><Relationship Id="rId386" Type="http://schemas.openxmlformats.org/officeDocument/2006/relationships/image" Target="../media/image1417.png"/><Relationship Id="rId593" Type="http://schemas.openxmlformats.org/officeDocument/2006/relationships/customXml" Target="../ink/ink1514.xml"/><Relationship Id="rId607" Type="http://schemas.openxmlformats.org/officeDocument/2006/relationships/customXml" Target="../ink/ink1521.xml"/><Relationship Id="rId814" Type="http://schemas.openxmlformats.org/officeDocument/2006/relationships/image" Target="../media/image1631.png"/><Relationship Id="rId1237" Type="http://schemas.openxmlformats.org/officeDocument/2006/relationships/customXml" Target="../ink/ink1836.xml"/><Relationship Id="rId246" Type="http://schemas.openxmlformats.org/officeDocument/2006/relationships/customXml" Target="../ink/ink1340.xml"/><Relationship Id="rId453" Type="http://schemas.openxmlformats.org/officeDocument/2006/relationships/customXml" Target="../ink/ink1444.xml"/><Relationship Id="rId660" Type="http://schemas.openxmlformats.org/officeDocument/2006/relationships/image" Target="../media/image1554.png"/><Relationship Id="rId898" Type="http://schemas.openxmlformats.org/officeDocument/2006/relationships/image" Target="../media/image1673.png"/><Relationship Id="rId1083" Type="http://schemas.openxmlformats.org/officeDocument/2006/relationships/customXml" Target="../ink/ink1759.xml"/><Relationship Id="rId1290" Type="http://schemas.openxmlformats.org/officeDocument/2006/relationships/customXml" Target="../ink/ink1863.xml"/><Relationship Id="rId1304" Type="http://schemas.openxmlformats.org/officeDocument/2006/relationships/customXml" Target="../ink/ink1870.xml"/><Relationship Id="rId106" Type="http://schemas.openxmlformats.org/officeDocument/2006/relationships/customXml" Target="../ink/ink1270.xml"/><Relationship Id="rId313" Type="http://schemas.openxmlformats.org/officeDocument/2006/relationships/customXml" Target="../ink/ink1374.xml"/><Relationship Id="rId758" Type="http://schemas.openxmlformats.org/officeDocument/2006/relationships/image" Target="../media/image1603.png"/><Relationship Id="rId965" Type="http://schemas.openxmlformats.org/officeDocument/2006/relationships/customXml" Target="../ink/ink1700.xml"/><Relationship Id="rId1150" Type="http://schemas.openxmlformats.org/officeDocument/2006/relationships/image" Target="../media/image1799.png"/><Relationship Id="rId1388" Type="http://schemas.openxmlformats.org/officeDocument/2006/relationships/customXml" Target="../ink/ink1912.xml"/><Relationship Id="rId10" Type="http://schemas.openxmlformats.org/officeDocument/2006/relationships/customXml" Target="../ink/ink1222.xml"/><Relationship Id="rId94" Type="http://schemas.openxmlformats.org/officeDocument/2006/relationships/customXml" Target="../ink/ink1264.xml"/><Relationship Id="rId397" Type="http://schemas.openxmlformats.org/officeDocument/2006/relationships/customXml" Target="../ink/ink1416.xml"/><Relationship Id="rId520" Type="http://schemas.openxmlformats.org/officeDocument/2006/relationships/image" Target="../media/image1484.png"/><Relationship Id="rId618" Type="http://schemas.openxmlformats.org/officeDocument/2006/relationships/image" Target="../media/image1533.png"/><Relationship Id="rId825" Type="http://schemas.openxmlformats.org/officeDocument/2006/relationships/customXml" Target="../ink/ink1630.xml"/><Relationship Id="rId1248" Type="http://schemas.openxmlformats.org/officeDocument/2006/relationships/image" Target="../media/image1847.png"/><Relationship Id="rId257" Type="http://schemas.openxmlformats.org/officeDocument/2006/relationships/image" Target="../media/image1353.png"/><Relationship Id="rId464" Type="http://schemas.openxmlformats.org/officeDocument/2006/relationships/image" Target="../media/image1456.png"/><Relationship Id="rId1010" Type="http://schemas.openxmlformats.org/officeDocument/2006/relationships/image" Target="../media/image1729.png"/><Relationship Id="rId1094" Type="http://schemas.openxmlformats.org/officeDocument/2006/relationships/image" Target="../media/image1771.png"/><Relationship Id="rId1108" Type="http://schemas.openxmlformats.org/officeDocument/2006/relationships/image" Target="../media/image1778.png"/><Relationship Id="rId1315" Type="http://schemas.openxmlformats.org/officeDocument/2006/relationships/image" Target="../media/image1880.png"/><Relationship Id="rId117" Type="http://schemas.openxmlformats.org/officeDocument/2006/relationships/image" Target="../media/image1283.png"/><Relationship Id="rId671" Type="http://schemas.openxmlformats.org/officeDocument/2006/relationships/customXml" Target="../ink/ink1553.xml"/><Relationship Id="rId769" Type="http://schemas.openxmlformats.org/officeDocument/2006/relationships/customXml" Target="../ink/ink1602.xml"/><Relationship Id="rId976" Type="http://schemas.openxmlformats.org/officeDocument/2006/relationships/image" Target="../media/image1712.png"/><Relationship Id="rId1399" Type="http://schemas.openxmlformats.org/officeDocument/2006/relationships/image" Target="../media/image1922.png"/><Relationship Id="rId324" Type="http://schemas.openxmlformats.org/officeDocument/2006/relationships/image" Target="../media/image1386.png"/><Relationship Id="rId531" Type="http://schemas.openxmlformats.org/officeDocument/2006/relationships/customXml" Target="../ink/ink1483.xml"/><Relationship Id="rId629" Type="http://schemas.openxmlformats.org/officeDocument/2006/relationships/customXml" Target="../ink/ink1532.xml"/><Relationship Id="rId1161" Type="http://schemas.openxmlformats.org/officeDocument/2006/relationships/customXml" Target="../ink/ink1798.xml"/><Relationship Id="rId1259" Type="http://schemas.openxmlformats.org/officeDocument/2006/relationships/customXml" Target="../ink/ink1847.xml"/><Relationship Id="rId836" Type="http://schemas.openxmlformats.org/officeDocument/2006/relationships/image" Target="../media/image1642.png"/><Relationship Id="rId1021" Type="http://schemas.openxmlformats.org/officeDocument/2006/relationships/customXml" Target="../ink/ink1728.xml"/><Relationship Id="rId1119" Type="http://schemas.openxmlformats.org/officeDocument/2006/relationships/customXml" Target="../ink/ink1777.xml"/><Relationship Id="rId903" Type="http://schemas.openxmlformats.org/officeDocument/2006/relationships/customXml" Target="../ink/ink1669.xml"/><Relationship Id="rId1326" Type="http://schemas.openxmlformats.org/officeDocument/2006/relationships/customXml" Target="../ink/ink1881.xml"/><Relationship Id="rId32" Type="http://schemas.openxmlformats.org/officeDocument/2006/relationships/customXml" Target="../ink/ink1233.xml"/><Relationship Id="rId181" Type="http://schemas.openxmlformats.org/officeDocument/2006/relationships/image" Target="../media/image1315.png"/><Relationship Id="rId279" Type="http://schemas.openxmlformats.org/officeDocument/2006/relationships/image" Target="../media/image1364.png"/><Relationship Id="rId486" Type="http://schemas.openxmlformats.org/officeDocument/2006/relationships/image" Target="../media/image1467.png"/><Relationship Id="rId693" Type="http://schemas.openxmlformats.org/officeDocument/2006/relationships/customXml" Target="../ink/ink1564.xml"/><Relationship Id="rId139" Type="http://schemas.openxmlformats.org/officeDocument/2006/relationships/image" Target="../media/image1294.png"/><Relationship Id="rId346" Type="http://schemas.openxmlformats.org/officeDocument/2006/relationships/image" Target="../media/image1397.png"/><Relationship Id="rId553" Type="http://schemas.openxmlformats.org/officeDocument/2006/relationships/customXml" Target="../ink/ink1494.xml"/><Relationship Id="rId760" Type="http://schemas.openxmlformats.org/officeDocument/2006/relationships/image" Target="../media/image1604.png"/><Relationship Id="rId998" Type="http://schemas.openxmlformats.org/officeDocument/2006/relationships/image" Target="../media/image1723.png"/><Relationship Id="rId1183" Type="http://schemas.openxmlformats.org/officeDocument/2006/relationships/customXml" Target="../ink/ink1809.xml"/><Relationship Id="rId1390" Type="http://schemas.openxmlformats.org/officeDocument/2006/relationships/customXml" Target="../ink/ink1913.xml"/><Relationship Id="rId206" Type="http://schemas.openxmlformats.org/officeDocument/2006/relationships/customXml" Target="../ink/ink1320.xml"/><Relationship Id="rId413" Type="http://schemas.openxmlformats.org/officeDocument/2006/relationships/customXml" Target="../ink/ink1424.xml"/><Relationship Id="rId858" Type="http://schemas.openxmlformats.org/officeDocument/2006/relationships/image" Target="../media/image1653.png"/><Relationship Id="rId1043" Type="http://schemas.openxmlformats.org/officeDocument/2006/relationships/customXml" Target="../ink/ink1739.xml"/><Relationship Id="rId620" Type="http://schemas.openxmlformats.org/officeDocument/2006/relationships/image" Target="../media/image1534.png"/><Relationship Id="rId718" Type="http://schemas.openxmlformats.org/officeDocument/2006/relationships/image" Target="../media/image1583.png"/><Relationship Id="rId925" Type="http://schemas.openxmlformats.org/officeDocument/2006/relationships/customXml" Target="../ink/ink1680.xml"/><Relationship Id="rId1250" Type="http://schemas.openxmlformats.org/officeDocument/2006/relationships/image" Target="../media/image1848.png"/><Relationship Id="rId1348" Type="http://schemas.openxmlformats.org/officeDocument/2006/relationships/customXml" Target="../ink/ink1892.xml"/><Relationship Id="rId1110" Type="http://schemas.openxmlformats.org/officeDocument/2006/relationships/image" Target="../media/image1779.png"/><Relationship Id="rId1208" Type="http://schemas.openxmlformats.org/officeDocument/2006/relationships/image" Target="../media/image1828.png"/><Relationship Id="rId1415" Type="http://schemas.openxmlformats.org/officeDocument/2006/relationships/image" Target="../media/image1930.png"/><Relationship Id="rId54" Type="http://schemas.openxmlformats.org/officeDocument/2006/relationships/customXml" Target="../ink/ink1244.xml"/><Relationship Id="rId270" Type="http://schemas.openxmlformats.org/officeDocument/2006/relationships/customXml" Target="../ink/ink1352.xml"/><Relationship Id="rId130" Type="http://schemas.openxmlformats.org/officeDocument/2006/relationships/customXml" Target="../ink/ink1282.xml"/><Relationship Id="rId368" Type="http://schemas.openxmlformats.org/officeDocument/2006/relationships/image" Target="../media/image1408.png"/><Relationship Id="rId575" Type="http://schemas.openxmlformats.org/officeDocument/2006/relationships/customXml" Target="../ink/ink1505.xml"/><Relationship Id="rId782" Type="http://schemas.openxmlformats.org/officeDocument/2006/relationships/image" Target="../media/image1615.png"/><Relationship Id="rId228" Type="http://schemas.openxmlformats.org/officeDocument/2006/relationships/customXml" Target="../ink/ink1331.xml"/><Relationship Id="rId435" Type="http://schemas.openxmlformats.org/officeDocument/2006/relationships/customXml" Target="../ink/ink1435.xml"/><Relationship Id="rId642" Type="http://schemas.openxmlformats.org/officeDocument/2006/relationships/image" Target="../media/image1545.png"/><Relationship Id="rId1065" Type="http://schemas.openxmlformats.org/officeDocument/2006/relationships/customXml" Target="../ink/ink1750.xml"/><Relationship Id="rId1272" Type="http://schemas.openxmlformats.org/officeDocument/2006/relationships/image" Target="../media/image1859.png"/><Relationship Id="rId502" Type="http://schemas.openxmlformats.org/officeDocument/2006/relationships/image" Target="../media/image1475.png"/><Relationship Id="rId947" Type="http://schemas.openxmlformats.org/officeDocument/2006/relationships/customXml" Target="../ink/ink1691.xml"/><Relationship Id="rId1132" Type="http://schemas.openxmlformats.org/officeDocument/2006/relationships/image" Target="../media/image1790.png"/><Relationship Id="rId76" Type="http://schemas.openxmlformats.org/officeDocument/2006/relationships/customXml" Target="../ink/ink1255.xml"/><Relationship Id="rId807" Type="http://schemas.openxmlformats.org/officeDocument/2006/relationships/customXml" Target="../ink/ink1621.xml"/><Relationship Id="rId292" Type="http://schemas.openxmlformats.org/officeDocument/2006/relationships/image" Target="../media/image1370.png"/><Relationship Id="rId597" Type="http://schemas.openxmlformats.org/officeDocument/2006/relationships/customXml" Target="../ink/ink1516.xml"/><Relationship Id="rId152" Type="http://schemas.openxmlformats.org/officeDocument/2006/relationships/customXml" Target="../ink/ink1293.xml"/><Relationship Id="rId457" Type="http://schemas.openxmlformats.org/officeDocument/2006/relationships/customXml" Target="../ink/ink1446.xml"/><Relationship Id="rId1087" Type="http://schemas.openxmlformats.org/officeDocument/2006/relationships/customXml" Target="../ink/ink1761.xml"/><Relationship Id="rId1294" Type="http://schemas.openxmlformats.org/officeDocument/2006/relationships/customXml" Target="../ink/ink1865.xml"/><Relationship Id="rId664" Type="http://schemas.openxmlformats.org/officeDocument/2006/relationships/image" Target="../media/image1556.png"/><Relationship Id="rId871" Type="http://schemas.openxmlformats.org/officeDocument/2006/relationships/customXml" Target="../ink/ink1653.xml"/><Relationship Id="rId969" Type="http://schemas.openxmlformats.org/officeDocument/2006/relationships/customXml" Target="../ink/ink1702.xml"/><Relationship Id="rId317" Type="http://schemas.openxmlformats.org/officeDocument/2006/relationships/customXml" Target="../ink/ink1376.xml"/><Relationship Id="rId524" Type="http://schemas.openxmlformats.org/officeDocument/2006/relationships/image" Target="../media/image1486.png"/><Relationship Id="rId731" Type="http://schemas.openxmlformats.org/officeDocument/2006/relationships/customXml" Target="../ink/ink1583.xml"/><Relationship Id="rId1154" Type="http://schemas.openxmlformats.org/officeDocument/2006/relationships/image" Target="../media/image1801.png"/><Relationship Id="rId1361" Type="http://schemas.openxmlformats.org/officeDocument/2006/relationships/image" Target="../media/image1903.png"/><Relationship Id="rId98" Type="http://schemas.openxmlformats.org/officeDocument/2006/relationships/customXml" Target="../ink/ink1266.xml"/><Relationship Id="rId829" Type="http://schemas.openxmlformats.org/officeDocument/2006/relationships/customXml" Target="../ink/ink1632.xml"/><Relationship Id="rId1014" Type="http://schemas.openxmlformats.org/officeDocument/2006/relationships/image" Target="../media/image1731.png"/><Relationship Id="rId1221" Type="http://schemas.openxmlformats.org/officeDocument/2006/relationships/customXml" Target="../ink/ink1828.xml"/><Relationship Id="rId1319" Type="http://schemas.openxmlformats.org/officeDocument/2006/relationships/image" Target="../media/image1882.png"/><Relationship Id="rId25" Type="http://schemas.openxmlformats.org/officeDocument/2006/relationships/image" Target="../media/image1237.png"/><Relationship Id="rId174" Type="http://schemas.openxmlformats.org/officeDocument/2006/relationships/customXml" Target="../ink/ink1304.xml"/><Relationship Id="rId381" Type="http://schemas.openxmlformats.org/officeDocument/2006/relationships/customXml" Target="../ink/ink1408.xml"/><Relationship Id="rId241" Type="http://schemas.openxmlformats.org/officeDocument/2006/relationships/image" Target="../media/image1345.png"/><Relationship Id="rId479" Type="http://schemas.openxmlformats.org/officeDocument/2006/relationships/customXml" Target="../ink/ink1457.xml"/><Relationship Id="rId686" Type="http://schemas.openxmlformats.org/officeDocument/2006/relationships/image" Target="../media/image1567.png"/><Relationship Id="rId893" Type="http://schemas.openxmlformats.org/officeDocument/2006/relationships/customXml" Target="../ink/ink1664.xml"/><Relationship Id="rId339" Type="http://schemas.openxmlformats.org/officeDocument/2006/relationships/customXml" Target="../ink/ink1387.xml"/><Relationship Id="rId546" Type="http://schemas.openxmlformats.org/officeDocument/2006/relationships/image" Target="../media/image1497.png"/><Relationship Id="rId753" Type="http://schemas.openxmlformats.org/officeDocument/2006/relationships/customXml" Target="../ink/ink1594.xml"/><Relationship Id="rId1176" Type="http://schemas.openxmlformats.org/officeDocument/2006/relationships/image" Target="../media/image1812.png"/><Relationship Id="rId1383" Type="http://schemas.openxmlformats.org/officeDocument/2006/relationships/image" Target="../media/image1914.png"/><Relationship Id="rId101" Type="http://schemas.openxmlformats.org/officeDocument/2006/relationships/image" Target="../media/image1275.png"/><Relationship Id="rId406" Type="http://schemas.openxmlformats.org/officeDocument/2006/relationships/image" Target="../media/image1427.png"/><Relationship Id="rId960" Type="http://schemas.openxmlformats.org/officeDocument/2006/relationships/image" Target="../media/image1704.png"/><Relationship Id="rId1036" Type="http://schemas.openxmlformats.org/officeDocument/2006/relationships/image" Target="../media/image1742.png"/><Relationship Id="rId1243" Type="http://schemas.openxmlformats.org/officeDocument/2006/relationships/customXml" Target="../ink/ink1839.xml"/><Relationship Id="rId613" Type="http://schemas.openxmlformats.org/officeDocument/2006/relationships/customXml" Target="../ink/ink1524.xml"/><Relationship Id="rId820" Type="http://schemas.openxmlformats.org/officeDocument/2006/relationships/image" Target="../media/image1634.png"/><Relationship Id="rId918" Type="http://schemas.openxmlformats.org/officeDocument/2006/relationships/image" Target="../media/image1683.png"/><Relationship Id="rId1103" Type="http://schemas.openxmlformats.org/officeDocument/2006/relationships/customXml" Target="../ink/ink1769.xml"/><Relationship Id="rId1310" Type="http://schemas.openxmlformats.org/officeDocument/2006/relationships/customXml" Target="../ink/ink1873.xml"/><Relationship Id="rId1408" Type="http://schemas.openxmlformats.org/officeDocument/2006/relationships/customXml" Target="../ink/ink1922.xml"/><Relationship Id="rId47" Type="http://schemas.openxmlformats.org/officeDocument/2006/relationships/image" Target="../media/image1248.png"/><Relationship Id="rId196" Type="http://schemas.openxmlformats.org/officeDocument/2006/relationships/customXml" Target="../ink/ink1315.xml"/><Relationship Id="rId263" Type="http://schemas.openxmlformats.org/officeDocument/2006/relationships/image" Target="../media/image1356.png"/><Relationship Id="rId470" Type="http://schemas.openxmlformats.org/officeDocument/2006/relationships/image" Target="../media/image1459.png"/><Relationship Id="rId123" Type="http://schemas.openxmlformats.org/officeDocument/2006/relationships/image" Target="../media/image1286.png"/><Relationship Id="rId330" Type="http://schemas.openxmlformats.org/officeDocument/2006/relationships/image" Target="../media/image1389.png"/><Relationship Id="rId568" Type="http://schemas.openxmlformats.org/officeDocument/2006/relationships/image" Target="../media/image1508.png"/><Relationship Id="rId775" Type="http://schemas.openxmlformats.org/officeDocument/2006/relationships/customXml" Target="../ink/ink1605.xml"/><Relationship Id="rId982" Type="http://schemas.openxmlformats.org/officeDocument/2006/relationships/image" Target="../media/image1715.png"/><Relationship Id="rId1198" Type="http://schemas.openxmlformats.org/officeDocument/2006/relationships/image" Target="../media/image1823.png"/><Relationship Id="rId428" Type="http://schemas.openxmlformats.org/officeDocument/2006/relationships/image" Target="../media/image1438.png"/><Relationship Id="rId635" Type="http://schemas.openxmlformats.org/officeDocument/2006/relationships/customXml" Target="../ink/ink1535.xml"/><Relationship Id="rId842" Type="http://schemas.openxmlformats.org/officeDocument/2006/relationships/image" Target="../media/image1645.png"/><Relationship Id="rId1058" Type="http://schemas.openxmlformats.org/officeDocument/2006/relationships/image" Target="../media/image1753.png"/><Relationship Id="rId1265" Type="http://schemas.openxmlformats.org/officeDocument/2006/relationships/customXml" Target="../ink/ink1850.xml"/><Relationship Id="rId702" Type="http://schemas.openxmlformats.org/officeDocument/2006/relationships/image" Target="../media/image1575.png"/><Relationship Id="rId1125" Type="http://schemas.openxmlformats.org/officeDocument/2006/relationships/customXml" Target="../ink/ink1780.xml"/><Relationship Id="rId1332" Type="http://schemas.openxmlformats.org/officeDocument/2006/relationships/customXml" Target="../ink/ink1884.xml"/><Relationship Id="rId69" Type="http://schemas.openxmlformats.org/officeDocument/2006/relationships/image" Target="../media/image1259.png"/><Relationship Id="rId285" Type="http://schemas.openxmlformats.org/officeDocument/2006/relationships/image" Target="../media/image1367.png"/><Relationship Id="rId492" Type="http://schemas.openxmlformats.org/officeDocument/2006/relationships/image" Target="../media/image1470.png"/><Relationship Id="rId797" Type="http://schemas.openxmlformats.org/officeDocument/2006/relationships/customXml" Target="../ink/ink1616.xml"/><Relationship Id="rId145" Type="http://schemas.openxmlformats.org/officeDocument/2006/relationships/image" Target="../media/image1297.png"/><Relationship Id="rId352" Type="http://schemas.openxmlformats.org/officeDocument/2006/relationships/image" Target="../media/image1400.png"/><Relationship Id="rId1287" Type="http://schemas.openxmlformats.org/officeDocument/2006/relationships/image" Target="../media/image1866.png"/><Relationship Id="rId212" Type="http://schemas.openxmlformats.org/officeDocument/2006/relationships/customXml" Target="../ink/ink1323.xml"/><Relationship Id="rId657" Type="http://schemas.openxmlformats.org/officeDocument/2006/relationships/customXml" Target="../ink/ink1546.xml"/><Relationship Id="rId864" Type="http://schemas.openxmlformats.org/officeDocument/2006/relationships/image" Target="../media/image1656.png"/><Relationship Id="rId517" Type="http://schemas.openxmlformats.org/officeDocument/2006/relationships/customXml" Target="../ink/ink1476.xml"/><Relationship Id="rId724" Type="http://schemas.openxmlformats.org/officeDocument/2006/relationships/image" Target="../media/image1586.png"/><Relationship Id="rId931" Type="http://schemas.openxmlformats.org/officeDocument/2006/relationships/customXml" Target="../ink/ink1683.xml"/><Relationship Id="rId1147" Type="http://schemas.openxmlformats.org/officeDocument/2006/relationships/customXml" Target="../ink/ink1791.xml"/><Relationship Id="rId1354" Type="http://schemas.openxmlformats.org/officeDocument/2006/relationships/customXml" Target="../ink/ink1895.xml"/><Relationship Id="rId60" Type="http://schemas.openxmlformats.org/officeDocument/2006/relationships/customXml" Target="../ink/ink1247.xml"/><Relationship Id="rId1007" Type="http://schemas.openxmlformats.org/officeDocument/2006/relationships/customXml" Target="../ink/ink1721.xml"/><Relationship Id="rId1214" Type="http://schemas.openxmlformats.org/officeDocument/2006/relationships/image" Target="../media/image1831.png"/><Relationship Id="rId1421" Type="http://schemas.openxmlformats.org/officeDocument/2006/relationships/image" Target="../media/image1933.png"/><Relationship Id="rId18" Type="http://schemas.openxmlformats.org/officeDocument/2006/relationships/customXml" Target="../ink/ink1226.xml"/><Relationship Id="rId167" Type="http://schemas.openxmlformats.org/officeDocument/2006/relationships/image" Target="../media/image1308.png"/><Relationship Id="rId374" Type="http://schemas.openxmlformats.org/officeDocument/2006/relationships/image" Target="../media/image1411.png"/><Relationship Id="rId581" Type="http://schemas.openxmlformats.org/officeDocument/2006/relationships/customXml" Target="../ink/ink1508.xml"/><Relationship Id="rId234" Type="http://schemas.openxmlformats.org/officeDocument/2006/relationships/customXml" Target="../ink/ink1334.xml"/><Relationship Id="rId679" Type="http://schemas.openxmlformats.org/officeDocument/2006/relationships/customXml" Target="../ink/ink1557.xml"/><Relationship Id="rId886" Type="http://schemas.openxmlformats.org/officeDocument/2006/relationships/image" Target="../media/image1667.png"/><Relationship Id="rId2" Type="http://schemas.openxmlformats.org/officeDocument/2006/relationships/notesSlide" Target="../notesSlides/notesSlide10.xml"/><Relationship Id="rId441" Type="http://schemas.openxmlformats.org/officeDocument/2006/relationships/customXml" Target="../ink/ink1438.xml"/><Relationship Id="rId539" Type="http://schemas.openxmlformats.org/officeDocument/2006/relationships/customXml" Target="../ink/ink1487.xml"/><Relationship Id="rId746" Type="http://schemas.openxmlformats.org/officeDocument/2006/relationships/image" Target="../media/image1597.png"/><Relationship Id="rId1071" Type="http://schemas.openxmlformats.org/officeDocument/2006/relationships/customXml" Target="../ink/ink1753.xml"/><Relationship Id="rId1169" Type="http://schemas.openxmlformats.org/officeDocument/2006/relationships/customXml" Target="../ink/ink1802.xml"/><Relationship Id="rId1376" Type="http://schemas.openxmlformats.org/officeDocument/2006/relationships/customXml" Target="../ink/ink1906.xml"/><Relationship Id="rId301" Type="http://schemas.openxmlformats.org/officeDocument/2006/relationships/customXml" Target="../ink/ink1368.xml"/><Relationship Id="rId953" Type="http://schemas.openxmlformats.org/officeDocument/2006/relationships/customXml" Target="../ink/ink1694.xml"/><Relationship Id="rId1029" Type="http://schemas.openxmlformats.org/officeDocument/2006/relationships/customXml" Target="../ink/ink1732.xml"/><Relationship Id="rId1236" Type="http://schemas.openxmlformats.org/officeDocument/2006/relationships/image" Target="../media/image1841.png"/><Relationship Id="rId82" Type="http://schemas.openxmlformats.org/officeDocument/2006/relationships/customXml" Target="../ink/ink1258.xml"/><Relationship Id="rId606" Type="http://schemas.openxmlformats.org/officeDocument/2006/relationships/image" Target="../media/image1527.png"/><Relationship Id="rId813" Type="http://schemas.openxmlformats.org/officeDocument/2006/relationships/customXml" Target="../ink/ink1624.xml"/><Relationship Id="rId1303" Type="http://schemas.openxmlformats.org/officeDocument/2006/relationships/image" Target="../media/image1874.png"/><Relationship Id="rId189" Type="http://schemas.openxmlformats.org/officeDocument/2006/relationships/image" Target="../media/image1319.png"/><Relationship Id="rId396" Type="http://schemas.openxmlformats.org/officeDocument/2006/relationships/image" Target="../media/image1422.png"/><Relationship Id="rId256" Type="http://schemas.openxmlformats.org/officeDocument/2006/relationships/customXml" Target="../ink/ink1345.xml"/><Relationship Id="rId463" Type="http://schemas.openxmlformats.org/officeDocument/2006/relationships/customXml" Target="../ink/ink1449.xml"/><Relationship Id="rId670" Type="http://schemas.openxmlformats.org/officeDocument/2006/relationships/image" Target="../media/image1559.png"/><Relationship Id="rId1093" Type="http://schemas.openxmlformats.org/officeDocument/2006/relationships/customXml" Target="../ink/ink1764.xml"/><Relationship Id="rId116" Type="http://schemas.openxmlformats.org/officeDocument/2006/relationships/customXml" Target="../ink/ink1275.xml"/><Relationship Id="rId323" Type="http://schemas.openxmlformats.org/officeDocument/2006/relationships/customXml" Target="../ink/ink1379.xml"/><Relationship Id="rId530" Type="http://schemas.openxmlformats.org/officeDocument/2006/relationships/image" Target="../media/image1489.png"/><Relationship Id="rId768" Type="http://schemas.openxmlformats.org/officeDocument/2006/relationships/image" Target="../media/image1608.png"/><Relationship Id="rId975" Type="http://schemas.openxmlformats.org/officeDocument/2006/relationships/customXml" Target="../ink/ink1705.xml"/><Relationship Id="rId1160" Type="http://schemas.openxmlformats.org/officeDocument/2006/relationships/image" Target="../media/image1804.png"/><Relationship Id="rId1398" Type="http://schemas.openxmlformats.org/officeDocument/2006/relationships/customXml" Target="../ink/ink1917.xml"/><Relationship Id="rId628" Type="http://schemas.openxmlformats.org/officeDocument/2006/relationships/image" Target="../media/image1538.png"/><Relationship Id="rId835" Type="http://schemas.openxmlformats.org/officeDocument/2006/relationships/customXml" Target="../ink/ink1635.xml"/><Relationship Id="rId1258" Type="http://schemas.openxmlformats.org/officeDocument/2006/relationships/image" Target="../media/image1852.png"/><Relationship Id="rId1020" Type="http://schemas.openxmlformats.org/officeDocument/2006/relationships/image" Target="../media/image1734.png"/><Relationship Id="rId1118" Type="http://schemas.openxmlformats.org/officeDocument/2006/relationships/image" Target="../media/image1783.png"/><Relationship Id="rId1325" Type="http://schemas.openxmlformats.org/officeDocument/2006/relationships/image" Target="../media/image1885.png"/><Relationship Id="rId902" Type="http://schemas.openxmlformats.org/officeDocument/2006/relationships/image" Target="../media/image1675.png"/><Relationship Id="rId31" Type="http://schemas.openxmlformats.org/officeDocument/2006/relationships/image" Target="../media/image1240.png"/><Relationship Id="rId180" Type="http://schemas.openxmlformats.org/officeDocument/2006/relationships/customXml" Target="../ink/ink1307.xml"/><Relationship Id="rId278" Type="http://schemas.openxmlformats.org/officeDocument/2006/relationships/customXml" Target="../ink/ink1356.xml"/><Relationship Id="rId485" Type="http://schemas.openxmlformats.org/officeDocument/2006/relationships/customXml" Target="../ink/ink1460.xml"/><Relationship Id="rId692" Type="http://schemas.openxmlformats.org/officeDocument/2006/relationships/image" Target="../media/image1570.png"/><Relationship Id="rId138" Type="http://schemas.openxmlformats.org/officeDocument/2006/relationships/customXml" Target="../ink/ink1286.xml"/><Relationship Id="rId345" Type="http://schemas.openxmlformats.org/officeDocument/2006/relationships/customXml" Target="../ink/ink1390.xml"/><Relationship Id="rId552" Type="http://schemas.openxmlformats.org/officeDocument/2006/relationships/image" Target="../media/image1500.png"/><Relationship Id="rId997" Type="http://schemas.openxmlformats.org/officeDocument/2006/relationships/customXml" Target="../ink/ink1716.xml"/><Relationship Id="rId1182" Type="http://schemas.openxmlformats.org/officeDocument/2006/relationships/image" Target="../media/image1815.png"/><Relationship Id="rId205" Type="http://schemas.openxmlformats.org/officeDocument/2006/relationships/image" Target="../media/image1327.png"/><Relationship Id="rId412" Type="http://schemas.openxmlformats.org/officeDocument/2006/relationships/image" Target="../media/image1430.png"/><Relationship Id="rId857" Type="http://schemas.openxmlformats.org/officeDocument/2006/relationships/customXml" Target="../ink/ink1646.xml"/><Relationship Id="rId1042" Type="http://schemas.openxmlformats.org/officeDocument/2006/relationships/image" Target="../media/image1745.png"/><Relationship Id="rId717" Type="http://schemas.openxmlformats.org/officeDocument/2006/relationships/customXml" Target="../ink/ink1576.xml"/><Relationship Id="rId924" Type="http://schemas.openxmlformats.org/officeDocument/2006/relationships/image" Target="../media/image1686.png"/><Relationship Id="rId1347" Type="http://schemas.openxmlformats.org/officeDocument/2006/relationships/image" Target="../media/image1896.png"/><Relationship Id="rId53" Type="http://schemas.openxmlformats.org/officeDocument/2006/relationships/image" Target="../media/image1251.png"/><Relationship Id="rId1207" Type="http://schemas.openxmlformats.org/officeDocument/2006/relationships/customXml" Target="../ink/ink1821.xml"/><Relationship Id="rId1414" Type="http://schemas.openxmlformats.org/officeDocument/2006/relationships/customXml" Target="../ink/ink1925.xml"/><Relationship Id="rId367" Type="http://schemas.openxmlformats.org/officeDocument/2006/relationships/customXml" Target="../ink/ink1401.xml"/><Relationship Id="rId574" Type="http://schemas.openxmlformats.org/officeDocument/2006/relationships/image" Target="../media/image1511.png"/><Relationship Id="rId227" Type="http://schemas.openxmlformats.org/officeDocument/2006/relationships/image" Target="../media/image1338.png"/><Relationship Id="rId781" Type="http://schemas.openxmlformats.org/officeDocument/2006/relationships/customXml" Target="../ink/ink1608.xml"/><Relationship Id="rId879" Type="http://schemas.openxmlformats.org/officeDocument/2006/relationships/customXml" Target="../ink/ink1657.xml"/><Relationship Id="rId434" Type="http://schemas.openxmlformats.org/officeDocument/2006/relationships/image" Target="../media/image1441.png"/><Relationship Id="rId641" Type="http://schemas.openxmlformats.org/officeDocument/2006/relationships/customXml" Target="../ink/ink1538.xml"/><Relationship Id="rId739" Type="http://schemas.openxmlformats.org/officeDocument/2006/relationships/customXml" Target="../ink/ink1587.xml"/><Relationship Id="rId1064" Type="http://schemas.openxmlformats.org/officeDocument/2006/relationships/image" Target="../media/image1756.png"/><Relationship Id="rId1271" Type="http://schemas.openxmlformats.org/officeDocument/2006/relationships/customXml" Target="../ink/ink1853.xml"/><Relationship Id="rId1369" Type="http://schemas.openxmlformats.org/officeDocument/2006/relationships/image" Target="../media/image1907.png"/><Relationship Id="rId501" Type="http://schemas.openxmlformats.org/officeDocument/2006/relationships/customXml" Target="../ink/ink1468.xml"/><Relationship Id="rId946" Type="http://schemas.openxmlformats.org/officeDocument/2006/relationships/image" Target="../media/image1697.png"/><Relationship Id="rId1131" Type="http://schemas.openxmlformats.org/officeDocument/2006/relationships/customXml" Target="../ink/ink1783.xml"/><Relationship Id="rId1229" Type="http://schemas.openxmlformats.org/officeDocument/2006/relationships/customXml" Target="../ink/ink1832.xml"/><Relationship Id="rId75" Type="http://schemas.openxmlformats.org/officeDocument/2006/relationships/image" Target="../media/image1262.png"/><Relationship Id="rId806" Type="http://schemas.openxmlformats.org/officeDocument/2006/relationships/image" Target="../media/image1627.png"/><Relationship Id="rId291" Type="http://schemas.openxmlformats.org/officeDocument/2006/relationships/customXml" Target="../ink/ink1363.xml"/><Relationship Id="rId151" Type="http://schemas.openxmlformats.org/officeDocument/2006/relationships/image" Target="../media/image1300.png"/><Relationship Id="rId389" Type="http://schemas.openxmlformats.org/officeDocument/2006/relationships/customXml" Target="../ink/ink1412.xml"/><Relationship Id="rId596" Type="http://schemas.openxmlformats.org/officeDocument/2006/relationships/image" Target="../media/image1522.png"/><Relationship Id="rId249" Type="http://schemas.openxmlformats.org/officeDocument/2006/relationships/image" Target="../media/image1349.png"/><Relationship Id="rId456" Type="http://schemas.openxmlformats.org/officeDocument/2006/relationships/image" Target="../media/image1452.png"/><Relationship Id="rId663" Type="http://schemas.openxmlformats.org/officeDocument/2006/relationships/customXml" Target="../ink/ink1549.xml"/><Relationship Id="rId870" Type="http://schemas.openxmlformats.org/officeDocument/2006/relationships/image" Target="../media/image1659.png"/><Relationship Id="rId1086" Type="http://schemas.openxmlformats.org/officeDocument/2006/relationships/image" Target="../media/image1767.png"/><Relationship Id="rId1293" Type="http://schemas.openxmlformats.org/officeDocument/2006/relationships/image" Target="../media/image1869.png"/><Relationship Id="rId109" Type="http://schemas.openxmlformats.org/officeDocument/2006/relationships/image" Target="../media/image1279.png"/><Relationship Id="rId316" Type="http://schemas.openxmlformats.org/officeDocument/2006/relationships/image" Target="../media/image1382.png"/><Relationship Id="rId523" Type="http://schemas.openxmlformats.org/officeDocument/2006/relationships/customXml" Target="../ink/ink1479.xml"/><Relationship Id="rId968" Type="http://schemas.openxmlformats.org/officeDocument/2006/relationships/image" Target="../media/image1708.png"/><Relationship Id="rId1153" Type="http://schemas.openxmlformats.org/officeDocument/2006/relationships/customXml" Target="../ink/ink1794.xml"/><Relationship Id="rId97" Type="http://schemas.openxmlformats.org/officeDocument/2006/relationships/image" Target="../media/image1273.png"/><Relationship Id="rId730" Type="http://schemas.openxmlformats.org/officeDocument/2006/relationships/image" Target="../media/image1589.png"/><Relationship Id="rId828" Type="http://schemas.openxmlformats.org/officeDocument/2006/relationships/image" Target="../media/image1638.png"/><Relationship Id="rId1013" Type="http://schemas.openxmlformats.org/officeDocument/2006/relationships/customXml" Target="../ink/ink1724.xml"/><Relationship Id="rId1360" Type="http://schemas.openxmlformats.org/officeDocument/2006/relationships/customXml" Target="../ink/ink1898.xml"/><Relationship Id="rId1220" Type="http://schemas.openxmlformats.org/officeDocument/2006/relationships/image" Target="../media/image1834.png"/><Relationship Id="rId1318" Type="http://schemas.openxmlformats.org/officeDocument/2006/relationships/customXml" Target="../ink/ink1877.xml"/><Relationship Id="rId24" Type="http://schemas.openxmlformats.org/officeDocument/2006/relationships/customXml" Target="../ink/ink1229.xml"/><Relationship Id="rId173" Type="http://schemas.openxmlformats.org/officeDocument/2006/relationships/image" Target="../media/image1311.png"/><Relationship Id="rId380" Type="http://schemas.openxmlformats.org/officeDocument/2006/relationships/image" Target="../media/image1414.png"/><Relationship Id="rId240" Type="http://schemas.openxmlformats.org/officeDocument/2006/relationships/customXml" Target="../ink/ink1337.xml"/><Relationship Id="rId478" Type="http://schemas.openxmlformats.org/officeDocument/2006/relationships/image" Target="../media/image1463.png"/><Relationship Id="rId685" Type="http://schemas.openxmlformats.org/officeDocument/2006/relationships/customXml" Target="../ink/ink1560.xml"/><Relationship Id="rId892" Type="http://schemas.openxmlformats.org/officeDocument/2006/relationships/image" Target="../media/image1670.png"/><Relationship Id="rId100" Type="http://schemas.openxmlformats.org/officeDocument/2006/relationships/customXml" Target="../ink/ink1267.xml"/><Relationship Id="rId338" Type="http://schemas.openxmlformats.org/officeDocument/2006/relationships/image" Target="../media/image1393.png"/><Relationship Id="rId545" Type="http://schemas.openxmlformats.org/officeDocument/2006/relationships/customXml" Target="../ink/ink1490.xml"/><Relationship Id="rId752" Type="http://schemas.openxmlformats.org/officeDocument/2006/relationships/image" Target="../media/image1600.png"/><Relationship Id="rId1175" Type="http://schemas.openxmlformats.org/officeDocument/2006/relationships/customXml" Target="../ink/ink1805.xml"/><Relationship Id="rId1382" Type="http://schemas.openxmlformats.org/officeDocument/2006/relationships/customXml" Target="../ink/ink1909.xml"/><Relationship Id="rId405" Type="http://schemas.openxmlformats.org/officeDocument/2006/relationships/customXml" Target="../ink/ink1420.xml"/><Relationship Id="rId612" Type="http://schemas.openxmlformats.org/officeDocument/2006/relationships/image" Target="../media/image1530.png"/><Relationship Id="rId1035" Type="http://schemas.openxmlformats.org/officeDocument/2006/relationships/customXml" Target="../ink/ink1735.xml"/><Relationship Id="rId1242" Type="http://schemas.openxmlformats.org/officeDocument/2006/relationships/image" Target="../media/image1844.png"/><Relationship Id="rId917" Type="http://schemas.openxmlformats.org/officeDocument/2006/relationships/customXml" Target="../ink/ink1676.xml"/><Relationship Id="rId1102" Type="http://schemas.openxmlformats.org/officeDocument/2006/relationships/image" Target="../media/image1775.png"/><Relationship Id="rId46" Type="http://schemas.openxmlformats.org/officeDocument/2006/relationships/customXml" Target="../ink/ink1240.xml"/><Relationship Id="rId1407" Type="http://schemas.openxmlformats.org/officeDocument/2006/relationships/image" Target="../media/image1926.png"/><Relationship Id="rId195" Type="http://schemas.openxmlformats.org/officeDocument/2006/relationships/image" Target="../media/image1322.png"/><Relationship Id="rId262" Type="http://schemas.openxmlformats.org/officeDocument/2006/relationships/customXml" Target="../ink/ink1348.xml"/><Relationship Id="rId567" Type="http://schemas.openxmlformats.org/officeDocument/2006/relationships/customXml" Target="../ink/ink1501.xml"/><Relationship Id="rId1197" Type="http://schemas.openxmlformats.org/officeDocument/2006/relationships/customXml" Target="../ink/ink1816.xml"/><Relationship Id="rId122" Type="http://schemas.openxmlformats.org/officeDocument/2006/relationships/customXml" Target="../ink/ink1278.xml"/><Relationship Id="rId774" Type="http://schemas.openxmlformats.org/officeDocument/2006/relationships/image" Target="../media/image1611.png"/><Relationship Id="rId981" Type="http://schemas.openxmlformats.org/officeDocument/2006/relationships/customXml" Target="../ink/ink1708.xml"/><Relationship Id="rId1057" Type="http://schemas.openxmlformats.org/officeDocument/2006/relationships/customXml" Target="../ink/ink1746.xml"/><Relationship Id="rId427" Type="http://schemas.openxmlformats.org/officeDocument/2006/relationships/customXml" Target="../ink/ink1431.xml"/><Relationship Id="rId634" Type="http://schemas.openxmlformats.org/officeDocument/2006/relationships/image" Target="../media/image1541.png"/><Relationship Id="rId841" Type="http://schemas.openxmlformats.org/officeDocument/2006/relationships/customXml" Target="../ink/ink1638.xml"/><Relationship Id="rId1264" Type="http://schemas.openxmlformats.org/officeDocument/2006/relationships/image" Target="../media/image1855.png"/><Relationship Id="rId701" Type="http://schemas.openxmlformats.org/officeDocument/2006/relationships/customXml" Target="../ink/ink1568.xml"/><Relationship Id="rId939" Type="http://schemas.openxmlformats.org/officeDocument/2006/relationships/customXml" Target="../ink/ink1687.xml"/><Relationship Id="rId1124" Type="http://schemas.openxmlformats.org/officeDocument/2006/relationships/image" Target="../media/image1786.png"/><Relationship Id="rId1331" Type="http://schemas.openxmlformats.org/officeDocument/2006/relationships/image" Target="../media/image1888.png"/><Relationship Id="rId68" Type="http://schemas.openxmlformats.org/officeDocument/2006/relationships/customXml" Target="../ink/ink1251.xml"/><Relationship Id="rId284" Type="http://schemas.openxmlformats.org/officeDocument/2006/relationships/customXml" Target="../ink/ink1359.xml"/><Relationship Id="rId491" Type="http://schemas.openxmlformats.org/officeDocument/2006/relationships/customXml" Target="../ink/ink1463.xml"/><Relationship Id="rId144" Type="http://schemas.openxmlformats.org/officeDocument/2006/relationships/customXml" Target="../ink/ink1289.xml"/><Relationship Id="rId589" Type="http://schemas.openxmlformats.org/officeDocument/2006/relationships/customXml" Target="../ink/ink1512.xml"/><Relationship Id="rId796" Type="http://schemas.openxmlformats.org/officeDocument/2006/relationships/image" Target="../media/image1622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91.png"/><Relationship Id="rId21" Type="http://schemas.openxmlformats.org/officeDocument/2006/relationships/image" Target="../media/image1943.png"/><Relationship Id="rId324" Type="http://schemas.openxmlformats.org/officeDocument/2006/relationships/customXml" Target="../ink/ink2091.xml"/><Relationship Id="rId531" Type="http://schemas.openxmlformats.org/officeDocument/2006/relationships/customXml" Target="../ink/ink2195.xml"/><Relationship Id="rId170" Type="http://schemas.openxmlformats.org/officeDocument/2006/relationships/customXml" Target="../ink/ink2014.xml"/><Relationship Id="rId268" Type="http://schemas.openxmlformats.org/officeDocument/2006/relationships/customXml" Target="../ink/ink2063.xml"/><Relationship Id="rId475" Type="http://schemas.openxmlformats.org/officeDocument/2006/relationships/customXml" Target="../ink/ink2167.xml"/><Relationship Id="rId32" Type="http://schemas.openxmlformats.org/officeDocument/2006/relationships/customXml" Target="../ink/ink1945.xml"/><Relationship Id="rId128" Type="http://schemas.openxmlformats.org/officeDocument/2006/relationships/customXml" Target="../ink/ink1993.xml"/><Relationship Id="rId335" Type="http://schemas.openxmlformats.org/officeDocument/2006/relationships/image" Target="../media/image2100.png"/><Relationship Id="rId542" Type="http://schemas.openxmlformats.org/officeDocument/2006/relationships/image" Target="../media/image2203.png"/><Relationship Id="rId181" Type="http://schemas.openxmlformats.org/officeDocument/2006/relationships/image" Target="../media/image2023.png"/><Relationship Id="rId402" Type="http://schemas.openxmlformats.org/officeDocument/2006/relationships/customXml" Target="../ink/ink2130.xml"/><Relationship Id="rId279" Type="http://schemas.openxmlformats.org/officeDocument/2006/relationships/image" Target="../media/image2072.png"/><Relationship Id="rId486" Type="http://schemas.openxmlformats.org/officeDocument/2006/relationships/image" Target="../media/image2175.png"/><Relationship Id="rId43" Type="http://schemas.openxmlformats.org/officeDocument/2006/relationships/image" Target="../media/image1954.png"/><Relationship Id="rId139" Type="http://schemas.openxmlformats.org/officeDocument/2006/relationships/image" Target="../media/image2002.png"/><Relationship Id="rId346" Type="http://schemas.openxmlformats.org/officeDocument/2006/relationships/customXml" Target="../ink/ink2102.xml"/><Relationship Id="rId553" Type="http://schemas.openxmlformats.org/officeDocument/2006/relationships/customXml" Target="../ink/ink2206.xml"/><Relationship Id="rId192" Type="http://schemas.openxmlformats.org/officeDocument/2006/relationships/customXml" Target="../ink/ink2025.xml"/><Relationship Id="rId206" Type="http://schemas.openxmlformats.org/officeDocument/2006/relationships/customXml" Target="../ink/ink2032.xml"/><Relationship Id="rId413" Type="http://schemas.openxmlformats.org/officeDocument/2006/relationships/image" Target="../media/image2139.png"/><Relationship Id="rId497" Type="http://schemas.openxmlformats.org/officeDocument/2006/relationships/customXml" Target="../ink/ink2178.xml"/><Relationship Id="rId357" Type="http://schemas.openxmlformats.org/officeDocument/2006/relationships/image" Target="../media/image2111.png"/><Relationship Id="rId54" Type="http://schemas.openxmlformats.org/officeDocument/2006/relationships/customXml" Target="../ink/ink1956.xml"/><Relationship Id="rId217" Type="http://schemas.openxmlformats.org/officeDocument/2006/relationships/image" Target="../media/image2041.png"/><Relationship Id="rId564" Type="http://schemas.openxmlformats.org/officeDocument/2006/relationships/image" Target="../media/image2214.png"/><Relationship Id="rId424" Type="http://schemas.openxmlformats.org/officeDocument/2006/relationships/customXml" Target="../ink/ink2141.xml"/><Relationship Id="rId270" Type="http://schemas.openxmlformats.org/officeDocument/2006/relationships/customXml" Target="../ink/ink2064.xml"/><Relationship Id="rId65" Type="http://schemas.openxmlformats.org/officeDocument/2006/relationships/image" Target="../media/image1965.png"/><Relationship Id="rId130" Type="http://schemas.openxmlformats.org/officeDocument/2006/relationships/customXml" Target="../ink/ink1994.xml"/><Relationship Id="rId368" Type="http://schemas.openxmlformats.org/officeDocument/2006/relationships/customXml" Target="../ink/ink2113.xml"/><Relationship Id="rId575" Type="http://schemas.openxmlformats.org/officeDocument/2006/relationships/customXml" Target="../ink/ink2217.xml"/><Relationship Id="rId228" Type="http://schemas.openxmlformats.org/officeDocument/2006/relationships/customXml" Target="../ink/ink2043.xml"/><Relationship Id="rId435" Type="http://schemas.openxmlformats.org/officeDocument/2006/relationships/image" Target="../media/image2150.png"/><Relationship Id="rId281" Type="http://schemas.openxmlformats.org/officeDocument/2006/relationships/image" Target="../media/image2073.png"/><Relationship Id="rId502" Type="http://schemas.openxmlformats.org/officeDocument/2006/relationships/image" Target="../media/image2183.png"/><Relationship Id="rId76" Type="http://schemas.openxmlformats.org/officeDocument/2006/relationships/customXml" Target="../ink/ink1967.xml"/><Relationship Id="rId141" Type="http://schemas.openxmlformats.org/officeDocument/2006/relationships/image" Target="../media/image2003.png"/><Relationship Id="rId379" Type="http://schemas.openxmlformats.org/officeDocument/2006/relationships/image" Target="../media/image2122.png"/><Relationship Id="rId586" Type="http://schemas.openxmlformats.org/officeDocument/2006/relationships/image" Target="../media/image2225.png"/><Relationship Id="rId7" Type="http://schemas.openxmlformats.org/officeDocument/2006/relationships/image" Target="../media/image1936.png"/><Relationship Id="rId239" Type="http://schemas.openxmlformats.org/officeDocument/2006/relationships/image" Target="../media/image2052.png"/><Relationship Id="rId446" Type="http://schemas.openxmlformats.org/officeDocument/2006/relationships/customXml" Target="../ink/ink2152.xml"/><Relationship Id="rId292" Type="http://schemas.openxmlformats.org/officeDocument/2006/relationships/customXml" Target="../ink/ink2075.xml"/><Relationship Id="rId306" Type="http://schemas.openxmlformats.org/officeDocument/2006/relationships/customXml" Target="../ink/ink2082.xml"/><Relationship Id="rId87" Type="http://schemas.openxmlformats.org/officeDocument/2006/relationships/image" Target="../media/image1976.png"/><Relationship Id="rId513" Type="http://schemas.openxmlformats.org/officeDocument/2006/relationships/customXml" Target="../ink/ink2186.xml"/><Relationship Id="rId597" Type="http://schemas.openxmlformats.org/officeDocument/2006/relationships/customXml" Target="../ink/ink2228.xml"/><Relationship Id="rId152" Type="http://schemas.openxmlformats.org/officeDocument/2006/relationships/customXml" Target="../ink/ink2005.xml"/><Relationship Id="rId457" Type="http://schemas.openxmlformats.org/officeDocument/2006/relationships/customXml" Target="../ink/ink2158.xml"/><Relationship Id="rId14" Type="http://schemas.openxmlformats.org/officeDocument/2006/relationships/customXml" Target="../ink/ink1936.xml"/><Relationship Id="rId317" Type="http://schemas.openxmlformats.org/officeDocument/2006/relationships/image" Target="../media/image2091.png"/><Relationship Id="rId524" Type="http://schemas.openxmlformats.org/officeDocument/2006/relationships/image" Target="../media/image2194.png"/><Relationship Id="rId98" Type="http://schemas.openxmlformats.org/officeDocument/2006/relationships/customXml" Target="../ink/ink1978.xml"/><Relationship Id="rId163" Type="http://schemas.openxmlformats.org/officeDocument/2006/relationships/image" Target="../media/image2014.png"/><Relationship Id="rId370" Type="http://schemas.openxmlformats.org/officeDocument/2006/relationships/customXml" Target="../ink/ink2114.xml"/><Relationship Id="rId230" Type="http://schemas.openxmlformats.org/officeDocument/2006/relationships/customXml" Target="../ink/ink2044.xml"/><Relationship Id="rId468" Type="http://schemas.openxmlformats.org/officeDocument/2006/relationships/image" Target="../media/image2166.png"/><Relationship Id="rId25" Type="http://schemas.openxmlformats.org/officeDocument/2006/relationships/image" Target="../media/image1945.png"/><Relationship Id="rId67" Type="http://schemas.openxmlformats.org/officeDocument/2006/relationships/image" Target="../media/image1966.png"/><Relationship Id="rId272" Type="http://schemas.openxmlformats.org/officeDocument/2006/relationships/customXml" Target="../ink/ink2065.xml"/><Relationship Id="rId328" Type="http://schemas.openxmlformats.org/officeDocument/2006/relationships/customXml" Target="../ink/ink2093.xml"/><Relationship Id="rId535" Type="http://schemas.openxmlformats.org/officeDocument/2006/relationships/customXml" Target="../ink/ink2197.xml"/><Relationship Id="rId577" Type="http://schemas.openxmlformats.org/officeDocument/2006/relationships/customXml" Target="../ink/ink2218.xml"/><Relationship Id="rId132" Type="http://schemas.openxmlformats.org/officeDocument/2006/relationships/customXml" Target="../ink/ink1995.xml"/><Relationship Id="rId174" Type="http://schemas.openxmlformats.org/officeDocument/2006/relationships/customXml" Target="../ink/ink2016.xml"/><Relationship Id="rId381" Type="http://schemas.openxmlformats.org/officeDocument/2006/relationships/image" Target="../media/image2123.png"/><Relationship Id="rId602" Type="http://schemas.openxmlformats.org/officeDocument/2006/relationships/image" Target="../media/image2233.png"/><Relationship Id="rId241" Type="http://schemas.openxmlformats.org/officeDocument/2006/relationships/image" Target="../media/image2053.png"/><Relationship Id="rId437" Type="http://schemas.openxmlformats.org/officeDocument/2006/relationships/image" Target="../media/image2151.png"/><Relationship Id="rId479" Type="http://schemas.openxmlformats.org/officeDocument/2006/relationships/customXml" Target="../ink/ink2169.xml"/><Relationship Id="rId36" Type="http://schemas.openxmlformats.org/officeDocument/2006/relationships/customXml" Target="../ink/ink1947.xml"/><Relationship Id="rId283" Type="http://schemas.openxmlformats.org/officeDocument/2006/relationships/image" Target="../media/image2074.png"/><Relationship Id="rId339" Type="http://schemas.openxmlformats.org/officeDocument/2006/relationships/image" Target="../media/image2102.png"/><Relationship Id="rId490" Type="http://schemas.openxmlformats.org/officeDocument/2006/relationships/image" Target="../media/image2177.png"/><Relationship Id="rId504" Type="http://schemas.openxmlformats.org/officeDocument/2006/relationships/image" Target="../media/image2184.png"/><Relationship Id="rId546" Type="http://schemas.openxmlformats.org/officeDocument/2006/relationships/image" Target="../media/image2205.png"/><Relationship Id="rId78" Type="http://schemas.openxmlformats.org/officeDocument/2006/relationships/customXml" Target="../ink/ink1968.xml"/><Relationship Id="rId101" Type="http://schemas.openxmlformats.org/officeDocument/2006/relationships/image" Target="../media/image1983.png"/><Relationship Id="rId143" Type="http://schemas.openxmlformats.org/officeDocument/2006/relationships/image" Target="../media/image2004.png"/><Relationship Id="rId185" Type="http://schemas.openxmlformats.org/officeDocument/2006/relationships/image" Target="../media/image2025.png"/><Relationship Id="rId350" Type="http://schemas.openxmlformats.org/officeDocument/2006/relationships/customXml" Target="../ink/ink2104.xml"/><Relationship Id="rId406" Type="http://schemas.openxmlformats.org/officeDocument/2006/relationships/customXml" Target="../ink/ink2132.xml"/><Relationship Id="rId588" Type="http://schemas.openxmlformats.org/officeDocument/2006/relationships/image" Target="../media/image2226.png"/><Relationship Id="rId9" Type="http://schemas.openxmlformats.org/officeDocument/2006/relationships/image" Target="../media/image1937.png"/><Relationship Id="rId210" Type="http://schemas.openxmlformats.org/officeDocument/2006/relationships/customXml" Target="../ink/ink2034.xml"/><Relationship Id="rId392" Type="http://schemas.openxmlformats.org/officeDocument/2006/relationships/customXml" Target="../ink/ink2125.xml"/><Relationship Id="rId448" Type="http://schemas.openxmlformats.org/officeDocument/2006/relationships/customXml" Target="../ink/ink2153.xml"/><Relationship Id="rId613" Type="http://schemas.openxmlformats.org/officeDocument/2006/relationships/customXml" Target="../ink/ink2236.xml"/><Relationship Id="rId252" Type="http://schemas.openxmlformats.org/officeDocument/2006/relationships/customXml" Target="../ink/ink2055.xml"/><Relationship Id="rId294" Type="http://schemas.openxmlformats.org/officeDocument/2006/relationships/customXml" Target="../ink/ink2076.xml"/><Relationship Id="rId308" Type="http://schemas.openxmlformats.org/officeDocument/2006/relationships/customXml" Target="../ink/ink2083.xml"/><Relationship Id="rId515" Type="http://schemas.openxmlformats.org/officeDocument/2006/relationships/customXml" Target="../ink/ink2187.xml"/><Relationship Id="rId47" Type="http://schemas.openxmlformats.org/officeDocument/2006/relationships/image" Target="../media/image1956.png"/><Relationship Id="rId89" Type="http://schemas.openxmlformats.org/officeDocument/2006/relationships/image" Target="../media/image1977.png"/><Relationship Id="rId112" Type="http://schemas.openxmlformats.org/officeDocument/2006/relationships/customXml" Target="../ink/ink1985.xml"/><Relationship Id="rId154" Type="http://schemas.openxmlformats.org/officeDocument/2006/relationships/customXml" Target="../ink/ink2006.xml"/><Relationship Id="rId361" Type="http://schemas.openxmlformats.org/officeDocument/2006/relationships/image" Target="../media/image2113.png"/><Relationship Id="rId557" Type="http://schemas.openxmlformats.org/officeDocument/2006/relationships/customXml" Target="../ink/ink2208.xml"/><Relationship Id="rId599" Type="http://schemas.openxmlformats.org/officeDocument/2006/relationships/customXml" Target="../ink/ink2229.xml"/><Relationship Id="rId196" Type="http://schemas.openxmlformats.org/officeDocument/2006/relationships/customXml" Target="../ink/ink2027.xml"/><Relationship Id="rId417" Type="http://schemas.openxmlformats.org/officeDocument/2006/relationships/image" Target="../media/image2141.png"/><Relationship Id="rId459" Type="http://schemas.openxmlformats.org/officeDocument/2006/relationships/customXml" Target="../ink/ink2159.xml"/><Relationship Id="rId16" Type="http://schemas.openxmlformats.org/officeDocument/2006/relationships/customXml" Target="../ink/ink1937.xml"/><Relationship Id="rId221" Type="http://schemas.openxmlformats.org/officeDocument/2006/relationships/image" Target="../media/image2043.png"/><Relationship Id="rId263" Type="http://schemas.openxmlformats.org/officeDocument/2006/relationships/image" Target="../media/image2064.png"/><Relationship Id="rId319" Type="http://schemas.openxmlformats.org/officeDocument/2006/relationships/image" Target="../media/image2092.png"/><Relationship Id="rId470" Type="http://schemas.openxmlformats.org/officeDocument/2006/relationships/image" Target="../media/image2167.png"/><Relationship Id="rId526" Type="http://schemas.openxmlformats.org/officeDocument/2006/relationships/image" Target="../media/image2195.png"/><Relationship Id="rId58" Type="http://schemas.openxmlformats.org/officeDocument/2006/relationships/customXml" Target="../ink/ink1958.xml"/><Relationship Id="rId123" Type="http://schemas.openxmlformats.org/officeDocument/2006/relationships/image" Target="../media/image1994.png"/><Relationship Id="rId330" Type="http://schemas.openxmlformats.org/officeDocument/2006/relationships/customXml" Target="../ink/ink2094.xml"/><Relationship Id="rId568" Type="http://schemas.openxmlformats.org/officeDocument/2006/relationships/image" Target="../media/image2216.png"/><Relationship Id="rId165" Type="http://schemas.openxmlformats.org/officeDocument/2006/relationships/image" Target="../media/image2015.png"/><Relationship Id="rId372" Type="http://schemas.openxmlformats.org/officeDocument/2006/relationships/customXml" Target="../ink/ink2115.xml"/><Relationship Id="rId428" Type="http://schemas.openxmlformats.org/officeDocument/2006/relationships/customXml" Target="../ink/ink2143.xml"/><Relationship Id="rId232" Type="http://schemas.openxmlformats.org/officeDocument/2006/relationships/customXml" Target="../ink/ink2045.xml"/><Relationship Id="rId274" Type="http://schemas.openxmlformats.org/officeDocument/2006/relationships/customXml" Target="../ink/ink2066.xml"/><Relationship Id="rId481" Type="http://schemas.openxmlformats.org/officeDocument/2006/relationships/customXml" Target="../ink/ink2170.xml"/><Relationship Id="rId27" Type="http://schemas.openxmlformats.org/officeDocument/2006/relationships/image" Target="../media/image1946.png"/><Relationship Id="rId69" Type="http://schemas.openxmlformats.org/officeDocument/2006/relationships/image" Target="../media/image1967.png"/><Relationship Id="rId134" Type="http://schemas.openxmlformats.org/officeDocument/2006/relationships/customXml" Target="../ink/ink1996.xml"/><Relationship Id="rId537" Type="http://schemas.openxmlformats.org/officeDocument/2006/relationships/customXml" Target="../ink/ink2198.xml"/><Relationship Id="rId579" Type="http://schemas.openxmlformats.org/officeDocument/2006/relationships/customXml" Target="../ink/ink2219.xml"/><Relationship Id="rId80" Type="http://schemas.openxmlformats.org/officeDocument/2006/relationships/customXml" Target="../ink/ink1969.xml"/><Relationship Id="rId176" Type="http://schemas.openxmlformats.org/officeDocument/2006/relationships/customXml" Target="../ink/ink2017.xml"/><Relationship Id="rId341" Type="http://schemas.openxmlformats.org/officeDocument/2006/relationships/image" Target="../media/image2103.png"/><Relationship Id="rId383" Type="http://schemas.openxmlformats.org/officeDocument/2006/relationships/image" Target="../media/image2124.png"/><Relationship Id="rId439" Type="http://schemas.openxmlformats.org/officeDocument/2006/relationships/image" Target="../media/image2152.png"/><Relationship Id="rId590" Type="http://schemas.openxmlformats.org/officeDocument/2006/relationships/image" Target="../media/image2227.png"/><Relationship Id="rId604" Type="http://schemas.openxmlformats.org/officeDocument/2006/relationships/image" Target="../media/image2234.png"/><Relationship Id="rId201" Type="http://schemas.openxmlformats.org/officeDocument/2006/relationships/image" Target="../media/image2033.png"/><Relationship Id="rId243" Type="http://schemas.openxmlformats.org/officeDocument/2006/relationships/image" Target="../media/image2054.png"/><Relationship Id="rId285" Type="http://schemas.openxmlformats.org/officeDocument/2006/relationships/image" Target="../media/image2075.png"/><Relationship Id="rId450" Type="http://schemas.openxmlformats.org/officeDocument/2006/relationships/customXml" Target="../ink/ink2154.xml"/><Relationship Id="rId506" Type="http://schemas.openxmlformats.org/officeDocument/2006/relationships/image" Target="../media/image2185.png"/><Relationship Id="rId38" Type="http://schemas.openxmlformats.org/officeDocument/2006/relationships/customXml" Target="../ink/ink1948.xml"/><Relationship Id="rId103" Type="http://schemas.openxmlformats.org/officeDocument/2006/relationships/image" Target="../media/image1984.png"/><Relationship Id="rId310" Type="http://schemas.openxmlformats.org/officeDocument/2006/relationships/customXml" Target="../ink/ink2084.xml"/><Relationship Id="rId492" Type="http://schemas.openxmlformats.org/officeDocument/2006/relationships/image" Target="../media/image2178.png"/><Relationship Id="rId548" Type="http://schemas.openxmlformats.org/officeDocument/2006/relationships/image" Target="../media/image2206.png"/><Relationship Id="rId91" Type="http://schemas.openxmlformats.org/officeDocument/2006/relationships/image" Target="../media/image1978.png"/><Relationship Id="rId145" Type="http://schemas.openxmlformats.org/officeDocument/2006/relationships/image" Target="../media/image2005.png"/><Relationship Id="rId187" Type="http://schemas.openxmlformats.org/officeDocument/2006/relationships/image" Target="../media/image2026.png"/><Relationship Id="rId352" Type="http://schemas.openxmlformats.org/officeDocument/2006/relationships/customXml" Target="../ink/ink2105.xml"/><Relationship Id="rId394" Type="http://schemas.openxmlformats.org/officeDocument/2006/relationships/customXml" Target="../ink/ink2126.xml"/><Relationship Id="rId408" Type="http://schemas.openxmlformats.org/officeDocument/2006/relationships/customXml" Target="../ink/ink2133.xml"/><Relationship Id="rId212" Type="http://schemas.openxmlformats.org/officeDocument/2006/relationships/customXml" Target="../ink/ink2035.xml"/><Relationship Id="rId254" Type="http://schemas.openxmlformats.org/officeDocument/2006/relationships/customXml" Target="../ink/ink2056.xml"/><Relationship Id="rId49" Type="http://schemas.openxmlformats.org/officeDocument/2006/relationships/image" Target="../media/image1957.png"/><Relationship Id="rId114" Type="http://schemas.openxmlformats.org/officeDocument/2006/relationships/customXml" Target="../ink/ink1986.xml"/><Relationship Id="rId296" Type="http://schemas.openxmlformats.org/officeDocument/2006/relationships/customXml" Target="../ink/ink2077.xml"/><Relationship Id="rId461" Type="http://schemas.openxmlformats.org/officeDocument/2006/relationships/customXml" Target="../ink/ink2160.xml"/><Relationship Id="rId517" Type="http://schemas.openxmlformats.org/officeDocument/2006/relationships/customXml" Target="../ink/ink2188.xml"/><Relationship Id="rId559" Type="http://schemas.openxmlformats.org/officeDocument/2006/relationships/customXml" Target="../ink/ink2209.xml"/><Relationship Id="rId60" Type="http://schemas.openxmlformats.org/officeDocument/2006/relationships/customXml" Target="../ink/ink1959.xml"/><Relationship Id="rId156" Type="http://schemas.openxmlformats.org/officeDocument/2006/relationships/customXml" Target="../ink/ink2007.xml"/><Relationship Id="rId198" Type="http://schemas.openxmlformats.org/officeDocument/2006/relationships/customXml" Target="../ink/ink2028.xml"/><Relationship Id="rId321" Type="http://schemas.openxmlformats.org/officeDocument/2006/relationships/image" Target="../media/image2093.png"/><Relationship Id="rId363" Type="http://schemas.openxmlformats.org/officeDocument/2006/relationships/image" Target="../media/image2114.png"/><Relationship Id="rId419" Type="http://schemas.openxmlformats.org/officeDocument/2006/relationships/image" Target="../media/image2142.png"/><Relationship Id="rId570" Type="http://schemas.openxmlformats.org/officeDocument/2006/relationships/image" Target="../media/image2217.png"/><Relationship Id="rId223" Type="http://schemas.openxmlformats.org/officeDocument/2006/relationships/image" Target="../media/image2044.png"/><Relationship Id="rId430" Type="http://schemas.openxmlformats.org/officeDocument/2006/relationships/customXml" Target="../ink/ink2144.xml"/><Relationship Id="rId18" Type="http://schemas.openxmlformats.org/officeDocument/2006/relationships/customXml" Target="../ink/ink1938.xml"/><Relationship Id="rId265" Type="http://schemas.openxmlformats.org/officeDocument/2006/relationships/image" Target="../media/image2065.png"/><Relationship Id="rId472" Type="http://schemas.openxmlformats.org/officeDocument/2006/relationships/image" Target="../media/image2168.png"/><Relationship Id="rId528" Type="http://schemas.openxmlformats.org/officeDocument/2006/relationships/image" Target="../media/image2196.png"/><Relationship Id="rId125" Type="http://schemas.openxmlformats.org/officeDocument/2006/relationships/image" Target="../media/image1995.png"/><Relationship Id="rId167" Type="http://schemas.openxmlformats.org/officeDocument/2006/relationships/image" Target="../media/image2016.png"/><Relationship Id="rId332" Type="http://schemas.openxmlformats.org/officeDocument/2006/relationships/customXml" Target="../ink/ink2095.xml"/><Relationship Id="rId374" Type="http://schemas.openxmlformats.org/officeDocument/2006/relationships/customXml" Target="../ink/ink2116.xml"/><Relationship Id="rId581" Type="http://schemas.openxmlformats.org/officeDocument/2006/relationships/customXml" Target="../ink/ink2220.xml"/><Relationship Id="rId71" Type="http://schemas.openxmlformats.org/officeDocument/2006/relationships/image" Target="../media/image1968.png"/><Relationship Id="rId234" Type="http://schemas.openxmlformats.org/officeDocument/2006/relationships/customXml" Target="../ink/ink2046.xml"/><Relationship Id="rId2" Type="http://schemas.openxmlformats.org/officeDocument/2006/relationships/notesSlide" Target="../notesSlides/notesSlide11.xml"/><Relationship Id="rId29" Type="http://schemas.openxmlformats.org/officeDocument/2006/relationships/image" Target="../media/image1947.png"/><Relationship Id="rId276" Type="http://schemas.openxmlformats.org/officeDocument/2006/relationships/customXml" Target="../ink/ink2067.xml"/><Relationship Id="rId441" Type="http://schemas.openxmlformats.org/officeDocument/2006/relationships/image" Target="../media/image2153.png"/><Relationship Id="rId483" Type="http://schemas.openxmlformats.org/officeDocument/2006/relationships/customXml" Target="../ink/ink2171.xml"/><Relationship Id="rId539" Type="http://schemas.openxmlformats.org/officeDocument/2006/relationships/customXml" Target="../ink/ink2199.xml"/><Relationship Id="rId40" Type="http://schemas.openxmlformats.org/officeDocument/2006/relationships/customXml" Target="../ink/ink1949.xml"/><Relationship Id="rId136" Type="http://schemas.openxmlformats.org/officeDocument/2006/relationships/customXml" Target="../ink/ink1997.xml"/><Relationship Id="rId178" Type="http://schemas.openxmlformats.org/officeDocument/2006/relationships/customXml" Target="../ink/ink2018.xml"/><Relationship Id="rId301" Type="http://schemas.openxmlformats.org/officeDocument/2006/relationships/image" Target="../media/image2083.png"/><Relationship Id="rId343" Type="http://schemas.openxmlformats.org/officeDocument/2006/relationships/image" Target="../media/image2104.png"/><Relationship Id="rId550" Type="http://schemas.openxmlformats.org/officeDocument/2006/relationships/image" Target="../media/image2207.png"/><Relationship Id="rId82" Type="http://schemas.openxmlformats.org/officeDocument/2006/relationships/customXml" Target="../ink/ink1970.xml"/><Relationship Id="rId203" Type="http://schemas.openxmlformats.org/officeDocument/2006/relationships/image" Target="../media/image2034.png"/><Relationship Id="rId385" Type="http://schemas.openxmlformats.org/officeDocument/2006/relationships/image" Target="../media/image2125.png"/><Relationship Id="rId592" Type="http://schemas.openxmlformats.org/officeDocument/2006/relationships/image" Target="../media/image2228.png"/><Relationship Id="rId606" Type="http://schemas.openxmlformats.org/officeDocument/2006/relationships/image" Target="../media/image2235.png"/><Relationship Id="rId245" Type="http://schemas.openxmlformats.org/officeDocument/2006/relationships/image" Target="../media/image2055.png"/><Relationship Id="rId287" Type="http://schemas.openxmlformats.org/officeDocument/2006/relationships/image" Target="../media/image2076.png"/><Relationship Id="rId410" Type="http://schemas.openxmlformats.org/officeDocument/2006/relationships/customXml" Target="../ink/ink2134.xml"/><Relationship Id="rId452" Type="http://schemas.openxmlformats.org/officeDocument/2006/relationships/customXml" Target="../ink/ink2155.xml"/><Relationship Id="rId494" Type="http://schemas.openxmlformats.org/officeDocument/2006/relationships/image" Target="../media/image2179.png"/><Relationship Id="rId508" Type="http://schemas.openxmlformats.org/officeDocument/2006/relationships/image" Target="../media/image2186.png"/><Relationship Id="rId105" Type="http://schemas.openxmlformats.org/officeDocument/2006/relationships/image" Target="../media/image1985.png"/><Relationship Id="rId147" Type="http://schemas.openxmlformats.org/officeDocument/2006/relationships/image" Target="../media/image2006.png"/><Relationship Id="rId312" Type="http://schemas.openxmlformats.org/officeDocument/2006/relationships/customXml" Target="../ink/ink2085.xml"/><Relationship Id="rId354" Type="http://schemas.openxmlformats.org/officeDocument/2006/relationships/customXml" Target="../ink/ink2106.xml"/><Relationship Id="rId51" Type="http://schemas.openxmlformats.org/officeDocument/2006/relationships/image" Target="../media/image1958.png"/><Relationship Id="rId93" Type="http://schemas.openxmlformats.org/officeDocument/2006/relationships/image" Target="../media/image1979.png"/><Relationship Id="rId189" Type="http://schemas.openxmlformats.org/officeDocument/2006/relationships/image" Target="../media/image2027.png"/><Relationship Id="rId396" Type="http://schemas.openxmlformats.org/officeDocument/2006/relationships/customXml" Target="../ink/ink2127.xml"/><Relationship Id="rId561" Type="http://schemas.openxmlformats.org/officeDocument/2006/relationships/customXml" Target="../ink/ink2210.xml"/><Relationship Id="rId214" Type="http://schemas.openxmlformats.org/officeDocument/2006/relationships/customXml" Target="../ink/ink2036.xml"/><Relationship Id="rId256" Type="http://schemas.openxmlformats.org/officeDocument/2006/relationships/customXml" Target="../ink/ink2057.xml"/><Relationship Id="rId298" Type="http://schemas.openxmlformats.org/officeDocument/2006/relationships/customXml" Target="../ink/ink2078.xml"/><Relationship Id="rId421" Type="http://schemas.openxmlformats.org/officeDocument/2006/relationships/image" Target="../media/image2143.png"/><Relationship Id="rId463" Type="http://schemas.openxmlformats.org/officeDocument/2006/relationships/customXml" Target="../ink/ink2161.xml"/><Relationship Id="rId519" Type="http://schemas.openxmlformats.org/officeDocument/2006/relationships/customXml" Target="../ink/ink2189.xml"/><Relationship Id="rId116" Type="http://schemas.openxmlformats.org/officeDocument/2006/relationships/customXml" Target="../ink/ink1987.xml"/><Relationship Id="rId158" Type="http://schemas.openxmlformats.org/officeDocument/2006/relationships/customXml" Target="../ink/ink2008.xml"/><Relationship Id="rId323" Type="http://schemas.openxmlformats.org/officeDocument/2006/relationships/image" Target="../media/image2094.png"/><Relationship Id="rId530" Type="http://schemas.openxmlformats.org/officeDocument/2006/relationships/image" Target="../media/image2197.png"/><Relationship Id="rId20" Type="http://schemas.openxmlformats.org/officeDocument/2006/relationships/customXml" Target="../ink/ink1939.xml"/><Relationship Id="rId62" Type="http://schemas.openxmlformats.org/officeDocument/2006/relationships/customXml" Target="../ink/ink1960.xml"/><Relationship Id="rId365" Type="http://schemas.openxmlformats.org/officeDocument/2006/relationships/image" Target="../media/image2115.png"/><Relationship Id="rId572" Type="http://schemas.openxmlformats.org/officeDocument/2006/relationships/image" Target="../media/image2218.png"/><Relationship Id="rId225" Type="http://schemas.openxmlformats.org/officeDocument/2006/relationships/image" Target="../media/image2045.png"/><Relationship Id="rId267" Type="http://schemas.openxmlformats.org/officeDocument/2006/relationships/image" Target="../media/image2066.png"/><Relationship Id="rId432" Type="http://schemas.openxmlformats.org/officeDocument/2006/relationships/customXml" Target="../ink/ink2145.xml"/><Relationship Id="rId474" Type="http://schemas.openxmlformats.org/officeDocument/2006/relationships/image" Target="../media/image2169.png"/><Relationship Id="rId127" Type="http://schemas.openxmlformats.org/officeDocument/2006/relationships/image" Target="../media/image1996.png"/><Relationship Id="rId31" Type="http://schemas.openxmlformats.org/officeDocument/2006/relationships/image" Target="../media/image1948.png"/><Relationship Id="rId73" Type="http://schemas.openxmlformats.org/officeDocument/2006/relationships/image" Target="../media/image1969.png"/><Relationship Id="rId169" Type="http://schemas.openxmlformats.org/officeDocument/2006/relationships/image" Target="../media/image2017.png"/><Relationship Id="rId334" Type="http://schemas.openxmlformats.org/officeDocument/2006/relationships/customXml" Target="../ink/ink2096.xml"/><Relationship Id="rId376" Type="http://schemas.openxmlformats.org/officeDocument/2006/relationships/customXml" Target="../ink/ink2117.xml"/><Relationship Id="rId541" Type="http://schemas.openxmlformats.org/officeDocument/2006/relationships/customXml" Target="../ink/ink2200.xml"/><Relationship Id="rId583" Type="http://schemas.openxmlformats.org/officeDocument/2006/relationships/customXml" Target="../ink/ink2221.xml"/><Relationship Id="rId4" Type="http://schemas.openxmlformats.org/officeDocument/2006/relationships/customXml" Target="../ink/ink1931.xml"/><Relationship Id="rId180" Type="http://schemas.openxmlformats.org/officeDocument/2006/relationships/customXml" Target="../ink/ink2019.xml"/><Relationship Id="rId236" Type="http://schemas.openxmlformats.org/officeDocument/2006/relationships/customXml" Target="../ink/ink2047.xml"/><Relationship Id="rId278" Type="http://schemas.openxmlformats.org/officeDocument/2006/relationships/customXml" Target="../ink/ink2068.xml"/><Relationship Id="rId401" Type="http://schemas.openxmlformats.org/officeDocument/2006/relationships/image" Target="../media/image2133.png"/><Relationship Id="rId443" Type="http://schemas.openxmlformats.org/officeDocument/2006/relationships/image" Target="../media/image2154.png"/><Relationship Id="rId303" Type="http://schemas.openxmlformats.org/officeDocument/2006/relationships/image" Target="../media/image2084.png"/><Relationship Id="rId485" Type="http://schemas.openxmlformats.org/officeDocument/2006/relationships/customXml" Target="../ink/ink2172.xml"/><Relationship Id="rId42" Type="http://schemas.openxmlformats.org/officeDocument/2006/relationships/customXml" Target="../ink/ink1950.xml"/><Relationship Id="rId84" Type="http://schemas.openxmlformats.org/officeDocument/2006/relationships/customXml" Target="../ink/ink1971.xml"/><Relationship Id="rId138" Type="http://schemas.openxmlformats.org/officeDocument/2006/relationships/customXml" Target="../ink/ink1998.xml"/><Relationship Id="rId345" Type="http://schemas.openxmlformats.org/officeDocument/2006/relationships/image" Target="../media/image2105.png"/><Relationship Id="rId387" Type="http://schemas.openxmlformats.org/officeDocument/2006/relationships/image" Target="../media/image2126.png"/><Relationship Id="rId510" Type="http://schemas.openxmlformats.org/officeDocument/2006/relationships/image" Target="../media/image2187.png"/><Relationship Id="rId552" Type="http://schemas.openxmlformats.org/officeDocument/2006/relationships/image" Target="../media/image2208.png"/><Relationship Id="rId594" Type="http://schemas.openxmlformats.org/officeDocument/2006/relationships/image" Target="../media/image2229.png"/><Relationship Id="rId608" Type="http://schemas.openxmlformats.org/officeDocument/2006/relationships/image" Target="../media/image2236.png"/><Relationship Id="rId191" Type="http://schemas.openxmlformats.org/officeDocument/2006/relationships/image" Target="../media/image2028.png"/><Relationship Id="rId205" Type="http://schemas.openxmlformats.org/officeDocument/2006/relationships/image" Target="../media/image2035.png"/><Relationship Id="rId247" Type="http://schemas.openxmlformats.org/officeDocument/2006/relationships/image" Target="../media/image2056.png"/><Relationship Id="rId412" Type="http://schemas.openxmlformats.org/officeDocument/2006/relationships/customXml" Target="../ink/ink2135.xml"/><Relationship Id="rId107" Type="http://schemas.openxmlformats.org/officeDocument/2006/relationships/image" Target="../media/image1986.png"/><Relationship Id="rId289" Type="http://schemas.openxmlformats.org/officeDocument/2006/relationships/image" Target="../media/image2077.png"/><Relationship Id="rId454" Type="http://schemas.openxmlformats.org/officeDocument/2006/relationships/customXml" Target="../ink/ink2156.xml"/><Relationship Id="rId496" Type="http://schemas.openxmlformats.org/officeDocument/2006/relationships/image" Target="../media/image2180.png"/><Relationship Id="rId11" Type="http://schemas.openxmlformats.org/officeDocument/2006/relationships/image" Target="../media/image1938.png"/><Relationship Id="rId53" Type="http://schemas.openxmlformats.org/officeDocument/2006/relationships/image" Target="../media/image1959.png"/><Relationship Id="rId149" Type="http://schemas.openxmlformats.org/officeDocument/2006/relationships/image" Target="../media/image2007.png"/><Relationship Id="rId314" Type="http://schemas.openxmlformats.org/officeDocument/2006/relationships/customXml" Target="../ink/ink2086.xml"/><Relationship Id="rId356" Type="http://schemas.openxmlformats.org/officeDocument/2006/relationships/customXml" Target="../ink/ink2107.xml"/><Relationship Id="rId398" Type="http://schemas.openxmlformats.org/officeDocument/2006/relationships/customXml" Target="../ink/ink2128.xml"/><Relationship Id="rId521" Type="http://schemas.openxmlformats.org/officeDocument/2006/relationships/customXml" Target="../ink/ink2190.xml"/><Relationship Id="rId563" Type="http://schemas.openxmlformats.org/officeDocument/2006/relationships/customXml" Target="../ink/ink2211.xml"/><Relationship Id="rId95" Type="http://schemas.openxmlformats.org/officeDocument/2006/relationships/image" Target="../media/image1980.png"/><Relationship Id="rId160" Type="http://schemas.openxmlformats.org/officeDocument/2006/relationships/customXml" Target="../ink/ink2009.xml"/><Relationship Id="rId216" Type="http://schemas.openxmlformats.org/officeDocument/2006/relationships/customXml" Target="../ink/ink2037.xml"/><Relationship Id="rId423" Type="http://schemas.openxmlformats.org/officeDocument/2006/relationships/image" Target="../media/image2144.png"/><Relationship Id="rId258" Type="http://schemas.openxmlformats.org/officeDocument/2006/relationships/customXml" Target="../ink/ink2058.xml"/><Relationship Id="rId465" Type="http://schemas.openxmlformats.org/officeDocument/2006/relationships/customXml" Target="../ink/ink2162.xml"/><Relationship Id="rId22" Type="http://schemas.openxmlformats.org/officeDocument/2006/relationships/customXml" Target="../ink/ink1940.xml"/><Relationship Id="rId64" Type="http://schemas.openxmlformats.org/officeDocument/2006/relationships/customXml" Target="../ink/ink1961.xml"/><Relationship Id="rId118" Type="http://schemas.openxmlformats.org/officeDocument/2006/relationships/customXml" Target="../ink/ink1988.xml"/><Relationship Id="rId325" Type="http://schemas.openxmlformats.org/officeDocument/2006/relationships/image" Target="../media/image2095.png"/><Relationship Id="rId367" Type="http://schemas.openxmlformats.org/officeDocument/2006/relationships/image" Target="../media/image2116.png"/><Relationship Id="rId532" Type="http://schemas.openxmlformats.org/officeDocument/2006/relationships/image" Target="../media/image2198.png"/><Relationship Id="rId574" Type="http://schemas.openxmlformats.org/officeDocument/2006/relationships/image" Target="../media/image2219.png"/><Relationship Id="rId171" Type="http://schemas.openxmlformats.org/officeDocument/2006/relationships/image" Target="../media/image2018.png"/><Relationship Id="rId227" Type="http://schemas.openxmlformats.org/officeDocument/2006/relationships/image" Target="../media/image2046.png"/><Relationship Id="rId269" Type="http://schemas.openxmlformats.org/officeDocument/2006/relationships/image" Target="../media/image2067.png"/><Relationship Id="rId434" Type="http://schemas.openxmlformats.org/officeDocument/2006/relationships/customXml" Target="../ink/ink2146.xml"/><Relationship Id="rId476" Type="http://schemas.openxmlformats.org/officeDocument/2006/relationships/image" Target="../media/image2170.png"/><Relationship Id="rId33" Type="http://schemas.openxmlformats.org/officeDocument/2006/relationships/image" Target="../media/image1949.png"/><Relationship Id="rId129" Type="http://schemas.openxmlformats.org/officeDocument/2006/relationships/image" Target="../media/image1997.png"/><Relationship Id="rId280" Type="http://schemas.openxmlformats.org/officeDocument/2006/relationships/customXml" Target="../ink/ink2069.xml"/><Relationship Id="rId336" Type="http://schemas.openxmlformats.org/officeDocument/2006/relationships/customXml" Target="../ink/ink2097.xml"/><Relationship Id="rId501" Type="http://schemas.openxmlformats.org/officeDocument/2006/relationships/customXml" Target="../ink/ink2180.xml"/><Relationship Id="rId543" Type="http://schemas.openxmlformats.org/officeDocument/2006/relationships/customXml" Target="../ink/ink2201.xml"/><Relationship Id="rId75" Type="http://schemas.openxmlformats.org/officeDocument/2006/relationships/image" Target="../media/image1970.png"/><Relationship Id="rId140" Type="http://schemas.openxmlformats.org/officeDocument/2006/relationships/customXml" Target="../ink/ink1999.xml"/><Relationship Id="rId182" Type="http://schemas.openxmlformats.org/officeDocument/2006/relationships/customXml" Target="../ink/ink2020.xml"/><Relationship Id="rId378" Type="http://schemas.openxmlformats.org/officeDocument/2006/relationships/customXml" Target="../ink/ink2118.xml"/><Relationship Id="rId403" Type="http://schemas.openxmlformats.org/officeDocument/2006/relationships/image" Target="../media/image2134.png"/><Relationship Id="rId585" Type="http://schemas.openxmlformats.org/officeDocument/2006/relationships/customXml" Target="../ink/ink2222.xml"/><Relationship Id="rId6" Type="http://schemas.openxmlformats.org/officeDocument/2006/relationships/customXml" Target="../ink/ink1932.xml"/><Relationship Id="rId238" Type="http://schemas.openxmlformats.org/officeDocument/2006/relationships/customXml" Target="../ink/ink2048.xml"/><Relationship Id="rId445" Type="http://schemas.openxmlformats.org/officeDocument/2006/relationships/image" Target="../media/image2155.png"/><Relationship Id="rId487" Type="http://schemas.openxmlformats.org/officeDocument/2006/relationships/customXml" Target="../ink/ink2173.xml"/><Relationship Id="rId610" Type="http://schemas.openxmlformats.org/officeDocument/2006/relationships/image" Target="../media/image2237.png"/><Relationship Id="rId291" Type="http://schemas.openxmlformats.org/officeDocument/2006/relationships/image" Target="../media/image2078.png"/><Relationship Id="rId305" Type="http://schemas.openxmlformats.org/officeDocument/2006/relationships/image" Target="../media/image2085.png"/><Relationship Id="rId347" Type="http://schemas.openxmlformats.org/officeDocument/2006/relationships/image" Target="../media/image2106.png"/><Relationship Id="rId512" Type="http://schemas.openxmlformats.org/officeDocument/2006/relationships/image" Target="../media/image2188.png"/><Relationship Id="rId44" Type="http://schemas.openxmlformats.org/officeDocument/2006/relationships/customXml" Target="../ink/ink1951.xml"/><Relationship Id="rId86" Type="http://schemas.openxmlformats.org/officeDocument/2006/relationships/customXml" Target="../ink/ink1972.xml"/><Relationship Id="rId151" Type="http://schemas.openxmlformats.org/officeDocument/2006/relationships/image" Target="../media/image2008.png"/><Relationship Id="rId389" Type="http://schemas.openxmlformats.org/officeDocument/2006/relationships/image" Target="../media/image2127.png"/><Relationship Id="rId554" Type="http://schemas.openxmlformats.org/officeDocument/2006/relationships/image" Target="../media/image2209.png"/><Relationship Id="rId596" Type="http://schemas.openxmlformats.org/officeDocument/2006/relationships/image" Target="../media/image2230.png"/><Relationship Id="rId193" Type="http://schemas.openxmlformats.org/officeDocument/2006/relationships/image" Target="../media/image2029.png"/><Relationship Id="rId207" Type="http://schemas.openxmlformats.org/officeDocument/2006/relationships/image" Target="../media/image2036.png"/><Relationship Id="rId249" Type="http://schemas.openxmlformats.org/officeDocument/2006/relationships/image" Target="../media/image2057.png"/><Relationship Id="rId414" Type="http://schemas.openxmlformats.org/officeDocument/2006/relationships/customXml" Target="../ink/ink2136.xml"/><Relationship Id="rId456" Type="http://schemas.openxmlformats.org/officeDocument/2006/relationships/customXml" Target="../ink/ink2157.xml"/><Relationship Id="rId498" Type="http://schemas.openxmlformats.org/officeDocument/2006/relationships/image" Target="../media/image2181.png"/><Relationship Id="rId13" Type="http://schemas.openxmlformats.org/officeDocument/2006/relationships/image" Target="../media/image1939.png"/><Relationship Id="rId109" Type="http://schemas.openxmlformats.org/officeDocument/2006/relationships/image" Target="../media/image1987.png"/><Relationship Id="rId260" Type="http://schemas.openxmlformats.org/officeDocument/2006/relationships/customXml" Target="../ink/ink2059.xml"/><Relationship Id="rId316" Type="http://schemas.openxmlformats.org/officeDocument/2006/relationships/customXml" Target="../ink/ink2087.xml"/><Relationship Id="rId523" Type="http://schemas.openxmlformats.org/officeDocument/2006/relationships/customXml" Target="../ink/ink2191.xml"/><Relationship Id="rId55" Type="http://schemas.openxmlformats.org/officeDocument/2006/relationships/image" Target="../media/image1960.png"/><Relationship Id="rId97" Type="http://schemas.openxmlformats.org/officeDocument/2006/relationships/image" Target="../media/image1981.png"/><Relationship Id="rId120" Type="http://schemas.openxmlformats.org/officeDocument/2006/relationships/customXml" Target="../ink/ink1989.xml"/><Relationship Id="rId358" Type="http://schemas.openxmlformats.org/officeDocument/2006/relationships/customXml" Target="../ink/ink2108.xml"/><Relationship Id="rId565" Type="http://schemas.openxmlformats.org/officeDocument/2006/relationships/customXml" Target="../ink/ink2212.xml"/><Relationship Id="rId162" Type="http://schemas.openxmlformats.org/officeDocument/2006/relationships/customXml" Target="../ink/ink2010.xml"/><Relationship Id="rId218" Type="http://schemas.openxmlformats.org/officeDocument/2006/relationships/customXml" Target="../ink/ink2038.xml"/><Relationship Id="rId425" Type="http://schemas.openxmlformats.org/officeDocument/2006/relationships/image" Target="../media/image2145.png"/><Relationship Id="rId467" Type="http://schemas.openxmlformats.org/officeDocument/2006/relationships/customXml" Target="../ink/ink2163.xml"/><Relationship Id="rId271" Type="http://schemas.openxmlformats.org/officeDocument/2006/relationships/image" Target="../media/image2068.png"/><Relationship Id="rId24" Type="http://schemas.openxmlformats.org/officeDocument/2006/relationships/customXml" Target="../ink/ink1941.xml"/><Relationship Id="rId66" Type="http://schemas.openxmlformats.org/officeDocument/2006/relationships/customXml" Target="../ink/ink1962.xml"/><Relationship Id="rId131" Type="http://schemas.openxmlformats.org/officeDocument/2006/relationships/image" Target="../media/image1998.png"/><Relationship Id="rId327" Type="http://schemas.openxmlformats.org/officeDocument/2006/relationships/image" Target="../media/image2096.png"/><Relationship Id="rId369" Type="http://schemas.openxmlformats.org/officeDocument/2006/relationships/image" Target="../media/image2117.png"/><Relationship Id="rId534" Type="http://schemas.openxmlformats.org/officeDocument/2006/relationships/image" Target="../media/image2199.png"/><Relationship Id="rId576" Type="http://schemas.openxmlformats.org/officeDocument/2006/relationships/image" Target="../media/image2220.png"/><Relationship Id="rId173" Type="http://schemas.openxmlformats.org/officeDocument/2006/relationships/image" Target="../media/image2019.png"/><Relationship Id="rId229" Type="http://schemas.openxmlformats.org/officeDocument/2006/relationships/image" Target="../media/image2047.png"/><Relationship Id="rId380" Type="http://schemas.openxmlformats.org/officeDocument/2006/relationships/customXml" Target="../ink/ink2119.xml"/><Relationship Id="rId436" Type="http://schemas.openxmlformats.org/officeDocument/2006/relationships/customXml" Target="../ink/ink2147.xml"/><Relationship Id="rId601" Type="http://schemas.openxmlformats.org/officeDocument/2006/relationships/customXml" Target="../ink/ink2230.xml"/><Relationship Id="rId240" Type="http://schemas.openxmlformats.org/officeDocument/2006/relationships/customXml" Target="../ink/ink2049.xml"/><Relationship Id="rId478" Type="http://schemas.openxmlformats.org/officeDocument/2006/relationships/image" Target="../media/image2171.png"/><Relationship Id="rId35" Type="http://schemas.openxmlformats.org/officeDocument/2006/relationships/image" Target="../media/image1950.png"/><Relationship Id="rId77" Type="http://schemas.openxmlformats.org/officeDocument/2006/relationships/image" Target="../media/image1971.png"/><Relationship Id="rId100" Type="http://schemas.openxmlformats.org/officeDocument/2006/relationships/customXml" Target="../ink/ink1979.xml"/><Relationship Id="rId282" Type="http://schemas.openxmlformats.org/officeDocument/2006/relationships/customXml" Target="../ink/ink2070.xml"/><Relationship Id="rId338" Type="http://schemas.openxmlformats.org/officeDocument/2006/relationships/customXml" Target="../ink/ink2098.xml"/><Relationship Id="rId503" Type="http://schemas.openxmlformats.org/officeDocument/2006/relationships/customXml" Target="../ink/ink2181.xml"/><Relationship Id="rId545" Type="http://schemas.openxmlformats.org/officeDocument/2006/relationships/customXml" Target="../ink/ink2202.xml"/><Relationship Id="rId587" Type="http://schemas.openxmlformats.org/officeDocument/2006/relationships/customXml" Target="../ink/ink2223.xml"/><Relationship Id="rId8" Type="http://schemas.openxmlformats.org/officeDocument/2006/relationships/customXml" Target="../ink/ink1933.xml"/><Relationship Id="rId142" Type="http://schemas.openxmlformats.org/officeDocument/2006/relationships/customXml" Target="../ink/ink2000.xml"/><Relationship Id="rId184" Type="http://schemas.openxmlformats.org/officeDocument/2006/relationships/customXml" Target="../ink/ink2021.xml"/><Relationship Id="rId391" Type="http://schemas.openxmlformats.org/officeDocument/2006/relationships/image" Target="../media/image2128.png"/><Relationship Id="rId405" Type="http://schemas.openxmlformats.org/officeDocument/2006/relationships/image" Target="../media/image2135.png"/><Relationship Id="rId447" Type="http://schemas.openxmlformats.org/officeDocument/2006/relationships/image" Target="../media/image2156.png"/><Relationship Id="rId612" Type="http://schemas.openxmlformats.org/officeDocument/2006/relationships/image" Target="../media/image2238.png"/><Relationship Id="rId251" Type="http://schemas.openxmlformats.org/officeDocument/2006/relationships/image" Target="../media/image2058.png"/><Relationship Id="rId489" Type="http://schemas.openxmlformats.org/officeDocument/2006/relationships/customXml" Target="../ink/ink2174.xml"/><Relationship Id="rId46" Type="http://schemas.openxmlformats.org/officeDocument/2006/relationships/customXml" Target="../ink/ink1952.xml"/><Relationship Id="rId293" Type="http://schemas.openxmlformats.org/officeDocument/2006/relationships/image" Target="../media/image2079.png"/><Relationship Id="rId307" Type="http://schemas.openxmlformats.org/officeDocument/2006/relationships/image" Target="../media/image2086.png"/><Relationship Id="rId349" Type="http://schemas.openxmlformats.org/officeDocument/2006/relationships/image" Target="../media/image2107.png"/><Relationship Id="rId514" Type="http://schemas.openxmlformats.org/officeDocument/2006/relationships/image" Target="../media/image2189.png"/><Relationship Id="rId556" Type="http://schemas.openxmlformats.org/officeDocument/2006/relationships/image" Target="../media/image2210.png"/><Relationship Id="rId88" Type="http://schemas.openxmlformats.org/officeDocument/2006/relationships/customXml" Target="../ink/ink1973.xml"/><Relationship Id="rId111" Type="http://schemas.openxmlformats.org/officeDocument/2006/relationships/image" Target="../media/image1988.png"/><Relationship Id="rId153" Type="http://schemas.openxmlformats.org/officeDocument/2006/relationships/image" Target="../media/image2009.png"/><Relationship Id="rId195" Type="http://schemas.openxmlformats.org/officeDocument/2006/relationships/image" Target="../media/image2030.png"/><Relationship Id="rId209" Type="http://schemas.openxmlformats.org/officeDocument/2006/relationships/image" Target="../media/image2037.png"/><Relationship Id="rId360" Type="http://schemas.openxmlformats.org/officeDocument/2006/relationships/customXml" Target="../ink/ink2109.xml"/><Relationship Id="rId416" Type="http://schemas.openxmlformats.org/officeDocument/2006/relationships/customXml" Target="../ink/ink2137.xml"/><Relationship Id="rId598" Type="http://schemas.openxmlformats.org/officeDocument/2006/relationships/image" Target="../media/image2231.png"/><Relationship Id="rId220" Type="http://schemas.openxmlformats.org/officeDocument/2006/relationships/customXml" Target="../ink/ink2039.xml"/><Relationship Id="rId458" Type="http://schemas.openxmlformats.org/officeDocument/2006/relationships/image" Target="../media/image2161.png"/><Relationship Id="rId15" Type="http://schemas.openxmlformats.org/officeDocument/2006/relationships/image" Target="../media/image1940.png"/><Relationship Id="rId57" Type="http://schemas.openxmlformats.org/officeDocument/2006/relationships/image" Target="../media/image1961.png"/><Relationship Id="rId262" Type="http://schemas.openxmlformats.org/officeDocument/2006/relationships/customXml" Target="../ink/ink2060.xml"/><Relationship Id="rId318" Type="http://schemas.openxmlformats.org/officeDocument/2006/relationships/customXml" Target="../ink/ink2088.xml"/><Relationship Id="rId525" Type="http://schemas.openxmlformats.org/officeDocument/2006/relationships/customXml" Target="../ink/ink2192.xml"/><Relationship Id="rId567" Type="http://schemas.openxmlformats.org/officeDocument/2006/relationships/customXml" Target="../ink/ink2213.xml"/><Relationship Id="rId99" Type="http://schemas.openxmlformats.org/officeDocument/2006/relationships/image" Target="../media/image1982.png"/><Relationship Id="rId122" Type="http://schemas.openxmlformats.org/officeDocument/2006/relationships/customXml" Target="../ink/ink1990.xml"/><Relationship Id="rId164" Type="http://schemas.openxmlformats.org/officeDocument/2006/relationships/customXml" Target="../ink/ink2011.xml"/><Relationship Id="rId371" Type="http://schemas.openxmlformats.org/officeDocument/2006/relationships/image" Target="../media/image2118.png"/><Relationship Id="rId427" Type="http://schemas.openxmlformats.org/officeDocument/2006/relationships/image" Target="../media/image2146.png"/><Relationship Id="rId469" Type="http://schemas.openxmlformats.org/officeDocument/2006/relationships/customXml" Target="../ink/ink2164.xml"/><Relationship Id="rId26" Type="http://schemas.openxmlformats.org/officeDocument/2006/relationships/customXml" Target="../ink/ink1942.xml"/><Relationship Id="rId231" Type="http://schemas.openxmlformats.org/officeDocument/2006/relationships/image" Target="../media/image2048.png"/><Relationship Id="rId273" Type="http://schemas.openxmlformats.org/officeDocument/2006/relationships/image" Target="../media/image2069.png"/><Relationship Id="rId329" Type="http://schemas.openxmlformats.org/officeDocument/2006/relationships/image" Target="../media/image2097.png"/><Relationship Id="rId480" Type="http://schemas.openxmlformats.org/officeDocument/2006/relationships/image" Target="../media/image2172.png"/><Relationship Id="rId536" Type="http://schemas.openxmlformats.org/officeDocument/2006/relationships/image" Target="../media/image2200.png"/><Relationship Id="rId68" Type="http://schemas.openxmlformats.org/officeDocument/2006/relationships/customXml" Target="../ink/ink1963.xml"/><Relationship Id="rId133" Type="http://schemas.openxmlformats.org/officeDocument/2006/relationships/image" Target="../media/image1999.png"/><Relationship Id="rId175" Type="http://schemas.openxmlformats.org/officeDocument/2006/relationships/image" Target="../media/image2020.png"/><Relationship Id="rId340" Type="http://schemas.openxmlformats.org/officeDocument/2006/relationships/customXml" Target="../ink/ink2099.xml"/><Relationship Id="rId578" Type="http://schemas.openxmlformats.org/officeDocument/2006/relationships/image" Target="../media/image2221.png"/><Relationship Id="rId200" Type="http://schemas.openxmlformats.org/officeDocument/2006/relationships/customXml" Target="../ink/ink2029.xml"/><Relationship Id="rId382" Type="http://schemas.openxmlformats.org/officeDocument/2006/relationships/customXml" Target="../ink/ink2120.xml"/><Relationship Id="rId438" Type="http://schemas.openxmlformats.org/officeDocument/2006/relationships/customXml" Target="../ink/ink2148.xml"/><Relationship Id="rId603" Type="http://schemas.openxmlformats.org/officeDocument/2006/relationships/customXml" Target="../ink/ink2231.xml"/><Relationship Id="rId242" Type="http://schemas.openxmlformats.org/officeDocument/2006/relationships/customXml" Target="../ink/ink2050.xml"/><Relationship Id="rId284" Type="http://schemas.openxmlformats.org/officeDocument/2006/relationships/customXml" Target="../ink/ink2071.xml"/><Relationship Id="rId491" Type="http://schemas.openxmlformats.org/officeDocument/2006/relationships/customXml" Target="../ink/ink2175.xml"/><Relationship Id="rId505" Type="http://schemas.openxmlformats.org/officeDocument/2006/relationships/customXml" Target="../ink/ink2182.xml"/><Relationship Id="rId37" Type="http://schemas.openxmlformats.org/officeDocument/2006/relationships/image" Target="../media/image1951.png"/><Relationship Id="rId79" Type="http://schemas.openxmlformats.org/officeDocument/2006/relationships/image" Target="../media/image1972.png"/><Relationship Id="rId102" Type="http://schemas.openxmlformats.org/officeDocument/2006/relationships/customXml" Target="../ink/ink1980.xml"/><Relationship Id="rId144" Type="http://schemas.openxmlformats.org/officeDocument/2006/relationships/customXml" Target="../ink/ink2001.xml"/><Relationship Id="rId547" Type="http://schemas.openxmlformats.org/officeDocument/2006/relationships/customXml" Target="../ink/ink2203.xml"/><Relationship Id="rId589" Type="http://schemas.openxmlformats.org/officeDocument/2006/relationships/customXml" Target="../ink/ink2224.xml"/><Relationship Id="rId90" Type="http://schemas.openxmlformats.org/officeDocument/2006/relationships/customXml" Target="../ink/ink1974.xml"/><Relationship Id="rId186" Type="http://schemas.openxmlformats.org/officeDocument/2006/relationships/customXml" Target="../ink/ink2022.xml"/><Relationship Id="rId351" Type="http://schemas.openxmlformats.org/officeDocument/2006/relationships/image" Target="../media/image2108.png"/><Relationship Id="rId393" Type="http://schemas.openxmlformats.org/officeDocument/2006/relationships/image" Target="../media/image2129.png"/><Relationship Id="rId407" Type="http://schemas.openxmlformats.org/officeDocument/2006/relationships/image" Target="../media/image2136.png"/><Relationship Id="rId449" Type="http://schemas.openxmlformats.org/officeDocument/2006/relationships/image" Target="../media/image2157.png"/><Relationship Id="rId614" Type="http://schemas.openxmlformats.org/officeDocument/2006/relationships/image" Target="../media/image2239.png"/><Relationship Id="rId211" Type="http://schemas.openxmlformats.org/officeDocument/2006/relationships/image" Target="../media/image2038.png"/><Relationship Id="rId253" Type="http://schemas.openxmlformats.org/officeDocument/2006/relationships/image" Target="../media/image2059.png"/><Relationship Id="rId295" Type="http://schemas.openxmlformats.org/officeDocument/2006/relationships/image" Target="../media/image2080.png"/><Relationship Id="rId309" Type="http://schemas.openxmlformats.org/officeDocument/2006/relationships/image" Target="../media/image2087.png"/><Relationship Id="rId460" Type="http://schemas.openxmlformats.org/officeDocument/2006/relationships/image" Target="../media/image2162.png"/><Relationship Id="rId516" Type="http://schemas.openxmlformats.org/officeDocument/2006/relationships/image" Target="../media/image2190.png"/><Relationship Id="rId48" Type="http://schemas.openxmlformats.org/officeDocument/2006/relationships/customXml" Target="../ink/ink1953.xml"/><Relationship Id="rId113" Type="http://schemas.openxmlformats.org/officeDocument/2006/relationships/image" Target="../media/image1989.png"/><Relationship Id="rId320" Type="http://schemas.openxmlformats.org/officeDocument/2006/relationships/customXml" Target="../ink/ink2089.xml"/><Relationship Id="rId558" Type="http://schemas.openxmlformats.org/officeDocument/2006/relationships/image" Target="../media/image2211.png"/><Relationship Id="rId155" Type="http://schemas.openxmlformats.org/officeDocument/2006/relationships/image" Target="../media/image2010.png"/><Relationship Id="rId197" Type="http://schemas.openxmlformats.org/officeDocument/2006/relationships/image" Target="../media/image2031.png"/><Relationship Id="rId362" Type="http://schemas.openxmlformats.org/officeDocument/2006/relationships/customXml" Target="../ink/ink2110.xml"/><Relationship Id="rId418" Type="http://schemas.openxmlformats.org/officeDocument/2006/relationships/customXml" Target="../ink/ink2138.xml"/><Relationship Id="rId222" Type="http://schemas.openxmlformats.org/officeDocument/2006/relationships/customXml" Target="../ink/ink2040.xml"/><Relationship Id="rId264" Type="http://schemas.openxmlformats.org/officeDocument/2006/relationships/customXml" Target="../ink/ink2061.xml"/><Relationship Id="rId471" Type="http://schemas.openxmlformats.org/officeDocument/2006/relationships/customXml" Target="../ink/ink2165.xml"/><Relationship Id="rId17" Type="http://schemas.openxmlformats.org/officeDocument/2006/relationships/image" Target="../media/image1941.png"/><Relationship Id="rId59" Type="http://schemas.openxmlformats.org/officeDocument/2006/relationships/image" Target="../media/image1962.png"/><Relationship Id="rId124" Type="http://schemas.openxmlformats.org/officeDocument/2006/relationships/customXml" Target="../ink/ink1991.xml"/><Relationship Id="rId527" Type="http://schemas.openxmlformats.org/officeDocument/2006/relationships/customXml" Target="../ink/ink2193.xml"/><Relationship Id="rId569" Type="http://schemas.openxmlformats.org/officeDocument/2006/relationships/customXml" Target="../ink/ink2214.xml"/><Relationship Id="rId70" Type="http://schemas.openxmlformats.org/officeDocument/2006/relationships/customXml" Target="../ink/ink1964.xml"/><Relationship Id="rId166" Type="http://schemas.openxmlformats.org/officeDocument/2006/relationships/customXml" Target="../ink/ink2012.xml"/><Relationship Id="rId331" Type="http://schemas.openxmlformats.org/officeDocument/2006/relationships/image" Target="../media/image2098.png"/><Relationship Id="rId373" Type="http://schemas.openxmlformats.org/officeDocument/2006/relationships/image" Target="../media/image2119.png"/><Relationship Id="rId429" Type="http://schemas.openxmlformats.org/officeDocument/2006/relationships/image" Target="../media/image2147.png"/><Relationship Id="rId580" Type="http://schemas.openxmlformats.org/officeDocument/2006/relationships/image" Target="../media/image2222.png"/><Relationship Id="rId1" Type="http://schemas.openxmlformats.org/officeDocument/2006/relationships/slideLayout" Target="../slideLayouts/slideLayout12.xml"/><Relationship Id="rId233" Type="http://schemas.openxmlformats.org/officeDocument/2006/relationships/image" Target="../media/image2049.png"/><Relationship Id="rId440" Type="http://schemas.openxmlformats.org/officeDocument/2006/relationships/customXml" Target="../ink/ink2149.xml"/><Relationship Id="rId28" Type="http://schemas.openxmlformats.org/officeDocument/2006/relationships/customXml" Target="../ink/ink1943.xml"/><Relationship Id="rId275" Type="http://schemas.openxmlformats.org/officeDocument/2006/relationships/image" Target="../media/image2070.png"/><Relationship Id="rId300" Type="http://schemas.openxmlformats.org/officeDocument/2006/relationships/customXml" Target="../ink/ink2079.xml"/><Relationship Id="rId482" Type="http://schemas.openxmlformats.org/officeDocument/2006/relationships/image" Target="../media/image2173.png"/><Relationship Id="rId538" Type="http://schemas.openxmlformats.org/officeDocument/2006/relationships/image" Target="../media/image2201.png"/><Relationship Id="rId81" Type="http://schemas.openxmlformats.org/officeDocument/2006/relationships/image" Target="../media/image1973.png"/><Relationship Id="rId135" Type="http://schemas.openxmlformats.org/officeDocument/2006/relationships/image" Target="../media/image2000.png"/><Relationship Id="rId177" Type="http://schemas.openxmlformats.org/officeDocument/2006/relationships/image" Target="../media/image2021.png"/><Relationship Id="rId342" Type="http://schemas.openxmlformats.org/officeDocument/2006/relationships/customXml" Target="../ink/ink2100.xml"/><Relationship Id="rId384" Type="http://schemas.openxmlformats.org/officeDocument/2006/relationships/customXml" Target="../ink/ink2121.xml"/><Relationship Id="rId591" Type="http://schemas.openxmlformats.org/officeDocument/2006/relationships/customXml" Target="../ink/ink2225.xml"/><Relationship Id="rId605" Type="http://schemas.openxmlformats.org/officeDocument/2006/relationships/customXml" Target="../ink/ink2232.xml"/><Relationship Id="rId202" Type="http://schemas.openxmlformats.org/officeDocument/2006/relationships/customXml" Target="../ink/ink2030.xml"/><Relationship Id="rId244" Type="http://schemas.openxmlformats.org/officeDocument/2006/relationships/customXml" Target="../ink/ink2051.xml"/><Relationship Id="rId39" Type="http://schemas.openxmlformats.org/officeDocument/2006/relationships/image" Target="../media/image1952.png"/><Relationship Id="rId286" Type="http://schemas.openxmlformats.org/officeDocument/2006/relationships/customXml" Target="../ink/ink2072.xml"/><Relationship Id="rId451" Type="http://schemas.openxmlformats.org/officeDocument/2006/relationships/image" Target="../media/image2158.png"/><Relationship Id="rId493" Type="http://schemas.openxmlformats.org/officeDocument/2006/relationships/customXml" Target="../ink/ink2176.xml"/><Relationship Id="rId507" Type="http://schemas.openxmlformats.org/officeDocument/2006/relationships/customXml" Target="../ink/ink2183.xml"/><Relationship Id="rId549" Type="http://schemas.openxmlformats.org/officeDocument/2006/relationships/customXml" Target="../ink/ink2204.xml"/><Relationship Id="rId50" Type="http://schemas.openxmlformats.org/officeDocument/2006/relationships/customXml" Target="../ink/ink1954.xml"/><Relationship Id="rId104" Type="http://schemas.openxmlformats.org/officeDocument/2006/relationships/customXml" Target="../ink/ink1981.xml"/><Relationship Id="rId146" Type="http://schemas.openxmlformats.org/officeDocument/2006/relationships/customXml" Target="../ink/ink2002.xml"/><Relationship Id="rId188" Type="http://schemas.openxmlformats.org/officeDocument/2006/relationships/customXml" Target="../ink/ink2023.xml"/><Relationship Id="rId311" Type="http://schemas.openxmlformats.org/officeDocument/2006/relationships/image" Target="../media/image2088.png"/><Relationship Id="rId353" Type="http://schemas.openxmlformats.org/officeDocument/2006/relationships/image" Target="../media/image2109.png"/><Relationship Id="rId395" Type="http://schemas.openxmlformats.org/officeDocument/2006/relationships/image" Target="../media/image2130.png"/><Relationship Id="rId409" Type="http://schemas.openxmlformats.org/officeDocument/2006/relationships/image" Target="../media/image2137.png"/><Relationship Id="rId560" Type="http://schemas.openxmlformats.org/officeDocument/2006/relationships/image" Target="../media/image2212.png"/><Relationship Id="rId92" Type="http://schemas.openxmlformats.org/officeDocument/2006/relationships/customXml" Target="../ink/ink1975.xml"/><Relationship Id="rId213" Type="http://schemas.openxmlformats.org/officeDocument/2006/relationships/image" Target="../media/image2039.png"/><Relationship Id="rId420" Type="http://schemas.openxmlformats.org/officeDocument/2006/relationships/customXml" Target="../ink/ink2139.xml"/><Relationship Id="rId255" Type="http://schemas.openxmlformats.org/officeDocument/2006/relationships/image" Target="../media/image2060.png"/><Relationship Id="rId297" Type="http://schemas.openxmlformats.org/officeDocument/2006/relationships/image" Target="../media/image2081.png"/><Relationship Id="rId462" Type="http://schemas.openxmlformats.org/officeDocument/2006/relationships/image" Target="../media/image2163.png"/><Relationship Id="rId518" Type="http://schemas.openxmlformats.org/officeDocument/2006/relationships/image" Target="../media/image2191.png"/><Relationship Id="rId115" Type="http://schemas.openxmlformats.org/officeDocument/2006/relationships/image" Target="../media/image1990.png"/><Relationship Id="rId157" Type="http://schemas.openxmlformats.org/officeDocument/2006/relationships/image" Target="../media/image2011.png"/><Relationship Id="rId322" Type="http://schemas.openxmlformats.org/officeDocument/2006/relationships/customXml" Target="../ink/ink2090.xml"/><Relationship Id="rId364" Type="http://schemas.openxmlformats.org/officeDocument/2006/relationships/customXml" Target="../ink/ink2111.xml"/><Relationship Id="rId61" Type="http://schemas.openxmlformats.org/officeDocument/2006/relationships/image" Target="../media/image1963.png"/><Relationship Id="rId199" Type="http://schemas.openxmlformats.org/officeDocument/2006/relationships/image" Target="../media/image2032.png"/><Relationship Id="rId571" Type="http://schemas.openxmlformats.org/officeDocument/2006/relationships/customXml" Target="../ink/ink2215.xml"/><Relationship Id="rId19" Type="http://schemas.openxmlformats.org/officeDocument/2006/relationships/image" Target="../media/image1942.png"/><Relationship Id="rId224" Type="http://schemas.openxmlformats.org/officeDocument/2006/relationships/customXml" Target="../ink/ink2041.xml"/><Relationship Id="rId266" Type="http://schemas.openxmlformats.org/officeDocument/2006/relationships/customXml" Target="../ink/ink2062.xml"/><Relationship Id="rId431" Type="http://schemas.openxmlformats.org/officeDocument/2006/relationships/image" Target="../media/image2148.png"/><Relationship Id="rId473" Type="http://schemas.openxmlformats.org/officeDocument/2006/relationships/customXml" Target="../ink/ink2166.xml"/><Relationship Id="rId529" Type="http://schemas.openxmlformats.org/officeDocument/2006/relationships/customXml" Target="../ink/ink2194.xml"/><Relationship Id="rId30" Type="http://schemas.openxmlformats.org/officeDocument/2006/relationships/customXml" Target="../ink/ink1944.xml"/><Relationship Id="rId126" Type="http://schemas.openxmlformats.org/officeDocument/2006/relationships/customXml" Target="../ink/ink1992.xml"/><Relationship Id="rId168" Type="http://schemas.openxmlformats.org/officeDocument/2006/relationships/customXml" Target="../ink/ink2013.xml"/><Relationship Id="rId333" Type="http://schemas.openxmlformats.org/officeDocument/2006/relationships/image" Target="../media/image2099.png"/><Relationship Id="rId540" Type="http://schemas.openxmlformats.org/officeDocument/2006/relationships/image" Target="../media/image2202.png"/><Relationship Id="rId72" Type="http://schemas.openxmlformats.org/officeDocument/2006/relationships/customXml" Target="../ink/ink1965.xml"/><Relationship Id="rId375" Type="http://schemas.openxmlformats.org/officeDocument/2006/relationships/image" Target="../media/image2120.png"/><Relationship Id="rId582" Type="http://schemas.openxmlformats.org/officeDocument/2006/relationships/image" Target="../media/image2223.png"/><Relationship Id="rId3" Type="http://schemas.openxmlformats.org/officeDocument/2006/relationships/image" Target="../media/image821.png"/><Relationship Id="rId235" Type="http://schemas.openxmlformats.org/officeDocument/2006/relationships/image" Target="../media/image2050.png"/><Relationship Id="rId277" Type="http://schemas.openxmlformats.org/officeDocument/2006/relationships/image" Target="../media/image2071.png"/><Relationship Id="rId400" Type="http://schemas.openxmlformats.org/officeDocument/2006/relationships/customXml" Target="../ink/ink2129.xml"/><Relationship Id="rId442" Type="http://schemas.openxmlformats.org/officeDocument/2006/relationships/customXml" Target="../ink/ink2150.xml"/><Relationship Id="rId484" Type="http://schemas.openxmlformats.org/officeDocument/2006/relationships/image" Target="../media/image2174.png"/><Relationship Id="rId137" Type="http://schemas.openxmlformats.org/officeDocument/2006/relationships/image" Target="../media/image2001.png"/><Relationship Id="rId302" Type="http://schemas.openxmlformats.org/officeDocument/2006/relationships/customXml" Target="../ink/ink2080.xml"/><Relationship Id="rId344" Type="http://schemas.openxmlformats.org/officeDocument/2006/relationships/customXml" Target="../ink/ink2101.xml"/><Relationship Id="rId41" Type="http://schemas.openxmlformats.org/officeDocument/2006/relationships/image" Target="../media/image1953.png"/><Relationship Id="rId83" Type="http://schemas.openxmlformats.org/officeDocument/2006/relationships/image" Target="../media/image1974.png"/><Relationship Id="rId179" Type="http://schemas.openxmlformats.org/officeDocument/2006/relationships/image" Target="../media/image2022.png"/><Relationship Id="rId386" Type="http://schemas.openxmlformats.org/officeDocument/2006/relationships/customXml" Target="../ink/ink2122.xml"/><Relationship Id="rId551" Type="http://schemas.openxmlformats.org/officeDocument/2006/relationships/customXml" Target="../ink/ink2205.xml"/><Relationship Id="rId593" Type="http://schemas.openxmlformats.org/officeDocument/2006/relationships/customXml" Target="../ink/ink2226.xml"/><Relationship Id="rId607" Type="http://schemas.openxmlformats.org/officeDocument/2006/relationships/customXml" Target="../ink/ink2233.xml"/><Relationship Id="rId190" Type="http://schemas.openxmlformats.org/officeDocument/2006/relationships/customXml" Target="../ink/ink2024.xml"/><Relationship Id="rId204" Type="http://schemas.openxmlformats.org/officeDocument/2006/relationships/customXml" Target="../ink/ink2031.xml"/><Relationship Id="rId246" Type="http://schemas.openxmlformats.org/officeDocument/2006/relationships/customXml" Target="../ink/ink2052.xml"/><Relationship Id="rId288" Type="http://schemas.openxmlformats.org/officeDocument/2006/relationships/customXml" Target="../ink/ink2073.xml"/><Relationship Id="rId411" Type="http://schemas.openxmlformats.org/officeDocument/2006/relationships/image" Target="../media/image2138.png"/><Relationship Id="rId453" Type="http://schemas.openxmlformats.org/officeDocument/2006/relationships/image" Target="../media/image2159.png"/><Relationship Id="rId509" Type="http://schemas.openxmlformats.org/officeDocument/2006/relationships/customXml" Target="../ink/ink2184.xml"/><Relationship Id="rId106" Type="http://schemas.openxmlformats.org/officeDocument/2006/relationships/customXml" Target="../ink/ink1982.xml"/><Relationship Id="rId313" Type="http://schemas.openxmlformats.org/officeDocument/2006/relationships/image" Target="../media/image2089.png"/><Relationship Id="rId495" Type="http://schemas.openxmlformats.org/officeDocument/2006/relationships/customXml" Target="../ink/ink2177.xml"/><Relationship Id="rId10" Type="http://schemas.openxmlformats.org/officeDocument/2006/relationships/customXml" Target="../ink/ink1934.xml"/><Relationship Id="rId52" Type="http://schemas.openxmlformats.org/officeDocument/2006/relationships/customXml" Target="../ink/ink1955.xml"/><Relationship Id="rId94" Type="http://schemas.openxmlformats.org/officeDocument/2006/relationships/customXml" Target="../ink/ink1976.xml"/><Relationship Id="rId148" Type="http://schemas.openxmlformats.org/officeDocument/2006/relationships/customXml" Target="../ink/ink2003.xml"/><Relationship Id="rId355" Type="http://schemas.openxmlformats.org/officeDocument/2006/relationships/image" Target="../media/image2110.png"/><Relationship Id="rId397" Type="http://schemas.openxmlformats.org/officeDocument/2006/relationships/image" Target="../media/image2131.png"/><Relationship Id="rId520" Type="http://schemas.openxmlformats.org/officeDocument/2006/relationships/image" Target="../media/image2192.png"/><Relationship Id="rId562" Type="http://schemas.openxmlformats.org/officeDocument/2006/relationships/image" Target="../media/image2213.png"/><Relationship Id="rId215" Type="http://schemas.openxmlformats.org/officeDocument/2006/relationships/image" Target="../media/image2040.png"/><Relationship Id="rId257" Type="http://schemas.openxmlformats.org/officeDocument/2006/relationships/image" Target="../media/image2061.png"/><Relationship Id="rId422" Type="http://schemas.openxmlformats.org/officeDocument/2006/relationships/customXml" Target="../ink/ink2140.xml"/><Relationship Id="rId464" Type="http://schemas.openxmlformats.org/officeDocument/2006/relationships/image" Target="../media/image2164.png"/><Relationship Id="rId299" Type="http://schemas.openxmlformats.org/officeDocument/2006/relationships/image" Target="../media/image2082.png"/><Relationship Id="rId63" Type="http://schemas.openxmlformats.org/officeDocument/2006/relationships/image" Target="../media/image1964.png"/><Relationship Id="rId159" Type="http://schemas.openxmlformats.org/officeDocument/2006/relationships/image" Target="../media/image2012.png"/><Relationship Id="rId366" Type="http://schemas.openxmlformats.org/officeDocument/2006/relationships/customXml" Target="../ink/ink2112.xml"/><Relationship Id="rId573" Type="http://schemas.openxmlformats.org/officeDocument/2006/relationships/customXml" Target="../ink/ink2216.xml"/><Relationship Id="rId226" Type="http://schemas.openxmlformats.org/officeDocument/2006/relationships/customXml" Target="../ink/ink2042.xml"/><Relationship Id="rId433" Type="http://schemas.openxmlformats.org/officeDocument/2006/relationships/image" Target="../media/image2149.png"/><Relationship Id="rId74" Type="http://schemas.openxmlformats.org/officeDocument/2006/relationships/customXml" Target="../ink/ink1966.xml"/><Relationship Id="rId377" Type="http://schemas.openxmlformats.org/officeDocument/2006/relationships/image" Target="../media/image2121.png"/><Relationship Id="rId500" Type="http://schemas.openxmlformats.org/officeDocument/2006/relationships/image" Target="../media/image2182.png"/><Relationship Id="rId584" Type="http://schemas.openxmlformats.org/officeDocument/2006/relationships/image" Target="../media/image2224.png"/><Relationship Id="rId5" Type="http://schemas.openxmlformats.org/officeDocument/2006/relationships/image" Target="../media/image798.png"/><Relationship Id="rId237" Type="http://schemas.openxmlformats.org/officeDocument/2006/relationships/image" Target="../media/image2051.png"/><Relationship Id="rId444" Type="http://schemas.openxmlformats.org/officeDocument/2006/relationships/customXml" Target="../ink/ink2151.xml"/><Relationship Id="rId290" Type="http://schemas.openxmlformats.org/officeDocument/2006/relationships/customXml" Target="../ink/ink2074.xml"/><Relationship Id="rId304" Type="http://schemas.openxmlformats.org/officeDocument/2006/relationships/customXml" Target="../ink/ink2081.xml"/><Relationship Id="rId388" Type="http://schemas.openxmlformats.org/officeDocument/2006/relationships/customXml" Target="../ink/ink2123.xml"/><Relationship Id="rId511" Type="http://schemas.openxmlformats.org/officeDocument/2006/relationships/customXml" Target="../ink/ink2185.xml"/><Relationship Id="rId609" Type="http://schemas.openxmlformats.org/officeDocument/2006/relationships/customXml" Target="../ink/ink2234.xml"/><Relationship Id="rId85" Type="http://schemas.openxmlformats.org/officeDocument/2006/relationships/image" Target="../media/image1975.png"/><Relationship Id="rId150" Type="http://schemas.openxmlformats.org/officeDocument/2006/relationships/customXml" Target="../ink/ink2004.xml"/><Relationship Id="rId595" Type="http://schemas.openxmlformats.org/officeDocument/2006/relationships/customXml" Target="../ink/ink2227.xml"/><Relationship Id="rId248" Type="http://schemas.openxmlformats.org/officeDocument/2006/relationships/customXml" Target="../ink/ink2053.xml"/><Relationship Id="rId455" Type="http://schemas.openxmlformats.org/officeDocument/2006/relationships/image" Target="../media/image2160.png"/><Relationship Id="rId12" Type="http://schemas.openxmlformats.org/officeDocument/2006/relationships/customXml" Target="../ink/ink1935.xml"/><Relationship Id="rId108" Type="http://schemas.openxmlformats.org/officeDocument/2006/relationships/customXml" Target="../ink/ink1983.xml"/><Relationship Id="rId315" Type="http://schemas.openxmlformats.org/officeDocument/2006/relationships/image" Target="../media/image2090.png"/><Relationship Id="rId522" Type="http://schemas.openxmlformats.org/officeDocument/2006/relationships/image" Target="../media/image2193.png"/><Relationship Id="rId96" Type="http://schemas.openxmlformats.org/officeDocument/2006/relationships/customXml" Target="../ink/ink1977.xml"/><Relationship Id="rId161" Type="http://schemas.openxmlformats.org/officeDocument/2006/relationships/image" Target="../media/image2013.png"/><Relationship Id="rId399" Type="http://schemas.openxmlformats.org/officeDocument/2006/relationships/image" Target="../media/image2132.png"/><Relationship Id="rId259" Type="http://schemas.openxmlformats.org/officeDocument/2006/relationships/image" Target="../media/image2062.png"/><Relationship Id="rId466" Type="http://schemas.openxmlformats.org/officeDocument/2006/relationships/image" Target="../media/image2165.png"/><Relationship Id="rId23" Type="http://schemas.openxmlformats.org/officeDocument/2006/relationships/image" Target="../media/image1944.png"/><Relationship Id="rId119" Type="http://schemas.openxmlformats.org/officeDocument/2006/relationships/image" Target="../media/image1992.png"/><Relationship Id="rId326" Type="http://schemas.openxmlformats.org/officeDocument/2006/relationships/customXml" Target="../ink/ink2092.xml"/><Relationship Id="rId533" Type="http://schemas.openxmlformats.org/officeDocument/2006/relationships/customXml" Target="../ink/ink2196.xml"/><Relationship Id="rId172" Type="http://schemas.openxmlformats.org/officeDocument/2006/relationships/customXml" Target="../ink/ink2015.xml"/><Relationship Id="rId477" Type="http://schemas.openxmlformats.org/officeDocument/2006/relationships/customXml" Target="../ink/ink2168.xml"/><Relationship Id="rId600" Type="http://schemas.openxmlformats.org/officeDocument/2006/relationships/image" Target="../media/image2232.png"/><Relationship Id="rId337" Type="http://schemas.openxmlformats.org/officeDocument/2006/relationships/image" Target="../media/image2101.png"/><Relationship Id="rId34" Type="http://schemas.openxmlformats.org/officeDocument/2006/relationships/customXml" Target="../ink/ink1946.xml"/><Relationship Id="rId544" Type="http://schemas.openxmlformats.org/officeDocument/2006/relationships/image" Target="../media/image2204.png"/><Relationship Id="rId183" Type="http://schemas.openxmlformats.org/officeDocument/2006/relationships/image" Target="../media/image2024.png"/><Relationship Id="rId390" Type="http://schemas.openxmlformats.org/officeDocument/2006/relationships/customXml" Target="../ink/ink2124.xml"/><Relationship Id="rId404" Type="http://schemas.openxmlformats.org/officeDocument/2006/relationships/customXml" Target="../ink/ink2131.xml"/><Relationship Id="rId611" Type="http://schemas.openxmlformats.org/officeDocument/2006/relationships/customXml" Target="../ink/ink2235.xml"/><Relationship Id="rId250" Type="http://schemas.openxmlformats.org/officeDocument/2006/relationships/customXml" Target="../ink/ink2054.xml"/><Relationship Id="rId488" Type="http://schemas.openxmlformats.org/officeDocument/2006/relationships/image" Target="../media/image2176.png"/><Relationship Id="rId45" Type="http://schemas.openxmlformats.org/officeDocument/2006/relationships/image" Target="../media/image1955.png"/><Relationship Id="rId110" Type="http://schemas.openxmlformats.org/officeDocument/2006/relationships/customXml" Target="../ink/ink1984.xml"/><Relationship Id="rId348" Type="http://schemas.openxmlformats.org/officeDocument/2006/relationships/customXml" Target="../ink/ink2103.xml"/><Relationship Id="rId555" Type="http://schemas.openxmlformats.org/officeDocument/2006/relationships/customXml" Target="../ink/ink2207.xml"/><Relationship Id="rId194" Type="http://schemas.openxmlformats.org/officeDocument/2006/relationships/customXml" Target="../ink/ink2026.xml"/><Relationship Id="rId208" Type="http://schemas.openxmlformats.org/officeDocument/2006/relationships/customXml" Target="../ink/ink2033.xml"/><Relationship Id="rId415" Type="http://schemas.openxmlformats.org/officeDocument/2006/relationships/image" Target="../media/image2140.png"/><Relationship Id="rId261" Type="http://schemas.openxmlformats.org/officeDocument/2006/relationships/image" Target="../media/image2063.png"/><Relationship Id="rId499" Type="http://schemas.openxmlformats.org/officeDocument/2006/relationships/customXml" Target="../ink/ink2179.xml"/><Relationship Id="rId56" Type="http://schemas.openxmlformats.org/officeDocument/2006/relationships/customXml" Target="../ink/ink1957.xml"/><Relationship Id="rId359" Type="http://schemas.openxmlformats.org/officeDocument/2006/relationships/image" Target="../media/image2112.png"/><Relationship Id="rId566" Type="http://schemas.openxmlformats.org/officeDocument/2006/relationships/image" Target="../media/image2215.png"/><Relationship Id="rId121" Type="http://schemas.openxmlformats.org/officeDocument/2006/relationships/image" Target="../media/image1993.png"/><Relationship Id="rId219" Type="http://schemas.openxmlformats.org/officeDocument/2006/relationships/image" Target="../media/image2042.png"/><Relationship Id="rId426" Type="http://schemas.openxmlformats.org/officeDocument/2006/relationships/customXml" Target="../ink/ink2142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45.png"/><Relationship Id="rId18" Type="http://schemas.openxmlformats.org/officeDocument/2006/relationships/customXml" Target="../ink/ink2244.xml"/><Relationship Id="rId26" Type="http://schemas.openxmlformats.org/officeDocument/2006/relationships/customXml" Target="../ink/ink2248.xml"/><Relationship Id="rId39" Type="http://schemas.openxmlformats.org/officeDocument/2006/relationships/image" Target="../media/image2258.png"/><Relationship Id="rId21" Type="http://schemas.openxmlformats.org/officeDocument/2006/relationships/image" Target="../media/image2249.png"/><Relationship Id="rId34" Type="http://schemas.openxmlformats.org/officeDocument/2006/relationships/customXml" Target="../ink/ink2252.xml"/><Relationship Id="rId42" Type="http://schemas.openxmlformats.org/officeDocument/2006/relationships/customXml" Target="../ink/ink2256.xml"/><Relationship Id="rId47" Type="http://schemas.openxmlformats.org/officeDocument/2006/relationships/image" Target="../media/image2262.png"/><Relationship Id="rId7" Type="http://schemas.openxmlformats.org/officeDocument/2006/relationships/image" Target="../media/image2242.png"/><Relationship Id="rId2" Type="http://schemas.openxmlformats.org/officeDocument/2006/relationships/notesSlide" Target="../notesSlides/notesSlide12.xml"/><Relationship Id="rId16" Type="http://schemas.openxmlformats.org/officeDocument/2006/relationships/customXml" Target="../ink/ink2243.xml"/><Relationship Id="rId29" Type="http://schemas.openxmlformats.org/officeDocument/2006/relationships/image" Target="../media/image2253.png"/><Relationship Id="rId11" Type="http://schemas.openxmlformats.org/officeDocument/2006/relationships/image" Target="../media/image2244.png"/><Relationship Id="rId24" Type="http://schemas.openxmlformats.org/officeDocument/2006/relationships/customXml" Target="../ink/ink2247.xml"/><Relationship Id="rId32" Type="http://schemas.openxmlformats.org/officeDocument/2006/relationships/customXml" Target="../ink/ink2251.xml"/><Relationship Id="rId37" Type="http://schemas.openxmlformats.org/officeDocument/2006/relationships/image" Target="../media/image2257.png"/><Relationship Id="rId40" Type="http://schemas.openxmlformats.org/officeDocument/2006/relationships/customXml" Target="../ink/ink2255.xml"/><Relationship Id="rId45" Type="http://schemas.openxmlformats.org/officeDocument/2006/relationships/image" Target="../media/image2261.png"/><Relationship Id="rId5" Type="http://schemas.openxmlformats.org/officeDocument/2006/relationships/image" Target="../media/image2241.png"/><Relationship Id="rId15" Type="http://schemas.openxmlformats.org/officeDocument/2006/relationships/image" Target="../media/image2246.png"/><Relationship Id="rId23" Type="http://schemas.openxmlformats.org/officeDocument/2006/relationships/image" Target="../media/image2250.png"/><Relationship Id="rId28" Type="http://schemas.openxmlformats.org/officeDocument/2006/relationships/customXml" Target="../ink/ink2249.xml"/><Relationship Id="rId36" Type="http://schemas.openxmlformats.org/officeDocument/2006/relationships/customXml" Target="../ink/ink2253.xml"/><Relationship Id="rId49" Type="http://schemas.openxmlformats.org/officeDocument/2006/relationships/image" Target="../media/image2263.png"/><Relationship Id="rId10" Type="http://schemas.openxmlformats.org/officeDocument/2006/relationships/customXml" Target="../ink/ink2240.xml"/><Relationship Id="rId19" Type="http://schemas.openxmlformats.org/officeDocument/2006/relationships/image" Target="../media/image2248.png"/><Relationship Id="rId31" Type="http://schemas.openxmlformats.org/officeDocument/2006/relationships/image" Target="../media/image2254.png"/><Relationship Id="rId44" Type="http://schemas.openxmlformats.org/officeDocument/2006/relationships/customXml" Target="../ink/ink2257.xml"/><Relationship Id="rId4" Type="http://schemas.openxmlformats.org/officeDocument/2006/relationships/customXml" Target="../ink/ink2237.xml"/><Relationship Id="rId9" Type="http://schemas.openxmlformats.org/officeDocument/2006/relationships/image" Target="../media/image2243.png"/><Relationship Id="rId14" Type="http://schemas.openxmlformats.org/officeDocument/2006/relationships/customXml" Target="../ink/ink2242.xml"/><Relationship Id="rId22" Type="http://schemas.openxmlformats.org/officeDocument/2006/relationships/customXml" Target="../ink/ink2246.xml"/><Relationship Id="rId27" Type="http://schemas.openxmlformats.org/officeDocument/2006/relationships/image" Target="../media/image2252.png"/><Relationship Id="rId30" Type="http://schemas.openxmlformats.org/officeDocument/2006/relationships/customXml" Target="../ink/ink2250.xml"/><Relationship Id="rId35" Type="http://schemas.openxmlformats.org/officeDocument/2006/relationships/image" Target="../media/image2256.png"/><Relationship Id="rId43" Type="http://schemas.openxmlformats.org/officeDocument/2006/relationships/image" Target="../media/image2260.png"/><Relationship Id="rId48" Type="http://schemas.openxmlformats.org/officeDocument/2006/relationships/customXml" Target="../ink/ink2259.xml"/><Relationship Id="rId8" Type="http://schemas.openxmlformats.org/officeDocument/2006/relationships/customXml" Target="../ink/ink2239.xml"/><Relationship Id="rId3" Type="http://schemas.openxmlformats.org/officeDocument/2006/relationships/image" Target="../media/image2240.emf"/><Relationship Id="rId12" Type="http://schemas.openxmlformats.org/officeDocument/2006/relationships/customXml" Target="../ink/ink2241.xml"/><Relationship Id="rId17" Type="http://schemas.openxmlformats.org/officeDocument/2006/relationships/image" Target="../media/image2247.png"/><Relationship Id="rId25" Type="http://schemas.openxmlformats.org/officeDocument/2006/relationships/image" Target="../media/image2251.png"/><Relationship Id="rId33" Type="http://schemas.openxmlformats.org/officeDocument/2006/relationships/image" Target="../media/image2255.png"/><Relationship Id="rId38" Type="http://schemas.openxmlformats.org/officeDocument/2006/relationships/customXml" Target="../ink/ink2254.xml"/><Relationship Id="rId46" Type="http://schemas.openxmlformats.org/officeDocument/2006/relationships/customXml" Target="../ink/ink2258.xml"/><Relationship Id="rId20" Type="http://schemas.openxmlformats.org/officeDocument/2006/relationships/customXml" Target="../ink/ink2245.xml"/><Relationship Id="rId41" Type="http://schemas.openxmlformats.org/officeDocument/2006/relationships/image" Target="../media/image2259.png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223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6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321.png"/><Relationship Id="rId21" Type="http://schemas.openxmlformats.org/officeDocument/2006/relationships/image" Target="../media/image2274.png"/><Relationship Id="rId42" Type="http://schemas.openxmlformats.org/officeDocument/2006/relationships/customXml" Target="../ink/ink2279.xml"/><Relationship Id="rId63" Type="http://schemas.openxmlformats.org/officeDocument/2006/relationships/image" Target="../media/image2295.png"/><Relationship Id="rId84" Type="http://schemas.openxmlformats.org/officeDocument/2006/relationships/customXml" Target="../ink/ink2300.xml"/><Relationship Id="rId138" Type="http://schemas.openxmlformats.org/officeDocument/2006/relationships/customXml" Target="../ink/ink2327.xml"/><Relationship Id="rId159" Type="http://schemas.openxmlformats.org/officeDocument/2006/relationships/image" Target="../media/image2342.png"/><Relationship Id="rId170" Type="http://schemas.openxmlformats.org/officeDocument/2006/relationships/customXml" Target="../ink/ink2343.xml"/><Relationship Id="rId191" Type="http://schemas.openxmlformats.org/officeDocument/2006/relationships/image" Target="../media/image2358.png"/><Relationship Id="rId107" Type="http://schemas.openxmlformats.org/officeDocument/2006/relationships/image" Target="../media/image2316.png"/><Relationship Id="rId11" Type="http://schemas.openxmlformats.org/officeDocument/2006/relationships/image" Target="../media/image2269.png"/><Relationship Id="rId32" Type="http://schemas.openxmlformats.org/officeDocument/2006/relationships/customXml" Target="../ink/ink2274.xml"/><Relationship Id="rId53" Type="http://schemas.openxmlformats.org/officeDocument/2006/relationships/image" Target="../media/image2290.png"/><Relationship Id="rId74" Type="http://schemas.openxmlformats.org/officeDocument/2006/relationships/customXml" Target="../ink/ink2295.xml"/><Relationship Id="rId128" Type="http://schemas.openxmlformats.org/officeDocument/2006/relationships/customXml" Target="../ink/ink2322.xml"/><Relationship Id="rId149" Type="http://schemas.openxmlformats.org/officeDocument/2006/relationships/image" Target="../media/image2337.png"/><Relationship Id="rId5" Type="http://schemas.openxmlformats.org/officeDocument/2006/relationships/image" Target="../media/image2266.png"/><Relationship Id="rId95" Type="http://schemas.openxmlformats.org/officeDocument/2006/relationships/image" Target="../media/image2310.png"/><Relationship Id="rId160" Type="http://schemas.openxmlformats.org/officeDocument/2006/relationships/customXml" Target="../ink/ink2338.xml"/><Relationship Id="rId181" Type="http://schemas.openxmlformats.org/officeDocument/2006/relationships/image" Target="../media/image2353.png"/><Relationship Id="rId22" Type="http://schemas.openxmlformats.org/officeDocument/2006/relationships/customXml" Target="../ink/ink2269.xml"/><Relationship Id="rId43" Type="http://schemas.openxmlformats.org/officeDocument/2006/relationships/image" Target="../media/image2285.png"/><Relationship Id="rId64" Type="http://schemas.openxmlformats.org/officeDocument/2006/relationships/customXml" Target="../ink/ink2290.xml"/><Relationship Id="rId118" Type="http://schemas.openxmlformats.org/officeDocument/2006/relationships/customXml" Target="../ink/ink2317.xml"/><Relationship Id="rId139" Type="http://schemas.openxmlformats.org/officeDocument/2006/relationships/image" Target="../media/image2332.png"/><Relationship Id="rId85" Type="http://schemas.openxmlformats.org/officeDocument/2006/relationships/image" Target="../media/image2305.png"/><Relationship Id="rId150" Type="http://schemas.openxmlformats.org/officeDocument/2006/relationships/customXml" Target="../ink/ink2333.xml"/><Relationship Id="rId171" Type="http://schemas.openxmlformats.org/officeDocument/2006/relationships/image" Target="../media/image2348.png"/><Relationship Id="rId192" Type="http://schemas.openxmlformats.org/officeDocument/2006/relationships/customXml" Target="../ink/ink2354.xml"/><Relationship Id="rId12" Type="http://schemas.openxmlformats.org/officeDocument/2006/relationships/customXml" Target="../ink/ink2264.xml"/><Relationship Id="rId33" Type="http://schemas.openxmlformats.org/officeDocument/2006/relationships/image" Target="../media/image2280.png"/><Relationship Id="rId108" Type="http://schemas.openxmlformats.org/officeDocument/2006/relationships/customXml" Target="../ink/ink2312.xml"/><Relationship Id="rId129" Type="http://schemas.openxmlformats.org/officeDocument/2006/relationships/image" Target="../media/image2327.png"/><Relationship Id="rId54" Type="http://schemas.openxmlformats.org/officeDocument/2006/relationships/customXml" Target="../ink/ink2285.xml"/><Relationship Id="rId75" Type="http://schemas.openxmlformats.org/officeDocument/2006/relationships/image" Target="../media/image2301.png"/><Relationship Id="rId96" Type="http://schemas.openxmlformats.org/officeDocument/2006/relationships/customXml" Target="../ink/ink2306.xml"/><Relationship Id="rId140" Type="http://schemas.openxmlformats.org/officeDocument/2006/relationships/customXml" Target="../ink/ink2328.xml"/><Relationship Id="rId161" Type="http://schemas.openxmlformats.org/officeDocument/2006/relationships/image" Target="../media/image2343.png"/><Relationship Id="rId182" Type="http://schemas.openxmlformats.org/officeDocument/2006/relationships/customXml" Target="../ink/ink2349.xml"/><Relationship Id="rId6" Type="http://schemas.openxmlformats.org/officeDocument/2006/relationships/customXml" Target="../ink/ink2261.xml"/><Relationship Id="rId23" Type="http://schemas.openxmlformats.org/officeDocument/2006/relationships/image" Target="../media/image2275.png"/><Relationship Id="rId119" Type="http://schemas.openxmlformats.org/officeDocument/2006/relationships/image" Target="../media/image2322.png"/><Relationship Id="rId44" Type="http://schemas.openxmlformats.org/officeDocument/2006/relationships/customXml" Target="../ink/ink2280.xml"/><Relationship Id="rId65" Type="http://schemas.openxmlformats.org/officeDocument/2006/relationships/image" Target="../media/image2296.png"/><Relationship Id="rId86" Type="http://schemas.openxmlformats.org/officeDocument/2006/relationships/customXml" Target="../ink/ink2301.xml"/><Relationship Id="rId130" Type="http://schemas.openxmlformats.org/officeDocument/2006/relationships/customXml" Target="../ink/ink2323.xml"/><Relationship Id="rId151" Type="http://schemas.openxmlformats.org/officeDocument/2006/relationships/image" Target="../media/image2338.png"/><Relationship Id="rId172" Type="http://schemas.openxmlformats.org/officeDocument/2006/relationships/customXml" Target="../ink/ink2344.xml"/><Relationship Id="rId193" Type="http://schemas.openxmlformats.org/officeDocument/2006/relationships/image" Target="../media/image2359.png"/><Relationship Id="rId13" Type="http://schemas.openxmlformats.org/officeDocument/2006/relationships/image" Target="../media/image2270.png"/><Relationship Id="rId109" Type="http://schemas.openxmlformats.org/officeDocument/2006/relationships/image" Target="../media/image2317.png"/><Relationship Id="rId34" Type="http://schemas.openxmlformats.org/officeDocument/2006/relationships/customXml" Target="../ink/ink2275.xml"/><Relationship Id="rId55" Type="http://schemas.openxmlformats.org/officeDocument/2006/relationships/image" Target="../media/image2291.png"/><Relationship Id="rId76" Type="http://schemas.openxmlformats.org/officeDocument/2006/relationships/customXml" Target="../ink/ink2296.xml"/><Relationship Id="rId97" Type="http://schemas.openxmlformats.org/officeDocument/2006/relationships/image" Target="../media/image2311.png"/><Relationship Id="rId120" Type="http://schemas.openxmlformats.org/officeDocument/2006/relationships/customXml" Target="../ink/ink2318.xml"/><Relationship Id="rId141" Type="http://schemas.openxmlformats.org/officeDocument/2006/relationships/image" Target="../media/image2333.png"/><Relationship Id="rId7" Type="http://schemas.openxmlformats.org/officeDocument/2006/relationships/image" Target="../media/image2267.png"/><Relationship Id="rId71" Type="http://schemas.openxmlformats.org/officeDocument/2006/relationships/image" Target="../media/image2299.png"/><Relationship Id="rId92" Type="http://schemas.openxmlformats.org/officeDocument/2006/relationships/customXml" Target="../ink/ink2304.xml"/><Relationship Id="rId162" Type="http://schemas.openxmlformats.org/officeDocument/2006/relationships/customXml" Target="../ink/ink2339.xml"/><Relationship Id="rId183" Type="http://schemas.openxmlformats.org/officeDocument/2006/relationships/image" Target="../media/image2354.png"/><Relationship Id="rId2" Type="http://schemas.openxmlformats.org/officeDocument/2006/relationships/notesSlide" Target="../notesSlides/notesSlide14.xml"/><Relationship Id="rId29" Type="http://schemas.openxmlformats.org/officeDocument/2006/relationships/image" Target="../media/image2278.png"/><Relationship Id="rId24" Type="http://schemas.openxmlformats.org/officeDocument/2006/relationships/customXml" Target="../ink/ink2270.xml"/><Relationship Id="rId40" Type="http://schemas.openxmlformats.org/officeDocument/2006/relationships/customXml" Target="../ink/ink2278.xml"/><Relationship Id="rId45" Type="http://schemas.openxmlformats.org/officeDocument/2006/relationships/image" Target="../media/image2286.png"/><Relationship Id="rId66" Type="http://schemas.openxmlformats.org/officeDocument/2006/relationships/customXml" Target="../ink/ink2291.xml"/><Relationship Id="rId87" Type="http://schemas.openxmlformats.org/officeDocument/2006/relationships/image" Target="../media/image2306.png"/><Relationship Id="rId110" Type="http://schemas.openxmlformats.org/officeDocument/2006/relationships/customXml" Target="../ink/ink2313.xml"/><Relationship Id="rId115" Type="http://schemas.openxmlformats.org/officeDocument/2006/relationships/image" Target="../media/image2320.png"/><Relationship Id="rId131" Type="http://schemas.openxmlformats.org/officeDocument/2006/relationships/image" Target="../media/image2328.png"/><Relationship Id="rId136" Type="http://schemas.openxmlformats.org/officeDocument/2006/relationships/customXml" Target="../ink/ink2326.xml"/><Relationship Id="rId157" Type="http://schemas.openxmlformats.org/officeDocument/2006/relationships/image" Target="../media/image2341.png"/><Relationship Id="rId178" Type="http://schemas.openxmlformats.org/officeDocument/2006/relationships/customXml" Target="../ink/ink2347.xml"/><Relationship Id="rId61" Type="http://schemas.openxmlformats.org/officeDocument/2006/relationships/image" Target="../media/image2294.png"/><Relationship Id="rId82" Type="http://schemas.openxmlformats.org/officeDocument/2006/relationships/customXml" Target="../ink/ink2299.xml"/><Relationship Id="rId152" Type="http://schemas.openxmlformats.org/officeDocument/2006/relationships/customXml" Target="../ink/ink2334.xml"/><Relationship Id="rId173" Type="http://schemas.openxmlformats.org/officeDocument/2006/relationships/image" Target="../media/image2349.png"/><Relationship Id="rId194" Type="http://schemas.openxmlformats.org/officeDocument/2006/relationships/customXml" Target="../ink/ink2355.xml"/><Relationship Id="rId19" Type="http://schemas.openxmlformats.org/officeDocument/2006/relationships/image" Target="../media/image2273.png"/><Relationship Id="rId14" Type="http://schemas.openxmlformats.org/officeDocument/2006/relationships/customXml" Target="../ink/ink2265.xml"/><Relationship Id="rId30" Type="http://schemas.openxmlformats.org/officeDocument/2006/relationships/customXml" Target="../ink/ink2273.xml"/><Relationship Id="rId35" Type="http://schemas.openxmlformats.org/officeDocument/2006/relationships/image" Target="../media/image2281.png"/><Relationship Id="rId56" Type="http://schemas.openxmlformats.org/officeDocument/2006/relationships/customXml" Target="../ink/ink2286.xml"/><Relationship Id="rId77" Type="http://schemas.openxmlformats.org/officeDocument/2006/relationships/image" Target="../media/image2302.png"/><Relationship Id="rId100" Type="http://schemas.openxmlformats.org/officeDocument/2006/relationships/customXml" Target="../ink/ink2308.xml"/><Relationship Id="rId105" Type="http://schemas.openxmlformats.org/officeDocument/2006/relationships/image" Target="../media/image2315.png"/><Relationship Id="rId126" Type="http://schemas.openxmlformats.org/officeDocument/2006/relationships/customXml" Target="../ink/ink2321.xml"/><Relationship Id="rId147" Type="http://schemas.openxmlformats.org/officeDocument/2006/relationships/image" Target="../media/image2336.png"/><Relationship Id="rId168" Type="http://schemas.openxmlformats.org/officeDocument/2006/relationships/customXml" Target="../ink/ink2342.xml"/><Relationship Id="rId8" Type="http://schemas.openxmlformats.org/officeDocument/2006/relationships/customXml" Target="../ink/ink2262.xml"/><Relationship Id="rId51" Type="http://schemas.openxmlformats.org/officeDocument/2006/relationships/image" Target="../media/image2289.png"/><Relationship Id="rId72" Type="http://schemas.openxmlformats.org/officeDocument/2006/relationships/customXml" Target="../ink/ink2294.xml"/><Relationship Id="rId93" Type="http://schemas.openxmlformats.org/officeDocument/2006/relationships/image" Target="../media/image2309.png"/><Relationship Id="rId98" Type="http://schemas.openxmlformats.org/officeDocument/2006/relationships/customXml" Target="../ink/ink2307.xml"/><Relationship Id="rId121" Type="http://schemas.openxmlformats.org/officeDocument/2006/relationships/image" Target="../media/image2323.png"/><Relationship Id="rId142" Type="http://schemas.openxmlformats.org/officeDocument/2006/relationships/customXml" Target="../ink/ink2329.xml"/><Relationship Id="rId163" Type="http://schemas.openxmlformats.org/officeDocument/2006/relationships/image" Target="../media/image2344.png"/><Relationship Id="rId184" Type="http://schemas.openxmlformats.org/officeDocument/2006/relationships/customXml" Target="../ink/ink2350.xml"/><Relationship Id="rId189" Type="http://schemas.openxmlformats.org/officeDocument/2006/relationships/image" Target="../media/image2357.png"/><Relationship Id="rId3" Type="http://schemas.openxmlformats.org/officeDocument/2006/relationships/image" Target="../media/image2265.emf"/><Relationship Id="rId25" Type="http://schemas.openxmlformats.org/officeDocument/2006/relationships/image" Target="../media/image2276.png"/><Relationship Id="rId46" Type="http://schemas.openxmlformats.org/officeDocument/2006/relationships/customXml" Target="../ink/ink2281.xml"/><Relationship Id="rId67" Type="http://schemas.openxmlformats.org/officeDocument/2006/relationships/image" Target="../media/image2297.png"/><Relationship Id="rId116" Type="http://schemas.openxmlformats.org/officeDocument/2006/relationships/customXml" Target="../ink/ink2316.xml"/><Relationship Id="rId137" Type="http://schemas.openxmlformats.org/officeDocument/2006/relationships/image" Target="../media/image2331.png"/><Relationship Id="rId158" Type="http://schemas.openxmlformats.org/officeDocument/2006/relationships/customXml" Target="../ink/ink2337.xml"/><Relationship Id="rId20" Type="http://schemas.openxmlformats.org/officeDocument/2006/relationships/customXml" Target="../ink/ink2268.xml"/><Relationship Id="rId41" Type="http://schemas.openxmlformats.org/officeDocument/2006/relationships/image" Target="../media/image2284.png"/><Relationship Id="rId62" Type="http://schemas.openxmlformats.org/officeDocument/2006/relationships/customXml" Target="../ink/ink2289.xml"/><Relationship Id="rId83" Type="http://schemas.openxmlformats.org/officeDocument/2006/relationships/image" Target="../media/image2304.png"/><Relationship Id="rId88" Type="http://schemas.openxmlformats.org/officeDocument/2006/relationships/customXml" Target="../ink/ink2302.xml"/><Relationship Id="rId111" Type="http://schemas.openxmlformats.org/officeDocument/2006/relationships/image" Target="../media/image2318.png"/><Relationship Id="rId132" Type="http://schemas.openxmlformats.org/officeDocument/2006/relationships/customXml" Target="../ink/ink2324.xml"/><Relationship Id="rId153" Type="http://schemas.openxmlformats.org/officeDocument/2006/relationships/image" Target="../media/image2339.png"/><Relationship Id="rId174" Type="http://schemas.openxmlformats.org/officeDocument/2006/relationships/customXml" Target="../ink/ink2345.xml"/><Relationship Id="rId179" Type="http://schemas.openxmlformats.org/officeDocument/2006/relationships/image" Target="../media/image2352.png"/><Relationship Id="rId195" Type="http://schemas.openxmlformats.org/officeDocument/2006/relationships/image" Target="../media/image2360.png"/><Relationship Id="rId190" Type="http://schemas.openxmlformats.org/officeDocument/2006/relationships/customXml" Target="../ink/ink2353.xml"/><Relationship Id="rId15" Type="http://schemas.openxmlformats.org/officeDocument/2006/relationships/image" Target="../media/image2271.png"/><Relationship Id="rId36" Type="http://schemas.openxmlformats.org/officeDocument/2006/relationships/customXml" Target="../ink/ink2276.xml"/><Relationship Id="rId57" Type="http://schemas.openxmlformats.org/officeDocument/2006/relationships/image" Target="../media/image2292.png"/><Relationship Id="rId106" Type="http://schemas.openxmlformats.org/officeDocument/2006/relationships/customXml" Target="../ink/ink2311.xml"/><Relationship Id="rId127" Type="http://schemas.openxmlformats.org/officeDocument/2006/relationships/image" Target="../media/image2326.png"/><Relationship Id="rId10" Type="http://schemas.openxmlformats.org/officeDocument/2006/relationships/customXml" Target="../ink/ink2263.xml"/><Relationship Id="rId31" Type="http://schemas.openxmlformats.org/officeDocument/2006/relationships/image" Target="../media/image2279.png"/><Relationship Id="rId52" Type="http://schemas.openxmlformats.org/officeDocument/2006/relationships/customXml" Target="../ink/ink2284.xml"/><Relationship Id="rId73" Type="http://schemas.openxmlformats.org/officeDocument/2006/relationships/image" Target="../media/image2300.png"/><Relationship Id="rId78" Type="http://schemas.openxmlformats.org/officeDocument/2006/relationships/customXml" Target="../ink/ink2297.xml"/><Relationship Id="rId94" Type="http://schemas.openxmlformats.org/officeDocument/2006/relationships/customXml" Target="../ink/ink2305.xml"/><Relationship Id="rId99" Type="http://schemas.openxmlformats.org/officeDocument/2006/relationships/image" Target="../media/image2312.png"/><Relationship Id="rId101" Type="http://schemas.openxmlformats.org/officeDocument/2006/relationships/image" Target="../media/image2313.png"/><Relationship Id="rId122" Type="http://schemas.openxmlformats.org/officeDocument/2006/relationships/customXml" Target="../ink/ink2319.xml"/><Relationship Id="rId143" Type="http://schemas.openxmlformats.org/officeDocument/2006/relationships/image" Target="../media/image2334.png"/><Relationship Id="rId148" Type="http://schemas.openxmlformats.org/officeDocument/2006/relationships/customXml" Target="../ink/ink2332.xml"/><Relationship Id="rId164" Type="http://schemas.openxmlformats.org/officeDocument/2006/relationships/customXml" Target="../ink/ink2340.xml"/><Relationship Id="rId169" Type="http://schemas.openxmlformats.org/officeDocument/2006/relationships/image" Target="../media/image2347.png"/><Relationship Id="rId185" Type="http://schemas.openxmlformats.org/officeDocument/2006/relationships/image" Target="../media/image2355.png"/><Relationship Id="rId4" Type="http://schemas.openxmlformats.org/officeDocument/2006/relationships/customXml" Target="../ink/ink2260.xml"/><Relationship Id="rId9" Type="http://schemas.openxmlformats.org/officeDocument/2006/relationships/image" Target="../media/image2268.png"/><Relationship Id="rId180" Type="http://schemas.openxmlformats.org/officeDocument/2006/relationships/customXml" Target="../ink/ink2348.xml"/><Relationship Id="rId26" Type="http://schemas.openxmlformats.org/officeDocument/2006/relationships/customXml" Target="../ink/ink2271.xml"/><Relationship Id="rId47" Type="http://schemas.openxmlformats.org/officeDocument/2006/relationships/image" Target="../media/image2287.png"/><Relationship Id="rId68" Type="http://schemas.openxmlformats.org/officeDocument/2006/relationships/customXml" Target="../ink/ink2292.xml"/><Relationship Id="rId89" Type="http://schemas.openxmlformats.org/officeDocument/2006/relationships/image" Target="../media/image2307.png"/><Relationship Id="rId112" Type="http://schemas.openxmlformats.org/officeDocument/2006/relationships/customXml" Target="../ink/ink2314.xml"/><Relationship Id="rId133" Type="http://schemas.openxmlformats.org/officeDocument/2006/relationships/image" Target="../media/image2329.png"/><Relationship Id="rId154" Type="http://schemas.openxmlformats.org/officeDocument/2006/relationships/customXml" Target="../ink/ink2335.xml"/><Relationship Id="rId175" Type="http://schemas.openxmlformats.org/officeDocument/2006/relationships/image" Target="../media/image2350.png"/><Relationship Id="rId196" Type="http://schemas.openxmlformats.org/officeDocument/2006/relationships/customXml" Target="../ink/ink2356.xml"/><Relationship Id="rId16" Type="http://schemas.openxmlformats.org/officeDocument/2006/relationships/customXml" Target="../ink/ink2266.xml"/><Relationship Id="rId37" Type="http://schemas.openxmlformats.org/officeDocument/2006/relationships/image" Target="../media/image2282.png"/><Relationship Id="rId58" Type="http://schemas.openxmlformats.org/officeDocument/2006/relationships/customXml" Target="../ink/ink2287.xml"/><Relationship Id="rId79" Type="http://schemas.openxmlformats.org/officeDocument/2006/relationships/image" Target="../media/image212.png"/><Relationship Id="rId102" Type="http://schemas.openxmlformats.org/officeDocument/2006/relationships/customXml" Target="../ink/ink2309.xml"/><Relationship Id="rId123" Type="http://schemas.openxmlformats.org/officeDocument/2006/relationships/image" Target="../media/image2324.png"/><Relationship Id="rId144" Type="http://schemas.openxmlformats.org/officeDocument/2006/relationships/customXml" Target="../ink/ink2330.xml"/><Relationship Id="rId90" Type="http://schemas.openxmlformats.org/officeDocument/2006/relationships/customXml" Target="../ink/ink2303.xml"/><Relationship Id="rId165" Type="http://schemas.openxmlformats.org/officeDocument/2006/relationships/image" Target="../media/image2345.png"/><Relationship Id="rId186" Type="http://schemas.openxmlformats.org/officeDocument/2006/relationships/customXml" Target="../ink/ink2351.xml"/><Relationship Id="rId27" Type="http://schemas.openxmlformats.org/officeDocument/2006/relationships/image" Target="../media/image2277.png"/><Relationship Id="rId48" Type="http://schemas.openxmlformats.org/officeDocument/2006/relationships/customXml" Target="../ink/ink2282.xml"/><Relationship Id="rId69" Type="http://schemas.openxmlformats.org/officeDocument/2006/relationships/image" Target="../media/image2298.png"/><Relationship Id="rId113" Type="http://schemas.openxmlformats.org/officeDocument/2006/relationships/image" Target="../media/image2319.png"/><Relationship Id="rId134" Type="http://schemas.openxmlformats.org/officeDocument/2006/relationships/customXml" Target="../ink/ink2325.xml"/><Relationship Id="rId80" Type="http://schemas.openxmlformats.org/officeDocument/2006/relationships/customXml" Target="../ink/ink2298.xml"/><Relationship Id="rId155" Type="http://schemas.openxmlformats.org/officeDocument/2006/relationships/image" Target="../media/image2340.png"/><Relationship Id="rId176" Type="http://schemas.openxmlformats.org/officeDocument/2006/relationships/customXml" Target="../ink/ink2346.xml"/><Relationship Id="rId197" Type="http://schemas.openxmlformats.org/officeDocument/2006/relationships/image" Target="../media/image2361.png"/><Relationship Id="rId17" Type="http://schemas.openxmlformats.org/officeDocument/2006/relationships/image" Target="../media/image2272.png"/><Relationship Id="rId38" Type="http://schemas.openxmlformats.org/officeDocument/2006/relationships/customXml" Target="../ink/ink2277.xml"/><Relationship Id="rId59" Type="http://schemas.openxmlformats.org/officeDocument/2006/relationships/image" Target="../media/image2293.png"/><Relationship Id="rId103" Type="http://schemas.openxmlformats.org/officeDocument/2006/relationships/image" Target="../media/image2314.png"/><Relationship Id="rId124" Type="http://schemas.openxmlformats.org/officeDocument/2006/relationships/customXml" Target="../ink/ink2320.xml"/><Relationship Id="rId70" Type="http://schemas.openxmlformats.org/officeDocument/2006/relationships/customXml" Target="../ink/ink2293.xml"/><Relationship Id="rId91" Type="http://schemas.openxmlformats.org/officeDocument/2006/relationships/image" Target="../media/image2308.png"/><Relationship Id="rId145" Type="http://schemas.openxmlformats.org/officeDocument/2006/relationships/image" Target="../media/image2335.png"/><Relationship Id="rId166" Type="http://schemas.openxmlformats.org/officeDocument/2006/relationships/customXml" Target="../ink/ink2341.xml"/><Relationship Id="rId187" Type="http://schemas.openxmlformats.org/officeDocument/2006/relationships/image" Target="../media/image2356.png"/><Relationship Id="rId1" Type="http://schemas.openxmlformats.org/officeDocument/2006/relationships/slideLayout" Target="../slideLayouts/slideLayout12.xml"/><Relationship Id="rId28" Type="http://schemas.openxmlformats.org/officeDocument/2006/relationships/customXml" Target="../ink/ink2272.xml"/><Relationship Id="rId49" Type="http://schemas.openxmlformats.org/officeDocument/2006/relationships/image" Target="../media/image2288.png"/><Relationship Id="rId114" Type="http://schemas.openxmlformats.org/officeDocument/2006/relationships/customXml" Target="../ink/ink2315.xml"/><Relationship Id="rId60" Type="http://schemas.openxmlformats.org/officeDocument/2006/relationships/customXml" Target="../ink/ink2288.xml"/><Relationship Id="rId81" Type="http://schemas.openxmlformats.org/officeDocument/2006/relationships/image" Target="../media/image2303.png"/><Relationship Id="rId135" Type="http://schemas.openxmlformats.org/officeDocument/2006/relationships/image" Target="../media/image2330.png"/><Relationship Id="rId156" Type="http://schemas.openxmlformats.org/officeDocument/2006/relationships/customXml" Target="../ink/ink2336.xml"/><Relationship Id="rId177" Type="http://schemas.openxmlformats.org/officeDocument/2006/relationships/image" Target="../media/image2351.png"/><Relationship Id="rId18" Type="http://schemas.openxmlformats.org/officeDocument/2006/relationships/customXml" Target="../ink/ink2267.xml"/><Relationship Id="rId39" Type="http://schemas.openxmlformats.org/officeDocument/2006/relationships/image" Target="../media/image2283.png"/><Relationship Id="rId50" Type="http://schemas.openxmlformats.org/officeDocument/2006/relationships/customXml" Target="../ink/ink2283.xml"/><Relationship Id="rId104" Type="http://schemas.openxmlformats.org/officeDocument/2006/relationships/customXml" Target="../ink/ink2310.xml"/><Relationship Id="rId125" Type="http://schemas.openxmlformats.org/officeDocument/2006/relationships/image" Target="../media/image2325.png"/><Relationship Id="rId146" Type="http://schemas.openxmlformats.org/officeDocument/2006/relationships/customXml" Target="../ink/ink2331.xml"/><Relationship Id="rId167" Type="http://schemas.openxmlformats.org/officeDocument/2006/relationships/image" Target="../media/image2346.png"/><Relationship Id="rId188" Type="http://schemas.openxmlformats.org/officeDocument/2006/relationships/customXml" Target="../ink/ink235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6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6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8.png"/><Relationship Id="rId18" Type="http://schemas.openxmlformats.org/officeDocument/2006/relationships/customXml" Target="../ink/ink8.xml"/><Relationship Id="rId3" Type="http://schemas.openxmlformats.org/officeDocument/2006/relationships/image" Target="../media/image3.emf"/><Relationship Id="rId21" Type="http://schemas.openxmlformats.org/officeDocument/2006/relationships/image" Target="../media/image12.png"/><Relationship Id="rId7" Type="http://schemas.openxmlformats.org/officeDocument/2006/relationships/image" Target="../media/image5.png"/><Relationship Id="rId12" Type="http://schemas.openxmlformats.org/officeDocument/2006/relationships/customXml" Target="../ink/ink5.xml"/><Relationship Id="rId17" Type="http://schemas.openxmlformats.org/officeDocument/2006/relationships/image" Target="../media/image10.png"/><Relationship Id="rId25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2.xml"/><Relationship Id="rId11" Type="http://schemas.openxmlformats.org/officeDocument/2006/relationships/image" Target="../media/image7.png"/><Relationship Id="rId24" Type="http://schemas.openxmlformats.org/officeDocument/2006/relationships/customXml" Target="../ink/ink11.xml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10" Type="http://schemas.openxmlformats.org/officeDocument/2006/relationships/customXml" Target="../ink/ink4.xml"/><Relationship Id="rId19" Type="http://schemas.openxmlformats.org/officeDocument/2006/relationships/image" Target="../media/image11.png"/><Relationship Id="rId4" Type="http://schemas.openxmlformats.org/officeDocument/2006/relationships/customXml" Target="../ink/ink1.xml"/><Relationship Id="rId9" Type="http://schemas.openxmlformats.org/officeDocument/2006/relationships/image" Target="../media/image6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2.png"/><Relationship Id="rId299" Type="http://schemas.openxmlformats.org/officeDocument/2006/relationships/image" Target="../media/image163.png"/><Relationship Id="rId21" Type="http://schemas.openxmlformats.org/officeDocument/2006/relationships/image" Target="../media/image24.png"/><Relationship Id="rId63" Type="http://schemas.openxmlformats.org/officeDocument/2006/relationships/image" Target="../media/image45.png"/><Relationship Id="rId159" Type="http://schemas.openxmlformats.org/officeDocument/2006/relationships/image" Target="../media/image93.png"/><Relationship Id="rId324" Type="http://schemas.openxmlformats.org/officeDocument/2006/relationships/customXml" Target="../ink/ink172.xml"/><Relationship Id="rId366" Type="http://schemas.openxmlformats.org/officeDocument/2006/relationships/customXml" Target="../ink/ink193.xml"/><Relationship Id="rId170" Type="http://schemas.openxmlformats.org/officeDocument/2006/relationships/customXml" Target="../ink/ink95.xml"/><Relationship Id="rId226" Type="http://schemas.openxmlformats.org/officeDocument/2006/relationships/customXml" Target="../ink/ink123.xml"/><Relationship Id="rId268" Type="http://schemas.openxmlformats.org/officeDocument/2006/relationships/customXml" Target="../ink/ink144.xml"/><Relationship Id="rId32" Type="http://schemas.openxmlformats.org/officeDocument/2006/relationships/customXml" Target="../ink/ink26.xml"/><Relationship Id="rId74" Type="http://schemas.openxmlformats.org/officeDocument/2006/relationships/customXml" Target="../ink/ink47.xml"/><Relationship Id="rId128" Type="http://schemas.openxmlformats.org/officeDocument/2006/relationships/customXml" Target="../ink/ink74.xml"/><Relationship Id="rId335" Type="http://schemas.openxmlformats.org/officeDocument/2006/relationships/image" Target="../media/image181.png"/><Relationship Id="rId5" Type="http://schemas.openxmlformats.org/officeDocument/2006/relationships/image" Target="../media/image16.png"/><Relationship Id="rId181" Type="http://schemas.openxmlformats.org/officeDocument/2006/relationships/image" Target="../media/image104.png"/><Relationship Id="rId237" Type="http://schemas.openxmlformats.org/officeDocument/2006/relationships/image" Target="../media/image132.png"/><Relationship Id="rId279" Type="http://schemas.openxmlformats.org/officeDocument/2006/relationships/image" Target="../media/image153.png"/><Relationship Id="rId43" Type="http://schemas.openxmlformats.org/officeDocument/2006/relationships/image" Target="../media/image35.png"/><Relationship Id="rId139" Type="http://schemas.openxmlformats.org/officeDocument/2006/relationships/image" Target="../media/image83.png"/><Relationship Id="rId290" Type="http://schemas.openxmlformats.org/officeDocument/2006/relationships/customXml" Target="../ink/ink155.xml"/><Relationship Id="rId304" Type="http://schemas.openxmlformats.org/officeDocument/2006/relationships/customXml" Target="../ink/ink162.xml"/><Relationship Id="rId346" Type="http://schemas.openxmlformats.org/officeDocument/2006/relationships/customXml" Target="../ink/ink183.xml"/><Relationship Id="rId85" Type="http://schemas.openxmlformats.org/officeDocument/2006/relationships/image" Target="../media/image56.png"/><Relationship Id="rId150" Type="http://schemas.openxmlformats.org/officeDocument/2006/relationships/customXml" Target="../ink/ink85.xml"/><Relationship Id="rId192" Type="http://schemas.openxmlformats.org/officeDocument/2006/relationships/customXml" Target="../ink/ink106.xml"/><Relationship Id="rId206" Type="http://schemas.openxmlformats.org/officeDocument/2006/relationships/customXml" Target="../ink/ink113.xml"/><Relationship Id="rId248" Type="http://schemas.openxmlformats.org/officeDocument/2006/relationships/customXml" Target="../ink/ink134.xml"/><Relationship Id="rId12" Type="http://schemas.openxmlformats.org/officeDocument/2006/relationships/customXml" Target="../ink/ink16.xml"/><Relationship Id="rId108" Type="http://schemas.openxmlformats.org/officeDocument/2006/relationships/customXml" Target="../ink/ink64.xml"/><Relationship Id="rId315" Type="http://schemas.openxmlformats.org/officeDocument/2006/relationships/image" Target="../media/image171.png"/><Relationship Id="rId357" Type="http://schemas.openxmlformats.org/officeDocument/2006/relationships/image" Target="../media/image192.png"/><Relationship Id="rId54" Type="http://schemas.openxmlformats.org/officeDocument/2006/relationships/customXml" Target="../ink/ink37.xml"/><Relationship Id="rId96" Type="http://schemas.openxmlformats.org/officeDocument/2006/relationships/customXml" Target="../ink/ink58.xml"/><Relationship Id="rId161" Type="http://schemas.openxmlformats.org/officeDocument/2006/relationships/image" Target="../media/image94.png"/><Relationship Id="rId217" Type="http://schemas.openxmlformats.org/officeDocument/2006/relationships/image" Target="../media/image122.png"/><Relationship Id="rId259" Type="http://schemas.openxmlformats.org/officeDocument/2006/relationships/image" Target="../media/image143.png"/><Relationship Id="rId23" Type="http://schemas.openxmlformats.org/officeDocument/2006/relationships/image" Target="../media/image25.png"/><Relationship Id="rId119" Type="http://schemas.openxmlformats.org/officeDocument/2006/relationships/image" Target="../media/image73.png"/><Relationship Id="rId270" Type="http://schemas.openxmlformats.org/officeDocument/2006/relationships/customXml" Target="../ink/ink145.xml"/><Relationship Id="rId326" Type="http://schemas.openxmlformats.org/officeDocument/2006/relationships/customXml" Target="../ink/ink173.xml"/><Relationship Id="rId65" Type="http://schemas.openxmlformats.org/officeDocument/2006/relationships/image" Target="../media/image46.png"/><Relationship Id="rId130" Type="http://schemas.openxmlformats.org/officeDocument/2006/relationships/customXml" Target="../ink/ink75.xml"/><Relationship Id="rId368" Type="http://schemas.openxmlformats.org/officeDocument/2006/relationships/customXml" Target="../ink/ink194.xml"/><Relationship Id="rId172" Type="http://schemas.openxmlformats.org/officeDocument/2006/relationships/customXml" Target="../ink/ink96.xml"/><Relationship Id="rId228" Type="http://schemas.openxmlformats.org/officeDocument/2006/relationships/customXml" Target="../ink/ink124.xml"/><Relationship Id="rId281" Type="http://schemas.openxmlformats.org/officeDocument/2006/relationships/image" Target="../media/image154.png"/><Relationship Id="rId337" Type="http://schemas.openxmlformats.org/officeDocument/2006/relationships/image" Target="../media/image182.png"/><Relationship Id="rId34" Type="http://schemas.openxmlformats.org/officeDocument/2006/relationships/customXml" Target="../ink/ink27.xml"/><Relationship Id="rId76" Type="http://schemas.openxmlformats.org/officeDocument/2006/relationships/customXml" Target="../ink/ink48.xml"/><Relationship Id="rId141" Type="http://schemas.openxmlformats.org/officeDocument/2006/relationships/image" Target="../media/image84.png"/><Relationship Id="rId7" Type="http://schemas.openxmlformats.org/officeDocument/2006/relationships/image" Target="../media/image17.png"/><Relationship Id="rId183" Type="http://schemas.openxmlformats.org/officeDocument/2006/relationships/image" Target="../media/image105.png"/><Relationship Id="rId239" Type="http://schemas.openxmlformats.org/officeDocument/2006/relationships/image" Target="../media/image133.png"/><Relationship Id="rId250" Type="http://schemas.openxmlformats.org/officeDocument/2006/relationships/customXml" Target="../ink/ink135.xml"/><Relationship Id="rId292" Type="http://schemas.openxmlformats.org/officeDocument/2006/relationships/customXml" Target="../ink/ink156.xml"/><Relationship Id="rId306" Type="http://schemas.openxmlformats.org/officeDocument/2006/relationships/customXml" Target="../ink/ink163.xml"/><Relationship Id="rId45" Type="http://schemas.openxmlformats.org/officeDocument/2006/relationships/image" Target="../media/image36.png"/><Relationship Id="rId87" Type="http://schemas.openxmlformats.org/officeDocument/2006/relationships/image" Target="../media/image57.png"/><Relationship Id="rId110" Type="http://schemas.openxmlformats.org/officeDocument/2006/relationships/customXml" Target="../ink/ink65.xml"/><Relationship Id="rId348" Type="http://schemas.openxmlformats.org/officeDocument/2006/relationships/customXml" Target="../ink/ink184.xml"/><Relationship Id="rId152" Type="http://schemas.openxmlformats.org/officeDocument/2006/relationships/customXml" Target="../ink/ink86.xml"/><Relationship Id="rId194" Type="http://schemas.openxmlformats.org/officeDocument/2006/relationships/customXml" Target="../ink/ink107.xml"/><Relationship Id="rId208" Type="http://schemas.openxmlformats.org/officeDocument/2006/relationships/customXml" Target="../ink/ink114.xml"/><Relationship Id="rId261" Type="http://schemas.openxmlformats.org/officeDocument/2006/relationships/image" Target="../media/image144.png"/><Relationship Id="rId14" Type="http://schemas.openxmlformats.org/officeDocument/2006/relationships/customXml" Target="../ink/ink17.xml"/><Relationship Id="rId56" Type="http://schemas.openxmlformats.org/officeDocument/2006/relationships/customXml" Target="../ink/ink38.xml"/><Relationship Id="rId317" Type="http://schemas.openxmlformats.org/officeDocument/2006/relationships/image" Target="../media/image172.png"/><Relationship Id="rId359" Type="http://schemas.openxmlformats.org/officeDocument/2006/relationships/image" Target="../media/image193.png"/><Relationship Id="rId98" Type="http://schemas.openxmlformats.org/officeDocument/2006/relationships/customXml" Target="../ink/ink59.xml"/><Relationship Id="rId121" Type="http://schemas.openxmlformats.org/officeDocument/2006/relationships/image" Target="../media/image74.png"/><Relationship Id="rId163" Type="http://schemas.openxmlformats.org/officeDocument/2006/relationships/image" Target="../media/image95.png"/><Relationship Id="rId219" Type="http://schemas.openxmlformats.org/officeDocument/2006/relationships/image" Target="../media/image123.png"/><Relationship Id="rId370" Type="http://schemas.openxmlformats.org/officeDocument/2006/relationships/customXml" Target="../ink/ink195.xml"/><Relationship Id="rId230" Type="http://schemas.openxmlformats.org/officeDocument/2006/relationships/customXml" Target="../ink/ink125.xml"/><Relationship Id="rId25" Type="http://schemas.openxmlformats.org/officeDocument/2006/relationships/image" Target="../media/image26.png"/><Relationship Id="rId67" Type="http://schemas.openxmlformats.org/officeDocument/2006/relationships/image" Target="../media/image47.png"/><Relationship Id="rId272" Type="http://schemas.openxmlformats.org/officeDocument/2006/relationships/customXml" Target="../ink/ink146.xml"/><Relationship Id="rId328" Type="http://schemas.openxmlformats.org/officeDocument/2006/relationships/customXml" Target="../ink/ink174.xml"/><Relationship Id="rId132" Type="http://schemas.openxmlformats.org/officeDocument/2006/relationships/customXml" Target="../ink/ink76.xml"/><Relationship Id="rId174" Type="http://schemas.openxmlformats.org/officeDocument/2006/relationships/customXml" Target="../ink/ink97.xml"/><Relationship Id="rId241" Type="http://schemas.openxmlformats.org/officeDocument/2006/relationships/image" Target="../media/image134.png"/><Relationship Id="rId15" Type="http://schemas.openxmlformats.org/officeDocument/2006/relationships/image" Target="../media/image21.png"/><Relationship Id="rId36" Type="http://schemas.openxmlformats.org/officeDocument/2006/relationships/customXml" Target="../ink/ink28.xml"/><Relationship Id="rId57" Type="http://schemas.openxmlformats.org/officeDocument/2006/relationships/image" Target="../media/image42.png"/><Relationship Id="rId262" Type="http://schemas.openxmlformats.org/officeDocument/2006/relationships/customXml" Target="../ink/ink141.xml"/><Relationship Id="rId283" Type="http://schemas.openxmlformats.org/officeDocument/2006/relationships/image" Target="../media/image155.png"/><Relationship Id="rId318" Type="http://schemas.openxmlformats.org/officeDocument/2006/relationships/customXml" Target="../ink/ink169.xml"/><Relationship Id="rId339" Type="http://schemas.openxmlformats.org/officeDocument/2006/relationships/image" Target="../media/image183.png"/><Relationship Id="rId78" Type="http://schemas.openxmlformats.org/officeDocument/2006/relationships/customXml" Target="../ink/ink49.xml"/><Relationship Id="rId99" Type="http://schemas.openxmlformats.org/officeDocument/2006/relationships/image" Target="../media/image63.png"/><Relationship Id="rId101" Type="http://schemas.openxmlformats.org/officeDocument/2006/relationships/image" Target="../media/image64.png"/><Relationship Id="rId122" Type="http://schemas.openxmlformats.org/officeDocument/2006/relationships/customXml" Target="../ink/ink71.xml"/><Relationship Id="rId143" Type="http://schemas.openxmlformats.org/officeDocument/2006/relationships/image" Target="../media/image85.png"/><Relationship Id="rId164" Type="http://schemas.openxmlformats.org/officeDocument/2006/relationships/customXml" Target="../ink/ink92.xml"/><Relationship Id="rId185" Type="http://schemas.openxmlformats.org/officeDocument/2006/relationships/image" Target="../media/image106.png"/><Relationship Id="rId350" Type="http://schemas.openxmlformats.org/officeDocument/2006/relationships/customXml" Target="../ink/ink185.xml"/><Relationship Id="rId371" Type="http://schemas.openxmlformats.org/officeDocument/2006/relationships/image" Target="../media/image199.png"/><Relationship Id="rId9" Type="http://schemas.openxmlformats.org/officeDocument/2006/relationships/image" Target="../media/image18.png"/><Relationship Id="rId210" Type="http://schemas.openxmlformats.org/officeDocument/2006/relationships/customXml" Target="../ink/ink115.xml"/><Relationship Id="rId26" Type="http://schemas.openxmlformats.org/officeDocument/2006/relationships/customXml" Target="../ink/ink23.xml"/><Relationship Id="rId231" Type="http://schemas.openxmlformats.org/officeDocument/2006/relationships/image" Target="../media/image129.png"/><Relationship Id="rId252" Type="http://schemas.openxmlformats.org/officeDocument/2006/relationships/customXml" Target="../ink/ink136.xml"/><Relationship Id="rId273" Type="http://schemas.openxmlformats.org/officeDocument/2006/relationships/image" Target="../media/image150.png"/><Relationship Id="rId294" Type="http://schemas.openxmlformats.org/officeDocument/2006/relationships/customXml" Target="../ink/ink157.xml"/><Relationship Id="rId308" Type="http://schemas.openxmlformats.org/officeDocument/2006/relationships/customXml" Target="../ink/ink164.xml"/><Relationship Id="rId329" Type="http://schemas.openxmlformats.org/officeDocument/2006/relationships/image" Target="../media/image178.png"/><Relationship Id="rId47" Type="http://schemas.openxmlformats.org/officeDocument/2006/relationships/image" Target="../media/image37.png"/><Relationship Id="rId68" Type="http://schemas.openxmlformats.org/officeDocument/2006/relationships/customXml" Target="../ink/ink44.xml"/><Relationship Id="rId89" Type="http://schemas.openxmlformats.org/officeDocument/2006/relationships/image" Target="../media/image58.png"/><Relationship Id="rId112" Type="http://schemas.openxmlformats.org/officeDocument/2006/relationships/customXml" Target="../ink/ink66.xml"/><Relationship Id="rId133" Type="http://schemas.openxmlformats.org/officeDocument/2006/relationships/image" Target="../media/image80.png"/><Relationship Id="rId154" Type="http://schemas.openxmlformats.org/officeDocument/2006/relationships/customXml" Target="../ink/ink87.xml"/><Relationship Id="rId175" Type="http://schemas.openxmlformats.org/officeDocument/2006/relationships/image" Target="../media/image101.png"/><Relationship Id="rId340" Type="http://schemas.openxmlformats.org/officeDocument/2006/relationships/customXml" Target="../ink/ink180.xml"/><Relationship Id="rId361" Type="http://schemas.openxmlformats.org/officeDocument/2006/relationships/image" Target="../media/image194.png"/><Relationship Id="rId196" Type="http://schemas.openxmlformats.org/officeDocument/2006/relationships/customXml" Target="../ink/ink108.xml"/><Relationship Id="rId200" Type="http://schemas.openxmlformats.org/officeDocument/2006/relationships/customXml" Target="../ink/ink110.xml"/><Relationship Id="rId16" Type="http://schemas.openxmlformats.org/officeDocument/2006/relationships/customXml" Target="../ink/ink18.xml"/><Relationship Id="rId221" Type="http://schemas.openxmlformats.org/officeDocument/2006/relationships/image" Target="../media/image124.png"/><Relationship Id="rId242" Type="http://schemas.openxmlformats.org/officeDocument/2006/relationships/customXml" Target="../ink/ink131.xml"/><Relationship Id="rId263" Type="http://schemas.openxmlformats.org/officeDocument/2006/relationships/image" Target="../media/image145.png"/><Relationship Id="rId284" Type="http://schemas.openxmlformats.org/officeDocument/2006/relationships/customXml" Target="../ink/ink152.xml"/><Relationship Id="rId319" Type="http://schemas.openxmlformats.org/officeDocument/2006/relationships/image" Target="../media/image173.png"/><Relationship Id="rId37" Type="http://schemas.openxmlformats.org/officeDocument/2006/relationships/image" Target="../media/image32.png"/><Relationship Id="rId58" Type="http://schemas.openxmlformats.org/officeDocument/2006/relationships/customXml" Target="../ink/ink39.xml"/><Relationship Id="rId79" Type="http://schemas.openxmlformats.org/officeDocument/2006/relationships/image" Target="../media/image53.png"/><Relationship Id="rId102" Type="http://schemas.openxmlformats.org/officeDocument/2006/relationships/customXml" Target="../ink/ink61.xml"/><Relationship Id="rId123" Type="http://schemas.openxmlformats.org/officeDocument/2006/relationships/image" Target="../media/image75.png"/><Relationship Id="rId144" Type="http://schemas.openxmlformats.org/officeDocument/2006/relationships/customXml" Target="../ink/ink82.xml"/><Relationship Id="rId330" Type="http://schemas.openxmlformats.org/officeDocument/2006/relationships/customXml" Target="../ink/ink175.xml"/><Relationship Id="rId90" Type="http://schemas.openxmlformats.org/officeDocument/2006/relationships/customXml" Target="../ink/ink55.xml"/><Relationship Id="rId165" Type="http://schemas.openxmlformats.org/officeDocument/2006/relationships/image" Target="../media/image96.png"/><Relationship Id="rId186" Type="http://schemas.openxmlformats.org/officeDocument/2006/relationships/customXml" Target="../ink/ink103.xml"/><Relationship Id="rId351" Type="http://schemas.openxmlformats.org/officeDocument/2006/relationships/image" Target="../media/image189.png"/><Relationship Id="rId211" Type="http://schemas.openxmlformats.org/officeDocument/2006/relationships/image" Target="../media/image119.png"/><Relationship Id="rId232" Type="http://schemas.openxmlformats.org/officeDocument/2006/relationships/customXml" Target="../ink/ink126.xml"/><Relationship Id="rId253" Type="http://schemas.openxmlformats.org/officeDocument/2006/relationships/image" Target="../media/image140.png"/><Relationship Id="rId274" Type="http://schemas.openxmlformats.org/officeDocument/2006/relationships/customXml" Target="../ink/ink147.xml"/><Relationship Id="rId295" Type="http://schemas.openxmlformats.org/officeDocument/2006/relationships/image" Target="../media/image161.png"/><Relationship Id="rId309" Type="http://schemas.openxmlformats.org/officeDocument/2006/relationships/image" Target="../media/image168.png"/><Relationship Id="rId27" Type="http://schemas.openxmlformats.org/officeDocument/2006/relationships/image" Target="../media/image27.png"/><Relationship Id="rId48" Type="http://schemas.openxmlformats.org/officeDocument/2006/relationships/customXml" Target="../ink/ink34.xml"/><Relationship Id="rId69" Type="http://schemas.openxmlformats.org/officeDocument/2006/relationships/image" Target="../media/image48.png"/><Relationship Id="rId113" Type="http://schemas.openxmlformats.org/officeDocument/2006/relationships/image" Target="../media/image70.png"/><Relationship Id="rId134" Type="http://schemas.openxmlformats.org/officeDocument/2006/relationships/customXml" Target="../ink/ink77.xml"/><Relationship Id="rId320" Type="http://schemas.openxmlformats.org/officeDocument/2006/relationships/customXml" Target="../ink/ink170.xml"/><Relationship Id="rId80" Type="http://schemas.openxmlformats.org/officeDocument/2006/relationships/customXml" Target="../ink/ink50.xml"/><Relationship Id="rId155" Type="http://schemas.openxmlformats.org/officeDocument/2006/relationships/image" Target="../media/image91.png"/><Relationship Id="rId176" Type="http://schemas.openxmlformats.org/officeDocument/2006/relationships/customXml" Target="../ink/ink98.xml"/><Relationship Id="rId197" Type="http://schemas.openxmlformats.org/officeDocument/2006/relationships/image" Target="../media/image112.png"/><Relationship Id="rId341" Type="http://schemas.openxmlformats.org/officeDocument/2006/relationships/image" Target="../media/image184.png"/><Relationship Id="rId362" Type="http://schemas.openxmlformats.org/officeDocument/2006/relationships/customXml" Target="../ink/ink191.xml"/><Relationship Id="rId201" Type="http://schemas.openxmlformats.org/officeDocument/2006/relationships/image" Target="../media/image114.png"/><Relationship Id="rId222" Type="http://schemas.openxmlformats.org/officeDocument/2006/relationships/customXml" Target="../ink/ink121.xml"/><Relationship Id="rId243" Type="http://schemas.openxmlformats.org/officeDocument/2006/relationships/image" Target="../media/image135.png"/><Relationship Id="rId264" Type="http://schemas.openxmlformats.org/officeDocument/2006/relationships/customXml" Target="../ink/ink142.xml"/><Relationship Id="rId285" Type="http://schemas.openxmlformats.org/officeDocument/2006/relationships/image" Target="../media/image156.png"/><Relationship Id="rId17" Type="http://schemas.openxmlformats.org/officeDocument/2006/relationships/image" Target="../media/image22.png"/><Relationship Id="rId38" Type="http://schemas.openxmlformats.org/officeDocument/2006/relationships/customXml" Target="../ink/ink29.xml"/><Relationship Id="rId59" Type="http://schemas.openxmlformats.org/officeDocument/2006/relationships/image" Target="../media/image43.png"/><Relationship Id="rId103" Type="http://schemas.openxmlformats.org/officeDocument/2006/relationships/image" Target="../media/image65.png"/><Relationship Id="rId124" Type="http://schemas.openxmlformats.org/officeDocument/2006/relationships/customXml" Target="../ink/ink72.xml"/><Relationship Id="rId310" Type="http://schemas.openxmlformats.org/officeDocument/2006/relationships/customXml" Target="../ink/ink165.xml"/><Relationship Id="rId70" Type="http://schemas.openxmlformats.org/officeDocument/2006/relationships/customXml" Target="../ink/ink45.xml"/><Relationship Id="rId91" Type="http://schemas.openxmlformats.org/officeDocument/2006/relationships/image" Target="../media/image59.png"/><Relationship Id="rId145" Type="http://schemas.openxmlformats.org/officeDocument/2006/relationships/image" Target="../media/image86.png"/><Relationship Id="rId166" Type="http://schemas.openxmlformats.org/officeDocument/2006/relationships/customXml" Target="../ink/ink93.xml"/><Relationship Id="rId187" Type="http://schemas.openxmlformats.org/officeDocument/2006/relationships/image" Target="../media/image107.png"/><Relationship Id="rId331" Type="http://schemas.openxmlformats.org/officeDocument/2006/relationships/image" Target="../media/image179.png"/><Relationship Id="rId352" Type="http://schemas.openxmlformats.org/officeDocument/2006/relationships/customXml" Target="../ink/ink186.xml"/><Relationship Id="rId1" Type="http://schemas.openxmlformats.org/officeDocument/2006/relationships/slideLayout" Target="../slideLayouts/slideLayout12.xml"/><Relationship Id="rId212" Type="http://schemas.openxmlformats.org/officeDocument/2006/relationships/customXml" Target="../ink/ink116.xml"/><Relationship Id="rId233" Type="http://schemas.openxmlformats.org/officeDocument/2006/relationships/image" Target="../media/image130.png"/><Relationship Id="rId254" Type="http://schemas.openxmlformats.org/officeDocument/2006/relationships/customXml" Target="../ink/ink137.xml"/><Relationship Id="rId28" Type="http://schemas.openxmlformats.org/officeDocument/2006/relationships/customXml" Target="../ink/ink24.xml"/><Relationship Id="rId49" Type="http://schemas.openxmlformats.org/officeDocument/2006/relationships/image" Target="../media/image38.png"/><Relationship Id="rId114" Type="http://schemas.openxmlformats.org/officeDocument/2006/relationships/customXml" Target="../ink/ink67.xml"/><Relationship Id="rId275" Type="http://schemas.openxmlformats.org/officeDocument/2006/relationships/image" Target="../media/image151.png"/><Relationship Id="rId296" Type="http://schemas.openxmlformats.org/officeDocument/2006/relationships/customXml" Target="../ink/ink158.xml"/><Relationship Id="rId300" Type="http://schemas.openxmlformats.org/officeDocument/2006/relationships/customXml" Target="../ink/ink160.xml"/><Relationship Id="rId60" Type="http://schemas.openxmlformats.org/officeDocument/2006/relationships/customXml" Target="../ink/ink40.xml"/><Relationship Id="rId81" Type="http://schemas.openxmlformats.org/officeDocument/2006/relationships/image" Target="../media/image54.png"/><Relationship Id="rId135" Type="http://schemas.openxmlformats.org/officeDocument/2006/relationships/image" Target="../media/image81.png"/><Relationship Id="rId156" Type="http://schemas.openxmlformats.org/officeDocument/2006/relationships/customXml" Target="../ink/ink88.xml"/><Relationship Id="rId177" Type="http://schemas.openxmlformats.org/officeDocument/2006/relationships/image" Target="../media/image102.png"/><Relationship Id="rId198" Type="http://schemas.openxmlformats.org/officeDocument/2006/relationships/customXml" Target="../ink/ink109.xml"/><Relationship Id="rId321" Type="http://schemas.openxmlformats.org/officeDocument/2006/relationships/image" Target="../media/image174.png"/><Relationship Id="rId342" Type="http://schemas.openxmlformats.org/officeDocument/2006/relationships/customXml" Target="../ink/ink181.xml"/><Relationship Id="rId363" Type="http://schemas.openxmlformats.org/officeDocument/2006/relationships/image" Target="../media/image195.png"/><Relationship Id="rId202" Type="http://schemas.openxmlformats.org/officeDocument/2006/relationships/customXml" Target="../ink/ink111.xml"/><Relationship Id="rId223" Type="http://schemas.openxmlformats.org/officeDocument/2006/relationships/image" Target="../media/image125.png"/><Relationship Id="rId244" Type="http://schemas.openxmlformats.org/officeDocument/2006/relationships/customXml" Target="../ink/ink132.xml"/><Relationship Id="rId18" Type="http://schemas.openxmlformats.org/officeDocument/2006/relationships/customXml" Target="../ink/ink19.xml"/><Relationship Id="rId39" Type="http://schemas.openxmlformats.org/officeDocument/2006/relationships/image" Target="../media/image33.png"/><Relationship Id="rId265" Type="http://schemas.openxmlformats.org/officeDocument/2006/relationships/image" Target="../media/image146.png"/><Relationship Id="rId286" Type="http://schemas.openxmlformats.org/officeDocument/2006/relationships/customXml" Target="../ink/ink153.xml"/><Relationship Id="rId50" Type="http://schemas.openxmlformats.org/officeDocument/2006/relationships/customXml" Target="../ink/ink35.xml"/><Relationship Id="rId104" Type="http://schemas.openxmlformats.org/officeDocument/2006/relationships/customXml" Target="../ink/ink62.xml"/><Relationship Id="rId125" Type="http://schemas.openxmlformats.org/officeDocument/2006/relationships/image" Target="../media/image76.png"/><Relationship Id="rId146" Type="http://schemas.openxmlformats.org/officeDocument/2006/relationships/customXml" Target="../ink/ink83.xml"/><Relationship Id="rId167" Type="http://schemas.openxmlformats.org/officeDocument/2006/relationships/image" Target="../media/image97.png"/><Relationship Id="rId188" Type="http://schemas.openxmlformats.org/officeDocument/2006/relationships/customXml" Target="../ink/ink104.xml"/><Relationship Id="rId311" Type="http://schemas.openxmlformats.org/officeDocument/2006/relationships/image" Target="../media/image169.png"/><Relationship Id="rId332" Type="http://schemas.openxmlformats.org/officeDocument/2006/relationships/customXml" Target="../ink/ink176.xml"/><Relationship Id="rId353" Type="http://schemas.openxmlformats.org/officeDocument/2006/relationships/image" Target="../media/image190.png"/><Relationship Id="rId71" Type="http://schemas.openxmlformats.org/officeDocument/2006/relationships/image" Target="../media/image49.png"/><Relationship Id="rId92" Type="http://schemas.openxmlformats.org/officeDocument/2006/relationships/customXml" Target="../ink/ink56.xml"/><Relationship Id="rId213" Type="http://schemas.openxmlformats.org/officeDocument/2006/relationships/image" Target="../media/image120.png"/><Relationship Id="rId234" Type="http://schemas.openxmlformats.org/officeDocument/2006/relationships/customXml" Target="../ink/ink127.xml"/><Relationship Id="rId2" Type="http://schemas.openxmlformats.org/officeDocument/2006/relationships/notesSlide" Target="../notesSlides/notesSlide4.xml"/><Relationship Id="rId29" Type="http://schemas.openxmlformats.org/officeDocument/2006/relationships/image" Target="../media/image28.png"/><Relationship Id="rId255" Type="http://schemas.openxmlformats.org/officeDocument/2006/relationships/image" Target="../media/image141.png"/><Relationship Id="rId276" Type="http://schemas.openxmlformats.org/officeDocument/2006/relationships/customXml" Target="../ink/ink148.xml"/><Relationship Id="rId297" Type="http://schemas.openxmlformats.org/officeDocument/2006/relationships/image" Target="../media/image162.png"/><Relationship Id="rId40" Type="http://schemas.openxmlformats.org/officeDocument/2006/relationships/customXml" Target="../ink/ink30.xml"/><Relationship Id="rId115" Type="http://schemas.openxmlformats.org/officeDocument/2006/relationships/image" Target="../media/image71.png"/><Relationship Id="rId136" Type="http://schemas.openxmlformats.org/officeDocument/2006/relationships/customXml" Target="../ink/ink78.xml"/><Relationship Id="rId157" Type="http://schemas.openxmlformats.org/officeDocument/2006/relationships/image" Target="../media/image92.png"/><Relationship Id="rId178" Type="http://schemas.openxmlformats.org/officeDocument/2006/relationships/customXml" Target="../ink/ink99.xml"/><Relationship Id="rId301" Type="http://schemas.openxmlformats.org/officeDocument/2006/relationships/image" Target="../media/image164.png"/><Relationship Id="rId322" Type="http://schemas.openxmlformats.org/officeDocument/2006/relationships/customXml" Target="../ink/ink171.xml"/><Relationship Id="rId343" Type="http://schemas.openxmlformats.org/officeDocument/2006/relationships/image" Target="../media/image185.png"/><Relationship Id="rId364" Type="http://schemas.openxmlformats.org/officeDocument/2006/relationships/customXml" Target="../ink/ink192.xml"/><Relationship Id="rId61" Type="http://schemas.openxmlformats.org/officeDocument/2006/relationships/image" Target="../media/image44.png"/><Relationship Id="rId82" Type="http://schemas.openxmlformats.org/officeDocument/2006/relationships/customXml" Target="../ink/ink51.xml"/><Relationship Id="rId199" Type="http://schemas.openxmlformats.org/officeDocument/2006/relationships/image" Target="../media/image113.png"/><Relationship Id="rId203" Type="http://schemas.openxmlformats.org/officeDocument/2006/relationships/image" Target="../media/image115.png"/><Relationship Id="rId19" Type="http://schemas.openxmlformats.org/officeDocument/2006/relationships/image" Target="../media/image23.png"/><Relationship Id="rId224" Type="http://schemas.openxmlformats.org/officeDocument/2006/relationships/customXml" Target="../ink/ink122.xml"/><Relationship Id="rId245" Type="http://schemas.openxmlformats.org/officeDocument/2006/relationships/image" Target="../media/image136.png"/><Relationship Id="rId266" Type="http://schemas.openxmlformats.org/officeDocument/2006/relationships/customXml" Target="../ink/ink143.xml"/><Relationship Id="rId287" Type="http://schemas.openxmlformats.org/officeDocument/2006/relationships/image" Target="../media/image157.png"/><Relationship Id="rId30" Type="http://schemas.openxmlformats.org/officeDocument/2006/relationships/customXml" Target="../ink/ink25.xml"/><Relationship Id="rId105" Type="http://schemas.openxmlformats.org/officeDocument/2006/relationships/image" Target="../media/image66.png"/><Relationship Id="rId126" Type="http://schemas.openxmlformats.org/officeDocument/2006/relationships/customXml" Target="../ink/ink73.xml"/><Relationship Id="rId147" Type="http://schemas.openxmlformats.org/officeDocument/2006/relationships/image" Target="../media/image87.png"/><Relationship Id="rId168" Type="http://schemas.openxmlformats.org/officeDocument/2006/relationships/customXml" Target="../ink/ink94.xml"/><Relationship Id="rId312" Type="http://schemas.openxmlformats.org/officeDocument/2006/relationships/customXml" Target="../ink/ink166.xml"/><Relationship Id="rId333" Type="http://schemas.openxmlformats.org/officeDocument/2006/relationships/image" Target="../media/image180.png"/><Relationship Id="rId354" Type="http://schemas.openxmlformats.org/officeDocument/2006/relationships/customXml" Target="../ink/ink187.xml"/><Relationship Id="rId51" Type="http://schemas.openxmlformats.org/officeDocument/2006/relationships/image" Target="../media/image39.png"/><Relationship Id="rId72" Type="http://schemas.openxmlformats.org/officeDocument/2006/relationships/customXml" Target="../ink/ink46.xml"/><Relationship Id="rId93" Type="http://schemas.openxmlformats.org/officeDocument/2006/relationships/image" Target="../media/image60.png"/><Relationship Id="rId189" Type="http://schemas.openxmlformats.org/officeDocument/2006/relationships/image" Target="../media/image108.png"/><Relationship Id="rId3" Type="http://schemas.openxmlformats.org/officeDocument/2006/relationships/image" Target="../media/image15.emf"/><Relationship Id="rId214" Type="http://schemas.openxmlformats.org/officeDocument/2006/relationships/customXml" Target="../ink/ink117.xml"/><Relationship Id="rId235" Type="http://schemas.openxmlformats.org/officeDocument/2006/relationships/image" Target="../media/image131.png"/><Relationship Id="rId256" Type="http://schemas.openxmlformats.org/officeDocument/2006/relationships/customXml" Target="../ink/ink138.xml"/><Relationship Id="rId277" Type="http://schemas.openxmlformats.org/officeDocument/2006/relationships/image" Target="../media/image152.png"/><Relationship Id="rId298" Type="http://schemas.openxmlformats.org/officeDocument/2006/relationships/customXml" Target="../ink/ink159.xml"/><Relationship Id="rId116" Type="http://schemas.openxmlformats.org/officeDocument/2006/relationships/customXml" Target="../ink/ink68.xml"/><Relationship Id="rId137" Type="http://schemas.openxmlformats.org/officeDocument/2006/relationships/image" Target="../media/image82.png"/><Relationship Id="rId158" Type="http://schemas.openxmlformats.org/officeDocument/2006/relationships/customXml" Target="../ink/ink89.xml"/><Relationship Id="rId302" Type="http://schemas.openxmlformats.org/officeDocument/2006/relationships/customXml" Target="../ink/ink161.xml"/><Relationship Id="rId323" Type="http://schemas.openxmlformats.org/officeDocument/2006/relationships/image" Target="../media/image175.png"/><Relationship Id="rId344" Type="http://schemas.openxmlformats.org/officeDocument/2006/relationships/customXml" Target="../ink/ink182.xml"/><Relationship Id="rId20" Type="http://schemas.openxmlformats.org/officeDocument/2006/relationships/customXml" Target="../ink/ink20.xml"/><Relationship Id="rId41" Type="http://schemas.openxmlformats.org/officeDocument/2006/relationships/image" Target="../media/image34.png"/><Relationship Id="rId62" Type="http://schemas.openxmlformats.org/officeDocument/2006/relationships/customXml" Target="../ink/ink41.xml"/><Relationship Id="rId83" Type="http://schemas.openxmlformats.org/officeDocument/2006/relationships/image" Target="../media/image55.png"/><Relationship Id="rId179" Type="http://schemas.openxmlformats.org/officeDocument/2006/relationships/image" Target="../media/image103.png"/><Relationship Id="rId365" Type="http://schemas.openxmlformats.org/officeDocument/2006/relationships/image" Target="../media/image196.png"/><Relationship Id="rId190" Type="http://schemas.openxmlformats.org/officeDocument/2006/relationships/customXml" Target="../ink/ink105.xml"/><Relationship Id="rId204" Type="http://schemas.openxmlformats.org/officeDocument/2006/relationships/customXml" Target="../ink/ink112.xml"/><Relationship Id="rId225" Type="http://schemas.openxmlformats.org/officeDocument/2006/relationships/image" Target="../media/image126.png"/><Relationship Id="rId246" Type="http://schemas.openxmlformats.org/officeDocument/2006/relationships/customXml" Target="../ink/ink133.xml"/><Relationship Id="rId267" Type="http://schemas.openxmlformats.org/officeDocument/2006/relationships/image" Target="../media/image147.png"/><Relationship Id="rId288" Type="http://schemas.openxmlformats.org/officeDocument/2006/relationships/customXml" Target="../ink/ink154.xml"/><Relationship Id="rId106" Type="http://schemas.openxmlformats.org/officeDocument/2006/relationships/customXml" Target="../ink/ink63.xml"/><Relationship Id="rId127" Type="http://schemas.openxmlformats.org/officeDocument/2006/relationships/image" Target="../media/image77.png"/><Relationship Id="rId313" Type="http://schemas.openxmlformats.org/officeDocument/2006/relationships/image" Target="../media/image170.png"/><Relationship Id="rId10" Type="http://schemas.openxmlformats.org/officeDocument/2006/relationships/customXml" Target="../ink/ink15.xml"/><Relationship Id="rId31" Type="http://schemas.openxmlformats.org/officeDocument/2006/relationships/image" Target="../media/image29.png"/><Relationship Id="rId52" Type="http://schemas.openxmlformats.org/officeDocument/2006/relationships/customXml" Target="../ink/ink36.xml"/><Relationship Id="rId73" Type="http://schemas.openxmlformats.org/officeDocument/2006/relationships/image" Target="../media/image50.png"/><Relationship Id="rId94" Type="http://schemas.openxmlformats.org/officeDocument/2006/relationships/customXml" Target="../ink/ink57.xml"/><Relationship Id="rId148" Type="http://schemas.openxmlformats.org/officeDocument/2006/relationships/customXml" Target="../ink/ink84.xml"/><Relationship Id="rId169" Type="http://schemas.openxmlformats.org/officeDocument/2006/relationships/image" Target="../media/image98.png"/><Relationship Id="rId334" Type="http://schemas.openxmlformats.org/officeDocument/2006/relationships/customXml" Target="../ink/ink177.xml"/><Relationship Id="rId355" Type="http://schemas.openxmlformats.org/officeDocument/2006/relationships/image" Target="../media/image191.png"/><Relationship Id="rId4" Type="http://schemas.openxmlformats.org/officeDocument/2006/relationships/customXml" Target="../ink/ink12.xml"/><Relationship Id="rId180" Type="http://schemas.openxmlformats.org/officeDocument/2006/relationships/customXml" Target="../ink/ink100.xml"/><Relationship Id="rId215" Type="http://schemas.openxmlformats.org/officeDocument/2006/relationships/image" Target="../media/image121.png"/><Relationship Id="rId236" Type="http://schemas.openxmlformats.org/officeDocument/2006/relationships/customXml" Target="../ink/ink128.xml"/><Relationship Id="rId257" Type="http://schemas.openxmlformats.org/officeDocument/2006/relationships/image" Target="../media/image142.png"/><Relationship Id="rId278" Type="http://schemas.openxmlformats.org/officeDocument/2006/relationships/customXml" Target="../ink/ink149.xml"/><Relationship Id="rId303" Type="http://schemas.openxmlformats.org/officeDocument/2006/relationships/image" Target="../media/image165.png"/><Relationship Id="rId42" Type="http://schemas.openxmlformats.org/officeDocument/2006/relationships/customXml" Target="../ink/ink31.xml"/><Relationship Id="rId84" Type="http://schemas.openxmlformats.org/officeDocument/2006/relationships/customXml" Target="../ink/ink52.xml"/><Relationship Id="rId138" Type="http://schemas.openxmlformats.org/officeDocument/2006/relationships/customXml" Target="../ink/ink79.xml"/><Relationship Id="rId345" Type="http://schemas.openxmlformats.org/officeDocument/2006/relationships/image" Target="../media/image186.png"/><Relationship Id="rId191" Type="http://schemas.openxmlformats.org/officeDocument/2006/relationships/image" Target="../media/image109.png"/><Relationship Id="rId205" Type="http://schemas.openxmlformats.org/officeDocument/2006/relationships/image" Target="../media/image116.png"/><Relationship Id="rId247" Type="http://schemas.openxmlformats.org/officeDocument/2006/relationships/image" Target="../media/image137.png"/><Relationship Id="rId107" Type="http://schemas.openxmlformats.org/officeDocument/2006/relationships/image" Target="../media/image67.png"/><Relationship Id="rId289" Type="http://schemas.openxmlformats.org/officeDocument/2006/relationships/image" Target="../media/image158.png"/><Relationship Id="rId11" Type="http://schemas.openxmlformats.org/officeDocument/2006/relationships/image" Target="../media/image19.png"/><Relationship Id="rId53" Type="http://schemas.openxmlformats.org/officeDocument/2006/relationships/image" Target="../media/image40.png"/><Relationship Id="rId149" Type="http://schemas.openxmlformats.org/officeDocument/2006/relationships/image" Target="../media/image88.png"/><Relationship Id="rId314" Type="http://schemas.openxmlformats.org/officeDocument/2006/relationships/customXml" Target="../ink/ink167.xml"/><Relationship Id="rId356" Type="http://schemas.openxmlformats.org/officeDocument/2006/relationships/customXml" Target="../ink/ink188.xml"/><Relationship Id="rId95" Type="http://schemas.openxmlformats.org/officeDocument/2006/relationships/image" Target="../media/image61.png"/><Relationship Id="rId160" Type="http://schemas.openxmlformats.org/officeDocument/2006/relationships/customXml" Target="../ink/ink90.xml"/><Relationship Id="rId216" Type="http://schemas.openxmlformats.org/officeDocument/2006/relationships/customXml" Target="../ink/ink118.xml"/><Relationship Id="rId258" Type="http://schemas.openxmlformats.org/officeDocument/2006/relationships/customXml" Target="../ink/ink139.xml"/><Relationship Id="rId22" Type="http://schemas.openxmlformats.org/officeDocument/2006/relationships/customXml" Target="../ink/ink21.xml"/><Relationship Id="rId64" Type="http://schemas.openxmlformats.org/officeDocument/2006/relationships/customXml" Target="../ink/ink42.xml"/><Relationship Id="rId118" Type="http://schemas.openxmlformats.org/officeDocument/2006/relationships/customXml" Target="../ink/ink69.xml"/><Relationship Id="rId325" Type="http://schemas.openxmlformats.org/officeDocument/2006/relationships/image" Target="../media/image176.png"/><Relationship Id="rId367" Type="http://schemas.openxmlformats.org/officeDocument/2006/relationships/image" Target="../media/image197.png"/><Relationship Id="rId171" Type="http://schemas.openxmlformats.org/officeDocument/2006/relationships/image" Target="../media/image99.png"/><Relationship Id="rId227" Type="http://schemas.openxmlformats.org/officeDocument/2006/relationships/image" Target="../media/image127.png"/><Relationship Id="rId269" Type="http://schemas.openxmlformats.org/officeDocument/2006/relationships/image" Target="../media/image148.png"/><Relationship Id="rId33" Type="http://schemas.openxmlformats.org/officeDocument/2006/relationships/image" Target="../media/image30.png"/><Relationship Id="rId129" Type="http://schemas.openxmlformats.org/officeDocument/2006/relationships/image" Target="../media/image78.png"/><Relationship Id="rId280" Type="http://schemas.openxmlformats.org/officeDocument/2006/relationships/customXml" Target="../ink/ink150.xml"/><Relationship Id="rId336" Type="http://schemas.openxmlformats.org/officeDocument/2006/relationships/customXml" Target="../ink/ink178.xml"/><Relationship Id="rId75" Type="http://schemas.openxmlformats.org/officeDocument/2006/relationships/image" Target="../media/image51.png"/><Relationship Id="rId140" Type="http://schemas.openxmlformats.org/officeDocument/2006/relationships/customXml" Target="../ink/ink80.xml"/><Relationship Id="rId182" Type="http://schemas.openxmlformats.org/officeDocument/2006/relationships/customXml" Target="../ink/ink101.xml"/><Relationship Id="rId6" Type="http://schemas.openxmlformats.org/officeDocument/2006/relationships/customXml" Target="../ink/ink13.xml"/><Relationship Id="rId238" Type="http://schemas.openxmlformats.org/officeDocument/2006/relationships/customXml" Target="../ink/ink129.xml"/><Relationship Id="rId291" Type="http://schemas.openxmlformats.org/officeDocument/2006/relationships/image" Target="../media/image159.png"/><Relationship Id="rId305" Type="http://schemas.openxmlformats.org/officeDocument/2006/relationships/image" Target="../media/image166.png"/><Relationship Id="rId347" Type="http://schemas.openxmlformats.org/officeDocument/2006/relationships/image" Target="../media/image187.png"/><Relationship Id="rId44" Type="http://schemas.openxmlformats.org/officeDocument/2006/relationships/customXml" Target="../ink/ink32.xml"/><Relationship Id="rId86" Type="http://schemas.openxmlformats.org/officeDocument/2006/relationships/customXml" Target="../ink/ink53.xml"/><Relationship Id="rId151" Type="http://schemas.openxmlformats.org/officeDocument/2006/relationships/image" Target="../media/image89.png"/><Relationship Id="rId193" Type="http://schemas.openxmlformats.org/officeDocument/2006/relationships/image" Target="../media/image110.png"/><Relationship Id="rId207" Type="http://schemas.openxmlformats.org/officeDocument/2006/relationships/image" Target="../media/image117.png"/><Relationship Id="rId249" Type="http://schemas.openxmlformats.org/officeDocument/2006/relationships/image" Target="../media/image138.png"/><Relationship Id="rId13" Type="http://schemas.openxmlformats.org/officeDocument/2006/relationships/image" Target="../media/image20.png"/><Relationship Id="rId109" Type="http://schemas.openxmlformats.org/officeDocument/2006/relationships/image" Target="../media/image68.png"/><Relationship Id="rId260" Type="http://schemas.openxmlformats.org/officeDocument/2006/relationships/customXml" Target="../ink/ink140.xml"/><Relationship Id="rId316" Type="http://schemas.openxmlformats.org/officeDocument/2006/relationships/customXml" Target="../ink/ink168.xml"/><Relationship Id="rId55" Type="http://schemas.openxmlformats.org/officeDocument/2006/relationships/image" Target="../media/image41.png"/><Relationship Id="rId97" Type="http://schemas.openxmlformats.org/officeDocument/2006/relationships/image" Target="../media/image62.png"/><Relationship Id="rId120" Type="http://schemas.openxmlformats.org/officeDocument/2006/relationships/customXml" Target="../ink/ink70.xml"/><Relationship Id="rId358" Type="http://schemas.openxmlformats.org/officeDocument/2006/relationships/customXml" Target="../ink/ink189.xml"/><Relationship Id="rId162" Type="http://schemas.openxmlformats.org/officeDocument/2006/relationships/customXml" Target="../ink/ink91.xml"/><Relationship Id="rId218" Type="http://schemas.openxmlformats.org/officeDocument/2006/relationships/customXml" Target="../ink/ink119.xml"/><Relationship Id="rId271" Type="http://schemas.openxmlformats.org/officeDocument/2006/relationships/image" Target="../media/image149.png"/><Relationship Id="rId24" Type="http://schemas.openxmlformats.org/officeDocument/2006/relationships/customXml" Target="../ink/ink22.xml"/><Relationship Id="rId66" Type="http://schemas.openxmlformats.org/officeDocument/2006/relationships/customXml" Target="../ink/ink43.xml"/><Relationship Id="rId131" Type="http://schemas.openxmlformats.org/officeDocument/2006/relationships/image" Target="../media/image79.png"/><Relationship Id="rId327" Type="http://schemas.openxmlformats.org/officeDocument/2006/relationships/image" Target="../media/image177.png"/><Relationship Id="rId369" Type="http://schemas.openxmlformats.org/officeDocument/2006/relationships/image" Target="../media/image198.png"/><Relationship Id="rId173" Type="http://schemas.openxmlformats.org/officeDocument/2006/relationships/image" Target="../media/image100.png"/><Relationship Id="rId229" Type="http://schemas.openxmlformats.org/officeDocument/2006/relationships/image" Target="../media/image128.png"/><Relationship Id="rId240" Type="http://schemas.openxmlformats.org/officeDocument/2006/relationships/customXml" Target="../ink/ink130.xml"/><Relationship Id="rId35" Type="http://schemas.openxmlformats.org/officeDocument/2006/relationships/image" Target="../media/image31.png"/><Relationship Id="rId77" Type="http://schemas.openxmlformats.org/officeDocument/2006/relationships/image" Target="../media/image52.png"/><Relationship Id="rId100" Type="http://schemas.openxmlformats.org/officeDocument/2006/relationships/customXml" Target="../ink/ink60.xml"/><Relationship Id="rId282" Type="http://schemas.openxmlformats.org/officeDocument/2006/relationships/customXml" Target="../ink/ink151.xml"/><Relationship Id="rId338" Type="http://schemas.openxmlformats.org/officeDocument/2006/relationships/customXml" Target="../ink/ink179.xml"/><Relationship Id="rId8" Type="http://schemas.openxmlformats.org/officeDocument/2006/relationships/customXml" Target="../ink/ink14.xml"/><Relationship Id="rId142" Type="http://schemas.openxmlformats.org/officeDocument/2006/relationships/customXml" Target="../ink/ink81.xml"/><Relationship Id="rId184" Type="http://schemas.openxmlformats.org/officeDocument/2006/relationships/customXml" Target="../ink/ink102.xml"/><Relationship Id="rId251" Type="http://schemas.openxmlformats.org/officeDocument/2006/relationships/image" Target="../media/image139.png"/><Relationship Id="rId46" Type="http://schemas.openxmlformats.org/officeDocument/2006/relationships/customXml" Target="../ink/ink33.xml"/><Relationship Id="rId293" Type="http://schemas.openxmlformats.org/officeDocument/2006/relationships/image" Target="../media/image160.png"/><Relationship Id="rId307" Type="http://schemas.openxmlformats.org/officeDocument/2006/relationships/image" Target="../media/image167.png"/><Relationship Id="rId349" Type="http://schemas.openxmlformats.org/officeDocument/2006/relationships/image" Target="../media/image188.png"/><Relationship Id="rId88" Type="http://schemas.openxmlformats.org/officeDocument/2006/relationships/customXml" Target="../ink/ink54.xml"/><Relationship Id="rId111" Type="http://schemas.openxmlformats.org/officeDocument/2006/relationships/image" Target="../media/image69.png"/><Relationship Id="rId153" Type="http://schemas.openxmlformats.org/officeDocument/2006/relationships/image" Target="../media/image90.png"/><Relationship Id="rId195" Type="http://schemas.openxmlformats.org/officeDocument/2006/relationships/image" Target="../media/image111.png"/><Relationship Id="rId209" Type="http://schemas.openxmlformats.org/officeDocument/2006/relationships/image" Target="../media/image118.png"/><Relationship Id="rId360" Type="http://schemas.openxmlformats.org/officeDocument/2006/relationships/customXml" Target="../ink/ink190.xml"/><Relationship Id="rId220" Type="http://schemas.openxmlformats.org/officeDocument/2006/relationships/customXml" Target="../ink/ink120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56.png"/><Relationship Id="rId21" Type="http://schemas.openxmlformats.org/officeDocument/2006/relationships/image" Target="../media/image209.png"/><Relationship Id="rId42" Type="http://schemas.openxmlformats.org/officeDocument/2006/relationships/customXml" Target="../ink/ink215.xml"/><Relationship Id="rId63" Type="http://schemas.openxmlformats.org/officeDocument/2006/relationships/image" Target="../media/image230.png"/><Relationship Id="rId84" Type="http://schemas.openxmlformats.org/officeDocument/2006/relationships/customXml" Target="../ink/ink236.xml"/><Relationship Id="rId138" Type="http://schemas.openxmlformats.org/officeDocument/2006/relationships/customXml" Target="../ink/ink263.xml"/><Relationship Id="rId159" Type="http://schemas.openxmlformats.org/officeDocument/2006/relationships/image" Target="../media/image277.png"/><Relationship Id="rId170" Type="http://schemas.openxmlformats.org/officeDocument/2006/relationships/customXml" Target="../ink/ink279.xml"/><Relationship Id="rId191" Type="http://schemas.openxmlformats.org/officeDocument/2006/relationships/image" Target="../media/image293.png"/><Relationship Id="rId205" Type="http://schemas.openxmlformats.org/officeDocument/2006/relationships/image" Target="../media/image300.png"/><Relationship Id="rId226" Type="http://schemas.openxmlformats.org/officeDocument/2006/relationships/customXml" Target="../ink/ink307.xml"/><Relationship Id="rId247" Type="http://schemas.openxmlformats.org/officeDocument/2006/relationships/image" Target="../media/image321.png"/><Relationship Id="rId107" Type="http://schemas.openxmlformats.org/officeDocument/2006/relationships/image" Target="../media/image251.png"/><Relationship Id="rId11" Type="http://schemas.openxmlformats.org/officeDocument/2006/relationships/image" Target="../media/image204.png"/><Relationship Id="rId32" Type="http://schemas.openxmlformats.org/officeDocument/2006/relationships/customXml" Target="../ink/ink210.xml"/><Relationship Id="rId53" Type="http://schemas.openxmlformats.org/officeDocument/2006/relationships/image" Target="../media/image225.png"/><Relationship Id="rId74" Type="http://schemas.openxmlformats.org/officeDocument/2006/relationships/customXml" Target="../ink/ink231.xml"/><Relationship Id="rId128" Type="http://schemas.openxmlformats.org/officeDocument/2006/relationships/customXml" Target="../ink/ink258.xml"/><Relationship Id="rId149" Type="http://schemas.openxmlformats.org/officeDocument/2006/relationships/image" Target="../media/image272.png"/><Relationship Id="rId5" Type="http://schemas.openxmlformats.org/officeDocument/2006/relationships/image" Target="../media/image201.png"/><Relationship Id="rId95" Type="http://schemas.openxmlformats.org/officeDocument/2006/relationships/image" Target="../media/image245.png"/><Relationship Id="rId160" Type="http://schemas.openxmlformats.org/officeDocument/2006/relationships/customXml" Target="../ink/ink274.xml"/><Relationship Id="rId181" Type="http://schemas.openxmlformats.org/officeDocument/2006/relationships/image" Target="../media/image288.png"/><Relationship Id="rId216" Type="http://schemas.openxmlformats.org/officeDocument/2006/relationships/customXml" Target="../ink/ink302.xml"/><Relationship Id="rId237" Type="http://schemas.openxmlformats.org/officeDocument/2006/relationships/image" Target="../media/image316.png"/><Relationship Id="rId22" Type="http://schemas.openxmlformats.org/officeDocument/2006/relationships/customXml" Target="../ink/ink205.xml"/><Relationship Id="rId43" Type="http://schemas.openxmlformats.org/officeDocument/2006/relationships/image" Target="../media/image220.png"/><Relationship Id="rId64" Type="http://schemas.openxmlformats.org/officeDocument/2006/relationships/customXml" Target="../ink/ink226.xml"/><Relationship Id="rId118" Type="http://schemas.openxmlformats.org/officeDocument/2006/relationships/customXml" Target="../ink/ink253.xml"/><Relationship Id="rId139" Type="http://schemas.openxmlformats.org/officeDocument/2006/relationships/image" Target="../media/image267.png"/><Relationship Id="rId85" Type="http://schemas.openxmlformats.org/officeDocument/2006/relationships/image" Target="../media/image194.png"/><Relationship Id="rId150" Type="http://schemas.openxmlformats.org/officeDocument/2006/relationships/customXml" Target="../ink/ink269.xml"/><Relationship Id="rId171" Type="http://schemas.openxmlformats.org/officeDocument/2006/relationships/image" Target="../media/image283.png"/><Relationship Id="rId192" Type="http://schemas.openxmlformats.org/officeDocument/2006/relationships/customXml" Target="../ink/ink290.xml"/><Relationship Id="rId206" Type="http://schemas.openxmlformats.org/officeDocument/2006/relationships/customXml" Target="../ink/ink297.xml"/><Relationship Id="rId227" Type="http://schemas.openxmlformats.org/officeDocument/2006/relationships/image" Target="../media/image311.png"/><Relationship Id="rId248" Type="http://schemas.openxmlformats.org/officeDocument/2006/relationships/customXml" Target="../ink/ink318.xml"/><Relationship Id="rId12" Type="http://schemas.openxmlformats.org/officeDocument/2006/relationships/customXml" Target="../ink/ink200.xml"/><Relationship Id="rId33" Type="http://schemas.openxmlformats.org/officeDocument/2006/relationships/image" Target="../media/image215.png"/><Relationship Id="rId108" Type="http://schemas.openxmlformats.org/officeDocument/2006/relationships/customXml" Target="../ink/ink248.xml"/><Relationship Id="rId129" Type="http://schemas.openxmlformats.org/officeDocument/2006/relationships/image" Target="../media/image262.png"/><Relationship Id="rId54" Type="http://schemas.openxmlformats.org/officeDocument/2006/relationships/customXml" Target="../ink/ink221.xml"/><Relationship Id="rId75" Type="http://schemas.openxmlformats.org/officeDocument/2006/relationships/image" Target="../media/image236.png"/><Relationship Id="rId96" Type="http://schemas.openxmlformats.org/officeDocument/2006/relationships/customXml" Target="../ink/ink242.xml"/><Relationship Id="rId140" Type="http://schemas.openxmlformats.org/officeDocument/2006/relationships/customXml" Target="../ink/ink264.xml"/><Relationship Id="rId161" Type="http://schemas.openxmlformats.org/officeDocument/2006/relationships/image" Target="../media/image278.png"/><Relationship Id="rId182" Type="http://schemas.openxmlformats.org/officeDocument/2006/relationships/customXml" Target="../ink/ink285.xml"/><Relationship Id="rId217" Type="http://schemas.openxmlformats.org/officeDocument/2006/relationships/image" Target="../media/image306.png"/><Relationship Id="rId6" Type="http://schemas.openxmlformats.org/officeDocument/2006/relationships/customXml" Target="../ink/ink197.xml"/><Relationship Id="rId238" Type="http://schemas.openxmlformats.org/officeDocument/2006/relationships/customXml" Target="../ink/ink313.xml"/><Relationship Id="rId23" Type="http://schemas.openxmlformats.org/officeDocument/2006/relationships/image" Target="../media/image210.png"/><Relationship Id="rId119" Type="http://schemas.openxmlformats.org/officeDocument/2006/relationships/image" Target="../media/image257.png"/><Relationship Id="rId44" Type="http://schemas.openxmlformats.org/officeDocument/2006/relationships/customXml" Target="../ink/ink216.xml"/><Relationship Id="rId65" Type="http://schemas.openxmlformats.org/officeDocument/2006/relationships/image" Target="../media/image231.png"/><Relationship Id="rId86" Type="http://schemas.openxmlformats.org/officeDocument/2006/relationships/customXml" Target="../ink/ink237.xml"/><Relationship Id="rId130" Type="http://schemas.openxmlformats.org/officeDocument/2006/relationships/customXml" Target="../ink/ink259.xml"/><Relationship Id="rId151" Type="http://schemas.openxmlformats.org/officeDocument/2006/relationships/image" Target="../media/image273.png"/><Relationship Id="rId172" Type="http://schemas.openxmlformats.org/officeDocument/2006/relationships/customXml" Target="../ink/ink280.xml"/><Relationship Id="rId193" Type="http://schemas.openxmlformats.org/officeDocument/2006/relationships/image" Target="../media/image294.png"/><Relationship Id="rId207" Type="http://schemas.openxmlformats.org/officeDocument/2006/relationships/image" Target="../media/image301.png"/><Relationship Id="rId228" Type="http://schemas.openxmlformats.org/officeDocument/2006/relationships/customXml" Target="../ink/ink308.xml"/><Relationship Id="rId249" Type="http://schemas.openxmlformats.org/officeDocument/2006/relationships/image" Target="../media/image322.png"/><Relationship Id="rId13" Type="http://schemas.openxmlformats.org/officeDocument/2006/relationships/image" Target="../media/image205.png"/><Relationship Id="rId109" Type="http://schemas.openxmlformats.org/officeDocument/2006/relationships/image" Target="../media/image252.png"/><Relationship Id="rId34" Type="http://schemas.openxmlformats.org/officeDocument/2006/relationships/customXml" Target="../ink/ink211.xml"/><Relationship Id="rId55" Type="http://schemas.openxmlformats.org/officeDocument/2006/relationships/image" Target="../media/image226.png"/><Relationship Id="rId76" Type="http://schemas.openxmlformats.org/officeDocument/2006/relationships/customXml" Target="../ink/ink232.xml"/><Relationship Id="rId97" Type="http://schemas.openxmlformats.org/officeDocument/2006/relationships/image" Target="../media/image246.png"/><Relationship Id="rId120" Type="http://schemas.openxmlformats.org/officeDocument/2006/relationships/customXml" Target="../ink/ink254.xml"/><Relationship Id="rId141" Type="http://schemas.openxmlformats.org/officeDocument/2006/relationships/image" Target="../media/image268.png"/><Relationship Id="rId7" Type="http://schemas.openxmlformats.org/officeDocument/2006/relationships/image" Target="../media/image202.png"/><Relationship Id="rId162" Type="http://schemas.openxmlformats.org/officeDocument/2006/relationships/customXml" Target="../ink/ink275.xml"/><Relationship Id="rId183" Type="http://schemas.openxmlformats.org/officeDocument/2006/relationships/image" Target="../media/image289.png"/><Relationship Id="rId218" Type="http://schemas.openxmlformats.org/officeDocument/2006/relationships/customXml" Target="../ink/ink303.xml"/><Relationship Id="rId239" Type="http://schemas.openxmlformats.org/officeDocument/2006/relationships/image" Target="../media/image317.png"/><Relationship Id="rId24" Type="http://schemas.openxmlformats.org/officeDocument/2006/relationships/customXml" Target="../ink/ink206.xml"/><Relationship Id="rId45" Type="http://schemas.openxmlformats.org/officeDocument/2006/relationships/image" Target="../media/image221.png"/><Relationship Id="rId66" Type="http://schemas.openxmlformats.org/officeDocument/2006/relationships/customXml" Target="../ink/ink227.xml"/><Relationship Id="rId87" Type="http://schemas.openxmlformats.org/officeDocument/2006/relationships/image" Target="../media/image241.png"/><Relationship Id="rId110" Type="http://schemas.openxmlformats.org/officeDocument/2006/relationships/customXml" Target="../ink/ink249.xml"/><Relationship Id="rId131" Type="http://schemas.openxmlformats.org/officeDocument/2006/relationships/image" Target="../media/image263.png"/><Relationship Id="rId152" Type="http://schemas.openxmlformats.org/officeDocument/2006/relationships/customXml" Target="../ink/ink270.xml"/><Relationship Id="rId173" Type="http://schemas.openxmlformats.org/officeDocument/2006/relationships/image" Target="../media/image284.png"/><Relationship Id="rId194" Type="http://schemas.openxmlformats.org/officeDocument/2006/relationships/customXml" Target="../ink/ink291.xml"/><Relationship Id="rId208" Type="http://schemas.openxmlformats.org/officeDocument/2006/relationships/customXml" Target="../ink/ink298.xml"/><Relationship Id="rId229" Type="http://schemas.openxmlformats.org/officeDocument/2006/relationships/image" Target="../media/image312.png"/><Relationship Id="rId240" Type="http://schemas.openxmlformats.org/officeDocument/2006/relationships/customXml" Target="../ink/ink314.xml"/><Relationship Id="rId14" Type="http://schemas.openxmlformats.org/officeDocument/2006/relationships/customXml" Target="../ink/ink201.xml"/><Relationship Id="rId35" Type="http://schemas.openxmlformats.org/officeDocument/2006/relationships/image" Target="../media/image216.png"/><Relationship Id="rId56" Type="http://schemas.openxmlformats.org/officeDocument/2006/relationships/customXml" Target="../ink/ink222.xml"/><Relationship Id="rId77" Type="http://schemas.openxmlformats.org/officeDocument/2006/relationships/image" Target="../media/image237.png"/><Relationship Id="rId100" Type="http://schemas.openxmlformats.org/officeDocument/2006/relationships/customXml" Target="../ink/ink244.xml"/><Relationship Id="rId8" Type="http://schemas.openxmlformats.org/officeDocument/2006/relationships/customXml" Target="../ink/ink198.xml"/><Relationship Id="rId98" Type="http://schemas.openxmlformats.org/officeDocument/2006/relationships/customXml" Target="../ink/ink243.xml"/><Relationship Id="rId121" Type="http://schemas.openxmlformats.org/officeDocument/2006/relationships/image" Target="../media/image258.png"/><Relationship Id="rId142" Type="http://schemas.openxmlformats.org/officeDocument/2006/relationships/customXml" Target="../ink/ink265.xml"/><Relationship Id="rId163" Type="http://schemas.openxmlformats.org/officeDocument/2006/relationships/image" Target="../media/image279.png"/><Relationship Id="rId184" Type="http://schemas.openxmlformats.org/officeDocument/2006/relationships/customXml" Target="../ink/ink286.xml"/><Relationship Id="rId219" Type="http://schemas.openxmlformats.org/officeDocument/2006/relationships/image" Target="../media/image307.png"/><Relationship Id="rId230" Type="http://schemas.openxmlformats.org/officeDocument/2006/relationships/customXml" Target="../ink/ink309.xml"/><Relationship Id="rId25" Type="http://schemas.openxmlformats.org/officeDocument/2006/relationships/image" Target="../media/image211.png"/><Relationship Id="rId46" Type="http://schemas.openxmlformats.org/officeDocument/2006/relationships/customXml" Target="../ink/ink217.xml"/><Relationship Id="rId67" Type="http://schemas.openxmlformats.org/officeDocument/2006/relationships/image" Target="../media/image232.png"/><Relationship Id="rId88" Type="http://schemas.openxmlformats.org/officeDocument/2006/relationships/customXml" Target="../ink/ink238.xml"/><Relationship Id="rId111" Type="http://schemas.openxmlformats.org/officeDocument/2006/relationships/image" Target="../media/image253.png"/><Relationship Id="rId132" Type="http://schemas.openxmlformats.org/officeDocument/2006/relationships/customXml" Target="../ink/ink260.xml"/><Relationship Id="rId153" Type="http://schemas.openxmlformats.org/officeDocument/2006/relationships/image" Target="../media/image274.png"/><Relationship Id="rId174" Type="http://schemas.openxmlformats.org/officeDocument/2006/relationships/customXml" Target="../ink/ink281.xml"/><Relationship Id="rId195" Type="http://schemas.openxmlformats.org/officeDocument/2006/relationships/image" Target="../media/image295.png"/><Relationship Id="rId209" Type="http://schemas.openxmlformats.org/officeDocument/2006/relationships/image" Target="../media/image302.png"/><Relationship Id="rId220" Type="http://schemas.openxmlformats.org/officeDocument/2006/relationships/customXml" Target="../ink/ink304.xml"/><Relationship Id="rId241" Type="http://schemas.openxmlformats.org/officeDocument/2006/relationships/image" Target="../media/image318.png"/><Relationship Id="rId15" Type="http://schemas.openxmlformats.org/officeDocument/2006/relationships/image" Target="../media/image206.png"/><Relationship Id="rId36" Type="http://schemas.openxmlformats.org/officeDocument/2006/relationships/customXml" Target="../ink/ink212.xml"/><Relationship Id="rId57" Type="http://schemas.openxmlformats.org/officeDocument/2006/relationships/image" Target="../media/image227.png"/><Relationship Id="rId78" Type="http://schemas.openxmlformats.org/officeDocument/2006/relationships/customXml" Target="../ink/ink233.xml"/><Relationship Id="rId99" Type="http://schemas.openxmlformats.org/officeDocument/2006/relationships/image" Target="../media/image247.png"/><Relationship Id="rId101" Type="http://schemas.openxmlformats.org/officeDocument/2006/relationships/image" Target="../media/image248.png"/><Relationship Id="rId122" Type="http://schemas.openxmlformats.org/officeDocument/2006/relationships/customXml" Target="../ink/ink255.xml"/><Relationship Id="rId143" Type="http://schemas.openxmlformats.org/officeDocument/2006/relationships/image" Target="../media/image269.png"/><Relationship Id="rId164" Type="http://schemas.openxmlformats.org/officeDocument/2006/relationships/customXml" Target="../ink/ink276.xml"/><Relationship Id="rId185" Type="http://schemas.openxmlformats.org/officeDocument/2006/relationships/image" Target="../media/image290.png"/><Relationship Id="rId4" Type="http://schemas.openxmlformats.org/officeDocument/2006/relationships/customXml" Target="../ink/ink196.xml"/><Relationship Id="rId9" Type="http://schemas.openxmlformats.org/officeDocument/2006/relationships/image" Target="../media/image203.png"/><Relationship Id="rId180" Type="http://schemas.openxmlformats.org/officeDocument/2006/relationships/customXml" Target="../ink/ink284.xml"/><Relationship Id="rId210" Type="http://schemas.openxmlformats.org/officeDocument/2006/relationships/customXml" Target="../ink/ink299.xml"/><Relationship Id="rId215" Type="http://schemas.openxmlformats.org/officeDocument/2006/relationships/image" Target="../media/image305.png"/><Relationship Id="rId236" Type="http://schemas.openxmlformats.org/officeDocument/2006/relationships/customXml" Target="../ink/ink312.xml"/><Relationship Id="rId26" Type="http://schemas.openxmlformats.org/officeDocument/2006/relationships/customXml" Target="../ink/ink207.xml"/><Relationship Id="rId231" Type="http://schemas.openxmlformats.org/officeDocument/2006/relationships/image" Target="../media/image313.png"/><Relationship Id="rId47" Type="http://schemas.openxmlformats.org/officeDocument/2006/relationships/image" Target="../media/image222.png"/><Relationship Id="rId68" Type="http://schemas.openxmlformats.org/officeDocument/2006/relationships/customXml" Target="../ink/ink228.xml"/><Relationship Id="rId89" Type="http://schemas.openxmlformats.org/officeDocument/2006/relationships/image" Target="../media/image242.png"/><Relationship Id="rId112" Type="http://schemas.openxmlformats.org/officeDocument/2006/relationships/customXml" Target="../ink/ink250.xml"/><Relationship Id="rId133" Type="http://schemas.openxmlformats.org/officeDocument/2006/relationships/image" Target="../media/image264.png"/><Relationship Id="rId154" Type="http://schemas.openxmlformats.org/officeDocument/2006/relationships/customXml" Target="../ink/ink271.xml"/><Relationship Id="rId175" Type="http://schemas.openxmlformats.org/officeDocument/2006/relationships/image" Target="../media/image285.png"/><Relationship Id="rId196" Type="http://schemas.openxmlformats.org/officeDocument/2006/relationships/customXml" Target="../ink/ink292.xml"/><Relationship Id="rId200" Type="http://schemas.openxmlformats.org/officeDocument/2006/relationships/customXml" Target="../ink/ink294.xml"/><Relationship Id="rId16" Type="http://schemas.openxmlformats.org/officeDocument/2006/relationships/customXml" Target="../ink/ink202.xml"/><Relationship Id="rId221" Type="http://schemas.openxmlformats.org/officeDocument/2006/relationships/image" Target="../media/image308.png"/><Relationship Id="rId242" Type="http://schemas.openxmlformats.org/officeDocument/2006/relationships/customXml" Target="../ink/ink315.xml"/><Relationship Id="rId37" Type="http://schemas.openxmlformats.org/officeDocument/2006/relationships/image" Target="../media/image217.png"/><Relationship Id="rId58" Type="http://schemas.openxmlformats.org/officeDocument/2006/relationships/customXml" Target="../ink/ink223.xml"/><Relationship Id="rId79" Type="http://schemas.openxmlformats.org/officeDocument/2006/relationships/image" Target="../media/image238.png"/><Relationship Id="rId102" Type="http://schemas.openxmlformats.org/officeDocument/2006/relationships/customXml" Target="../ink/ink245.xml"/><Relationship Id="rId123" Type="http://schemas.openxmlformats.org/officeDocument/2006/relationships/image" Target="../media/image259.png"/><Relationship Id="rId144" Type="http://schemas.openxmlformats.org/officeDocument/2006/relationships/customXml" Target="../ink/ink266.xml"/><Relationship Id="rId90" Type="http://schemas.openxmlformats.org/officeDocument/2006/relationships/customXml" Target="../ink/ink239.xml"/><Relationship Id="rId165" Type="http://schemas.openxmlformats.org/officeDocument/2006/relationships/image" Target="../media/image280.png"/><Relationship Id="rId186" Type="http://schemas.openxmlformats.org/officeDocument/2006/relationships/customXml" Target="../ink/ink287.xml"/><Relationship Id="rId211" Type="http://schemas.openxmlformats.org/officeDocument/2006/relationships/image" Target="../media/image303.png"/><Relationship Id="rId232" Type="http://schemas.openxmlformats.org/officeDocument/2006/relationships/customXml" Target="../ink/ink310.xml"/><Relationship Id="rId27" Type="http://schemas.openxmlformats.org/officeDocument/2006/relationships/image" Target="../media/image212.png"/><Relationship Id="rId48" Type="http://schemas.openxmlformats.org/officeDocument/2006/relationships/customXml" Target="../ink/ink218.xml"/><Relationship Id="rId69" Type="http://schemas.openxmlformats.org/officeDocument/2006/relationships/image" Target="../media/image233.png"/><Relationship Id="rId113" Type="http://schemas.openxmlformats.org/officeDocument/2006/relationships/image" Target="../media/image254.png"/><Relationship Id="rId134" Type="http://schemas.openxmlformats.org/officeDocument/2006/relationships/customXml" Target="../ink/ink261.xml"/><Relationship Id="rId80" Type="http://schemas.openxmlformats.org/officeDocument/2006/relationships/customXml" Target="../ink/ink234.xml"/><Relationship Id="rId155" Type="http://schemas.openxmlformats.org/officeDocument/2006/relationships/image" Target="../media/image275.png"/><Relationship Id="rId176" Type="http://schemas.openxmlformats.org/officeDocument/2006/relationships/customXml" Target="../ink/ink282.xml"/><Relationship Id="rId197" Type="http://schemas.openxmlformats.org/officeDocument/2006/relationships/image" Target="../media/image296.png"/><Relationship Id="rId201" Type="http://schemas.openxmlformats.org/officeDocument/2006/relationships/image" Target="../media/image298.png"/><Relationship Id="rId222" Type="http://schemas.openxmlformats.org/officeDocument/2006/relationships/customXml" Target="../ink/ink305.xml"/><Relationship Id="rId243" Type="http://schemas.openxmlformats.org/officeDocument/2006/relationships/image" Target="../media/image319.png"/><Relationship Id="rId17" Type="http://schemas.openxmlformats.org/officeDocument/2006/relationships/image" Target="../media/image207.png"/><Relationship Id="rId38" Type="http://schemas.openxmlformats.org/officeDocument/2006/relationships/customXml" Target="../ink/ink213.xml"/><Relationship Id="rId59" Type="http://schemas.openxmlformats.org/officeDocument/2006/relationships/image" Target="../media/image228.png"/><Relationship Id="rId103" Type="http://schemas.openxmlformats.org/officeDocument/2006/relationships/image" Target="../media/image249.png"/><Relationship Id="rId124" Type="http://schemas.openxmlformats.org/officeDocument/2006/relationships/customXml" Target="../ink/ink256.xml"/><Relationship Id="rId70" Type="http://schemas.openxmlformats.org/officeDocument/2006/relationships/customXml" Target="../ink/ink229.xml"/><Relationship Id="rId91" Type="http://schemas.openxmlformats.org/officeDocument/2006/relationships/image" Target="../media/image243.png"/><Relationship Id="rId145" Type="http://schemas.openxmlformats.org/officeDocument/2006/relationships/image" Target="../media/image270.png"/><Relationship Id="rId166" Type="http://schemas.openxmlformats.org/officeDocument/2006/relationships/customXml" Target="../ink/ink277.xml"/><Relationship Id="rId187" Type="http://schemas.openxmlformats.org/officeDocument/2006/relationships/image" Target="../media/image291.png"/><Relationship Id="rId1" Type="http://schemas.openxmlformats.org/officeDocument/2006/relationships/slideLayout" Target="../slideLayouts/slideLayout12.xml"/><Relationship Id="rId212" Type="http://schemas.openxmlformats.org/officeDocument/2006/relationships/customXml" Target="../ink/ink300.xml"/><Relationship Id="rId233" Type="http://schemas.openxmlformats.org/officeDocument/2006/relationships/image" Target="../media/image314.png"/><Relationship Id="rId28" Type="http://schemas.openxmlformats.org/officeDocument/2006/relationships/customXml" Target="../ink/ink208.xml"/><Relationship Id="rId49" Type="http://schemas.openxmlformats.org/officeDocument/2006/relationships/image" Target="../media/image223.png"/><Relationship Id="rId114" Type="http://schemas.openxmlformats.org/officeDocument/2006/relationships/customXml" Target="../ink/ink251.xml"/><Relationship Id="rId60" Type="http://schemas.openxmlformats.org/officeDocument/2006/relationships/customXml" Target="../ink/ink224.xml"/><Relationship Id="rId81" Type="http://schemas.openxmlformats.org/officeDocument/2006/relationships/image" Target="../media/image239.png"/><Relationship Id="rId135" Type="http://schemas.openxmlformats.org/officeDocument/2006/relationships/image" Target="../media/image265.png"/><Relationship Id="rId156" Type="http://schemas.openxmlformats.org/officeDocument/2006/relationships/customXml" Target="../ink/ink272.xml"/><Relationship Id="rId177" Type="http://schemas.openxmlformats.org/officeDocument/2006/relationships/image" Target="../media/image286.png"/><Relationship Id="rId198" Type="http://schemas.openxmlformats.org/officeDocument/2006/relationships/customXml" Target="../ink/ink293.xml"/><Relationship Id="rId202" Type="http://schemas.openxmlformats.org/officeDocument/2006/relationships/customXml" Target="../ink/ink295.xml"/><Relationship Id="rId223" Type="http://schemas.openxmlformats.org/officeDocument/2006/relationships/image" Target="../media/image309.png"/><Relationship Id="rId244" Type="http://schemas.openxmlformats.org/officeDocument/2006/relationships/customXml" Target="../ink/ink316.xml"/><Relationship Id="rId18" Type="http://schemas.openxmlformats.org/officeDocument/2006/relationships/customXml" Target="../ink/ink203.xml"/><Relationship Id="rId39" Type="http://schemas.openxmlformats.org/officeDocument/2006/relationships/image" Target="../media/image218.png"/><Relationship Id="rId50" Type="http://schemas.openxmlformats.org/officeDocument/2006/relationships/customXml" Target="../ink/ink219.xml"/><Relationship Id="rId104" Type="http://schemas.openxmlformats.org/officeDocument/2006/relationships/customXml" Target="../ink/ink246.xml"/><Relationship Id="rId125" Type="http://schemas.openxmlformats.org/officeDocument/2006/relationships/image" Target="../media/image260.png"/><Relationship Id="rId146" Type="http://schemas.openxmlformats.org/officeDocument/2006/relationships/customXml" Target="../ink/ink267.xml"/><Relationship Id="rId167" Type="http://schemas.openxmlformats.org/officeDocument/2006/relationships/image" Target="../media/image281.png"/><Relationship Id="rId188" Type="http://schemas.openxmlformats.org/officeDocument/2006/relationships/customXml" Target="../ink/ink288.xml"/><Relationship Id="rId71" Type="http://schemas.openxmlformats.org/officeDocument/2006/relationships/image" Target="../media/image234.png"/><Relationship Id="rId92" Type="http://schemas.openxmlformats.org/officeDocument/2006/relationships/customXml" Target="../ink/ink240.xml"/><Relationship Id="rId213" Type="http://schemas.openxmlformats.org/officeDocument/2006/relationships/image" Target="../media/image304.png"/><Relationship Id="rId234" Type="http://schemas.openxmlformats.org/officeDocument/2006/relationships/customXml" Target="../ink/ink311.xml"/><Relationship Id="rId2" Type="http://schemas.openxmlformats.org/officeDocument/2006/relationships/notesSlide" Target="../notesSlides/notesSlide5.xml"/><Relationship Id="rId29" Type="http://schemas.openxmlformats.org/officeDocument/2006/relationships/image" Target="../media/image213.png"/><Relationship Id="rId40" Type="http://schemas.openxmlformats.org/officeDocument/2006/relationships/customXml" Target="../ink/ink214.xml"/><Relationship Id="rId115" Type="http://schemas.openxmlformats.org/officeDocument/2006/relationships/image" Target="../media/image255.png"/><Relationship Id="rId136" Type="http://schemas.openxmlformats.org/officeDocument/2006/relationships/customXml" Target="../ink/ink262.xml"/><Relationship Id="rId157" Type="http://schemas.openxmlformats.org/officeDocument/2006/relationships/image" Target="../media/image276.png"/><Relationship Id="rId178" Type="http://schemas.openxmlformats.org/officeDocument/2006/relationships/customXml" Target="../ink/ink283.xml"/><Relationship Id="rId61" Type="http://schemas.openxmlformats.org/officeDocument/2006/relationships/image" Target="../media/image229.png"/><Relationship Id="rId82" Type="http://schemas.openxmlformats.org/officeDocument/2006/relationships/customXml" Target="../ink/ink235.xml"/><Relationship Id="rId199" Type="http://schemas.openxmlformats.org/officeDocument/2006/relationships/image" Target="../media/image297.png"/><Relationship Id="rId203" Type="http://schemas.openxmlformats.org/officeDocument/2006/relationships/image" Target="../media/image299.png"/><Relationship Id="rId19" Type="http://schemas.openxmlformats.org/officeDocument/2006/relationships/image" Target="../media/image208.png"/><Relationship Id="rId224" Type="http://schemas.openxmlformats.org/officeDocument/2006/relationships/customXml" Target="../ink/ink306.xml"/><Relationship Id="rId245" Type="http://schemas.openxmlformats.org/officeDocument/2006/relationships/image" Target="../media/image320.png"/><Relationship Id="rId30" Type="http://schemas.openxmlformats.org/officeDocument/2006/relationships/customXml" Target="../ink/ink209.xml"/><Relationship Id="rId105" Type="http://schemas.openxmlformats.org/officeDocument/2006/relationships/image" Target="../media/image250.png"/><Relationship Id="rId126" Type="http://schemas.openxmlformats.org/officeDocument/2006/relationships/customXml" Target="../ink/ink257.xml"/><Relationship Id="rId147" Type="http://schemas.openxmlformats.org/officeDocument/2006/relationships/image" Target="../media/image271.png"/><Relationship Id="rId168" Type="http://schemas.openxmlformats.org/officeDocument/2006/relationships/customXml" Target="../ink/ink278.xml"/><Relationship Id="rId51" Type="http://schemas.openxmlformats.org/officeDocument/2006/relationships/image" Target="../media/image224.png"/><Relationship Id="rId72" Type="http://schemas.openxmlformats.org/officeDocument/2006/relationships/customXml" Target="../ink/ink230.xml"/><Relationship Id="rId93" Type="http://schemas.openxmlformats.org/officeDocument/2006/relationships/image" Target="../media/image244.png"/><Relationship Id="rId189" Type="http://schemas.openxmlformats.org/officeDocument/2006/relationships/image" Target="../media/image292.png"/><Relationship Id="rId3" Type="http://schemas.openxmlformats.org/officeDocument/2006/relationships/image" Target="../media/image200.emf"/><Relationship Id="rId214" Type="http://schemas.openxmlformats.org/officeDocument/2006/relationships/customXml" Target="../ink/ink301.xml"/><Relationship Id="rId235" Type="http://schemas.openxmlformats.org/officeDocument/2006/relationships/image" Target="../media/image315.png"/><Relationship Id="rId116" Type="http://schemas.openxmlformats.org/officeDocument/2006/relationships/customXml" Target="../ink/ink252.xml"/><Relationship Id="rId137" Type="http://schemas.openxmlformats.org/officeDocument/2006/relationships/image" Target="../media/image266.png"/><Relationship Id="rId158" Type="http://schemas.openxmlformats.org/officeDocument/2006/relationships/customXml" Target="../ink/ink273.xml"/><Relationship Id="rId20" Type="http://schemas.openxmlformats.org/officeDocument/2006/relationships/customXml" Target="../ink/ink204.xml"/><Relationship Id="rId41" Type="http://schemas.openxmlformats.org/officeDocument/2006/relationships/image" Target="../media/image219.png"/><Relationship Id="rId62" Type="http://schemas.openxmlformats.org/officeDocument/2006/relationships/customXml" Target="../ink/ink225.xml"/><Relationship Id="rId83" Type="http://schemas.openxmlformats.org/officeDocument/2006/relationships/image" Target="../media/image240.png"/><Relationship Id="rId179" Type="http://schemas.openxmlformats.org/officeDocument/2006/relationships/image" Target="../media/image287.png"/><Relationship Id="rId190" Type="http://schemas.openxmlformats.org/officeDocument/2006/relationships/customXml" Target="../ink/ink289.xml"/><Relationship Id="rId204" Type="http://schemas.openxmlformats.org/officeDocument/2006/relationships/customXml" Target="../ink/ink296.xml"/><Relationship Id="rId225" Type="http://schemas.openxmlformats.org/officeDocument/2006/relationships/image" Target="../media/image310.png"/><Relationship Id="rId246" Type="http://schemas.openxmlformats.org/officeDocument/2006/relationships/customXml" Target="../ink/ink317.xml"/><Relationship Id="rId106" Type="http://schemas.openxmlformats.org/officeDocument/2006/relationships/customXml" Target="../ink/ink247.xml"/><Relationship Id="rId127" Type="http://schemas.openxmlformats.org/officeDocument/2006/relationships/image" Target="../media/image261.png"/><Relationship Id="rId10" Type="http://schemas.openxmlformats.org/officeDocument/2006/relationships/customXml" Target="../ink/ink199.xml"/><Relationship Id="rId31" Type="http://schemas.openxmlformats.org/officeDocument/2006/relationships/image" Target="../media/image214.png"/><Relationship Id="rId52" Type="http://schemas.openxmlformats.org/officeDocument/2006/relationships/customXml" Target="../ink/ink220.xml"/><Relationship Id="rId73" Type="http://schemas.openxmlformats.org/officeDocument/2006/relationships/image" Target="../media/image235.png"/><Relationship Id="rId94" Type="http://schemas.openxmlformats.org/officeDocument/2006/relationships/customXml" Target="../ink/ink241.xml"/><Relationship Id="rId148" Type="http://schemas.openxmlformats.org/officeDocument/2006/relationships/customXml" Target="../ink/ink268.xml"/><Relationship Id="rId169" Type="http://schemas.openxmlformats.org/officeDocument/2006/relationships/image" Target="../media/image282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30.xml"/><Relationship Id="rId21" Type="http://schemas.openxmlformats.org/officeDocument/2006/relationships/image" Target="../media/image332.png"/><Relationship Id="rId42" Type="http://schemas.openxmlformats.org/officeDocument/2006/relationships/customXml" Target="../ink/ink338.xml"/><Relationship Id="rId47" Type="http://schemas.openxmlformats.org/officeDocument/2006/relationships/image" Target="../media/image345.png"/><Relationship Id="rId63" Type="http://schemas.openxmlformats.org/officeDocument/2006/relationships/image" Target="../media/image353.png"/><Relationship Id="rId68" Type="http://schemas.openxmlformats.org/officeDocument/2006/relationships/customXml" Target="../ink/ink351.xml"/><Relationship Id="rId84" Type="http://schemas.openxmlformats.org/officeDocument/2006/relationships/customXml" Target="../ink/ink359.xml"/><Relationship Id="rId89" Type="http://schemas.openxmlformats.org/officeDocument/2006/relationships/image" Target="../media/image366.png"/><Relationship Id="rId16" Type="http://schemas.openxmlformats.org/officeDocument/2006/relationships/customXml" Target="../ink/ink325.xml"/><Relationship Id="rId107" Type="http://schemas.openxmlformats.org/officeDocument/2006/relationships/image" Target="../media/image375.png"/><Relationship Id="rId11" Type="http://schemas.openxmlformats.org/officeDocument/2006/relationships/image" Target="../media/image327.png"/><Relationship Id="rId32" Type="http://schemas.openxmlformats.org/officeDocument/2006/relationships/customXml" Target="../ink/ink333.xml"/><Relationship Id="rId37" Type="http://schemas.openxmlformats.org/officeDocument/2006/relationships/image" Target="../media/image340.png"/><Relationship Id="rId53" Type="http://schemas.openxmlformats.org/officeDocument/2006/relationships/image" Target="../media/image348.png"/><Relationship Id="rId58" Type="http://schemas.openxmlformats.org/officeDocument/2006/relationships/customXml" Target="../ink/ink346.xml"/><Relationship Id="rId74" Type="http://schemas.openxmlformats.org/officeDocument/2006/relationships/customXml" Target="../ink/ink354.xml"/><Relationship Id="rId79" Type="http://schemas.openxmlformats.org/officeDocument/2006/relationships/image" Target="../media/image361.png"/><Relationship Id="rId102" Type="http://schemas.openxmlformats.org/officeDocument/2006/relationships/customXml" Target="../ink/ink368.xml"/><Relationship Id="rId5" Type="http://schemas.openxmlformats.org/officeDocument/2006/relationships/image" Target="../media/image324.png"/><Relationship Id="rId90" Type="http://schemas.openxmlformats.org/officeDocument/2006/relationships/customXml" Target="../ink/ink362.xml"/><Relationship Id="rId95" Type="http://schemas.openxmlformats.org/officeDocument/2006/relationships/image" Target="../media/image369.png"/><Relationship Id="rId22" Type="http://schemas.openxmlformats.org/officeDocument/2006/relationships/customXml" Target="../ink/ink328.xml"/><Relationship Id="rId27" Type="http://schemas.openxmlformats.org/officeDocument/2006/relationships/image" Target="../media/image335.png"/><Relationship Id="rId43" Type="http://schemas.openxmlformats.org/officeDocument/2006/relationships/image" Target="../media/image343.png"/><Relationship Id="rId48" Type="http://schemas.openxmlformats.org/officeDocument/2006/relationships/customXml" Target="../ink/ink341.xml"/><Relationship Id="rId64" Type="http://schemas.openxmlformats.org/officeDocument/2006/relationships/customXml" Target="../ink/ink349.xml"/><Relationship Id="rId69" Type="http://schemas.openxmlformats.org/officeDocument/2006/relationships/image" Target="../media/image356.png"/><Relationship Id="rId80" Type="http://schemas.openxmlformats.org/officeDocument/2006/relationships/customXml" Target="../ink/ink357.xml"/><Relationship Id="rId85" Type="http://schemas.openxmlformats.org/officeDocument/2006/relationships/image" Target="../media/image364.png"/><Relationship Id="rId12" Type="http://schemas.openxmlformats.org/officeDocument/2006/relationships/customXml" Target="../ink/ink323.xml"/><Relationship Id="rId17" Type="http://schemas.openxmlformats.org/officeDocument/2006/relationships/image" Target="../media/image330.png"/><Relationship Id="rId33" Type="http://schemas.openxmlformats.org/officeDocument/2006/relationships/image" Target="../media/image338.png"/><Relationship Id="rId38" Type="http://schemas.openxmlformats.org/officeDocument/2006/relationships/customXml" Target="../ink/ink336.xml"/><Relationship Id="rId59" Type="http://schemas.openxmlformats.org/officeDocument/2006/relationships/image" Target="../media/image351.png"/><Relationship Id="rId103" Type="http://schemas.openxmlformats.org/officeDocument/2006/relationships/image" Target="../media/image373.png"/><Relationship Id="rId108" Type="http://schemas.openxmlformats.org/officeDocument/2006/relationships/customXml" Target="../ink/ink371.xml"/><Relationship Id="rId54" Type="http://schemas.openxmlformats.org/officeDocument/2006/relationships/customXml" Target="../ink/ink344.xml"/><Relationship Id="rId70" Type="http://schemas.openxmlformats.org/officeDocument/2006/relationships/customXml" Target="../ink/ink352.xml"/><Relationship Id="rId75" Type="http://schemas.openxmlformats.org/officeDocument/2006/relationships/image" Target="../media/image359.png"/><Relationship Id="rId91" Type="http://schemas.openxmlformats.org/officeDocument/2006/relationships/image" Target="../media/image367.png"/><Relationship Id="rId96" Type="http://schemas.openxmlformats.org/officeDocument/2006/relationships/customXml" Target="../ink/ink365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320.xml"/><Relationship Id="rId15" Type="http://schemas.openxmlformats.org/officeDocument/2006/relationships/image" Target="../media/image329.png"/><Relationship Id="rId23" Type="http://schemas.openxmlformats.org/officeDocument/2006/relationships/image" Target="../media/image333.png"/><Relationship Id="rId28" Type="http://schemas.openxmlformats.org/officeDocument/2006/relationships/customXml" Target="../ink/ink331.xml"/><Relationship Id="rId36" Type="http://schemas.openxmlformats.org/officeDocument/2006/relationships/customXml" Target="../ink/ink335.xml"/><Relationship Id="rId49" Type="http://schemas.openxmlformats.org/officeDocument/2006/relationships/image" Target="../media/image346.png"/><Relationship Id="rId57" Type="http://schemas.openxmlformats.org/officeDocument/2006/relationships/image" Target="../media/image350.png"/><Relationship Id="rId106" Type="http://schemas.openxmlformats.org/officeDocument/2006/relationships/customXml" Target="../ink/ink370.xml"/><Relationship Id="rId10" Type="http://schemas.openxmlformats.org/officeDocument/2006/relationships/customXml" Target="../ink/ink322.xml"/><Relationship Id="rId31" Type="http://schemas.openxmlformats.org/officeDocument/2006/relationships/image" Target="../media/image337.png"/><Relationship Id="rId44" Type="http://schemas.openxmlformats.org/officeDocument/2006/relationships/customXml" Target="../ink/ink339.xml"/><Relationship Id="rId52" Type="http://schemas.openxmlformats.org/officeDocument/2006/relationships/customXml" Target="../ink/ink343.xml"/><Relationship Id="rId60" Type="http://schemas.openxmlformats.org/officeDocument/2006/relationships/customXml" Target="../ink/ink347.xml"/><Relationship Id="rId65" Type="http://schemas.openxmlformats.org/officeDocument/2006/relationships/image" Target="../media/image354.png"/><Relationship Id="rId73" Type="http://schemas.openxmlformats.org/officeDocument/2006/relationships/image" Target="../media/image358.png"/><Relationship Id="rId78" Type="http://schemas.openxmlformats.org/officeDocument/2006/relationships/customXml" Target="../ink/ink356.xml"/><Relationship Id="rId81" Type="http://schemas.openxmlformats.org/officeDocument/2006/relationships/image" Target="../media/image362.png"/><Relationship Id="rId86" Type="http://schemas.openxmlformats.org/officeDocument/2006/relationships/customXml" Target="../ink/ink360.xml"/><Relationship Id="rId94" Type="http://schemas.openxmlformats.org/officeDocument/2006/relationships/customXml" Target="../ink/ink364.xml"/><Relationship Id="rId99" Type="http://schemas.openxmlformats.org/officeDocument/2006/relationships/image" Target="../media/image371.png"/><Relationship Id="rId101" Type="http://schemas.openxmlformats.org/officeDocument/2006/relationships/image" Target="../media/image372.png"/><Relationship Id="rId4" Type="http://schemas.openxmlformats.org/officeDocument/2006/relationships/customXml" Target="../ink/ink319.xml"/><Relationship Id="rId9" Type="http://schemas.openxmlformats.org/officeDocument/2006/relationships/image" Target="../media/image326.png"/><Relationship Id="rId13" Type="http://schemas.openxmlformats.org/officeDocument/2006/relationships/image" Target="../media/image328.png"/><Relationship Id="rId18" Type="http://schemas.openxmlformats.org/officeDocument/2006/relationships/customXml" Target="../ink/ink326.xml"/><Relationship Id="rId39" Type="http://schemas.openxmlformats.org/officeDocument/2006/relationships/image" Target="../media/image341.png"/><Relationship Id="rId109" Type="http://schemas.openxmlformats.org/officeDocument/2006/relationships/image" Target="../media/image376.png"/><Relationship Id="rId34" Type="http://schemas.openxmlformats.org/officeDocument/2006/relationships/customXml" Target="../ink/ink334.xml"/><Relationship Id="rId50" Type="http://schemas.openxmlformats.org/officeDocument/2006/relationships/customXml" Target="../ink/ink342.xml"/><Relationship Id="rId55" Type="http://schemas.openxmlformats.org/officeDocument/2006/relationships/image" Target="../media/image349.png"/><Relationship Id="rId76" Type="http://schemas.openxmlformats.org/officeDocument/2006/relationships/customXml" Target="../ink/ink355.xml"/><Relationship Id="rId97" Type="http://schemas.openxmlformats.org/officeDocument/2006/relationships/image" Target="../media/image370.png"/><Relationship Id="rId104" Type="http://schemas.openxmlformats.org/officeDocument/2006/relationships/customXml" Target="../ink/ink369.xml"/><Relationship Id="rId7" Type="http://schemas.openxmlformats.org/officeDocument/2006/relationships/image" Target="../media/image325.png"/><Relationship Id="rId71" Type="http://schemas.openxmlformats.org/officeDocument/2006/relationships/image" Target="../media/image357.png"/><Relationship Id="rId92" Type="http://schemas.openxmlformats.org/officeDocument/2006/relationships/customXml" Target="../ink/ink363.xml"/><Relationship Id="rId2" Type="http://schemas.openxmlformats.org/officeDocument/2006/relationships/notesSlide" Target="../notesSlides/notesSlide6.xml"/><Relationship Id="rId29" Type="http://schemas.openxmlformats.org/officeDocument/2006/relationships/image" Target="../media/image336.png"/><Relationship Id="rId24" Type="http://schemas.openxmlformats.org/officeDocument/2006/relationships/customXml" Target="../ink/ink329.xml"/><Relationship Id="rId40" Type="http://schemas.openxmlformats.org/officeDocument/2006/relationships/customXml" Target="../ink/ink337.xml"/><Relationship Id="rId45" Type="http://schemas.openxmlformats.org/officeDocument/2006/relationships/image" Target="../media/image344.png"/><Relationship Id="rId66" Type="http://schemas.openxmlformats.org/officeDocument/2006/relationships/customXml" Target="../ink/ink350.xml"/><Relationship Id="rId87" Type="http://schemas.openxmlformats.org/officeDocument/2006/relationships/image" Target="../media/image365.png"/><Relationship Id="rId61" Type="http://schemas.openxmlformats.org/officeDocument/2006/relationships/image" Target="../media/image352.png"/><Relationship Id="rId82" Type="http://schemas.openxmlformats.org/officeDocument/2006/relationships/customXml" Target="../ink/ink358.xml"/><Relationship Id="rId19" Type="http://schemas.openxmlformats.org/officeDocument/2006/relationships/image" Target="../media/image331.png"/><Relationship Id="rId14" Type="http://schemas.openxmlformats.org/officeDocument/2006/relationships/customXml" Target="../ink/ink324.xml"/><Relationship Id="rId30" Type="http://schemas.openxmlformats.org/officeDocument/2006/relationships/customXml" Target="../ink/ink332.xml"/><Relationship Id="rId35" Type="http://schemas.openxmlformats.org/officeDocument/2006/relationships/image" Target="../media/image339.png"/><Relationship Id="rId56" Type="http://schemas.openxmlformats.org/officeDocument/2006/relationships/customXml" Target="../ink/ink345.xml"/><Relationship Id="rId77" Type="http://schemas.openxmlformats.org/officeDocument/2006/relationships/image" Target="../media/image360.png"/><Relationship Id="rId100" Type="http://schemas.openxmlformats.org/officeDocument/2006/relationships/customXml" Target="../ink/ink367.xml"/><Relationship Id="rId105" Type="http://schemas.openxmlformats.org/officeDocument/2006/relationships/image" Target="../media/image374.png"/><Relationship Id="rId8" Type="http://schemas.openxmlformats.org/officeDocument/2006/relationships/customXml" Target="../ink/ink321.xml"/><Relationship Id="rId51" Type="http://schemas.openxmlformats.org/officeDocument/2006/relationships/image" Target="../media/image347.png"/><Relationship Id="rId72" Type="http://schemas.openxmlformats.org/officeDocument/2006/relationships/customXml" Target="../ink/ink353.xml"/><Relationship Id="rId93" Type="http://schemas.openxmlformats.org/officeDocument/2006/relationships/image" Target="../media/image368.png"/><Relationship Id="rId98" Type="http://schemas.openxmlformats.org/officeDocument/2006/relationships/customXml" Target="../ink/ink366.xml"/><Relationship Id="rId3" Type="http://schemas.openxmlformats.org/officeDocument/2006/relationships/image" Target="../media/image323.emf"/><Relationship Id="rId25" Type="http://schemas.openxmlformats.org/officeDocument/2006/relationships/image" Target="../media/image334.png"/><Relationship Id="rId46" Type="http://schemas.openxmlformats.org/officeDocument/2006/relationships/customXml" Target="../ink/ink340.xml"/><Relationship Id="rId67" Type="http://schemas.openxmlformats.org/officeDocument/2006/relationships/image" Target="../media/image355.png"/><Relationship Id="rId20" Type="http://schemas.openxmlformats.org/officeDocument/2006/relationships/customXml" Target="../ink/ink327.xml"/><Relationship Id="rId41" Type="http://schemas.openxmlformats.org/officeDocument/2006/relationships/image" Target="../media/image342.png"/><Relationship Id="rId62" Type="http://schemas.openxmlformats.org/officeDocument/2006/relationships/customXml" Target="../ink/ink348.xml"/><Relationship Id="rId83" Type="http://schemas.openxmlformats.org/officeDocument/2006/relationships/image" Target="../media/image363.png"/><Relationship Id="rId88" Type="http://schemas.openxmlformats.org/officeDocument/2006/relationships/customXml" Target="../ink/ink361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82.png"/><Relationship Id="rId18" Type="http://schemas.openxmlformats.org/officeDocument/2006/relationships/customXml" Target="../ink/ink379.xml"/><Relationship Id="rId26" Type="http://schemas.openxmlformats.org/officeDocument/2006/relationships/customXml" Target="../ink/ink383.xml"/><Relationship Id="rId39" Type="http://schemas.openxmlformats.org/officeDocument/2006/relationships/image" Target="../media/image395.png"/><Relationship Id="rId21" Type="http://schemas.openxmlformats.org/officeDocument/2006/relationships/image" Target="../media/image386.png"/><Relationship Id="rId34" Type="http://schemas.openxmlformats.org/officeDocument/2006/relationships/customXml" Target="../ink/ink387.xml"/><Relationship Id="rId42" Type="http://schemas.openxmlformats.org/officeDocument/2006/relationships/customXml" Target="../ink/ink391.xml"/><Relationship Id="rId47" Type="http://schemas.openxmlformats.org/officeDocument/2006/relationships/image" Target="../media/image399.png"/><Relationship Id="rId50" Type="http://schemas.openxmlformats.org/officeDocument/2006/relationships/customXml" Target="../ink/ink395.xml"/><Relationship Id="rId7" Type="http://schemas.openxmlformats.org/officeDocument/2006/relationships/image" Target="../media/image379.png"/><Relationship Id="rId2" Type="http://schemas.openxmlformats.org/officeDocument/2006/relationships/notesSlide" Target="../notesSlides/notesSlide7.xml"/><Relationship Id="rId16" Type="http://schemas.openxmlformats.org/officeDocument/2006/relationships/customXml" Target="../ink/ink378.xml"/><Relationship Id="rId29" Type="http://schemas.openxmlformats.org/officeDocument/2006/relationships/image" Target="../media/image390.png"/><Relationship Id="rId11" Type="http://schemas.openxmlformats.org/officeDocument/2006/relationships/image" Target="../media/image381.png"/><Relationship Id="rId24" Type="http://schemas.openxmlformats.org/officeDocument/2006/relationships/customXml" Target="../ink/ink382.xml"/><Relationship Id="rId32" Type="http://schemas.openxmlformats.org/officeDocument/2006/relationships/customXml" Target="../ink/ink386.xml"/><Relationship Id="rId37" Type="http://schemas.openxmlformats.org/officeDocument/2006/relationships/image" Target="../media/image394.png"/><Relationship Id="rId40" Type="http://schemas.openxmlformats.org/officeDocument/2006/relationships/customXml" Target="../ink/ink390.xml"/><Relationship Id="rId45" Type="http://schemas.openxmlformats.org/officeDocument/2006/relationships/image" Target="../media/image398.png"/><Relationship Id="rId5" Type="http://schemas.openxmlformats.org/officeDocument/2006/relationships/image" Target="../media/image378.png"/><Relationship Id="rId15" Type="http://schemas.openxmlformats.org/officeDocument/2006/relationships/image" Target="../media/image383.png"/><Relationship Id="rId23" Type="http://schemas.openxmlformats.org/officeDocument/2006/relationships/image" Target="../media/image387.png"/><Relationship Id="rId28" Type="http://schemas.openxmlformats.org/officeDocument/2006/relationships/customXml" Target="../ink/ink384.xml"/><Relationship Id="rId36" Type="http://schemas.openxmlformats.org/officeDocument/2006/relationships/customXml" Target="../ink/ink388.xml"/><Relationship Id="rId49" Type="http://schemas.openxmlformats.org/officeDocument/2006/relationships/image" Target="../media/image400.png"/><Relationship Id="rId10" Type="http://schemas.openxmlformats.org/officeDocument/2006/relationships/customXml" Target="../ink/ink375.xml"/><Relationship Id="rId19" Type="http://schemas.openxmlformats.org/officeDocument/2006/relationships/image" Target="../media/image385.png"/><Relationship Id="rId31" Type="http://schemas.openxmlformats.org/officeDocument/2006/relationships/image" Target="../media/image391.png"/><Relationship Id="rId44" Type="http://schemas.openxmlformats.org/officeDocument/2006/relationships/customXml" Target="../ink/ink392.xml"/><Relationship Id="rId4" Type="http://schemas.openxmlformats.org/officeDocument/2006/relationships/customXml" Target="../ink/ink372.xml"/><Relationship Id="rId9" Type="http://schemas.openxmlformats.org/officeDocument/2006/relationships/image" Target="../media/image380.png"/><Relationship Id="rId14" Type="http://schemas.openxmlformats.org/officeDocument/2006/relationships/customXml" Target="../ink/ink377.xml"/><Relationship Id="rId22" Type="http://schemas.openxmlformats.org/officeDocument/2006/relationships/customXml" Target="../ink/ink381.xml"/><Relationship Id="rId27" Type="http://schemas.openxmlformats.org/officeDocument/2006/relationships/image" Target="../media/image389.png"/><Relationship Id="rId30" Type="http://schemas.openxmlformats.org/officeDocument/2006/relationships/customXml" Target="../ink/ink385.xml"/><Relationship Id="rId35" Type="http://schemas.openxmlformats.org/officeDocument/2006/relationships/image" Target="../media/image393.png"/><Relationship Id="rId43" Type="http://schemas.openxmlformats.org/officeDocument/2006/relationships/image" Target="../media/image397.png"/><Relationship Id="rId48" Type="http://schemas.openxmlformats.org/officeDocument/2006/relationships/customXml" Target="../ink/ink394.xml"/><Relationship Id="rId8" Type="http://schemas.openxmlformats.org/officeDocument/2006/relationships/customXml" Target="../ink/ink374.xml"/><Relationship Id="rId51" Type="http://schemas.openxmlformats.org/officeDocument/2006/relationships/image" Target="../media/image401.png"/><Relationship Id="rId3" Type="http://schemas.openxmlformats.org/officeDocument/2006/relationships/image" Target="../media/image377.emf"/><Relationship Id="rId12" Type="http://schemas.openxmlformats.org/officeDocument/2006/relationships/customXml" Target="../ink/ink376.xml"/><Relationship Id="rId17" Type="http://schemas.openxmlformats.org/officeDocument/2006/relationships/image" Target="../media/image384.png"/><Relationship Id="rId25" Type="http://schemas.openxmlformats.org/officeDocument/2006/relationships/image" Target="../media/image388.png"/><Relationship Id="rId33" Type="http://schemas.openxmlformats.org/officeDocument/2006/relationships/image" Target="../media/image392.png"/><Relationship Id="rId38" Type="http://schemas.openxmlformats.org/officeDocument/2006/relationships/customXml" Target="../ink/ink389.xml"/><Relationship Id="rId46" Type="http://schemas.openxmlformats.org/officeDocument/2006/relationships/customXml" Target="../ink/ink393.xml"/><Relationship Id="rId20" Type="http://schemas.openxmlformats.org/officeDocument/2006/relationships/customXml" Target="../ink/ink380.xml"/><Relationship Id="rId41" Type="http://schemas.openxmlformats.org/officeDocument/2006/relationships/image" Target="../media/image396.png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373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59.png"/><Relationship Id="rId671" Type="http://schemas.openxmlformats.org/officeDocument/2006/relationships/image" Target="../media/image736.png"/><Relationship Id="rId769" Type="http://schemas.openxmlformats.org/officeDocument/2006/relationships/image" Target="../media/image785.png"/><Relationship Id="rId21" Type="http://schemas.openxmlformats.org/officeDocument/2006/relationships/image" Target="../media/image411.png"/><Relationship Id="rId324" Type="http://schemas.openxmlformats.org/officeDocument/2006/relationships/customXml" Target="../ink/ink556.xml"/><Relationship Id="rId531" Type="http://schemas.openxmlformats.org/officeDocument/2006/relationships/image" Target="../media/image666.png"/><Relationship Id="rId629" Type="http://schemas.openxmlformats.org/officeDocument/2006/relationships/image" Target="../media/image715.png"/><Relationship Id="rId170" Type="http://schemas.openxmlformats.org/officeDocument/2006/relationships/customXml" Target="../ink/ink479.xml"/><Relationship Id="rId836" Type="http://schemas.openxmlformats.org/officeDocument/2006/relationships/customXml" Target="../ink/ink812.xml"/><Relationship Id="rId268" Type="http://schemas.openxmlformats.org/officeDocument/2006/relationships/customXml" Target="../ink/ink528.xml"/><Relationship Id="rId475" Type="http://schemas.openxmlformats.org/officeDocument/2006/relationships/image" Target="../media/image638.png"/><Relationship Id="rId682" Type="http://schemas.openxmlformats.org/officeDocument/2006/relationships/customXml" Target="../ink/ink735.xml"/><Relationship Id="rId32" Type="http://schemas.openxmlformats.org/officeDocument/2006/relationships/customXml" Target="../ink/ink410.xml"/><Relationship Id="rId128" Type="http://schemas.openxmlformats.org/officeDocument/2006/relationships/customXml" Target="../ink/ink458.xml"/><Relationship Id="rId335" Type="http://schemas.openxmlformats.org/officeDocument/2006/relationships/image" Target="../media/image568.png"/><Relationship Id="rId542" Type="http://schemas.openxmlformats.org/officeDocument/2006/relationships/customXml" Target="../ink/ink665.xml"/><Relationship Id="rId181" Type="http://schemas.openxmlformats.org/officeDocument/2006/relationships/image" Target="../media/image491.png"/><Relationship Id="rId402" Type="http://schemas.openxmlformats.org/officeDocument/2006/relationships/customXml" Target="../ink/ink595.xml"/><Relationship Id="rId279" Type="http://schemas.openxmlformats.org/officeDocument/2006/relationships/image" Target="../media/image540.png"/><Relationship Id="rId486" Type="http://schemas.openxmlformats.org/officeDocument/2006/relationships/customXml" Target="../ink/ink637.xml"/><Relationship Id="rId693" Type="http://schemas.openxmlformats.org/officeDocument/2006/relationships/image" Target="../media/image747.png"/><Relationship Id="rId707" Type="http://schemas.openxmlformats.org/officeDocument/2006/relationships/image" Target="../media/image754.png"/><Relationship Id="rId43" Type="http://schemas.openxmlformats.org/officeDocument/2006/relationships/image" Target="../media/image422.png"/><Relationship Id="rId139" Type="http://schemas.openxmlformats.org/officeDocument/2006/relationships/image" Target="../media/image470.png"/><Relationship Id="rId346" Type="http://schemas.openxmlformats.org/officeDocument/2006/relationships/customXml" Target="../ink/ink567.xml"/><Relationship Id="rId553" Type="http://schemas.openxmlformats.org/officeDocument/2006/relationships/image" Target="../media/image677.png"/><Relationship Id="rId760" Type="http://schemas.openxmlformats.org/officeDocument/2006/relationships/customXml" Target="../ink/ink774.xml"/><Relationship Id="rId192" Type="http://schemas.openxmlformats.org/officeDocument/2006/relationships/customXml" Target="../ink/ink490.xml"/><Relationship Id="rId206" Type="http://schemas.openxmlformats.org/officeDocument/2006/relationships/customXml" Target="../ink/ink497.xml"/><Relationship Id="rId413" Type="http://schemas.openxmlformats.org/officeDocument/2006/relationships/image" Target="../media/image607.png"/><Relationship Id="rId497" Type="http://schemas.openxmlformats.org/officeDocument/2006/relationships/image" Target="../media/image649.png"/><Relationship Id="rId620" Type="http://schemas.openxmlformats.org/officeDocument/2006/relationships/customXml" Target="../ink/ink704.xml"/><Relationship Id="rId718" Type="http://schemas.openxmlformats.org/officeDocument/2006/relationships/customXml" Target="../ink/ink753.xml"/><Relationship Id="rId357" Type="http://schemas.openxmlformats.org/officeDocument/2006/relationships/image" Target="../media/image579.png"/><Relationship Id="rId54" Type="http://schemas.openxmlformats.org/officeDocument/2006/relationships/customXml" Target="../ink/ink421.xml"/><Relationship Id="rId217" Type="http://schemas.openxmlformats.org/officeDocument/2006/relationships/image" Target="../media/image509.png"/><Relationship Id="rId564" Type="http://schemas.openxmlformats.org/officeDocument/2006/relationships/customXml" Target="../ink/ink676.xml"/><Relationship Id="rId771" Type="http://schemas.openxmlformats.org/officeDocument/2006/relationships/image" Target="../media/image786.png"/><Relationship Id="rId424" Type="http://schemas.openxmlformats.org/officeDocument/2006/relationships/customXml" Target="../ink/ink606.xml"/><Relationship Id="rId631" Type="http://schemas.openxmlformats.org/officeDocument/2006/relationships/image" Target="../media/image716.png"/><Relationship Id="rId729" Type="http://schemas.openxmlformats.org/officeDocument/2006/relationships/image" Target="../media/image765.png"/><Relationship Id="rId270" Type="http://schemas.openxmlformats.org/officeDocument/2006/relationships/customXml" Target="../ink/ink529.xml"/><Relationship Id="rId65" Type="http://schemas.openxmlformats.org/officeDocument/2006/relationships/image" Target="../media/image433.png"/><Relationship Id="rId130" Type="http://schemas.openxmlformats.org/officeDocument/2006/relationships/customXml" Target="../ink/ink459.xml"/><Relationship Id="rId368" Type="http://schemas.openxmlformats.org/officeDocument/2006/relationships/customXml" Target="../ink/ink578.xml"/><Relationship Id="rId575" Type="http://schemas.openxmlformats.org/officeDocument/2006/relationships/image" Target="../media/image688.png"/><Relationship Id="rId782" Type="http://schemas.openxmlformats.org/officeDocument/2006/relationships/customXml" Target="../ink/ink785.xml"/><Relationship Id="rId228" Type="http://schemas.openxmlformats.org/officeDocument/2006/relationships/customXml" Target="../ink/ink508.xml"/><Relationship Id="rId435" Type="http://schemas.openxmlformats.org/officeDocument/2006/relationships/image" Target="../media/image618.png"/><Relationship Id="rId642" Type="http://schemas.openxmlformats.org/officeDocument/2006/relationships/customXml" Target="../ink/ink715.xml"/><Relationship Id="rId281" Type="http://schemas.openxmlformats.org/officeDocument/2006/relationships/image" Target="../media/image541.png"/><Relationship Id="rId502" Type="http://schemas.openxmlformats.org/officeDocument/2006/relationships/customXml" Target="../ink/ink645.xml"/><Relationship Id="rId76" Type="http://schemas.openxmlformats.org/officeDocument/2006/relationships/customXml" Target="../ink/ink432.xml"/><Relationship Id="rId141" Type="http://schemas.openxmlformats.org/officeDocument/2006/relationships/image" Target="../media/image471.png"/><Relationship Id="rId379" Type="http://schemas.openxmlformats.org/officeDocument/2006/relationships/image" Target="../media/image590.png"/><Relationship Id="rId586" Type="http://schemas.openxmlformats.org/officeDocument/2006/relationships/customXml" Target="../ink/ink687.xml"/><Relationship Id="rId793" Type="http://schemas.openxmlformats.org/officeDocument/2006/relationships/image" Target="../media/image797.png"/><Relationship Id="rId807" Type="http://schemas.openxmlformats.org/officeDocument/2006/relationships/image" Target="../media/image804.png"/><Relationship Id="rId7" Type="http://schemas.openxmlformats.org/officeDocument/2006/relationships/image" Target="../media/image404.png"/><Relationship Id="rId239" Type="http://schemas.openxmlformats.org/officeDocument/2006/relationships/image" Target="../media/image520.png"/><Relationship Id="rId446" Type="http://schemas.openxmlformats.org/officeDocument/2006/relationships/customXml" Target="../ink/ink617.xml"/><Relationship Id="rId653" Type="http://schemas.openxmlformats.org/officeDocument/2006/relationships/image" Target="../media/image727.png"/><Relationship Id="rId292" Type="http://schemas.openxmlformats.org/officeDocument/2006/relationships/customXml" Target="../ink/ink540.xml"/><Relationship Id="rId306" Type="http://schemas.openxmlformats.org/officeDocument/2006/relationships/customXml" Target="../ink/ink547.xml"/><Relationship Id="rId87" Type="http://schemas.openxmlformats.org/officeDocument/2006/relationships/image" Target="../media/image444.png"/><Relationship Id="rId513" Type="http://schemas.openxmlformats.org/officeDocument/2006/relationships/image" Target="../media/image657.png"/><Relationship Id="rId597" Type="http://schemas.openxmlformats.org/officeDocument/2006/relationships/image" Target="../media/image699.png"/><Relationship Id="rId720" Type="http://schemas.openxmlformats.org/officeDocument/2006/relationships/customXml" Target="../ink/ink754.xml"/><Relationship Id="rId818" Type="http://schemas.openxmlformats.org/officeDocument/2006/relationships/customXml" Target="../ink/ink803.xml"/><Relationship Id="rId152" Type="http://schemas.openxmlformats.org/officeDocument/2006/relationships/customXml" Target="../ink/ink470.xml"/><Relationship Id="rId457" Type="http://schemas.openxmlformats.org/officeDocument/2006/relationships/image" Target="../media/image629.png"/><Relationship Id="rId664" Type="http://schemas.openxmlformats.org/officeDocument/2006/relationships/customXml" Target="../ink/ink726.xml"/><Relationship Id="rId14" Type="http://schemas.openxmlformats.org/officeDocument/2006/relationships/customXml" Target="../ink/ink401.xml"/><Relationship Id="rId317" Type="http://schemas.openxmlformats.org/officeDocument/2006/relationships/image" Target="../media/image559.png"/><Relationship Id="rId524" Type="http://schemas.openxmlformats.org/officeDocument/2006/relationships/customXml" Target="../ink/ink656.xml"/><Relationship Id="rId731" Type="http://schemas.openxmlformats.org/officeDocument/2006/relationships/image" Target="../media/image766.png"/><Relationship Id="rId98" Type="http://schemas.openxmlformats.org/officeDocument/2006/relationships/customXml" Target="../ink/ink443.xml"/><Relationship Id="rId163" Type="http://schemas.openxmlformats.org/officeDocument/2006/relationships/image" Target="../media/image482.png"/><Relationship Id="rId370" Type="http://schemas.openxmlformats.org/officeDocument/2006/relationships/customXml" Target="../ink/ink579.xml"/><Relationship Id="rId829" Type="http://schemas.openxmlformats.org/officeDocument/2006/relationships/image" Target="../media/image815.png"/><Relationship Id="rId230" Type="http://schemas.openxmlformats.org/officeDocument/2006/relationships/customXml" Target="../ink/ink509.xml"/><Relationship Id="rId468" Type="http://schemas.openxmlformats.org/officeDocument/2006/relationships/customXml" Target="../ink/ink628.xml"/><Relationship Id="rId675" Type="http://schemas.openxmlformats.org/officeDocument/2006/relationships/image" Target="../media/image738.png"/><Relationship Id="rId25" Type="http://schemas.openxmlformats.org/officeDocument/2006/relationships/image" Target="../media/image413.png"/><Relationship Id="rId328" Type="http://schemas.openxmlformats.org/officeDocument/2006/relationships/customXml" Target="../ink/ink558.xml"/><Relationship Id="rId535" Type="http://schemas.openxmlformats.org/officeDocument/2006/relationships/image" Target="../media/image668.png"/><Relationship Id="rId742" Type="http://schemas.openxmlformats.org/officeDocument/2006/relationships/customXml" Target="../ink/ink765.xml"/><Relationship Id="rId174" Type="http://schemas.openxmlformats.org/officeDocument/2006/relationships/customXml" Target="../ink/ink481.xml"/><Relationship Id="rId381" Type="http://schemas.openxmlformats.org/officeDocument/2006/relationships/image" Target="../media/image591.png"/><Relationship Id="rId602" Type="http://schemas.openxmlformats.org/officeDocument/2006/relationships/customXml" Target="../ink/ink695.xml"/><Relationship Id="rId241" Type="http://schemas.openxmlformats.org/officeDocument/2006/relationships/image" Target="../media/image521.png"/><Relationship Id="rId479" Type="http://schemas.openxmlformats.org/officeDocument/2006/relationships/image" Target="../media/image640.png"/><Relationship Id="rId686" Type="http://schemas.openxmlformats.org/officeDocument/2006/relationships/customXml" Target="../ink/ink737.xml"/><Relationship Id="rId36" Type="http://schemas.openxmlformats.org/officeDocument/2006/relationships/customXml" Target="../ink/ink412.xml"/><Relationship Id="rId339" Type="http://schemas.openxmlformats.org/officeDocument/2006/relationships/image" Target="../media/image570.png"/><Relationship Id="rId546" Type="http://schemas.openxmlformats.org/officeDocument/2006/relationships/customXml" Target="../ink/ink667.xml"/><Relationship Id="rId753" Type="http://schemas.openxmlformats.org/officeDocument/2006/relationships/image" Target="../media/image777.png"/><Relationship Id="rId101" Type="http://schemas.openxmlformats.org/officeDocument/2006/relationships/image" Target="../media/image451.png"/><Relationship Id="rId185" Type="http://schemas.openxmlformats.org/officeDocument/2006/relationships/image" Target="../media/image493.png"/><Relationship Id="rId406" Type="http://schemas.openxmlformats.org/officeDocument/2006/relationships/customXml" Target="../ink/ink597.xml"/><Relationship Id="rId392" Type="http://schemas.openxmlformats.org/officeDocument/2006/relationships/customXml" Target="../ink/ink590.xml"/><Relationship Id="rId613" Type="http://schemas.openxmlformats.org/officeDocument/2006/relationships/image" Target="../media/image707.png"/><Relationship Id="rId697" Type="http://schemas.openxmlformats.org/officeDocument/2006/relationships/image" Target="../media/image749.png"/><Relationship Id="rId820" Type="http://schemas.openxmlformats.org/officeDocument/2006/relationships/customXml" Target="../ink/ink804.xml"/><Relationship Id="rId252" Type="http://schemas.openxmlformats.org/officeDocument/2006/relationships/customXml" Target="../ink/ink520.xml"/><Relationship Id="rId47" Type="http://schemas.openxmlformats.org/officeDocument/2006/relationships/image" Target="../media/image424.png"/><Relationship Id="rId112" Type="http://schemas.openxmlformats.org/officeDocument/2006/relationships/customXml" Target="../ink/ink450.xml"/><Relationship Id="rId557" Type="http://schemas.openxmlformats.org/officeDocument/2006/relationships/image" Target="../media/image679.png"/><Relationship Id="rId764" Type="http://schemas.openxmlformats.org/officeDocument/2006/relationships/customXml" Target="../ink/ink776.xml"/><Relationship Id="rId196" Type="http://schemas.openxmlformats.org/officeDocument/2006/relationships/customXml" Target="../ink/ink492.xml"/><Relationship Id="rId417" Type="http://schemas.openxmlformats.org/officeDocument/2006/relationships/image" Target="../media/image609.png"/><Relationship Id="rId624" Type="http://schemas.openxmlformats.org/officeDocument/2006/relationships/customXml" Target="../ink/ink706.xml"/><Relationship Id="rId831" Type="http://schemas.openxmlformats.org/officeDocument/2006/relationships/image" Target="../media/image816.png"/><Relationship Id="rId263" Type="http://schemas.openxmlformats.org/officeDocument/2006/relationships/image" Target="../media/image532.png"/><Relationship Id="rId470" Type="http://schemas.openxmlformats.org/officeDocument/2006/relationships/customXml" Target="../ink/ink629.xml"/><Relationship Id="rId58" Type="http://schemas.openxmlformats.org/officeDocument/2006/relationships/customXml" Target="../ink/ink423.xml"/><Relationship Id="rId123" Type="http://schemas.openxmlformats.org/officeDocument/2006/relationships/image" Target="../media/image462.png"/><Relationship Id="rId330" Type="http://schemas.openxmlformats.org/officeDocument/2006/relationships/customXml" Target="../ink/ink559.xml"/><Relationship Id="rId568" Type="http://schemas.openxmlformats.org/officeDocument/2006/relationships/customXml" Target="../ink/ink678.xml"/><Relationship Id="rId775" Type="http://schemas.openxmlformats.org/officeDocument/2006/relationships/image" Target="../media/image788.png"/><Relationship Id="rId428" Type="http://schemas.openxmlformats.org/officeDocument/2006/relationships/customXml" Target="../ink/ink608.xml"/><Relationship Id="rId635" Type="http://schemas.openxmlformats.org/officeDocument/2006/relationships/image" Target="../media/image718.png"/><Relationship Id="rId274" Type="http://schemas.openxmlformats.org/officeDocument/2006/relationships/customXml" Target="../ink/ink531.xml"/><Relationship Id="rId481" Type="http://schemas.openxmlformats.org/officeDocument/2006/relationships/image" Target="../media/image641.png"/><Relationship Id="rId702" Type="http://schemas.openxmlformats.org/officeDocument/2006/relationships/customXml" Target="../ink/ink745.xml"/><Relationship Id="rId69" Type="http://schemas.openxmlformats.org/officeDocument/2006/relationships/image" Target="../media/image435.png"/><Relationship Id="rId134" Type="http://schemas.openxmlformats.org/officeDocument/2006/relationships/customXml" Target="../ink/ink461.xml"/><Relationship Id="rId579" Type="http://schemas.openxmlformats.org/officeDocument/2006/relationships/image" Target="../media/image690.png"/><Relationship Id="rId786" Type="http://schemas.openxmlformats.org/officeDocument/2006/relationships/customXml" Target="../ink/ink787.xml"/><Relationship Id="rId341" Type="http://schemas.openxmlformats.org/officeDocument/2006/relationships/image" Target="../media/image571.png"/><Relationship Id="rId439" Type="http://schemas.openxmlformats.org/officeDocument/2006/relationships/image" Target="../media/image620.png"/><Relationship Id="rId646" Type="http://schemas.openxmlformats.org/officeDocument/2006/relationships/customXml" Target="../ink/ink717.xml"/><Relationship Id="rId201" Type="http://schemas.openxmlformats.org/officeDocument/2006/relationships/image" Target="../media/image501.png"/><Relationship Id="rId285" Type="http://schemas.openxmlformats.org/officeDocument/2006/relationships/image" Target="../media/image543.png"/><Relationship Id="rId506" Type="http://schemas.openxmlformats.org/officeDocument/2006/relationships/customXml" Target="../ink/ink647.xml"/><Relationship Id="rId492" Type="http://schemas.openxmlformats.org/officeDocument/2006/relationships/customXml" Target="../ink/ink640.xml"/><Relationship Id="rId713" Type="http://schemas.openxmlformats.org/officeDocument/2006/relationships/image" Target="../media/image757.png"/><Relationship Id="rId797" Type="http://schemas.openxmlformats.org/officeDocument/2006/relationships/image" Target="../media/image799.png"/><Relationship Id="rId145" Type="http://schemas.openxmlformats.org/officeDocument/2006/relationships/image" Target="../media/image473.png"/><Relationship Id="rId352" Type="http://schemas.openxmlformats.org/officeDocument/2006/relationships/customXml" Target="../ink/ink570.xml"/><Relationship Id="rId212" Type="http://schemas.openxmlformats.org/officeDocument/2006/relationships/customXml" Target="../ink/ink500.xml"/><Relationship Id="rId657" Type="http://schemas.openxmlformats.org/officeDocument/2006/relationships/image" Target="../media/image729.png"/><Relationship Id="rId296" Type="http://schemas.openxmlformats.org/officeDocument/2006/relationships/customXml" Target="../ink/ink542.xml"/><Relationship Id="rId517" Type="http://schemas.openxmlformats.org/officeDocument/2006/relationships/image" Target="../media/image659.png"/><Relationship Id="rId724" Type="http://schemas.openxmlformats.org/officeDocument/2006/relationships/customXml" Target="../ink/ink756.xml"/><Relationship Id="rId60" Type="http://schemas.openxmlformats.org/officeDocument/2006/relationships/customXml" Target="../ink/ink424.xml"/><Relationship Id="rId156" Type="http://schemas.openxmlformats.org/officeDocument/2006/relationships/customXml" Target="../ink/ink472.xml"/><Relationship Id="rId363" Type="http://schemas.openxmlformats.org/officeDocument/2006/relationships/image" Target="../media/image582.png"/><Relationship Id="rId570" Type="http://schemas.openxmlformats.org/officeDocument/2006/relationships/customXml" Target="../ink/ink679.xml"/><Relationship Id="rId223" Type="http://schemas.openxmlformats.org/officeDocument/2006/relationships/image" Target="../media/image512.png"/><Relationship Id="rId430" Type="http://schemas.openxmlformats.org/officeDocument/2006/relationships/customXml" Target="../ink/ink609.xml"/><Relationship Id="rId668" Type="http://schemas.openxmlformats.org/officeDocument/2006/relationships/customXml" Target="../ink/ink728.xml"/><Relationship Id="rId18" Type="http://schemas.openxmlformats.org/officeDocument/2006/relationships/customXml" Target="../ink/ink403.xml"/><Relationship Id="rId528" Type="http://schemas.openxmlformats.org/officeDocument/2006/relationships/customXml" Target="../ink/ink658.xml"/><Relationship Id="rId735" Type="http://schemas.openxmlformats.org/officeDocument/2006/relationships/image" Target="../media/image768.png"/><Relationship Id="rId167" Type="http://schemas.openxmlformats.org/officeDocument/2006/relationships/image" Target="../media/image484.png"/><Relationship Id="rId374" Type="http://schemas.openxmlformats.org/officeDocument/2006/relationships/customXml" Target="../ink/ink581.xml"/><Relationship Id="rId581" Type="http://schemas.openxmlformats.org/officeDocument/2006/relationships/image" Target="../media/image691.png"/><Relationship Id="rId71" Type="http://schemas.openxmlformats.org/officeDocument/2006/relationships/image" Target="../media/image436.png"/><Relationship Id="rId234" Type="http://schemas.openxmlformats.org/officeDocument/2006/relationships/customXml" Target="../ink/ink511.xml"/><Relationship Id="rId679" Type="http://schemas.openxmlformats.org/officeDocument/2006/relationships/image" Target="../media/image740.png"/><Relationship Id="rId802" Type="http://schemas.openxmlformats.org/officeDocument/2006/relationships/customXml" Target="../ink/ink795.xml"/><Relationship Id="rId2" Type="http://schemas.openxmlformats.org/officeDocument/2006/relationships/notesSlide" Target="../notesSlides/notesSlide8.xml"/><Relationship Id="rId29" Type="http://schemas.openxmlformats.org/officeDocument/2006/relationships/image" Target="../media/image415.png"/><Relationship Id="rId441" Type="http://schemas.openxmlformats.org/officeDocument/2006/relationships/image" Target="../media/image621.png"/><Relationship Id="rId539" Type="http://schemas.openxmlformats.org/officeDocument/2006/relationships/image" Target="../media/image670.png"/><Relationship Id="rId746" Type="http://schemas.openxmlformats.org/officeDocument/2006/relationships/customXml" Target="../ink/ink767.xml"/><Relationship Id="rId178" Type="http://schemas.openxmlformats.org/officeDocument/2006/relationships/customXml" Target="../ink/ink483.xml"/><Relationship Id="rId301" Type="http://schemas.openxmlformats.org/officeDocument/2006/relationships/image" Target="../media/image551.png"/><Relationship Id="rId82" Type="http://schemas.openxmlformats.org/officeDocument/2006/relationships/customXml" Target="../ink/ink435.xml"/><Relationship Id="rId385" Type="http://schemas.openxmlformats.org/officeDocument/2006/relationships/image" Target="../media/image593.png"/><Relationship Id="rId592" Type="http://schemas.openxmlformats.org/officeDocument/2006/relationships/customXml" Target="../ink/ink690.xml"/><Relationship Id="rId606" Type="http://schemas.openxmlformats.org/officeDocument/2006/relationships/customXml" Target="../ink/ink697.xml"/><Relationship Id="rId813" Type="http://schemas.openxmlformats.org/officeDocument/2006/relationships/image" Target="../media/image807.png"/><Relationship Id="rId245" Type="http://schemas.openxmlformats.org/officeDocument/2006/relationships/image" Target="../media/image523.png"/><Relationship Id="rId452" Type="http://schemas.openxmlformats.org/officeDocument/2006/relationships/customXml" Target="../ink/ink620.xml"/><Relationship Id="rId105" Type="http://schemas.openxmlformats.org/officeDocument/2006/relationships/image" Target="../media/image453.png"/><Relationship Id="rId312" Type="http://schemas.openxmlformats.org/officeDocument/2006/relationships/customXml" Target="../ink/ink550.xml"/><Relationship Id="rId757" Type="http://schemas.openxmlformats.org/officeDocument/2006/relationships/image" Target="../media/image779.png"/><Relationship Id="rId93" Type="http://schemas.openxmlformats.org/officeDocument/2006/relationships/image" Target="../media/image447.png"/><Relationship Id="rId189" Type="http://schemas.openxmlformats.org/officeDocument/2006/relationships/image" Target="../media/image495.png"/><Relationship Id="rId396" Type="http://schemas.openxmlformats.org/officeDocument/2006/relationships/customXml" Target="../ink/ink592.xml"/><Relationship Id="rId617" Type="http://schemas.openxmlformats.org/officeDocument/2006/relationships/image" Target="../media/image709.png"/><Relationship Id="rId824" Type="http://schemas.openxmlformats.org/officeDocument/2006/relationships/customXml" Target="../ink/ink806.xml"/><Relationship Id="rId256" Type="http://schemas.openxmlformats.org/officeDocument/2006/relationships/customXml" Target="../ink/ink522.xml"/><Relationship Id="rId463" Type="http://schemas.openxmlformats.org/officeDocument/2006/relationships/image" Target="../media/image632.png"/><Relationship Id="rId670" Type="http://schemas.openxmlformats.org/officeDocument/2006/relationships/customXml" Target="../ink/ink729.xml"/><Relationship Id="rId116" Type="http://schemas.openxmlformats.org/officeDocument/2006/relationships/customXml" Target="../ink/ink452.xml"/><Relationship Id="rId323" Type="http://schemas.openxmlformats.org/officeDocument/2006/relationships/image" Target="../media/image562.png"/><Relationship Id="rId530" Type="http://schemas.openxmlformats.org/officeDocument/2006/relationships/customXml" Target="../ink/ink659.xml"/><Relationship Id="rId768" Type="http://schemas.openxmlformats.org/officeDocument/2006/relationships/customXml" Target="../ink/ink778.xml"/><Relationship Id="rId20" Type="http://schemas.openxmlformats.org/officeDocument/2006/relationships/customXml" Target="../ink/ink404.xml"/><Relationship Id="rId628" Type="http://schemas.openxmlformats.org/officeDocument/2006/relationships/customXml" Target="../ink/ink708.xml"/><Relationship Id="rId835" Type="http://schemas.openxmlformats.org/officeDocument/2006/relationships/image" Target="../media/image818.png"/><Relationship Id="rId267" Type="http://schemas.openxmlformats.org/officeDocument/2006/relationships/image" Target="../media/image534.png"/><Relationship Id="rId474" Type="http://schemas.openxmlformats.org/officeDocument/2006/relationships/customXml" Target="../ink/ink631.xml"/><Relationship Id="rId127" Type="http://schemas.openxmlformats.org/officeDocument/2006/relationships/image" Target="../media/image464.png"/><Relationship Id="rId681" Type="http://schemas.openxmlformats.org/officeDocument/2006/relationships/image" Target="../media/image741.png"/><Relationship Id="rId779" Type="http://schemas.openxmlformats.org/officeDocument/2006/relationships/image" Target="../media/image790.png"/><Relationship Id="rId31" Type="http://schemas.openxmlformats.org/officeDocument/2006/relationships/image" Target="../media/image416.png"/><Relationship Id="rId334" Type="http://schemas.openxmlformats.org/officeDocument/2006/relationships/customXml" Target="../ink/ink561.xml"/><Relationship Id="rId541" Type="http://schemas.openxmlformats.org/officeDocument/2006/relationships/image" Target="../media/image671.png"/><Relationship Id="rId639" Type="http://schemas.openxmlformats.org/officeDocument/2006/relationships/image" Target="../media/image720.png"/><Relationship Id="rId180" Type="http://schemas.openxmlformats.org/officeDocument/2006/relationships/customXml" Target="../ink/ink484.xml"/><Relationship Id="rId278" Type="http://schemas.openxmlformats.org/officeDocument/2006/relationships/customXml" Target="../ink/ink533.xml"/><Relationship Id="rId401" Type="http://schemas.openxmlformats.org/officeDocument/2006/relationships/image" Target="../media/image601.png"/><Relationship Id="rId485" Type="http://schemas.openxmlformats.org/officeDocument/2006/relationships/image" Target="../media/image643.png"/><Relationship Id="rId692" Type="http://schemas.openxmlformats.org/officeDocument/2006/relationships/customXml" Target="../ink/ink740.xml"/><Relationship Id="rId706" Type="http://schemas.openxmlformats.org/officeDocument/2006/relationships/customXml" Target="../ink/ink747.xml"/><Relationship Id="rId42" Type="http://schemas.openxmlformats.org/officeDocument/2006/relationships/customXml" Target="../ink/ink415.xml"/><Relationship Id="rId138" Type="http://schemas.openxmlformats.org/officeDocument/2006/relationships/customXml" Target="../ink/ink463.xml"/><Relationship Id="rId345" Type="http://schemas.openxmlformats.org/officeDocument/2006/relationships/image" Target="../media/image573.png"/><Relationship Id="rId552" Type="http://schemas.openxmlformats.org/officeDocument/2006/relationships/customXml" Target="../ink/ink670.xml"/><Relationship Id="rId191" Type="http://schemas.openxmlformats.org/officeDocument/2006/relationships/image" Target="../media/image496.png"/><Relationship Id="rId205" Type="http://schemas.openxmlformats.org/officeDocument/2006/relationships/image" Target="../media/image503.png"/><Relationship Id="rId412" Type="http://schemas.openxmlformats.org/officeDocument/2006/relationships/customXml" Target="../ink/ink600.xml"/><Relationship Id="rId289" Type="http://schemas.openxmlformats.org/officeDocument/2006/relationships/image" Target="../media/image545.png"/><Relationship Id="rId496" Type="http://schemas.openxmlformats.org/officeDocument/2006/relationships/customXml" Target="../ink/ink642.xml"/><Relationship Id="rId717" Type="http://schemas.openxmlformats.org/officeDocument/2006/relationships/image" Target="../media/image759.png"/><Relationship Id="rId53" Type="http://schemas.openxmlformats.org/officeDocument/2006/relationships/image" Target="../media/image427.png"/><Relationship Id="rId149" Type="http://schemas.openxmlformats.org/officeDocument/2006/relationships/image" Target="../media/image475.png"/><Relationship Id="rId356" Type="http://schemas.openxmlformats.org/officeDocument/2006/relationships/customXml" Target="../ink/ink572.xml"/><Relationship Id="rId563" Type="http://schemas.openxmlformats.org/officeDocument/2006/relationships/image" Target="../media/image682.png"/><Relationship Id="rId770" Type="http://schemas.openxmlformats.org/officeDocument/2006/relationships/customXml" Target="../ink/ink779.xml"/><Relationship Id="rId216" Type="http://schemas.openxmlformats.org/officeDocument/2006/relationships/customXml" Target="../ink/ink502.xml"/><Relationship Id="rId423" Type="http://schemas.openxmlformats.org/officeDocument/2006/relationships/image" Target="../media/image612.png"/><Relationship Id="rId630" Type="http://schemas.openxmlformats.org/officeDocument/2006/relationships/customXml" Target="../ink/ink709.xml"/><Relationship Id="rId728" Type="http://schemas.openxmlformats.org/officeDocument/2006/relationships/customXml" Target="../ink/ink758.xml"/><Relationship Id="rId64" Type="http://schemas.openxmlformats.org/officeDocument/2006/relationships/customXml" Target="../ink/ink426.xml"/><Relationship Id="rId367" Type="http://schemas.openxmlformats.org/officeDocument/2006/relationships/image" Target="../media/image584.png"/><Relationship Id="rId574" Type="http://schemas.openxmlformats.org/officeDocument/2006/relationships/customXml" Target="../ink/ink681.xml"/><Relationship Id="rId227" Type="http://schemas.openxmlformats.org/officeDocument/2006/relationships/image" Target="../media/image514.png"/><Relationship Id="rId781" Type="http://schemas.openxmlformats.org/officeDocument/2006/relationships/image" Target="../media/image791.png"/><Relationship Id="rId434" Type="http://schemas.openxmlformats.org/officeDocument/2006/relationships/customXml" Target="../ink/ink611.xml"/><Relationship Id="rId641" Type="http://schemas.openxmlformats.org/officeDocument/2006/relationships/image" Target="../media/image721.png"/><Relationship Id="rId739" Type="http://schemas.openxmlformats.org/officeDocument/2006/relationships/image" Target="../media/image770.png"/><Relationship Id="rId280" Type="http://schemas.openxmlformats.org/officeDocument/2006/relationships/customXml" Target="../ink/ink534.xml"/><Relationship Id="rId501" Type="http://schemas.openxmlformats.org/officeDocument/2006/relationships/image" Target="../media/image651.png"/><Relationship Id="rId75" Type="http://schemas.openxmlformats.org/officeDocument/2006/relationships/image" Target="../media/image438.png"/><Relationship Id="rId140" Type="http://schemas.openxmlformats.org/officeDocument/2006/relationships/customXml" Target="../ink/ink464.xml"/><Relationship Id="rId378" Type="http://schemas.openxmlformats.org/officeDocument/2006/relationships/customXml" Target="../ink/ink583.xml"/><Relationship Id="rId585" Type="http://schemas.openxmlformats.org/officeDocument/2006/relationships/image" Target="../media/image693.png"/><Relationship Id="rId792" Type="http://schemas.openxmlformats.org/officeDocument/2006/relationships/customXml" Target="../ink/ink790.xml"/><Relationship Id="rId806" Type="http://schemas.openxmlformats.org/officeDocument/2006/relationships/customXml" Target="../ink/ink797.xml"/><Relationship Id="rId6" Type="http://schemas.openxmlformats.org/officeDocument/2006/relationships/customXml" Target="../ink/ink397.xml"/><Relationship Id="rId238" Type="http://schemas.openxmlformats.org/officeDocument/2006/relationships/customXml" Target="../ink/ink513.xml"/><Relationship Id="rId445" Type="http://schemas.openxmlformats.org/officeDocument/2006/relationships/image" Target="../media/image623.png"/><Relationship Id="rId652" Type="http://schemas.openxmlformats.org/officeDocument/2006/relationships/customXml" Target="../ink/ink720.xml"/><Relationship Id="rId291" Type="http://schemas.openxmlformats.org/officeDocument/2006/relationships/image" Target="../media/image546.png"/><Relationship Id="rId305" Type="http://schemas.openxmlformats.org/officeDocument/2006/relationships/image" Target="../media/image553.png"/><Relationship Id="rId512" Type="http://schemas.openxmlformats.org/officeDocument/2006/relationships/customXml" Target="../ink/ink650.xml"/><Relationship Id="rId86" Type="http://schemas.openxmlformats.org/officeDocument/2006/relationships/customXml" Target="../ink/ink437.xml"/><Relationship Id="rId151" Type="http://schemas.openxmlformats.org/officeDocument/2006/relationships/image" Target="../media/image476.png"/><Relationship Id="rId389" Type="http://schemas.openxmlformats.org/officeDocument/2006/relationships/image" Target="../media/image595.png"/><Relationship Id="rId596" Type="http://schemas.openxmlformats.org/officeDocument/2006/relationships/customXml" Target="../ink/ink692.xml"/><Relationship Id="rId817" Type="http://schemas.openxmlformats.org/officeDocument/2006/relationships/image" Target="../media/image809.png"/><Relationship Id="rId249" Type="http://schemas.openxmlformats.org/officeDocument/2006/relationships/image" Target="../media/image525.png"/><Relationship Id="rId456" Type="http://schemas.openxmlformats.org/officeDocument/2006/relationships/customXml" Target="../ink/ink622.xml"/><Relationship Id="rId663" Type="http://schemas.openxmlformats.org/officeDocument/2006/relationships/image" Target="../media/image732.png"/><Relationship Id="rId13" Type="http://schemas.openxmlformats.org/officeDocument/2006/relationships/image" Target="../media/image407.png"/><Relationship Id="rId109" Type="http://schemas.openxmlformats.org/officeDocument/2006/relationships/image" Target="../media/image455.png"/><Relationship Id="rId316" Type="http://schemas.openxmlformats.org/officeDocument/2006/relationships/customXml" Target="../ink/ink552.xml"/><Relationship Id="rId523" Type="http://schemas.openxmlformats.org/officeDocument/2006/relationships/image" Target="../media/image662.png"/><Relationship Id="rId97" Type="http://schemas.openxmlformats.org/officeDocument/2006/relationships/image" Target="../media/image449.png"/><Relationship Id="rId730" Type="http://schemas.openxmlformats.org/officeDocument/2006/relationships/customXml" Target="../ink/ink759.xml"/><Relationship Id="rId828" Type="http://schemas.openxmlformats.org/officeDocument/2006/relationships/customXml" Target="../ink/ink808.xml"/><Relationship Id="rId162" Type="http://schemas.openxmlformats.org/officeDocument/2006/relationships/customXml" Target="../ink/ink475.xml"/><Relationship Id="rId218" Type="http://schemas.openxmlformats.org/officeDocument/2006/relationships/customXml" Target="../ink/ink503.xml"/><Relationship Id="rId425" Type="http://schemas.openxmlformats.org/officeDocument/2006/relationships/image" Target="../media/image613.png"/><Relationship Id="rId467" Type="http://schemas.openxmlformats.org/officeDocument/2006/relationships/image" Target="../media/image634.png"/><Relationship Id="rId632" Type="http://schemas.openxmlformats.org/officeDocument/2006/relationships/customXml" Target="../ink/ink710.xml"/><Relationship Id="rId271" Type="http://schemas.openxmlformats.org/officeDocument/2006/relationships/image" Target="../media/image536.png"/><Relationship Id="rId674" Type="http://schemas.openxmlformats.org/officeDocument/2006/relationships/customXml" Target="../ink/ink731.xml"/><Relationship Id="rId24" Type="http://schemas.openxmlformats.org/officeDocument/2006/relationships/customXml" Target="../ink/ink406.xml"/><Relationship Id="rId66" Type="http://schemas.openxmlformats.org/officeDocument/2006/relationships/customXml" Target="../ink/ink427.xml"/><Relationship Id="rId131" Type="http://schemas.openxmlformats.org/officeDocument/2006/relationships/image" Target="../media/image466.png"/><Relationship Id="rId327" Type="http://schemas.openxmlformats.org/officeDocument/2006/relationships/image" Target="../media/image564.png"/><Relationship Id="rId369" Type="http://schemas.openxmlformats.org/officeDocument/2006/relationships/image" Target="../media/image585.png"/><Relationship Id="rId534" Type="http://schemas.openxmlformats.org/officeDocument/2006/relationships/customXml" Target="../ink/ink661.xml"/><Relationship Id="rId576" Type="http://schemas.openxmlformats.org/officeDocument/2006/relationships/customXml" Target="../ink/ink682.xml"/><Relationship Id="rId741" Type="http://schemas.openxmlformats.org/officeDocument/2006/relationships/image" Target="../media/image771.png"/><Relationship Id="rId783" Type="http://schemas.openxmlformats.org/officeDocument/2006/relationships/image" Target="../media/image792.png"/><Relationship Id="rId173" Type="http://schemas.openxmlformats.org/officeDocument/2006/relationships/image" Target="../media/image487.png"/><Relationship Id="rId229" Type="http://schemas.openxmlformats.org/officeDocument/2006/relationships/image" Target="../media/image515.png"/><Relationship Id="rId380" Type="http://schemas.openxmlformats.org/officeDocument/2006/relationships/customXml" Target="../ink/ink584.xml"/><Relationship Id="rId436" Type="http://schemas.openxmlformats.org/officeDocument/2006/relationships/customXml" Target="../ink/ink612.xml"/><Relationship Id="rId601" Type="http://schemas.openxmlformats.org/officeDocument/2006/relationships/image" Target="../media/image701.png"/><Relationship Id="rId643" Type="http://schemas.openxmlformats.org/officeDocument/2006/relationships/image" Target="../media/image722.png"/><Relationship Id="rId240" Type="http://schemas.openxmlformats.org/officeDocument/2006/relationships/customXml" Target="../ink/ink514.xml"/><Relationship Id="rId478" Type="http://schemas.openxmlformats.org/officeDocument/2006/relationships/customXml" Target="../ink/ink633.xml"/><Relationship Id="rId685" Type="http://schemas.openxmlformats.org/officeDocument/2006/relationships/image" Target="../media/image743.png"/><Relationship Id="rId35" Type="http://schemas.openxmlformats.org/officeDocument/2006/relationships/image" Target="../media/image418.png"/><Relationship Id="rId77" Type="http://schemas.openxmlformats.org/officeDocument/2006/relationships/image" Target="../media/image439.png"/><Relationship Id="rId100" Type="http://schemas.openxmlformats.org/officeDocument/2006/relationships/customXml" Target="../ink/ink444.xml"/><Relationship Id="rId282" Type="http://schemas.openxmlformats.org/officeDocument/2006/relationships/customXml" Target="../ink/ink535.xml"/><Relationship Id="rId338" Type="http://schemas.openxmlformats.org/officeDocument/2006/relationships/customXml" Target="../ink/ink563.xml"/><Relationship Id="rId503" Type="http://schemas.openxmlformats.org/officeDocument/2006/relationships/image" Target="../media/image652.png"/><Relationship Id="rId545" Type="http://schemas.openxmlformats.org/officeDocument/2006/relationships/image" Target="../media/image673.png"/><Relationship Id="rId587" Type="http://schemas.openxmlformats.org/officeDocument/2006/relationships/image" Target="../media/image694.png"/><Relationship Id="rId710" Type="http://schemas.openxmlformats.org/officeDocument/2006/relationships/customXml" Target="../ink/ink749.xml"/><Relationship Id="rId752" Type="http://schemas.openxmlformats.org/officeDocument/2006/relationships/customXml" Target="../ink/ink770.xml"/><Relationship Id="rId808" Type="http://schemas.openxmlformats.org/officeDocument/2006/relationships/customXml" Target="../ink/ink798.xml"/><Relationship Id="rId8" Type="http://schemas.openxmlformats.org/officeDocument/2006/relationships/customXml" Target="../ink/ink398.xml"/><Relationship Id="rId142" Type="http://schemas.openxmlformats.org/officeDocument/2006/relationships/customXml" Target="../ink/ink465.xml"/><Relationship Id="rId184" Type="http://schemas.openxmlformats.org/officeDocument/2006/relationships/customXml" Target="../ink/ink486.xml"/><Relationship Id="rId391" Type="http://schemas.openxmlformats.org/officeDocument/2006/relationships/image" Target="../media/image596.png"/><Relationship Id="rId405" Type="http://schemas.openxmlformats.org/officeDocument/2006/relationships/image" Target="../media/image603.png"/><Relationship Id="rId447" Type="http://schemas.openxmlformats.org/officeDocument/2006/relationships/image" Target="../media/image624.png"/><Relationship Id="rId612" Type="http://schemas.openxmlformats.org/officeDocument/2006/relationships/customXml" Target="../ink/ink700.xml"/><Relationship Id="rId794" Type="http://schemas.openxmlformats.org/officeDocument/2006/relationships/customXml" Target="../ink/ink791.xml"/><Relationship Id="rId251" Type="http://schemas.openxmlformats.org/officeDocument/2006/relationships/image" Target="../media/image526.png"/><Relationship Id="rId489" Type="http://schemas.openxmlformats.org/officeDocument/2006/relationships/image" Target="../media/image645.png"/><Relationship Id="rId654" Type="http://schemas.openxmlformats.org/officeDocument/2006/relationships/customXml" Target="../ink/ink721.xml"/><Relationship Id="rId696" Type="http://schemas.openxmlformats.org/officeDocument/2006/relationships/customXml" Target="../ink/ink742.xml"/><Relationship Id="rId46" Type="http://schemas.openxmlformats.org/officeDocument/2006/relationships/customXml" Target="../ink/ink417.xml"/><Relationship Id="rId293" Type="http://schemas.openxmlformats.org/officeDocument/2006/relationships/image" Target="../media/image547.png"/><Relationship Id="rId307" Type="http://schemas.openxmlformats.org/officeDocument/2006/relationships/image" Target="../media/image554.png"/><Relationship Id="rId349" Type="http://schemas.openxmlformats.org/officeDocument/2006/relationships/image" Target="../media/image575.png"/><Relationship Id="rId514" Type="http://schemas.openxmlformats.org/officeDocument/2006/relationships/customXml" Target="../ink/ink651.xml"/><Relationship Id="rId556" Type="http://schemas.openxmlformats.org/officeDocument/2006/relationships/customXml" Target="../ink/ink672.xml"/><Relationship Id="rId721" Type="http://schemas.openxmlformats.org/officeDocument/2006/relationships/image" Target="../media/image761.png"/><Relationship Id="rId763" Type="http://schemas.openxmlformats.org/officeDocument/2006/relationships/image" Target="../media/image782.png"/><Relationship Id="rId88" Type="http://schemas.openxmlformats.org/officeDocument/2006/relationships/customXml" Target="../ink/ink438.xml"/><Relationship Id="rId111" Type="http://schemas.openxmlformats.org/officeDocument/2006/relationships/image" Target="../media/image456.png"/><Relationship Id="rId153" Type="http://schemas.openxmlformats.org/officeDocument/2006/relationships/image" Target="../media/image477.png"/><Relationship Id="rId195" Type="http://schemas.openxmlformats.org/officeDocument/2006/relationships/image" Target="../media/image498.png"/><Relationship Id="rId209" Type="http://schemas.openxmlformats.org/officeDocument/2006/relationships/image" Target="../media/image505.png"/><Relationship Id="rId360" Type="http://schemas.openxmlformats.org/officeDocument/2006/relationships/customXml" Target="../ink/ink574.xml"/><Relationship Id="rId416" Type="http://schemas.openxmlformats.org/officeDocument/2006/relationships/customXml" Target="../ink/ink602.xml"/><Relationship Id="rId598" Type="http://schemas.openxmlformats.org/officeDocument/2006/relationships/customXml" Target="../ink/ink693.xml"/><Relationship Id="rId819" Type="http://schemas.openxmlformats.org/officeDocument/2006/relationships/image" Target="../media/image810.png"/><Relationship Id="rId220" Type="http://schemas.openxmlformats.org/officeDocument/2006/relationships/customXml" Target="../ink/ink504.xml"/><Relationship Id="rId458" Type="http://schemas.openxmlformats.org/officeDocument/2006/relationships/customXml" Target="../ink/ink623.xml"/><Relationship Id="rId623" Type="http://schemas.openxmlformats.org/officeDocument/2006/relationships/image" Target="../media/image712.png"/><Relationship Id="rId665" Type="http://schemas.openxmlformats.org/officeDocument/2006/relationships/image" Target="../media/image733.png"/><Relationship Id="rId830" Type="http://schemas.openxmlformats.org/officeDocument/2006/relationships/customXml" Target="../ink/ink809.xml"/><Relationship Id="rId15" Type="http://schemas.openxmlformats.org/officeDocument/2006/relationships/image" Target="../media/image408.png"/><Relationship Id="rId57" Type="http://schemas.openxmlformats.org/officeDocument/2006/relationships/image" Target="../media/image429.png"/><Relationship Id="rId262" Type="http://schemas.openxmlformats.org/officeDocument/2006/relationships/customXml" Target="../ink/ink525.xml"/><Relationship Id="rId318" Type="http://schemas.openxmlformats.org/officeDocument/2006/relationships/customXml" Target="../ink/ink553.xml"/><Relationship Id="rId525" Type="http://schemas.openxmlformats.org/officeDocument/2006/relationships/image" Target="../media/image663.png"/><Relationship Id="rId567" Type="http://schemas.openxmlformats.org/officeDocument/2006/relationships/image" Target="../media/image684.png"/><Relationship Id="rId732" Type="http://schemas.openxmlformats.org/officeDocument/2006/relationships/customXml" Target="../ink/ink760.xml"/><Relationship Id="rId99" Type="http://schemas.openxmlformats.org/officeDocument/2006/relationships/image" Target="../media/image450.png"/><Relationship Id="rId122" Type="http://schemas.openxmlformats.org/officeDocument/2006/relationships/customXml" Target="../ink/ink455.xml"/><Relationship Id="rId164" Type="http://schemas.openxmlformats.org/officeDocument/2006/relationships/customXml" Target="../ink/ink476.xml"/><Relationship Id="rId371" Type="http://schemas.openxmlformats.org/officeDocument/2006/relationships/image" Target="../media/image586.png"/><Relationship Id="rId774" Type="http://schemas.openxmlformats.org/officeDocument/2006/relationships/customXml" Target="../ink/ink781.xml"/><Relationship Id="rId427" Type="http://schemas.openxmlformats.org/officeDocument/2006/relationships/image" Target="../media/image614.png"/><Relationship Id="rId469" Type="http://schemas.openxmlformats.org/officeDocument/2006/relationships/image" Target="../media/image635.png"/><Relationship Id="rId634" Type="http://schemas.openxmlformats.org/officeDocument/2006/relationships/customXml" Target="../ink/ink711.xml"/><Relationship Id="rId676" Type="http://schemas.openxmlformats.org/officeDocument/2006/relationships/customXml" Target="../ink/ink732.xml"/><Relationship Id="rId26" Type="http://schemas.openxmlformats.org/officeDocument/2006/relationships/customXml" Target="../ink/ink407.xml"/><Relationship Id="rId231" Type="http://schemas.openxmlformats.org/officeDocument/2006/relationships/image" Target="../media/image516.png"/><Relationship Id="rId273" Type="http://schemas.openxmlformats.org/officeDocument/2006/relationships/image" Target="../media/image537.png"/><Relationship Id="rId329" Type="http://schemas.openxmlformats.org/officeDocument/2006/relationships/image" Target="../media/image565.png"/><Relationship Id="rId480" Type="http://schemas.openxmlformats.org/officeDocument/2006/relationships/customXml" Target="../ink/ink634.xml"/><Relationship Id="rId536" Type="http://schemas.openxmlformats.org/officeDocument/2006/relationships/customXml" Target="../ink/ink662.xml"/><Relationship Id="rId701" Type="http://schemas.openxmlformats.org/officeDocument/2006/relationships/image" Target="../media/image751.png"/><Relationship Id="rId68" Type="http://schemas.openxmlformats.org/officeDocument/2006/relationships/customXml" Target="../ink/ink428.xml"/><Relationship Id="rId133" Type="http://schemas.openxmlformats.org/officeDocument/2006/relationships/image" Target="../media/image467.png"/><Relationship Id="rId175" Type="http://schemas.openxmlformats.org/officeDocument/2006/relationships/image" Target="../media/image488.png"/><Relationship Id="rId340" Type="http://schemas.openxmlformats.org/officeDocument/2006/relationships/customXml" Target="../ink/ink564.xml"/><Relationship Id="rId578" Type="http://schemas.openxmlformats.org/officeDocument/2006/relationships/customXml" Target="../ink/ink683.xml"/><Relationship Id="rId743" Type="http://schemas.openxmlformats.org/officeDocument/2006/relationships/image" Target="../media/image772.png"/><Relationship Id="rId785" Type="http://schemas.openxmlformats.org/officeDocument/2006/relationships/image" Target="../media/image793.png"/><Relationship Id="rId200" Type="http://schemas.openxmlformats.org/officeDocument/2006/relationships/customXml" Target="../ink/ink494.xml"/><Relationship Id="rId382" Type="http://schemas.openxmlformats.org/officeDocument/2006/relationships/customXml" Target="../ink/ink585.xml"/><Relationship Id="rId438" Type="http://schemas.openxmlformats.org/officeDocument/2006/relationships/customXml" Target="../ink/ink613.xml"/><Relationship Id="rId603" Type="http://schemas.openxmlformats.org/officeDocument/2006/relationships/image" Target="../media/image702.png"/><Relationship Id="rId645" Type="http://schemas.openxmlformats.org/officeDocument/2006/relationships/image" Target="../media/image723.png"/><Relationship Id="rId687" Type="http://schemas.openxmlformats.org/officeDocument/2006/relationships/image" Target="../media/image744.png"/><Relationship Id="rId810" Type="http://schemas.openxmlformats.org/officeDocument/2006/relationships/customXml" Target="../ink/ink799.xml"/><Relationship Id="rId242" Type="http://schemas.openxmlformats.org/officeDocument/2006/relationships/customXml" Target="../ink/ink515.xml"/><Relationship Id="rId284" Type="http://schemas.openxmlformats.org/officeDocument/2006/relationships/customXml" Target="../ink/ink536.xml"/><Relationship Id="rId491" Type="http://schemas.openxmlformats.org/officeDocument/2006/relationships/image" Target="../media/image646.png"/><Relationship Id="rId505" Type="http://schemas.openxmlformats.org/officeDocument/2006/relationships/image" Target="../media/image653.png"/><Relationship Id="rId712" Type="http://schemas.openxmlformats.org/officeDocument/2006/relationships/customXml" Target="../ink/ink750.xml"/><Relationship Id="rId37" Type="http://schemas.openxmlformats.org/officeDocument/2006/relationships/image" Target="../media/image419.png"/><Relationship Id="rId79" Type="http://schemas.openxmlformats.org/officeDocument/2006/relationships/image" Target="../media/image440.png"/><Relationship Id="rId102" Type="http://schemas.openxmlformats.org/officeDocument/2006/relationships/customXml" Target="../ink/ink445.xml"/><Relationship Id="rId144" Type="http://schemas.openxmlformats.org/officeDocument/2006/relationships/customXml" Target="../ink/ink466.xml"/><Relationship Id="rId547" Type="http://schemas.openxmlformats.org/officeDocument/2006/relationships/image" Target="../media/image674.png"/><Relationship Id="rId589" Type="http://schemas.openxmlformats.org/officeDocument/2006/relationships/image" Target="../media/image695.png"/><Relationship Id="rId754" Type="http://schemas.openxmlformats.org/officeDocument/2006/relationships/customXml" Target="../ink/ink771.xml"/><Relationship Id="rId796" Type="http://schemas.openxmlformats.org/officeDocument/2006/relationships/customXml" Target="../ink/ink792.xml"/><Relationship Id="rId90" Type="http://schemas.openxmlformats.org/officeDocument/2006/relationships/customXml" Target="../ink/ink439.xml"/><Relationship Id="rId186" Type="http://schemas.openxmlformats.org/officeDocument/2006/relationships/customXml" Target="../ink/ink487.xml"/><Relationship Id="rId351" Type="http://schemas.openxmlformats.org/officeDocument/2006/relationships/image" Target="../media/image576.png"/><Relationship Id="rId393" Type="http://schemas.openxmlformats.org/officeDocument/2006/relationships/image" Target="../media/image597.png"/><Relationship Id="rId407" Type="http://schemas.openxmlformats.org/officeDocument/2006/relationships/image" Target="../media/image604.png"/><Relationship Id="rId449" Type="http://schemas.openxmlformats.org/officeDocument/2006/relationships/image" Target="../media/image625.png"/><Relationship Id="rId614" Type="http://schemas.openxmlformats.org/officeDocument/2006/relationships/customXml" Target="../ink/ink701.xml"/><Relationship Id="rId656" Type="http://schemas.openxmlformats.org/officeDocument/2006/relationships/customXml" Target="../ink/ink722.xml"/><Relationship Id="rId821" Type="http://schemas.openxmlformats.org/officeDocument/2006/relationships/image" Target="../media/image811.png"/><Relationship Id="rId211" Type="http://schemas.openxmlformats.org/officeDocument/2006/relationships/image" Target="../media/image506.png"/><Relationship Id="rId253" Type="http://schemas.openxmlformats.org/officeDocument/2006/relationships/image" Target="../media/image527.png"/><Relationship Id="rId295" Type="http://schemas.openxmlformats.org/officeDocument/2006/relationships/image" Target="../media/image548.png"/><Relationship Id="rId309" Type="http://schemas.openxmlformats.org/officeDocument/2006/relationships/image" Target="../media/image555.png"/><Relationship Id="rId460" Type="http://schemas.openxmlformats.org/officeDocument/2006/relationships/customXml" Target="../ink/ink624.xml"/><Relationship Id="rId516" Type="http://schemas.openxmlformats.org/officeDocument/2006/relationships/customXml" Target="../ink/ink652.xml"/><Relationship Id="rId698" Type="http://schemas.openxmlformats.org/officeDocument/2006/relationships/customXml" Target="../ink/ink743.xml"/><Relationship Id="rId48" Type="http://schemas.openxmlformats.org/officeDocument/2006/relationships/customXml" Target="../ink/ink418.xml"/><Relationship Id="rId113" Type="http://schemas.openxmlformats.org/officeDocument/2006/relationships/image" Target="../media/image457.png"/><Relationship Id="rId320" Type="http://schemas.openxmlformats.org/officeDocument/2006/relationships/customXml" Target="../ink/ink554.xml"/><Relationship Id="rId558" Type="http://schemas.openxmlformats.org/officeDocument/2006/relationships/customXml" Target="../ink/ink673.xml"/><Relationship Id="rId723" Type="http://schemas.openxmlformats.org/officeDocument/2006/relationships/image" Target="../media/image762.png"/><Relationship Id="rId765" Type="http://schemas.openxmlformats.org/officeDocument/2006/relationships/image" Target="../media/image783.png"/><Relationship Id="rId155" Type="http://schemas.openxmlformats.org/officeDocument/2006/relationships/image" Target="../media/image478.png"/><Relationship Id="rId197" Type="http://schemas.openxmlformats.org/officeDocument/2006/relationships/image" Target="../media/image499.png"/><Relationship Id="rId362" Type="http://schemas.openxmlformats.org/officeDocument/2006/relationships/customXml" Target="../ink/ink575.xml"/><Relationship Id="rId418" Type="http://schemas.openxmlformats.org/officeDocument/2006/relationships/customXml" Target="../ink/ink603.xml"/><Relationship Id="rId625" Type="http://schemas.openxmlformats.org/officeDocument/2006/relationships/image" Target="../media/image713.png"/><Relationship Id="rId832" Type="http://schemas.openxmlformats.org/officeDocument/2006/relationships/customXml" Target="../ink/ink810.xml"/><Relationship Id="rId222" Type="http://schemas.openxmlformats.org/officeDocument/2006/relationships/customXml" Target="../ink/ink505.xml"/><Relationship Id="rId264" Type="http://schemas.openxmlformats.org/officeDocument/2006/relationships/customXml" Target="../ink/ink526.xml"/><Relationship Id="rId471" Type="http://schemas.openxmlformats.org/officeDocument/2006/relationships/image" Target="../media/image636.png"/><Relationship Id="rId667" Type="http://schemas.openxmlformats.org/officeDocument/2006/relationships/image" Target="../media/image734.png"/><Relationship Id="rId17" Type="http://schemas.openxmlformats.org/officeDocument/2006/relationships/image" Target="../media/image409.png"/><Relationship Id="rId59" Type="http://schemas.openxmlformats.org/officeDocument/2006/relationships/image" Target="../media/image430.png"/><Relationship Id="rId124" Type="http://schemas.openxmlformats.org/officeDocument/2006/relationships/customXml" Target="../ink/ink456.xml"/><Relationship Id="rId527" Type="http://schemas.openxmlformats.org/officeDocument/2006/relationships/image" Target="../media/image664.png"/><Relationship Id="rId569" Type="http://schemas.openxmlformats.org/officeDocument/2006/relationships/image" Target="../media/image685.png"/><Relationship Id="rId734" Type="http://schemas.openxmlformats.org/officeDocument/2006/relationships/customXml" Target="../ink/ink761.xml"/><Relationship Id="rId776" Type="http://schemas.openxmlformats.org/officeDocument/2006/relationships/customXml" Target="../ink/ink782.xml"/><Relationship Id="rId70" Type="http://schemas.openxmlformats.org/officeDocument/2006/relationships/customXml" Target="../ink/ink429.xml"/><Relationship Id="rId166" Type="http://schemas.openxmlformats.org/officeDocument/2006/relationships/customXml" Target="../ink/ink477.xml"/><Relationship Id="rId331" Type="http://schemas.openxmlformats.org/officeDocument/2006/relationships/image" Target="../media/image566.png"/><Relationship Id="rId373" Type="http://schemas.openxmlformats.org/officeDocument/2006/relationships/image" Target="../media/image587.png"/><Relationship Id="rId429" Type="http://schemas.openxmlformats.org/officeDocument/2006/relationships/image" Target="../media/image615.png"/><Relationship Id="rId580" Type="http://schemas.openxmlformats.org/officeDocument/2006/relationships/customXml" Target="../ink/ink684.xml"/><Relationship Id="rId636" Type="http://schemas.openxmlformats.org/officeDocument/2006/relationships/customXml" Target="../ink/ink712.xml"/><Relationship Id="rId801" Type="http://schemas.openxmlformats.org/officeDocument/2006/relationships/image" Target="../media/image801.png"/><Relationship Id="rId1" Type="http://schemas.openxmlformats.org/officeDocument/2006/relationships/slideLayout" Target="../slideLayouts/slideLayout12.xml"/><Relationship Id="rId233" Type="http://schemas.openxmlformats.org/officeDocument/2006/relationships/image" Target="../media/image517.png"/><Relationship Id="rId440" Type="http://schemas.openxmlformats.org/officeDocument/2006/relationships/customXml" Target="../ink/ink614.xml"/><Relationship Id="rId678" Type="http://schemas.openxmlformats.org/officeDocument/2006/relationships/customXml" Target="../ink/ink733.xml"/><Relationship Id="rId28" Type="http://schemas.openxmlformats.org/officeDocument/2006/relationships/customXml" Target="../ink/ink408.xml"/><Relationship Id="rId275" Type="http://schemas.openxmlformats.org/officeDocument/2006/relationships/image" Target="../media/image538.png"/><Relationship Id="rId300" Type="http://schemas.openxmlformats.org/officeDocument/2006/relationships/customXml" Target="../ink/ink544.xml"/><Relationship Id="rId482" Type="http://schemas.openxmlformats.org/officeDocument/2006/relationships/customXml" Target="../ink/ink635.xml"/><Relationship Id="rId538" Type="http://schemas.openxmlformats.org/officeDocument/2006/relationships/customXml" Target="../ink/ink663.xml"/><Relationship Id="rId703" Type="http://schemas.openxmlformats.org/officeDocument/2006/relationships/image" Target="../media/image752.png"/><Relationship Id="rId745" Type="http://schemas.openxmlformats.org/officeDocument/2006/relationships/image" Target="../media/image773.png"/><Relationship Id="rId81" Type="http://schemas.openxmlformats.org/officeDocument/2006/relationships/image" Target="../media/image441.png"/><Relationship Id="rId135" Type="http://schemas.openxmlformats.org/officeDocument/2006/relationships/image" Target="../media/image468.png"/><Relationship Id="rId177" Type="http://schemas.openxmlformats.org/officeDocument/2006/relationships/image" Target="../media/image489.png"/><Relationship Id="rId342" Type="http://schemas.openxmlformats.org/officeDocument/2006/relationships/customXml" Target="../ink/ink565.xml"/><Relationship Id="rId384" Type="http://schemas.openxmlformats.org/officeDocument/2006/relationships/customXml" Target="../ink/ink586.xml"/><Relationship Id="rId591" Type="http://schemas.openxmlformats.org/officeDocument/2006/relationships/image" Target="../media/image696.png"/><Relationship Id="rId605" Type="http://schemas.openxmlformats.org/officeDocument/2006/relationships/image" Target="../media/image703.png"/><Relationship Id="rId787" Type="http://schemas.openxmlformats.org/officeDocument/2006/relationships/image" Target="../media/image794.png"/><Relationship Id="rId812" Type="http://schemas.openxmlformats.org/officeDocument/2006/relationships/customXml" Target="../ink/ink800.xml"/><Relationship Id="rId202" Type="http://schemas.openxmlformats.org/officeDocument/2006/relationships/customXml" Target="../ink/ink495.xml"/><Relationship Id="rId244" Type="http://schemas.openxmlformats.org/officeDocument/2006/relationships/customXml" Target="../ink/ink516.xml"/><Relationship Id="rId647" Type="http://schemas.openxmlformats.org/officeDocument/2006/relationships/image" Target="../media/image724.png"/><Relationship Id="rId689" Type="http://schemas.openxmlformats.org/officeDocument/2006/relationships/image" Target="../media/image745.png"/><Relationship Id="rId39" Type="http://schemas.openxmlformats.org/officeDocument/2006/relationships/image" Target="../media/image420.png"/><Relationship Id="rId286" Type="http://schemas.openxmlformats.org/officeDocument/2006/relationships/customXml" Target="../ink/ink537.xml"/><Relationship Id="rId451" Type="http://schemas.openxmlformats.org/officeDocument/2006/relationships/image" Target="../media/image626.png"/><Relationship Id="rId493" Type="http://schemas.openxmlformats.org/officeDocument/2006/relationships/image" Target="../media/image647.png"/><Relationship Id="rId507" Type="http://schemas.openxmlformats.org/officeDocument/2006/relationships/image" Target="../media/image654.png"/><Relationship Id="rId549" Type="http://schemas.openxmlformats.org/officeDocument/2006/relationships/image" Target="../media/image675.png"/><Relationship Id="rId714" Type="http://schemas.openxmlformats.org/officeDocument/2006/relationships/customXml" Target="../ink/ink751.xml"/><Relationship Id="rId756" Type="http://schemas.openxmlformats.org/officeDocument/2006/relationships/customXml" Target="../ink/ink772.xml"/><Relationship Id="rId50" Type="http://schemas.openxmlformats.org/officeDocument/2006/relationships/customXml" Target="../ink/ink419.xml"/><Relationship Id="rId104" Type="http://schemas.openxmlformats.org/officeDocument/2006/relationships/customXml" Target="../ink/ink446.xml"/><Relationship Id="rId146" Type="http://schemas.openxmlformats.org/officeDocument/2006/relationships/customXml" Target="../ink/ink467.xml"/><Relationship Id="rId188" Type="http://schemas.openxmlformats.org/officeDocument/2006/relationships/customXml" Target="../ink/ink488.xml"/><Relationship Id="rId311" Type="http://schemas.openxmlformats.org/officeDocument/2006/relationships/image" Target="../media/image556.png"/><Relationship Id="rId353" Type="http://schemas.openxmlformats.org/officeDocument/2006/relationships/image" Target="../media/image577.png"/><Relationship Id="rId395" Type="http://schemas.openxmlformats.org/officeDocument/2006/relationships/image" Target="../media/image598.png"/><Relationship Id="rId409" Type="http://schemas.openxmlformats.org/officeDocument/2006/relationships/image" Target="../media/image605.png"/><Relationship Id="rId560" Type="http://schemas.openxmlformats.org/officeDocument/2006/relationships/customXml" Target="../ink/ink674.xml"/><Relationship Id="rId798" Type="http://schemas.openxmlformats.org/officeDocument/2006/relationships/customXml" Target="../ink/ink793.xml"/><Relationship Id="rId92" Type="http://schemas.openxmlformats.org/officeDocument/2006/relationships/customXml" Target="../ink/ink440.xml"/><Relationship Id="rId213" Type="http://schemas.openxmlformats.org/officeDocument/2006/relationships/image" Target="../media/image507.png"/><Relationship Id="rId420" Type="http://schemas.openxmlformats.org/officeDocument/2006/relationships/customXml" Target="../ink/ink604.xml"/><Relationship Id="rId616" Type="http://schemas.openxmlformats.org/officeDocument/2006/relationships/customXml" Target="../ink/ink702.xml"/><Relationship Id="rId658" Type="http://schemas.openxmlformats.org/officeDocument/2006/relationships/customXml" Target="../ink/ink723.xml"/><Relationship Id="rId823" Type="http://schemas.openxmlformats.org/officeDocument/2006/relationships/image" Target="../media/image812.png"/><Relationship Id="rId255" Type="http://schemas.openxmlformats.org/officeDocument/2006/relationships/image" Target="../media/image528.png"/><Relationship Id="rId297" Type="http://schemas.openxmlformats.org/officeDocument/2006/relationships/image" Target="../media/image549.png"/><Relationship Id="rId462" Type="http://schemas.openxmlformats.org/officeDocument/2006/relationships/customXml" Target="../ink/ink625.xml"/><Relationship Id="rId518" Type="http://schemas.openxmlformats.org/officeDocument/2006/relationships/customXml" Target="../ink/ink653.xml"/><Relationship Id="rId725" Type="http://schemas.openxmlformats.org/officeDocument/2006/relationships/image" Target="../media/image763.png"/><Relationship Id="rId115" Type="http://schemas.openxmlformats.org/officeDocument/2006/relationships/image" Target="../media/image458.png"/><Relationship Id="rId157" Type="http://schemas.openxmlformats.org/officeDocument/2006/relationships/image" Target="../media/image479.png"/><Relationship Id="rId322" Type="http://schemas.openxmlformats.org/officeDocument/2006/relationships/customXml" Target="../ink/ink555.xml"/><Relationship Id="rId364" Type="http://schemas.openxmlformats.org/officeDocument/2006/relationships/customXml" Target="../ink/ink576.xml"/><Relationship Id="rId767" Type="http://schemas.openxmlformats.org/officeDocument/2006/relationships/image" Target="../media/image784.png"/><Relationship Id="rId61" Type="http://schemas.openxmlformats.org/officeDocument/2006/relationships/image" Target="../media/image431.png"/><Relationship Id="rId199" Type="http://schemas.openxmlformats.org/officeDocument/2006/relationships/image" Target="../media/image500.png"/><Relationship Id="rId571" Type="http://schemas.openxmlformats.org/officeDocument/2006/relationships/image" Target="../media/image686.png"/><Relationship Id="rId627" Type="http://schemas.openxmlformats.org/officeDocument/2006/relationships/image" Target="../media/image714.png"/><Relationship Id="rId669" Type="http://schemas.openxmlformats.org/officeDocument/2006/relationships/image" Target="../media/image735.png"/><Relationship Id="rId834" Type="http://schemas.openxmlformats.org/officeDocument/2006/relationships/customXml" Target="../ink/ink811.xml"/><Relationship Id="rId19" Type="http://schemas.openxmlformats.org/officeDocument/2006/relationships/image" Target="../media/image410.png"/><Relationship Id="rId224" Type="http://schemas.openxmlformats.org/officeDocument/2006/relationships/customXml" Target="../ink/ink506.xml"/><Relationship Id="rId266" Type="http://schemas.openxmlformats.org/officeDocument/2006/relationships/customXml" Target="../ink/ink527.xml"/><Relationship Id="rId431" Type="http://schemas.openxmlformats.org/officeDocument/2006/relationships/image" Target="../media/image616.png"/><Relationship Id="rId473" Type="http://schemas.openxmlformats.org/officeDocument/2006/relationships/image" Target="../media/image637.png"/><Relationship Id="rId529" Type="http://schemas.openxmlformats.org/officeDocument/2006/relationships/image" Target="../media/image665.png"/><Relationship Id="rId680" Type="http://schemas.openxmlformats.org/officeDocument/2006/relationships/customXml" Target="../ink/ink734.xml"/><Relationship Id="rId736" Type="http://schemas.openxmlformats.org/officeDocument/2006/relationships/customXml" Target="../ink/ink762.xml"/><Relationship Id="rId30" Type="http://schemas.openxmlformats.org/officeDocument/2006/relationships/customXml" Target="../ink/ink409.xml"/><Relationship Id="rId126" Type="http://schemas.openxmlformats.org/officeDocument/2006/relationships/customXml" Target="../ink/ink457.xml"/><Relationship Id="rId168" Type="http://schemas.openxmlformats.org/officeDocument/2006/relationships/customXml" Target="../ink/ink478.xml"/><Relationship Id="rId333" Type="http://schemas.openxmlformats.org/officeDocument/2006/relationships/image" Target="../media/image567.png"/><Relationship Id="rId540" Type="http://schemas.openxmlformats.org/officeDocument/2006/relationships/customXml" Target="../ink/ink664.xml"/><Relationship Id="rId778" Type="http://schemas.openxmlformats.org/officeDocument/2006/relationships/customXml" Target="../ink/ink783.xml"/><Relationship Id="rId72" Type="http://schemas.openxmlformats.org/officeDocument/2006/relationships/customXml" Target="../ink/ink430.xml"/><Relationship Id="rId375" Type="http://schemas.openxmlformats.org/officeDocument/2006/relationships/image" Target="../media/image588.png"/><Relationship Id="rId582" Type="http://schemas.openxmlformats.org/officeDocument/2006/relationships/customXml" Target="../ink/ink685.xml"/><Relationship Id="rId638" Type="http://schemas.openxmlformats.org/officeDocument/2006/relationships/customXml" Target="../ink/ink713.xml"/><Relationship Id="rId803" Type="http://schemas.openxmlformats.org/officeDocument/2006/relationships/image" Target="../media/image802.png"/><Relationship Id="rId3" Type="http://schemas.openxmlformats.org/officeDocument/2006/relationships/image" Target="../media/image402.emf"/><Relationship Id="rId235" Type="http://schemas.openxmlformats.org/officeDocument/2006/relationships/image" Target="../media/image518.png"/><Relationship Id="rId277" Type="http://schemas.openxmlformats.org/officeDocument/2006/relationships/image" Target="../media/image539.png"/><Relationship Id="rId400" Type="http://schemas.openxmlformats.org/officeDocument/2006/relationships/customXml" Target="../ink/ink594.xml"/><Relationship Id="rId442" Type="http://schemas.openxmlformats.org/officeDocument/2006/relationships/customXml" Target="../ink/ink615.xml"/><Relationship Id="rId484" Type="http://schemas.openxmlformats.org/officeDocument/2006/relationships/customXml" Target="../ink/ink636.xml"/><Relationship Id="rId705" Type="http://schemas.openxmlformats.org/officeDocument/2006/relationships/image" Target="../media/image753.png"/><Relationship Id="rId137" Type="http://schemas.openxmlformats.org/officeDocument/2006/relationships/image" Target="../media/image469.png"/><Relationship Id="rId302" Type="http://schemas.openxmlformats.org/officeDocument/2006/relationships/customXml" Target="../ink/ink545.xml"/><Relationship Id="rId344" Type="http://schemas.openxmlformats.org/officeDocument/2006/relationships/customXml" Target="../ink/ink566.xml"/><Relationship Id="rId691" Type="http://schemas.openxmlformats.org/officeDocument/2006/relationships/image" Target="../media/image746.png"/><Relationship Id="rId747" Type="http://schemas.openxmlformats.org/officeDocument/2006/relationships/image" Target="../media/image774.png"/><Relationship Id="rId789" Type="http://schemas.openxmlformats.org/officeDocument/2006/relationships/image" Target="../media/image795.png"/><Relationship Id="rId41" Type="http://schemas.openxmlformats.org/officeDocument/2006/relationships/image" Target="../media/image421.png"/><Relationship Id="rId83" Type="http://schemas.openxmlformats.org/officeDocument/2006/relationships/image" Target="../media/image442.png"/><Relationship Id="rId179" Type="http://schemas.openxmlformats.org/officeDocument/2006/relationships/image" Target="../media/image490.png"/><Relationship Id="rId386" Type="http://schemas.openxmlformats.org/officeDocument/2006/relationships/customXml" Target="../ink/ink587.xml"/><Relationship Id="rId551" Type="http://schemas.openxmlformats.org/officeDocument/2006/relationships/image" Target="../media/image676.png"/><Relationship Id="rId593" Type="http://schemas.openxmlformats.org/officeDocument/2006/relationships/image" Target="../media/image697.png"/><Relationship Id="rId607" Type="http://schemas.openxmlformats.org/officeDocument/2006/relationships/image" Target="../media/image704.png"/><Relationship Id="rId649" Type="http://schemas.openxmlformats.org/officeDocument/2006/relationships/image" Target="../media/image725.png"/><Relationship Id="rId814" Type="http://schemas.openxmlformats.org/officeDocument/2006/relationships/customXml" Target="../ink/ink801.xml"/><Relationship Id="rId190" Type="http://schemas.openxmlformats.org/officeDocument/2006/relationships/customXml" Target="../ink/ink489.xml"/><Relationship Id="rId204" Type="http://schemas.openxmlformats.org/officeDocument/2006/relationships/customXml" Target="../ink/ink496.xml"/><Relationship Id="rId246" Type="http://schemas.openxmlformats.org/officeDocument/2006/relationships/customXml" Target="../ink/ink517.xml"/><Relationship Id="rId288" Type="http://schemas.openxmlformats.org/officeDocument/2006/relationships/customXml" Target="../ink/ink538.xml"/><Relationship Id="rId411" Type="http://schemas.openxmlformats.org/officeDocument/2006/relationships/image" Target="../media/image606.png"/><Relationship Id="rId453" Type="http://schemas.openxmlformats.org/officeDocument/2006/relationships/image" Target="../media/image627.png"/><Relationship Id="rId509" Type="http://schemas.openxmlformats.org/officeDocument/2006/relationships/image" Target="../media/image655.png"/><Relationship Id="rId660" Type="http://schemas.openxmlformats.org/officeDocument/2006/relationships/customXml" Target="../ink/ink724.xml"/><Relationship Id="rId106" Type="http://schemas.openxmlformats.org/officeDocument/2006/relationships/customXml" Target="../ink/ink447.xml"/><Relationship Id="rId313" Type="http://schemas.openxmlformats.org/officeDocument/2006/relationships/image" Target="../media/image557.png"/><Relationship Id="rId495" Type="http://schemas.openxmlformats.org/officeDocument/2006/relationships/image" Target="../media/image648.png"/><Relationship Id="rId716" Type="http://schemas.openxmlformats.org/officeDocument/2006/relationships/customXml" Target="../ink/ink752.xml"/><Relationship Id="rId758" Type="http://schemas.openxmlformats.org/officeDocument/2006/relationships/customXml" Target="../ink/ink773.xml"/><Relationship Id="rId10" Type="http://schemas.openxmlformats.org/officeDocument/2006/relationships/customXml" Target="../ink/ink399.xml"/><Relationship Id="rId52" Type="http://schemas.openxmlformats.org/officeDocument/2006/relationships/customXml" Target="../ink/ink420.xml"/><Relationship Id="rId94" Type="http://schemas.openxmlformats.org/officeDocument/2006/relationships/customXml" Target="../ink/ink441.xml"/><Relationship Id="rId148" Type="http://schemas.openxmlformats.org/officeDocument/2006/relationships/customXml" Target="../ink/ink468.xml"/><Relationship Id="rId355" Type="http://schemas.openxmlformats.org/officeDocument/2006/relationships/image" Target="../media/image578.png"/><Relationship Id="rId397" Type="http://schemas.openxmlformats.org/officeDocument/2006/relationships/image" Target="../media/image599.png"/><Relationship Id="rId520" Type="http://schemas.openxmlformats.org/officeDocument/2006/relationships/customXml" Target="../ink/ink654.xml"/><Relationship Id="rId562" Type="http://schemas.openxmlformats.org/officeDocument/2006/relationships/customXml" Target="../ink/ink675.xml"/><Relationship Id="rId618" Type="http://schemas.openxmlformats.org/officeDocument/2006/relationships/customXml" Target="../ink/ink703.xml"/><Relationship Id="rId825" Type="http://schemas.openxmlformats.org/officeDocument/2006/relationships/image" Target="../media/image813.png"/><Relationship Id="rId215" Type="http://schemas.openxmlformats.org/officeDocument/2006/relationships/image" Target="../media/image508.png"/><Relationship Id="rId257" Type="http://schemas.openxmlformats.org/officeDocument/2006/relationships/image" Target="../media/image529.png"/><Relationship Id="rId422" Type="http://schemas.openxmlformats.org/officeDocument/2006/relationships/customXml" Target="../ink/ink605.xml"/><Relationship Id="rId464" Type="http://schemas.openxmlformats.org/officeDocument/2006/relationships/customXml" Target="../ink/ink626.xml"/><Relationship Id="rId299" Type="http://schemas.openxmlformats.org/officeDocument/2006/relationships/image" Target="../media/image550.png"/><Relationship Id="rId727" Type="http://schemas.openxmlformats.org/officeDocument/2006/relationships/image" Target="../media/image764.png"/><Relationship Id="rId63" Type="http://schemas.openxmlformats.org/officeDocument/2006/relationships/image" Target="../media/image432.png"/><Relationship Id="rId159" Type="http://schemas.openxmlformats.org/officeDocument/2006/relationships/image" Target="../media/image480.png"/><Relationship Id="rId366" Type="http://schemas.openxmlformats.org/officeDocument/2006/relationships/customXml" Target="../ink/ink577.xml"/><Relationship Id="rId573" Type="http://schemas.openxmlformats.org/officeDocument/2006/relationships/image" Target="../media/image687.png"/><Relationship Id="rId780" Type="http://schemas.openxmlformats.org/officeDocument/2006/relationships/customXml" Target="../ink/ink784.xml"/><Relationship Id="rId226" Type="http://schemas.openxmlformats.org/officeDocument/2006/relationships/customXml" Target="../ink/ink507.xml"/><Relationship Id="rId433" Type="http://schemas.openxmlformats.org/officeDocument/2006/relationships/image" Target="../media/image617.png"/><Relationship Id="rId640" Type="http://schemas.openxmlformats.org/officeDocument/2006/relationships/customXml" Target="../ink/ink714.xml"/><Relationship Id="rId738" Type="http://schemas.openxmlformats.org/officeDocument/2006/relationships/customXml" Target="../ink/ink763.xml"/><Relationship Id="rId74" Type="http://schemas.openxmlformats.org/officeDocument/2006/relationships/customXml" Target="../ink/ink431.xml"/><Relationship Id="rId377" Type="http://schemas.openxmlformats.org/officeDocument/2006/relationships/image" Target="../media/image589.png"/><Relationship Id="rId500" Type="http://schemas.openxmlformats.org/officeDocument/2006/relationships/customXml" Target="../ink/ink644.xml"/><Relationship Id="rId584" Type="http://schemas.openxmlformats.org/officeDocument/2006/relationships/customXml" Target="../ink/ink686.xml"/><Relationship Id="rId805" Type="http://schemas.openxmlformats.org/officeDocument/2006/relationships/image" Target="../media/image803.png"/><Relationship Id="rId5" Type="http://schemas.openxmlformats.org/officeDocument/2006/relationships/image" Target="../media/image403.png"/><Relationship Id="rId237" Type="http://schemas.openxmlformats.org/officeDocument/2006/relationships/image" Target="../media/image519.png"/><Relationship Id="rId791" Type="http://schemas.openxmlformats.org/officeDocument/2006/relationships/image" Target="../media/image796.png"/><Relationship Id="rId444" Type="http://schemas.openxmlformats.org/officeDocument/2006/relationships/customXml" Target="../ink/ink616.xml"/><Relationship Id="rId651" Type="http://schemas.openxmlformats.org/officeDocument/2006/relationships/image" Target="../media/image726.png"/><Relationship Id="rId749" Type="http://schemas.openxmlformats.org/officeDocument/2006/relationships/image" Target="../media/image775.png"/><Relationship Id="rId290" Type="http://schemas.openxmlformats.org/officeDocument/2006/relationships/customXml" Target="../ink/ink539.xml"/><Relationship Id="rId304" Type="http://schemas.openxmlformats.org/officeDocument/2006/relationships/customXml" Target="../ink/ink546.xml"/><Relationship Id="rId388" Type="http://schemas.openxmlformats.org/officeDocument/2006/relationships/customXml" Target="../ink/ink588.xml"/><Relationship Id="rId511" Type="http://schemas.openxmlformats.org/officeDocument/2006/relationships/image" Target="../media/image656.png"/><Relationship Id="rId609" Type="http://schemas.openxmlformats.org/officeDocument/2006/relationships/image" Target="../media/image705.png"/><Relationship Id="rId85" Type="http://schemas.openxmlformats.org/officeDocument/2006/relationships/image" Target="../media/image443.png"/><Relationship Id="rId150" Type="http://schemas.openxmlformats.org/officeDocument/2006/relationships/customXml" Target="../ink/ink469.xml"/><Relationship Id="rId595" Type="http://schemas.openxmlformats.org/officeDocument/2006/relationships/image" Target="../media/image698.png"/><Relationship Id="rId816" Type="http://schemas.openxmlformats.org/officeDocument/2006/relationships/customXml" Target="../ink/ink802.xml"/><Relationship Id="rId248" Type="http://schemas.openxmlformats.org/officeDocument/2006/relationships/customXml" Target="../ink/ink518.xml"/><Relationship Id="rId455" Type="http://schemas.openxmlformats.org/officeDocument/2006/relationships/image" Target="../media/image628.png"/><Relationship Id="rId662" Type="http://schemas.openxmlformats.org/officeDocument/2006/relationships/customXml" Target="../ink/ink725.xml"/><Relationship Id="rId12" Type="http://schemas.openxmlformats.org/officeDocument/2006/relationships/customXml" Target="../ink/ink400.xml"/><Relationship Id="rId108" Type="http://schemas.openxmlformats.org/officeDocument/2006/relationships/customXml" Target="../ink/ink448.xml"/><Relationship Id="rId315" Type="http://schemas.openxmlformats.org/officeDocument/2006/relationships/image" Target="../media/image558.png"/><Relationship Id="rId522" Type="http://schemas.openxmlformats.org/officeDocument/2006/relationships/customXml" Target="../ink/ink655.xml"/><Relationship Id="rId96" Type="http://schemas.openxmlformats.org/officeDocument/2006/relationships/customXml" Target="../ink/ink442.xml"/><Relationship Id="rId161" Type="http://schemas.openxmlformats.org/officeDocument/2006/relationships/image" Target="../media/image481.png"/><Relationship Id="rId399" Type="http://schemas.openxmlformats.org/officeDocument/2006/relationships/image" Target="../media/image600.png"/><Relationship Id="rId827" Type="http://schemas.openxmlformats.org/officeDocument/2006/relationships/image" Target="../media/image814.png"/><Relationship Id="rId259" Type="http://schemas.openxmlformats.org/officeDocument/2006/relationships/image" Target="../media/image530.png"/><Relationship Id="rId466" Type="http://schemas.openxmlformats.org/officeDocument/2006/relationships/customXml" Target="../ink/ink627.xml"/><Relationship Id="rId673" Type="http://schemas.openxmlformats.org/officeDocument/2006/relationships/image" Target="../media/image737.png"/><Relationship Id="rId23" Type="http://schemas.openxmlformats.org/officeDocument/2006/relationships/image" Target="../media/image412.png"/><Relationship Id="rId119" Type="http://schemas.openxmlformats.org/officeDocument/2006/relationships/image" Target="../media/image460.png"/><Relationship Id="rId326" Type="http://schemas.openxmlformats.org/officeDocument/2006/relationships/customXml" Target="../ink/ink557.xml"/><Relationship Id="rId533" Type="http://schemas.openxmlformats.org/officeDocument/2006/relationships/image" Target="../media/image667.png"/><Relationship Id="rId740" Type="http://schemas.openxmlformats.org/officeDocument/2006/relationships/customXml" Target="../ink/ink764.xml"/><Relationship Id="rId172" Type="http://schemas.openxmlformats.org/officeDocument/2006/relationships/customXml" Target="../ink/ink480.xml"/><Relationship Id="rId477" Type="http://schemas.openxmlformats.org/officeDocument/2006/relationships/image" Target="../media/image639.png"/><Relationship Id="rId600" Type="http://schemas.openxmlformats.org/officeDocument/2006/relationships/customXml" Target="../ink/ink694.xml"/><Relationship Id="rId684" Type="http://schemas.openxmlformats.org/officeDocument/2006/relationships/customXml" Target="../ink/ink736.xml"/><Relationship Id="rId337" Type="http://schemas.openxmlformats.org/officeDocument/2006/relationships/image" Target="../media/image569.png"/><Relationship Id="rId34" Type="http://schemas.openxmlformats.org/officeDocument/2006/relationships/customXml" Target="../ink/ink411.xml"/><Relationship Id="rId544" Type="http://schemas.openxmlformats.org/officeDocument/2006/relationships/customXml" Target="../ink/ink666.xml"/><Relationship Id="rId751" Type="http://schemas.openxmlformats.org/officeDocument/2006/relationships/image" Target="../media/image776.png"/><Relationship Id="rId183" Type="http://schemas.openxmlformats.org/officeDocument/2006/relationships/image" Target="../media/image492.png"/><Relationship Id="rId390" Type="http://schemas.openxmlformats.org/officeDocument/2006/relationships/customXml" Target="../ink/ink589.xml"/><Relationship Id="rId404" Type="http://schemas.openxmlformats.org/officeDocument/2006/relationships/customXml" Target="../ink/ink596.xml"/><Relationship Id="rId611" Type="http://schemas.openxmlformats.org/officeDocument/2006/relationships/image" Target="../media/image706.png"/><Relationship Id="rId250" Type="http://schemas.openxmlformats.org/officeDocument/2006/relationships/customXml" Target="../ink/ink519.xml"/><Relationship Id="rId488" Type="http://schemas.openxmlformats.org/officeDocument/2006/relationships/customXml" Target="../ink/ink638.xml"/><Relationship Id="rId695" Type="http://schemas.openxmlformats.org/officeDocument/2006/relationships/image" Target="../media/image748.png"/><Relationship Id="rId709" Type="http://schemas.openxmlformats.org/officeDocument/2006/relationships/image" Target="../media/image755.png"/><Relationship Id="rId45" Type="http://schemas.openxmlformats.org/officeDocument/2006/relationships/image" Target="../media/image423.png"/><Relationship Id="rId110" Type="http://schemas.openxmlformats.org/officeDocument/2006/relationships/customXml" Target="../ink/ink449.xml"/><Relationship Id="rId348" Type="http://schemas.openxmlformats.org/officeDocument/2006/relationships/customXml" Target="../ink/ink568.xml"/><Relationship Id="rId555" Type="http://schemas.openxmlformats.org/officeDocument/2006/relationships/image" Target="../media/image678.png"/><Relationship Id="rId762" Type="http://schemas.openxmlformats.org/officeDocument/2006/relationships/customXml" Target="../ink/ink775.xml"/><Relationship Id="rId194" Type="http://schemas.openxmlformats.org/officeDocument/2006/relationships/customXml" Target="../ink/ink491.xml"/><Relationship Id="rId208" Type="http://schemas.openxmlformats.org/officeDocument/2006/relationships/customXml" Target="../ink/ink498.xml"/><Relationship Id="rId415" Type="http://schemas.openxmlformats.org/officeDocument/2006/relationships/image" Target="../media/image608.png"/><Relationship Id="rId622" Type="http://schemas.openxmlformats.org/officeDocument/2006/relationships/customXml" Target="../ink/ink705.xml"/><Relationship Id="rId261" Type="http://schemas.openxmlformats.org/officeDocument/2006/relationships/image" Target="../media/image531.png"/><Relationship Id="rId499" Type="http://schemas.openxmlformats.org/officeDocument/2006/relationships/image" Target="../media/image650.png"/><Relationship Id="rId56" Type="http://schemas.openxmlformats.org/officeDocument/2006/relationships/customXml" Target="../ink/ink422.xml"/><Relationship Id="rId359" Type="http://schemas.openxmlformats.org/officeDocument/2006/relationships/image" Target="../media/image580.png"/><Relationship Id="rId566" Type="http://schemas.openxmlformats.org/officeDocument/2006/relationships/customXml" Target="../ink/ink677.xml"/><Relationship Id="rId773" Type="http://schemas.openxmlformats.org/officeDocument/2006/relationships/image" Target="../media/image787.png"/><Relationship Id="rId121" Type="http://schemas.openxmlformats.org/officeDocument/2006/relationships/image" Target="../media/image461.png"/><Relationship Id="rId219" Type="http://schemas.openxmlformats.org/officeDocument/2006/relationships/image" Target="../media/image510.png"/><Relationship Id="rId426" Type="http://schemas.openxmlformats.org/officeDocument/2006/relationships/customXml" Target="../ink/ink607.xml"/><Relationship Id="rId633" Type="http://schemas.openxmlformats.org/officeDocument/2006/relationships/image" Target="../media/image717.png"/><Relationship Id="rId67" Type="http://schemas.openxmlformats.org/officeDocument/2006/relationships/image" Target="../media/image434.png"/><Relationship Id="rId272" Type="http://schemas.openxmlformats.org/officeDocument/2006/relationships/customXml" Target="../ink/ink530.xml"/><Relationship Id="rId577" Type="http://schemas.openxmlformats.org/officeDocument/2006/relationships/image" Target="../media/image689.png"/><Relationship Id="rId700" Type="http://schemas.openxmlformats.org/officeDocument/2006/relationships/customXml" Target="../ink/ink744.xml"/><Relationship Id="rId132" Type="http://schemas.openxmlformats.org/officeDocument/2006/relationships/customXml" Target="../ink/ink460.xml"/><Relationship Id="rId784" Type="http://schemas.openxmlformats.org/officeDocument/2006/relationships/customXml" Target="../ink/ink786.xml"/><Relationship Id="rId437" Type="http://schemas.openxmlformats.org/officeDocument/2006/relationships/image" Target="../media/image619.png"/><Relationship Id="rId644" Type="http://schemas.openxmlformats.org/officeDocument/2006/relationships/customXml" Target="../ink/ink716.xml"/><Relationship Id="rId283" Type="http://schemas.openxmlformats.org/officeDocument/2006/relationships/image" Target="../media/image542.png"/><Relationship Id="rId490" Type="http://schemas.openxmlformats.org/officeDocument/2006/relationships/customXml" Target="../ink/ink639.xml"/><Relationship Id="rId504" Type="http://schemas.openxmlformats.org/officeDocument/2006/relationships/customXml" Target="../ink/ink646.xml"/><Relationship Id="rId711" Type="http://schemas.openxmlformats.org/officeDocument/2006/relationships/image" Target="../media/image756.png"/><Relationship Id="rId78" Type="http://schemas.openxmlformats.org/officeDocument/2006/relationships/customXml" Target="../ink/ink433.xml"/><Relationship Id="rId143" Type="http://schemas.openxmlformats.org/officeDocument/2006/relationships/image" Target="../media/image472.png"/><Relationship Id="rId350" Type="http://schemas.openxmlformats.org/officeDocument/2006/relationships/customXml" Target="../ink/ink569.xml"/><Relationship Id="rId588" Type="http://schemas.openxmlformats.org/officeDocument/2006/relationships/customXml" Target="../ink/ink688.xml"/><Relationship Id="rId795" Type="http://schemas.openxmlformats.org/officeDocument/2006/relationships/image" Target="../media/image798.png"/><Relationship Id="rId809" Type="http://schemas.openxmlformats.org/officeDocument/2006/relationships/image" Target="../media/image805.png"/><Relationship Id="rId9" Type="http://schemas.openxmlformats.org/officeDocument/2006/relationships/image" Target="../media/image405.png"/><Relationship Id="rId210" Type="http://schemas.openxmlformats.org/officeDocument/2006/relationships/customXml" Target="../ink/ink499.xml"/><Relationship Id="rId448" Type="http://schemas.openxmlformats.org/officeDocument/2006/relationships/customXml" Target="../ink/ink618.xml"/><Relationship Id="rId655" Type="http://schemas.openxmlformats.org/officeDocument/2006/relationships/image" Target="../media/image728.png"/><Relationship Id="rId294" Type="http://schemas.openxmlformats.org/officeDocument/2006/relationships/customXml" Target="../ink/ink541.xml"/><Relationship Id="rId308" Type="http://schemas.openxmlformats.org/officeDocument/2006/relationships/customXml" Target="../ink/ink548.xml"/><Relationship Id="rId515" Type="http://schemas.openxmlformats.org/officeDocument/2006/relationships/image" Target="../media/image658.png"/><Relationship Id="rId722" Type="http://schemas.openxmlformats.org/officeDocument/2006/relationships/customXml" Target="../ink/ink755.xml"/><Relationship Id="rId89" Type="http://schemas.openxmlformats.org/officeDocument/2006/relationships/image" Target="../media/image445.png"/><Relationship Id="rId154" Type="http://schemas.openxmlformats.org/officeDocument/2006/relationships/customXml" Target="../ink/ink471.xml"/><Relationship Id="rId361" Type="http://schemas.openxmlformats.org/officeDocument/2006/relationships/image" Target="../media/image581.png"/><Relationship Id="rId599" Type="http://schemas.openxmlformats.org/officeDocument/2006/relationships/image" Target="../media/image700.png"/><Relationship Id="rId459" Type="http://schemas.openxmlformats.org/officeDocument/2006/relationships/image" Target="../media/image630.png"/><Relationship Id="rId666" Type="http://schemas.openxmlformats.org/officeDocument/2006/relationships/customXml" Target="../ink/ink727.xml"/><Relationship Id="rId16" Type="http://schemas.openxmlformats.org/officeDocument/2006/relationships/customXml" Target="../ink/ink402.xml"/><Relationship Id="rId221" Type="http://schemas.openxmlformats.org/officeDocument/2006/relationships/image" Target="../media/image511.png"/><Relationship Id="rId319" Type="http://schemas.openxmlformats.org/officeDocument/2006/relationships/image" Target="../media/image560.png"/><Relationship Id="rId526" Type="http://schemas.openxmlformats.org/officeDocument/2006/relationships/customXml" Target="../ink/ink657.xml"/><Relationship Id="rId733" Type="http://schemas.openxmlformats.org/officeDocument/2006/relationships/image" Target="../media/image767.png"/><Relationship Id="rId165" Type="http://schemas.openxmlformats.org/officeDocument/2006/relationships/image" Target="../media/image483.png"/><Relationship Id="rId372" Type="http://schemas.openxmlformats.org/officeDocument/2006/relationships/customXml" Target="../ink/ink580.xml"/><Relationship Id="rId677" Type="http://schemas.openxmlformats.org/officeDocument/2006/relationships/image" Target="../media/image739.png"/><Relationship Id="rId800" Type="http://schemas.openxmlformats.org/officeDocument/2006/relationships/customXml" Target="../ink/ink794.xml"/><Relationship Id="rId232" Type="http://schemas.openxmlformats.org/officeDocument/2006/relationships/customXml" Target="../ink/ink510.xml"/><Relationship Id="rId27" Type="http://schemas.openxmlformats.org/officeDocument/2006/relationships/image" Target="../media/image414.png"/><Relationship Id="rId537" Type="http://schemas.openxmlformats.org/officeDocument/2006/relationships/image" Target="../media/image669.png"/><Relationship Id="rId744" Type="http://schemas.openxmlformats.org/officeDocument/2006/relationships/customXml" Target="../ink/ink766.xml"/><Relationship Id="rId80" Type="http://schemas.openxmlformats.org/officeDocument/2006/relationships/customXml" Target="../ink/ink434.xml"/><Relationship Id="rId176" Type="http://schemas.openxmlformats.org/officeDocument/2006/relationships/customXml" Target="../ink/ink482.xml"/><Relationship Id="rId383" Type="http://schemas.openxmlformats.org/officeDocument/2006/relationships/image" Target="../media/image592.png"/><Relationship Id="rId590" Type="http://schemas.openxmlformats.org/officeDocument/2006/relationships/customXml" Target="../ink/ink689.xml"/><Relationship Id="rId604" Type="http://schemas.openxmlformats.org/officeDocument/2006/relationships/customXml" Target="../ink/ink696.xml"/><Relationship Id="rId811" Type="http://schemas.openxmlformats.org/officeDocument/2006/relationships/image" Target="../media/image806.png"/><Relationship Id="rId243" Type="http://schemas.openxmlformats.org/officeDocument/2006/relationships/image" Target="../media/image522.png"/><Relationship Id="rId450" Type="http://schemas.openxmlformats.org/officeDocument/2006/relationships/customXml" Target="../ink/ink619.xml"/><Relationship Id="rId688" Type="http://schemas.openxmlformats.org/officeDocument/2006/relationships/customXml" Target="../ink/ink738.xml"/><Relationship Id="rId38" Type="http://schemas.openxmlformats.org/officeDocument/2006/relationships/customXml" Target="../ink/ink413.xml"/><Relationship Id="rId103" Type="http://schemas.openxmlformats.org/officeDocument/2006/relationships/image" Target="../media/image452.png"/><Relationship Id="rId310" Type="http://schemas.openxmlformats.org/officeDocument/2006/relationships/customXml" Target="../ink/ink549.xml"/><Relationship Id="rId548" Type="http://schemas.openxmlformats.org/officeDocument/2006/relationships/customXml" Target="../ink/ink668.xml"/><Relationship Id="rId755" Type="http://schemas.openxmlformats.org/officeDocument/2006/relationships/image" Target="../media/image778.png"/><Relationship Id="rId91" Type="http://schemas.openxmlformats.org/officeDocument/2006/relationships/image" Target="../media/image446.png"/><Relationship Id="rId187" Type="http://schemas.openxmlformats.org/officeDocument/2006/relationships/image" Target="../media/image494.png"/><Relationship Id="rId394" Type="http://schemas.openxmlformats.org/officeDocument/2006/relationships/customXml" Target="../ink/ink591.xml"/><Relationship Id="rId408" Type="http://schemas.openxmlformats.org/officeDocument/2006/relationships/customXml" Target="../ink/ink598.xml"/><Relationship Id="rId615" Type="http://schemas.openxmlformats.org/officeDocument/2006/relationships/image" Target="../media/image708.png"/><Relationship Id="rId822" Type="http://schemas.openxmlformats.org/officeDocument/2006/relationships/customXml" Target="../ink/ink805.xml"/><Relationship Id="rId254" Type="http://schemas.openxmlformats.org/officeDocument/2006/relationships/customXml" Target="../ink/ink521.xml"/><Relationship Id="rId699" Type="http://schemas.openxmlformats.org/officeDocument/2006/relationships/image" Target="../media/image750.png"/><Relationship Id="rId49" Type="http://schemas.openxmlformats.org/officeDocument/2006/relationships/image" Target="../media/image425.png"/><Relationship Id="rId114" Type="http://schemas.openxmlformats.org/officeDocument/2006/relationships/customXml" Target="../ink/ink451.xml"/><Relationship Id="rId461" Type="http://schemas.openxmlformats.org/officeDocument/2006/relationships/image" Target="../media/image631.png"/><Relationship Id="rId559" Type="http://schemas.openxmlformats.org/officeDocument/2006/relationships/image" Target="../media/image680.png"/><Relationship Id="rId766" Type="http://schemas.openxmlformats.org/officeDocument/2006/relationships/customXml" Target="../ink/ink777.xml"/><Relationship Id="rId198" Type="http://schemas.openxmlformats.org/officeDocument/2006/relationships/customXml" Target="../ink/ink493.xml"/><Relationship Id="rId321" Type="http://schemas.openxmlformats.org/officeDocument/2006/relationships/image" Target="../media/image561.png"/><Relationship Id="rId419" Type="http://schemas.openxmlformats.org/officeDocument/2006/relationships/image" Target="../media/image610.png"/><Relationship Id="rId626" Type="http://schemas.openxmlformats.org/officeDocument/2006/relationships/customXml" Target="../ink/ink707.xml"/><Relationship Id="rId833" Type="http://schemas.openxmlformats.org/officeDocument/2006/relationships/image" Target="../media/image817.png"/><Relationship Id="rId265" Type="http://schemas.openxmlformats.org/officeDocument/2006/relationships/image" Target="../media/image533.png"/><Relationship Id="rId472" Type="http://schemas.openxmlformats.org/officeDocument/2006/relationships/customXml" Target="../ink/ink630.xml"/><Relationship Id="rId125" Type="http://schemas.openxmlformats.org/officeDocument/2006/relationships/image" Target="../media/image463.png"/><Relationship Id="rId332" Type="http://schemas.openxmlformats.org/officeDocument/2006/relationships/customXml" Target="../ink/ink560.xml"/><Relationship Id="rId777" Type="http://schemas.openxmlformats.org/officeDocument/2006/relationships/image" Target="../media/image789.png"/><Relationship Id="rId637" Type="http://schemas.openxmlformats.org/officeDocument/2006/relationships/image" Target="../media/image719.png"/><Relationship Id="rId276" Type="http://schemas.openxmlformats.org/officeDocument/2006/relationships/customXml" Target="../ink/ink532.xml"/><Relationship Id="rId483" Type="http://schemas.openxmlformats.org/officeDocument/2006/relationships/image" Target="../media/image642.png"/><Relationship Id="rId690" Type="http://schemas.openxmlformats.org/officeDocument/2006/relationships/customXml" Target="../ink/ink739.xml"/><Relationship Id="rId704" Type="http://schemas.openxmlformats.org/officeDocument/2006/relationships/customXml" Target="../ink/ink746.xml"/><Relationship Id="rId40" Type="http://schemas.openxmlformats.org/officeDocument/2006/relationships/customXml" Target="../ink/ink414.xml"/><Relationship Id="rId136" Type="http://schemas.openxmlformats.org/officeDocument/2006/relationships/customXml" Target="../ink/ink462.xml"/><Relationship Id="rId343" Type="http://schemas.openxmlformats.org/officeDocument/2006/relationships/image" Target="../media/image572.png"/><Relationship Id="rId550" Type="http://schemas.openxmlformats.org/officeDocument/2006/relationships/customXml" Target="../ink/ink669.xml"/><Relationship Id="rId788" Type="http://schemas.openxmlformats.org/officeDocument/2006/relationships/customXml" Target="../ink/ink788.xml"/><Relationship Id="rId203" Type="http://schemas.openxmlformats.org/officeDocument/2006/relationships/image" Target="../media/image502.png"/><Relationship Id="rId648" Type="http://schemas.openxmlformats.org/officeDocument/2006/relationships/customXml" Target="../ink/ink718.xml"/><Relationship Id="rId287" Type="http://schemas.openxmlformats.org/officeDocument/2006/relationships/image" Target="../media/image544.png"/><Relationship Id="rId410" Type="http://schemas.openxmlformats.org/officeDocument/2006/relationships/customXml" Target="../ink/ink599.xml"/><Relationship Id="rId494" Type="http://schemas.openxmlformats.org/officeDocument/2006/relationships/customXml" Target="../ink/ink641.xml"/><Relationship Id="rId508" Type="http://schemas.openxmlformats.org/officeDocument/2006/relationships/customXml" Target="../ink/ink648.xml"/><Relationship Id="rId715" Type="http://schemas.openxmlformats.org/officeDocument/2006/relationships/image" Target="../media/image758.png"/><Relationship Id="rId147" Type="http://schemas.openxmlformats.org/officeDocument/2006/relationships/image" Target="../media/image474.png"/><Relationship Id="rId354" Type="http://schemas.openxmlformats.org/officeDocument/2006/relationships/customXml" Target="../ink/ink571.xml"/><Relationship Id="rId799" Type="http://schemas.openxmlformats.org/officeDocument/2006/relationships/image" Target="../media/image800.png"/><Relationship Id="rId51" Type="http://schemas.openxmlformats.org/officeDocument/2006/relationships/image" Target="../media/image426.png"/><Relationship Id="rId561" Type="http://schemas.openxmlformats.org/officeDocument/2006/relationships/image" Target="../media/image681.png"/><Relationship Id="rId659" Type="http://schemas.openxmlformats.org/officeDocument/2006/relationships/image" Target="../media/image730.png"/><Relationship Id="rId214" Type="http://schemas.openxmlformats.org/officeDocument/2006/relationships/customXml" Target="../ink/ink501.xml"/><Relationship Id="rId298" Type="http://schemas.openxmlformats.org/officeDocument/2006/relationships/customXml" Target="../ink/ink543.xml"/><Relationship Id="rId421" Type="http://schemas.openxmlformats.org/officeDocument/2006/relationships/image" Target="../media/image611.png"/><Relationship Id="rId519" Type="http://schemas.openxmlformats.org/officeDocument/2006/relationships/image" Target="../media/image660.png"/><Relationship Id="rId158" Type="http://schemas.openxmlformats.org/officeDocument/2006/relationships/customXml" Target="../ink/ink473.xml"/><Relationship Id="rId726" Type="http://schemas.openxmlformats.org/officeDocument/2006/relationships/customXml" Target="../ink/ink757.xml"/><Relationship Id="rId62" Type="http://schemas.openxmlformats.org/officeDocument/2006/relationships/customXml" Target="../ink/ink425.xml"/><Relationship Id="rId365" Type="http://schemas.openxmlformats.org/officeDocument/2006/relationships/image" Target="../media/image583.png"/><Relationship Id="rId572" Type="http://schemas.openxmlformats.org/officeDocument/2006/relationships/customXml" Target="../ink/ink680.xml"/><Relationship Id="rId225" Type="http://schemas.openxmlformats.org/officeDocument/2006/relationships/image" Target="../media/image513.png"/><Relationship Id="rId432" Type="http://schemas.openxmlformats.org/officeDocument/2006/relationships/customXml" Target="../ink/ink610.xml"/><Relationship Id="rId737" Type="http://schemas.openxmlformats.org/officeDocument/2006/relationships/image" Target="../media/image769.png"/><Relationship Id="rId73" Type="http://schemas.openxmlformats.org/officeDocument/2006/relationships/image" Target="../media/image437.png"/><Relationship Id="rId169" Type="http://schemas.openxmlformats.org/officeDocument/2006/relationships/image" Target="../media/image485.png"/><Relationship Id="rId376" Type="http://schemas.openxmlformats.org/officeDocument/2006/relationships/customXml" Target="../ink/ink582.xml"/><Relationship Id="rId583" Type="http://schemas.openxmlformats.org/officeDocument/2006/relationships/image" Target="../media/image692.png"/><Relationship Id="rId790" Type="http://schemas.openxmlformats.org/officeDocument/2006/relationships/customXml" Target="../ink/ink789.xml"/><Relationship Id="rId804" Type="http://schemas.openxmlformats.org/officeDocument/2006/relationships/customXml" Target="../ink/ink796.xml"/><Relationship Id="rId4" Type="http://schemas.openxmlformats.org/officeDocument/2006/relationships/customXml" Target="../ink/ink396.xml"/><Relationship Id="rId236" Type="http://schemas.openxmlformats.org/officeDocument/2006/relationships/customXml" Target="../ink/ink512.xml"/><Relationship Id="rId443" Type="http://schemas.openxmlformats.org/officeDocument/2006/relationships/image" Target="../media/image622.png"/><Relationship Id="rId650" Type="http://schemas.openxmlformats.org/officeDocument/2006/relationships/customXml" Target="../ink/ink719.xml"/><Relationship Id="rId303" Type="http://schemas.openxmlformats.org/officeDocument/2006/relationships/image" Target="../media/image552.png"/><Relationship Id="rId748" Type="http://schemas.openxmlformats.org/officeDocument/2006/relationships/customXml" Target="../ink/ink768.xml"/><Relationship Id="rId84" Type="http://schemas.openxmlformats.org/officeDocument/2006/relationships/customXml" Target="../ink/ink436.xml"/><Relationship Id="rId387" Type="http://schemas.openxmlformats.org/officeDocument/2006/relationships/image" Target="../media/image594.png"/><Relationship Id="rId510" Type="http://schemas.openxmlformats.org/officeDocument/2006/relationships/customXml" Target="../ink/ink649.xml"/><Relationship Id="rId594" Type="http://schemas.openxmlformats.org/officeDocument/2006/relationships/customXml" Target="../ink/ink691.xml"/><Relationship Id="rId608" Type="http://schemas.openxmlformats.org/officeDocument/2006/relationships/customXml" Target="../ink/ink698.xml"/><Relationship Id="rId815" Type="http://schemas.openxmlformats.org/officeDocument/2006/relationships/image" Target="../media/image808.png"/><Relationship Id="rId247" Type="http://schemas.openxmlformats.org/officeDocument/2006/relationships/image" Target="../media/image524.png"/><Relationship Id="rId107" Type="http://schemas.openxmlformats.org/officeDocument/2006/relationships/image" Target="../media/image454.png"/><Relationship Id="rId454" Type="http://schemas.openxmlformats.org/officeDocument/2006/relationships/customXml" Target="../ink/ink621.xml"/><Relationship Id="rId661" Type="http://schemas.openxmlformats.org/officeDocument/2006/relationships/image" Target="../media/image731.png"/><Relationship Id="rId759" Type="http://schemas.openxmlformats.org/officeDocument/2006/relationships/image" Target="../media/image780.png"/><Relationship Id="rId11" Type="http://schemas.openxmlformats.org/officeDocument/2006/relationships/image" Target="../media/image406.png"/><Relationship Id="rId314" Type="http://schemas.openxmlformats.org/officeDocument/2006/relationships/customXml" Target="../ink/ink551.xml"/><Relationship Id="rId398" Type="http://schemas.openxmlformats.org/officeDocument/2006/relationships/customXml" Target="../ink/ink593.xml"/><Relationship Id="rId521" Type="http://schemas.openxmlformats.org/officeDocument/2006/relationships/image" Target="../media/image661.png"/><Relationship Id="rId619" Type="http://schemas.openxmlformats.org/officeDocument/2006/relationships/image" Target="../media/image710.png"/><Relationship Id="rId95" Type="http://schemas.openxmlformats.org/officeDocument/2006/relationships/image" Target="../media/image448.png"/><Relationship Id="rId160" Type="http://schemas.openxmlformats.org/officeDocument/2006/relationships/customXml" Target="../ink/ink474.xml"/><Relationship Id="rId826" Type="http://schemas.openxmlformats.org/officeDocument/2006/relationships/customXml" Target="../ink/ink807.xml"/><Relationship Id="rId258" Type="http://schemas.openxmlformats.org/officeDocument/2006/relationships/customXml" Target="../ink/ink523.xml"/><Relationship Id="rId465" Type="http://schemas.openxmlformats.org/officeDocument/2006/relationships/image" Target="../media/image633.png"/><Relationship Id="rId672" Type="http://schemas.openxmlformats.org/officeDocument/2006/relationships/customXml" Target="../ink/ink730.xml"/><Relationship Id="rId22" Type="http://schemas.openxmlformats.org/officeDocument/2006/relationships/customXml" Target="../ink/ink405.xml"/><Relationship Id="rId118" Type="http://schemas.openxmlformats.org/officeDocument/2006/relationships/customXml" Target="../ink/ink453.xml"/><Relationship Id="rId325" Type="http://schemas.openxmlformats.org/officeDocument/2006/relationships/image" Target="../media/image563.png"/><Relationship Id="rId532" Type="http://schemas.openxmlformats.org/officeDocument/2006/relationships/customXml" Target="../ink/ink660.xml"/><Relationship Id="rId171" Type="http://schemas.openxmlformats.org/officeDocument/2006/relationships/image" Target="../media/image486.png"/><Relationship Id="rId837" Type="http://schemas.openxmlformats.org/officeDocument/2006/relationships/image" Target="../media/image819.png"/><Relationship Id="rId269" Type="http://schemas.openxmlformats.org/officeDocument/2006/relationships/image" Target="../media/image535.png"/><Relationship Id="rId476" Type="http://schemas.openxmlformats.org/officeDocument/2006/relationships/customXml" Target="../ink/ink632.xml"/><Relationship Id="rId683" Type="http://schemas.openxmlformats.org/officeDocument/2006/relationships/image" Target="../media/image742.png"/><Relationship Id="rId33" Type="http://schemas.openxmlformats.org/officeDocument/2006/relationships/image" Target="../media/image417.png"/><Relationship Id="rId129" Type="http://schemas.openxmlformats.org/officeDocument/2006/relationships/image" Target="../media/image465.png"/><Relationship Id="rId336" Type="http://schemas.openxmlformats.org/officeDocument/2006/relationships/customXml" Target="../ink/ink562.xml"/><Relationship Id="rId543" Type="http://schemas.openxmlformats.org/officeDocument/2006/relationships/image" Target="../media/image672.png"/><Relationship Id="rId182" Type="http://schemas.openxmlformats.org/officeDocument/2006/relationships/customXml" Target="../ink/ink485.xml"/><Relationship Id="rId403" Type="http://schemas.openxmlformats.org/officeDocument/2006/relationships/image" Target="../media/image602.png"/><Relationship Id="rId750" Type="http://schemas.openxmlformats.org/officeDocument/2006/relationships/customXml" Target="../ink/ink769.xml"/><Relationship Id="rId487" Type="http://schemas.openxmlformats.org/officeDocument/2006/relationships/image" Target="../media/image644.png"/><Relationship Id="rId610" Type="http://schemas.openxmlformats.org/officeDocument/2006/relationships/customXml" Target="../ink/ink699.xml"/><Relationship Id="rId694" Type="http://schemas.openxmlformats.org/officeDocument/2006/relationships/customXml" Target="../ink/ink741.xml"/><Relationship Id="rId708" Type="http://schemas.openxmlformats.org/officeDocument/2006/relationships/customXml" Target="../ink/ink748.xml"/><Relationship Id="rId347" Type="http://schemas.openxmlformats.org/officeDocument/2006/relationships/image" Target="../media/image574.png"/><Relationship Id="rId44" Type="http://schemas.openxmlformats.org/officeDocument/2006/relationships/customXml" Target="../ink/ink416.xml"/><Relationship Id="rId554" Type="http://schemas.openxmlformats.org/officeDocument/2006/relationships/customXml" Target="../ink/ink671.xml"/><Relationship Id="rId761" Type="http://schemas.openxmlformats.org/officeDocument/2006/relationships/image" Target="../media/image781.png"/><Relationship Id="rId193" Type="http://schemas.openxmlformats.org/officeDocument/2006/relationships/image" Target="../media/image497.png"/><Relationship Id="rId207" Type="http://schemas.openxmlformats.org/officeDocument/2006/relationships/image" Target="../media/image504.png"/><Relationship Id="rId414" Type="http://schemas.openxmlformats.org/officeDocument/2006/relationships/customXml" Target="../ink/ink601.xml"/><Relationship Id="rId498" Type="http://schemas.openxmlformats.org/officeDocument/2006/relationships/customXml" Target="../ink/ink643.xml"/><Relationship Id="rId621" Type="http://schemas.openxmlformats.org/officeDocument/2006/relationships/image" Target="../media/image711.png"/><Relationship Id="rId260" Type="http://schemas.openxmlformats.org/officeDocument/2006/relationships/customXml" Target="../ink/ink524.xml"/><Relationship Id="rId719" Type="http://schemas.openxmlformats.org/officeDocument/2006/relationships/image" Target="../media/image760.png"/><Relationship Id="rId55" Type="http://schemas.openxmlformats.org/officeDocument/2006/relationships/image" Target="../media/image428.png"/><Relationship Id="rId120" Type="http://schemas.openxmlformats.org/officeDocument/2006/relationships/customXml" Target="../ink/ink454.xml"/><Relationship Id="rId358" Type="http://schemas.openxmlformats.org/officeDocument/2006/relationships/customXml" Target="../ink/ink573.xml"/><Relationship Id="rId565" Type="http://schemas.openxmlformats.org/officeDocument/2006/relationships/image" Target="../media/image683.png"/><Relationship Id="rId772" Type="http://schemas.openxmlformats.org/officeDocument/2006/relationships/customXml" Target="../ink/ink780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77.png"/><Relationship Id="rId671" Type="http://schemas.openxmlformats.org/officeDocument/2006/relationships/image" Target="../media/image1154.png"/><Relationship Id="rId769" Type="http://schemas.openxmlformats.org/officeDocument/2006/relationships/image" Target="../media/image1203.png"/><Relationship Id="rId21" Type="http://schemas.openxmlformats.org/officeDocument/2006/relationships/image" Target="../media/image829.png"/><Relationship Id="rId324" Type="http://schemas.openxmlformats.org/officeDocument/2006/relationships/customXml" Target="../ink/ink973.xml"/><Relationship Id="rId531" Type="http://schemas.openxmlformats.org/officeDocument/2006/relationships/image" Target="../media/image1084.png"/><Relationship Id="rId629" Type="http://schemas.openxmlformats.org/officeDocument/2006/relationships/image" Target="../media/image1133.png"/><Relationship Id="rId170" Type="http://schemas.openxmlformats.org/officeDocument/2006/relationships/customXml" Target="../ink/ink896.xml"/><Relationship Id="rId268" Type="http://schemas.openxmlformats.org/officeDocument/2006/relationships/customXml" Target="../ink/ink945.xml"/><Relationship Id="rId475" Type="http://schemas.openxmlformats.org/officeDocument/2006/relationships/image" Target="../media/image1056.png"/><Relationship Id="rId682" Type="http://schemas.openxmlformats.org/officeDocument/2006/relationships/customXml" Target="../ink/ink1152.xml"/><Relationship Id="rId32" Type="http://schemas.openxmlformats.org/officeDocument/2006/relationships/customXml" Target="../ink/ink827.xml"/><Relationship Id="rId128" Type="http://schemas.openxmlformats.org/officeDocument/2006/relationships/customXml" Target="../ink/ink875.xml"/><Relationship Id="rId335" Type="http://schemas.openxmlformats.org/officeDocument/2006/relationships/image" Target="../media/image986.png"/><Relationship Id="rId542" Type="http://schemas.openxmlformats.org/officeDocument/2006/relationships/customXml" Target="../ink/ink1082.xml"/><Relationship Id="rId181" Type="http://schemas.openxmlformats.org/officeDocument/2006/relationships/image" Target="../media/image909.png"/><Relationship Id="rId402" Type="http://schemas.openxmlformats.org/officeDocument/2006/relationships/customXml" Target="../ink/ink1012.xml"/><Relationship Id="rId279" Type="http://schemas.openxmlformats.org/officeDocument/2006/relationships/image" Target="../media/image958.png"/><Relationship Id="rId486" Type="http://schemas.openxmlformats.org/officeDocument/2006/relationships/customXml" Target="../ink/ink1054.xml"/><Relationship Id="rId693" Type="http://schemas.openxmlformats.org/officeDocument/2006/relationships/image" Target="../media/image1165.png"/><Relationship Id="rId707" Type="http://schemas.openxmlformats.org/officeDocument/2006/relationships/image" Target="../media/image1172.png"/><Relationship Id="rId43" Type="http://schemas.openxmlformats.org/officeDocument/2006/relationships/image" Target="../media/image840.png"/><Relationship Id="rId139" Type="http://schemas.openxmlformats.org/officeDocument/2006/relationships/image" Target="../media/image888.png"/><Relationship Id="rId346" Type="http://schemas.openxmlformats.org/officeDocument/2006/relationships/customXml" Target="../ink/ink984.xml"/><Relationship Id="rId553" Type="http://schemas.openxmlformats.org/officeDocument/2006/relationships/image" Target="../media/image1095.png"/><Relationship Id="rId760" Type="http://schemas.openxmlformats.org/officeDocument/2006/relationships/customXml" Target="../ink/ink1191.xml"/><Relationship Id="rId192" Type="http://schemas.openxmlformats.org/officeDocument/2006/relationships/customXml" Target="../ink/ink907.xml"/><Relationship Id="rId206" Type="http://schemas.openxmlformats.org/officeDocument/2006/relationships/customXml" Target="../ink/ink914.xml"/><Relationship Id="rId413" Type="http://schemas.openxmlformats.org/officeDocument/2006/relationships/image" Target="../media/image1025.png"/><Relationship Id="rId497" Type="http://schemas.openxmlformats.org/officeDocument/2006/relationships/image" Target="../media/image1067.png"/><Relationship Id="rId620" Type="http://schemas.openxmlformats.org/officeDocument/2006/relationships/customXml" Target="../ink/ink1121.xml"/><Relationship Id="rId718" Type="http://schemas.openxmlformats.org/officeDocument/2006/relationships/customXml" Target="../ink/ink1170.xml"/><Relationship Id="rId357" Type="http://schemas.openxmlformats.org/officeDocument/2006/relationships/image" Target="../media/image997.png"/><Relationship Id="rId54" Type="http://schemas.openxmlformats.org/officeDocument/2006/relationships/customXml" Target="../ink/ink838.xml"/><Relationship Id="rId217" Type="http://schemas.openxmlformats.org/officeDocument/2006/relationships/image" Target="../media/image927.png"/><Relationship Id="rId564" Type="http://schemas.openxmlformats.org/officeDocument/2006/relationships/customXml" Target="../ink/ink1093.xml"/><Relationship Id="rId771" Type="http://schemas.openxmlformats.org/officeDocument/2006/relationships/image" Target="../media/image1204.png"/><Relationship Id="rId424" Type="http://schemas.openxmlformats.org/officeDocument/2006/relationships/customXml" Target="../ink/ink1023.xml"/><Relationship Id="rId631" Type="http://schemas.openxmlformats.org/officeDocument/2006/relationships/image" Target="../media/image1134.png"/><Relationship Id="rId729" Type="http://schemas.openxmlformats.org/officeDocument/2006/relationships/image" Target="../media/image1183.png"/><Relationship Id="rId270" Type="http://schemas.openxmlformats.org/officeDocument/2006/relationships/customXml" Target="../ink/ink946.xml"/><Relationship Id="rId65" Type="http://schemas.openxmlformats.org/officeDocument/2006/relationships/image" Target="../media/image851.png"/><Relationship Id="rId130" Type="http://schemas.openxmlformats.org/officeDocument/2006/relationships/customXml" Target="../ink/ink876.xml"/><Relationship Id="rId368" Type="http://schemas.openxmlformats.org/officeDocument/2006/relationships/customXml" Target="../ink/ink995.xml"/><Relationship Id="rId575" Type="http://schemas.openxmlformats.org/officeDocument/2006/relationships/image" Target="../media/image1106.png"/><Relationship Id="rId782" Type="http://schemas.openxmlformats.org/officeDocument/2006/relationships/customXml" Target="../ink/ink1202.xml"/><Relationship Id="rId228" Type="http://schemas.openxmlformats.org/officeDocument/2006/relationships/customXml" Target="../ink/ink925.xml"/><Relationship Id="rId435" Type="http://schemas.openxmlformats.org/officeDocument/2006/relationships/image" Target="../media/image1036.png"/><Relationship Id="rId642" Type="http://schemas.openxmlformats.org/officeDocument/2006/relationships/customXml" Target="../ink/ink1132.xml"/><Relationship Id="rId281" Type="http://schemas.openxmlformats.org/officeDocument/2006/relationships/image" Target="../media/image959.png"/><Relationship Id="rId502" Type="http://schemas.openxmlformats.org/officeDocument/2006/relationships/customXml" Target="../ink/ink1062.xml"/><Relationship Id="rId76" Type="http://schemas.openxmlformats.org/officeDocument/2006/relationships/customXml" Target="../ink/ink849.xml"/><Relationship Id="rId141" Type="http://schemas.openxmlformats.org/officeDocument/2006/relationships/image" Target="../media/image889.png"/><Relationship Id="rId379" Type="http://schemas.openxmlformats.org/officeDocument/2006/relationships/image" Target="../media/image1008.png"/><Relationship Id="rId586" Type="http://schemas.openxmlformats.org/officeDocument/2006/relationships/customXml" Target="../ink/ink1104.xml"/><Relationship Id="rId793" Type="http://schemas.openxmlformats.org/officeDocument/2006/relationships/image" Target="../media/image1215.png"/><Relationship Id="rId807" Type="http://schemas.openxmlformats.org/officeDocument/2006/relationships/image" Target="../media/image1222.png"/><Relationship Id="rId7" Type="http://schemas.openxmlformats.org/officeDocument/2006/relationships/image" Target="../media/image822.png"/><Relationship Id="rId239" Type="http://schemas.openxmlformats.org/officeDocument/2006/relationships/image" Target="../media/image938.png"/><Relationship Id="rId446" Type="http://schemas.openxmlformats.org/officeDocument/2006/relationships/customXml" Target="../ink/ink1034.xml"/><Relationship Id="rId653" Type="http://schemas.openxmlformats.org/officeDocument/2006/relationships/image" Target="../media/image1145.png"/><Relationship Id="rId292" Type="http://schemas.openxmlformats.org/officeDocument/2006/relationships/customXml" Target="../ink/ink957.xml"/><Relationship Id="rId306" Type="http://schemas.openxmlformats.org/officeDocument/2006/relationships/customXml" Target="../ink/ink964.xml"/><Relationship Id="rId87" Type="http://schemas.openxmlformats.org/officeDocument/2006/relationships/image" Target="../media/image862.png"/><Relationship Id="rId513" Type="http://schemas.openxmlformats.org/officeDocument/2006/relationships/image" Target="../media/image1075.png"/><Relationship Id="rId597" Type="http://schemas.openxmlformats.org/officeDocument/2006/relationships/image" Target="../media/image1117.png"/><Relationship Id="rId720" Type="http://schemas.openxmlformats.org/officeDocument/2006/relationships/customXml" Target="../ink/ink1171.xml"/><Relationship Id="rId152" Type="http://schemas.openxmlformats.org/officeDocument/2006/relationships/customXml" Target="../ink/ink887.xml"/><Relationship Id="rId457" Type="http://schemas.openxmlformats.org/officeDocument/2006/relationships/image" Target="../media/image1047.png"/><Relationship Id="rId664" Type="http://schemas.openxmlformats.org/officeDocument/2006/relationships/customXml" Target="../ink/ink1143.xml"/><Relationship Id="rId14" Type="http://schemas.openxmlformats.org/officeDocument/2006/relationships/customXml" Target="../ink/ink818.xml"/><Relationship Id="rId317" Type="http://schemas.openxmlformats.org/officeDocument/2006/relationships/image" Target="../media/image977.png"/><Relationship Id="rId524" Type="http://schemas.openxmlformats.org/officeDocument/2006/relationships/customXml" Target="../ink/ink1073.xml"/><Relationship Id="rId731" Type="http://schemas.openxmlformats.org/officeDocument/2006/relationships/image" Target="../media/image1184.png"/><Relationship Id="rId98" Type="http://schemas.openxmlformats.org/officeDocument/2006/relationships/customXml" Target="../ink/ink860.xml"/><Relationship Id="rId163" Type="http://schemas.openxmlformats.org/officeDocument/2006/relationships/image" Target="../media/image900.png"/><Relationship Id="rId370" Type="http://schemas.openxmlformats.org/officeDocument/2006/relationships/customXml" Target="../ink/ink996.xml"/><Relationship Id="rId230" Type="http://schemas.openxmlformats.org/officeDocument/2006/relationships/customXml" Target="../ink/ink926.xml"/><Relationship Id="rId468" Type="http://schemas.openxmlformats.org/officeDocument/2006/relationships/customXml" Target="../ink/ink1045.xml"/><Relationship Id="rId675" Type="http://schemas.openxmlformats.org/officeDocument/2006/relationships/image" Target="../media/image1156.png"/><Relationship Id="rId25" Type="http://schemas.openxmlformats.org/officeDocument/2006/relationships/image" Target="../media/image831.png"/><Relationship Id="rId328" Type="http://schemas.openxmlformats.org/officeDocument/2006/relationships/customXml" Target="../ink/ink975.xml"/><Relationship Id="rId535" Type="http://schemas.openxmlformats.org/officeDocument/2006/relationships/image" Target="../media/image1086.png"/><Relationship Id="rId742" Type="http://schemas.openxmlformats.org/officeDocument/2006/relationships/customXml" Target="../ink/ink1182.xml"/><Relationship Id="rId174" Type="http://schemas.openxmlformats.org/officeDocument/2006/relationships/customXml" Target="../ink/ink898.xml"/><Relationship Id="rId381" Type="http://schemas.openxmlformats.org/officeDocument/2006/relationships/image" Target="../media/image1009.png"/><Relationship Id="rId602" Type="http://schemas.openxmlformats.org/officeDocument/2006/relationships/customXml" Target="../ink/ink1112.xml"/><Relationship Id="rId241" Type="http://schemas.openxmlformats.org/officeDocument/2006/relationships/image" Target="../media/image939.png"/><Relationship Id="rId479" Type="http://schemas.openxmlformats.org/officeDocument/2006/relationships/image" Target="../media/image1058.png"/><Relationship Id="rId686" Type="http://schemas.openxmlformats.org/officeDocument/2006/relationships/customXml" Target="../ink/ink1154.xml"/><Relationship Id="rId36" Type="http://schemas.openxmlformats.org/officeDocument/2006/relationships/customXml" Target="../ink/ink829.xml"/><Relationship Id="rId339" Type="http://schemas.openxmlformats.org/officeDocument/2006/relationships/image" Target="../media/image988.png"/><Relationship Id="rId546" Type="http://schemas.openxmlformats.org/officeDocument/2006/relationships/customXml" Target="../ink/ink1084.xml"/><Relationship Id="rId753" Type="http://schemas.openxmlformats.org/officeDocument/2006/relationships/image" Target="../media/image1195.png"/><Relationship Id="rId101" Type="http://schemas.openxmlformats.org/officeDocument/2006/relationships/image" Target="../media/image869.png"/><Relationship Id="rId185" Type="http://schemas.openxmlformats.org/officeDocument/2006/relationships/image" Target="../media/image911.png"/><Relationship Id="rId406" Type="http://schemas.openxmlformats.org/officeDocument/2006/relationships/customXml" Target="../ink/ink1014.xml"/><Relationship Id="rId392" Type="http://schemas.openxmlformats.org/officeDocument/2006/relationships/customXml" Target="../ink/ink1007.xml"/><Relationship Id="rId613" Type="http://schemas.openxmlformats.org/officeDocument/2006/relationships/image" Target="../media/image1125.png"/><Relationship Id="rId697" Type="http://schemas.openxmlformats.org/officeDocument/2006/relationships/image" Target="../media/image1167.png"/><Relationship Id="rId252" Type="http://schemas.openxmlformats.org/officeDocument/2006/relationships/customXml" Target="../ink/ink937.xml"/><Relationship Id="rId47" Type="http://schemas.openxmlformats.org/officeDocument/2006/relationships/image" Target="../media/image842.png"/><Relationship Id="rId112" Type="http://schemas.openxmlformats.org/officeDocument/2006/relationships/customXml" Target="../ink/ink867.xml"/><Relationship Id="rId557" Type="http://schemas.openxmlformats.org/officeDocument/2006/relationships/image" Target="../media/image1097.png"/><Relationship Id="rId764" Type="http://schemas.openxmlformats.org/officeDocument/2006/relationships/customXml" Target="../ink/ink1193.xml"/><Relationship Id="rId196" Type="http://schemas.openxmlformats.org/officeDocument/2006/relationships/customXml" Target="../ink/ink909.xml"/><Relationship Id="rId417" Type="http://schemas.openxmlformats.org/officeDocument/2006/relationships/image" Target="../media/image1027.png"/><Relationship Id="rId624" Type="http://schemas.openxmlformats.org/officeDocument/2006/relationships/customXml" Target="../ink/ink1123.xml"/><Relationship Id="rId263" Type="http://schemas.openxmlformats.org/officeDocument/2006/relationships/image" Target="../media/image950.png"/><Relationship Id="rId470" Type="http://schemas.openxmlformats.org/officeDocument/2006/relationships/customXml" Target="../ink/ink1046.xml"/><Relationship Id="rId58" Type="http://schemas.openxmlformats.org/officeDocument/2006/relationships/customXml" Target="../ink/ink840.xml"/><Relationship Id="rId123" Type="http://schemas.openxmlformats.org/officeDocument/2006/relationships/image" Target="../media/image880.png"/><Relationship Id="rId330" Type="http://schemas.openxmlformats.org/officeDocument/2006/relationships/customXml" Target="../ink/ink976.xml"/><Relationship Id="rId568" Type="http://schemas.openxmlformats.org/officeDocument/2006/relationships/customXml" Target="../ink/ink1095.xml"/><Relationship Id="rId775" Type="http://schemas.openxmlformats.org/officeDocument/2006/relationships/image" Target="../media/image1206.png"/><Relationship Id="rId428" Type="http://schemas.openxmlformats.org/officeDocument/2006/relationships/customXml" Target="../ink/ink1025.xml"/><Relationship Id="rId635" Type="http://schemas.openxmlformats.org/officeDocument/2006/relationships/image" Target="../media/image1136.png"/><Relationship Id="rId274" Type="http://schemas.openxmlformats.org/officeDocument/2006/relationships/customXml" Target="../ink/ink948.xml"/><Relationship Id="rId481" Type="http://schemas.openxmlformats.org/officeDocument/2006/relationships/image" Target="../media/image1059.png"/><Relationship Id="rId702" Type="http://schemas.openxmlformats.org/officeDocument/2006/relationships/customXml" Target="../ink/ink1162.xml"/><Relationship Id="rId69" Type="http://schemas.openxmlformats.org/officeDocument/2006/relationships/image" Target="../media/image853.png"/><Relationship Id="rId134" Type="http://schemas.openxmlformats.org/officeDocument/2006/relationships/customXml" Target="../ink/ink878.xml"/><Relationship Id="rId579" Type="http://schemas.openxmlformats.org/officeDocument/2006/relationships/image" Target="../media/image1108.png"/><Relationship Id="rId786" Type="http://schemas.openxmlformats.org/officeDocument/2006/relationships/customXml" Target="../ink/ink1204.xml"/><Relationship Id="rId341" Type="http://schemas.openxmlformats.org/officeDocument/2006/relationships/image" Target="../media/image989.png"/><Relationship Id="rId439" Type="http://schemas.openxmlformats.org/officeDocument/2006/relationships/image" Target="../media/image1038.png"/><Relationship Id="rId646" Type="http://schemas.openxmlformats.org/officeDocument/2006/relationships/customXml" Target="../ink/ink1134.xml"/><Relationship Id="rId201" Type="http://schemas.openxmlformats.org/officeDocument/2006/relationships/image" Target="../media/image919.png"/><Relationship Id="rId285" Type="http://schemas.openxmlformats.org/officeDocument/2006/relationships/image" Target="../media/image961.png"/><Relationship Id="rId506" Type="http://schemas.openxmlformats.org/officeDocument/2006/relationships/customXml" Target="../ink/ink1064.xml"/><Relationship Id="rId492" Type="http://schemas.openxmlformats.org/officeDocument/2006/relationships/customXml" Target="../ink/ink1057.xml"/><Relationship Id="rId713" Type="http://schemas.openxmlformats.org/officeDocument/2006/relationships/image" Target="../media/image1175.png"/><Relationship Id="rId797" Type="http://schemas.openxmlformats.org/officeDocument/2006/relationships/image" Target="../media/image1217.png"/><Relationship Id="rId145" Type="http://schemas.openxmlformats.org/officeDocument/2006/relationships/image" Target="../media/image891.png"/><Relationship Id="rId352" Type="http://schemas.openxmlformats.org/officeDocument/2006/relationships/customXml" Target="../ink/ink987.xml"/><Relationship Id="rId212" Type="http://schemas.openxmlformats.org/officeDocument/2006/relationships/customXml" Target="../ink/ink917.xml"/><Relationship Id="rId657" Type="http://schemas.openxmlformats.org/officeDocument/2006/relationships/image" Target="../media/image1147.png"/><Relationship Id="rId296" Type="http://schemas.openxmlformats.org/officeDocument/2006/relationships/customXml" Target="../ink/ink959.xml"/><Relationship Id="rId517" Type="http://schemas.openxmlformats.org/officeDocument/2006/relationships/image" Target="../media/image1077.png"/><Relationship Id="rId724" Type="http://schemas.openxmlformats.org/officeDocument/2006/relationships/customXml" Target="../ink/ink1173.xml"/><Relationship Id="rId60" Type="http://schemas.openxmlformats.org/officeDocument/2006/relationships/customXml" Target="../ink/ink841.xml"/><Relationship Id="rId156" Type="http://schemas.openxmlformats.org/officeDocument/2006/relationships/customXml" Target="../ink/ink889.xml"/><Relationship Id="rId363" Type="http://schemas.openxmlformats.org/officeDocument/2006/relationships/image" Target="../media/image1000.png"/><Relationship Id="rId570" Type="http://schemas.openxmlformats.org/officeDocument/2006/relationships/customXml" Target="../ink/ink1096.xml"/><Relationship Id="rId223" Type="http://schemas.openxmlformats.org/officeDocument/2006/relationships/image" Target="../media/image930.png"/><Relationship Id="rId430" Type="http://schemas.openxmlformats.org/officeDocument/2006/relationships/customXml" Target="../ink/ink1026.xml"/><Relationship Id="rId668" Type="http://schemas.openxmlformats.org/officeDocument/2006/relationships/customXml" Target="../ink/ink1145.xml"/><Relationship Id="rId18" Type="http://schemas.openxmlformats.org/officeDocument/2006/relationships/customXml" Target="../ink/ink820.xml"/><Relationship Id="rId528" Type="http://schemas.openxmlformats.org/officeDocument/2006/relationships/customXml" Target="../ink/ink1075.xml"/><Relationship Id="rId735" Type="http://schemas.openxmlformats.org/officeDocument/2006/relationships/image" Target="../media/image1186.png"/><Relationship Id="rId167" Type="http://schemas.openxmlformats.org/officeDocument/2006/relationships/image" Target="../media/image902.png"/><Relationship Id="rId374" Type="http://schemas.openxmlformats.org/officeDocument/2006/relationships/customXml" Target="../ink/ink998.xml"/><Relationship Id="rId581" Type="http://schemas.openxmlformats.org/officeDocument/2006/relationships/image" Target="../media/image1109.png"/><Relationship Id="rId71" Type="http://schemas.openxmlformats.org/officeDocument/2006/relationships/image" Target="../media/image854.png"/><Relationship Id="rId234" Type="http://schemas.openxmlformats.org/officeDocument/2006/relationships/customXml" Target="../ink/ink928.xml"/><Relationship Id="rId679" Type="http://schemas.openxmlformats.org/officeDocument/2006/relationships/image" Target="../media/image1158.png"/><Relationship Id="rId802" Type="http://schemas.openxmlformats.org/officeDocument/2006/relationships/customXml" Target="../ink/ink1212.xml"/><Relationship Id="rId2" Type="http://schemas.openxmlformats.org/officeDocument/2006/relationships/notesSlide" Target="../notesSlides/notesSlide9.xml"/><Relationship Id="rId29" Type="http://schemas.openxmlformats.org/officeDocument/2006/relationships/image" Target="../media/image833.png"/><Relationship Id="rId441" Type="http://schemas.openxmlformats.org/officeDocument/2006/relationships/image" Target="../media/image1039.png"/><Relationship Id="rId539" Type="http://schemas.openxmlformats.org/officeDocument/2006/relationships/image" Target="../media/image1088.png"/><Relationship Id="rId746" Type="http://schemas.openxmlformats.org/officeDocument/2006/relationships/customXml" Target="../ink/ink1184.xml"/><Relationship Id="rId178" Type="http://schemas.openxmlformats.org/officeDocument/2006/relationships/customXml" Target="../ink/ink900.xml"/><Relationship Id="rId301" Type="http://schemas.openxmlformats.org/officeDocument/2006/relationships/image" Target="../media/image969.png"/><Relationship Id="rId82" Type="http://schemas.openxmlformats.org/officeDocument/2006/relationships/customXml" Target="../ink/ink852.xml"/><Relationship Id="rId385" Type="http://schemas.openxmlformats.org/officeDocument/2006/relationships/image" Target="../media/image1011.png"/><Relationship Id="rId592" Type="http://schemas.openxmlformats.org/officeDocument/2006/relationships/customXml" Target="../ink/ink1107.xml"/><Relationship Id="rId606" Type="http://schemas.openxmlformats.org/officeDocument/2006/relationships/customXml" Target="../ink/ink1114.xml"/><Relationship Id="rId813" Type="http://schemas.openxmlformats.org/officeDocument/2006/relationships/image" Target="../media/image1225.png"/><Relationship Id="rId245" Type="http://schemas.openxmlformats.org/officeDocument/2006/relationships/image" Target="../media/image941.png"/><Relationship Id="rId452" Type="http://schemas.openxmlformats.org/officeDocument/2006/relationships/customXml" Target="../ink/ink1037.xml"/><Relationship Id="rId105" Type="http://schemas.openxmlformats.org/officeDocument/2006/relationships/image" Target="../media/image871.png"/><Relationship Id="rId312" Type="http://schemas.openxmlformats.org/officeDocument/2006/relationships/customXml" Target="../ink/ink967.xml"/><Relationship Id="rId757" Type="http://schemas.openxmlformats.org/officeDocument/2006/relationships/image" Target="../media/image1197.png"/><Relationship Id="rId93" Type="http://schemas.openxmlformats.org/officeDocument/2006/relationships/image" Target="../media/image865.png"/><Relationship Id="rId189" Type="http://schemas.openxmlformats.org/officeDocument/2006/relationships/image" Target="../media/image913.png"/><Relationship Id="rId396" Type="http://schemas.openxmlformats.org/officeDocument/2006/relationships/customXml" Target="../ink/ink1009.xml"/><Relationship Id="rId617" Type="http://schemas.openxmlformats.org/officeDocument/2006/relationships/image" Target="../media/image1127.png"/><Relationship Id="rId256" Type="http://schemas.openxmlformats.org/officeDocument/2006/relationships/customXml" Target="../ink/ink939.xml"/><Relationship Id="rId463" Type="http://schemas.openxmlformats.org/officeDocument/2006/relationships/image" Target="../media/image1050.png"/><Relationship Id="rId670" Type="http://schemas.openxmlformats.org/officeDocument/2006/relationships/customXml" Target="../ink/ink1146.xml"/><Relationship Id="rId116" Type="http://schemas.openxmlformats.org/officeDocument/2006/relationships/customXml" Target="../ink/ink869.xml"/><Relationship Id="rId323" Type="http://schemas.openxmlformats.org/officeDocument/2006/relationships/image" Target="../media/image980.png"/><Relationship Id="rId530" Type="http://schemas.openxmlformats.org/officeDocument/2006/relationships/customXml" Target="../ink/ink1076.xml"/><Relationship Id="rId768" Type="http://schemas.openxmlformats.org/officeDocument/2006/relationships/customXml" Target="../ink/ink1195.xml"/><Relationship Id="rId20" Type="http://schemas.openxmlformats.org/officeDocument/2006/relationships/customXml" Target="../ink/ink821.xml"/><Relationship Id="rId628" Type="http://schemas.openxmlformats.org/officeDocument/2006/relationships/customXml" Target="../ink/ink1125.xml"/><Relationship Id="rId267" Type="http://schemas.openxmlformats.org/officeDocument/2006/relationships/image" Target="../media/image952.png"/><Relationship Id="rId474" Type="http://schemas.openxmlformats.org/officeDocument/2006/relationships/customXml" Target="../ink/ink1048.xml"/><Relationship Id="rId127" Type="http://schemas.openxmlformats.org/officeDocument/2006/relationships/image" Target="../media/image882.png"/><Relationship Id="rId681" Type="http://schemas.openxmlformats.org/officeDocument/2006/relationships/image" Target="../media/image1159.png"/><Relationship Id="rId779" Type="http://schemas.openxmlformats.org/officeDocument/2006/relationships/image" Target="../media/image1208.png"/><Relationship Id="rId31" Type="http://schemas.openxmlformats.org/officeDocument/2006/relationships/image" Target="../media/image834.png"/><Relationship Id="rId334" Type="http://schemas.openxmlformats.org/officeDocument/2006/relationships/customXml" Target="../ink/ink978.xml"/><Relationship Id="rId541" Type="http://schemas.openxmlformats.org/officeDocument/2006/relationships/image" Target="../media/image1089.png"/><Relationship Id="rId639" Type="http://schemas.openxmlformats.org/officeDocument/2006/relationships/image" Target="../media/image1138.png"/><Relationship Id="rId180" Type="http://schemas.openxmlformats.org/officeDocument/2006/relationships/customXml" Target="../ink/ink901.xml"/><Relationship Id="rId278" Type="http://schemas.openxmlformats.org/officeDocument/2006/relationships/customXml" Target="../ink/ink950.xml"/><Relationship Id="rId401" Type="http://schemas.openxmlformats.org/officeDocument/2006/relationships/image" Target="../media/image1019.png"/><Relationship Id="rId485" Type="http://schemas.openxmlformats.org/officeDocument/2006/relationships/image" Target="../media/image1061.png"/><Relationship Id="rId692" Type="http://schemas.openxmlformats.org/officeDocument/2006/relationships/customXml" Target="../ink/ink1157.xml"/><Relationship Id="rId706" Type="http://schemas.openxmlformats.org/officeDocument/2006/relationships/customXml" Target="../ink/ink1164.xml"/><Relationship Id="rId42" Type="http://schemas.openxmlformats.org/officeDocument/2006/relationships/customXml" Target="../ink/ink832.xml"/><Relationship Id="rId138" Type="http://schemas.openxmlformats.org/officeDocument/2006/relationships/customXml" Target="../ink/ink880.xml"/><Relationship Id="rId345" Type="http://schemas.openxmlformats.org/officeDocument/2006/relationships/image" Target="../media/image991.png"/><Relationship Id="rId552" Type="http://schemas.openxmlformats.org/officeDocument/2006/relationships/customXml" Target="../ink/ink1087.xml"/><Relationship Id="rId191" Type="http://schemas.openxmlformats.org/officeDocument/2006/relationships/image" Target="../media/image914.png"/><Relationship Id="rId205" Type="http://schemas.openxmlformats.org/officeDocument/2006/relationships/image" Target="../media/image921.png"/><Relationship Id="rId412" Type="http://schemas.openxmlformats.org/officeDocument/2006/relationships/customXml" Target="../ink/ink1017.xml"/><Relationship Id="rId289" Type="http://schemas.openxmlformats.org/officeDocument/2006/relationships/image" Target="../media/image963.png"/><Relationship Id="rId496" Type="http://schemas.openxmlformats.org/officeDocument/2006/relationships/customXml" Target="../ink/ink1059.xml"/><Relationship Id="rId717" Type="http://schemas.openxmlformats.org/officeDocument/2006/relationships/image" Target="../media/image1177.png"/><Relationship Id="rId53" Type="http://schemas.openxmlformats.org/officeDocument/2006/relationships/image" Target="../media/image845.png"/><Relationship Id="rId149" Type="http://schemas.openxmlformats.org/officeDocument/2006/relationships/image" Target="../media/image893.png"/><Relationship Id="rId356" Type="http://schemas.openxmlformats.org/officeDocument/2006/relationships/customXml" Target="../ink/ink989.xml"/><Relationship Id="rId563" Type="http://schemas.openxmlformats.org/officeDocument/2006/relationships/image" Target="../media/image1100.png"/><Relationship Id="rId770" Type="http://schemas.openxmlformats.org/officeDocument/2006/relationships/customXml" Target="../ink/ink1196.xml"/><Relationship Id="rId216" Type="http://schemas.openxmlformats.org/officeDocument/2006/relationships/customXml" Target="../ink/ink919.xml"/><Relationship Id="rId423" Type="http://schemas.openxmlformats.org/officeDocument/2006/relationships/image" Target="../media/image1030.png"/><Relationship Id="rId630" Type="http://schemas.openxmlformats.org/officeDocument/2006/relationships/customXml" Target="../ink/ink1126.xml"/><Relationship Id="rId728" Type="http://schemas.openxmlformats.org/officeDocument/2006/relationships/customXml" Target="../ink/ink1175.xml"/><Relationship Id="rId64" Type="http://schemas.openxmlformats.org/officeDocument/2006/relationships/customXml" Target="../ink/ink843.xml"/><Relationship Id="rId367" Type="http://schemas.openxmlformats.org/officeDocument/2006/relationships/image" Target="../media/image1002.png"/><Relationship Id="rId574" Type="http://schemas.openxmlformats.org/officeDocument/2006/relationships/customXml" Target="../ink/ink1098.xml"/><Relationship Id="rId227" Type="http://schemas.openxmlformats.org/officeDocument/2006/relationships/image" Target="../media/image932.png"/><Relationship Id="rId781" Type="http://schemas.openxmlformats.org/officeDocument/2006/relationships/image" Target="../media/image1209.png"/><Relationship Id="rId434" Type="http://schemas.openxmlformats.org/officeDocument/2006/relationships/customXml" Target="../ink/ink1028.xml"/><Relationship Id="rId641" Type="http://schemas.openxmlformats.org/officeDocument/2006/relationships/image" Target="../media/image1139.png"/><Relationship Id="rId739" Type="http://schemas.openxmlformats.org/officeDocument/2006/relationships/image" Target="../media/image1188.png"/><Relationship Id="rId280" Type="http://schemas.openxmlformats.org/officeDocument/2006/relationships/customXml" Target="../ink/ink951.xml"/><Relationship Id="rId501" Type="http://schemas.openxmlformats.org/officeDocument/2006/relationships/image" Target="../media/image1069.png"/><Relationship Id="rId75" Type="http://schemas.openxmlformats.org/officeDocument/2006/relationships/image" Target="../media/image856.png"/><Relationship Id="rId140" Type="http://schemas.openxmlformats.org/officeDocument/2006/relationships/customXml" Target="../ink/ink881.xml"/><Relationship Id="rId378" Type="http://schemas.openxmlformats.org/officeDocument/2006/relationships/customXml" Target="../ink/ink1000.xml"/><Relationship Id="rId585" Type="http://schemas.openxmlformats.org/officeDocument/2006/relationships/image" Target="../media/image1111.png"/><Relationship Id="rId792" Type="http://schemas.openxmlformats.org/officeDocument/2006/relationships/customXml" Target="../ink/ink1207.xml"/><Relationship Id="rId806" Type="http://schemas.openxmlformats.org/officeDocument/2006/relationships/customXml" Target="../ink/ink1214.xml"/><Relationship Id="rId6" Type="http://schemas.openxmlformats.org/officeDocument/2006/relationships/customXml" Target="../ink/ink814.xml"/><Relationship Id="rId238" Type="http://schemas.openxmlformats.org/officeDocument/2006/relationships/customXml" Target="../ink/ink930.xml"/><Relationship Id="rId445" Type="http://schemas.openxmlformats.org/officeDocument/2006/relationships/image" Target="../media/image1041.png"/><Relationship Id="rId487" Type="http://schemas.openxmlformats.org/officeDocument/2006/relationships/image" Target="../media/image1062.png"/><Relationship Id="rId610" Type="http://schemas.openxmlformats.org/officeDocument/2006/relationships/customXml" Target="../ink/ink1116.xml"/><Relationship Id="rId652" Type="http://schemas.openxmlformats.org/officeDocument/2006/relationships/customXml" Target="../ink/ink1137.xml"/><Relationship Id="rId694" Type="http://schemas.openxmlformats.org/officeDocument/2006/relationships/customXml" Target="../ink/ink1158.xml"/><Relationship Id="rId708" Type="http://schemas.openxmlformats.org/officeDocument/2006/relationships/customXml" Target="../ink/ink1165.xml"/><Relationship Id="rId291" Type="http://schemas.openxmlformats.org/officeDocument/2006/relationships/image" Target="../media/image964.png"/><Relationship Id="rId305" Type="http://schemas.openxmlformats.org/officeDocument/2006/relationships/image" Target="../media/image971.png"/><Relationship Id="rId347" Type="http://schemas.openxmlformats.org/officeDocument/2006/relationships/image" Target="../media/image992.png"/><Relationship Id="rId512" Type="http://schemas.openxmlformats.org/officeDocument/2006/relationships/customXml" Target="../ink/ink1067.xml"/><Relationship Id="rId44" Type="http://schemas.openxmlformats.org/officeDocument/2006/relationships/customXml" Target="../ink/ink833.xml"/><Relationship Id="rId86" Type="http://schemas.openxmlformats.org/officeDocument/2006/relationships/customXml" Target="../ink/ink854.xml"/><Relationship Id="rId151" Type="http://schemas.openxmlformats.org/officeDocument/2006/relationships/image" Target="../media/image894.png"/><Relationship Id="rId389" Type="http://schemas.openxmlformats.org/officeDocument/2006/relationships/image" Target="../media/image1013.png"/><Relationship Id="rId554" Type="http://schemas.openxmlformats.org/officeDocument/2006/relationships/customXml" Target="../ink/ink1088.xml"/><Relationship Id="rId596" Type="http://schemas.openxmlformats.org/officeDocument/2006/relationships/customXml" Target="../ink/ink1109.xml"/><Relationship Id="rId761" Type="http://schemas.openxmlformats.org/officeDocument/2006/relationships/image" Target="../media/image1199.png"/><Relationship Id="rId193" Type="http://schemas.openxmlformats.org/officeDocument/2006/relationships/image" Target="../media/image915.png"/><Relationship Id="rId207" Type="http://schemas.openxmlformats.org/officeDocument/2006/relationships/image" Target="../media/image922.png"/><Relationship Id="rId249" Type="http://schemas.openxmlformats.org/officeDocument/2006/relationships/image" Target="../media/image943.png"/><Relationship Id="rId414" Type="http://schemas.openxmlformats.org/officeDocument/2006/relationships/customXml" Target="../ink/ink1018.xml"/><Relationship Id="rId456" Type="http://schemas.openxmlformats.org/officeDocument/2006/relationships/customXml" Target="../ink/ink1039.xml"/><Relationship Id="rId498" Type="http://schemas.openxmlformats.org/officeDocument/2006/relationships/customXml" Target="../ink/ink1060.xml"/><Relationship Id="rId621" Type="http://schemas.openxmlformats.org/officeDocument/2006/relationships/image" Target="../media/image1129.png"/><Relationship Id="rId663" Type="http://schemas.openxmlformats.org/officeDocument/2006/relationships/image" Target="../media/image1150.png"/><Relationship Id="rId13" Type="http://schemas.openxmlformats.org/officeDocument/2006/relationships/image" Target="../media/image825.png"/><Relationship Id="rId109" Type="http://schemas.openxmlformats.org/officeDocument/2006/relationships/image" Target="../media/image873.png"/><Relationship Id="rId260" Type="http://schemas.openxmlformats.org/officeDocument/2006/relationships/customXml" Target="../ink/ink941.xml"/><Relationship Id="rId316" Type="http://schemas.openxmlformats.org/officeDocument/2006/relationships/customXml" Target="../ink/ink969.xml"/><Relationship Id="rId523" Type="http://schemas.openxmlformats.org/officeDocument/2006/relationships/image" Target="../media/image1080.png"/><Relationship Id="rId719" Type="http://schemas.openxmlformats.org/officeDocument/2006/relationships/image" Target="../media/image1178.png"/><Relationship Id="rId55" Type="http://schemas.openxmlformats.org/officeDocument/2006/relationships/image" Target="../media/image846.png"/><Relationship Id="rId97" Type="http://schemas.openxmlformats.org/officeDocument/2006/relationships/image" Target="../media/image867.png"/><Relationship Id="rId120" Type="http://schemas.openxmlformats.org/officeDocument/2006/relationships/customXml" Target="../ink/ink871.xml"/><Relationship Id="rId358" Type="http://schemas.openxmlformats.org/officeDocument/2006/relationships/customXml" Target="../ink/ink990.xml"/><Relationship Id="rId565" Type="http://schemas.openxmlformats.org/officeDocument/2006/relationships/image" Target="../media/image1101.png"/><Relationship Id="rId730" Type="http://schemas.openxmlformats.org/officeDocument/2006/relationships/customXml" Target="../ink/ink1176.xml"/><Relationship Id="rId772" Type="http://schemas.openxmlformats.org/officeDocument/2006/relationships/customXml" Target="../ink/ink1197.xml"/><Relationship Id="rId162" Type="http://schemas.openxmlformats.org/officeDocument/2006/relationships/customXml" Target="../ink/ink892.xml"/><Relationship Id="rId218" Type="http://schemas.openxmlformats.org/officeDocument/2006/relationships/customXml" Target="../ink/ink920.xml"/><Relationship Id="rId425" Type="http://schemas.openxmlformats.org/officeDocument/2006/relationships/image" Target="../media/image1031.png"/><Relationship Id="rId467" Type="http://schemas.openxmlformats.org/officeDocument/2006/relationships/image" Target="../media/image1052.png"/><Relationship Id="rId632" Type="http://schemas.openxmlformats.org/officeDocument/2006/relationships/customXml" Target="../ink/ink1127.xml"/><Relationship Id="rId271" Type="http://schemas.openxmlformats.org/officeDocument/2006/relationships/image" Target="../media/image954.png"/><Relationship Id="rId674" Type="http://schemas.openxmlformats.org/officeDocument/2006/relationships/customXml" Target="../ink/ink1148.xml"/><Relationship Id="rId24" Type="http://schemas.openxmlformats.org/officeDocument/2006/relationships/customXml" Target="../ink/ink823.xml"/><Relationship Id="rId66" Type="http://schemas.openxmlformats.org/officeDocument/2006/relationships/customXml" Target="../ink/ink844.xml"/><Relationship Id="rId131" Type="http://schemas.openxmlformats.org/officeDocument/2006/relationships/image" Target="../media/image884.png"/><Relationship Id="rId327" Type="http://schemas.openxmlformats.org/officeDocument/2006/relationships/image" Target="../media/image982.png"/><Relationship Id="rId369" Type="http://schemas.openxmlformats.org/officeDocument/2006/relationships/image" Target="../media/image1003.png"/><Relationship Id="rId534" Type="http://schemas.openxmlformats.org/officeDocument/2006/relationships/customXml" Target="../ink/ink1078.xml"/><Relationship Id="rId576" Type="http://schemas.openxmlformats.org/officeDocument/2006/relationships/customXml" Target="../ink/ink1099.xml"/><Relationship Id="rId741" Type="http://schemas.openxmlformats.org/officeDocument/2006/relationships/image" Target="../media/image1189.png"/><Relationship Id="rId783" Type="http://schemas.openxmlformats.org/officeDocument/2006/relationships/image" Target="../media/image1210.png"/><Relationship Id="rId173" Type="http://schemas.openxmlformats.org/officeDocument/2006/relationships/image" Target="../media/image905.png"/><Relationship Id="rId229" Type="http://schemas.openxmlformats.org/officeDocument/2006/relationships/image" Target="../media/image933.png"/><Relationship Id="rId380" Type="http://schemas.openxmlformats.org/officeDocument/2006/relationships/customXml" Target="../ink/ink1001.xml"/><Relationship Id="rId436" Type="http://schemas.openxmlformats.org/officeDocument/2006/relationships/customXml" Target="../ink/ink1029.xml"/><Relationship Id="rId601" Type="http://schemas.openxmlformats.org/officeDocument/2006/relationships/image" Target="../media/image1119.png"/><Relationship Id="rId643" Type="http://schemas.openxmlformats.org/officeDocument/2006/relationships/image" Target="../media/image1140.png"/><Relationship Id="rId240" Type="http://schemas.openxmlformats.org/officeDocument/2006/relationships/customXml" Target="../ink/ink931.xml"/><Relationship Id="rId478" Type="http://schemas.openxmlformats.org/officeDocument/2006/relationships/customXml" Target="../ink/ink1050.xml"/><Relationship Id="rId685" Type="http://schemas.openxmlformats.org/officeDocument/2006/relationships/image" Target="../media/image1161.png"/><Relationship Id="rId35" Type="http://schemas.openxmlformats.org/officeDocument/2006/relationships/image" Target="../media/image836.png"/><Relationship Id="rId77" Type="http://schemas.openxmlformats.org/officeDocument/2006/relationships/image" Target="../media/image857.png"/><Relationship Id="rId100" Type="http://schemas.openxmlformats.org/officeDocument/2006/relationships/customXml" Target="../ink/ink861.xml"/><Relationship Id="rId282" Type="http://schemas.openxmlformats.org/officeDocument/2006/relationships/customXml" Target="../ink/ink952.xml"/><Relationship Id="rId338" Type="http://schemas.openxmlformats.org/officeDocument/2006/relationships/customXml" Target="../ink/ink980.xml"/><Relationship Id="rId503" Type="http://schemas.openxmlformats.org/officeDocument/2006/relationships/image" Target="../media/image1070.png"/><Relationship Id="rId545" Type="http://schemas.openxmlformats.org/officeDocument/2006/relationships/image" Target="../media/image1091.png"/><Relationship Id="rId587" Type="http://schemas.openxmlformats.org/officeDocument/2006/relationships/image" Target="../media/image1112.png"/><Relationship Id="rId710" Type="http://schemas.openxmlformats.org/officeDocument/2006/relationships/customXml" Target="../ink/ink1166.xml"/><Relationship Id="rId752" Type="http://schemas.openxmlformats.org/officeDocument/2006/relationships/customXml" Target="../ink/ink1187.xml"/><Relationship Id="rId808" Type="http://schemas.openxmlformats.org/officeDocument/2006/relationships/customXml" Target="../ink/ink1215.xml"/><Relationship Id="rId8" Type="http://schemas.openxmlformats.org/officeDocument/2006/relationships/customXml" Target="../ink/ink815.xml"/><Relationship Id="rId142" Type="http://schemas.openxmlformats.org/officeDocument/2006/relationships/customXml" Target="../ink/ink882.xml"/><Relationship Id="rId184" Type="http://schemas.openxmlformats.org/officeDocument/2006/relationships/customXml" Target="../ink/ink903.xml"/><Relationship Id="rId391" Type="http://schemas.openxmlformats.org/officeDocument/2006/relationships/image" Target="../media/image1014.png"/><Relationship Id="rId405" Type="http://schemas.openxmlformats.org/officeDocument/2006/relationships/image" Target="../media/image1021.png"/><Relationship Id="rId447" Type="http://schemas.openxmlformats.org/officeDocument/2006/relationships/image" Target="../media/image1042.png"/><Relationship Id="rId612" Type="http://schemas.openxmlformats.org/officeDocument/2006/relationships/customXml" Target="../ink/ink1117.xml"/><Relationship Id="rId794" Type="http://schemas.openxmlformats.org/officeDocument/2006/relationships/customXml" Target="../ink/ink1208.xml"/><Relationship Id="rId251" Type="http://schemas.openxmlformats.org/officeDocument/2006/relationships/image" Target="../media/image944.png"/><Relationship Id="rId489" Type="http://schemas.openxmlformats.org/officeDocument/2006/relationships/image" Target="../media/image1063.png"/><Relationship Id="rId654" Type="http://schemas.openxmlformats.org/officeDocument/2006/relationships/customXml" Target="../ink/ink1138.xml"/><Relationship Id="rId696" Type="http://schemas.openxmlformats.org/officeDocument/2006/relationships/customXml" Target="../ink/ink1159.xml"/><Relationship Id="rId46" Type="http://schemas.openxmlformats.org/officeDocument/2006/relationships/customXml" Target="../ink/ink834.xml"/><Relationship Id="rId293" Type="http://schemas.openxmlformats.org/officeDocument/2006/relationships/image" Target="../media/image965.png"/><Relationship Id="rId307" Type="http://schemas.openxmlformats.org/officeDocument/2006/relationships/image" Target="../media/image972.png"/><Relationship Id="rId349" Type="http://schemas.openxmlformats.org/officeDocument/2006/relationships/image" Target="../media/image993.png"/><Relationship Id="rId514" Type="http://schemas.openxmlformats.org/officeDocument/2006/relationships/customXml" Target="../ink/ink1068.xml"/><Relationship Id="rId556" Type="http://schemas.openxmlformats.org/officeDocument/2006/relationships/customXml" Target="../ink/ink1089.xml"/><Relationship Id="rId721" Type="http://schemas.openxmlformats.org/officeDocument/2006/relationships/image" Target="../media/image1179.png"/><Relationship Id="rId763" Type="http://schemas.openxmlformats.org/officeDocument/2006/relationships/image" Target="../media/image1200.png"/><Relationship Id="rId88" Type="http://schemas.openxmlformats.org/officeDocument/2006/relationships/customXml" Target="../ink/ink855.xml"/><Relationship Id="rId111" Type="http://schemas.openxmlformats.org/officeDocument/2006/relationships/image" Target="../media/image874.png"/><Relationship Id="rId153" Type="http://schemas.openxmlformats.org/officeDocument/2006/relationships/image" Target="../media/image895.png"/><Relationship Id="rId195" Type="http://schemas.openxmlformats.org/officeDocument/2006/relationships/image" Target="../media/image916.png"/><Relationship Id="rId209" Type="http://schemas.openxmlformats.org/officeDocument/2006/relationships/image" Target="../media/image923.png"/><Relationship Id="rId360" Type="http://schemas.openxmlformats.org/officeDocument/2006/relationships/customXml" Target="../ink/ink991.xml"/><Relationship Id="rId416" Type="http://schemas.openxmlformats.org/officeDocument/2006/relationships/customXml" Target="../ink/ink1019.xml"/><Relationship Id="rId598" Type="http://schemas.openxmlformats.org/officeDocument/2006/relationships/customXml" Target="../ink/ink1110.xml"/><Relationship Id="rId220" Type="http://schemas.openxmlformats.org/officeDocument/2006/relationships/customXml" Target="../ink/ink921.xml"/><Relationship Id="rId458" Type="http://schemas.openxmlformats.org/officeDocument/2006/relationships/customXml" Target="../ink/ink1040.xml"/><Relationship Id="rId623" Type="http://schemas.openxmlformats.org/officeDocument/2006/relationships/image" Target="../media/image1130.png"/><Relationship Id="rId665" Type="http://schemas.openxmlformats.org/officeDocument/2006/relationships/image" Target="../media/image1151.png"/><Relationship Id="rId15" Type="http://schemas.openxmlformats.org/officeDocument/2006/relationships/image" Target="../media/image826.png"/><Relationship Id="rId57" Type="http://schemas.openxmlformats.org/officeDocument/2006/relationships/image" Target="../media/image847.png"/><Relationship Id="rId262" Type="http://schemas.openxmlformats.org/officeDocument/2006/relationships/customXml" Target="../ink/ink942.xml"/><Relationship Id="rId318" Type="http://schemas.openxmlformats.org/officeDocument/2006/relationships/customXml" Target="../ink/ink970.xml"/><Relationship Id="rId525" Type="http://schemas.openxmlformats.org/officeDocument/2006/relationships/image" Target="../media/image1081.png"/><Relationship Id="rId567" Type="http://schemas.openxmlformats.org/officeDocument/2006/relationships/image" Target="../media/image1102.png"/><Relationship Id="rId732" Type="http://schemas.openxmlformats.org/officeDocument/2006/relationships/customXml" Target="../ink/ink1177.xml"/><Relationship Id="rId99" Type="http://schemas.openxmlformats.org/officeDocument/2006/relationships/image" Target="../media/image868.png"/><Relationship Id="rId122" Type="http://schemas.openxmlformats.org/officeDocument/2006/relationships/customXml" Target="../ink/ink872.xml"/><Relationship Id="rId164" Type="http://schemas.openxmlformats.org/officeDocument/2006/relationships/customXml" Target="../ink/ink893.xml"/><Relationship Id="rId371" Type="http://schemas.openxmlformats.org/officeDocument/2006/relationships/image" Target="../media/image1004.png"/><Relationship Id="rId774" Type="http://schemas.openxmlformats.org/officeDocument/2006/relationships/customXml" Target="../ink/ink1198.xml"/><Relationship Id="rId427" Type="http://schemas.openxmlformats.org/officeDocument/2006/relationships/image" Target="../media/image1032.png"/><Relationship Id="rId469" Type="http://schemas.openxmlformats.org/officeDocument/2006/relationships/image" Target="../media/image1053.png"/><Relationship Id="rId634" Type="http://schemas.openxmlformats.org/officeDocument/2006/relationships/customXml" Target="../ink/ink1128.xml"/><Relationship Id="rId676" Type="http://schemas.openxmlformats.org/officeDocument/2006/relationships/customXml" Target="../ink/ink1149.xml"/><Relationship Id="rId26" Type="http://schemas.openxmlformats.org/officeDocument/2006/relationships/customXml" Target="../ink/ink824.xml"/><Relationship Id="rId231" Type="http://schemas.openxmlformats.org/officeDocument/2006/relationships/image" Target="../media/image934.png"/><Relationship Id="rId273" Type="http://schemas.openxmlformats.org/officeDocument/2006/relationships/image" Target="../media/image955.png"/><Relationship Id="rId329" Type="http://schemas.openxmlformats.org/officeDocument/2006/relationships/image" Target="../media/image983.png"/><Relationship Id="rId480" Type="http://schemas.openxmlformats.org/officeDocument/2006/relationships/customXml" Target="../ink/ink1051.xml"/><Relationship Id="rId536" Type="http://schemas.openxmlformats.org/officeDocument/2006/relationships/customXml" Target="../ink/ink1079.xml"/><Relationship Id="rId701" Type="http://schemas.openxmlformats.org/officeDocument/2006/relationships/image" Target="../media/image1169.png"/><Relationship Id="rId68" Type="http://schemas.openxmlformats.org/officeDocument/2006/relationships/customXml" Target="../ink/ink845.xml"/><Relationship Id="rId133" Type="http://schemas.openxmlformats.org/officeDocument/2006/relationships/image" Target="../media/image885.png"/><Relationship Id="rId175" Type="http://schemas.openxmlformats.org/officeDocument/2006/relationships/image" Target="../media/image906.png"/><Relationship Id="rId340" Type="http://schemas.openxmlformats.org/officeDocument/2006/relationships/customXml" Target="../ink/ink981.xml"/><Relationship Id="rId578" Type="http://schemas.openxmlformats.org/officeDocument/2006/relationships/customXml" Target="../ink/ink1100.xml"/><Relationship Id="rId743" Type="http://schemas.openxmlformats.org/officeDocument/2006/relationships/image" Target="../media/image1190.png"/><Relationship Id="rId785" Type="http://schemas.openxmlformats.org/officeDocument/2006/relationships/image" Target="../media/image1211.png"/><Relationship Id="rId200" Type="http://schemas.openxmlformats.org/officeDocument/2006/relationships/customXml" Target="../ink/ink911.xml"/><Relationship Id="rId382" Type="http://schemas.openxmlformats.org/officeDocument/2006/relationships/customXml" Target="../ink/ink1002.xml"/><Relationship Id="rId438" Type="http://schemas.openxmlformats.org/officeDocument/2006/relationships/customXml" Target="../ink/ink1030.xml"/><Relationship Id="rId603" Type="http://schemas.openxmlformats.org/officeDocument/2006/relationships/image" Target="../media/image1120.png"/><Relationship Id="rId645" Type="http://schemas.openxmlformats.org/officeDocument/2006/relationships/image" Target="../media/image1141.png"/><Relationship Id="rId687" Type="http://schemas.openxmlformats.org/officeDocument/2006/relationships/image" Target="../media/image1162.png"/><Relationship Id="rId810" Type="http://schemas.openxmlformats.org/officeDocument/2006/relationships/customXml" Target="../ink/ink1216.xml"/><Relationship Id="rId242" Type="http://schemas.openxmlformats.org/officeDocument/2006/relationships/customXml" Target="../ink/ink932.xml"/><Relationship Id="rId284" Type="http://schemas.openxmlformats.org/officeDocument/2006/relationships/customXml" Target="../ink/ink953.xml"/><Relationship Id="rId491" Type="http://schemas.openxmlformats.org/officeDocument/2006/relationships/image" Target="../media/image1064.png"/><Relationship Id="rId505" Type="http://schemas.openxmlformats.org/officeDocument/2006/relationships/image" Target="../media/image1071.png"/><Relationship Id="rId712" Type="http://schemas.openxmlformats.org/officeDocument/2006/relationships/customXml" Target="../ink/ink1167.xml"/><Relationship Id="rId37" Type="http://schemas.openxmlformats.org/officeDocument/2006/relationships/image" Target="../media/image837.png"/><Relationship Id="rId79" Type="http://schemas.openxmlformats.org/officeDocument/2006/relationships/image" Target="../media/image858.png"/><Relationship Id="rId102" Type="http://schemas.openxmlformats.org/officeDocument/2006/relationships/customXml" Target="../ink/ink862.xml"/><Relationship Id="rId144" Type="http://schemas.openxmlformats.org/officeDocument/2006/relationships/customXml" Target="../ink/ink883.xml"/><Relationship Id="rId547" Type="http://schemas.openxmlformats.org/officeDocument/2006/relationships/image" Target="../media/image1092.png"/><Relationship Id="rId589" Type="http://schemas.openxmlformats.org/officeDocument/2006/relationships/image" Target="../media/image1113.png"/><Relationship Id="rId754" Type="http://schemas.openxmlformats.org/officeDocument/2006/relationships/customXml" Target="../ink/ink1188.xml"/><Relationship Id="rId796" Type="http://schemas.openxmlformats.org/officeDocument/2006/relationships/customXml" Target="../ink/ink1209.xml"/><Relationship Id="rId90" Type="http://schemas.openxmlformats.org/officeDocument/2006/relationships/customXml" Target="../ink/ink856.xml"/><Relationship Id="rId186" Type="http://schemas.openxmlformats.org/officeDocument/2006/relationships/customXml" Target="../ink/ink904.xml"/><Relationship Id="rId351" Type="http://schemas.openxmlformats.org/officeDocument/2006/relationships/image" Target="../media/image994.png"/><Relationship Id="rId393" Type="http://schemas.openxmlformats.org/officeDocument/2006/relationships/image" Target="../media/image1015.png"/><Relationship Id="rId407" Type="http://schemas.openxmlformats.org/officeDocument/2006/relationships/image" Target="../media/image1022.png"/><Relationship Id="rId449" Type="http://schemas.openxmlformats.org/officeDocument/2006/relationships/image" Target="../media/image1043.png"/><Relationship Id="rId614" Type="http://schemas.openxmlformats.org/officeDocument/2006/relationships/customXml" Target="../ink/ink1118.xml"/><Relationship Id="rId656" Type="http://schemas.openxmlformats.org/officeDocument/2006/relationships/customXml" Target="../ink/ink1139.xml"/><Relationship Id="rId211" Type="http://schemas.openxmlformats.org/officeDocument/2006/relationships/image" Target="../media/image924.png"/><Relationship Id="rId253" Type="http://schemas.openxmlformats.org/officeDocument/2006/relationships/image" Target="../media/image945.png"/><Relationship Id="rId295" Type="http://schemas.openxmlformats.org/officeDocument/2006/relationships/image" Target="../media/image966.png"/><Relationship Id="rId309" Type="http://schemas.openxmlformats.org/officeDocument/2006/relationships/image" Target="../media/image973.png"/><Relationship Id="rId460" Type="http://schemas.openxmlformats.org/officeDocument/2006/relationships/customXml" Target="../ink/ink1041.xml"/><Relationship Id="rId516" Type="http://schemas.openxmlformats.org/officeDocument/2006/relationships/customXml" Target="../ink/ink1069.xml"/><Relationship Id="rId698" Type="http://schemas.openxmlformats.org/officeDocument/2006/relationships/customXml" Target="../ink/ink1160.xml"/><Relationship Id="rId48" Type="http://schemas.openxmlformats.org/officeDocument/2006/relationships/customXml" Target="../ink/ink835.xml"/><Relationship Id="rId113" Type="http://schemas.openxmlformats.org/officeDocument/2006/relationships/image" Target="../media/image875.png"/><Relationship Id="rId320" Type="http://schemas.openxmlformats.org/officeDocument/2006/relationships/customXml" Target="../ink/ink971.xml"/><Relationship Id="rId558" Type="http://schemas.openxmlformats.org/officeDocument/2006/relationships/customXml" Target="../ink/ink1090.xml"/><Relationship Id="rId723" Type="http://schemas.openxmlformats.org/officeDocument/2006/relationships/image" Target="../media/image1180.png"/><Relationship Id="rId765" Type="http://schemas.openxmlformats.org/officeDocument/2006/relationships/image" Target="../media/image1201.png"/><Relationship Id="rId155" Type="http://schemas.openxmlformats.org/officeDocument/2006/relationships/image" Target="../media/image896.png"/><Relationship Id="rId197" Type="http://schemas.openxmlformats.org/officeDocument/2006/relationships/image" Target="../media/image917.png"/><Relationship Id="rId362" Type="http://schemas.openxmlformats.org/officeDocument/2006/relationships/customXml" Target="../ink/ink992.xml"/><Relationship Id="rId418" Type="http://schemas.openxmlformats.org/officeDocument/2006/relationships/customXml" Target="../ink/ink1020.xml"/><Relationship Id="rId625" Type="http://schemas.openxmlformats.org/officeDocument/2006/relationships/image" Target="../media/image1131.png"/><Relationship Id="rId222" Type="http://schemas.openxmlformats.org/officeDocument/2006/relationships/customXml" Target="../ink/ink922.xml"/><Relationship Id="rId264" Type="http://schemas.openxmlformats.org/officeDocument/2006/relationships/customXml" Target="../ink/ink943.xml"/><Relationship Id="rId471" Type="http://schemas.openxmlformats.org/officeDocument/2006/relationships/image" Target="../media/image1054.png"/><Relationship Id="rId667" Type="http://schemas.openxmlformats.org/officeDocument/2006/relationships/image" Target="../media/image1152.png"/><Relationship Id="rId17" Type="http://schemas.openxmlformats.org/officeDocument/2006/relationships/image" Target="../media/image827.png"/><Relationship Id="rId59" Type="http://schemas.openxmlformats.org/officeDocument/2006/relationships/image" Target="../media/image848.png"/><Relationship Id="rId124" Type="http://schemas.openxmlformats.org/officeDocument/2006/relationships/customXml" Target="../ink/ink873.xml"/><Relationship Id="rId527" Type="http://schemas.openxmlformats.org/officeDocument/2006/relationships/image" Target="../media/image1082.png"/><Relationship Id="rId569" Type="http://schemas.openxmlformats.org/officeDocument/2006/relationships/image" Target="../media/image1103.png"/><Relationship Id="rId734" Type="http://schemas.openxmlformats.org/officeDocument/2006/relationships/customXml" Target="../ink/ink1178.xml"/><Relationship Id="rId776" Type="http://schemas.openxmlformats.org/officeDocument/2006/relationships/customXml" Target="../ink/ink1199.xml"/><Relationship Id="rId70" Type="http://schemas.openxmlformats.org/officeDocument/2006/relationships/customXml" Target="../ink/ink846.xml"/><Relationship Id="rId166" Type="http://schemas.openxmlformats.org/officeDocument/2006/relationships/customXml" Target="../ink/ink894.xml"/><Relationship Id="rId331" Type="http://schemas.openxmlformats.org/officeDocument/2006/relationships/image" Target="../media/image984.png"/><Relationship Id="rId373" Type="http://schemas.openxmlformats.org/officeDocument/2006/relationships/image" Target="../media/image1005.png"/><Relationship Id="rId429" Type="http://schemas.openxmlformats.org/officeDocument/2006/relationships/image" Target="../media/image1033.png"/><Relationship Id="rId580" Type="http://schemas.openxmlformats.org/officeDocument/2006/relationships/customXml" Target="../ink/ink1101.xml"/><Relationship Id="rId636" Type="http://schemas.openxmlformats.org/officeDocument/2006/relationships/customXml" Target="../ink/ink1129.xml"/><Relationship Id="rId801" Type="http://schemas.openxmlformats.org/officeDocument/2006/relationships/image" Target="../media/image1219.png"/><Relationship Id="rId1" Type="http://schemas.openxmlformats.org/officeDocument/2006/relationships/slideLayout" Target="../slideLayouts/slideLayout12.xml"/><Relationship Id="rId233" Type="http://schemas.openxmlformats.org/officeDocument/2006/relationships/image" Target="../media/image935.png"/><Relationship Id="rId440" Type="http://schemas.openxmlformats.org/officeDocument/2006/relationships/customXml" Target="../ink/ink1031.xml"/><Relationship Id="rId678" Type="http://schemas.openxmlformats.org/officeDocument/2006/relationships/customXml" Target="../ink/ink1150.xml"/><Relationship Id="rId28" Type="http://schemas.openxmlformats.org/officeDocument/2006/relationships/customXml" Target="../ink/ink825.xml"/><Relationship Id="rId275" Type="http://schemas.openxmlformats.org/officeDocument/2006/relationships/image" Target="../media/image956.png"/><Relationship Id="rId300" Type="http://schemas.openxmlformats.org/officeDocument/2006/relationships/customXml" Target="../ink/ink961.xml"/><Relationship Id="rId482" Type="http://schemas.openxmlformats.org/officeDocument/2006/relationships/customXml" Target="../ink/ink1052.xml"/><Relationship Id="rId538" Type="http://schemas.openxmlformats.org/officeDocument/2006/relationships/customXml" Target="../ink/ink1080.xml"/><Relationship Id="rId703" Type="http://schemas.openxmlformats.org/officeDocument/2006/relationships/image" Target="../media/image1170.png"/><Relationship Id="rId745" Type="http://schemas.openxmlformats.org/officeDocument/2006/relationships/image" Target="../media/image1191.png"/><Relationship Id="rId81" Type="http://schemas.openxmlformats.org/officeDocument/2006/relationships/image" Target="../media/image859.png"/><Relationship Id="rId135" Type="http://schemas.openxmlformats.org/officeDocument/2006/relationships/image" Target="../media/image886.png"/><Relationship Id="rId177" Type="http://schemas.openxmlformats.org/officeDocument/2006/relationships/image" Target="../media/image907.png"/><Relationship Id="rId342" Type="http://schemas.openxmlformats.org/officeDocument/2006/relationships/customXml" Target="../ink/ink982.xml"/><Relationship Id="rId384" Type="http://schemas.openxmlformats.org/officeDocument/2006/relationships/customXml" Target="../ink/ink1003.xml"/><Relationship Id="rId591" Type="http://schemas.openxmlformats.org/officeDocument/2006/relationships/image" Target="../media/image1114.png"/><Relationship Id="rId605" Type="http://schemas.openxmlformats.org/officeDocument/2006/relationships/image" Target="../media/image1121.png"/><Relationship Id="rId787" Type="http://schemas.openxmlformats.org/officeDocument/2006/relationships/image" Target="../media/image1212.png"/><Relationship Id="rId812" Type="http://schemas.openxmlformats.org/officeDocument/2006/relationships/customXml" Target="../ink/ink1217.xml"/><Relationship Id="rId202" Type="http://schemas.openxmlformats.org/officeDocument/2006/relationships/customXml" Target="../ink/ink912.xml"/><Relationship Id="rId244" Type="http://schemas.openxmlformats.org/officeDocument/2006/relationships/customXml" Target="../ink/ink933.xml"/><Relationship Id="rId647" Type="http://schemas.openxmlformats.org/officeDocument/2006/relationships/image" Target="../media/image1142.png"/><Relationship Id="rId689" Type="http://schemas.openxmlformats.org/officeDocument/2006/relationships/image" Target="../media/image1163.png"/><Relationship Id="rId39" Type="http://schemas.openxmlformats.org/officeDocument/2006/relationships/image" Target="../media/image838.png"/><Relationship Id="rId286" Type="http://schemas.openxmlformats.org/officeDocument/2006/relationships/customXml" Target="../ink/ink954.xml"/><Relationship Id="rId451" Type="http://schemas.openxmlformats.org/officeDocument/2006/relationships/image" Target="../media/image1044.png"/><Relationship Id="rId493" Type="http://schemas.openxmlformats.org/officeDocument/2006/relationships/image" Target="../media/image1065.png"/><Relationship Id="rId507" Type="http://schemas.openxmlformats.org/officeDocument/2006/relationships/image" Target="../media/image1072.png"/><Relationship Id="rId549" Type="http://schemas.openxmlformats.org/officeDocument/2006/relationships/image" Target="../media/image1093.png"/><Relationship Id="rId714" Type="http://schemas.openxmlformats.org/officeDocument/2006/relationships/customXml" Target="../ink/ink1168.xml"/><Relationship Id="rId756" Type="http://schemas.openxmlformats.org/officeDocument/2006/relationships/customXml" Target="../ink/ink1189.xml"/><Relationship Id="rId50" Type="http://schemas.openxmlformats.org/officeDocument/2006/relationships/customXml" Target="../ink/ink836.xml"/><Relationship Id="rId104" Type="http://schemas.openxmlformats.org/officeDocument/2006/relationships/customXml" Target="../ink/ink863.xml"/><Relationship Id="rId146" Type="http://schemas.openxmlformats.org/officeDocument/2006/relationships/customXml" Target="../ink/ink884.xml"/><Relationship Id="rId188" Type="http://schemas.openxmlformats.org/officeDocument/2006/relationships/customXml" Target="../ink/ink905.xml"/><Relationship Id="rId311" Type="http://schemas.openxmlformats.org/officeDocument/2006/relationships/image" Target="../media/image974.png"/><Relationship Id="rId353" Type="http://schemas.openxmlformats.org/officeDocument/2006/relationships/image" Target="../media/image995.png"/><Relationship Id="rId395" Type="http://schemas.openxmlformats.org/officeDocument/2006/relationships/image" Target="../media/image1016.png"/><Relationship Id="rId409" Type="http://schemas.openxmlformats.org/officeDocument/2006/relationships/image" Target="../media/image1023.png"/><Relationship Id="rId560" Type="http://schemas.openxmlformats.org/officeDocument/2006/relationships/customXml" Target="../ink/ink1091.xml"/><Relationship Id="rId798" Type="http://schemas.openxmlformats.org/officeDocument/2006/relationships/customXml" Target="../ink/ink1210.xml"/><Relationship Id="rId92" Type="http://schemas.openxmlformats.org/officeDocument/2006/relationships/customXml" Target="../ink/ink857.xml"/><Relationship Id="rId213" Type="http://schemas.openxmlformats.org/officeDocument/2006/relationships/image" Target="../media/image925.png"/><Relationship Id="rId420" Type="http://schemas.openxmlformats.org/officeDocument/2006/relationships/customXml" Target="../ink/ink1021.xml"/><Relationship Id="rId616" Type="http://schemas.openxmlformats.org/officeDocument/2006/relationships/customXml" Target="../ink/ink1119.xml"/><Relationship Id="rId658" Type="http://schemas.openxmlformats.org/officeDocument/2006/relationships/customXml" Target="../ink/ink1140.xml"/><Relationship Id="rId255" Type="http://schemas.openxmlformats.org/officeDocument/2006/relationships/image" Target="../media/image946.png"/><Relationship Id="rId297" Type="http://schemas.openxmlformats.org/officeDocument/2006/relationships/image" Target="../media/image967.png"/><Relationship Id="rId462" Type="http://schemas.openxmlformats.org/officeDocument/2006/relationships/customXml" Target="../ink/ink1042.xml"/><Relationship Id="rId518" Type="http://schemas.openxmlformats.org/officeDocument/2006/relationships/customXml" Target="../ink/ink1070.xml"/><Relationship Id="rId725" Type="http://schemas.openxmlformats.org/officeDocument/2006/relationships/image" Target="../media/image1181.png"/><Relationship Id="rId115" Type="http://schemas.openxmlformats.org/officeDocument/2006/relationships/image" Target="../media/image876.png"/><Relationship Id="rId157" Type="http://schemas.openxmlformats.org/officeDocument/2006/relationships/image" Target="../media/image897.png"/><Relationship Id="rId322" Type="http://schemas.openxmlformats.org/officeDocument/2006/relationships/customXml" Target="../ink/ink972.xml"/><Relationship Id="rId364" Type="http://schemas.openxmlformats.org/officeDocument/2006/relationships/customXml" Target="../ink/ink993.xml"/><Relationship Id="rId767" Type="http://schemas.openxmlformats.org/officeDocument/2006/relationships/image" Target="../media/image1202.png"/><Relationship Id="rId61" Type="http://schemas.openxmlformats.org/officeDocument/2006/relationships/image" Target="../media/image849.png"/><Relationship Id="rId199" Type="http://schemas.openxmlformats.org/officeDocument/2006/relationships/image" Target="../media/image918.png"/><Relationship Id="rId571" Type="http://schemas.openxmlformats.org/officeDocument/2006/relationships/image" Target="../media/image1104.png"/><Relationship Id="rId627" Type="http://schemas.openxmlformats.org/officeDocument/2006/relationships/image" Target="../media/image1132.png"/><Relationship Id="rId669" Type="http://schemas.openxmlformats.org/officeDocument/2006/relationships/image" Target="../media/image1153.png"/><Relationship Id="rId19" Type="http://schemas.openxmlformats.org/officeDocument/2006/relationships/image" Target="../media/image828.png"/><Relationship Id="rId224" Type="http://schemas.openxmlformats.org/officeDocument/2006/relationships/customXml" Target="../ink/ink923.xml"/><Relationship Id="rId266" Type="http://schemas.openxmlformats.org/officeDocument/2006/relationships/customXml" Target="../ink/ink944.xml"/><Relationship Id="rId431" Type="http://schemas.openxmlformats.org/officeDocument/2006/relationships/image" Target="../media/image1034.png"/><Relationship Id="rId473" Type="http://schemas.openxmlformats.org/officeDocument/2006/relationships/image" Target="../media/image1055.png"/><Relationship Id="rId529" Type="http://schemas.openxmlformats.org/officeDocument/2006/relationships/image" Target="../media/image1083.png"/><Relationship Id="rId680" Type="http://schemas.openxmlformats.org/officeDocument/2006/relationships/customXml" Target="../ink/ink1151.xml"/><Relationship Id="rId736" Type="http://schemas.openxmlformats.org/officeDocument/2006/relationships/customXml" Target="../ink/ink1179.xml"/><Relationship Id="rId30" Type="http://schemas.openxmlformats.org/officeDocument/2006/relationships/customXml" Target="../ink/ink826.xml"/><Relationship Id="rId126" Type="http://schemas.openxmlformats.org/officeDocument/2006/relationships/customXml" Target="../ink/ink874.xml"/><Relationship Id="rId168" Type="http://schemas.openxmlformats.org/officeDocument/2006/relationships/customXml" Target="../ink/ink895.xml"/><Relationship Id="rId333" Type="http://schemas.openxmlformats.org/officeDocument/2006/relationships/image" Target="../media/image985.png"/><Relationship Id="rId540" Type="http://schemas.openxmlformats.org/officeDocument/2006/relationships/customXml" Target="../ink/ink1081.xml"/><Relationship Id="rId778" Type="http://schemas.openxmlformats.org/officeDocument/2006/relationships/customXml" Target="../ink/ink1200.xml"/><Relationship Id="rId72" Type="http://schemas.openxmlformats.org/officeDocument/2006/relationships/customXml" Target="../ink/ink847.xml"/><Relationship Id="rId375" Type="http://schemas.openxmlformats.org/officeDocument/2006/relationships/image" Target="../media/image1006.png"/><Relationship Id="rId582" Type="http://schemas.openxmlformats.org/officeDocument/2006/relationships/customXml" Target="../ink/ink1102.xml"/><Relationship Id="rId638" Type="http://schemas.openxmlformats.org/officeDocument/2006/relationships/customXml" Target="../ink/ink1130.xml"/><Relationship Id="rId803" Type="http://schemas.openxmlformats.org/officeDocument/2006/relationships/image" Target="../media/image1220.png"/><Relationship Id="rId3" Type="http://schemas.openxmlformats.org/officeDocument/2006/relationships/customXml" Target="../ink/ink813.xml"/><Relationship Id="rId235" Type="http://schemas.openxmlformats.org/officeDocument/2006/relationships/image" Target="../media/image936.png"/><Relationship Id="rId277" Type="http://schemas.openxmlformats.org/officeDocument/2006/relationships/image" Target="../media/image957.png"/><Relationship Id="rId400" Type="http://schemas.openxmlformats.org/officeDocument/2006/relationships/customXml" Target="../ink/ink1011.xml"/><Relationship Id="rId442" Type="http://schemas.openxmlformats.org/officeDocument/2006/relationships/customXml" Target="../ink/ink1032.xml"/><Relationship Id="rId484" Type="http://schemas.openxmlformats.org/officeDocument/2006/relationships/customXml" Target="../ink/ink1053.xml"/><Relationship Id="rId705" Type="http://schemas.openxmlformats.org/officeDocument/2006/relationships/image" Target="../media/image1171.png"/><Relationship Id="rId137" Type="http://schemas.openxmlformats.org/officeDocument/2006/relationships/image" Target="../media/image887.png"/><Relationship Id="rId302" Type="http://schemas.openxmlformats.org/officeDocument/2006/relationships/customXml" Target="../ink/ink962.xml"/><Relationship Id="rId344" Type="http://schemas.openxmlformats.org/officeDocument/2006/relationships/customXml" Target="../ink/ink983.xml"/><Relationship Id="rId691" Type="http://schemas.openxmlformats.org/officeDocument/2006/relationships/image" Target="../media/image1164.png"/><Relationship Id="rId747" Type="http://schemas.openxmlformats.org/officeDocument/2006/relationships/image" Target="../media/image1192.png"/><Relationship Id="rId789" Type="http://schemas.openxmlformats.org/officeDocument/2006/relationships/image" Target="../media/image1213.png"/><Relationship Id="rId41" Type="http://schemas.openxmlformats.org/officeDocument/2006/relationships/image" Target="../media/image839.png"/><Relationship Id="rId83" Type="http://schemas.openxmlformats.org/officeDocument/2006/relationships/image" Target="../media/image860.png"/><Relationship Id="rId179" Type="http://schemas.openxmlformats.org/officeDocument/2006/relationships/image" Target="../media/image908.png"/><Relationship Id="rId386" Type="http://schemas.openxmlformats.org/officeDocument/2006/relationships/customXml" Target="../ink/ink1004.xml"/><Relationship Id="rId551" Type="http://schemas.openxmlformats.org/officeDocument/2006/relationships/image" Target="../media/image1094.png"/><Relationship Id="rId593" Type="http://schemas.openxmlformats.org/officeDocument/2006/relationships/image" Target="../media/image1115.png"/><Relationship Id="rId607" Type="http://schemas.openxmlformats.org/officeDocument/2006/relationships/image" Target="../media/image1122.png"/><Relationship Id="rId649" Type="http://schemas.openxmlformats.org/officeDocument/2006/relationships/image" Target="../media/image1143.png"/><Relationship Id="rId814" Type="http://schemas.openxmlformats.org/officeDocument/2006/relationships/customXml" Target="../ink/ink1218.xml"/><Relationship Id="rId190" Type="http://schemas.openxmlformats.org/officeDocument/2006/relationships/customXml" Target="../ink/ink906.xml"/><Relationship Id="rId204" Type="http://schemas.openxmlformats.org/officeDocument/2006/relationships/customXml" Target="../ink/ink913.xml"/><Relationship Id="rId246" Type="http://schemas.openxmlformats.org/officeDocument/2006/relationships/customXml" Target="../ink/ink934.xml"/><Relationship Id="rId288" Type="http://schemas.openxmlformats.org/officeDocument/2006/relationships/customXml" Target="../ink/ink955.xml"/><Relationship Id="rId411" Type="http://schemas.openxmlformats.org/officeDocument/2006/relationships/image" Target="../media/image1024.png"/><Relationship Id="rId453" Type="http://schemas.openxmlformats.org/officeDocument/2006/relationships/image" Target="../media/image1045.png"/><Relationship Id="rId509" Type="http://schemas.openxmlformats.org/officeDocument/2006/relationships/image" Target="../media/image1073.png"/><Relationship Id="rId660" Type="http://schemas.openxmlformats.org/officeDocument/2006/relationships/customXml" Target="../ink/ink1141.xml"/><Relationship Id="rId106" Type="http://schemas.openxmlformats.org/officeDocument/2006/relationships/customXml" Target="../ink/ink864.xml"/><Relationship Id="rId313" Type="http://schemas.openxmlformats.org/officeDocument/2006/relationships/image" Target="../media/image975.png"/><Relationship Id="rId495" Type="http://schemas.openxmlformats.org/officeDocument/2006/relationships/image" Target="../media/image1066.png"/><Relationship Id="rId716" Type="http://schemas.openxmlformats.org/officeDocument/2006/relationships/customXml" Target="../ink/ink1169.xml"/><Relationship Id="rId758" Type="http://schemas.openxmlformats.org/officeDocument/2006/relationships/customXml" Target="../ink/ink1190.xml"/><Relationship Id="rId10" Type="http://schemas.openxmlformats.org/officeDocument/2006/relationships/customXml" Target="../ink/ink816.xml"/><Relationship Id="rId52" Type="http://schemas.openxmlformats.org/officeDocument/2006/relationships/customXml" Target="../ink/ink837.xml"/><Relationship Id="rId94" Type="http://schemas.openxmlformats.org/officeDocument/2006/relationships/customXml" Target="../ink/ink858.xml"/><Relationship Id="rId148" Type="http://schemas.openxmlformats.org/officeDocument/2006/relationships/customXml" Target="../ink/ink885.xml"/><Relationship Id="rId355" Type="http://schemas.openxmlformats.org/officeDocument/2006/relationships/image" Target="../media/image996.png"/><Relationship Id="rId397" Type="http://schemas.openxmlformats.org/officeDocument/2006/relationships/image" Target="../media/image1017.png"/><Relationship Id="rId520" Type="http://schemas.openxmlformats.org/officeDocument/2006/relationships/customXml" Target="../ink/ink1071.xml"/><Relationship Id="rId562" Type="http://schemas.openxmlformats.org/officeDocument/2006/relationships/customXml" Target="../ink/ink1092.xml"/><Relationship Id="rId618" Type="http://schemas.openxmlformats.org/officeDocument/2006/relationships/customXml" Target="../ink/ink1120.xml"/><Relationship Id="rId215" Type="http://schemas.openxmlformats.org/officeDocument/2006/relationships/image" Target="../media/image926.png"/><Relationship Id="rId257" Type="http://schemas.openxmlformats.org/officeDocument/2006/relationships/image" Target="../media/image947.png"/><Relationship Id="rId422" Type="http://schemas.openxmlformats.org/officeDocument/2006/relationships/customXml" Target="../ink/ink1022.xml"/><Relationship Id="rId464" Type="http://schemas.openxmlformats.org/officeDocument/2006/relationships/customXml" Target="../ink/ink1043.xml"/><Relationship Id="rId299" Type="http://schemas.openxmlformats.org/officeDocument/2006/relationships/image" Target="../media/image968.png"/><Relationship Id="rId727" Type="http://schemas.openxmlformats.org/officeDocument/2006/relationships/image" Target="../media/image1182.png"/><Relationship Id="rId63" Type="http://schemas.openxmlformats.org/officeDocument/2006/relationships/image" Target="../media/image850.png"/><Relationship Id="rId159" Type="http://schemas.openxmlformats.org/officeDocument/2006/relationships/image" Target="../media/image898.png"/><Relationship Id="rId366" Type="http://schemas.openxmlformats.org/officeDocument/2006/relationships/customXml" Target="../ink/ink994.xml"/><Relationship Id="rId573" Type="http://schemas.openxmlformats.org/officeDocument/2006/relationships/image" Target="../media/image1105.png"/><Relationship Id="rId780" Type="http://schemas.openxmlformats.org/officeDocument/2006/relationships/customXml" Target="../ink/ink1201.xml"/><Relationship Id="rId226" Type="http://schemas.openxmlformats.org/officeDocument/2006/relationships/customXml" Target="../ink/ink924.xml"/><Relationship Id="rId433" Type="http://schemas.openxmlformats.org/officeDocument/2006/relationships/image" Target="../media/image1035.png"/><Relationship Id="rId640" Type="http://schemas.openxmlformats.org/officeDocument/2006/relationships/customXml" Target="../ink/ink1131.xml"/><Relationship Id="rId738" Type="http://schemas.openxmlformats.org/officeDocument/2006/relationships/customXml" Target="../ink/ink1180.xml"/><Relationship Id="rId74" Type="http://schemas.openxmlformats.org/officeDocument/2006/relationships/customXml" Target="../ink/ink848.xml"/><Relationship Id="rId377" Type="http://schemas.openxmlformats.org/officeDocument/2006/relationships/image" Target="../media/image1007.png"/><Relationship Id="rId500" Type="http://schemas.openxmlformats.org/officeDocument/2006/relationships/customXml" Target="../ink/ink1061.xml"/><Relationship Id="rId584" Type="http://schemas.openxmlformats.org/officeDocument/2006/relationships/customXml" Target="../ink/ink1103.xml"/><Relationship Id="rId805" Type="http://schemas.openxmlformats.org/officeDocument/2006/relationships/image" Target="../media/image1221.png"/><Relationship Id="rId5" Type="http://schemas.openxmlformats.org/officeDocument/2006/relationships/image" Target="../media/image821.png"/><Relationship Id="rId237" Type="http://schemas.openxmlformats.org/officeDocument/2006/relationships/image" Target="../media/image937.png"/><Relationship Id="rId791" Type="http://schemas.openxmlformats.org/officeDocument/2006/relationships/image" Target="../media/image1214.png"/><Relationship Id="rId444" Type="http://schemas.openxmlformats.org/officeDocument/2006/relationships/customXml" Target="../ink/ink1033.xml"/><Relationship Id="rId651" Type="http://schemas.openxmlformats.org/officeDocument/2006/relationships/image" Target="../media/image1144.png"/><Relationship Id="rId749" Type="http://schemas.openxmlformats.org/officeDocument/2006/relationships/image" Target="../media/image1193.png"/><Relationship Id="rId290" Type="http://schemas.openxmlformats.org/officeDocument/2006/relationships/customXml" Target="../ink/ink956.xml"/><Relationship Id="rId304" Type="http://schemas.openxmlformats.org/officeDocument/2006/relationships/customXml" Target="../ink/ink963.xml"/><Relationship Id="rId388" Type="http://schemas.openxmlformats.org/officeDocument/2006/relationships/customXml" Target="../ink/ink1005.xml"/><Relationship Id="rId511" Type="http://schemas.openxmlformats.org/officeDocument/2006/relationships/image" Target="../media/image1074.png"/><Relationship Id="rId609" Type="http://schemas.openxmlformats.org/officeDocument/2006/relationships/image" Target="../media/image1123.png"/><Relationship Id="rId85" Type="http://schemas.openxmlformats.org/officeDocument/2006/relationships/image" Target="../media/image861.png"/><Relationship Id="rId150" Type="http://schemas.openxmlformats.org/officeDocument/2006/relationships/customXml" Target="../ink/ink886.xml"/><Relationship Id="rId595" Type="http://schemas.openxmlformats.org/officeDocument/2006/relationships/image" Target="../media/image1116.png"/><Relationship Id="rId248" Type="http://schemas.openxmlformats.org/officeDocument/2006/relationships/customXml" Target="../ink/ink935.xml"/><Relationship Id="rId455" Type="http://schemas.openxmlformats.org/officeDocument/2006/relationships/image" Target="../media/image1046.png"/><Relationship Id="rId662" Type="http://schemas.openxmlformats.org/officeDocument/2006/relationships/customXml" Target="../ink/ink1142.xml"/><Relationship Id="rId12" Type="http://schemas.openxmlformats.org/officeDocument/2006/relationships/customXml" Target="../ink/ink817.xml"/><Relationship Id="rId108" Type="http://schemas.openxmlformats.org/officeDocument/2006/relationships/customXml" Target="../ink/ink865.xml"/><Relationship Id="rId315" Type="http://schemas.openxmlformats.org/officeDocument/2006/relationships/image" Target="../media/image976.png"/><Relationship Id="rId522" Type="http://schemas.openxmlformats.org/officeDocument/2006/relationships/customXml" Target="../ink/ink1072.xml"/><Relationship Id="rId96" Type="http://schemas.openxmlformats.org/officeDocument/2006/relationships/customXml" Target="../ink/ink859.xml"/><Relationship Id="rId161" Type="http://schemas.openxmlformats.org/officeDocument/2006/relationships/image" Target="../media/image899.png"/><Relationship Id="rId399" Type="http://schemas.openxmlformats.org/officeDocument/2006/relationships/image" Target="../media/image1018.png"/><Relationship Id="rId259" Type="http://schemas.openxmlformats.org/officeDocument/2006/relationships/image" Target="../media/image948.png"/><Relationship Id="rId466" Type="http://schemas.openxmlformats.org/officeDocument/2006/relationships/customXml" Target="../ink/ink1044.xml"/><Relationship Id="rId673" Type="http://schemas.openxmlformats.org/officeDocument/2006/relationships/image" Target="../media/image1155.png"/><Relationship Id="rId23" Type="http://schemas.openxmlformats.org/officeDocument/2006/relationships/image" Target="../media/image830.png"/><Relationship Id="rId119" Type="http://schemas.openxmlformats.org/officeDocument/2006/relationships/image" Target="../media/image878.png"/><Relationship Id="rId326" Type="http://schemas.openxmlformats.org/officeDocument/2006/relationships/customXml" Target="../ink/ink974.xml"/><Relationship Id="rId533" Type="http://schemas.openxmlformats.org/officeDocument/2006/relationships/image" Target="../media/image1085.png"/><Relationship Id="rId740" Type="http://schemas.openxmlformats.org/officeDocument/2006/relationships/customXml" Target="../ink/ink1181.xml"/><Relationship Id="rId172" Type="http://schemas.openxmlformats.org/officeDocument/2006/relationships/customXml" Target="../ink/ink897.xml"/><Relationship Id="rId477" Type="http://schemas.openxmlformats.org/officeDocument/2006/relationships/image" Target="../media/image1057.png"/><Relationship Id="rId600" Type="http://schemas.openxmlformats.org/officeDocument/2006/relationships/customXml" Target="../ink/ink1111.xml"/><Relationship Id="rId684" Type="http://schemas.openxmlformats.org/officeDocument/2006/relationships/customXml" Target="../ink/ink1153.xml"/><Relationship Id="rId337" Type="http://schemas.openxmlformats.org/officeDocument/2006/relationships/image" Target="../media/image987.png"/><Relationship Id="rId34" Type="http://schemas.openxmlformats.org/officeDocument/2006/relationships/customXml" Target="../ink/ink828.xml"/><Relationship Id="rId544" Type="http://schemas.openxmlformats.org/officeDocument/2006/relationships/customXml" Target="../ink/ink1083.xml"/><Relationship Id="rId751" Type="http://schemas.openxmlformats.org/officeDocument/2006/relationships/image" Target="../media/image1194.png"/><Relationship Id="rId183" Type="http://schemas.openxmlformats.org/officeDocument/2006/relationships/image" Target="../media/image910.png"/><Relationship Id="rId390" Type="http://schemas.openxmlformats.org/officeDocument/2006/relationships/customXml" Target="../ink/ink1006.xml"/><Relationship Id="rId404" Type="http://schemas.openxmlformats.org/officeDocument/2006/relationships/customXml" Target="../ink/ink1013.xml"/><Relationship Id="rId611" Type="http://schemas.openxmlformats.org/officeDocument/2006/relationships/image" Target="../media/image1124.png"/><Relationship Id="rId250" Type="http://schemas.openxmlformats.org/officeDocument/2006/relationships/customXml" Target="../ink/ink936.xml"/><Relationship Id="rId488" Type="http://schemas.openxmlformats.org/officeDocument/2006/relationships/customXml" Target="../ink/ink1055.xml"/><Relationship Id="rId695" Type="http://schemas.openxmlformats.org/officeDocument/2006/relationships/image" Target="../media/image1166.png"/><Relationship Id="rId709" Type="http://schemas.openxmlformats.org/officeDocument/2006/relationships/image" Target="../media/image1173.png"/><Relationship Id="rId45" Type="http://schemas.openxmlformats.org/officeDocument/2006/relationships/image" Target="../media/image841.png"/><Relationship Id="rId110" Type="http://schemas.openxmlformats.org/officeDocument/2006/relationships/customXml" Target="../ink/ink866.xml"/><Relationship Id="rId348" Type="http://schemas.openxmlformats.org/officeDocument/2006/relationships/customXml" Target="../ink/ink985.xml"/><Relationship Id="rId555" Type="http://schemas.openxmlformats.org/officeDocument/2006/relationships/image" Target="../media/image1096.png"/><Relationship Id="rId762" Type="http://schemas.openxmlformats.org/officeDocument/2006/relationships/customXml" Target="../ink/ink1192.xml"/><Relationship Id="rId194" Type="http://schemas.openxmlformats.org/officeDocument/2006/relationships/customXml" Target="../ink/ink908.xml"/><Relationship Id="rId208" Type="http://schemas.openxmlformats.org/officeDocument/2006/relationships/customXml" Target="../ink/ink915.xml"/><Relationship Id="rId415" Type="http://schemas.openxmlformats.org/officeDocument/2006/relationships/image" Target="../media/image1026.png"/><Relationship Id="rId622" Type="http://schemas.openxmlformats.org/officeDocument/2006/relationships/customXml" Target="../ink/ink1122.xml"/><Relationship Id="rId261" Type="http://schemas.openxmlformats.org/officeDocument/2006/relationships/image" Target="../media/image949.png"/><Relationship Id="rId499" Type="http://schemas.openxmlformats.org/officeDocument/2006/relationships/image" Target="../media/image1068.png"/><Relationship Id="rId56" Type="http://schemas.openxmlformats.org/officeDocument/2006/relationships/customXml" Target="../ink/ink839.xml"/><Relationship Id="rId359" Type="http://schemas.openxmlformats.org/officeDocument/2006/relationships/image" Target="../media/image998.png"/><Relationship Id="rId566" Type="http://schemas.openxmlformats.org/officeDocument/2006/relationships/customXml" Target="../ink/ink1094.xml"/><Relationship Id="rId773" Type="http://schemas.openxmlformats.org/officeDocument/2006/relationships/image" Target="../media/image1205.png"/><Relationship Id="rId121" Type="http://schemas.openxmlformats.org/officeDocument/2006/relationships/image" Target="../media/image879.png"/><Relationship Id="rId219" Type="http://schemas.openxmlformats.org/officeDocument/2006/relationships/image" Target="../media/image928.png"/><Relationship Id="rId426" Type="http://schemas.openxmlformats.org/officeDocument/2006/relationships/customXml" Target="../ink/ink1024.xml"/><Relationship Id="rId633" Type="http://schemas.openxmlformats.org/officeDocument/2006/relationships/image" Target="../media/image1135.png"/><Relationship Id="rId67" Type="http://schemas.openxmlformats.org/officeDocument/2006/relationships/image" Target="../media/image852.png"/><Relationship Id="rId272" Type="http://schemas.openxmlformats.org/officeDocument/2006/relationships/customXml" Target="../ink/ink947.xml"/><Relationship Id="rId577" Type="http://schemas.openxmlformats.org/officeDocument/2006/relationships/image" Target="../media/image1107.png"/><Relationship Id="rId700" Type="http://schemas.openxmlformats.org/officeDocument/2006/relationships/customXml" Target="../ink/ink1161.xml"/><Relationship Id="rId132" Type="http://schemas.openxmlformats.org/officeDocument/2006/relationships/customXml" Target="../ink/ink877.xml"/><Relationship Id="rId784" Type="http://schemas.openxmlformats.org/officeDocument/2006/relationships/customXml" Target="../ink/ink1203.xml"/><Relationship Id="rId437" Type="http://schemas.openxmlformats.org/officeDocument/2006/relationships/image" Target="../media/image1037.png"/><Relationship Id="rId644" Type="http://schemas.openxmlformats.org/officeDocument/2006/relationships/customXml" Target="../ink/ink1133.xml"/><Relationship Id="rId283" Type="http://schemas.openxmlformats.org/officeDocument/2006/relationships/image" Target="../media/image960.png"/><Relationship Id="rId490" Type="http://schemas.openxmlformats.org/officeDocument/2006/relationships/customXml" Target="../ink/ink1056.xml"/><Relationship Id="rId504" Type="http://schemas.openxmlformats.org/officeDocument/2006/relationships/customXml" Target="../ink/ink1063.xml"/><Relationship Id="rId711" Type="http://schemas.openxmlformats.org/officeDocument/2006/relationships/image" Target="../media/image1174.png"/><Relationship Id="rId78" Type="http://schemas.openxmlformats.org/officeDocument/2006/relationships/customXml" Target="../ink/ink850.xml"/><Relationship Id="rId143" Type="http://schemas.openxmlformats.org/officeDocument/2006/relationships/image" Target="../media/image890.png"/><Relationship Id="rId350" Type="http://schemas.openxmlformats.org/officeDocument/2006/relationships/customXml" Target="../ink/ink986.xml"/><Relationship Id="rId588" Type="http://schemas.openxmlformats.org/officeDocument/2006/relationships/customXml" Target="../ink/ink1105.xml"/><Relationship Id="rId795" Type="http://schemas.openxmlformats.org/officeDocument/2006/relationships/image" Target="../media/image1216.png"/><Relationship Id="rId809" Type="http://schemas.openxmlformats.org/officeDocument/2006/relationships/image" Target="../media/image1223.png"/><Relationship Id="rId9" Type="http://schemas.openxmlformats.org/officeDocument/2006/relationships/image" Target="../media/image823.png"/><Relationship Id="rId210" Type="http://schemas.openxmlformats.org/officeDocument/2006/relationships/customXml" Target="../ink/ink916.xml"/><Relationship Id="rId448" Type="http://schemas.openxmlformats.org/officeDocument/2006/relationships/customXml" Target="../ink/ink1035.xml"/><Relationship Id="rId655" Type="http://schemas.openxmlformats.org/officeDocument/2006/relationships/image" Target="../media/image1146.png"/><Relationship Id="rId294" Type="http://schemas.openxmlformats.org/officeDocument/2006/relationships/customXml" Target="../ink/ink958.xml"/><Relationship Id="rId308" Type="http://schemas.openxmlformats.org/officeDocument/2006/relationships/customXml" Target="../ink/ink965.xml"/><Relationship Id="rId515" Type="http://schemas.openxmlformats.org/officeDocument/2006/relationships/image" Target="../media/image1076.png"/><Relationship Id="rId722" Type="http://schemas.openxmlformats.org/officeDocument/2006/relationships/customXml" Target="../ink/ink1172.xml"/><Relationship Id="rId89" Type="http://schemas.openxmlformats.org/officeDocument/2006/relationships/image" Target="../media/image863.png"/><Relationship Id="rId154" Type="http://schemas.openxmlformats.org/officeDocument/2006/relationships/customXml" Target="../ink/ink888.xml"/><Relationship Id="rId361" Type="http://schemas.openxmlformats.org/officeDocument/2006/relationships/image" Target="../media/image999.png"/><Relationship Id="rId599" Type="http://schemas.openxmlformats.org/officeDocument/2006/relationships/image" Target="../media/image1118.png"/><Relationship Id="rId459" Type="http://schemas.openxmlformats.org/officeDocument/2006/relationships/image" Target="../media/image1048.png"/><Relationship Id="rId666" Type="http://schemas.openxmlformats.org/officeDocument/2006/relationships/customXml" Target="../ink/ink1144.xml"/><Relationship Id="rId16" Type="http://schemas.openxmlformats.org/officeDocument/2006/relationships/customXml" Target="../ink/ink819.xml"/><Relationship Id="rId221" Type="http://schemas.openxmlformats.org/officeDocument/2006/relationships/image" Target="../media/image929.png"/><Relationship Id="rId319" Type="http://schemas.openxmlformats.org/officeDocument/2006/relationships/image" Target="../media/image978.png"/><Relationship Id="rId526" Type="http://schemas.openxmlformats.org/officeDocument/2006/relationships/customXml" Target="../ink/ink1074.xml"/><Relationship Id="rId733" Type="http://schemas.openxmlformats.org/officeDocument/2006/relationships/image" Target="../media/image1185.png"/><Relationship Id="rId165" Type="http://schemas.openxmlformats.org/officeDocument/2006/relationships/image" Target="../media/image901.png"/><Relationship Id="rId372" Type="http://schemas.openxmlformats.org/officeDocument/2006/relationships/customXml" Target="../ink/ink997.xml"/><Relationship Id="rId677" Type="http://schemas.openxmlformats.org/officeDocument/2006/relationships/image" Target="../media/image1157.png"/><Relationship Id="rId800" Type="http://schemas.openxmlformats.org/officeDocument/2006/relationships/customXml" Target="../ink/ink1211.xml"/><Relationship Id="rId232" Type="http://schemas.openxmlformats.org/officeDocument/2006/relationships/customXml" Target="../ink/ink927.xml"/><Relationship Id="rId27" Type="http://schemas.openxmlformats.org/officeDocument/2006/relationships/image" Target="../media/image832.png"/><Relationship Id="rId537" Type="http://schemas.openxmlformats.org/officeDocument/2006/relationships/image" Target="../media/image1087.png"/><Relationship Id="rId744" Type="http://schemas.openxmlformats.org/officeDocument/2006/relationships/customXml" Target="../ink/ink1183.xml"/><Relationship Id="rId80" Type="http://schemas.openxmlformats.org/officeDocument/2006/relationships/customXml" Target="../ink/ink851.xml"/><Relationship Id="rId176" Type="http://schemas.openxmlformats.org/officeDocument/2006/relationships/customXml" Target="../ink/ink899.xml"/><Relationship Id="rId383" Type="http://schemas.openxmlformats.org/officeDocument/2006/relationships/image" Target="../media/image1010.png"/><Relationship Id="rId590" Type="http://schemas.openxmlformats.org/officeDocument/2006/relationships/customXml" Target="../ink/ink1106.xml"/><Relationship Id="rId604" Type="http://schemas.openxmlformats.org/officeDocument/2006/relationships/customXml" Target="../ink/ink1113.xml"/><Relationship Id="rId811" Type="http://schemas.openxmlformats.org/officeDocument/2006/relationships/image" Target="../media/image1224.png"/><Relationship Id="rId243" Type="http://schemas.openxmlformats.org/officeDocument/2006/relationships/image" Target="../media/image940.png"/><Relationship Id="rId450" Type="http://schemas.openxmlformats.org/officeDocument/2006/relationships/customXml" Target="../ink/ink1036.xml"/><Relationship Id="rId688" Type="http://schemas.openxmlformats.org/officeDocument/2006/relationships/customXml" Target="../ink/ink1155.xml"/><Relationship Id="rId38" Type="http://schemas.openxmlformats.org/officeDocument/2006/relationships/customXml" Target="../ink/ink830.xml"/><Relationship Id="rId103" Type="http://schemas.openxmlformats.org/officeDocument/2006/relationships/image" Target="../media/image870.png"/><Relationship Id="rId310" Type="http://schemas.openxmlformats.org/officeDocument/2006/relationships/customXml" Target="../ink/ink966.xml"/><Relationship Id="rId548" Type="http://schemas.openxmlformats.org/officeDocument/2006/relationships/customXml" Target="../ink/ink1085.xml"/><Relationship Id="rId755" Type="http://schemas.openxmlformats.org/officeDocument/2006/relationships/image" Target="../media/image1196.png"/><Relationship Id="rId91" Type="http://schemas.openxmlformats.org/officeDocument/2006/relationships/image" Target="../media/image864.png"/><Relationship Id="rId187" Type="http://schemas.openxmlformats.org/officeDocument/2006/relationships/image" Target="../media/image912.png"/><Relationship Id="rId394" Type="http://schemas.openxmlformats.org/officeDocument/2006/relationships/customXml" Target="../ink/ink1008.xml"/><Relationship Id="rId408" Type="http://schemas.openxmlformats.org/officeDocument/2006/relationships/customXml" Target="../ink/ink1015.xml"/><Relationship Id="rId615" Type="http://schemas.openxmlformats.org/officeDocument/2006/relationships/image" Target="../media/image1126.png"/><Relationship Id="rId254" Type="http://schemas.openxmlformats.org/officeDocument/2006/relationships/customXml" Target="../ink/ink938.xml"/><Relationship Id="rId699" Type="http://schemas.openxmlformats.org/officeDocument/2006/relationships/image" Target="../media/image1168.png"/><Relationship Id="rId49" Type="http://schemas.openxmlformats.org/officeDocument/2006/relationships/image" Target="../media/image843.png"/><Relationship Id="rId114" Type="http://schemas.openxmlformats.org/officeDocument/2006/relationships/customXml" Target="../ink/ink868.xml"/><Relationship Id="rId461" Type="http://schemas.openxmlformats.org/officeDocument/2006/relationships/image" Target="../media/image1049.png"/><Relationship Id="rId559" Type="http://schemas.openxmlformats.org/officeDocument/2006/relationships/image" Target="../media/image1098.png"/><Relationship Id="rId766" Type="http://schemas.openxmlformats.org/officeDocument/2006/relationships/customXml" Target="../ink/ink1194.xml"/><Relationship Id="rId198" Type="http://schemas.openxmlformats.org/officeDocument/2006/relationships/customXml" Target="../ink/ink910.xml"/><Relationship Id="rId321" Type="http://schemas.openxmlformats.org/officeDocument/2006/relationships/image" Target="../media/image979.png"/><Relationship Id="rId419" Type="http://schemas.openxmlformats.org/officeDocument/2006/relationships/image" Target="../media/image1028.png"/><Relationship Id="rId626" Type="http://schemas.openxmlformats.org/officeDocument/2006/relationships/customXml" Target="../ink/ink1124.xml"/><Relationship Id="rId265" Type="http://schemas.openxmlformats.org/officeDocument/2006/relationships/image" Target="../media/image951.png"/><Relationship Id="rId472" Type="http://schemas.openxmlformats.org/officeDocument/2006/relationships/customXml" Target="../ink/ink1047.xml"/><Relationship Id="rId125" Type="http://schemas.openxmlformats.org/officeDocument/2006/relationships/image" Target="../media/image881.png"/><Relationship Id="rId332" Type="http://schemas.openxmlformats.org/officeDocument/2006/relationships/customXml" Target="../ink/ink977.xml"/><Relationship Id="rId777" Type="http://schemas.openxmlformats.org/officeDocument/2006/relationships/image" Target="../media/image1207.png"/><Relationship Id="rId637" Type="http://schemas.openxmlformats.org/officeDocument/2006/relationships/image" Target="../media/image1137.png"/><Relationship Id="rId276" Type="http://schemas.openxmlformats.org/officeDocument/2006/relationships/customXml" Target="../ink/ink949.xml"/><Relationship Id="rId483" Type="http://schemas.openxmlformats.org/officeDocument/2006/relationships/image" Target="../media/image1060.png"/><Relationship Id="rId690" Type="http://schemas.openxmlformats.org/officeDocument/2006/relationships/customXml" Target="../ink/ink1156.xml"/><Relationship Id="rId704" Type="http://schemas.openxmlformats.org/officeDocument/2006/relationships/customXml" Target="../ink/ink1163.xml"/><Relationship Id="rId40" Type="http://schemas.openxmlformats.org/officeDocument/2006/relationships/customXml" Target="../ink/ink831.xml"/><Relationship Id="rId136" Type="http://schemas.openxmlformats.org/officeDocument/2006/relationships/customXml" Target="../ink/ink879.xml"/><Relationship Id="rId343" Type="http://schemas.openxmlformats.org/officeDocument/2006/relationships/image" Target="../media/image990.png"/><Relationship Id="rId550" Type="http://schemas.openxmlformats.org/officeDocument/2006/relationships/customXml" Target="../ink/ink1086.xml"/><Relationship Id="rId788" Type="http://schemas.openxmlformats.org/officeDocument/2006/relationships/customXml" Target="../ink/ink1205.xml"/><Relationship Id="rId203" Type="http://schemas.openxmlformats.org/officeDocument/2006/relationships/image" Target="../media/image920.png"/><Relationship Id="rId648" Type="http://schemas.openxmlformats.org/officeDocument/2006/relationships/customXml" Target="../ink/ink1135.xml"/><Relationship Id="rId287" Type="http://schemas.openxmlformats.org/officeDocument/2006/relationships/image" Target="../media/image962.png"/><Relationship Id="rId410" Type="http://schemas.openxmlformats.org/officeDocument/2006/relationships/customXml" Target="../ink/ink1016.xml"/><Relationship Id="rId494" Type="http://schemas.openxmlformats.org/officeDocument/2006/relationships/customXml" Target="../ink/ink1058.xml"/><Relationship Id="rId508" Type="http://schemas.openxmlformats.org/officeDocument/2006/relationships/customXml" Target="../ink/ink1065.xml"/><Relationship Id="rId715" Type="http://schemas.openxmlformats.org/officeDocument/2006/relationships/image" Target="../media/image1176.png"/><Relationship Id="rId147" Type="http://schemas.openxmlformats.org/officeDocument/2006/relationships/image" Target="../media/image892.png"/><Relationship Id="rId354" Type="http://schemas.openxmlformats.org/officeDocument/2006/relationships/customXml" Target="../ink/ink988.xml"/><Relationship Id="rId799" Type="http://schemas.openxmlformats.org/officeDocument/2006/relationships/image" Target="../media/image1218.png"/><Relationship Id="rId51" Type="http://schemas.openxmlformats.org/officeDocument/2006/relationships/image" Target="../media/image844.png"/><Relationship Id="rId561" Type="http://schemas.openxmlformats.org/officeDocument/2006/relationships/image" Target="../media/image1099.png"/><Relationship Id="rId659" Type="http://schemas.openxmlformats.org/officeDocument/2006/relationships/image" Target="../media/image1148.png"/><Relationship Id="rId214" Type="http://schemas.openxmlformats.org/officeDocument/2006/relationships/customXml" Target="../ink/ink918.xml"/><Relationship Id="rId298" Type="http://schemas.openxmlformats.org/officeDocument/2006/relationships/customXml" Target="../ink/ink960.xml"/><Relationship Id="rId421" Type="http://schemas.openxmlformats.org/officeDocument/2006/relationships/image" Target="../media/image1029.png"/><Relationship Id="rId519" Type="http://schemas.openxmlformats.org/officeDocument/2006/relationships/image" Target="../media/image1078.png"/><Relationship Id="rId158" Type="http://schemas.openxmlformats.org/officeDocument/2006/relationships/customXml" Target="../ink/ink890.xml"/><Relationship Id="rId726" Type="http://schemas.openxmlformats.org/officeDocument/2006/relationships/customXml" Target="../ink/ink1174.xml"/><Relationship Id="rId62" Type="http://schemas.openxmlformats.org/officeDocument/2006/relationships/customXml" Target="../ink/ink842.xml"/><Relationship Id="rId365" Type="http://schemas.openxmlformats.org/officeDocument/2006/relationships/image" Target="../media/image1001.png"/><Relationship Id="rId572" Type="http://schemas.openxmlformats.org/officeDocument/2006/relationships/customXml" Target="../ink/ink1097.xml"/><Relationship Id="rId225" Type="http://schemas.openxmlformats.org/officeDocument/2006/relationships/image" Target="../media/image931.png"/><Relationship Id="rId432" Type="http://schemas.openxmlformats.org/officeDocument/2006/relationships/customXml" Target="../ink/ink1027.xml"/><Relationship Id="rId737" Type="http://schemas.openxmlformats.org/officeDocument/2006/relationships/image" Target="../media/image1187.png"/><Relationship Id="rId73" Type="http://schemas.openxmlformats.org/officeDocument/2006/relationships/image" Target="../media/image855.png"/><Relationship Id="rId169" Type="http://schemas.openxmlformats.org/officeDocument/2006/relationships/image" Target="../media/image903.png"/><Relationship Id="rId376" Type="http://schemas.openxmlformats.org/officeDocument/2006/relationships/customXml" Target="../ink/ink999.xml"/><Relationship Id="rId583" Type="http://schemas.openxmlformats.org/officeDocument/2006/relationships/image" Target="../media/image1110.png"/><Relationship Id="rId790" Type="http://schemas.openxmlformats.org/officeDocument/2006/relationships/customXml" Target="../ink/ink1206.xml"/><Relationship Id="rId804" Type="http://schemas.openxmlformats.org/officeDocument/2006/relationships/customXml" Target="../ink/ink1213.xml"/><Relationship Id="rId4" Type="http://schemas.openxmlformats.org/officeDocument/2006/relationships/image" Target="../media/image820.png"/><Relationship Id="rId236" Type="http://schemas.openxmlformats.org/officeDocument/2006/relationships/customXml" Target="../ink/ink929.xml"/><Relationship Id="rId443" Type="http://schemas.openxmlformats.org/officeDocument/2006/relationships/image" Target="../media/image1040.png"/><Relationship Id="rId650" Type="http://schemas.openxmlformats.org/officeDocument/2006/relationships/customXml" Target="../ink/ink1136.xml"/><Relationship Id="rId303" Type="http://schemas.openxmlformats.org/officeDocument/2006/relationships/image" Target="../media/image970.png"/><Relationship Id="rId748" Type="http://schemas.openxmlformats.org/officeDocument/2006/relationships/customXml" Target="../ink/ink1185.xml"/><Relationship Id="rId84" Type="http://schemas.openxmlformats.org/officeDocument/2006/relationships/customXml" Target="../ink/ink853.xml"/><Relationship Id="rId387" Type="http://schemas.openxmlformats.org/officeDocument/2006/relationships/image" Target="../media/image1012.png"/><Relationship Id="rId510" Type="http://schemas.openxmlformats.org/officeDocument/2006/relationships/customXml" Target="../ink/ink1066.xml"/><Relationship Id="rId594" Type="http://schemas.openxmlformats.org/officeDocument/2006/relationships/customXml" Target="../ink/ink1108.xml"/><Relationship Id="rId608" Type="http://schemas.openxmlformats.org/officeDocument/2006/relationships/customXml" Target="../ink/ink1115.xml"/><Relationship Id="rId815" Type="http://schemas.openxmlformats.org/officeDocument/2006/relationships/image" Target="../media/image1226.png"/><Relationship Id="rId247" Type="http://schemas.openxmlformats.org/officeDocument/2006/relationships/image" Target="../media/image942.png"/><Relationship Id="rId107" Type="http://schemas.openxmlformats.org/officeDocument/2006/relationships/image" Target="../media/image872.png"/><Relationship Id="rId454" Type="http://schemas.openxmlformats.org/officeDocument/2006/relationships/customXml" Target="../ink/ink1038.xml"/><Relationship Id="rId661" Type="http://schemas.openxmlformats.org/officeDocument/2006/relationships/image" Target="../media/image1149.png"/><Relationship Id="rId759" Type="http://schemas.openxmlformats.org/officeDocument/2006/relationships/image" Target="../media/image1198.png"/><Relationship Id="rId11" Type="http://schemas.openxmlformats.org/officeDocument/2006/relationships/image" Target="../media/image824.png"/><Relationship Id="rId314" Type="http://schemas.openxmlformats.org/officeDocument/2006/relationships/customXml" Target="../ink/ink968.xml"/><Relationship Id="rId398" Type="http://schemas.openxmlformats.org/officeDocument/2006/relationships/customXml" Target="../ink/ink1010.xml"/><Relationship Id="rId521" Type="http://schemas.openxmlformats.org/officeDocument/2006/relationships/image" Target="../media/image1079.png"/><Relationship Id="rId619" Type="http://schemas.openxmlformats.org/officeDocument/2006/relationships/image" Target="../media/image1128.png"/><Relationship Id="rId95" Type="http://schemas.openxmlformats.org/officeDocument/2006/relationships/image" Target="../media/image866.png"/><Relationship Id="rId160" Type="http://schemas.openxmlformats.org/officeDocument/2006/relationships/customXml" Target="../ink/ink891.xml"/><Relationship Id="rId258" Type="http://schemas.openxmlformats.org/officeDocument/2006/relationships/customXml" Target="../ink/ink940.xml"/><Relationship Id="rId465" Type="http://schemas.openxmlformats.org/officeDocument/2006/relationships/image" Target="../media/image1051.png"/><Relationship Id="rId672" Type="http://schemas.openxmlformats.org/officeDocument/2006/relationships/customXml" Target="../ink/ink1147.xml"/><Relationship Id="rId22" Type="http://schemas.openxmlformats.org/officeDocument/2006/relationships/customXml" Target="../ink/ink822.xml"/><Relationship Id="rId118" Type="http://schemas.openxmlformats.org/officeDocument/2006/relationships/customXml" Target="../ink/ink870.xml"/><Relationship Id="rId325" Type="http://schemas.openxmlformats.org/officeDocument/2006/relationships/image" Target="../media/image981.png"/><Relationship Id="rId532" Type="http://schemas.openxmlformats.org/officeDocument/2006/relationships/customXml" Target="../ink/ink1077.xml"/><Relationship Id="rId171" Type="http://schemas.openxmlformats.org/officeDocument/2006/relationships/image" Target="../media/image904.png"/><Relationship Id="rId269" Type="http://schemas.openxmlformats.org/officeDocument/2006/relationships/image" Target="../media/image953.png"/><Relationship Id="rId476" Type="http://schemas.openxmlformats.org/officeDocument/2006/relationships/customXml" Target="../ink/ink1049.xml"/><Relationship Id="rId683" Type="http://schemas.openxmlformats.org/officeDocument/2006/relationships/image" Target="../media/image1160.png"/><Relationship Id="rId33" Type="http://schemas.openxmlformats.org/officeDocument/2006/relationships/image" Target="../media/image835.png"/><Relationship Id="rId129" Type="http://schemas.openxmlformats.org/officeDocument/2006/relationships/image" Target="../media/image883.png"/><Relationship Id="rId336" Type="http://schemas.openxmlformats.org/officeDocument/2006/relationships/customXml" Target="../ink/ink979.xml"/><Relationship Id="rId543" Type="http://schemas.openxmlformats.org/officeDocument/2006/relationships/image" Target="../media/image1090.png"/><Relationship Id="rId182" Type="http://schemas.openxmlformats.org/officeDocument/2006/relationships/customXml" Target="../ink/ink902.xml"/><Relationship Id="rId403" Type="http://schemas.openxmlformats.org/officeDocument/2006/relationships/image" Target="../media/image1020.png"/><Relationship Id="rId750" Type="http://schemas.openxmlformats.org/officeDocument/2006/relationships/customXml" Target="../ink/ink118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438926" y="1463453"/>
            <a:ext cx="531414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This </a:t>
            </a:r>
            <a:r>
              <a:rPr lang="de-DE" sz="2800" b="1" u="sng" dirty="0" err="1"/>
              <a:t>lecture</a:t>
            </a:r>
            <a:r>
              <a:rPr lang="de-DE" sz="2800" b="1" u="sng" dirty="0"/>
              <a:t> will </a:t>
            </a:r>
            <a:r>
              <a:rPr lang="de-DE" sz="2800" b="1" u="sng" dirty="0" err="1"/>
              <a:t>be</a:t>
            </a:r>
            <a:r>
              <a:rPr lang="de-DE" sz="2800" b="1" u="sng" dirty="0"/>
              <a:t> </a:t>
            </a:r>
            <a:r>
              <a:rPr lang="de-DE" sz="2800" b="1" u="sng" dirty="0" err="1"/>
              <a:t>recorded</a:t>
            </a:r>
            <a:r>
              <a:rPr lang="de-DE" sz="2800" b="1" u="sng" dirty="0"/>
              <a:t> and </a:t>
            </a:r>
          </a:p>
          <a:p>
            <a:pPr algn="ctr"/>
            <a:r>
              <a:rPr lang="de-DE" sz="2800" b="1" u="sng" dirty="0" err="1"/>
              <a:t>Subsequently</a:t>
            </a:r>
            <a:r>
              <a:rPr lang="de-DE" sz="2800" b="1" u="sng" dirty="0"/>
              <a:t> </a:t>
            </a:r>
            <a:r>
              <a:rPr lang="de-DE" sz="2800" b="1" u="sng" dirty="0" err="1"/>
              <a:t>uploaded</a:t>
            </a:r>
            <a:r>
              <a:rPr lang="de-DE" sz="2800" b="1" u="sng" dirty="0"/>
              <a:t> in </a:t>
            </a:r>
            <a:r>
              <a:rPr lang="de-DE" sz="2800" b="1" u="sng" dirty="0" err="1"/>
              <a:t>the</a:t>
            </a:r>
            <a:r>
              <a:rPr lang="de-DE" sz="2800" b="1" u="sng" dirty="0"/>
              <a:t> </a:t>
            </a:r>
          </a:p>
          <a:p>
            <a:pPr algn="ctr"/>
            <a:r>
              <a:rPr lang="de-DE" sz="2800" b="1" u="sng" dirty="0" err="1"/>
              <a:t>world</a:t>
            </a:r>
            <a:r>
              <a:rPr lang="de-DE" sz="2800" b="1" u="sng" dirty="0"/>
              <a:t>-</a:t>
            </a:r>
            <a:r>
              <a:rPr lang="de-DE" sz="2800" b="1" u="sng" dirty="0" err="1"/>
              <a:t>wide</a:t>
            </a:r>
            <a:r>
              <a:rPr lang="de-DE" sz="2800" b="1" u="sng" dirty="0"/>
              <a:t>-web</a:t>
            </a:r>
          </a:p>
          <a:p>
            <a:pPr algn="ctr"/>
            <a:endParaRPr lang="de-DE" sz="2800" b="1" u="sng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5FFAD64-B583-4B1E-A19D-3939289F5BC7}"/>
              </a:ext>
            </a:extLst>
          </p:cNvPr>
          <p:cNvSpPr/>
          <p:nvPr/>
        </p:nvSpPr>
        <p:spPr>
          <a:xfrm>
            <a:off x="434608" y="3577539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>
                <a:hlinkClick r:id="rId5"/>
              </a:rPr>
              <a:t>Function</a:t>
            </a:r>
            <a:r>
              <a:rPr lang="de-DE" dirty="0">
                <a:hlinkClick r:id="rId5"/>
              </a:rPr>
              <a:t> </a:t>
            </a:r>
            <a:r>
              <a:rPr lang="de-DE" dirty="0" err="1">
                <a:hlinkClick r:id="rId5"/>
              </a:rPr>
              <a:t>translator</a:t>
            </a:r>
            <a:r>
              <a:rPr lang="de-DE" dirty="0">
                <a:hlinkClick r:id="rId5"/>
              </a:rPr>
              <a:t> (</a:t>
            </a:r>
            <a:r>
              <a:rPr lang="de-DE" dirty="0" err="1">
                <a:hlinkClick r:id="rId5"/>
              </a:rPr>
              <a:t>webpage</a:t>
            </a:r>
            <a:r>
              <a:rPr lang="de-DE" dirty="0">
                <a:hlinkClick r:id="rId5"/>
              </a:rPr>
              <a:t>)</a:t>
            </a:r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8AA3A3F-66EB-4B4E-B4A5-B83EA3D1A4B7}"/>
              </a:ext>
            </a:extLst>
          </p:cNvPr>
          <p:cNvSpPr/>
          <p:nvPr/>
        </p:nvSpPr>
        <p:spPr>
          <a:xfrm>
            <a:off x="434608" y="425870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err="1">
                <a:hlinkClick r:id="rId6"/>
              </a:rPr>
              <a:t>Function</a:t>
            </a:r>
            <a:r>
              <a:rPr lang="de-DE" dirty="0">
                <a:hlinkClick r:id="rId6"/>
              </a:rPr>
              <a:t> </a:t>
            </a:r>
            <a:r>
              <a:rPr lang="de-DE" dirty="0" err="1">
                <a:hlinkClick r:id="rId6"/>
              </a:rPr>
              <a:t>translator</a:t>
            </a:r>
            <a:r>
              <a:rPr lang="de-DE" dirty="0">
                <a:hlinkClick r:id="rId6"/>
              </a:rPr>
              <a:t> Excel 1 (</a:t>
            </a:r>
            <a:r>
              <a:rPr lang="de-DE" dirty="0" err="1">
                <a:hlinkClick r:id="rId6"/>
              </a:rPr>
              <a:t>add</a:t>
            </a:r>
            <a:r>
              <a:rPr lang="de-DE" dirty="0">
                <a:hlinkClick r:id="rId6"/>
              </a:rPr>
              <a:t> in)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D26C71D-84D9-F911-969A-32190DF16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569236" cy="64773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40F39B6C-561F-EC73-31E9-2887DA9186FF}"/>
                  </a:ext>
                </a:extLst>
              </p14:cNvPr>
              <p14:cNvContentPartPr/>
              <p14:nvPr/>
            </p14:nvContentPartPr>
            <p14:xfrm>
              <a:off x="11836182" y="1332165"/>
              <a:ext cx="18000" cy="9360"/>
            </p14:xfrm>
          </p:contentPart>
        </mc:Choice>
        <mc:Fallback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40F39B6C-561F-EC73-31E9-2887DA9186F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827182" y="1323525"/>
                <a:ext cx="3564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9B48B16C-F1E3-6EB4-7060-A9F2F5504152}"/>
                  </a:ext>
                </a:extLst>
              </p14:cNvPr>
              <p14:cNvContentPartPr/>
              <p14:nvPr/>
            </p14:nvContentPartPr>
            <p14:xfrm>
              <a:off x="9765822" y="1875405"/>
              <a:ext cx="117000" cy="136800"/>
            </p14:xfrm>
          </p:contentPart>
        </mc:Choice>
        <mc:Fallback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9B48B16C-F1E3-6EB4-7060-A9F2F550415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756822" y="1866405"/>
                <a:ext cx="13464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33" name="Freihand 332">
                <a:extLst>
                  <a:ext uri="{FF2B5EF4-FFF2-40B4-BE49-F238E27FC236}">
                    <a16:creationId xmlns:a16="http://schemas.microsoft.com/office/drawing/2014/main" id="{29B8E23F-4B8D-EB35-CB86-C6FEB9E2E61F}"/>
                  </a:ext>
                </a:extLst>
              </p14:cNvPr>
              <p14:cNvContentPartPr/>
              <p14:nvPr/>
            </p14:nvContentPartPr>
            <p14:xfrm>
              <a:off x="5992302" y="2219925"/>
              <a:ext cx="825840" cy="42840"/>
            </p14:xfrm>
          </p:contentPart>
        </mc:Choice>
        <mc:Fallback>
          <p:pic>
            <p:nvPicPr>
              <p:cNvPr id="333" name="Freihand 332">
                <a:extLst>
                  <a:ext uri="{FF2B5EF4-FFF2-40B4-BE49-F238E27FC236}">
                    <a16:creationId xmlns:a16="http://schemas.microsoft.com/office/drawing/2014/main" id="{29B8E23F-4B8D-EB35-CB86-C6FEB9E2E61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83662" y="2210925"/>
                <a:ext cx="84348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65" name="Freihand 364">
                <a:extLst>
                  <a:ext uri="{FF2B5EF4-FFF2-40B4-BE49-F238E27FC236}">
                    <a16:creationId xmlns:a16="http://schemas.microsoft.com/office/drawing/2014/main" id="{7A10EBE5-D02E-9E4F-F91A-90DD122EED91}"/>
                  </a:ext>
                </a:extLst>
              </p14:cNvPr>
              <p14:cNvContentPartPr/>
              <p14:nvPr/>
            </p14:nvContentPartPr>
            <p14:xfrm>
              <a:off x="1616142" y="3040725"/>
              <a:ext cx="159480" cy="392760"/>
            </p14:xfrm>
          </p:contentPart>
        </mc:Choice>
        <mc:Fallback>
          <p:pic>
            <p:nvPicPr>
              <p:cNvPr id="365" name="Freihand 364">
                <a:extLst>
                  <a:ext uri="{FF2B5EF4-FFF2-40B4-BE49-F238E27FC236}">
                    <a16:creationId xmlns:a16="http://schemas.microsoft.com/office/drawing/2014/main" id="{7A10EBE5-D02E-9E4F-F91A-90DD122EED9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07142" y="3031725"/>
                <a:ext cx="177120" cy="41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87" name="Freihand 386">
                <a:extLst>
                  <a:ext uri="{FF2B5EF4-FFF2-40B4-BE49-F238E27FC236}">
                    <a16:creationId xmlns:a16="http://schemas.microsoft.com/office/drawing/2014/main" id="{6392613B-4C6A-2B6B-4552-782806B678A6}"/>
                  </a:ext>
                </a:extLst>
              </p14:cNvPr>
              <p14:cNvContentPartPr/>
              <p14:nvPr/>
            </p14:nvContentPartPr>
            <p14:xfrm>
              <a:off x="3950742" y="2942085"/>
              <a:ext cx="104040" cy="372960"/>
            </p14:xfrm>
          </p:contentPart>
        </mc:Choice>
        <mc:Fallback>
          <p:pic>
            <p:nvPicPr>
              <p:cNvPr id="387" name="Freihand 386">
                <a:extLst>
                  <a:ext uri="{FF2B5EF4-FFF2-40B4-BE49-F238E27FC236}">
                    <a16:creationId xmlns:a16="http://schemas.microsoft.com/office/drawing/2014/main" id="{6392613B-4C6A-2B6B-4552-782806B678A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41742" y="2933085"/>
                <a:ext cx="12168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07" name="Freihand 406">
                <a:extLst>
                  <a:ext uri="{FF2B5EF4-FFF2-40B4-BE49-F238E27FC236}">
                    <a16:creationId xmlns:a16="http://schemas.microsoft.com/office/drawing/2014/main" id="{41AAAB17-76B2-8842-218D-55B4BB12F125}"/>
                  </a:ext>
                </a:extLst>
              </p14:cNvPr>
              <p14:cNvContentPartPr/>
              <p14:nvPr/>
            </p14:nvContentPartPr>
            <p14:xfrm>
              <a:off x="2525142" y="1118325"/>
              <a:ext cx="213840" cy="271080"/>
            </p14:xfrm>
          </p:contentPart>
        </mc:Choice>
        <mc:Fallback>
          <p:pic>
            <p:nvPicPr>
              <p:cNvPr id="407" name="Freihand 406">
                <a:extLst>
                  <a:ext uri="{FF2B5EF4-FFF2-40B4-BE49-F238E27FC236}">
                    <a16:creationId xmlns:a16="http://schemas.microsoft.com/office/drawing/2014/main" id="{41AAAB17-76B2-8842-218D-55B4BB12F12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516502" y="1109685"/>
                <a:ext cx="23148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55" name="Freihand 454">
                <a:extLst>
                  <a:ext uri="{FF2B5EF4-FFF2-40B4-BE49-F238E27FC236}">
                    <a16:creationId xmlns:a16="http://schemas.microsoft.com/office/drawing/2014/main" id="{C8DDD05A-57B3-052A-931D-6A3E80B719B1}"/>
                  </a:ext>
                </a:extLst>
              </p14:cNvPr>
              <p14:cNvContentPartPr/>
              <p14:nvPr/>
            </p14:nvContentPartPr>
            <p14:xfrm>
              <a:off x="4570662" y="2796285"/>
              <a:ext cx="436320" cy="348120"/>
            </p14:xfrm>
          </p:contentPart>
        </mc:Choice>
        <mc:Fallback>
          <p:pic>
            <p:nvPicPr>
              <p:cNvPr id="455" name="Freihand 454">
                <a:extLst>
                  <a:ext uri="{FF2B5EF4-FFF2-40B4-BE49-F238E27FC236}">
                    <a16:creationId xmlns:a16="http://schemas.microsoft.com/office/drawing/2014/main" id="{C8DDD05A-57B3-052A-931D-6A3E80B719B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61662" y="2787285"/>
                <a:ext cx="453960" cy="36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57" name="Freihand 456">
                <a:extLst>
                  <a:ext uri="{FF2B5EF4-FFF2-40B4-BE49-F238E27FC236}">
                    <a16:creationId xmlns:a16="http://schemas.microsoft.com/office/drawing/2014/main" id="{024D2749-E1AD-5D11-C853-B00805CE260E}"/>
                  </a:ext>
                </a:extLst>
              </p14:cNvPr>
              <p14:cNvContentPartPr/>
              <p14:nvPr/>
            </p14:nvContentPartPr>
            <p14:xfrm>
              <a:off x="5489382" y="2773605"/>
              <a:ext cx="394920" cy="341640"/>
            </p14:xfrm>
          </p:contentPart>
        </mc:Choice>
        <mc:Fallback>
          <p:pic>
            <p:nvPicPr>
              <p:cNvPr id="457" name="Freihand 456">
                <a:extLst>
                  <a:ext uri="{FF2B5EF4-FFF2-40B4-BE49-F238E27FC236}">
                    <a16:creationId xmlns:a16="http://schemas.microsoft.com/office/drawing/2014/main" id="{024D2749-E1AD-5D11-C853-B00805CE260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480382" y="2764965"/>
                <a:ext cx="412560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92" name="Freihand 491">
                <a:extLst>
                  <a:ext uri="{FF2B5EF4-FFF2-40B4-BE49-F238E27FC236}">
                    <a16:creationId xmlns:a16="http://schemas.microsoft.com/office/drawing/2014/main" id="{A4D1C905-4734-E3BF-C33F-B384A8108A5F}"/>
                  </a:ext>
                </a:extLst>
              </p14:cNvPr>
              <p14:cNvContentPartPr/>
              <p14:nvPr/>
            </p14:nvContentPartPr>
            <p14:xfrm>
              <a:off x="2310222" y="4627965"/>
              <a:ext cx="388800" cy="68040"/>
            </p14:xfrm>
          </p:contentPart>
        </mc:Choice>
        <mc:Fallback>
          <p:pic>
            <p:nvPicPr>
              <p:cNvPr id="492" name="Freihand 491">
                <a:extLst>
                  <a:ext uri="{FF2B5EF4-FFF2-40B4-BE49-F238E27FC236}">
                    <a16:creationId xmlns:a16="http://schemas.microsoft.com/office/drawing/2014/main" id="{A4D1C905-4734-E3BF-C33F-B384A8108A5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301222" y="4618965"/>
                <a:ext cx="40644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504" name="Freihand 503">
                <a:extLst>
                  <a:ext uri="{FF2B5EF4-FFF2-40B4-BE49-F238E27FC236}">
                    <a16:creationId xmlns:a16="http://schemas.microsoft.com/office/drawing/2014/main" id="{B341F32D-CE44-F95E-AC4F-28723BBF97DD}"/>
                  </a:ext>
                </a:extLst>
              </p14:cNvPr>
              <p14:cNvContentPartPr/>
              <p14:nvPr/>
            </p14:nvContentPartPr>
            <p14:xfrm>
              <a:off x="919542" y="269085"/>
              <a:ext cx="295560" cy="409320"/>
            </p14:xfrm>
          </p:contentPart>
        </mc:Choice>
        <mc:Fallback>
          <p:pic>
            <p:nvPicPr>
              <p:cNvPr id="504" name="Freihand 503">
                <a:extLst>
                  <a:ext uri="{FF2B5EF4-FFF2-40B4-BE49-F238E27FC236}">
                    <a16:creationId xmlns:a16="http://schemas.microsoft.com/office/drawing/2014/main" id="{B341F32D-CE44-F95E-AC4F-28723BBF97D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10542" y="260445"/>
                <a:ext cx="313200" cy="42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506" name="Freihand 505">
                <a:extLst>
                  <a:ext uri="{FF2B5EF4-FFF2-40B4-BE49-F238E27FC236}">
                    <a16:creationId xmlns:a16="http://schemas.microsoft.com/office/drawing/2014/main" id="{575ACC28-2BB7-5DBA-44FD-D803AD685D91}"/>
                  </a:ext>
                </a:extLst>
              </p14:cNvPr>
              <p14:cNvContentPartPr/>
              <p14:nvPr/>
            </p14:nvContentPartPr>
            <p14:xfrm>
              <a:off x="5197782" y="1822125"/>
              <a:ext cx="2003760" cy="956520"/>
            </p14:xfrm>
          </p:contentPart>
        </mc:Choice>
        <mc:Fallback>
          <p:pic>
            <p:nvPicPr>
              <p:cNvPr id="506" name="Freihand 505">
                <a:extLst>
                  <a:ext uri="{FF2B5EF4-FFF2-40B4-BE49-F238E27FC236}">
                    <a16:creationId xmlns:a16="http://schemas.microsoft.com/office/drawing/2014/main" id="{575ACC28-2BB7-5DBA-44FD-D803AD685D9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188782" y="1813125"/>
                <a:ext cx="2021400" cy="9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595" name="Freihand 594">
                <a:extLst>
                  <a:ext uri="{FF2B5EF4-FFF2-40B4-BE49-F238E27FC236}">
                    <a16:creationId xmlns:a16="http://schemas.microsoft.com/office/drawing/2014/main" id="{845A66B2-3BA6-AC29-FBB7-E29D7377E911}"/>
                  </a:ext>
                </a:extLst>
              </p14:cNvPr>
              <p14:cNvContentPartPr/>
              <p14:nvPr/>
            </p14:nvContentPartPr>
            <p14:xfrm>
              <a:off x="1158582" y="267285"/>
              <a:ext cx="1524960" cy="73080"/>
            </p14:xfrm>
          </p:contentPart>
        </mc:Choice>
        <mc:Fallback>
          <p:pic>
            <p:nvPicPr>
              <p:cNvPr id="595" name="Freihand 594">
                <a:extLst>
                  <a:ext uri="{FF2B5EF4-FFF2-40B4-BE49-F238E27FC236}">
                    <a16:creationId xmlns:a16="http://schemas.microsoft.com/office/drawing/2014/main" id="{845A66B2-3BA6-AC29-FBB7-E29D7377E91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149582" y="258645"/>
                <a:ext cx="154260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596" name="Freihand 595">
                <a:extLst>
                  <a:ext uri="{FF2B5EF4-FFF2-40B4-BE49-F238E27FC236}">
                    <a16:creationId xmlns:a16="http://schemas.microsoft.com/office/drawing/2014/main" id="{FCCB75F3-6537-F7DA-17D0-E1C6C2617FD0}"/>
                  </a:ext>
                </a:extLst>
              </p14:cNvPr>
              <p14:cNvContentPartPr/>
              <p14:nvPr/>
            </p14:nvContentPartPr>
            <p14:xfrm>
              <a:off x="780222" y="239565"/>
              <a:ext cx="1923840" cy="86400"/>
            </p14:xfrm>
          </p:contentPart>
        </mc:Choice>
        <mc:Fallback>
          <p:pic>
            <p:nvPicPr>
              <p:cNvPr id="596" name="Freihand 595">
                <a:extLst>
                  <a:ext uri="{FF2B5EF4-FFF2-40B4-BE49-F238E27FC236}">
                    <a16:creationId xmlns:a16="http://schemas.microsoft.com/office/drawing/2014/main" id="{FCCB75F3-6537-F7DA-17D0-E1C6C2617FD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71582" y="230565"/>
                <a:ext cx="194148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659" name="Freihand 658">
                <a:extLst>
                  <a:ext uri="{FF2B5EF4-FFF2-40B4-BE49-F238E27FC236}">
                    <a16:creationId xmlns:a16="http://schemas.microsoft.com/office/drawing/2014/main" id="{514FECE0-41CA-54BC-A573-10568ABDD6AA}"/>
                  </a:ext>
                </a:extLst>
              </p14:cNvPr>
              <p14:cNvContentPartPr/>
              <p14:nvPr/>
            </p14:nvContentPartPr>
            <p14:xfrm>
              <a:off x="4052262" y="337485"/>
              <a:ext cx="138960" cy="343080"/>
            </p14:xfrm>
          </p:contentPart>
        </mc:Choice>
        <mc:Fallback>
          <p:pic>
            <p:nvPicPr>
              <p:cNvPr id="659" name="Freihand 658">
                <a:extLst>
                  <a:ext uri="{FF2B5EF4-FFF2-40B4-BE49-F238E27FC236}">
                    <a16:creationId xmlns:a16="http://schemas.microsoft.com/office/drawing/2014/main" id="{514FECE0-41CA-54BC-A573-10568ABDD6A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043262" y="328845"/>
                <a:ext cx="156600" cy="360720"/>
              </a:xfrm>
              <a:prstGeom prst="rect">
                <a:avLst/>
              </a:prstGeom>
            </p:spPr>
          </p:pic>
        </mc:Fallback>
      </mc:AlternateContent>
      <p:grpSp>
        <p:nvGrpSpPr>
          <p:cNvPr id="825" name="Gruppieren 824">
            <a:extLst>
              <a:ext uri="{FF2B5EF4-FFF2-40B4-BE49-F238E27FC236}">
                <a16:creationId xmlns:a16="http://schemas.microsoft.com/office/drawing/2014/main" id="{D9297DE3-9C1E-A8D7-5FA0-55CD961553FE}"/>
              </a:ext>
            </a:extLst>
          </p:cNvPr>
          <p:cNvGrpSpPr/>
          <p:nvPr/>
        </p:nvGrpSpPr>
        <p:grpSpPr>
          <a:xfrm>
            <a:off x="42222" y="17445"/>
            <a:ext cx="12078360" cy="6827760"/>
            <a:chOff x="42222" y="17445"/>
            <a:chExt cx="12078360" cy="682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57CCB8F4-091F-0202-A929-7290DF63F4D3}"/>
                    </a:ext>
                  </a:extLst>
                </p14:cNvPr>
                <p14:cNvContentPartPr/>
                <p14:nvPr/>
              </p14:nvContentPartPr>
              <p14:xfrm>
                <a:off x="11621622" y="1557165"/>
                <a:ext cx="35640" cy="4572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57CCB8F4-091F-0202-A929-7290DF63F4D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612982" y="1548525"/>
                  <a:ext cx="532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4DF5BA1C-BB96-8FC4-9F97-064F3D5A0AA2}"/>
                    </a:ext>
                  </a:extLst>
                </p14:cNvPr>
                <p14:cNvContentPartPr/>
                <p14:nvPr/>
              </p14:nvContentPartPr>
              <p14:xfrm>
                <a:off x="4245222" y="1029045"/>
                <a:ext cx="164880" cy="2041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4DF5BA1C-BB96-8FC4-9F97-064F3D5A0AA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236222" y="1020405"/>
                  <a:ext cx="1825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2519FB07-D2B3-094B-9F6F-0E31D2321454}"/>
                    </a:ext>
                  </a:extLst>
                </p14:cNvPr>
                <p14:cNvContentPartPr/>
                <p14:nvPr/>
              </p14:nvContentPartPr>
              <p14:xfrm>
                <a:off x="4408302" y="921045"/>
                <a:ext cx="164520" cy="1339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2519FB07-D2B3-094B-9F6F-0E31D232145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399302" y="912045"/>
                  <a:ext cx="1821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7BF6E54D-2B72-822C-F284-9B5B24CC3CF0}"/>
                    </a:ext>
                  </a:extLst>
                </p14:cNvPr>
                <p14:cNvContentPartPr/>
                <p14:nvPr/>
              </p14:nvContentPartPr>
              <p14:xfrm>
                <a:off x="4599822" y="977565"/>
                <a:ext cx="138240" cy="2480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7BF6E54D-2B72-822C-F284-9B5B24CC3CF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591182" y="968925"/>
                  <a:ext cx="1558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90D7770-4D19-7E70-4961-DC154B30097F}"/>
                    </a:ext>
                  </a:extLst>
                </p14:cNvPr>
                <p14:cNvContentPartPr/>
                <p14:nvPr/>
              </p14:nvContentPartPr>
              <p14:xfrm>
                <a:off x="4747422" y="1084485"/>
                <a:ext cx="182160" cy="1018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90D7770-4D19-7E70-4961-DC154B30097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738422" y="1075845"/>
                  <a:ext cx="1998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D38E075E-A998-1BE0-5184-05264BB97C89}"/>
                    </a:ext>
                  </a:extLst>
                </p14:cNvPr>
                <p14:cNvContentPartPr/>
                <p14:nvPr/>
              </p14:nvContentPartPr>
              <p14:xfrm>
                <a:off x="4916982" y="977565"/>
                <a:ext cx="132120" cy="3060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D38E075E-A998-1BE0-5184-05264BB97C8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907982" y="968925"/>
                  <a:ext cx="14976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288EB866-CCC9-E1EE-BDD8-27ED0D621627}"/>
                    </a:ext>
                  </a:extLst>
                </p14:cNvPr>
                <p14:cNvContentPartPr/>
                <p14:nvPr/>
              </p14:nvContentPartPr>
              <p14:xfrm>
                <a:off x="227262" y="1710885"/>
                <a:ext cx="149760" cy="24372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288EB866-CCC9-E1EE-BDD8-27ED0D62162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18262" y="1702245"/>
                  <a:ext cx="16740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95E89D5F-E6F1-BEFA-9518-EB6233DAF65D}"/>
                    </a:ext>
                  </a:extLst>
                </p14:cNvPr>
                <p14:cNvContentPartPr/>
                <p14:nvPr/>
              </p14:nvContentPartPr>
              <p14:xfrm>
                <a:off x="369822" y="1635645"/>
                <a:ext cx="92160" cy="10440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95E89D5F-E6F1-BEFA-9518-EB6233DAF65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61182" y="1626645"/>
                  <a:ext cx="1098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44E485F0-1F49-B555-FE04-C56DAFF9441A}"/>
                    </a:ext>
                  </a:extLst>
                </p14:cNvPr>
                <p14:cNvContentPartPr/>
                <p14:nvPr/>
              </p14:nvContentPartPr>
              <p14:xfrm>
                <a:off x="531822" y="1570125"/>
                <a:ext cx="5040" cy="12060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44E485F0-1F49-B555-FE04-C56DAFF9441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23182" y="1561485"/>
                  <a:ext cx="226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6DB789A8-6F25-67CE-B143-D35E598CA7B5}"/>
                    </a:ext>
                  </a:extLst>
                </p14:cNvPr>
                <p14:cNvContentPartPr/>
                <p14:nvPr/>
              </p14:nvContentPartPr>
              <p14:xfrm>
                <a:off x="616782" y="1683165"/>
                <a:ext cx="90720" cy="23688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6DB789A8-6F25-67CE-B143-D35E598CA7B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07782" y="1674525"/>
                  <a:ext cx="10836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A45FD22B-3577-D9B5-8369-28718AA245F9}"/>
                    </a:ext>
                  </a:extLst>
                </p14:cNvPr>
                <p14:cNvContentPartPr/>
                <p14:nvPr/>
              </p14:nvContentPartPr>
              <p14:xfrm>
                <a:off x="760782" y="1769565"/>
                <a:ext cx="181800" cy="12384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A45FD22B-3577-D9B5-8369-28718AA245F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51782" y="1760925"/>
                  <a:ext cx="1994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D119D4CF-30AE-E56B-749E-A364D04A8AF6}"/>
                    </a:ext>
                  </a:extLst>
                </p14:cNvPr>
                <p14:cNvContentPartPr/>
                <p14:nvPr/>
              </p14:nvContentPartPr>
              <p14:xfrm>
                <a:off x="873462" y="1682085"/>
                <a:ext cx="158040" cy="37152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D119D4CF-30AE-E56B-749E-A364D04A8AF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64822" y="1673445"/>
                  <a:ext cx="17568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CB21711D-A0C5-0189-8055-81A7FF94DB3F}"/>
                    </a:ext>
                  </a:extLst>
                </p14:cNvPr>
                <p14:cNvContentPartPr/>
                <p14:nvPr/>
              </p14:nvContentPartPr>
              <p14:xfrm>
                <a:off x="2030502" y="968565"/>
                <a:ext cx="105120" cy="14796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CB21711D-A0C5-0189-8055-81A7FF94DB3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021862" y="959565"/>
                  <a:ext cx="1227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4BA2F638-747B-0F83-C69E-2584556A14A7}"/>
                    </a:ext>
                  </a:extLst>
                </p14:cNvPr>
                <p14:cNvContentPartPr/>
                <p14:nvPr/>
              </p14:nvContentPartPr>
              <p14:xfrm>
                <a:off x="1199622" y="1846245"/>
                <a:ext cx="192600" cy="900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4BA2F638-747B-0F83-C69E-2584556A14A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90982" y="1837605"/>
                  <a:ext cx="2102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4AAD6093-B5C1-EFDE-A3A3-1998AFCF2510}"/>
                    </a:ext>
                  </a:extLst>
                </p14:cNvPr>
                <p14:cNvContentPartPr/>
                <p14:nvPr/>
              </p14:nvContentPartPr>
              <p14:xfrm>
                <a:off x="1198902" y="1894845"/>
                <a:ext cx="174960" cy="1476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4AAD6093-B5C1-EFDE-A3A3-1998AFCF251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90262" y="1885845"/>
                  <a:ext cx="1926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2F8DDEB6-F59C-F937-C5F7-60810130A68C}"/>
                    </a:ext>
                  </a:extLst>
                </p14:cNvPr>
                <p14:cNvContentPartPr/>
                <p14:nvPr/>
              </p14:nvContentPartPr>
              <p14:xfrm>
                <a:off x="1462062" y="1715565"/>
                <a:ext cx="140760" cy="19188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2F8DDEB6-F59C-F937-C5F7-60810130A68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453062" y="1706925"/>
                  <a:ext cx="1584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28AAD5C4-CC91-25C8-3F05-FD614D752F86}"/>
                    </a:ext>
                  </a:extLst>
                </p14:cNvPr>
                <p14:cNvContentPartPr/>
                <p14:nvPr/>
              </p14:nvContentPartPr>
              <p14:xfrm>
                <a:off x="1630542" y="1746165"/>
                <a:ext cx="191520" cy="14652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28AAD5C4-CC91-25C8-3F05-FD614D752F8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621542" y="1737525"/>
                  <a:ext cx="2091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38586627-C647-AB14-8291-9F6B23434476}"/>
                    </a:ext>
                  </a:extLst>
                </p14:cNvPr>
                <p14:cNvContentPartPr/>
                <p14:nvPr/>
              </p14:nvContentPartPr>
              <p14:xfrm>
                <a:off x="2145702" y="1850925"/>
                <a:ext cx="163800" cy="720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38586627-C647-AB14-8291-9F6B2343447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136702" y="1842285"/>
                  <a:ext cx="1814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CD710E67-11A1-6BED-0251-A5D4CB259D96}"/>
                    </a:ext>
                  </a:extLst>
                </p14:cNvPr>
                <p14:cNvContentPartPr/>
                <p14:nvPr/>
              </p14:nvContentPartPr>
              <p14:xfrm>
                <a:off x="4126782" y="1715205"/>
                <a:ext cx="149760" cy="16668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CD710E67-11A1-6BED-0251-A5D4CB259D9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118142" y="1706205"/>
                  <a:ext cx="1674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7F67F4C2-5A4E-8420-AB69-3598F72B6FA9}"/>
                    </a:ext>
                  </a:extLst>
                </p14:cNvPr>
                <p14:cNvContentPartPr/>
                <p14:nvPr/>
              </p14:nvContentPartPr>
              <p14:xfrm>
                <a:off x="1158942" y="2289405"/>
                <a:ext cx="212400" cy="1008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7F67F4C2-5A4E-8420-AB69-3598F72B6FA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49942" y="2280405"/>
                  <a:ext cx="2300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70A28B5C-B06A-0522-EBCE-E3FF79CE2EB1}"/>
                    </a:ext>
                  </a:extLst>
                </p14:cNvPr>
                <p14:cNvContentPartPr/>
                <p14:nvPr/>
              </p14:nvContentPartPr>
              <p14:xfrm>
                <a:off x="1175862" y="2350965"/>
                <a:ext cx="171720" cy="612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70A28B5C-B06A-0522-EBCE-E3FF79CE2EB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67222" y="2341965"/>
                  <a:ext cx="1893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0776B498-2E2E-6649-7124-3DBE6FF34384}"/>
                    </a:ext>
                  </a:extLst>
                </p14:cNvPr>
                <p14:cNvContentPartPr/>
                <p14:nvPr/>
              </p14:nvContentPartPr>
              <p14:xfrm>
                <a:off x="1377822" y="2236125"/>
                <a:ext cx="131040" cy="18648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0776B498-2E2E-6649-7124-3DBE6FF3438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368822" y="2227485"/>
                  <a:ext cx="1486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45FF92D0-C9BD-F7C4-EE2D-83192C72E8A9}"/>
                    </a:ext>
                  </a:extLst>
                </p14:cNvPr>
                <p14:cNvContentPartPr/>
                <p14:nvPr/>
              </p14:nvContentPartPr>
              <p14:xfrm>
                <a:off x="1644942" y="2264205"/>
                <a:ext cx="182520" cy="10620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45FF92D0-C9BD-F7C4-EE2D-83192C72E8A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635942" y="2255565"/>
                  <a:ext cx="2001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271585C6-B519-87CE-7845-F950ADD81EEE}"/>
                    </a:ext>
                  </a:extLst>
                </p14:cNvPr>
                <p14:cNvContentPartPr/>
                <p14:nvPr/>
              </p14:nvContentPartPr>
              <p14:xfrm>
                <a:off x="1948782" y="2140365"/>
                <a:ext cx="141120" cy="20520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271585C6-B519-87CE-7845-F950ADD81EE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939782" y="2131365"/>
                  <a:ext cx="1587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59A6C561-62F1-3C62-E3F9-02020DC9E2CE}"/>
                    </a:ext>
                  </a:extLst>
                </p14:cNvPr>
                <p14:cNvContentPartPr/>
                <p14:nvPr/>
              </p14:nvContentPartPr>
              <p14:xfrm>
                <a:off x="2113662" y="2331525"/>
                <a:ext cx="82800" cy="8568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59A6C561-62F1-3C62-E3F9-02020DC9E2C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105022" y="2322525"/>
                  <a:ext cx="1004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4A77A7BC-8A1A-4759-9453-5D4FBE30DE92}"/>
                    </a:ext>
                  </a:extLst>
                </p14:cNvPr>
                <p14:cNvContentPartPr/>
                <p14:nvPr/>
              </p14:nvContentPartPr>
              <p14:xfrm>
                <a:off x="2161182" y="2065845"/>
                <a:ext cx="137160" cy="9540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4A77A7BC-8A1A-4759-9453-5D4FBE30DE9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152542" y="2057205"/>
                  <a:ext cx="1548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D0E2CA5E-96DF-4A1D-65F6-6936B6D9E418}"/>
                    </a:ext>
                  </a:extLst>
                </p14:cNvPr>
                <p14:cNvContentPartPr/>
                <p14:nvPr/>
              </p14:nvContentPartPr>
              <p14:xfrm>
                <a:off x="3239022" y="1718805"/>
                <a:ext cx="122760" cy="15156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D0E2CA5E-96DF-4A1D-65F6-6936B6D9E41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230382" y="1709805"/>
                  <a:ext cx="1404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5EDE1334-8CCA-6C87-3C84-E5F7A9FB4AB6}"/>
                    </a:ext>
                  </a:extLst>
                </p14:cNvPr>
                <p14:cNvContentPartPr/>
                <p14:nvPr/>
              </p14:nvContentPartPr>
              <p14:xfrm>
                <a:off x="3368982" y="1837965"/>
                <a:ext cx="119160" cy="11592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5EDE1334-8CCA-6C87-3C84-E5F7A9FB4AB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359982" y="1829325"/>
                  <a:ext cx="1368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EDEDF76A-3172-DBA9-072B-E68E05545413}"/>
                    </a:ext>
                  </a:extLst>
                </p14:cNvPr>
                <p14:cNvContentPartPr/>
                <p14:nvPr/>
              </p14:nvContentPartPr>
              <p14:xfrm>
                <a:off x="3440982" y="1580565"/>
                <a:ext cx="129960" cy="12312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EDEDF76A-3172-DBA9-072B-E68E0554541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432342" y="1571565"/>
                  <a:ext cx="1476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4F50F306-DD47-D7EF-ABE5-86FEE5FE281B}"/>
                    </a:ext>
                  </a:extLst>
                </p14:cNvPr>
                <p14:cNvContentPartPr/>
                <p14:nvPr/>
              </p14:nvContentPartPr>
              <p14:xfrm>
                <a:off x="2351262" y="1706565"/>
                <a:ext cx="139320" cy="20520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4F50F306-DD47-D7EF-ABE5-86FEE5FE281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342622" y="1697925"/>
                  <a:ext cx="1569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C895FD76-4CA3-2B75-8999-DED8E488ADF1}"/>
                    </a:ext>
                  </a:extLst>
                </p14:cNvPr>
                <p14:cNvContentPartPr/>
                <p14:nvPr/>
              </p14:nvContentPartPr>
              <p14:xfrm>
                <a:off x="2532702" y="1653285"/>
                <a:ext cx="58320" cy="25128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C895FD76-4CA3-2B75-8999-DED8E488ADF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524062" y="1644645"/>
                  <a:ext cx="759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754B3F61-4BF8-F02E-01EC-0EFC119446C9}"/>
                    </a:ext>
                  </a:extLst>
                </p14:cNvPr>
                <p14:cNvContentPartPr/>
                <p14:nvPr/>
              </p14:nvContentPartPr>
              <p14:xfrm>
                <a:off x="2620182" y="1743285"/>
                <a:ext cx="121680" cy="12708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754B3F61-4BF8-F02E-01EC-0EFC119446C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611182" y="1734285"/>
                  <a:ext cx="1393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D20218FD-AB99-E151-05BC-0DE59A909146}"/>
                    </a:ext>
                  </a:extLst>
                </p14:cNvPr>
                <p14:cNvContentPartPr/>
                <p14:nvPr/>
              </p14:nvContentPartPr>
              <p14:xfrm>
                <a:off x="2801262" y="1809165"/>
                <a:ext cx="72360" cy="2052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D20218FD-AB99-E151-05BC-0DE59A90914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792262" y="1800525"/>
                  <a:ext cx="900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7D664366-5BE3-C645-F97D-C5F59EAD29F1}"/>
                    </a:ext>
                  </a:extLst>
                </p14:cNvPr>
                <p14:cNvContentPartPr/>
                <p14:nvPr/>
              </p14:nvContentPartPr>
              <p14:xfrm>
                <a:off x="2885502" y="1757325"/>
                <a:ext cx="144000" cy="12564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7D664366-5BE3-C645-F97D-C5F59EAD29F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876862" y="1748325"/>
                  <a:ext cx="1616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AA99BC8B-CCE2-ED25-F2A7-9C82F82F6B01}"/>
                    </a:ext>
                  </a:extLst>
                </p14:cNvPr>
                <p14:cNvContentPartPr/>
                <p14:nvPr/>
              </p14:nvContentPartPr>
              <p14:xfrm>
                <a:off x="3046062" y="1675965"/>
                <a:ext cx="90360" cy="24732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AA99BC8B-CCE2-ED25-F2A7-9C82F82F6B0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037062" y="1667325"/>
                  <a:ext cx="1080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8C9908CB-6D8F-D5A7-3726-C2167FA1A97E}"/>
                    </a:ext>
                  </a:extLst>
                </p14:cNvPr>
                <p14:cNvContentPartPr/>
                <p14:nvPr/>
              </p14:nvContentPartPr>
              <p14:xfrm>
                <a:off x="3727902" y="1801605"/>
                <a:ext cx="194040" cy="1656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8C9908CB-6D8F-D5A7-3726-C2167FA1A97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719262" y="1792605"/>
                  <a:ext cx="2116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9456C9C1-36A2-B91A-4E91-26CCB674D8E0}"/>
                    </a:ext>
                  </a:extLst>
                </p14:cNvPr>
                <p14:cNvContentPartPr/>
                <p14:nvPr/>
              </p14:nvContentPartPr>
              <p14:xfrm>
                <a:off x="3745902" y="1863525"/>
                <a:ext cx="185040" cy="972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9456C9C1-36A2-B91A-4E91-26CCB674D8E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736902" y="1854525"/>
                  <a:ext cx="2026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2D3E3D74-99EA-E026-99A0-5EB7F05ECF96}"/>
                    </a:ext>
                  </a:extLst>
                </p14:cNvPr>
                <p14:cNvContentPartPr/>
                <p14:nvPr/>
              </p14:nvContentPartPr>
              <p14:xfrm>
                <a:off x="2601822" y="1630245"/>
                <a:ext cx="706680" cy="1260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2D3E3D74-99EA-E026-99A0-5EB7F05ECF9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592822" y="1621245"/>
                  <a:ext cx="7243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EB5FA4A7-9DEB-C4EF-5994-C87BB5976CDA}"/>
                    </a:ext>
                  </a:extLst>
                </p14:cNvPr>
                <p14:cNvContentPartPr/>
                <p14:nvPr/>
              </p14:nvContentPartPr>
              <p14:xfrm>
                <a:off x="1889382" y="1649325"/>
                <a:ext cx="139680" cy="22140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EB5FA4A7-9DEB-C4EF-5994-C87BB5976CD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880382" y="1640685"/>
                  <a:ext cx="1573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A25C416B-2DAF-46AE-B3B5-ACD005EB7272}"/>
                    </a:ext>
                  </a:extLst>
                </p14:cNvPr>
                <p14:cNvContentPartPr/>
                <p14:nvPr/>
              </p14:nvContentPartPr>
              <p14:xfrm>
                <a:off x="2009982" y="1866405"/>
                <a:ext cx="77040" cy="10368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A25C416B-2DAF-46AE-B3B5-ACD005EB727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001342" y="1857765"/>
                  <a:ext cx="946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AA5FD267-ED1D-0CC1-5773-F369C37ABF77}"/>
                    </a:ext>
                  </a:extLst>
                </p14:cNvPr>
                <p14:cNvContentPartPr/>
                <p14:nvPr/>
              </p14:nvContentPartPr>
              <p14:xfrm>
                <a:off x="2083062" y="1593885"/>
                <a:ext cx="128880" cy="9828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AA5FD267-ED1D-0CC1-5773-F369C37ABF7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074422" y="1585245"/>
                  <a:ext cx="1465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5B82EDB2-91E4-ADBC-723B-4A3C1C79081A}"/>
                    </a:ext>
                  </a:extLst>
                </p14:cNvPr>
                <p14:cNvContentPartPr/>
                <p14:nvPr/>
              </p14:nvContentPartPr>
              <p14:xfrm>
                <a:off x="2135622" y="1770285"/>
                <a:ext cx="180000" cy="15984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5B82EDB2-91E4-ADBC-723B-4A3C1C79081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126982" y="1761645"/>
                  <a:ext cx="1976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3E58C08E-3EF3-B927-7D82-9FB5819DB0EB}"/>
                    </a:ext>
                  </a:extLst>
                </p14:cNvPr>
                <p14:cNvContentPartPr/>
                <p14:nvPr/>
              </p14:nvContentPartPr>
              <p14:xfrm>
                <a:off x="2408142" y="2315325"/>
                <a:ext cx="131760" cy="1008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3E58C08E-3EF3-B927-7D82-9FB5819DB0E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399142" y="2306685"/>
                  <a:ext cx="1494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24B46694-54D3-B581-68D1-F3D4816BA6AD}"/>
                    </a:ext>
                  </a:extLst>
                </p14:cNvPr>
                <p14:cNvContentPartPr/>
                <p14:nvPr/>
              </p14:nvContentPartPr>
              <p14:xfrm>
                <a:off x="2673102" y="2174205"/>
                <a:ext cx="114480" cy="20016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24B46694-54D3-B581-68D1-F3D4816BA6A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664462" y="2165565"/>
                  <a:ext cx="1321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366127FC-D4B1-9B10-4BA0-18D5343CAD33}"/>
                    </a:ext>
                  </a:extLst>
                </p14:cNvPr>
                <p14:cNvContentPartPr/>
                <p14:nvPr/>
              </p14:nvContentPartPr>
              <p14:xfrm>
                <a:off x="2803422" y="2352405"/>
                <a:ext cx="114120" cy="10908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366127FC-D4B1-9B10-4BA0-18D5343CAD3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794422" y="2343405"/>
                  <a:ext cx="1317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E6FB12EC-3432-0549-0351-AD774C73A4BF}"/>
                    </a:ext>
                  </a:extLst>
                </p14:cNvPr>
                <p14:cNvContentPartPr/>
                <p14:nvPr/>
              </p14:nvContentPartPr>
              <p14:xfrm>
                <a:off x="2835102" y="2103645"/>
                <a:ext cx="142920" cy="12348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E6FB12EC-3432-0549-0351-AD774C73A4B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826102" y="2094645"/>
                  <a:ext cx="1605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8CD68FB0-267C-4F08-6978-9886D8BF2215}"/>
                    </a:ext>
                  </a:extLst>
                </p14:cNvPr>
                <p14:cNvContentPartPr/>
                <p14:nvPr/>
              </p14:nvContentPartPr>
              <p14:xfrm>
                <a:off x="3138222" y="2251245"/>
                <a:ext cx="21600" cy="13212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8CD68FB0-267C-4F08-6978-9886D8BF221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129222" y="2242605"/>
                  <a:ext cx="392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AAE6762C-9C38-1EA5-F4DF-6F3D06098A40}"/>
                    </a:ext>
                  </a:extLst>
                </p14:cNvPr>
                <p14:cNvContentPartPr/>
                <p14:nvPr/>
              </p14:nvContentPartPr>
              <p14:xfrm>
                <a:off x="3091062" y="2314965"/>
                <a:ext cx="132120" cy="1008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AAE6762C-9C38-1EA5-F4DF-6F3D06098A4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082422" y="2305965"/>
                  <a:ext cx="1497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B8908D56-4946-6D0C-1B89-3C4EBADB0A51}"/>
                    </a:ext>
                  </a:extLst>
                </p14:cNvPr>
                <p14:cNvContentPartPr/>
                <p14:nvPr/>
              </p14:nvContentPartPr>
              <p14:xfrm>
                <a:off x="3318582" y="2249445"/>
                <a:ext cx="172800" cy="15264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B8908D56-4946-6D0C-1B89-3C4EBADB0A5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309942" y="2240805"/>
                  <a:ext cx="1904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E3B355E8-460A-4FCB-A365-D40FC0B0E45B}"/>
                    </a:ext>
                  </a:extLst>
                </p14:cNvPr>
                <p14:cNvContentPartPr/>
                <p14:nvPr/>
              </p14:nvContentPartPr>
              <p14:xfrm>
                <a:off x="3625302" y="2135325"/>
                <a:ext cx="91080" cy="20124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E3B355E8-460A-4FCB-A365-D40FC0B0E45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616302" y="2126685"/>
                  <a:ext cx="1087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E4C094C1-3F59-3F23-79EC-E2DEE549AE50}"/>
                    </a:ext>
                  </a:extLst>
                </p14:cNvPr>
                <p14:cNvContentPartPr/>
                <p14:nvPr/>
              </p14:nvContentPartPr>
              <p14:xfrm>
                <a:off x="3744822" y="2308125"/>
                <a:ext cx="108720" cy="10224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E4C094C1-3F59-3F23-79EC-E2DEE549AE5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736182" y="2299485"/>
                  <a:ext cx="1263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BD0B6277-5B89-096C-9256-45FBCEBE13D8}"/>
                    </a:ext>
                  </a:extLst>
                </p14:cNvPr>
                <p14:cNvContentPartPr/>
                <p14:nvPr/>
              </p14:nvContentPartPr>
              <p14:xfrm>
                <a:off x="3782622" y="2086005"/>
                <a:ext cx="102600" cy="7416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BD0B6277-5B89-096C-9256-45FBCEBE13D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773982" y="2077365"/>
                  <a:ext cx="1202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48B6AE00-412E-30E3-61BC-1B56EB7F6BCB}"/>
                    </a:ext>
                  </a:extLst>
                </p14:cNvPr>
                <p14:cNvContentPartPr/>
                <p14:nvPr/>
              </p14:nvContentPartPr>
              <p14:xfrm>
                <a:off x="4069542" y="2286885"/>
                <a:ext cx="115920" cy="468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48B6AE00-412E-30E3-61BC-1B56EB7F6BC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060902" y="2277885"/>
                  <a:ext cx="1335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0D3AA80A-69B6-B47E-A487-6E34ACEE0AA7}"/>
                    </a:ext>
                  </a:extLst>
                </p14:cNvPr>
                <p14:cNvContentPartPr/>
                <p14:nvPr/>
              </p14:nvContentPartPr>
              <p14:xfrm>
                <a:off x="4061982" y="2332605"/>
                <a:ext cx="138240" cy="1224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0D3AA80A-69B6-B47E-A487-6E34ACEE0AA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052982" y="2323605"/>
                  <a:ext cx="1558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18BC9785-C498-8274-CE34-6DCC2D612187}"/>
                    </a:ext>
                  </a:extLst>
                </p14:cNvPr>
                <p14:cNvContentPartPr/>
                <p14:nvPr/>
              </p14:nvContentPartPr>
              <p14:xfrm>
                <a:off x="4324422" y="2245485"/>
                <a:ext cx="117360" cy="10368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18BC9785-C498-8274-CE34-6DCC2D61218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315782" y="2236485"/>
                  <a:ext cx="1350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8BDAF251-FF9D-174B-CA9A-91338841AF3B}"/>
                    </a:ext>
                  </a:extLst>
                </p14:cNvPr>
                <p14:cNvContentPartPr/>
                <p14:nvPr/>
              </p14:nvContentPartPr>
              <p14:xfrm>
                <a:off x="4657062" y="2283285"/>
                <a:ext cx="192600" cy="360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8BDAF251-FF9D-174B-CA9A-91338841AF3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648062" y="2274285"/>
                  <a:ext cx="2102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6399A4D8-2157-E7B9-E2DB-6B077C47C654}"/>
                    </a:ext>
                  </a:extLst>
                </p14:cNvPr>
                <p14:cNvContentPartPr/>
                <p14:nvPr/>
              </p14:nvContentPartPr>
              <p14:xfrm>
                <a:off x="4672542" y="2313165"/>
                <a:ext cx="163440" cy="1872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6399A4D8-2157-E7B9-E2DB-6B077C47C65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663902" y="2304525"/>
                  <a:ext cx="1810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F07C0CE1-DE64-38E2-613A-1F9F91A1C9AC}"/>
                    </a:ext>
                  </a:extLst>
                </p14:cNvPr>
                <p14:cNvContentPartPr/>
                <p14:nvPr/>
              </p14:nvContentPartPr>
              <p14:xfrm>
                <a:off x="4893582" y="2209845"/>
                <a:ext cx="124920" cy="15984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F07C0CE1-DE64-38E2-613A-1F9F91A1C9A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884582" y="2200845"/>
                  <a:ext cx="1425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5E8C67A5-6555-880F-1C70-652B6D90C059}"/>
                    </a:ext>
                  </a:extLst>
                </p14:cNvPr>
                <p14:cNvContentPartPr/>
                <p14:nvPr/>
              </p14:nvContentPartPr>
              <p14:xfrm>
                <a:off x="6021102" y="2214885"/>
                <a:ext cx="802440" cy="6732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5E8C67A5-6555-880F-1C70-652B6D90C05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012102" y="2205885"/>
                  <a:ext cx="8200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B7EBFF5C-B0C2-07C4-1345-E39131E4D85C}"/>
                    </a:ext>
                  </a:extLst>
                </p14:cNvPr>
                <p14:cNvContentPartPr/>
                <p14:nvPr/>
              </p14:nvContentPartPr>
              <p14:xfrm>
                <a:off x="1394742" y="1162605"/>
                <a:ext cx="271080" cy="16380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B7EBFF5C-B0C2-07C4-1345-E39131E4D85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385742" y="1153605"/>
                  <a:ext cx="2887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139C7232-3E29-DB4F-BAA2-053E459E988A}"/>
                    </a:ext>
                  </a:extLst>
                </p14:cNvPr>
                <p14:cNvContentPartPr/>
                <p14:nvPr/>
              </p14:nvContentPartPr>
              <p14:xfrm>
                <a:off x="5199582" y="895845"/>
                <a:ext cx="237960" cy="9288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139C7232-3E29-DB4F-BAA2-053E459E988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190942" y="887205"/>
                  <a:ext cx="2556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9F8CBAC2-8138-B22B-C999-0072E951D9F0}"/>
                    </a:ext>
                  </a:extLst>
                </p14:cNvPr>
                <p14:cNvContentPartPr/>
                <p14:nvPr/>
              </p14:nvContentPartPr>
              <p14:xfrm>
                <a:off x="5244582" y="777765"/>
                <a:ext cx="290880" cy="2498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9F8CBAC2-8138-B22B-C999-0072E951D9F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235582" y="769125"/>
                  <a:ext cx="3085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A6E36299-4356-FB08-F8F6-6A62924694C6}"/>
                    </a:ext>
                  </a:extLst>
                </p14:cNvPr>
                <p14:cNvContentPartPr/>
                <p14:nvPr/>
              </p14:nvContentPartPr>
              <p14:xfrm>
                <a:off x="5669742" y="532965"/>
                <a:ext cx="403200" cy="20844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A6E36299-4356-FB08-F8F6-6A62924694C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661102" y="524325"/>
                  <a:ext cx="4208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C5BAF6C7-66BC-3843-4B7D-3E88B5D6182F}"/>
                    </a:ext>
                  </a:extLst>
                </p14:cNvPr>
                <p14:cNvContentPartPr/>
                <p14:nvPr/>
              </p14:nvContentPartPr>
              <p14:xfrm>
                <a:off x="6047742" y="432525"/>
                <a:ext cx="150840" cy="8100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C5BAF6C7-66BC-3843-4B7D-3E88B5D6182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039102" y="423885"/>
                  <a:ext cx="1684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95764DB9-58E4-E5C8-4284-4B4FDF045431}"/>
                    </a:ext>
                  </a:extLst>
                </p14:cNvPr>
                <p14:cNvContentPartPr/>
                <p14:nvPr/>
              </p14:nvContentPartPr>
              <p14:xfrm>
                <a:off x="6245382" y="424605"/>
                <a:ext cx="109080" cy="8676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95764DB9-58E4-E5C8-4284-4B4FDF04543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236382" y="415605"/>
                  <a:ext cx="1267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BF71C646-B2B6-88C3-EC63-B62A804A8B21}"/>
                    </a:ext>
                  </a:extLst>
                </p14:cNvPr>
                <p14:cNvContentPartPr/>
                <p14:nvPr/>
              </p14:nvContentPartPr>
              <p14:xfrm>
                <a:off x="6510342" y="283845"/>
                <a:ext cx="376200" cy="17964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BF71C646-B2B6-88C3-EC63-B62A804A8B2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501342" y="274845"/>
                  <a:ext cx="3938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829C6ABB-2329-A9F4-7BA4-03E228104EE8}"/>
                    </a:ext>
                  </a:extLst>
                </p14:cNvPr>
                <p14:cNvContentPartPr/>
                <p14:nvPr/>
              </p14:nvContentPartPr>
              <p14:xfrm>
                <a:off x="7014342" y="123645"/>
                <a:ext cx="524520" cy="20520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829C6ABB-2329-A9F4-7BA4-03E228104EE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005702" y="115005"/>
                  <a:ext cx="5421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68F24004-0E23-BEE8-2E82-39C29668E888}"/>
                    </a:ext>
                  </a:extLst>
                </p14:cNvPr>
                <p14:cNvContentPartPr/>
                <p14:nvPr/>
              </p14:nvContentPartPr>
              <p14:xfrm>
                <a:off x="7772502" y="210765"/>
                <a:ext cx="130680" cy="9360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68F24004-0E23-BEE8-2E82-39C29668E88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763502" y="202125"/>
                  <a:ext cx="1483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138B80DC-AF1D-215A-BD52-FF493F6257C3}"/>
                    </a:ext>
                  </a:extLst>
                </p14:cNvPr>
                <p14:cNvContentPartPr/>
                <p14:nvPr/>
              </p14:nvContentPartPr>
              <p14:xfrm>
                <a:off x="8092182" y="227685"/>
                <a:ext cx="110880" cy="2394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138B80DC-AF1D-215A-BD52-FF493F6257C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083182" y="218685"/>
                  <a:ext cx="1285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E0574DCF-27BC-C8F9-543E-6C2AE36A24D8}"/>
                    </a:ext>
                  </a:extLst>
                </p14:cNvPr>
                <p14:cNvContentPartPr/>
                <p14:nvPr/>
              </p14:nvContentPartPr>
              <p14:xfrm>
                <a:off x="8232942" y="227325"/>
                <a:ext cx="185040" cy="705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E0574DCF-27BC-C8F9-543E-6C2AE36A24D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223942" y="218685"/>
                  <a:ext cx="2026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C93619EE-6712-6E51-A8BD-28C4C8734E01}"/>
                    </a:ext>
                  </a:extLst>
                </p14:cNvPr>
                <p14:cNvContentPartPr/>
                <p14:nvPr/>
              </p14:nvContentPartPr>
              <p14:xfrm>
                <a:off x="8396022" y="206445"/>
                <a:ext cx="149040" cy="9180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C93619EE-6712-6E51-A8BD-28C4C8734E0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387382" y="197805"/>
                  <a:ext cx="1666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D2A0DD5E-2595-A434-097F-AEE7BF90BA44}"/>
                    </a:ext>
                  </a:extLst>
                </p14:cNvPr>
                <p14:cNvContentPartPr/>
                <p14:nvPr/>
              </p14:nvContentPartPr>
              <p14:xfrm>
                <a:off x="8615262" y="198525"/>
                <a:ext cx="266040" cy="6732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D2A0DD5E-2595-A434-097F-AEE7BF90BA4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606622" y="189525"/>
                  <a:ext cx="2836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C4DE8EAA-73EF-CF2B-1C44-E1C647D2FED8}"/>
                    </a:ext>
                  </a:extLst>
                </p14:cNvPr>
                <p14:cNvContentPartPr/>
                <p14:nvPr/>
              </p14:nvContentPartPr>
              <p14:xfrm>
                <a:off x="8848902" y="182685"/>
                <a:ext cx="11160" cy="2808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C4DE8EAA-73EF-CF2B-1C44-E1C647D2FED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839902" y="173685"/>
                  <a:ext cx="288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DF404895-CB7A-E7CB-229D-27EC502AA8EB}"/>
                    </a:ext>
                  </a:extLst>
                </p14:cNvPr>
                <p14:cNvContentPartPr/>
                <p14:nvPr/>
              </p14:nvContentPartPr>
              <p14:xfrm>
                <a:off x="8872662" y="215445"/>
                <a:ext cx="171360" cy="6012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DF404895-CB7A-E7CB-229D-27EC502AA8E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863662" y="206805"/>
                  <a:ext cx="1890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35616FEF-7DEA-25B6-C413-817FCE05944B}"/>
                    </a:ext>
                  </a:extLst>
                </p14:cNvPr>
                <p14:cNvContentPartPr/>
                <p14:nvPr/>
              </p14:nvContentPartPr>
              <p14:xfrm>
                <a:off x="9064542" y="74325"/>
                <a:ext cx="201240" cy="19260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35616FEF-7DEA-25B6-C413-817FCE05944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055902" y="65685"/>
                  <a:ext cx="2188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782705AC-4A6E-6E0C-E57D-C111BE24A5AA}"/>
                    </a:ext>
                  </a:extLst>
                </p14:cNvPr>
                <p14:cNvContentPartPr/>
                <p14:nvPr/>
              </p14:nvContentPartPr>
              <p14:xfrm>
                <a:off x="9291702" y="189525"/>
                <a:ext cx="108360" cy="9252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782705AC-4A6E-6E0C-E57D-C111BE24A5A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283062" y="180525"/>
                  <a:ext cx="1260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3632B57F-299C-5ABC-4AA6-D4F20DECE68C}"/>
                    </a:ext>
                  </a:extLst>
                </p14:cNvPr>
                <p14:cNvContentPartPr/>
                <p14:nvPr/>
              </p14:nvContentPartPr>
              <p14:xfrm>
                <a:off x="9625062" y="151725"/>
                <a:ext cx="272160" cy="12888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3632B57F-299C-5ABC-4AA6-D4F20DECE68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616422" y="142725"/>
                  <a:ext cx="2898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BDA13A3F-89F1-04AE-436B-3B1CDCB2AE67}"/>
                    </a:ext>
                  </a:extLst>
                </p14:cNvPr>
                <p14:cNvContentPartPr/>
                <p14:nvPr/>
              </p14:nvContentPartPr>
              <p14:xfrm>
                <a:off x="9954462" y="226245"/>
                <a:ext cx="132840" cy="19512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BDA13A3F-89F1-04AE-436B-3B1CDCB2AE6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945822" y="217245"/>
                  <a:ext cx="1504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169A3554-226E-94E9-BA9D-83C0FFC9A52D}"/>
                    </a:ext>
                  </a:extLst>
                </p14:cNvPr>
                <p14:cNvContentPartPr/>
                <p14:nvPr/>
              </p14:nvContentPartPr>
              <p14:xfrm>
                <a:off x="10175142" y="220125"/>
                <a:ext cx="201240" cy="468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169A3554-226E-94E9-BA9D-83C0FFC9A52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166502" y="211485"/>
                  <a:ext cx="2188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EE2D6353-17F8-6DA6-6AFC-D7463FF627E6}"/>
                    </a:ext>
                  </a:extLst>
                </p14:cNvPr>
                <p14:cNvContentPartPr/>
                <p14:nvPr/>
              </p14:nvContentPartPr>
              <p14:xfrm>
                <a:off x="10453782" y="168645"/>
                <a:ext cx="326880" cy="8748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EE2D6353-17F8-6DA6-6AFC-D7463FF627E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444782" y="160005"/>
                  <a:ext cx="3445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BC5EE88D-985A-3A1C-FEFA-5638CE934E93}"/>
                    </a:ext>
                  </a:extLst>
                </p14:cNvPr>
                <p14:cNvContentPartPr/>
                <p14:nvPr/>
              </p14:nvContentPartPr>
              <p14:xfrm>
                <a:off x="10853022" y="192405"/>
                <a:ext cx="79560" cy="7020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BC5EE88D-985A-3A1C-FEFA-5638CE934E9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844382" y="183765"/>
                  <a:ext cx="972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D54FFB4F-F653-0F39-9976-414EA8FEEFBF}"/>
                    </a:ext>
                  </a:extLst>
                </p14:cNvPr>
                <p14:cNvContentPartPr/>
                <p14:nvPr/>
              </p14:nvContentPartPr>
              <p14:xfrm>
                <a:off x="10989102" y="196005"/>
                <a:ext cx="116280" cy="651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D54FFB4F-F653-0F39-9976-414EA8FEEFB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980462" y="187365"/>
                  <a:ext cx="1339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948E88BC-4A59-F0AD-F8F8-51E067FB43BE}"/>
                    </a:ext>
                  </a:extLst>
                </p14:cNvPr>
                <p14:cNvContentPartPr/>
                <p14:nvPr/>
              </p14:nvContentPartPr>
              <p14:xfrm>
                <a:off x="11241102" y="283125"/>
                <a:ext cx="12960" cy="1342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948E88BC-4A59-F0AD-F8F8-51E067FB43B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232102" y="274485"/>
                  <a:ext cx="306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E1914086-433C-F985-04CF-68BA96B07854}"/>
                    </a:ext>
                  </a:extLst>
                </p14:cNvPr>
                <p14:cNvContentPartPr/>
                <p14:nvPr/>
              </p14:nvContentPartPr>
              <p14:xfrm>
                <a:off x="6425742" y="568245"/>
                <a:ext cx="489960" cy="16632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E1914086-433C-F985-04CF-68BA96B0785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417102" y="559245"/>
                  <a:ext cx="5076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FEDCA805-1146-A476-4964-79BB81D85054}"/>
                    </a:ext>
                  </a:extLst>
                </p14:cNvPr>
                <p14:cNvContentPartPr/>
                <p14:nvPr/>
              </p14:nvContentPartPr>
              <p14:xfrm>
                <a:off x="7143582" y="558165"/>
                <a:ext cx="95400" cy="13644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FEDCA805-1146-A476-4964-79BB81D8505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134942" y="549525"/>
                  <a:ext cx="1130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CDE6D957-428E-2DC8-48FA-5EC5DF7B51FB}"/>
                    </a:ext>
                  </a:extLst>
                </p14:cNvPr>
                <p14:cNvContentPartPr/>
                <p14:nvPr/>
              </p14:nvContentPartPr>
              <p14:xfrm>
                <a:off x="7308102" y="549165"/>
                <a:ext cx="277920" cy="11484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CDE6D957-428E-2DC8-48FA-5EC5DF7B51F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299102" y="540525"/>
                  <a:ext cx="2955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514CF3C5-8D6D-6512-B163-BD250B88320F}"/>
                    </a:ext>
                  </a:extLst>
                </p14:cNvPr>
                <p14:cNvContentPartPr/>
                <p14:nvPr/>
              </p14:nvContentPartPr>
              <p14:xfrm>
                <a:off x="7877982" y="572205"/>
                <a:ext cx="148680" cy="9576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514CF3C5-8D6D-6512-B163-BD250B88320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868982" y="563205"/>
                  <a:ext cx="1663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AD3EE578-6503-DB1F-AF46-2B0C78DEDCB9}"/>
                    </a:ext>
                  </a:extLst>
                </p14:cNvPr>
                <p14:cNvContentPartPr/>
                <p14:nvPr/>
              </p14:nvContentPartPr>
              <p14:xfrm>
                <a:off x="8073102" y="543405"/>
                <a:ext cx="126360" cy="13140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AD3EE578-6503-DB1F-AF46-2B0C78DEDCB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064102" y="534765"/>
                  <a:ext cx="1440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9D517281-5566-F4EB-6617-D293A646A53F}"/>
                    </a:ext>
                  </a:extLst>
                </p14:cNvPr>
                <p14:cNvContentPartPr/>
                <p14:nvPr/>
              </p14:nvContentPartPr>
              <p14:xfrm>
                <a:off x="8234382" y="467445"/>
                <a:ext cx="164880" cy="20700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9D517281-5566-F4EB-6617-D293A646A53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225742" y="458805"/>
                  <a:ext cx="1825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369E678A-0E73-CE63-EC18-75B51CAE9BB7}"/>
                    </a:ext>
                  </a:extLst>
                </p14:cNvPr>
                <p14:cNvContentPartPr/>
                <p14:nvPr/>
              </p14:nvContentPartPr>
              <p14:xfrm>
                <a:off x="8666022" y="442605"/>
                <a:ext cx="177480" cy="30312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369E678A-0E73-CE63-EC18-75B51CAE9BB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657382" y="433965"/>
                  <a:ext cx="19512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4886F124-0FB3-6549-799C-2DC9941C91C5}"/>
                    </a:ext>
                  </a:extLst>
                </p14:cNvPr>
                <p14:cNvContentPartPr/>
                <p14:nvPr/>
              </p14:nvContentPartPr>
              <p14:xfrm>
                <a:off x="8853222" y="535845"/>
                <a:ext cx="191520" cy="10944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4886F124-0FB3-6549-799C-2DC9941C91C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844582" y="526845"/>
                  <a:ext cx="2091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5102196D-1C69-E674-07C0-DFAD36E59778}"/>
                    </a:ext>
                  </a:extLst>
                </p14:cNvPr>
                <p14:cNvContentPartPr/>
                <p14:nvPr/>
              </p14:nvContentPartPr>
              <p14:xfrm>
                <a:off x="9287382" y="469605"/>
                <a:ext cx="289080" cy="18936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5102196D-1C69-E674-07C0-DFAD36E5977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278742" y="460605"/>
                  <a:ext cx="3067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199DFB6C-9359-E53F-E4B2-2A6CA77B5085}"/>
                    </a:ext>
                  </a:extLst>
                </p14:cNvPr>
                <p14:cNvContentPartPr/>
                <p14:nvPr/>
              </p14:nvContentPartPr>
              <p14:xfrm>
                <a:off x="9812982" y="503085"/>
                <a:ext cx="107280" cy="20412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199DFB6C-9359-E53F-E4B2-2A6CA77B508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804342" y="494085"/>
                  <a:ext cx="1249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E5F23CFB-AAC4-57A0-B79E-C95AC74B1498}"/>
                    </a:ext>
                  </a:extLst>
                </p14:cNvPr>
                <p14:cNvContentPartPr/>
                <p14:nvPr/>
              </p14:nvContentPartPr>
              <p14:xfrm>
                <a:off x="9954462" y="456645"/>
                <a:ext cx="189720" cy="1584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E5F23CFB-AAC4-57A0-B79E-C95AC74B149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945822" y="448005"/>
                  <a:ext cx="2073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D8788CA9-EF51-7D17-66B8-24BEEC327D75}"/>
                    </a:ext>
                  </a:extLst>
                </p14:cNvPr>
                <p14:cNvContentPartPr/>
                <p14:nvPr/>
              </p14:nvContentPartPr>
              <p14:xfrm>
                <a:off x="10112142" y="475725"/>
                <a:ext cx="103680" cy="15012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D8788CA9-EF51-7D17-66B8-24BEEC327D7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103502" y="467085"/>
                  <a:ext cx="1213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C43AF0E5-501C-3A0B-B754-77E03521BD76}"/>
                    </a:ext>
                  </a:extLst>
                </p14:cNvPr>
                <p14:cNvContentPartPr/>
                <p14:nvPr/>
              </p14:nvContentPartPr>
              <p14:xfrm>
                <a:off x="10215102" y="390405"/>
                <a:ext cx="64800" cy="22536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C43AF0E5-501C-3A0B-B754-77E03521BD7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206462" y="381405"/>
                  <a:ext cx="824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F600556A-CBDA-7AF0-775B-A89E976B8854}"/>
                    </a:ext>
                  </a:extLst>
                </p14:cNvPr>
                <p14:cNvContentPartPr/>
                <p14:nvPr/>
              </p14:nvContentPartPr>
              <p14:xfrm>
                <a:off x="10345782" y="403365"/>
                <a:ext cx="399600" cy="24048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F600556A-CBDA-7AF0-775B-A89E976B885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337142" y="394725"/>
                  <a:ext cx="4172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0B1C5349-7741-C7DC-9685-1DF8C10350C4}"/>
                    </a:ext>
                  </a:extLst>
                </p14:cNvPr>
                <p14:cNvContentPartPr/>
                <p14:nvPr/>
              </p14:nvContentPartPr>
              <p14:xfrm>
                <a:off x="10724862" y="454845"/>
                <a:ext cx="47160" cy="3744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0B1C5349-7741-C7DC-9685-1DF8C10350C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716222" y="446205"/>
                  <a:ext cx="648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59EFD756-0B81-F10A-BE8A-079ECB5267E5}"/>
                    </a:ext>
                  </a:extLst>
                </p14:cNvPr>
                <p14:cNvContentPartPr/>
                <p14:nvPr/>
              </p14:nvContentPartPr>
              <p14:xfrm>
                <a:off x="10755822" y="503085"/>
                <a:ext cx="94320" cy="7056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59EFD756-0B81-F10A-BE8A-079ECB5267E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747182" y="494445"/>
                  <a:ext cx="1119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F33C074E-D7E5-1880-90B0-FB01C8851791}"/>
                    </a:ext>
                  </a:extLst>
                </p14:cNvPr>
                <p14:cNvContentPartPr/>
                <p14:nvPr/>
              </p14:nvContentPartPr>
              <p14:xfrm>
                <a:off x="11092422" y="484005"/>
                <a:ext cx="349200" cy="10224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F33C074E-D7E5-1880-90B0-FB01C885179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083422" y="475365"/>
                  <a:ext cx="3668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DDEF122F-25E7-C749-EEB4-E704D6B3BEF6}"/>
                    </a:ext>
                  </a:extLst>
                </p14:cNvPr>
                <p14:cNvContentPartPr/>
                <p14:nvPr/>
              </p14:nvContentPartPr>
              <p14:xfrm>
                <a:off x="8312862" y="833925"/>
                <a:ext cx="160200" cy="14040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DDEF122F-25E7-C749-EEB4-E704D6B3BEF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304222" y="825285"/>
                  <a:ext cx="1778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EB883877-CEB1-9EBF-4067-1F823FEF030D}"/>
                    </a:ext>
                  </a:extLst>
                </p14:cNvPr>
                <p14:cNvContentPartPr/>
                <p14:nvPr/>
              </p14:nvContentPartPr>
              <p14:xfrm>
                <a:off x="8700942" y="841485"/>
                <a:ext cx="198360" cy="12312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EB883877-CEB1-9EBF-4067-1F823FEF030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691942" y="832845"/>
                  <a:ext cx="2160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4C045BD2-92EF-4E3B-55A0-748DC5358CA2}"/>
                    </a:ext>
                  </a:extLst>
                </p14:cNvPr>
                <p14:cNvContentPartPr/>
                <p14:nvPr/>
              </p14:nvContentPartPr>
              <p14:xfrm>
                <a:off x="8923782" y="772005"/>
                <a:ext cx="194400" cy="17064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4C045BD2-92EF-4E3B-55A0-748DC5358CA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915142" y="763365"/>
                  <a:ext cx="2120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A4E616BE-D1B7-9E0F-7FEB-839B3109B45D}"/>
                    </a:ext>
                  </a:extLst>
                </p14:cNvPr>
                <p14:cNvContentPartPr/>
                <p14:nvPr/>
              </p14:nvContentPartPr>
              <p14:xfrm>
                <a:off x="9109542" y="751845"/>
                <a:ext cx="10800" cy="3168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A4E616BE-D1B7-9E0F-7FEB-839B3109B45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100902" y="742845"/>
                  <a:ext cx="284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95451B9D-BB99-8A87-6015-08AAD900C4BF}"/>
                    </a:ext>
                  </a:extLst>
                </p14:cNvPr>
                <p14:cNvContentPartPr/>
                <p14:nvPr/>
              </p14:nvContentPartPr>
              <p14:xfrm>
                <a:off x="9179022" y="750045"/>
                <a:ext cx="180000" cy="18576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95451B9D-BB99-8A87-6015-08AAD900C4B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170022" y="741405"/>
                  <a:ext cx="1976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F11F1F07-AB6C-BD7A-CCB7-16CE45814ACB}"/>
                    </a:ext>
                  </a:extLst>
                </p14:cNvPr>
                <p14:cNvContentPartPr/>
                <p14:nvPr/>
              </p14:nvContentPartPr>
              <p14:xfrm>
                <a:off x="9599862" y="832485"/>
                <a:ext cx="77400" cy="10872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F11F1F07-AB6C-BD7A-CCB7-16CE45814AC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590862" y="823845"/>
                  <a:ext cx="950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99C209B8-FFFC-D3C1-43ED-C539B0DE5E33}"/>
                    </a:ext>
                  </a:extLst>
                </p14:cNvPr>
                <p14:cNvContentPartPr/>
                <p14:nvPr/>
              </p14:nvContentPartPr>
              <p14:xfrm>
                <a:off x="9729822" y="820965"/>
                <a:ext cx="195840" cy="13536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99C209B8-FFFC-D3C1-43ED-C539B0DE5E3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721182" y="811965"/>
                  <a:ext cx="2134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6EEAC443-C19A-4F6A-CDAE-6E2250494F9A}"/>
                    </a:ext>
                  </a:extLst>
                </p14:cNvPr>
                <p14:cNvContentPartPr/>
                <p14:nvPr/>
              </p14:nvContentPartPr>
              <p14:xfrm>
                <a:off x="9966342" y="748605"/>
                <a:ext cx="334080" cy="17028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6EEAC443-C19A-4F6A-CDAE-6E2250494F9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957342" y="739965"/>
                  <a:ext cx="3517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1A53DDCD-7647-9B0B-DB0D-15AD1E395378}"/>
                    </a:ext>
                  </a:extLst>
                </p14:cNvPr>
                <p14:cNvContentPartPr/>
                <p14:nvPr/>
              </p14:nvContentPartPr>
              <p14:xfrm>
                <a:off x="10328502" y="790725"/>
                <a:ext cx="77400" cy="13320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1A53DDCD-7647-9B0B-DB0D-15AD1E39537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319862" y="782085"/>
                  <a:ext cx="950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457D9452-9048-6BF0-D6E9-EDD63F57BAB2}"/>
                    </a:ext>
                  </a:extLst>
                </p14:cNvPr>
                <p14:cNvContentPartPr/>
                <p14:nvPr/>
              </p14:nvContentPartPr>
              <p14:xfrm>
                <a:off x="10620462" y="715845"/>
                <a:ext cx="238680" cy="20088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457D9452-9048-6BF0-D6E9-EDD63F57BAB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611462" y="706845"/>
                  <a:ext cx="2563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FF22BF40-6D51-03C1-2F5B-0579DEA6DF47}"/>
                    </a:ext>
                  </a:extLst>
                </p14:cNvPr>
                <p14:cNvContentPartPr/>
                <p14:nvPr/>
              </p14:nvContentPartPr>
              <p14:xfrm>
                <a:off x="11009262" y="736005"/>
                <a:ext cx="235800" cy="8856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FF22BF40-6D51-03C1-2F5B-0579DEA6DF4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000622" y="727365"/>
                  <a:ext cx="2534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53416D1E-7611-2A3A-6BE2-1358A6DDF8A4}"/>
                    </a:ext>
                  </a:extLst>
                </p14:cNvPr>
                <p14:cNvContentPartPr/>
                <p14:nvPr/>
              </p14:nvContentPartPr>
              <p14:xfrm>
                <a:off x="11309142" y="716925"/>
                <a:ext cx="250200" cy="10440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53416D1E-7611-2A3A-6BE2-1358A6DDF8A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300142" y="707925"/>
                  <a:ext cx="2678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36E97EF9-AFE9-CEED-C9E5-674803D10DF3}"/>
                    </a:ext>
                  </a:extLst>
                </p14:cNvPr>
                <p14:cNvContentPartPr/>
                <p14:nvPr/>
              </p14:nvContentPartPr>
              <p14:xfrm>
                <a:off x="11447022" y="677685"/>
                <a:ext cx="8640" cy="288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36E97EF9-AFE9-CEED-C9E5-674803D10DF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1438382" y="669045"/>
                  <a:ext cx="262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337EA298-9EE0-F9DE-C77C-A40B35D44CC6}"/>
                    </a:ext>
                  </a:extLst>
                </p14:cNvPr>
                <p14:cNvContentPartPr/>
                <p14:nvPr/>
              </p14:nvContentPartPr>
              <p14:xfrm>
                <a:off x="11628822" y="705045"/>
                <a:ext cx="309960" cy="9396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337EA298-9EE0-F9DE-C77C-A40B35D44CC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619822" y="696045"/>
                  <a:ext cx="3276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474D7C37-E7D4-3487-98B1-B04DA84A7C01}"/>
                    </a:ext>
                  </a:extLst>
                </p14:cNvPr>
                <p14:cNvContentPartPr/>
                <p14:nvPr/>
              </p14:nvContentPartPr>
              <p14:xfrm>
                <a:off x="6490902" y="811965"/>
                <a:ext cx="173880" cy="23976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474D7C37-E7D4-3487-98B1-B04DA84A7C01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482262" y="803325"/>
                  <a:ext cx="1915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0272CF45-BAA9-335A-0626-6FCD4601D26A}"/>
                    </a:ext>
                  </a:extLst>
                </p14:cNvPr>
                <p14:cNvContentPartPr/>
                <p14:nvPr/>
              </p14:nvContentPartPr>
              <p14:xfrm>
                <a:off x="6749382" y="896925"/>
                <a:ext cx="83520" cy="8172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0272CF45-BAA9-335A-0626-6FCD4601D26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740382" y="888285"/>
                  <a:ext cx="1011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D3769D6A-943D-32FC-48D7-966C5DA057DA}"/>
                    </a:ext>
                  </a:extLst>
                </p14:cNvPr>
                <p14:cNvContentPartPr/>
                <p14:nvPr/>
              </p14:nvContentPartPr>
              <p14:xfrm>
                <a:off x="6974382" y="898005"/>
                <a:ext cx="105840" cy="18108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D3769D6A-943D-32FC-48D7-966C5DA057D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965382" y="889365"/>
                  <a:ext cx="1234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EC459857-4663-EB1A-D88B-C923E40AB09C}"/>
                    </a:ext>
                  </a:extLst>
                </p14:cNvPr>
                <p14:cNvContentPartPr/>
                <p14:nvPr/>
              </p14:nvContentPartPr>
              <p14:xfrm>
                <a:off x="7102542" y="909525"/>
                <a:ext cx="143280" cy="5220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EC459857-4663-EB1A-D88B-C923E40AB09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093542" y="900525"/>
                  <a:ext cx="1609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EDBA81CC-B5C4-74BB-B33F-F75E80BA0CBC}"/>
                    </a:ext>
                  </a:extLst>
                </p14:cNvPr>
                <p14:cNvContentPartPr/>
                <p14:nvPr/>
              </p14:nvContentPartPr>
              <p14:xfrm>
                <a:off x="7305222" y="896925"/>
                <a:ext cx="348840" cy="7128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EDBA81CC-B5C4-74BB-B33F-F75E80BA0CB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296582" y="888285"/>
                  <a:ext cx="3664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A28948E1-DA9D-FC55-01CA-7DAAE8638A6B}"/>
                    </a:ext>
                  </a:extLst>
                </p14:cNvPr>
                <p14:cNvContentPartPr/>
                <p14:nvPr/>
              </p14:nvContentPartPr>
              <p14:xfrm>
                <a:off x="7723542" y="781365"/>
                <a:ext cx="370440" cy="17640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A28948E1-DA9D-FC55-01CA-7DAAE8638A6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714542" y="772725"/>
                  <a:ext cx="3880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0A26EBE1-0D18-19D6-656E-3C04087E69ED}"/>
                    </a:ext>
                  </a:extLst>
                </p14:cNvPr>
                <p14:cNvContentPartPr/>
                <p14:nvPr/>
              </p14:nvContentPartPr>
              <p14:xfrm>
                <a:off x="7815342" y="805485"/>
                <a:ext cx="164520" cy="2700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0A26EBE1-0D18-19D6-656E-3C04087E69E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806342" y="796485"/>
                  <a:ext cx="1821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709131FA-203E-D14D-7D08-4305C4C27D26}"/>
                    </a:ext>
                  </a:extLst>
                </p14:cNvPr>
                <p14:cNvContentPartPr/>
                <p14:nvPr/>
              </p14:nvContentPartPr>
              <p14:xfrm>
                <a:off x="6624822" y="1161885"/>
                <a:ext cx="141480" cy="10908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709131FA-203E-D14D-7D08-4305C4C27D26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616182" y="1152885"/>
                  <a:ext cx="1591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AB1B5D37-C866-40AA-BDC3-25C0A5B903CC}"/>
                    </a:ext>
                  </a:extLst>
                </p14:cNvPr>
                <p14:cNvContentPartPr/>
                <p14:nvPr/>
              </p14:nvContentPartPr>
              <p14:xfrm>
                <a:off x="6768102" y="1137045"/>
                <a:ext cx="20160" cy="2232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AB1B5D37-C866-40AA-BDC3-25C0A5B903C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759102" y="1128405"/>
                  <a:ext cx="378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32B9D48A-59F8-D397-0E62-0DD96D0BCF8D}"/>
                    </a:ext>
                  </a:extLst>
                </p14:cNvPr>
                <p14:cNvContentPartPr/>
                <p14:nvPr/>
              </p14:nvContentPartPr>
              <p14:xfrm>
                <a:off x="6837582" y="1119405"/>
                <a:ext cx="299880" cy="14976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32B9D48A-59F8-D397-0E62-0DD96D0BCF8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828582" y="1110765"/>
                  <a:ext cx="3175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5625C0CD-9D01-F88A-A3F9-63CC4382DA72}"/>
                    </a:ext>
                  </a:extLst>
                </p14:cNvPr>
                <p14:cNvContentPartPr/>
                <p14:nvPr/>
              </p14:nvContentPartPr>
              <p14:xfrm>
                <a:off x="7099302" y="1205805"/>
                <a:ext cx="32760" cy="3204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5625C0CD-9D01-F88A-A3F9-63CC4382DA7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090302" y="1197165"/>
                  <a:ext cx="504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5BF44FC0-A6B9-0CB4-E245-9E5A829DCCCD}"/>
                    </a:ext>
                  </a:extLst>
                </p14:cNvPr>
                <p14:cNvContentPartPr/>
                <p14:nvPr/>
              </p14:nvContentPartPr>
              <p14:xfrm>
                <a:off x="7344462" y="1179885"/>
                <a:ext cx="10080" cy="7416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5BF44FC0-A6B9-0CB4-E245-9E5A829DCCCD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335462" y="1170885"/>
                  <a:ext cx="277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2A482F64-E18A-B14A-CCC7-BE184CDDE02C}"/>
                    </a:ext>
                  </a:extLst>
                </p14:cNvPr>
                <p14:cNvContentPartPr/>
                <p14:nvPr/>
              </p14:nvContentPartPr>
              <p14:xfrm>
                <a:off x="7332942" y="1103925"/>
                <a:ext cx="16920" cy="2916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2A482F64-E18A-B14A-CCC7-BE184CDDE02C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324302" y="1094925"/>
                  <a:ext cx="345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17FD84D2-36C1-66C3-6ACE-2D1E1A952406}"/>
                    </a:ext>
                  </a:extLst>
                </p14:cNvPr>
                <p14:cNvContentPartPr/>
                <p14:nvPr/>
              </p14:nvContentPartPr>
              <p14:xfrm>
                <a:off x="7438062" y="1237485"/>
                <a:ext cx="7200" cy="756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17FD84D2-36C1-66C3-6ACE-2D1E1A952406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429422" y="1228845"/>
                  <a:ext cx="248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C669A94A-7F9A-003F-D63E-FAFC62D4AA19}"/>
                    </a:ext>
                  </a:extLst>
                </p14:cNvPr>
                <p14:cNvContentPartPr/>
                <p14:nvPr/>
              </p14:nvContentPartPr>
              <p14:xfrm>
                <a:off x="7548942" y="1158285"/>
                <a:ext cx="82440" cy="9864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C669A94A-7F9A-003F-D63E-FAFC62D4AA1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539942" y="1149285"/>
                  <a:ext cx="1000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40CF2FA5-B270-1963-B863-1D97D2DA03DD}"/>
                    </a:ext>
                  </a:extLst>
                </p14:cNvPr>
                <p14:cNvContentPartPr/>
                <p14:nvPr/>
              </p14:nvContentPartPr>
              <p14:xfrm>
                <a:off x="7740822" y="1237485"/>
                <a:ext cx="9720" cy="1188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40CF2FA5-B270-1963-B863-1D97D2DA03D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731822" y="1228845"/>
                  <a:ext cx="273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954721AD-E890-C9E8-D201-A352DDA0FB70}"/>
                    </a:ext>
                  </a:extLst>
                </p14:cNvPr>
                <p14:cNvContentPartPr/>
                <p14:nvPr/>
              </p14:nvContentPartPr>
              <p14:xfrm>
                <a:off x="7906782" y="1161165"/>
                <a:ext cx="425160" cy="8676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954721AD-E890-C9E8-D201-A352DDA0FB70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898142" y="1152165"/>
                  <a:ext cx="4428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3F36BC33-8EA8-8366-7DD1-61E7AF4C24D3}"/>
                    </a:ext>
                  </a:extLst>
                </p14:cNvPr>
                <p14:cNvContentPartPr/>
                <p14:nvPr/>
              </p14:nvContentPartPr>
              <p14:xfrm>
                <a:off x="8315022" y="1082325"/>
                <a:ext cx="9360" cy="1800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3F36BC33-8EA8-8366-7DD1-61E7AF4C24D3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8306382" y="1073685"/>
                  <a:ext cx="270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E639B6C0-680D-63D9-F0AF-9118C4AD3CE1}"/>
                    </a:ext>
                  </a:extLst>
                </p14:cNvPr>
                <p14:cNvContentPartPr/>
                <p14:nvPr/>
              </p14:nvContentPartPr>
              <p14:xfrm>
                <a:off x="8371182" y="1134525"/>
                <a:ext cx="418320" cy="6696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E639B6C0-680D-63D9-F0AF-9118C4AD3CE1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8362182" y="1125525"/>
                  <a:ext cx="4359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04F18BE8-FFF1-7781-BB89-782A081A3EAB}"/>
                    </a:ext>
                  </a:extLst>
                </p14:cNvPr>
                <p14:cNvContentPartPr/>
                <p14:nvPr/>
              </p14:nvContentPartPr>
              <p14:xfrm>
                <a:off x="9014862" y="1141725"/>
                <a:ext cx="126000" cy="5724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04F18BE8-FFF1-7781-BB89-782A081A3EAB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005862" y="1132725"/>
                  <a:ext cx="1436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59538203-AED4-E07F-77AE-EB9198444EE9}"/>
                    </a:ext>
                  </a:extLst>
                </p14:cNvPr>
                <p14:cNvContentPartPr/>
                <p14:nvPr/>
              </p14:nvContentPartPr>
              <p14:xfrm>
                <a:off x="9136902" y="1119045"/>
                <a:ext cx="261000" cy="7524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59538203-AED4-E07F-77AE-EB9198444EE9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127902" y="1110045"/>
                  <a:ext cx="2786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6AAE2771-60F5-FEE0-8F9D-8D9C2E9CD615}"/>
                    </a:ext>
                  </a:extLst>
                </p14:cNvPr>
                <p14:cNvContentPartPr/>
                <p14:nvPr/>
              </p14:nvContentPartPr>
              <p14:xfrm>
                <a:off x="9391062" y="1024725"/>
                <a:ext cx="16560" cy="4716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6AAE2771-60F5-FEE0-8F9D-8D9C2E9CD615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382062" y="1015725"/>
                  <a:ext cx="342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DD4F71CF-FFE5-1886-A073-AF2220EE124C}"/>
                    </a:ext>
                  </a:extLst>
                </p14:cNvPr>
                <p14:cNvContentPartPr/>
                <p14:nvPr/>
              </p14:nvContentPartPr>
              <p14:xfrm>
                <a:off x="9425262" y="1126245"/>
                <a:ext cx="359640" cy="5544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DD4F71CF-FFE5-1886-A073-AF2220EE124C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416262" y="1117245"/>
                  <a:ext cx="3772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25B91CED-1D4D-765F-B810-04DB7450BE52}"/>
                    </a:ext>
                  </a:extLst>
                </p14:cNvPr>
                <p14:cNvContentPartPr/>
                <p14:nvPr/>
              </p14:nvContentPartPr>
              <p14:xfrm>
                <a:off x="9822702" y="1117965"/>
                <a:ext cx="67320" cy="4752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25B91CED-1D4D-765F-B810-04DB7450BE52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814062" y="1108965"/>
                  <a:ext cx="849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280AC49D-B510-B357-B648-AAE1945AF7B1}"/>
                    </a:ext>
                  </a:extLst>
                </p14:cNvPr>
                <p14:cNvContentPartPr/>
                <p14:nvPr/>
              </p14:nvContentPartPr>
              <p14:xfrm>
                <a:off x="9907302" y="1101405"/>
                <a:ext cx="126000" cy="7920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280AC49D-B510-B357-B648-AAE1945AF7B1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898662" y="1092765"/>
                  <a:ext cx="1436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8DB3414B-1410-5047-E1D2-3AB5746DB698}"/>
                    </a:ext>
                  </a:extLst>
                </p14:cNvPr>
                <p14:cNvContentPartPr/>
                <p14:nvPr/>
              </p14:nvContentPartPr>
              <p14:xfrm>
                <a:off x="8559462" y="1396965"/>
                <a:ext cx="153360" cy="24876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8DB3414B-1410-5047-E1D2-3AB5746DB698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550462" y="1387965"/>
                  <a:ext cx="1710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1BD0AE27-FF50-46D0-888E-E4F3FA9C6C2B}"/>
                    </a:ext>
                  </a:extLst>
                </p14:cNvPr>
                <p14:cNvContentPartPr/>
                <p14:nvPr/>
              </p14:nvContentPartPr>
              <p14:xfrm>
                <a:off x="8822262" y="1386525"/>
                <a:ext cx="109080" cy="24444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1BD0AE27-FF50-46D0-888E-E4F3FA9C6C2B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8813622" y="1377525"/>
                  <a:ext cx="1267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F0F21973-7D13-7B02-7791-A4621A837071}"/>
                    </a:ext>
                  </a:extLst>
                </p14:cNvPr>
                <p14:cNvContentPartPr/>
                <p14:nvPr/>
              </p14:nvContentPartPr>
              <p14:xfrm>
                <a:off x="8949342" y="1445565"/>
                <a:ext cx="152280" cy="15372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F0F21973-7D13-7B02-7791-A4621A837071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940342" y="1436565"/>
                  <a:ext cx="1699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E75C1E48-885E-ACE1-FB9A-4E78FD8A73A9}"/>
                    </a:ext>
                  </a:extLst>
                </p14:cNvPr>
                <p14:cNvContentPartPr/>
                <p14:nvPr/>
              </p14:nvContentPartPr>
              <p14:xfrm>
                <a:off x="9123222" y="1385085"/>
                <a:ext cx="91440" cy="22644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E75C1E48-885E-ACE1-FB9A-4E78FD8A73A9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114582" y="1376085"/>
                  <a:ext cx="1090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8AE0730C-53FE-E3E5-E531-39F0F43E6ABF}"/>
                    </a:ext>
                  </a:extLst>
                </p14:cNvPr>
                <p14:cNvContentPartPr/>
                <p14:nvPr/>
              </p14:nvContentPartPr>
              <p14:xfrm>
                <a:off x="9373062" y="1479045"/>
                <a:ext cx="173160" cy="8280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8AE0730C-53FE-E3E5-E531-39F0F43E6ABF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364422" y="1470405"/>
                  <a:ext cx="1908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ADE7BAB9-AFC3-8DBB-1A37-D0B4E265A106}"/>
                    </a:ext>
                  </a:extLst>
                </p14:cNvPr>
                <p14:cNvContentPartPr/>
                <p14:nvPr/>
              </p14:nvContentPartPr>
              <p14:xfrm>
                <a:off x="8952582" y="1451685"/>
                <a:ext cx="154440" cy="19224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ADE7BAB9-AFC3-8DBB-1A37-D0B4E265A106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943582" y="1442685"/>
                  <a:ext cx="1720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B6F96CD0-9B25-3F7A-207B-76533D054F1C}"/>
                    </a:ext>
                  </a:extLst>
                </p14:cNvPr>
                <p14:cNvContentPartPr/>
                <p14:nvPr/>
              </p14:nvContentPartPr>
              <p14:xfrm>
                <a:off x="8965902" y="1477605"/>
                <a:ext cx="105120" cy="12420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B6F96CD0-9B25-3F7A-207B-76533D054F1C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957262" y="1468965"/>
                  <a:ext cx="1227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4CF07252-8FEB-9EF5-A885-0AC839801580}"/>
                    </a:ext>
                  </a:extLst>
                </p14:cNvPr>
                <p14:cNvContentPartPr/>
                <p14:nvPr/>
              </p14:nvContentPartPr>
              <p14:xfrm>
                <a:off x="9820902" y="1394445"/>
                <a:ext cx="173160" cy="17316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4CF07252-8FEB-9EF5-A885-0AC839801580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812262" y="1385805"/>
                  <a:ext cx="1908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74F36ECF-2A54-9C17-188E-2F8267484A14}"/>
                    </a:ext>
                  </a:extLst>
                </p14:cNvPr>
                <p14:cNvContentPartPr/>
                <p14:nvPr/>
              </p14:nvContentPartPr>
              <p14:xfrm>
                <a:off x="10081902" y="1465725"/>
                <a:ext cx="105480" cy="2484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74F36ECF-2A54-9C17-188E-2F8267484A14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0072902" y="1456725"/>
                  <a:ext cx="1231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7949FAC0-9550-D4FB-368C-E80EFC366153}"/>
                    </a:ext>
                  </a:extLst>
                </p14:cNvPr>
                <p14:cNvContentPartPr/>
                <p14:nvPr/>
              </p14:nvContentPartPr>
              <p14:xfrm>
                <a:off x="10283862" y="1397325"/>
                <a:ext cx="192960" cy="17964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7949FAC0-9550-D4FB-368C-E80EFC366153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0275222" y="1388685"/>
                  <a:ext cx="2106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5ABCBB71-5610-451D-BC26-CD144CC17B05}"/>
                    </a:ext>
                  </a:extLst>
                </p14:cNvPr>
                <p14:cNvContentPartPr/>
                <p14:nvPr/>
              </p14:nvContentPartPr>
              <p14:xfrm>
                <a:off x="10449102" y="1351245"/>
                <a:ext cx="116640" cy="22788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5ABCBB71-5610-451D-BC26-CD144CC17B05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0440102" y="1342245"/>
                  <a:ext cx="1342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583D439E-275F-AB52-3A2A-22D31C80D547}"/>
                    </a:ext>
                  </a:extLst>
                </p14:cNvPr>
                <p14:cNvContentPartPr/>
                <p14:nvPr/>
              </p14:nvContentPartPr>
              <p14:xfrm>
                <a:off x="9809022" y="1342605"/>
                <a:ext cx="134280" cy="30816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583D439E-275F-AB52-3A2A-22D31C80D547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800022" y="1333965"/>
                  <a:ext cx="15192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DBD7CB60-9309-94D4-8874-853493ABB3B3}"/>
                    </a:ext>
                  </a:extLst>
                </p14:cNvPr>
                <p14:cNvContentPartPr/>
                <p14:nvPr/>
              </p14:nvContentPartPr>
              <p14:xfrm>
                <a:off x="10622982" y="1180605"/>
                <a:ext cx="155160" cy="20808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DBD7CB60-9309-94D4-8874-853493ABB3B3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0613982" y="1171965"/>
                  <a:ext cx="1728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3E003D28-456F-E1C1-3E5E-7CC5979B9190}"/>
                    </a:ext>
                  </a:extLst>
                </p14:cNvPr>
                <p14:cNvContentPartPr/>
                <p14:nvPr/>
              </p14:nvContentPartPr>
              <p14:xfrm>
                <a:off x="8654502" y="1821405"/>
                <a:ext cx="82440" cy="26532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3E003D28-456F-E1C1-3E5E-7CC5979B9190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8645862" y="1812405"/>
                  <a:ext cx="10008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1C9274A1-B10E-319A-FF0C-2FB742AB684D}"/>
                    </a:ext>
                  </a:extLst>
                </p14:cNvPr>
                <p14:cNvContentPartPr/>
                <p14:nvPr/>
              </p14:nvContentPartPr>
              <p14:xfrm>
                <a:off x="8801382" y="1782885"/>
                <a:ext cx="7200" cy="8208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1C9274A1-B10E-319A-FF0C-2FB742AB684D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8792742" y="1773885"/>
                  <a:ext cx="248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64B3F169-9F14-4704-A0BC-A857A5652DD3}"/>
                    </a:ext>
                  </a:extLst>
                </p14:cNvPr>
                <p14:cNvContentPartPr/>
                <p14:nvPr/>
              </p14:nvContentPartPr>
              <p14:xfrm>
                <a:off x="8873382" y="1770285"/>
                <a:ext cx="104760" cy="27756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64B3F169-9F14-4704-A0BC-A857A5652DD3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864742" y="1761645"/>
                  <a:ext cx="12240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7A71F470-EC6B-518E-DDDC-4FAEB4AEEBE8}"/>
                    </a:ext>
                  </a:extLst>
                </p14:cNvPr>
                <p14:cNvContentPartPr/>
                <p14:nvPr/>
              </p14:nvContentPartPr>
              <p14:xfrm>
                <a:off x="8966982" y="1850565"/>
                <a:ext cx="155880" cy="14112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7A71F470-EC6B-518E-DDDC-4FAEB4AEEBE8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958342" y="1841565"/>
                  <a:ext cx="1735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9EE893A1-FFED-20E4-4DD0-27CA25236CA5}"/>
                    </a:ext>
                  </a:extLst>
                </p14:cNvPr>
                <p14:cNvContentPartPr/>
                <p14:nvPr/>
              </p14:nvContentPartPr>
              <p14:xfrm>
                <a:off x="9156702" y="1831845"/>
                <a:ext cx="65880" cy="20232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9EE893A1-FFED-20E4-4DD0-27CA25236CA5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9147702" y="1822845"/>
                  <a:ext cx="835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3BA16798-F9F5-9EE8-7D2C-D375DBE6AB5B}"/>
                    </a:ext>
                  </a:extLst>
                </p14:cNvPr>
                <p14:cNvContentPartPr/>
                <p14:nvPr/>
              </p14:nvContentPartPr>
              <p14:xfrm>
                <a:off x="9405822" y="1917525"/>
                <a:ext cx="177480" cy="9036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3BA16798-F9F5-9EE8-7D2C-D375DBE6AB5B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9397182" y="1908885"/>
                  <a:ext cx="1951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D3FC3A6C-4E77-E718-C0A6-D7108DC26ED6}"/>
                    </a:ext>
                  </a:extLst>
                </p14:cNvPr>
                <p14:cNvContentPartPr/>
                <p14:nvPr/>
              </p14:nvContentPartPr>
              <p14:xfrm>
                <a:off x="9930702" y="1791165"/>
                <a:ext cx="107280" cy="21132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D3FC3A6C-4E77-E718-C0A6-D7108DC26ED6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9922062" y="1782165"/>
                  <a:ext cx="1249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7BAB5223-B6AC-C701-43C4-1E39439E0F94}"/>
                    </a:ext>
                  </a:extLst>
                </p14:cNvPr>
                <p14:cNvContentPartPr/>
                <p14:nvPr/>
              </p14:nvContentPartPr>
              <p14:xfrm>
                <a:off x="10050942" y="1864245"/>
                <a:ext cx="146160" cy="8028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7BAB5223-B6AC-C701-43C4-1E39439E0F94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0042302" y="1855605"/>
                  <a:ext cx="1638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735A1206-0F9F-A977-AF4C-792EB35B6DDE}"/>
                    </a:ext>
                  </a:extLst>
                </p14:cNvPr>
                <p14:cNvContentPartPr/>
                <p14:nvPr/>
              </p14:nvContentPartPr>
              <p14:xfrm>
                <a:off x="10269462" y="1896285"/>
                <a:ext cx="114840" cy="1764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735A1206-0F9F-A977-AF4C-792EB35B6DDE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0260462" y="1887285"/>
                  <a:ext cx="1324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66F099F0-96A9-1F1C-F02F-5396E7CE4234}"/>
                    </a:ext>
                  </a:extLst>
                </p14:cNvPr>
                <p14:cNvContentPartPr/>
                <p14:nvPr/>
              </p14:nvContentPartPr>
              <p14:xfrm>
                <a:off x="10409862" y="1844085"/>
                <a:ext cx="158400" cy="12024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66F099F0-96A9-1F1C-F02F-5396E7CE4234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0400862" y="1835445"/>
                  <a:ext cx="1760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DB08CEB6-8F73-34AD-56BB-DE9E558D791B}"/>
                    </a:ext>
                  </a:extLst>
                </p14:cNvPr>
                <p14:cNvContentPartPr/>
                <p14:nvPr/>
              </p14:nvContentPartPr>
              <p14:xfrm>
                <a:off x="10608222" y="1782165"/>
                <a:ext cx="75240" cy="24876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DB08CEB6-8F73-34AD-56BB-DE9E558D791B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0599582" y="1773525"/>
                  <a:ext cx="9288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03316A37-8546-3430-A380-4AF1E4F5F0CC}"/>
                    </a:ext>
                  </a:extLst>
                </p14:cNvPr>
                <p14:cNvContentPartPr/>
                <p14:nvPr/>
              </p14:nvContentPartPr>
              <p14:xfrm>
                <a:off x="10738902" y="1786485"/>
                <a:ext cx="72360" cy="19512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03316A37-8546-3430-A380-4AF1E4F5F0CC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0729902" y="1777845"/>
                  <a:ext cx="900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6FEE7441-3BBB-11CF-BFFD-87577FA980A8}"/>
                    </a:ext>
                  </a:extLst>
                </p14:cNvPr>
                <p14:cNvContentPartPr/>
                <p14:nvPr/>
              </p14:nvContentPartPr>
              <p14:xfrm>
                <a:off x="10827102" y="1876125"/>
                <a:ext cx="97560" cy="1476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6FEE7441-3BBB-11CF-BFFD-87577FA980A8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0818102" y="1867125"/>
                  <a:ext cx="1152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E0934B58-53D3-F132-A90A-9903526A79EE}"/>
                    </a:ext>
                  </a:extLst>
                </p14:cNvPr>
                <p14:cNvContentPartPr/>
                <p14:nvPr/>
              </p14:nvContentPartPr>
              <p14:xfrm>
                <a:off x="10995222" y="1829325"/>
                <a:ext cx="143280" cy="9216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E0934B58-53D3-F132-A90A-9903526A79EE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0986222" y="1820325"/>
                  <a:ext cx="1609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9E208D5F-1453-9F8D-6D7F-7060309F223E}"/>
                    </a:ext>
                  </a:extLst>
                </p14:cNvPr>
                <p14:cNvContentPartPr/>
                <p14:nvPr/>
              </p14:nvContentPartPr>
              <p14:xfrm>
                <a:off x="11100342" y="1752645"/>
                <a:ext cx="155160" cy="30924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9E208D5F-1453-9F8D-6D7F-7060309F223E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1091702" y="1743645"/>
                  <a:ext cx="17280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3755FE62-381E-195F-A6AC-52E76B954F2A}"/>
                    </a:ext>
                  </a:extLst>
                </p14:cNvPr>
                <p14:cNvContentPartPr/>
                <p14:nvPr/>
              </p14:nvContentPartPr>
              <p14:xfrm>
                <a:off x="5252502" y="2187885"/>
                <a:ext cx="191160" cy="14868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3755FE62-381E-195F-A6AC-52E76B954F2A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5243502" y="2178885"/>
                  <a:ext cx="2088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048F7F0C-C375-C09F-7C5E-ED2DC7B26787}"/>
                    </a:ext>
                  </a:extLst>
                </p14:cNvPr>
                <p14:cNvContentPartPr/>
                <p14:nvPr/>
              </p14:nvContentPartPr>
              <p14:xfrm>
                <a:off x="5597382" y="2219565"/>
                <a:ext cx="174240" cy="2808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048F7F0C-C375-C09F-7C5E-ED2DC7B26787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5588742" y="2210925"/>
                  <a:ext cx="1918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077CFD49-1713-6D20-C011-072E73D0F6E3}"/>
                    </a:ext>
                  </a:extLst>
                </p14:cNvPr>
                <p14:cNvContentPartPr/>
                <p14:nvPr/>
              </p14:nvContentPartPr>
              <p14:xfrm>
                <a:off x="5607822" y="2271045"/>
                <a:ext cx="155160" cy="1692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077CFD49-1713-6D20-C011-072E73D0F6E3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5599182" y="2262405"/>
                  <a:ext cx="1728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87873130-48C8-013D-19A8-7AA22F9F9CE2}"/>
                    </a:ext>
                  </a:extLst>
                </p14:cNvPr>
                <p14:cNvContentPartPr/>
                <p14:nvPr/>
              </p14:nvContentPartPr>
              <p14:xfrm>
                <a:off x="7406022" y="2325765"/>
                <a:ext cx="493200" cy="9036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87873130-48C8-013D-19A8-7AA22F9F9CE2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7397022" y="2317125"/>
                  <a:ext cx="5108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CF0EA391-4D1C-DBEE-528F-6DC1DCFF1D61}"/>
                    </a:ext>
                  </a:extLst>
                </p14:cNvPr>
                <p14:cNvContentPartPr/>
                <p14:nvPr/>
              </p14:nvContentPartPr>
              <p14:xfrm>
                <a:off x="7251222" y="2176005"/>
                <a:ext cx="280080" cy="29376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CF0EA391-4D1C-DBEE-528F-6DC1DCFF1D61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7242222" y="2167365"/>
                  <a:ext cx="29772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A20F492F-E20A-EB56-EDD6-9516FBBCCDA1}"/>
                    </a:ext>
                  </a:extLst>
                </p14:cNvPr>
                <p14:cNvContentPartPr/>
                <p14:nvPr/>
              </p14:nvContentPartPr>
              <p14:xfrm>
                <a:off x="8290182" y="2330445"/>
                <a:ext cx="10800" cy="19548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A20F492F-E20A-EB56-EDD6-9516FBBCCDA1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8281182" y="2321805"/>
                  <a:ext cx="284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C597060E-7022-850D-C8E7-A33DC2B4F79E}"/>
                    </a:ext>
                  </a:extLst>
                </p14:cNvPr>
                <p14:cNvContentPartPr/>
                <p14:nvPr/>
              </p14:nvContentPartPr>
              <p14:xfrm>
                <a:off x="8191182" y="2281125"/>
                <a:ext cx="234720" cy="26964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C597060E-7022-850D-C8E7-A33DC2B4F79E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8182182" y="2272125"/>
                  <a:ext cx="2523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12DA8BB3-FC82-91BE-5E9B-95CA4B8BEF61}"/>
                    </a:ext>
                  </a:extLst>
                </p14:cNvPr>
                <p14:cNvContentPartPr/>
                <p14:nvPr/>
              </p14:nvContentPartPr>
              <p14:xfrm>
                <a:off x="8491062" y="2377245"/>
                <a:ext cx="154440" cy="13140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12DA8BB3-FC82-91BE-5E9B-95CA4B8BEF61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8482062" y="2368605"/>
                  <a:ext cx="1720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DDB96CDF-1063-BF3A-1AAC-068C3D448FE5}"/>
                    </a:ext>
                  </a:extLst>
                </p14:cNvPr>
                <p14:cNvContentPartPr/>
                <p14:nvPr/>
              </p14:nvContentPartPr>
              <p14:xfrm>
                <a:off x="8698422" y="2355285"/>
                <a:ext cx="188280" cy="16704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DDB96CDF-1063-BF3A-1AAC-068C3D448FE5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8689422" y="2346285"/>
                  <a:ext cx="2059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4D59E3AD-94AE-3762-1F77-B648DA07D54F}"/>
                    </a:ext>
                  </a:extLst>
                </p14:cNvPr>
                <p14:cNvContentPartPr/>
                <p14:nvPr/>
              </p14:nvContentPartPr>
              <p14:xfrm>
                <a:off x="8933142" y="2338725"/>
                <a:ext cx="141120" cy="17244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4D59E3AD-94AE-3762-1F77-B648DA07D54F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8924502" y="2329725"/>
                  <a:ext cx="1587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2344C64B-79DB-0C67-B131-BEF56AAF8101}"/>
                    </a:ext>
                  </a:extLst>
                </p14:cNvPr>
                <p14:cNvContentPartPr/>
                <p14:nvPr/>
              </p14:nvContentPartPr>
              <p14:xfrm>
                <a:off x="9092982" y="2271765"/>
                <a:ext cx="469080" cy="22284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2344C64B-79DB-0C67-B131-BEF56AAF8101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9084342" y="2262765"/>
                  <a:ext cx="4867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2CCC071D-3C1B-F27C-2F47-DAD7696E8778}"/>
                    </a:ext>
                  </a:extLst>
                </p14:cNvPr>
                <p14:cNvContentPartPr/>
                <p14:nvPr/>
              </p14:nvContentPartPr>
              <p14:xfrm>
                <a:off x="9644862" y="2358525"/>
                <a:ext cx="235440" cy="12420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2CCC071D-3C1B-F27C-2F47-DAD7696E8778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9635862" y="2349885"/>
                  <a:ext cx="2530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72A611FD-1714-2D9D-A0B2-025412EE5DBE}"/>
                    </a:ext>
                  </a:extLst>
                </p14:cNvPr>
                <p14:cNvContentPartPr/>
                <p14:nvPr/>
              </p14:nvContentPartPr>
              <p14:xfrm>
                <a:off x="9884622" y="2284005"/>
                <a:ext cx="130680" cy="16488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72A611FD-1714-2D9D-A0B2-025412EE5DBE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9875622" y="2275365"/>
                  <a:ext cx="1483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8841C925-903D-73E4-1EDA-16EDDBBBFA9C}"/>
                    </a:ext>
                  </a:extLst>
                </p14:cNvPr>
                <p14:cNvContentPartPr/>
                <p14:nvPr/>
              </p14:nvContentPartPr>
              <p14:xfrm>
                <a:off x="10099902" y="2333685"/>
                <a:ext cx="144720" cy="23148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8841C925-903D-73E4-1EDA-16EDDBBBFA9C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0090902" y="2324685"/>
                  <a:ext cx="1623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07C96D45-074D-DF6B-D43B-B85ED77FF1A5}"/>
                    </a:ext>
                  </a:extLst>
                </p14:cNvPr>
                <p14:cNvContentPartPr/>
                <p14:nvPr/>
              </p14:nvContentPartPr>
              <p14:xfrm>
                <a:off x="10260462" y="2319645"/>
                <a:ext cx="443160" cy="9540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07C96D45-074D-DF6B-D43B-B85ED77FF1A5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0251462" y="2310645"/>
                  <a:ext cx="4608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74270BB4-D652-89D4-DA6A-8362D5F2C47E}"/>
                    </a:ext>
                  </a:extLst>
                </p14:cNvPr>
                <p14:cNvContentPartPr/>
                <p14:nvPr/>
              </p14:nvContentPartPr>
              <p14:xfrm>
                <a:off x="10766262" y="2304525"/>
                <a:ext cx="298440" cy="6660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74270BB4-D652-89D4-DA6A-8362D5F2C47E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0757622" y="2295525"/>
                  <a:ext cx="3160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F9CEC27A-1C71-DA9D-EA4A-1651D063EF26}"/>
                    </a:ext>
                  </a:extLst>
                </p14:cNvPr>
                <p14:cNvContentPartPr/>
                <p14:nvPr/>
              </p14:nvContentPartPr>
              <p14:xfrm>
                <a:off x="11107182" y="2160525"/>
                <a:ext cx="537840" cy="19836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F9CEC27A-1C71-DA9D-EA4A-1651D063EF26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1098182" y="2151885"/>
                  <a:ext cx="5554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643B9C1D-F980-10E8-2035-AE6558D870D3}"/>
                    </a:ext>
                  </a:extLst>
                </p14:cNvPr>
                <p14:cNvContentPartPr/>
                <p14:nvPr/>
              </p14:nvContentPartPr>
              <p14:xfrm>
                <a:off x="8669982" y="2659845"/>
                <a:ext cx="111600" cy="32256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643B9C1D-F980-10E8-2035-AE6558D870D3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8660982" y="2650845"/>
                  <a:ext cx="12924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2279BA02-B12E-464E-8165-93D0F7A8ADE7}"/>
                    </a:ext>
                  </a:extLst>
                </p14:cNvPr>
                <p14:cNvContentPartPr/>
                <p14:nvPr/>
              </p14:nvContentPartPr>
              <p14:xfrm>
                <a:off x="8849262" y="2744085"/>
                <a:ext cx="216360" cy="8208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2279BA02-B12E-464E-8165-93D0F7A8ADE7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8840622" y="2735085"/>
                  <a:ext cx="2340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76F5839E-1AFF-18DA-3BC8-07D0ECCB8F64}"/>
                    </a:ext>
                  </a:extLst>
                </p14:cNvPr>
                <p14:cNvContentPartPr/>
                <p14:nvPr/>
              </p14:nvContentPartPr>
              <p14:xfrm>
                <a:off x="9364422" y="2624565"/>
                <a:ext cx="299880" cy="19764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76F5839E-1AFF-18DA-3BC8-07D0ECCB8F64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9355422" y="2615565"/>
                  <a:ext cx="3175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5081749E-EABF-A2E0-4AF0-ACF2337874F3}"/>
                    </a:ext>
                  </a:extLst>
                </p14:cNvPr>
                <p14:cNvContentPartPr/>
                <p14:nvPr/>
              </p14:nvContentPartPr>
              <p14:xfrm>
                <a:off x="8732982" y="3027765"/>
                <a:ext cx="444600" cy="21708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5081749E-EABF-A2E0-4AF0-ACF2337874F3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8723982" y="3018765"/>
                  <a:ext cx="46224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7D5FBA3C-01BC-A70E-932E-7015FB816200}"/>
                    </a:ext>
                  </a:extLst>
                </p14:cNvPr>
                <p14:cNvContentPartPr/>
                <p14:nvPr/>
              </p14:nvContentPartPr>
              <p14:xfrm>
                <a:off x="9070662" y="3002565"/>
                <a:ext cx="34200" cy="504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7D5FBA3C-01BC-A70E-932E-7015FB816200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9061662" y="2993925"/>
                  <a:ext cx="518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025662AA-0CA3-7F14-0611-1F31DADA1C46}"/>
                    </a:ext>
                  </a:extLst>
                </p14:cNvPr>
                <p14:cNvContentPartPr/>
                <p14:nvPr/>
              </p14:nvContentPartPr>
              <p14:xfrm>
                <a:off x="9244542" y="2968365"/>
                <a:ext cx="364320" cy="22320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025662AA-0CA3-7F14-0611-1F31DADA1C46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9235902" y="2959725"/>
                  <a:ext cx="3819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80E117DD-E01D-096E-1A85-B2E32662B10B}"/>
                    </a:ext>
                  </a:extLst>
                </p14:cNvPr>
                <p14:cNvContentPartPr/>
                <p14:nvPr/>
              </p14:nvContentPartPr>
              <p14:xfrm>
                <a:off x="9701382" y="3043965"/>
                <a:ext cx="521280" cy="10008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80E117DD-E01D-096E-1A85-B2E32662B10B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9692742" y="3034965"/>
                  <a:ext cx="5389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6E08294B-E34F-83E6-9BA6-8B99C5154ECE}"/>
                    </a:ext>
                  </a:extLst>
                </p14:cNvPr>
                <p14:cNvContentPartPr/>
                <p14:nvPr/>
              </p14:nvContentPartPr>
              <p14:xfrm>
                <a:off x="10359462" y="3058365"/>
                <a:ext cx="136800" cy="972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6E08294B-E34F-83E6-9BA6-8B99C5154ECE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0350462" y="3049725"/>
                  <a:ext cx="1544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0AACEE51-2709-71E8-2610-FD39948C60DB}"/>
                    </a:ext>
                  </a:extLst>
                </p14:cNvPr>
                <p14:cNvContentPartPr/>
                <p14:nvPr/>
              </p14:nvContentPartPr>
              <p14:xfrm>
                <a:off x="10592022" y="2896005"/>
                <a:ext cx="176760" cy="23580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0AACEE51-2709-71E8-2610-FD39948C60DB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0583022" y="2887005"/>
                  <a:ext cx="1944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D10A1BD1-EAE7-00A7-80CE-165DEA7B49AD}"/>
                    </a:ext>
                  </a:extLst>
                </p14:cNvPr>
                <p14:cNvContentPartPr/>
                <p14:nvPr/>
              </p14:nvContentPartPr>
              <p14:xfrm>
                <a:off x="10740702" y="2979525"/>
                <a:ext cx="302760" cy="12312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D10A1BD1-EAE7-00A7-80CE-165DEA7B49AD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0731702" y="2970525"/>
                  <a:ext cx="3204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2C3E71E4-EE1A-E021-7873-581F6A757D8A}"/>
                    </a:ext>
                  </a:extLst>
                </p14:cNvPr>
                <p14:cNvContentPartPr/>
                <p14:nvPr/>
              </p14:nvContentPartPr>
              <p14:xfrm>
                <a:off x="11054982" y="2859645"/>
                <a:ext cx="15480" cy="6948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2C3E71E4-EE1A-E021-7873-581F6A757D8A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1046342" y="2850645"/>
                  <a:ext cx="331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79EEFDCA-6B19-E263-F594-737D9AA21BA0}"/>
                    </a:ext>
                  </a:extLst>
                </p14:cNvPr>
                <p14:cNvContentPartPr/>
                <p14:nvPr/>
              </p14:nvContentPartPr>
              <p14:xfrm>
                <a:off x="11076222" y="2981685"/>
                <a:ext cx="329040" cy="8064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79EEFDCA-6B19-E263-F594-737D9AA21BA0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1067222" y="2973045"/>
                  <a:ext cx="3466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552BB42D-64CA-FB06-0F3C-5D87836D10F5}"/>
                    </a:ext>
                  </a:extLst>
                </p14:cNvPr>
                <p14:cNvContentPartPr/>
                <p14:nvPr/>
              </p14:nvContentPartPr>
              <p14:xfrm>
                <a:off x="11457462" y="2977005"/>
                <a:ext cx="109800" cy="8172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552BB42D-64CA-FB06-0F3C-5D87836D10F5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1448822" y="2968365"/>
                  <a:ext cx="1274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D56DC1AE-C2BF-6D31-1029-7F7E83BCEBEC}"/>
                    </a:ext>
                  </a:extLst>
                </p14:cNvPr>
                <p14:cNvContentPartPr/>
                <p14:nvPr/>
              </p14:nvContentPartPr>
              <p14:xfrm>
                <a:off x="11613702" y="2968005"/>
                <a:ext cx="120600" cy="9576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D56DC1AE-C2BF-6D31-1029-7F7E83BCEBEC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1605062" y="2959005"/>
                  <a:ext cx="1382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0A6B0926-37EF-8B08-99B5-165E10782DD2}"/>
                    </a:ext>
                  </a:extLst>
                </p14:cNvPr>
                <p14:cNvContentPartPr/>
                <p14:nvPr/>
              </p14:nvContentPartPr>
              <p14:xfrm>
                <a:off x="10345422" y="3424485"/>
                <a:ext cx="195120" cy="4968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0A6B0926-37EF-8B08-99B5-165E10782DD2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0336422" y="3415845"/>
                  <a:ext cx="2127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8805EDBC-5F4D-FB4E-B764-EBAF325614DD}"/>
                    </a:ext>
                  </a:extLst>
                </p14:cNvPr>
                <p14:cNvContentPartPr/>
                <p14:nvPr/>
              </p14:nvContentPartPr>
              <p14:xfrm>
                <a:off x="10689942" y="3366525"/>
                <a:ext cx="15480" cy="17532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8805EDBC-5F4D-FB4E-B764-EBAF325614DD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0681302" y="3357885"/>
                  <a:ext cx="331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20C59D82-D78E-2D4C-D210-33CAFED18A23}"/>
                    </a:ext>
                  </a:extLst>
                </p14:cNvPr>
                <p14:cNvContentPartPr/>
                <p14:nvPr/>
              </p14:nvContentPartPr>
              <p14:xfrm>
                <a:off x="10604622" y="3281925"/>
                <a:ext cx="168120" cy="16128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20C59D82-D78E-2D4C-D210-33CAFED18A23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0595982" y="3272925"/>
                  <a:ext cx="1857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821C2C21-7387-4853-9FE1-48B74557D1A2}"/>
                    </a:ext>
                  </a:extLst>
                </p14:cNvPr>
                <p14:cNvContentPartPr/>
                <p14:nvPr/>
              </p14:nvContentPartPr>
              <p14:xfrm>
                <a:off x="10784982" y="3287325"/>
                <a:ext cx="222480" cy="21708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821C2C21-7387-4853-9FE1-48B74557D1A2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0775982" y="3278685"/>
                  <a:ext cx="2401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629570A0-A077-D778-C4B2-2D5B5B125E0F}"/>
                    </a:ext>
                  </a:extLst>
                </p14:cNvPr>
                <p14:cNvContentPartPr/>
                <p14:nvPr/>
              </p14:nvContentPartPr>
              <p14:xfrm>
                <a:off x="10944102" y="3310725"/>
                <a:ext cx="81000" cy="21168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629570A0-A077-D778-C4B2-2D5B5B125E0F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0935462" y="3301725"/>
                  <a:ext cx="986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68E0E208-0A5F-2A49-79BF-DBE3DED5749B}"/>
                    </a:ext>
                  </a:extLst>
                </p14:cNvPr>
                <p14:cNvContentPartPr/>
                <p14:nvPr/>
              </p14:nvContentPartPr>
              <p14:xfrm>
                <a:off x="10928262" y="3311085"/>
                <a:ext cx="122040" cy="21960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68E0E208-0A5F-2A49-79BF-DBE3DED5749B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0919262" y="3302085"/>
                  <a:ext cx="1396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68A9198D-B186-3E31-4B38-60BDA48B7295}"/>
                    </a:ext>
                  </a:extLst>
                </p14:cNvPr>
                <p14:cNvContentPartPr/>
                <p14:nvPr/>
              </p14:nvContentPartPr>
              <p14:xfrm>
                <a:off x="11063982" y="3249165"/>
                <a:ext cx="100800" cy="25812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68A9198D-B186-3E31-4B38-60BDA48B7295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1054982" y="3240165"/>
                  <a:ext cx="11844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AF6820C7-525C-A9C0-5D35-276C0D56AD2C}"/>
                    </a:ext>
                  </a:extLst>
                </p14:cNvPr>
                <p14:cNvContentPartPr/>
                <p14:nvPr/>
              </p14:nvContentPartPr>
              <p14:xfrm>
                <a:off x="11231022" y="3256005"/>
                <a:ext cx="73080" cy="30348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AF6820C7-525C-A9C0-5D35-276C0D56AD2C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1222382" y="3247005"/>
                  <a:ext cx="9072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6255DB45-2A71-4A2E-03A9-2B7B984BBCC7}"/>
                    </a:ext>
                  </a:extLst>
                </p14:cNvPr>
                <p14:cNvContentPartPr/>
                <p14:nvPr/>
              </p14:nvContentPartPr>
              <p14:xfrm>
                <a:off x="11340462" y="3260325"/>
                <a:ext cx="289080" cy="18648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6255DB45-2A71-4A2E-03A9-2B7B984BBCC7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1331822" y="3251325"/>
                  <a:ext cx="3067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60655631-2B6A-3553-196D-8F2BAA427D8E}"/>
                    </a:ext>
                  </a:extLst>
                </p14:cNvPr>
                <p14:cNvContentPartPr/>
                <p14:nvPr/>
              </p14:nvContentPartPr>
              <p14:xfrm>
                <a:off x="11616942" y="3248445"/>
                <a:ext cx="19800" cy="3060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60655631-2B6A-3553-196D-8F2BAA427D8E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1608302" y="3239805"/>
                  <a:ext cx="374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5817C532-4F30-BF92-74FB-BB3A1F644EE2}"/>
                    </a:ext>
                  </a:extLst>
                </p14:cNvPr>
                <p14:cNvContentPartPr/>
                <p14:nvPr/>
              </p14:nvContentPartPr>
              <p14:xfrm>
                <a:off x="11655822" y="3325125"/>
                <a:ext cx="108720" cy="12528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5817C532-4F30-BF92-74FB-BB3A1F644EE2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1647182" y="3316125"/>
                  <a:ext cx="1263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3CE918F3-E8F7-5EB9-C320-DF936A73D49E}"/>
                    </a:ext>
                  </a:extLst>
                </p14:cNvPr>
                <p14:cNvContentPartPr/>
                <p14:nvPr/>
              </p14:nvContentPartPr>
              <p14:xfrm>
                <a:off x="10472862" y="3539325"/>
                <a:ext cx="1307520" cy="18072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3CE918F3-E8F7-5EB9-C320-DF936A73D49E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0464222" y="3530685"/>
                  <a:ext cx="13251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02A0D42E-2A49-43D2-50B8-AB2A547EFD29}"/>
                    </a:ext>
                  </a:extLst>
                </p14:cNvPr>
                <p14:cNvContentPartPr/>
                <p14:nvPr/>
              </p14:nvContentPartPr>
              <p14:xfrm>
                <a:off x="6215502" y="1934445"/>
                <a:ext cx="130680" cy="18504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02A0D42E-2A49-43D2-50B8-AB2A547EFD29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6206862" y="1925805"/>
                  <a:ext cx="1483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B268A168-B5EA-F698-4515-6B3DA595F53C}"/>
                    </a:ext>
                  </a:extLst>
                </p14:cNvPr>
                <p14:cNvContentPartPr/>
                <p14:nvPr/>
              </p14:nvContentPartPr>
              <p14:xfrm>
                <a:off x="6372102" y="2057925"/>
                <a:ext cx="94680" cy="9180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B268A168-B5EA-F698-4515-6B3DA595F53C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6363462" y="2048925"/>
                  <a:ext cx="1123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8EF9B244-BBB6-3CA5-F3D9-3896D5F82978}"/>
                    </a:ext>
                  </a:extLst>
                </p14:cNvPr>
                <p14:cNvContentPartPr/>
                <p14:nvPr/>
              </p14:nvContentPartPr>
              <p14:xfrm>
                <a:off x="6424302" y="1822485"/>
                <a:ext cx="132120" cy="9432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8EF9B244-BBB6-3CA5-F3D9-3896D5F82978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6415662" y="1813485"/>
                  <a:ext cx="1497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F7FD5B3E-5595-5B6A-4F7F-608C72059637}"/>
                    </a:ext>
                  </a:extLst>
                </p14:cNvPr>
                <p14:cNvContentPartPr/>
                <p14:nvPr/>
              </p14:nvContentPartPr>
              <p14:xfrm>
                <a:off x="6021822" y="2201925"/>
                <a:ext cx="781200" cy="3420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F7FD5B3E-5595-5B6A-4F7F-608C72059637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6012822" y="2192925"/>
                  <a:ext cx="7988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20A16BD5-4A47-187A-F317-8DB4EBBC408C}"/>
                    </a:ext>
                  </a:extLst>
                </p14:cNvPr>
                <p14:cNvContentPartPr/>
                <p14:nvPr/>
              </p14:nvContentPartPr>
              <p14:xfrm>
                <a:off x="5981862" y="2329365"/>
                <a:ext cx="121320" cy="18360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20A16BD5-4A47-187A-F317-8DB4EBBC408C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5973222" y="2320365"/>
                  <a:ext cx="1389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0A7C2220-92C8-C671-86FC-6A28F69C3D16}"/>
                    </a:ext>
                  </a:extLst>
                </p14:cNvPr>
                <p14:cNvContentPartPr/>
                <p14:nvPr/>
              </p14:nvContentPartPr>
              <p14:xfrm>
                <a:off x="6093822" y="2488125"/>
                <a:ext cx="100080" cy="9720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0A7C2220-92C8-C671-86FC-6A28F69C3D16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6084822" y="2479485"/>
                  <a:ext cx="1177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CBF25278-935E-A5F1-48D7-B1B8C92C1D04}"/>
                    </a:ext>
                  </a:extLst>
                </p14:cNvPr>
                <p14:cNvContentPartPr/>
                <p14:nvPr/>
              </p14:nvContentPartPr>
              <p14:xfrm>
                <a:off x="6172302" y="2299845"/>
                <a:ext cx="132120" cy="7668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CBF25278-935E-A5F1-48D7-B1B8C92C1D04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6163662" y="2290845"/>
                  <a:ext cx="1497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EA7EDAE0-0043-16FB-01AA-B921E91F2301}"/>
                    </a:ext>
                  </a:extLst>
                </p14:cNvPr>
                <p14:cNvContentPartPr/>
                <p14:nvPr/>
              </p14:nvContentPartPr>
              <p14:xfrm>
                <a:off x="6435462" y="2377245"/>
                <a:ext cx="12960" cy="13068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EA7EDAE0-0043-16FB-01AA-B921E91F2301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6426462" y="2368605"/>
                  <a:ext cx="306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5CC48E99-83BC-B32B-B77C-BD763FB78F07}"/>
                    </a:ext>
                  </a:extLst>
                </p14:cNvPr>
                <p14:cNvContentPartPr/>
                <p14:nvPr/>
              </p14:nvContentPartPr>
              <p14:xfrm>
                <a:off x="6398382" y="2439885"/>
                <a:ext cx="87840" cy="2340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5CC48E99-83BC-B32B-B77C-BD763FB78F07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6389382" y="2430885"/>
                  <a:ext cx="1054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D695B845-248A-D346-6CB0-C2799C9A2310}"/>
                    </a:ext>
                  </a:extLst>
                </p14:cNvPr>
                <p14:cNvContentPartPr/>
                <p14:nvPr/>
              </p14:nvContentPartPr>
              <p14:xfrm>
                <a:off x="6588462" y="2354565"/>
                <a:ext cx="119160" cy="15660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D695B845-248A-D346-6CB0-C2799C9A2310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6579822" y="2345565"/>
                  <a:ext cx="1368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70557495-94F6-2AA6-F5BF-FDD07FF93643}"/>
                    </a:ext>
                  </a:extLst>
                </p14:cNvPr>
                <p14:cNvContentPartPr/>
                <p14:nvPr/>
              </p14:nvContentPartPr>
              <p14:xfrm>
                <a:off x="6727422" y="2485605"/>
                <a:ext cx="108360" cy="9504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70557495-94F6-2AA6-F5BF-FDD07FF93643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6718422" y="2476965"/>
                  <a:ext cx="1260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0FC06F13-4274-9E1C-503E-AB1096A56F9E}"/>
                    </a:ext>
                  </a:extLst>
                </p14:cNvPr>
                <p14:cNvContentPartPr/>
                <p14:nvPr/>
              </p14:nvContentPartPr>
              <p14:xfrm>
                <a:off x="6785382" y="2292645"/>
                <a:ext cx="153000" cy="9648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0FC06F13-4274-9E1C-503E-AB1096A56F9E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6776382" y="2283645"/>
                  <a:ext cx="1706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23CF44C0-3F64-F511-85DA-13B0823686AE}"/>
                    </a:ext>
                  </a:extLst>
                </p14:cNvPr>
                <p14:cNvContentPartPr/>
                <p14:nvPr/>
              </p14:nvContentPartPr>
              <p14:xfrm>
                <a:off x="5284902" y="1427925"/>
                <a:ext cx="182160" cy="21708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23CF44C0-3F64-F511-85DA-13B0823686AE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5276262" y="1419285"/>
                  <a:ext cx="1998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AAADDAAE-2023-25EC-1074-D8FFD961215E}"/>
                    </a:ext>
                  </a:extLst>
                </p14:cNvPr>
                <p14:cNvContentPartPr/>
                <p14:nvPr/>
              </p14:nvContentPartPr>
              <p14:xfrm>
                <a:off x="5626542" y="1490565"/>
                <a:ext cx="254520" cy="2808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AAADDAAE-2023-25EC-1074-D8FFD961215E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5617902" y="1481925"/>
                  <a:ext cx="2721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D9987FA1-E669-2CE7-21E6-22ACAB737F3C}"/>
                    </a:ext>
                  </a:extLst>
                </p14:cNvPr>
                <p14:cNvContentPartPr/>
                <p14:nvPr/>
              </p14:nvContentPartPr>
              <p14:xfrm>
                <a:off x="5652102" y="1596765"/>
                <a:ext cx="180000" cy="1980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D9987FA1-E669-2CE7-21E6-22ACAB737F3C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5643462" y="1588125"/>
                  <a:ext cx="1976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CE2911CF-FF54-DFBD-318B-C9D63338C572}"/>
                    </a:ext>
                  </a:extLst>
                </p14:cNvPr>
                <p14:cNvContentPartPr/>
                <p14:nvPr/>
              </p14:nvContentPartPr>
              <p14:xfrm>
                <a:off x="6027942" y="1283205"/>
                <a:ext cx="117360" cy="15480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CE2911CF-FF54-DFBD-318B-C9D63338C572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6019302" y="1274565"/>
                  <a:ext cx="1350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3EA4C805-B71D-8CC1-D6D6-6B2AC850EEFD}"/>
                    </a:ext>
                  </a:extLst>
                </p14:cNvPr>
                <p14:cNvContentPartPr/>
                <p14:nvPr/>
              </p14:nvContentPartPr>
              <p14:xfrm>
                <a:off x="6165822" y="1431165"/>
                <a:ext cx="83520" cy="10656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3EA4C805-B71D-8CC1-D6D6-6B2AC850EEFD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6156822" y="1422525"/>
                  <a:ext cx="1011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CD5E51F9-FB73-C4D3-34EF-1363F12F16F5}"/>
                    </a:ext>
                  </a:extLst>
                </p14:cNvPr>
                <p14:cNvContentPartPr/>
                <p14:nvPr/>
              </p14:nvContentPartPr>
              <p14:xfrm>
                <a:off x="6208302" y="1173045"/>
                <a:ext cx="117000" cy="15552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CD5E51F9-FB73-C4D3-34EF-1363F12F16F5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6199302" y="1164405"/>
                  <a:ext cx="1346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23F0F067-A905-59EB-F1B2-DAA16FAFCB37}"/>
                    </a:ext>
                  </a:extLst>
                </p14:cNvPr>
                <p14:cNvContentPartPr/>
                <p14:nvPr/>
              </p14:nvContentPartPr>
              <p14:xfrm>
                <a:off x="6385422" y="1322445"/>
                <a:ext cx="70200" cy="11268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23F0F067-A905-59EB-F1B2-DAA16FAFCB37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6376422" y="1313805"/>
                  <a:ext cx="878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58F1A955-5896-9E03-100D-02B7C2D2D5E6}"/>
                    </a:ext>
                  </a:extLst>
                </p14:cNvPr>
                <p14:cNvContentPartPr/>
                <p14:nvPr/>
              </p14:nvContentPartPr>
              <p14:xfrm>
                <a:off x="6519702" y="1252245"/>
                <a:ext cx="128880" cy="16344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58F1A955-5896-9E03-100D-02B7C2D2D5E6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6510702" y="1243245"/>
                  <a:ext cx="1465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129A783F-22DF-7943-C2F3-5A07D246FBD0}"/>
                    </a:ext>
                  </a:extLst>
                </p14:cNvPr>
                <p14:cNvContentPartPr/>
                <p14:nvPr/>
              </p14:nvContentPartPr>
              <p14:xfrm>
                <a:off x="6681702" y="1404165"/>
                <a:ext cx="116280" cy="8676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129A783F-22DF-7943-C2F3-5A07D246FBD0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6673062" y="1395525"/>
                  <a:ext cx="1339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024D97B4-7950-408F-8109-C9A60BCB2587}"/>
                    </a:ext>
                  </a:extLst>
                </p14:cNvPr>
                <p14:cNvContentPartPr/>
                <p14:nvPr/>
              </p14:nvContentPartPr>
              <p14:xfrm>
                <a:off x="6731022" y="1192125"/>
                <a:ext cx="159120" cy="12600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024D97B4-7950-408F-8109-C9A60BCB2587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6722382" y="1183485"/>
                  <a:ext cx="1767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F7A478CB-AAD3-D0DE-52B4-0A3FEB790CDA}"/>
                    </a:ext>
                  </a:extLst>
                </p14:cNvPr>
                <p14:cNvContentPartPr/>
                <p14:nvPr/>
              </p14:nvContentPartPr>
              <p14:xfrm>
                <a:off x="6130542" y="1538085"/>
                <a:ext cx="776880" cy="6948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F7A478CB-AAD3-D0DE-52B4-0A3FEB790CDA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6121902" y="1529085"/>
                  <a:ext cx="7945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E6524FD2-48B0-A1A4-B0EA-4EB0E0A2B0AB}"/>
                    </a:ext>
                  </a:extLst>
                </p14:cNvPr>
                <p14:cNvContentPartPr/>
                <p14:nvPr/>
              </p14:nvContentPartPr>
              <p14:xfrm>
                <a:off x="6064662" y="1652565"/>
                <a:ext cx="121680" cy="19404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E6524FD2-48B0-A1A4-B0EA-4EB0E0A2B0AB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6055662" y="1643565"/>
                  <a:ext cx="1393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3382947E-2297-2B0E-F21F-BD890C128101}"/>
                    </a:ext>
                  </a:extLst>
                </p14:cNvPr>
                <p14:cNvContentPartPr/>
                <p14:nvPr/>
              </p14:nvContentPartPr>
              <p14:xfrm>
                <a:off x="6198582" y="1771725"/>
                <a:ext cx="102960" cy="8784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3382947E-2297-2B0E-F21F-BD890C128101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6189582" y="1763085"/>
                  <a:ext cx="1206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869DFC44-85D0-A2FC-6F5C-9BB4CDF567F5}"/>
                    </a:ext>
                  </a:extLst>
                </p14:cNvPr>
                <p14:cNvContentPartPr/>
                <p14:nvPr/>
              </p14:nvContentPartPr>
              <p14:xfrm>
                <a:off x="6242502" y="1633845"/>
                <a:ext cx="142560" cy="6408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869DFC44-85D0-A2FC-6F5C-9BB4CDF567F5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6233862" y="1624845"/>
                  <a:ext cx="1602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27866F52-BA45-5C5E-9A60-5045D624BF1A}"/>
                    </a:ext>
                  </a:extLst>
                </p14:cNvPr>
                <p14:cNvContentPartPr/>
                <p14:nvPr/>
              </p14:nvContentPartPr>
              <p14:xfrm>
                <a:off x="6469302" y="1656165"/>
                <a:ext cx="100440" cy="13320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27866F52-BA45-5C5E-9A60-5045D624BF1A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6460302" y="1647525"/>
                  <a:ext cx="1180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3E0F32DC-AFFC-FF88-D652-A088BD733752}"/>
                    </a:ext>
                  </a:extLst>
                </p14:cNvPr>
                <p14:cNvContentPartPr/>
                <p14:nvPr/>
              </p14:nvContentPartPr>
              <p14:xfrm>
                <a:off x="6609342" y="1613685"/>
                <a:ext cx="94680" cy="16092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3E0F32DC-AFFC-FF88-D652-A088BD733752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6600702" y="1604685"/>
                  <a:ext cx="1123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28029547-2028-FCF3-405D-9A1BC4245166}"/>
                    </a:ext>
                  </a:extLst>
                </p14:cNvPr>
                <p14:cNvContentPartPr/>
                <p14:nvPr/>
              </p14:nvContentPartPr>
              <p14:xfrm>
                <a:off x="6739302" y="1710165"/>
                <a:ext cx="119160" cy="11232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28029547-2028-FCF3-405D-9A1BC4245166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6730662" y="1701165"/>
                  <a:ext cx="1368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259A6FD3-7DFE-9EFD-77FD-6AF624C9B39D}"/>
                    </a:ext>
                  </a:extLst>
                </p14:cNvPr>
                <p14:cNvContentPartPr/>
                <p14:nvPr/>
              </p14:nvContentPartPr>
              <p14:xfrm>
                <a:off x="6819942" y="1566165"/>
                <a:ext cx="93960" cy="10368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259A6FD3-7DFE-9EFD-77FD-6AF624C9B39D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6811302" y="1557165"/>
                  <a:ext cx="1116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A17CCFC6-52FE-C8D7-63F7-773A32113FDB}"/>
                    </a:ext>
                  </a:extLst>
                </p14:cNvPr>
                <p14:cNvContentPartPr/>
                <p14:nvPr/>
              </p14:nvContentPartPr>
              <p14:xfrm>
                <a:off x="230502" y="1183845"/>
                <a:ext cx="93960" cy="133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A17CCFC6-52FE-C8D7-63F7-773A32113FDB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221502" y="1175205"/>
                  <a:ext cx="1116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15385F9-E2CA-38CA-B56E-B83F7E0AD592}"/>
                    </a:ext>
                  </a:extLst>
                </p14:cNvPr>
                <p14:cNvContentPartPr/>
                <p14:nvPr/>
              </p14:nvContentPartPr>
              <p14:xfrm>
                <a:off x="183702" y="1243245"/>
                <a:ext cx="125280" cy="122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15385F9-E2CA-38CA-B56E-B83F7E0AD592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174702" y="1234605"/>
                  <a:ext cx="1429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3243748-3A4F-4229-C2C4-B86CDE1A5532}"/>
                    </a:ext>
                  </a:extLst>
                </p14:cNvPr>
                <p14:cNvContentPartPr/>
                <p14:nvPr/>
              </p14:nvContentPartPr>
              <p14:xfrm>
                <a:off x="171462" y="1189245"/>
                <a:ext cx="144000" cy="212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3243748-3A4F-4229-C2C4-B86CDE1A5532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162462" y="1180245"/>
                  <a:ext cx="1616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E866D97E-3880-0CFE-D568-4043C853E35C}"/>
                    </a:ext>
                  </a:extLst>
                </p14:cNvPr>
                <p14:cNvContentPartPr/>
                <p14:nvPr/>
              </p14:nvContentPartPr>
              <p14:xfrm>
                <a:off x="164262" y="1252245"/>
                <a:ext cx="153720" cy="439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E866D97E-3880-0CFE-D568-4043C853E35C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55622" y="1243245"/>
                  <a:ext cx="1713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EBB930C3-9AFE-B2DF-0C64-D0872F08DC8E}"/>
                    </a:ext>
                  </a:extLst>
                </p14:cNvPr>
                <p14:cNvContentPartPr/>
                <p14:nvPr/>
              </p14:nvContentPartPr>
              <p14:xfrm>
                <a:off x="337062" y="1147125"/>
                <a:ext cx="163080" cy="2336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EBB930C3-9AFE-B2DF-0C64-D0872F08DC8E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328422" y="1138125"/>
                  <a:ext cx="1807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2A9B2E49-BEDC-ACF2-3178-40275879CA64}"/>
                    </a:ext>
                  </a:extLst>
                </p14:cNvPr>
                <p14:cNvContentPartPr/>
                <p14:nvPr/>
              </p14:nvContentPartPr>
              <p14:xfrm>
                <a:off x="749622" y="1155405"/>
                <a:ext cx="111240" cy="1843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2A9B2E49-BEDC-ACF2-3178-40275879CA64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740622" y="1146765"/>
                  <a:ext cx="1288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FBB2F527-A504-F2D8-A763-68EA7F8CB1E2}"/>
                    </a:ext>
                  </a:extLst>
                </p14:cNvPr>
                <p14:cNvContentPartPr/>
                <p14:nvPr/>
              </p14:nvContentPartPr>
              <p14:xfrm>
                <a:off x="905142" y="1090965"/>
                <a:ext cx="89280" cy="1004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FBB2F527-A504-F2D8-A763-68EA7F8CB1E2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896502" y="1082325"/>
                  <a:ext cx="1069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58CEBC09-1181-6C5B-20B2-62EEBA3309A3}"/>
                    </a:ext>
                  </a:extLst>
                </p14:cNvPr>
                <p14:cNvContentPartPr/>
                <p14:nvPr/>
              </p14:nvContentPartPr>
              <p14:xfrm>
                <a:off x="1184502" y="1206885"/>
                <a:ext cx="198360" cy="140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58CEBC09-1181-6C5B-20B2-62EEBA3309A3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1175502" y="1197885"/>
                  <a:ext cx="2160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B134D23E-9D4F-34D7-63E7-40B9430EC277}"/>
                    </a:ext>
                  </a:extLst>
                </p14:cNvPr>
                <p14:cNvContentPartPr/>
                <p14:nvPr/>
              </p14:nvContentPartPr>
              <p14:xfrm>
                <a:off x="1196382" y="1279605"/>
                <a:ext cx="157680" cy="158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B134D23E-9D4F-34D7-63E7-40B9430EC277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187382" y="1270965"/>
                  <a:ext cx="1753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88B04380-7A74-092D-195F-BE30CE3EFDEA}"/>
                    </a:ext>
                  </a:extLst>
                </p14:cNvPr>
                <p14:cNvContentPartPr/>
                <p14:nvPr/>
              </p14:nvContentPartPr>
              <p14:xfrm>
                <a:off x="1469622" y="1170525"/>
                <a:ext cx="157680" cy="1551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88B04380-7A74-092D-195F-BE30CE3EFDEA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1460622" y="1161525"/>
                  <a:ext cx="1753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C0648563-210E-8DB8-9615-9F5A15E3AA75}"/>
                    </a:ext>
                  </a:extLst>
                </p14:cNvPr>
                <p14:cNvContentPartPr/>
                <p14:nvPr/>
              </p14:nvContentPartPr>
              <p14:xfrm>
                <a:off x="1658622" y="1035165"/>
                <a:ext cx="120240" cy="1350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C0648563-210E-8DB8-9615-9F5A15E3AA75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1649982" y="1026525"/>
                  <a:ext cx="1378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D5F62846-0D7C-29FF-0160-EA463D16358A}"/>
                    </a:ext>
                  </a:extLst>
                </p14:cNvPr>
                <p14:cNvContentPartPr/>
                <p14:nvPr/>
              </p14:nvContentPartPr>
              <p14:xfrm>
                <a:off x="1878582" y="1114005"/>
                <a:ext cx="115200" cy="1558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D5F62846-0D7C-29FF-0160-EA463D16358A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869582" y="1105365"/>
                  <a:ext cx="1328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935E533-E6A5-12A7-9333-E3927EF71DB5}"/>
                    </a:ext>
                  </a:extLst>
                </p14:cNvPr>
                <p14:cNvContentPartPr/>
                <p14:nvPr/>
              </p14:nvContentPartPr>
              <p14:xfrm>
                <a:off x="2044542" y="1234605"/>
                <a:ext cx="93240" cy="1173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935E533-E6A5-12A7-9333-E3927EF71DB5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2035902" y="1225605"/>
                  <a:ext cx="1108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3B4885D6-6463-0632-A462-68A5F39DE646}"/>
                    </a:ext>
                  </a:extLst>
                </p14:cNvPr>
                <p14:cNvContentPartPr/>
                <p14:nvPr/>
              </p14:nvContentPartPr>
              <p14:xfrm>
                <a:off x="2334702" y="1173405"/>
                <a:ext cx="7560" cy="1299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3B4885D6-6463-0632-A462-68A5F39DE646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2325702" y="1164765"/>
                  <a:ext cx="252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0FA61579-7F78-4D31-3B07-9DA988EA0944}"/>
                    </a:ext>
                  </a:extLst>
                </p14:cNvPr>
                <p14:cNvContentPartPr/>
                <p14:nvPr/>
              </p14:nvContentPartPr>
              <p14:xfrm>
                <a:off x="2289702" y="1218765"/>
                <a:ext cx="159120" cy="169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0FA61579-7F78-4D31-3B07-9DA988EA0944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2281062" y="1210125"/>
                  <a:ext cx="1767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2E8A5D7-80D1-6B0A-D0E4-D7BA984F301D}"/>
                    </a:ext>
                  </a:extLst>
                </p14:cNvPr>
                <p14:cNvContentPartPr/>
                <p14:nvPr/>
              </p14:nvContentPartPr>
              <p14:xfrm>
                <a:off x="2546022" y="1173045"/>
                <a:ext cx="282240" cy="1152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2E8A5D7-80D1-6B0A-D0E4-D7BA984F301D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2537382" y="1164405"/>
                  <a:ext cx="2998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29A3DD8D-71AE-A077-419C-AA4185565A28}"/>
                    </a:ext>
                  </a:extLst>
                </p14:cNvPr>
                <p14:cNvContentPartPr/>
                <p14:nvPr/>
              </p14:nvContentPartPr>
              <p14:xfrm>
                <a:off x="2855262" y="1167645"/>
                <a:ext cx="150840" cy="1234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29A3DD8D-71AE-A077-419C-AA4185565A28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2846622" y="1159005"/>
                  <a:ext cx="1684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9EB4F0D7-1B48-C6B3-D30C-6A1950973E2F}"/>
                    </a:ext>
                  </a:extLst>
                </p14:cNvPr>
                <p14:cNvContentPartPr/>
                <p14:nvPr/>
              </p14:nvContentPartPr>
              <p14:xfrm>
                <a:off x="2935182" y="1093845"/>
                <a:ext cx="176400" cy="2523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9EB4F0D7-1B48-C6B3-D30C-6A1950973E2F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2926182" y="1085205"/>
                  <a:ext cx="19404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06F235D-35E9-B53D-A1F8-4320C53F67DB}"/>
                    </a:ext>
                  </a:extLst>
                </p14:cNvPr>
                <p14:cNvContentPartPr/>
                <p14:nvPr/>
              </p14:nvContentPartPr>
              <p14:xfrm>
                <a:off x="2498502" y="1116165"/>
                <a:ext cx="74160" cy="2293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06F235D-35E9-B53D-A1F8-4320C53F67DB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2489862" y="1107525"/>
                  <a:ext cx="918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8A13491D-13F9-E4BB-83A0-83B57CF15AD8}"/>
                    </a:ext>
                  </a:extLst>
                </p14:cNvPr>
                <p14:cNvContentPartPr/>
                <p14:nvPr/>
              </p14:nvContentPartPr>
              <p14:xfrm>
                <a:off x="3076302" y="967845"/>
                <a:ext cx="155520" cy="1328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8A13491D-13F9-E4BB-83A0-83B57CF15AD8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3067302" y="959205"/>
                  <a:ext cx="1731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474C243C-7877-9582-8888-6F641F95BD91}"/>
                    </a:ext>
                  </a:extLst>
                </p14:cNvPr>
                <p14:cNvContentPartPr/>
                <p14:nvPr/>
              </p14:nvContentPartPr>
              <p14:xfrm>
                <a:off x="3269982" y="1029405"/>
                <a:ext cx="119160" cy="2365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474C243C-7877-9582-8888-6F641F95BD91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3260982" y="1020405"/>
                  <a:ext cx="1368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73FEFAB3-6AAA-D599-A190-171F4D4E5B0E}"/>
                    </a:ext>
                  </a:extLst>
                </p14:cNvPr>
                <p14:cNvContentPartPr/>
                <p14:nvPr/>
              </p14:nvContentPartPr>
              <p14:xfrm>
                <a:off x="3379062" y="1230285"/>
                <a:ext cx="120240" cy="1530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73FEFAB3-6AAA-D599-A190-171F4D4E5B0E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3370062" y="1221285"/>
                  <a:ext cx="1378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62F80985-37AC-EDD0-9843-041718A79D5C}"/>
                    </a:ext>
                  </a:extLst>
                </p14:cNvPr>
                <p14:cNvContentPartPr/>
                <p14:nvPr/>
              </p14:nvContentPartPr>
              <p14:xfrm>
                <a:off x="3517302" y="956685"/>
                <a:ext cx="175680" cy="1915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62F80985-37AC-EDD0-9843-041718A79D5C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3508302" y="948045"/>
                  <a:ext cx="1933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B57C0F57-952E-EDE2-DD6C-75647E1DC8CA}"/>
                    </a:ext>
                  </a:extLst>
                </p14:cNvPr>
                <p14:cNvContentPartPr/>
                <p14:nvPr/>
              </p14:nvContentPartPr>
              <p14:xfrm>
                <a:off x="3818982" y="1174485"/>
                <a:ext cx="200880" cy="262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B57C0F57-952E-EDE2-DD6C-75647E1DC8CA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3809982" y="1165845"/>
                  <a:ext cx="2185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A1F523E9-1028-7A99-7BD9-FA2E4C6244C1}"/>
                    </a:ext>
                  </a:extLst>
                </p14:cNvPr>
                <p14:cNvContentPartPr/>
                <p14:nvPr/>
              </p14:nvContentPartPr>
              <p14:xfrm>
                <a:off x="3834462" y="1245405"/>
                <a:ext cx="172080" cy="352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A1F523E9-1028-7A99-7BD9-FA2E4C6244C1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3825462" y="1236405"/>
                  <a:ext cx="1897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44F01D56-A3CA-EAD3-741D-6F25F9650B41}"/>
                    </a:ext>
                  </a:extLst>
                </p14:cNvPr>
                <p14:cNvContentPartPr/>
                <p14:nvPr/>
              </p14:nvContentPartPr>
              <p14:xfrm>
                <a:off x="1611462" y="940485"/>
                <a:ext cx="202320" cy="2538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44F01D56-A3CA-EAD3-741D-6F25F9650B41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1602462" y="931845"/>
                  <a:ext cx="21996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E5316DE8-70A4-390F-7F8D-C6DA958394DC}"/>
                    </a:ext>
                  </a:extLst>
                </p14:cNvPr>
                <p14:cNvContentPartPr/>
                <p14:nvPr/>
              </p14:nvContentPartPr>
              <p14:xfrm>
                <a:off x="3047502" y="907365"/>
                <a:ext cx="196920" cy="2530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E5316DE8-70A4-390F-7F8D-C6DA958394DC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3038862" y="898365"/>
                  <a:ext cx="2145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1CEACB9C-CD54-B48B-C884-2E65E4E03ED6}"/>
                    </a:ext>
                  </a:extLst>
                </p14:cNvPr>
                <p14:cNvContentPartPr/>
                <p14:nvPr/>
              </p14:nvContentPartPr>
              <p14:xfrm>
                <a:off x="5586582" y="2827965"/>
                <a:ext cx="119880" cy="20268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1CEACB9C-CD54-B48B-C884-2E65E4E03ED6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5577582" y="2819325"/>
                  <a:ext cx="1375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1FBD83A3-767D-92E3-669D-141D01172E71}"/>
                    </a:ext>
                  </a:extLst>
                </p14:cNvPr>
                <p14:cNvContentPartPr/>
                <p14:nvPr/>
              </p14:nvContentPartPr>
              <p14:xfrm>
                <a:off x="5755782" y="2988885"/>
                <a:ext cx="118080" cy="7560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1FBD83A3-767D-92E3-669D-141D01172E71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5746782" y="2980245"/>
                  <a:ext cx="1357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24514E60-96D5-80F2-8B80-28141FE29CA2}"/>
                    </a:ext>
                  </a:extLst>
                </p14:cNvPr>
                <p14:cNvContentPartPr/>
                <p14:nvPr/>
              </p14:nvContentPartPr>
              <p14:xfrm>
                <a:off x="5725902" y="2695845"/>
                <a:ext cx="108720" cy="10152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24514E60-96D5-80F2-8B80-28141FE29CA2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5717262" y="2686845"/>
                  <a:ext cx="1263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C98C02FE-F462-5F90-0467-875680678FC0}"/>
                    </a:ext>
                  </a:extLst>
                </p14:cNvPr>
                <p14:cNvContentPartPr/>
                <p14:nvPr/>
              </p14:nvContentPartPr>
              <p14:xfrm>
                <a:off x="5471022" y="3115605"/>
                <a:ext cx="523440" cy="5220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C98C02FE-F462-5F90-0467-875680678FC0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5462022" y="3106965"/>
                  <a:ext cx="5410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BD1E1B01-B8DA-307B-4669-9627F715E64B}"/>
                    </a:ext>
                  </a:extLst>
                </p14:cNvPr>
                <p14:cNvContentPartPr/>
                <p14:nvPr/>
              </p14:nvContentPartPr>
              <p14:xfrm>
                <a:off x="5456622" y="3270765"/>
                <a:ext cx="99360" cy="19404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BD1E1B01-B8DA-307B-4669-9627F715E64B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5447982" y="3262125"/>
                  <a:ext cx="1170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7C6E8DFB-9FC7-DECE-318C-702E3DC63004}"/>
                    </a:ext>
                  </a:extLst>
                </p14:cNvPr>
                <p14:cNvContentPartPr/>
                <p14:nvPr/>
              </p14:nvContentPartPr>
              <p14:xfrm>
                <a:off x="5553822" y="3466965"/>
                <a:ext cx="82080" cy="7740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7C6E8DFB-9FC7-DECE-318C-702E3DC63004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5544822" y="3458325"/>
                  <a:ext cx="997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7ECDACC8-AD38-774E-4E16-067DB51ED2C2}"/>
                    </a:ext>
                  </a:extLst>
                </p14:cNvPr>
                <p14:cNvContentPartPr/>
                <p14:nvPr/>
              </p14:nvContentPartPr>
              <p14:xfrm>
                <a:off x="5650302" y="3245565"/>
                <a:ext cx="90720" cy="10980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7ECDACC8-AD38-774E-4E16-067DB51ED2C2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5641662" y="3236565"/>
                  <a:ext cx="1083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F0131511-3B67-22E2-9E19-20FCCAB83F85}"/>
                    </a:ext>
                  </a:extLst>
                </p14:cNvPr>
                <p14:cNvContentPartPr/>
                <p14:nvPr/>
              </p14:nvContentPartPr>
              <p14:xfrm>
                <a:off x="5860902" y="3311445"/>
                <a:ext cx="21960" cy="17460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F0131511-3B67-22E2-9E19-20FCCAB83F85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5851902" y="3302805"/>
                  <a:ext cx="396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8425B99B-4002-9559-D9F1-07B25D2B611F}"/>
                    </a:ext>
                  </a:extLst>
                </p14:cNvPr>
                <p14:cNvContentPartPr/>
                <p14:nvPr/>
              </p14:nvContentPartPr>
              <p14:xfrm>
                <a:off x="5797542" y="3396405"/>
                <a:ext cx="138960" cy="1584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8425B99B-4002-9559-D9F1-07B25D2B611F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5788542" y="3387405"/>
                  <a:ext cx="1566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6547E5ED-30AC-5115-9888-14390A8491CC}"/>
                    </a:ext>
                  </a:extLst>
                </p14:cNvPr>
                <p14:cNvContentPartPr/>
                <p14:nvPr/>
              </p14:nvContentPartPr>
              <p14:xfrm>
                <a:off x="5990502" y="3264645"/>
                <a:ext cx="103680" cy="19008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6547E5ED-30AC-5115-9888-14390A8491CC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5981862" y="3256005"/>
                  <a:ext cx="1213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823DE5AA-1346-C1C3-5389-879689148E5A}"/>
                    </a:ext>
                  </a:extLst>
                </p14:cNvPr>
                <p14:cNvContentPartPr/>
                <p14:nvPr/>
              </p14:nvContentPartPr>
              <p14:xfrm>
                <a:off x="6114702" y="3416205"/>
                <a:ext cx="88200" cy="9324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823DE5AA-1346-C1C3-5389-879689148E5A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6105702" y="3407565"/>
                  <a:ext cx="1058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37D0271E-32E8-53CF-9DB2-6C0670935894}"/>
                    </a:ext>
                  </a:extLst>
                </p14:cNvPr>
                <p14:cNvContentPartPr/>
                <p14:nvPr/>
              </p14:nvContentPartPr>
              <p14:xfrm>
                <a:off x="6141702" y="3182205"/>
                <a:ext cx="115560" cy="9540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37D0271E-32E8-53CF-9DB2-6C0670935894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6132702" y="3173205"/>
                  <a:ext cx="1332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C104DC75-EF21-51C4-F8A8-03911DC95D8A}"/>
                    </a:ext>
                  </a:extLst>
                </p14:cNvPr>
                <p14:cNvContentPartPr/>
                <p14:nvPr/>
              </p14:nvContentPartPr>
              <p14:xfrm>
                <a:off x="6381102" y="2766765"/>
                <a:ext cx="113400" cy="71316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C104DC75-EF21-51C4-F8A8-03911DC95D8A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6372462" y="2758125"/>
                  <a:ext cx="131040" cy="73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EB3CD9E0-6A7C-EDC1-F71B-4F75266F6BFF}"/>
                    </a:ext>
                  </a:extLst>
                </p14:cNvPr>
                <p14:cNvContentPartPr/>
                <p14:nvPr/>
              </p14:nvContentPartPr>
              <p14:xfrm>
                <a:off x="6451302" y="2642925"/>
                <a:ext cx="95760" cy="14076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EB3CD9E0-6A7C-EDC1-F71B-4F75266F6BFF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6442662" y="2634285"/>
                  <a:ext cx="1134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4CFAD340-EB5E-C882-8063-3E828D5E8162}"/>
                    </a:ext>
                  </a:extLst>
                </p14:cNvPr>
                <p14:cNvContentPartPr/>
                <p14:nvPr/>
              </p14:nvContentPartPr>
              <p14:xfrm>
                <a:off x="2873622" y="2878005"/>
                <a:ext cx="112320" cy="14256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4CFAD340-EB5E-C882-8063-3E828D5E8162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2864622" y="2869365"/>
                  <a:ext cx="1299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CF72E73B-D8AD-5B1F-DBFC-F6B5AA5E84DD}"/>
                    </a:ext>
                  </a:extLst>
                </p14:cNvPr>
                <p14:cNvContentPartPr/>
                <p14:nvPr/>
              </p14:nvContentPartPr>
              <p14:xfrm>
                <a:off x="4247382" y="2622045"/>
                <a:ext cx="551160" cy="5472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CF72E73B-D8AD-5B1F-DBFC-F6B5AA5E84DD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4238382" y="2613405"/>
                  <a:ext cx="5688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C5E3EA75-6B5E-350C-7BCD-AC395B11D2CF}"/>
                    </a:ext>
                  </a:extLst>
                </p14:cNvPr>
                <p14:cNvContentPartPr/>
                <p14:nvPr/>
              </p14:nvContentPartPr>
              <p14:xfrm>
                <a:off x="4431702" y="2456805"/>
                <a:ext cx="202320" cy="12744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C5E3EA75-6B5E-350C-7BCD-AC395B11D2CF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4422702" y="2448165"/>
                  <a:ext cx="2199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5D07A6EB-BB6F-2C3C-A721-2A917C06E426}"/>
                    </a:ext>
                  </a:extLst>
                </p14:cNvPr>
                <p14:cNvContentPartPr/>
                <p14:nvPr/>
              </p14:nvContentPartPr>
              <p14:xfrm>
                <a:off x="4163142" y="2854245"/>
                <a:ext cx="123120" cy="20592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5D07A6EB-BB6F-2C3C-A721-2A917C06E426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4154142" y="2845605"/>
                  <a:ext cx="1407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209346BD-19D6-1A5F-0C61-E5A4E80503C3}"/>
                    </a:ext>
                  </a:extLst>
                </p14:cNvPr>
                <p14:cNvContentPartPr/>
                <p14:nvPr/>
              </p14:nvContentPartPr>
              <p14:xfrm>
                <a:off x="4294902" y="3027045"/>
                <a:ext cx="82440" cy="6768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209346BD-19D6-1A5F-0C61-E5A4E80503C3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4285902" y="3018405"/>
                  <a:ext cx="1000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3902403C-4965-1588-B884-2C5DCF95CA98}"/>
                    </a:ext>
                  </a:extLst>
                </p14:cNvPr>
                <p14:cNvContentPartPr/>
                <p14:nvPr/>
              </p14:nvContentPartPr>
              <p14:xfrm>
                <a:off x="4379142" y="2773965"/>
                <a:ext cx="121320" cy="12024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3902403C-4965-1588-B884-2C5DCF95CA98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4370142" y="2765325"/>
                  <a:ext cx="1389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D18D5828-DA9F-76F6-716B-627872008C5F}"/>
                    </a:ext>
                  </a:extLst>
                </p14:cNvPr>
                <p14:cNvContentPartPr/>
                <p14:nvPr/>
              </p14:nvContentPartPr>
              <p14:xfrm>
                <a:off x="4526382" y="2902845"/>
                <a:ext cx="93600" cy="12384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D18D5828-DA9F-76F6-716B-627872008C5F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4517382" y="2893845"/>
                  <a:ext cx="1112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0E3ECCB2-865C-7023-E470-F83CEE83C1C5}"/>
                    </a:ext>
                  </a:extLst>
                </p14:cNvPr>
                <p14:cNvContentPartPr/>
                <p14:nvPr/>
              </p14:nvContentPartPr>
              <p14:xfrm>
                <a:off x="4653102" y="2849565"/>
                <a:ext cx="106200" cy="18396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0E3ECCB2-865C-7023-E470-F83CEE83C1C5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4644462" y="2840925"/>
                  <a:ext cx="1238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AE17972F-BB00-A8EE-00DF-E6BA1E709305}"/>
                    </a:ext>
                  </a:extLst>
                </p14:cNvPr>
                <p14:cNvContentPartPr/>
                <p14:nvPr/>
              </p14:nvContentPartPr>
              <p14:xfrm>
                <a:off x="4782702" y="3010125"/>
                <a:ext cx="85680" cy="5868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AE17972F-BB00-A8EE-00DF-E6BA1E709305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4773702" y="3001125"/>
                  <a:ext cx="1033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42A704CD-2CD8-8132-737F-AD00D74B9637}"/>
                    </a:ext>
                  </a:extLst>
                </p14:cNvPr>
                <p14:cNvContentPartPr/>
                <p14:nvPr/>
              </p14:nvContentPartPr>
              <p14:xfrm>
                <a:off x="4848942" y="2780445"/>
                <a:ext cx="99000" cy="12276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42A704CD-2CD8-8132-737F-AD00D74B9637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4839942" y="2771805"/>
                  <a:ext cx="1166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CF96E252-457C-9879-7987-E7F3C223DE55}"/>
                    </a:ext>
                  </a:extLst>
                </p14:cNvPr>
                <p14:cNvContentPartPr/>
                <p14:nvPr/>
              </p14:nvContentPartPr>
              <p14:xfrm>
                <a:off x="4126782" y="3198405"/>
                <a:ext cx="847440" cy="2412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CF96E252-457C-9879-7987-E7F3C223DE55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4118142" y="3189765"/>
                  <a:ext cx="8650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CD2EB636-093B-4A41-4B6C-86EF6B6E6481}"/>
                    </a:ext>
                  </a:extLst>
                </p14:cNvPr>
                <p14:cNvContentPartPr/>
                <p14:nvPr/>
              </p14:nvContentPartPr>
              <p14:xfrm>
                <a:off x="4145142" y="3271125"/>
                <a:ext cx="120240" cy="21456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CD2EB636-093B-4A41-4B6C-86EF6B6E6481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4136502" y="3262125"/>
                  <a:ext cx="1378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4034BEF2-15F9-01E8-59B7-B37D7FDF883D}"/>
                    </a:ext>
                  </a:extLst>
                </p14:cNvPr>
                <p14:cNvContentPartPr/>
                <p14:nvPr/>
              </p14:nvContentPartPr>
              <p14:xfrm>
                <a:off x="4282662" y="3468765"/>
                <a:ext cx="81360" cy="6372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4034BEF2-15F9-01E8-59B7-B37D7FDF883D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4274022" y="3459765"/>
                  <a:ext cx="990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1C0DA962-A25A-6A1A-521B-D8B685563C07}"/>
                    </a:ext>
                  </a:extLst>
                </p14:cNvPr>
                <p14:cNvContentPartPr/>
                <p14:nvPr/>
              </p14:nvContentPartPr>
              <p14:xfrm>
                <a:off x="4391742" y="3259605"/>
                <a:ext cx="106560" cy="10764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1C0DA962-A25A-6A1A-521B-D8B685563C07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4382742" y="3250605"/>
                  <a:ext cx="1242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C174CD81-7FAE-FB8E-4FDD-69DE052FDED4}"/>
                    </a:ext>
                  </a:extLst>
                </p14:cNvPr>
                <p14:cNvContentPartPr/>
                <p14:nvPr/>
              </p14:nvContentPartPr>
              <p14:xfrm>
                <a:off x="4509822" y="3382725"/>
                <a:ext cx="87840" cy="8892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C174CD81-7FAE-FB8E-4FDD-69DE052FDED4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4500822" y="3374085"/>
                  <a:ext cx="1054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7BDEEEE4-A34F-5421-0C64-2B2F63A8B657}"/>
                    </a:ext>
                  </a:extLst>
                </p14:cNvPr>
                <p14:cNvContentPartPr/>
                <p14:nvPr/>
              </p14:nvContentPartPr>
              <p14:xfrm>
                <a:off x="4677222" y="3296325"/>
                <a:ext cx="129600" cy="19800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7BDEEEE4-A34F-5421-0C64-2B2F63A8B657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4668222" y="3287325"/>
                  <a:ext cx="1472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AE13EEF2-1D9A-755E-CC02-C4FC3A29158F}"/>
                    </a:ext>
                  </a:extLst>
                </p14:cNvPr>
                <p14:cNvContentPartPr/>
                <p14:nvPr/>
              </p14:nvContentPartPr>
              <p14:xfrm>
                <a:off x="4847502" y="3452565"/>
                <a:ext cx="120600" cy="7200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AE13EEF2-1D9A-755E-CC02-C4FC3A29158F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4838862" y="3443565"/>
                  <a:ext cx="1382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C2E75FE7-26E9-952E-2FEC-3A1EFD6AA9B5}"/>
                    </a:ext>
                  </a:extLst>
                </p14:cNvPr>
                <p14:cNvContentPartPr/>
                <p14:nvPr/>
              </p14:nvContentPartPr>
              <p14:xfrm>
                <a:off x="4841382" y="3272205"/>
                <a:ext cx="154080" cy="9108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C2E75FE7-26E9-952E-2FEC-3A1EFD6AA9B5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4832382" y="3263565"/>
                  <a:ext cx="1717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95B76DF6-A2E6-912F-3473-75019905A4D4}"/>
                    </a:ext>
                  </a:extLst>
                </p14:cNvPr>
                <p14:cNvContentPartPr/>
                <p14:nvPr/>
              </p14:nvContentPartPr>
              <p14:xfrm>
                <a:off x="5116062" y="3179685"/>
                <a:ext cx="155520" cy="2232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95B76DF6-A2E6-912F-3473-75019905A4D4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5107062" y="3171045"/>
                  <a:ext cx="1731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4FB2398A-ECFB-EED8-3EB9-0EF232A8379D}"/>
                    </a:ext>
                  </a:extLst>
                </p14:cNvPr>
                <p14:cNvContentPartPr/>
                <p14:nvPr/>
              </p14:nvContentPartPr>
              <p14:xfrm>
                <a:off x="4069902" y="2691165"/>
                <a:ext cx="472320" cy="48636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4FB2398A-ECFB-EED8-3EB9-0EF232A8379D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4060902" y="2682525"/>
                  <a:ext cx="489960" cy="50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C7A6F340-1A62-DA34-88FC-C60227EA3FCD}"/>
                    </a:ext>
                  </a:extLst>
                </p14:cNvPr>
                <p14:cNvContentPartPr/>
                <p14:nvPr/>
              </p14:nvContentPartPr>
              <p14:xfrm>
                <a:off x="6654702" y="2956125"/>
                <a:ext cx="128160" cy="23256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C7A6F340-1A62-DA34-88FC-C60227EA3FCD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6646062" y="2947125"/>
                  <a:ext cx="14580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238A1C9B-CE2B-DBD6-8747-B15A488E6ECB}"/>
                    </a:ext>
                  </a:extLst>
                </p14:cNvPr>
                <p14:cNvContentPartPr/>
                <p14:nvPr/>
              </p14:nvContentPartPr>
              <p14:xfrm>
                <a:off x="6806982" y="3131085"/>
                <a:ext cx="104760" cy="11448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238A1C9B-CE2B-DBD6-8747-B15A488E6ECB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6797982" y="3122445"/>
                  <a:ext cx="1224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58586B0C-7BA1-F874-6DEB-0021BE22F027}"/>
                    </a:ext>
                  </a:extLst>
                </p14:cNvPr>
                <p14:cNvContentPartPr/>
                <p14:nvPr/>
              </p14:nvContentPartPr>
              <p14:xfrm>
                <a:off x="6840462" y="2831205"/>
                <a:ext cx="129600" cy="16380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58586B0C-7BA1-F874-6DEB-0021BE22F027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6831462" y="2822565"/>
                  <a:ext cx="1472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74E572F6-0DBC-8BFE-7D4E-65687862D0A9}"/>
                    </a:ext>
                  </a:extLst>
                </p14:cNvPr>
                <p14:cNvContentPartPr/>
                <p14:nvPr/>
              </p14:nvContentPartPr>
              <p14:xfrm>
                <a:off x="6565422" y="2766765"/>
                <a:ext cx="516960" cy="58176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74E572F6-0DBC-8BFE-7D4E-65687862D0A9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6556422" y="2758125"/>
                  <a:ext cx="534600" cy="59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2D112BD7-09DE-617D-AB13-F00DD7F7AFD1}"/>
                    </a:ext>
                  </a:extLst>
                </p14:cNvPr>
                <p14:cNvContentPartPr/>
                <p14:nvPr/>
              </p14:nvContentPartPr>
              <p14:xfrm>
                <a:off x="1835022" y="3263925"/>
                <a:ext cx="962640" cy="35496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2D112BD7-09DE-617D-AB13-F00DD7F7AFD1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1826382" y="3255285"/>
                  <a:ext cx="98028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8996C37B-37ED-3866-CA79-9854D417F041}"/>
                    </a:ext>
                  </a:extLst>
                </p14:cNvPr>
                <p14:cNvContentPartPr/>
                <p14:nvPr/>
              </p14:nvContentPartPr>
              <p14:xfrm>
                <a:off x="4107702" y="3195165"/>
                <a:ext cx="994680" cy="48636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8996C37B-37ED-3866-CA79-9854D417F041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4099062" y="3186525"/>
                  <a:ext cx="1012320" cy="50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AA543FA9-EF27-DDC8-4309-8462129872AC}"/>
                    </a:ext>
                  </a:extLst>
                </p14:cNvPr>
                <p14:cNvContentPartPr/>
                <p14:nvPr/>
              </p14:nvContentPartPr>
              <p14:xfrm>
                <a:off x="126822" y="2660205"/>
                <a:ext cx="18360" cy="19764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AA543FA9-EF27-DDC8-4309-8462129872AC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117822" y="2651565"/>
                  <a:ext cx="360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5D1FE47F-F8AF-0CB9-9632-4804ED218734}"/>
                    </a:ext>
                  </a:extLst>
                </p14:cNvPr>
                <p14:cNvContentPartPr/>
                <p14:nvPr/>
              </p14:nvContentPartPr>
              <p14:xfrm>
                <a:off x="193062" y="2782965"/>
                <a:ext cx="108360" cy="4968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5D1FE47F-F8AF-0CB9-9632-4804ED218734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184062" y="2773965"/>
                  <a:ext cx="1260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689B5322-3D96-153A-5385-06E9582CFFED}"/>
                    </a:ext>
                  </a:extLst>
                </p14:cNvPr>
                <p14:cNvContentPartPr/>
                <p14:nvPr/>
              </p14:nvContentPartPr>
              <p14:xfrm>
                <a:off x="390702" y="2763165"/>
                <a:ext cx="56520" cy="5868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689B5322-3D96-153A-5385-06E9582CFFED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381702" y="2754165"/>
                  <a:ext cx="741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A13A8FF6-5080-CC24-8A11-1B4F2882E221}"/>
                    </a:ext>
                  </a:extLst>
                </p14:cNvPr>
                <p14:cNvContentPartPr/>
                <p14:nvPr/>
              </p14:nvContentPartPr>
              <p14:xfrm>
                <a:off x="497622" y="2707005"/>
                <a:ext cx="455040" cy="27504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A13A8FF6-5080-CC24-8A11-1B4F2882E221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488622" y="2698005"/>
                  <a:ext cx="47268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C9EA95E0-9E66-758A-B3C0-3906F325B2D3}"/>
                    </a:ext>
                  </a:extLst>
                </p14:cNvPr>
                <p14:cNvContentPartPr/>
                <p14:nvPr/>
              </p14:nvContentPartPr>
              <p14:xfrm>
                <a:off x="1205742" y="2731125"/>
                <a:ext cx="158040" cy="10188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C9EA95E0-9E66-758A-B3C0-3906F325B2D3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1197102" y="2722125"/>
                  <a:ext cx="1756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0B998BD3-E683-F7DF-B92B-1EE20D9D9DFA}"/>
                    </a:ext>
                  </a:extLst>
                </p14:cNvPr>
                <p14:cNvContentPartPr/>
                <p14:nvPr/>
              </p14:nvContentPartPr>
              <p14:xfrm>
                <a:off x="1569342" y="2752365"/>
                <a:ext cx="236160" cy="6336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0B998BD3-E683-F7DF-B92B-1EE20D9D9DFA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1560702" y="2743365"/>
                  <a:ext cx="2538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3BA4CB48-E769-2E9E-6164-A7A29E8898A6}"/>
                    </a:ext>
                  </a:extLst>
                </p14:cNvPr>
                <p14:cNvContentPartPr/>
                <p14:nvPr/>
              </p14:nvContentPartPr>
              <p14:xfrm>
                <a:off x="1825302" y="2641845"/>
                <a:ext cx="219600" cy="17424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3BA4CB48-E769-2E9E-6164-A7A29E8898A6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1816302" y="2633205"/>
                  <a:ext cx="2372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2359617D-1C83-B5CD-FA63-8A8DA3CA1E15}"/>
                    </a:ext>
                  </a:extLst>
                </p14:cNvPr>
                <p14:cNvContentPartPr/>
                <p14:nvPr/>
              </p14:nvContentPartPr>
              <p14:xfrm>
                <a:off x="1593102" y="2587845"/>
                <a:ext cx="22320" cy="756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2359617D-1C83-B5CD-FA63-8A8DA3CA1E15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1584462" y="2578845"/>
                  <a:ext cx="399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787D4455-2FB6-4A67-5B95-674556E7A9EA}"/>
                    </a:ext>
                  </a:extLst>
                </p14:cNvPr>
                <p14:cNvContentPartPr/>
                <p14:nvPr/>
              </p14:nvContentPartPr>
              <p14:xfrm>
                <a:off x="2383662" y="2629965"/>
                <a:ext cx="164520" cy="19116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787D4455-2FB6-4A67-5B95-674556E7A9EA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2375022" y="2621325"/>
                  <a:ext cx="1821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26C15A31-A9C3-1FA0-7D0E-D420B91817F1}"/>
                    </a:ext>
                  </a:extLst>
                </p14:cNvPr>
                <p14:cNvContentPartPr/>
                <p14:nvPr/>
              </p14:nvContentPartPr>
              <p14:xfrm>
                <a:off x="2530542" y="2563725"/>
                <a:ext cx="108720" cy="9108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26C15A31-A9C3-1FA0-7D0E-D420B91817F1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2521542" y="2555085"/>
                  <a:ext cx="1263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BF247CF5-125C-FF09-04B2-7C3618A1C101}"/>
                    </a:ext>
                  </a:extLst>
                </p14:cNvPr>
                <p14:cNvContentPartPr/>
                <p14:nvPr/>
              </p14:nvContentPartPr>
              <p14:xfrm>
                <a:off x="2695422" y="2584605"/>
                <a:ext cx="91080" cy="22968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BF247CF5-125C-FF09-04B2-7C3618A1C101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2686422" y="2575965"/>
                  <a:ext cx="1087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BE56A807-5475-3127-7079-DD0445DF7971}"/>
                    </a:ext>
                  </a:extLst>
                </p14:cNvPr>
                <p14:cNvContentPartPr/>
                <p14:nvPr/>
              </p14:nvContentPartPr>
              <p14:xfrm>
                <a:off x="2830062" y="2671005"/>
                <a:ext cx="171000" cy="11772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BE56A807-5475-3127-7079-DD0445DF7971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2821422" y="2662365"/>
                  <a:ext cx="1886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907874ED-3242-4364-781D-22FBD36C5CA8}"/>
                    </a:ext>
                  </a:extLst>
                </p14:cNvPr>
                <p14:cNvContentPartPr/>
                <p14:nvPr/>
              </p14:nvContentPartPr>
              <p14:xfrm>
                <a:off x="2998542" y="2586045"/>
                <a:ext cx="115560" cy="29052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907874ED-3242-4364-781D-22FBD36C5CA8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2989902" y="2577405"/>
                  <a:ext cx="13320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CF8F3B11-4740-E4E4-F9E4-41DA0927F140}"/>
                    </a:ext>
                  </a:extLst>
                </p14:cNvPr>
                <p14:cNvContentPartPr/>
                <p14:nvPr/>
              </p14:nvContentPartPr>
              <p14:xfrm>
                <a:off x="63822" y="3199125"/>
                <a:ext cx="178560" cy="3060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CF8F3B11-4740-E4E4-F9E4-41DA0927F140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54822" y="3190125"/>
                  <a:ext cx="1962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F0BD292E-9026-3DA7-4230-01DD99956200}"/>
                    </a:ext>
                  </a:extLst>
                </p14:cNvPr>
                <p14:cNvContentPartPr/>
                <p14:nvPr/>
              </p14:nvContentPartPr>
              <p14:xfrm>
                <a:off x="116022" y="3252045"/>
                <a:ext cx="113400" cy="1332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F0BD292E-9026-3DA7-4230-01DD99956200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107022" y="3243405"/>
                  <a:ext cx="1310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FBBC5DD4-B9C9-1669-929D-40AC407B8078}"/>
                    </a:ext>
                  </a:extLst>
                </p14:cNvPr>
                <p14:cNvContentPartPr/>
                <p14:nvPr/>
              </p14:nvContentPartPr>
              <p14:xfrm>
                <a:off x="277302" y="3155925"/>
                <a:ext cx="131760" cy="16596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FBBC5DD4-B9C9-1669-929D-40AC407B8078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268302" y="3146925"/>
                  <a:ext cx="1494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D3EFA430-DA2F-D450-C332-173BDF04B064}"/>
                    </a:ext>
                  </a:extLst>
                </p14:cNvPr>
                <p14:cNvContentPartPr/>
                <p14:nvPr/>
              </p14:nvContentPartPr>
              <p14:xfrm>
                <a:off x="728742" y="3171765"/>
                <a:ext cx="144720" cy="15120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D3EFA430-DA2F-D450-C332-173BDF04B064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719742" y="3163125"/>
                  <a:ext cx="1623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007EE7A2-B243-581F-4B55-B9F5B3E54FF6}"/>
                    </a:ext>
                  </a:extLst>
                </p14:cNvPr>
                <p14:cNvContentPartPr/>
                <p14:nvPr/>
              </p14:nvContentPartPr>
              <p14:xfrm>
                <a:off x="935022" y="3078525"/>
                <a:ext cx="104040" cy="14652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007EE7A2-B243-581F-4B55-B9F5B3E54FF6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926022" y="3069525"/>
                  <a:ext cx="1216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98651DBB-46ED-EA9E-4300-BAD916AE6D01}"/>
                    </a:ext>
                  </a:extLst>
                </p14:cNvPr>
                <p14:cNvContentPartPr/>
                <p14:nvPr/>
              </p14:nvContentPartPr>
              <p14:xfrm>
                <a:off x="1260102" y="3237285"/>
                <a:ext cx="191160" cy="1080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98651DBB-46ED-EA9E-4300-BAD916AE6D01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1251102" y="3228645"/>
                  <a:ext cx="2088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5B5F2B91-8363-AB50-E168-EEDC5D92546C}"/>
                    </a:ext>
                  </a:extLst>
                </p14:cNvPr>
                <p14:cNvContentPartPr/>
                <p14:nvPr/>
              </p14:nvContentPartPr>
              <p14:xfrm>
                <a:off x="1279182" y="3270405"/>
                <a:ext cx="146160" cy="1440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5B5F2B91-8363-AB50-E168-EEDC5D92546C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1270182" y="3261405"/>
                  <a:ext cx="1638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43429981-934A-CB72-8FA1-C45AAEB71808}"/>
                    </a:ext>
                  </a:extLst>
                </p14:cNvPr>
                <p14:cNvContentPartPr/>
                <p14:nvPr/>
              </p14:nvContentPartPr>
              <p14:xfrm>
                <a:off x="2147862" y="3004725"/>
                <a:ext cx="130320" cy="13500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43429981-934A-CB72-8FA1-C45AAEB71808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2138862" y="2995725"/>
                  <a:ext cx="1479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5FBBBF37-8B71-D1E2-0095-D34E85330F00}"/>
                    </a:ext>
                  </a:extLst>
                </p14:cNvPr>
                <p14:cNvContentPartPr/>
                <p14:nvPr/>
              </p14:nvContentPartPr>
              <p14:xfrm>
                <a:off x="2303742" y="3099765"/>
                <a:ext cx="91440" cy="9144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5FBBBF37-8B71-D1E2-0095-D34E85330F00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2295102" y="3091125"/>
                  <a:ext cx="1090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94E2A525-6685-1CB7-95C1-A1C57631D0A1}"/>
                    </a:ext>
                  </a:extLst>
                </p14:cNvPr>
                <p14:cNvContentPartPr/>
                <p14:nvPr/>
              </p14:nvContentPartPr>
              <p14:xfrm>
                <a:off x="2340462" y="2952885"/>
                <a:ext cx="85680" cy="9684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94E2A525-6685-1CB7-95C1-A1C57631D0A1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2331462" y="2943885"/>
                  <a:ext cx="1033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5026D978-5624-8038-5C1C-695026303241}"/>
                    </a:ext>
                  </a:extLst>
                </p14:cNvPr>
                <p14:cNvContentPartPr/>
                <p14:nvPr/>
              </p14:nvContentPartPr>
              <p14:xfrm>
                <a:off x="1995222" y="3241605"/>
                <a:ext cx="569160" cy="2016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5026D978-5624-8038-5C1C-695026303241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1986582" y="3232965"/>
                  <a:ext cx="5868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EA2B9F35-4F17-D074-BF2C-6A449B4FC195}"/>
                    </a:ext>
                  </a:extLst>
                </p14:cNvPr>
                <p14:cNvContentPartPr/>
                <p14:nvPr/>
              </p14:nvContentPartPr>
              <p14:xfrm>
                <a:off x="1882902" y="3307845"/>
                <a:ext cx="129600" cy="16956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EA2B9F35-4F17-D074-BF2C-6A449B4FC195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1873902" y="3298845"/>
                  <a:ext cx="1472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3355EA00-7730-F950-A40E-712357F42C9D}"/>
                    </a:ext>
                  </a:extLst>
                </p14:cNvPr>
                <p14:cNvContentPartPr/>
                <p14:nvPr/>
              </p14:nvContentPartPr>
              <p14:xfrm>
                <a:off x="2026182" y="3472005"/>
                <a:ext cx="77760" cy="5868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3355EA00-7730-F950-A40E-712357F42C9D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2017542" y="3463365"/>
                  <a:ext cx="954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E49125B7-A1DE-3A4C-A355-2E9CD5A63E07}"/>
                    </a:ext>
                  </a:extLst>
                </p14:cNvPr>
                <p14:cNvContentPartPr/>
                <p14:nvPr/>
              </p14:nvContentPartPr>
              <p14:xfrm>
                <a:off x="2098902" y="3284445"/>
                <a:ext cx="108360" cy="11376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E49125B7-A1DE-3A4C-A355-2E9CD5A63E07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2089902" y="3275805"/>
                  <a:ext cx="1260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242A9401-BB09-FA7A-2707-419A70904809}"/>
                    </a:ext>
                  </a:extLst>
                </p14:cNvPr>
                <p14:cNvContentPartPr/>
                <p14:nvPr/>
              </p14:nvContentPartPr>
              <p14:xfrm>
                <a:off x="2323542" y="3366165"/>
                <a:ext cx="20520" cy="13932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242A9401-BB09-FA7A-2707-419A70904809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2314902" y="3357525"/>
                  <a:ext cx="381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35051023-AF73-7684-B0B3-4D46C0D0CB68}"/>
                    </a:ext>
                  </a:extLst>
                </p14:cNvPr>
                <p14:cNvContentPartPr/>
                <p14:nvPr/>
              </p14:nvContentPartPr>
              <p14:xfrm>
                <a:off x="2284662" y="3448605"/>
                <a:ext cx="71280" cy="252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35051023-AF73-7684-B0B3-4D46C0D0CB68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2275662" y="3439605"/>
                  <a:ext cx="889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85137569-B0C7-A336-6786-92310B5FFF61}"/>
                    </a:ext>
                  </a:extLst>
                </p14:cNvPr>
                <p14:cNvContentPartPr/>
                <p14:nvPr/>
              </p14:nvContentPartPr>
              <p14:xfrm>
                <a:off x="2413902" y="3341685"/>
                <a:ext cx="124560" cy="16812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85137569-B0C7-A336-6786-92310B5FFF61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2405262" y="3333045"/>
                  <a:ext cx="1422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483C3E84-AAE7-502F-177A-1802B56700B5}"/>
                    </a:ext>
                  </a:extLst>
                </p14:cNvPr>
                <p14:cNvContentPartPr/>
                <p14:nvPr/>
              </p14:nvContentPartPr>
              <p14:xfrm>
                <a:off x="2558982" y="3291285"/>
                <a:ext cx="195840" cy="26424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483C3E84-AAE7-502F-177A-1802B56700B5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2549982" y="3282285"/>
                  <a:ext cx="2134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0EDAD812-CC44-869B-BC28-A561926CBB35}"/>
                    </a:ext>
                  </a:extLst>
                </p14:cNvPr>
                <p14:cNvContentPartPr/>
                <p14:nvPr/>
              </p14:nvContentPartPr>
              <p14:xfrm>
                <a:off x="2798022" y="3043965"/>
                <a:ext cx="114120" cy="45900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0EDAD812-CC44-869B-BC28-A561926CBB35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2789382" y="3034965"/>
                  <a:ext cx="13176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47761958-5706-1AA3-0812-2890DE111648}"/>
                    </a:ext>
                  </a:extLst>
                </p14:cNvPr>
                <p14:cNvContentPartPr/>
                <p14:nvPr/>
              </p14:nvContentPartPr>
              <p14:xfrm>
                <a:off x="3061902" y="3079965"/>
                <a:ext cx="113040" cy="19368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47761958-5706-1AA3-0812-2890DE111648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3053262" y="3070965"/>
                  <a:ext cx="1306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686EB1F1-71CF-2818-49EF-A803FE28A64A}"/>
                    </a:ext>
                  </a:extLst>
                </p14:cNvPr>
                <p14:cNvContentPartPr/>
                <p14:nvPr/>
              </p14:nvContentPartPr>
              <p14:xfrm>
                <a:off x="3221382" y="3221085"/>
                <a:ext cx="53640" cy="8496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686EB1F1-71CF-2818-49EF-A803FE28A64A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3212382" y="3212085"/>
                  <a:ext cx="712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0540A2CB-58A5-5D3F-1C18-272B511785E0}"/>
                    </a:ext>
                  </a:extLst>
                </p14:cNvPr>
                <p14:cNvContentPartPr/>
                <p14:nvPr/>
              </p14:nvContentPartPr>
              <p14:xfrm>
                <a:off x="3267102" y="2954685"/>
                <a:ext cx="147600" cy="11196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0540A2CB-58A5-5D3F-1C18-272B511785E0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3258462" y="2946045"/>
                  <a:ext cx="1652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AF9327F7-A5A1-FD77-F015-A579830A9B0C}"/>
                    </a:ext>
                  </a:extLst>
                </p14:cNvPr>
                <p14:cNvContentPartPr/>
                <p14:nvPr/>
              </p14:nvContentPartPr>
              <p14:xfrm>
                <a:off x="3621702" y="3109845"/>
                <a:ext cx="18360" cy="17100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AF9327F7-A5A1-FD77-F015-A579830A9B0C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3613062" y="3101205"/>
                  <a:ext cx="360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877B0F8A-2A53-4CFB-B764-D5AB32B7B154}"/>
                    </a:ext>
                  </a:extLst>
                </p14:cNvPr>
                <p14:cNvContentPartPr/>
                <p14:nvPr/>
              </p14:nvContentPartPr>
              <p14:xfrm>
                <a:off x="3560862" y="3202005"/>
                <a:ext cx="145080" cy="1008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877B0F8A-2A53-4CFB-B764-D5AB32B7B154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3552222" y="3193365"/>
                  <a:ext cx="1627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19232D1E-D3BE-5BD0-E72A-DE5F1B6247B0}"/>
                    </a:ext>
                  </a:extLst>
                </p14:cNvPr>
                <p14:cNvContentPartPr/>
                <p14:nvPr/>
              </p14:nvContentPartPr>
              <p14:xfrm>
                <a:off x="2058222" y="2840565"/>
                <a:ext cx="393480" cy="41004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19232D1E-D3BE-5BD0-E72A-DE5F1B6247B0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2049222" y="2831565"/>
                  <a:ext cx="41112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219AEB13-C7FC-066A-4F7C-EDC5573A1AC3}"/>
                    </a:ext>
                  </a:extLst>
                </p14:cNvPr>
                <p14:cNvContentPartPr/>
                <p14:nvPr/>
              </p14:nvContentPartPr>
              <p14:xfrm>
                <a:off x="2973342" y="2917245"/>
                <a:ext cx="432720" cy="50580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219AEB13-C7FC-066A-4F7C-EDC5573A1AC3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2964342" y="2908605"/>
                  <a:ext cx="450360" cy="52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C7275C48-E74B-D095-9D7C-9B6139B6DDE1}"/>
                    </a:ext>
                  </a:extLst>
                </p14:cNvPr>
                <p14:cNvContentPartPr/>
                <p14:nvPr/>
              </p14:nvContentPartPr>
              <p14:xfrm>
                <a:off x="1365942" y="3978525"/>
                <a:ext cx="185040" cy="2052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C7275C48-E74B-D095-9D7C-9B6139B6DDE1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1357302" y="3969525"/>
                  <a:ext cx="2026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409C9936-5D96-1EFC-3918-E7C94ECFE8C0}"/>
                    </a:ext>
                  </a:extLst>
                </p14:cNvPr>
                <p14:cNvContentPartPr/>
                <p14:nvPr/>
              </p14:nvContentPartPr>
              <p14:xfrm>
                <a:off x="1368102" y="4053045"/>
                <a:ext cx="194760" cy="4248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409C9936-5D96-1EFC-3918-E7C94ECFE8C0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1359462" y="4044045"/>
                  <a:ext cx="2124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7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BBEF1D63-B601-EC77-0D71-4677125C1D0F}"/>
                    </a:ext>
                  </a:extLst>
                </p14:cNvPr>
                <p14:cNvContentPartPr/>
                <p14:nvPr/>
              </p14:nvContentPartPr>
              <p14:xfrm>
                <a:off x="1847622" y="3725085"/>
                <a:ext cx="132480" cy="21384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BBEF1D63-B601-EC77-0D71-4677125C1D0F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1838982" y="3716085"/>
                  <a:ext cx="1501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59494E85-2EC0-0AF4-35E7-F6F278721A3A}"/>
                    </a:ext>
                  </a:extLst>
                </p14:cNvPr>
                <p14:cNvContentPartPr/>
                <p14:nvPr/>
              </p14:nvContentPartPr>
              <p14:xfrm>
                <a:off x="2032662" y="3901845"/>
                <a:ext cx="82080" cy="6624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59494E85-2EC0-0AF4-35E7-F6F278721A3A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2023662" y="3893205"/>
                  <a:ext cx="997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1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530441C9-D9AC-90DB-2058-ADD182BB689C}"/>
                    </a:ext>
                  </a:extLst>
                </p14:cNvPr>
                <p14:cNvContentPartPr/>
                <p14:nvPr/>
              </p14:nvContentPartPr>
              <p14:xfrm>
                <a:off x="2090262" y="3657765"/>
                <a:ext cx="159120" cy="10260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530441C9-D9AC-90DB-2058-ADD182BB689C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2081622" y="3648765"/>
                  <a:ext cx="1767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3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4AE85548-4002-AC76-A0F6-19CC0F0ECC8D}"/>
                    </a:ext>
                  </a:extLst>
                </p14:cNvPr>
                <p14:cNvContentPartPr/>
                <p14:nvPr/>
              </p14:nvContentPartPr>
              <p14:xfrm>
                <a:off x="2350182" y="3695565"/>
                <a:ext cx="142920" cy="21456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4AE85548-4002-AC76-A0F6-19CC0F0ECC8D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2341182" y="3686565"/>
                  <a:ext cx="1605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5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92C8E491-1A82-431A-8E2B-8EED1FEA1F83}"/>
                    </a:ext>
                  </a:extLst>
                </p14:cNvPr>
                <p14:cNvContentPartPr/>
                <p14:nvPr/>
              </p14:nvContentPartPr>
              <p14:xfrm>
                <a:off x="2515422" y="3857925"/>
                <a:ext cx="120240" cy="10800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92C8E491-1A82-431A-8E2B-8EED1FEA1F83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2506422" y="3849285"/>
                  <a:ext cx="1378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7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D88FCDDD-AB0E-D138-E8B7-E567BC7E2F0A}"/>
                    </a:ext>
                  </a:extLst>
                </p14:cNvPr>
                <p14:cNvContentPartPr/>
                <p14:nvPr/>
              </p14:nvContentPartPr>
              <p14:xfrm>
                <a:off x="2594982" y="3672165"/>
                <a:ext cx="140400" cy="11160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D88FCDDD-AB0E-D138-E8B7-E567BC7E2F0A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2586342" y="3663165"/>
                  <a:ext cx="1580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8382FFD6-FECB-2B0B-D7BE-A15F9ED43373}"/>
                    </a:ext>
                  </a:extLst>
                </p14:cNvPr>
                <p14:cNvContentPartPr/>
                <p14:nvPr/>
              </p14:nvContentPartPr>
              <p14:xfrm>
                <a:off x="1798662" y="4012365"/>
                <a:ext cx="1087560" cy="6120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8382FFD6-FECB-2B0B-D7BE-A15F9ED43373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1790022" y="4003365"/>
                  <a:ext cx="11052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D87DF10C-B457-ED12-4D4D-87765938B332}"/>
                    </a:ext>
                  </a:extLst>
                </p14:cNvPr>
                <p14:cNvContentPartPr/>
                <p14:nvPr/>
              </p14:nvContentPartPr>
              <p14:xfrm>
                <a:off x="1787862" y="4164285"/>
                <a:ext cx="162360" cy="24048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D87DF10C-B457-ED12-4D4D-87765938B332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1778862" y="4155645"/>
                  <a:ext cx="1800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3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9FB51FEF-55AE-28F1-7829-5F18374515DD}"/>
                    </a:ext>
                  </a:extLst>
                </p14:cNvPr>
                <p14:cNvContentPartPr/>
                <p14:nvPr/>
              </p14:nvContentPartPr>
              <p14:xfrm>
                <a:off x="1957782" y="4364445"/>
                <a:ext cx="104400" cy="11088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9FB51FEF-55AE-28F1-7829-5F18374515DD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1949142" y="4355445"/>
                  <a:ext cx="1220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5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C329F81D-FF17-FF44-E000-EB0FCE776C7D}"/>
                    </a:ext>
                  </a:extLst>
                </p14:cNvPr>
                <p14:cNvContentPartPr/>
                <p14:nvPr/>
              </p14:nvContentPartPr>
              <p14:xfrm>
                <a:off x="2058582" y="4114965"/>
                <a:ext cx="130680" cy="116280"/>
              </p14:xfrm>
            </p:contentPart>
          </mc:Choice>
          <mc:Fallback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C329F81D-FF17-FF44-E000-EB0FCE776C7D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2049942" y="4105965"/>
                  <a:ext cx="1483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7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0174C025-5C20-F101-939A-2974D54F77F3}"/>
                    </a:ext>
                  </a:extLst>
                </p14:cNvPr>
                <p14:cNvContentPartPr/>
                <p14:nvPr/>
              </p14:nvContentPartPr>
              <p14:xfrm>
                <a:off x="2252982" y="4203885"/>
                <a:ext cx="147600" cy="16596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0174C025-5C20-F101-939A-2974D54F77F3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2243982" y="4195245"/>
                  <a:ext cx="1652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9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BA19EC73-1D64-9113-EF5D-05E2A95EAC35}"/>
                    </a:ext>
                  </a:extLst>
                </p14:cNvPr>
                <p14:cNvContentPartPr/>
                <p14:nvPr/>
              </p14:nvContentPartPr>
              <p14:xfrm>
                <a:off x="2510742" y="4148085"/>
                <a:ext cx="146160" cy="23544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BA19EC73-1D64-9113-EF5D-05E2A95EAC35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2501742" y="4139445"/>
                  <a:ext cx="1638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BB14707A-1B79-4CAD-87A6-D084CB23A467}"/>
                    </a:ext>
                  </a:extLst>
                </p14:cNvPr>
                <p14:cNvContentPartPr/>
                <p14:nvPr/>
              </p14:nvContentPartPr>
              <p14:xfrm>
                <a:off x="2746182" y="4347525"/>
                <a:ext cx="105120" cy="9900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BB14707A-1B79-4CAD-87A6-D084CB23A467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2737182" y="4338525"/>
                  <a:ext cx="1227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8DFE3537-1AB6-0915-4C44-53D5D49F438D}"/>
                    </a:ext>
                  </a:extLst>
                </p14:cNvPr>
                <p14:cNvContentPartPr/>
                <p14:nvPr/>
              </p14:nvContentPartPr>
              <p14:xfrm>
                <a:off x="2755902" y="4100565"/>
                <a:ext cx="161280" cy="11088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8DFE3537-1AB6-0915-4C44-53D5D49F438D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2746902" y="4091565"/>
                  <a:ext cx="1789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5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7E04074A-11D6-9908-90F2-F55764A5CD0E}"/>
                    </a:ext>
                  </a:extLst>
                </p14:cNvPr>
                <p14:cNvContentPartPr/>
                <p14:nvPr/>
              </p14:nvContentPartPr>
              <p14:xfrm>
                <a:off x="1661502" y="3528165"/>
                <a:ext cx="1183320" cy="1150200"/>
              </p14:xfrm>
            </p:contentPart>
          </mc:Choice>
          <mc:Fallback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7E04074A-11D6-9908-90F2-F55764A5CD0E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1652502" y="3519525"/>
                  <a:ext cx="1200960" cy="11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7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53CD6F1E-54A4-D2EC-D2DD-A30FD1CECB94}"/>
                    </a:ext>
                  </a:extLst>
                </p14:cNvPr>
                <p14:cNvContentPartPr/>
                <p14:nvPr/>
              </p14:nvContentPartPr>
              <p14:xfrm>
                <a:off x="2727102" y="3694125"/>
                <a:ext cx="323280" cy="87264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53CD6F1E-54A4-D2EC-D2DD-A30FD1CECB94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2718462" y="3685485"/>
                  <a:ext cx="340920" cy="89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9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16C95C01-9727-8337-645F-AB7CECC9A67F}"/>
                    </a:ext>
                  </a:extLst>
                </p14:cNvPr>
                <p14:cNvContentPartPr/>
                <p14:nvPr/>
              </p14:nvContentPartPr>
              <p14:xfrm>
                <a:off x="3246222" y="3689445"/>
                <a:ext cx="217800" cy="18792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16C95C01-9727-8337-645F-AB7CECC9A67F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3237582" y="3680805"/>
                  <a:ext cx="2354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1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12CBC1B6-B410-155B-354F-ACD253C05EF9}"/>
                    </a:ext>
                  </a:extLst>
                </p14:cNvPr>
                <p14:cNvContentPartPr/>
                <p14:nvPr/>
              </p14:nvContentPartPr>
              <p14:xfrm>
                <a:off x="3624942" y="3568125"/>
                <a:ext cx="103320" cy="24192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12CBC1B6-B410-155B-354F-ACD253C05EF9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3615942" y="3559485"/>
                  <a:ext cx="1209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3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3BDBCE6D-22D7-99F5-7AC4-92BD52130570}"/>
                    </a:ext>
                  </a:extLst>
                </p14:cNvPr>
                <p14:cNvContentPartPr/>
                <p14:nvPr/>
              </p14:nvContentPartPr>
              <p14:xfrm>
                <a:off x="3772902" y="3758205"/>
                <a:ext cx="93960" cy="120240"/>
              </p14:xfrm>
            </p:contentPart>
          </mc:Choice>
          <mc:Fallback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3BDBCE6D-22D7-99F5-7AC4-92BD52130570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3763902" y="3749205"/>
                  <a:ext cx="1116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5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CE883F69-42AF-68B4-BA32-EAD6F1199C1F}"/>
                    </a:ext>
                  </a:extLst>
                </p14:cNvPr>
                <p14:cNvContentPartPr/>
                <p14:nvPr/>
              </p14:nvContentPartPr>
              <p14:xfrm>
                <a:off x="3770742" y="3460845"/>
                <a:ext cx="140040" cy="132840"/>
              </p14:xfrm>
            </p:contentPart>
          </mc:Choice>
          <mc:Fallback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CE883F69-42AF-68B4-BA32-EAD6F1199C1F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3762102" y="3452205"/>
                  <a:ext cx="1576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7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AACCFD6A-D99F-A2CF-9F8A-546F141E88A5}"/>
                    </a:ext>
                  </a:extLst>
                </p14:cNvPr>
                <p14:cNvContentPartPr/>
                <p14:nvPr/>
              </p14:nvContentPartPr>
              <p14:xfrm>
                <a:off x="3207342" y="4174725"/>
                <a:ext cx="224280" cy="220680"/>
              </p14:xfrm>
            </p:contentPart>
          </mc:Choice>
          <mc:Fallback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AACCFD6A-D99F-A2CF-9F8A-546F141E88A5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3198702" y="4166085"/>
                  <a:ext cx="2419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9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AA626026-63BE-2949-A791-306F2F1CB42C}"/>
                    </a:ext>
                  </a:extLst>
                </p14:cNvPr>
                <p14:cNvContentPartPr/>
                <p14:nvPr/>
              </p14:nvContentPartPr>
              <p14:xfrm>
                <a:off x="3659502" y="4113165"/>
                <a:ext cx="172800" cy="268200"/>
              </p14:xfrm>
            </p:contentPart>
          </mc:Choice>
          <mc:Fallback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AA626026-63BE-2949-A791-306F2F1CB42C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3650502" y="4104165"/>
                  <a:ext cx="19044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1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67850CE2-E84C-1BED-B239-FE372348B3BD}"/>
                    </a:ext>
                  </a:extLst>
                </p14:cNvPr>
                <p14:cNvContentPartPr/>
                <p14:nvPr/>
              </p14:nvContentPartPr>
              <p14:xfrm>
                <a:off x="3859662" y="4300005"/>
                <a:ext cx="109080" cy="145080"/>
              </p14:xfrm>
            </p:contentPart>
          </mc:Choice>
          <mc:Fallback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67850CE2-E84C-1BED-B239-FE372348B3BD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3851022" y="4291365"/>
                  <a:ext cx="1267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3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DFC4E8B1-BAE9-DA65-0526-4D191863ECE3}"/>
                    </a:ext>
                  </a:extLst>
                </p14:cNvPr>
                <p14:cNvContentPartPr/>
                <p14:nvPr/>
              </p14:nvContentPartPr>
              <p14:xfrm>
                <a:off x="3899982" y="3999045"/>
                <a:ext cx="179640" cy="165240"/>
              </p14:xfrm>
            </p:contentPart>
          </mc:Choice>
          <mc:Fallback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DFC4E8B1-BAE9-DA65-0526-4D191863ECE3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3890982" y="3990045"/>
                  <a:ext cx="1972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5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D062FB18-19AD-9543-3A82-7D1020E608FD}"/>
                    </a:ext>
                  </a:extLst>
                </p14:cNvPr>
                <p14:cNvContentPartPr/>
                <p14:nvPr/>
              </p14:nvContentPartPr>
              <p14:xfrm>
                <a:off x="93702" y="748605"/>
                <a:ext cx="144360" cy="15876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D062FB18-19AD-9543-3A82-7D1020E608FD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84702" y="739965"/>
                  <a:ext cx="1620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A6101148-A2E5-0DEC-3372-3FCF946711F4}"/>
                    </a:ext>
                  </a:extLst>
                </p14:cNvPr>
                <p14:cNvContentPartPr/>
                <p14:nvPr/>
              </p14:nvContentPartPr>
              <p14:xfrm>
                <a:off x="279102" y="801885"/>
                <a:ext cx="63360" cy="8964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A6101148-A2E5-0DEC-3372-3FCF946711F4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270462" y="792885"/>
                  <a:ext cx="810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470C9C4D-E370-7093-0934-539C2727AE11}"/>
                    </a:ext>
                  </a:extLst>
                </p14:cNvPr>
                <p14:cNvContentPartPr/>
                <p14:nvPr/>
              </p14:nvContentPartPr>
              <p14:xfrm>
                <a:off x="486102" y="792525"/>
                <a:ext cx="121680" cy="10440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470C9C4D-E370-7093-0934-539C2727AE11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477462" y="783885"/>
                  <a:ext cx="1393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0E832F82-C2E6-33F2-FFF8-210FB6276DA3}"/>
                    </a:ext>
                  </a:extLst>
                </p14:cNvPr>
                <p14:cNvContentPartPr/>
                <p14:nvPr/>
              </p14:nvContentPartPr>
              <p14:xfrm>
                <a:off x="604182" y="798645"/>
                <a:ext cx="195120" cy="8244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0E832F82-C2E6-33F2-FFF8-210FB6276DA3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595542" y="789645"/>
                  <a:ext cx="2127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BAB38993-21AB-AFE6-BC78-575A79C336BF}"/>
                    </a:ext>
                  </a:extLst>
                </p14:cNvPr>
                <p14:cNvContentPartPr/>
                <p14:nvPr/>
              </p14:nvContentPartPr>
              <p14:xfrm>
                <a:off x="831342" y="769125"/>
                <a:ext cx="128880" cy="9864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BAB38993-21AB-AFE6-BC78-575A79C336BF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822342" y="760125"/>
                  <a:ext cx="1465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02EB7F09-F0E9-6DE4-7129-E26DB3105BEE}"/>
                    </a:ext>
                  </a:extLst>
                </p14:cNvPr>
                <p14:cNvContentPartPr/>
                <p14:nvPr/>
              </p14:nvContentPartPr>
              <p14:xfrm>
                <a:off x="1034742" y="711525"/>
                <a:ext cx="74160" cy="1389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02EB7F09-F0E9-6DE4-7129-E26DB3105BEE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1025742" y="702885"/>
                  <a:ext cx="918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77930EC1-85B7-4E9F-90AC-CFE082A66F8D}"/>
                    </a:ext>
                  </a:extLst>
                </p14:cNvPr>
                <p14:cNvContentPartPr/>
                <p14:nvPr/>
              </p14:nvContentPartPr>
              <p14:xfrm>
                <a:off x="1104222" y="723765"/>
                <a:ext cx="293400" cy="1195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77930EC1-85B7-4E9F-90AC-CFE082A66F8D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1095582" y="715125"/>
                  <a:ext cx="3110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BB568167-6E06-CE43-7C85-4CC401355CC3}"/>
                    </a:ext>
                  </a:extLst>
                </p14:cNvPr>
                <p14:cNvContentPartPr/>
                <p14:nvPr/>
              </p14:nvContentPartPr>
              <p14:xfrm>
                <a:off x="1401582" y="721965"/>
                <a:ext cx="14760" cy="248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BB568167-6E06-CE43-7C85-4CC401355CC3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1392582" y="713325"/>
                  <a:ext cx="324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0AC71E49-5EFC-6918-1C26-CBDDB4E24E94}"/>
                    </a:ext>
                  </a:extLst>
                </p14:cNvPr>
                <p14:cNvContentPartPr/>
                <p14:nvPr/>
              </p14:nvContentPartPr>
              <p14:xfrm>
                <a:off x="1457742" y="769845"/>
                <a:ext cx="219960" cy="532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0AC71E49-5EFC-6918-1C26-CBDDB4E24E94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1449102" y="761205"/>
                  <a:ext cx="2376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ECB0783F-531E-1950-B560-0ED1AA48E370}"/>
                    </a:ext>
                  </a:extLst>
                </p14:cNvPr>
                <p14:cNvContentPartPr/>
                <p14:nvPr/>
              </p14:nvContentPartPr>
              <p14:xfrm>
                <a:off x="1852302" y="762285"/>
                <a:ext cx="201600" cy="1886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ECB0783F-531E-1950-B560-0ED1AA48E370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1843302" y="753645"/>
                  <a:ext cx="2192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708DA4DA-DFB0-68F1-6C7E-E442BC87E739}"/>
                    </a:ext>
                  </a:extLst>
                </p14:cNvPr>
                <p14:cNvContentPartPr/>
                <p14:nvPr/>
              </p14:nvContentPartPr>
              <p14:xfrm>
                <a:off x="2180982" y="759045"/>
                <a:ext cx="147600" cy="198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708DA4DA-DFB0-68F1-6C7E-E442BC87E739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2172342" y="750405"/>
                  <a:ext cx="1652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B9398025-97D2-64EF-42E0-3C4CC1D00AA1}"/>
                    </a:ext>
                  </a:extLst>
                </p14:cNvPr>
                <p14:cNvContentPartPr/>
                <p14:nvPr/>
              </p14:nvContentPartPr>
              <p14:xfrm>
                <a:off x="2197542" y="827805"/>
                <a:ext cx="145800" cy="147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B9398025-97D2-64EF-42E0-3C4CC1D00AA1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2188902" y="818805"/>
                  <a:ext cx="1634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2ECF422B-5664-978C-E6E0-8019902E3400}"/>
                    </a:ext>
                  </a:extLst>
                </p14:cNvPr>
                <p14:cNvContentPartPr/>
                <p14:nvPr/>
              </p14:nvContentPartPr>
              <p14:xfrm>
                <a:off x="2487342" y="736005"/>
                <a:ext cx="143640" cy="1328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2ECF422B-5664-978C-E6E0-8019902E3400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2478702" y="727365"/>
                  <a:ext cx="1612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1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9828EB37-78A6-50E0-E09D-F2B71683590D}"/>
                    </a:ext>
                  </a:extLst>
                </p14:cNvPr>
                <p14:cNvContentPartPr/>
                <p14:nvPr/>
              </p14:nvContentPartPr>
              <p14:xfrm>
                <a:off x="4348902" y="3994005"/>
                <a:ext cx="227880" cy="24840"/>
              </p14:xfrm>
            </p:contentPart>
          </mc:Choice>
          <mc:Fallback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9828EB37-78A6-50E0-E09D-F2B71683590D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4339902" y="3985365"/>
                  <a:ext cx="2455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3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2064590D-48BC-33F4-EE05-9454F6355A12}"/>
                    </a:ext>
                  </a:extLst>
                </p14:cNvPr>
                <p14:cNvContentPartPr/>
                <p14:nvPr/>
              </p14:nvContentPartPr>
              <p14:xfrm>
                <a:off x="4335582" y="4069245"/>
                <a:ext cx="205920" cy="43200"/>
              </p14:xfrm>
            </p:contentPart>
          </mc:Choice>
          <mc:Fallback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2064590D-48BC-33F4-EE05-9454F6355A12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4326942" y="4060245"/>
                  <a:ext cx="2235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5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8244F5E8-16DC-ECA9-895F-41FD1BC82B39}"/>
                    </a:ext>
                  </a:extLst>
                </p14:cNvPr>
                <p14:cNvContentPartPr/>
                <p14:nvPr/>
              </p14:nvContentPartPr>
              <p14:xfrm>
                <a:off x="4548702" y="3944685"/>
                <a:ext cx="110880" cy="241560"/>
              </p14:xfrm>
            </p:contentPart>
          </mc:Choice>
          <mc:Fallback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8244F5E8-16DC-ECA9-895F-41FD1BC82B39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4540062" y="3935685"/>
                  <a:ext cx="1285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7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65BEC125-D9A0-438B-CA46-03AC5279C62B}"/>
                    </a:ext>
                  </a:extLst>
                </p14:cNvPr>
                <p14:cNvContentPartPr/>
                <p14:nvPr/>
              </p14:nvContentPartPr>
              <p14:xfrm>
                <a:off x="4885302" y="3916965"/>
                <a:ext cx="260640" cy="113760"/>
              </p14:xfrm>
            </p:contentPart>
          </mc:Choice>
          <mc:Fallback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65BEC125-D9A0-438B-CA46-03AC5279C62B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4876302" y="3907965"/>
                  <a:ext cx="2782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9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B66D93E6-2EA9-13E6-A2C4-4933D82F4F1A}"/>
                    </a:ext>
                  </a:extLst>
                </p14:cNvPr>
                <p14:cNvContentPartPr/>
                <p14:nvPr/>
              </p14:nvContentPartPr>
              <p14:xfrm>
                <a:off x="5082942" y="3780165"/>
                <a:ext cx="7560" cy="47160"/>
              </p14:xfrm>
            </p:contentPart>
          </mc:Choice>
          <mc:Fallback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B66D93E6-2EA9-13E6-A2C4-4933D82F4F1A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5074302" y="3771165"/>
                  <a:ext cx="252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1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4CE5A162-E5C1-4A03-89B8-5B1F4FE201EB}"/>
                    </a:ext>
                  </a:extLst>
                </p14:cNvPr>
                <p14:cNvContentPartPr/>
                <p14:nvPr/>
              </p14:nvContentPartPr>
              <p14:xfrm>
                <a:off x="5237382" y="3878085"/>
                <a:ext cx="239400" cy="86760"/>
              </p14:xfrm>
            </p:contentPart>
          </mc:Choice>
          <mc:Fallback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4CE5A162-E5C1-4A03-89B8-5B1F4FE201EB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5228742" y="3869445"/>
                  <a:ext cx="2570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3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A7BC2536-D13D-85F8-D0C1-E3F3E787F38A}"/>
                    </a:ext>
                  </a:extLst>
                </p14:cNvPr>
                <p14:cNvContentPartPr/>
                <p14:nvPr/>
              </p14:nvContentPartPr>
              <p14:xfrm>
                <a:off x="5518542" y="3864045"/>
                <a:ext cx="79920" cy="107640"/>
              </p14:xfrm>
            </p:contentPart>
          </mc:Choice>
          <mc:Fallback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A7BC2536-D13D-85F8-D0C1-E3F3E787F38A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5509542" y="3855405"/>
                  <a:ext cx="975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5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B625BC2B-B12A-251A-5E0B-4553A0D32477}"/>
                    </a:ext>
                  </a:extLst>
                </p14:cNvPr>
                <p14:cNvContentPartPr/>
                <p14:nvPr/>
              </p14:nvContentPartPr>
              <p14:xfrm>
                <a:off x="5661822" y="3762525"/>
                <a:ext cx="360360" cy="182880"/>
              </p14:xfrm>
            </p:contentPart>
          </mc:Choice>
          <mc:Fallback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B625BC2B-B12A-251A-5E0B-4553A0D32477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5652822" y="3753525"/>
                  <a:ext cx="3780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7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E39C8847-4237-6EAD-A796-422520C4B55F}"/>
                    </a:ext>
                  </a:extLst>
                </p14:cNvPr>
                <p14:cNvContentPartPr/>
                <p14:nvPr/>
              </p14:nvContentPartPr>
              <p14:xfrm>
                <a:off x="5962422" y="3742725"/>
                <a:ext cx="30600" cy="2520"/>
              </p14:xfrm>
            </p:contentPart>
          </mc:Choice>
          <mc:Fallback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E39C8847-4237-6EAD-A796-422520C4B55F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5953782" y="3733725"/>
                  <a:ext cx="482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9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72DC6018-AE32-053B-D302-40B859E80AA2}"/>
                    </a:ext>
                  </a:extLst>
                </p14:cNvPr>
                <p14:cNvContentPartPr/>
                <p14:nvPr/>
              </p14:nvContentPartPr>
              <p14:xfrm>
                <a:off x="6081582" y="3829485"/>
                <a:ext cx="83520" cy="287640"/>
              </p14:xfrm>
            </p:contentPart>
          </mc:Choice>
          <mc:Fallback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72DC6018-AE32-053B-D302-40B859E80AA2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6072942" y="3820485"/>
                  <a:ext cx="10116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1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98AB813E-1C5C-3399-3B0C-BE1637D80BA9}"/>
                    </a:ext>
                  </a:extLst>
                </p14:cNvPr>
                <p14:cNvContentPartPr/>
                <p14:nvPr/>
              </p14:nvContentPartPr>
              <p14:xfrm>
                <a:off x="6382182" y="3807165"/>
                <a:ext cx="273240" cy="110520"/>
              </p14:xfrm>
            </p:contentPart>
          </mc:Choice>
          <mc:Fallback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98AB813E-1C5C-3399-3B0C-BE1637D80BA9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6373182" y="3798525"/>
                  <a:ext cx="2908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3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46B62CD8-B010-6453-9354-7CFD70171740}"/>
                    </a:ext>
                  </a:extLst>
                </p14:cNvPr>
                <p14:cNvContentPartPr/>
                <p14:nvPr/>
              </p14:nvContentPartPr>
              <p14:xfrm>
                <a:off x="6575502" y="3692685"/>
                <a:ext cx="22320" cy="21240"/>
              </p14:xfrm>
            </p:contentPart>
          </mc:Choice>
          <mc:Fallback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46B62CD8-B010-6453-9354-7CFD70171740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6566502" y="3683685"/>
                  <a:ext cx="399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5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E5D5B35F-1317-1CF7-1249-BD2B6DCBFB75}"/>
                    </a:ext>
                  </a:extLst>
                </p14:cNvPr>
                <p14:cNvContentPartPr/>
                <p14:nvPr/>
              </p14:nvContentPartPr>
              <p14:xfrm>
                <a:off x="6897342" y="3768285"/>
                <a:ext cx="169920" cy="122040"/>
              </p14:xfrm>
            </p:contentPart>
          </mc:Choice>
          <mc:Fallback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E5D5B35F-1317-1CF7-1249-BD2B6DCBFB75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6888342" y="3759285"/>
                  <a:ext cx="1875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7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96A7B0A6-B8A8-DDE1-70B8-3E542C4DD831}"/>
                    </a:ext>
                  </a:extLst>
                </p14:cNvPr>
                <p14:cNvContentPartPr/>
                <p14:nvPr/>
              </p14:nvContentPartPr>
              <p14:xfrm>
                <a:off x="7209822" y="3743445"/>
                <a:ext cx="144720" cy="249480"/>
              </p14:xfrm>
            </p:contentPart>
          </mc:Choice>
          <mc:Fallback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96A7B0A6-B8A8-DDE1-70B8-3E542C4DD831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7201182" y="3734805"/>
                  <a:ext cx="1623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9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E92B12DC-E153-2CE9-0F73-91C8FFB501AA}"/>
                    </a:ext>
                  </a:extLst>
                </p14:cNvPr>
                <p14:cNvContentPartPr/>
                <p14:nvPr/>
              </p14:nvContentPartPr>
              <p14:xfrm>
                <a:off x="7411062" y="3622485"/>
                <a:ext cx="255960" cy="211680"/>
              </p14:xfrm>
            </p:contentPart>
          </mc:Choice>
          <mc:Fallback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E92B12DC-E153-2CE9-0F73-91C8FFB501AA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7402422" y="3613485"/>
                  <a:ext cx="2736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1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E372C7EE-0EC1-E9E4-F950-EC16451AF116}"/>
                    </a:ext>
                  </a:extLst>
                </p14:cNvPr>
                <p14:cNvContentPartPr/>
                <p14:nvPr/>
              </p14:nvContentPartPr>
              <p14:xfrm>
                <a:off x="7745502" y="3553005"/>
                <a:ext cx="120240" cy="294480"/>
              </p14:xfrm>
            </p:contentPart>
          </mc:Choice>
          <mc:Fallback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E372C7EE-0EC1-E9E4-F950-EC16451AF116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7736502" y="3544365"/>
                  <a:ext cx="13788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3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E2EDBB23-B06C-2E93-AB1C-9EFF8FD40EC2}"/>
                    </a:ext>
                  </a:extLst>
                </p14:cNvPr>
                <p14:cNvContentPartPr/>
                <p14:nvPr/>
              </p14:nvContentPartPr>
              <p14:xfrm>
                <a:off x="7883382" y="3524205"/>
                <a:ext cx="299880" cy="212760"/>
              </p14:xfrm>
            </p:contentPart>
          </mc:Choice>
          <mc:Fallback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E2EDBB23-B06C-2E93-AB1C-9EFF8FD40EC2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7874742" y="3515205"/>
                  <a:ext cx="3175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5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150E824F-63B7-7138-107C-5C75F52FCA69}"/>
                    </a:ext>
                  </a:extLst>
                </p14:cNvPr>
                <p14:cNvContentPartPr/>
                <p14:nvPr/>
              </p14:nvContentPartPr>
              <p14:xfrm>
                <a:off x="8197302" y="3553005"/>
                <a:ext cx="41400" cy="68400"/>
              </p14:xfrm>
            </p:contentPart>
          </mc:Choice>
          <mc:Fallback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150E824F-63B7-7138-107C-5C75F52FCA69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8188662" y="3544365"/>
                  <a:ext cx="590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7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F42A26BF-95C7-1CA5-83EC-C1FDF9B57D9B}"/>
                    </a:ext>
                  </a:extLst>
                </p14:cNvPr>
                <p14:cNvContentPartPr/>
                <p14:nvPr/>
              </p14:nvContentPartPr>
              <p14:xfrm>
                <a:off x="8246622" y="3617445"/>
                <a:ext cx="119520" cy="102960"/>
              </p14:xfrm>
            </p:contentPart>
          </mc:Choice>
          <mc:Fallback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F42A26BF-95C7-1CA5-83EC-C1FDF9B57D9B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8237622" y="3608805"/>
                  <a:ext cx="1371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9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57354534-508A-05EB-F8D7-8CD50DFC071F}"/>
                    </a:ext>
                  </a:extLst>
                </p14:cNvPr>
                <p14:cNvContentPartPr/>
                <p14:nvPr/>
              </p14:nvContentPartPr>
              <p14:xfrm>
                <a:off x="4839222" y="4251765"/>
                <a:ext cx="214920" cy="143280"/>
              </p14:xfrm>
            </p:contentPart>
          </mc:Choice>
          <mc:Fallback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57354534-508A-05EB-F8D7-8CD50DFC071F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4830582" y="4243125"/>
                  <a:ext cx="2325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1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53E9FAAA-37A4-02EF-FC2B-722A94548435}"/>
                    </a:ext>
                  </a:extLst>
                </p14:cNvPr>
                <p14:cNvContentPartPr/>
                <p14:nvPr/>
              </p14:nvContentPartPr>
              <p14:xfrm>
                <a:off x="5085462" y="4230165"/>
                <a:ext cx="236520" cy="111600"/>
              </p14:xfrm>
            </p:contentPart>
          </mc:Choice>
          <mc:Fallback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53E9FAAA-37A4-02EF-FC2B-722A94548435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5076462" y="4221165"/>
                  <a:ext cx="2541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3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B3597ABA-E7AE-052E-9A00-78D3685ED2FE}"/>
                    </a:ext>
                  </a:extLst>
                </p14:cNvPr>
                <p14:cNvContentPartPr/>
                <p14:nvPr/>
              </p14:nvContentPartPr>
              <p14:xfrm>
                <a:off x="5525022" y="4208925"/>
                <a:ext cx="128520" cy="72000"/>
              </p14:xfrm>
            </p:contentPart>
          </mc:Choice>
          <mc:Fallback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B3597ABA-E7AE-052E-9A00-78D3685ED2FE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5516382" y="4199925"/>
                  <a:ext cx="1461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5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2969CCE0-7D10-36E7-6FA6-CA6158C25C91}"/>
                    </a:ext>
                  </a:extLst>
                </p14:cNvPr>
                <p14:cNvContentPartPr/>
                <p14:nvPr/>
              </p14:nvContentPartPr>
              <p14:xfrm>
                <a:off x="5730582" y="4199925"/>
                <a:ext cx="90720" cy="230400"/>
              </p14:xfrm>
            </p:contentPart>
          </mc:Choice>
          <mc:Fallback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2969CCE0-7D10-36E7-6FA6-CA6158C25C91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5721942" y="4190925"/>
                  <a:ext cx="1083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7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C62E02DC-D58F-FC22-2983-64B6739DC15E}"/>
                    </a:ext>
                  </a:extLst>
                </p14:cNvPr>
                <p14:cNvContentPartPr/>
                <p14:nvPr/>
              </p14:nvContentPartPr>
              <p14:xfrm>
                <a:off x="5878542" y="4177965"/>
                <a:ext cx="153720" cy="119160"/>
              </p14:xfrm>
            </p:contentPart>
          </mc:Choice>
          <mc:Fallback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C62E02DC-D58F-FC22-2983-64B6739DC15E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5869902" y="4168965"/>
                  <a:ext cx="1713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9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F85A482F-1694-3882-36F3-F3C58CDB4AD3}"/>
                    </a:ext>
                  </a:extLst>
                </p14:cNvPr>
                <p14:cNvContentPartPr/>
                <p14:nvPr/>
              </p14:nvContentPartPr>
              <p14:xfrm>
                <a:off x="6108582" y="4166085"/>
                <a:ext cx="113760" cy="202680"/>
              </p14:xfrm>
            </p:contentPart>
          </mc:Choice>
          <mc:Fallback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F85A482F-1694-3882-36F3-F3C58CDB4AD3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6099582" y="4157085"/>
                  <a:ext cx="1314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1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711C3F39-A957-4A95-60FD-87E4C1032A31}"/>
                    </a:ext>
                  </a:extLst>
                </p14:cNvPr>
                <p14:cNvContentPartPr/>
                <p14:nvPr/>
              </p14:nvContentPartPr>
              <p14:xfrm>
                <a:off x="6293622" y="4014885"/>
                <a:ext cx="318600" cy="199800"/>
              </p14:xfrm>
            </p:contentPart>
          </mc:Choice>
          <mc:Fallback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711C3F39-A957-4A95-60FD-87E4C1032A31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6284622" y="4006245"/>
                  <a:ext cx="3362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3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46FD4199-895D-8041-AA63-B9582577E813}"/>
                    </a:ext>
                  </a:extLst>
                </p14:cNvPr>
                <p14:cNvContentPartPr/>
                <p14:nvPr/>
              </p14:nvContentPartPr>
              <p14:xfrm>
                <a:off x="6603582" y="4028925"/>
                <a:ext cx="13320" cy="65520"/>
              </p14:xfrm>
            </p:contentPart>
          </mc:Choice>
          <mc:Fallback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46FD4199-895D-8041-AA63-B9582577E813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6594582" y="4020285"/>
                  <a:ext cx="309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5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9A423BC4-C6C7-491A-75FB-2CBB0382E568}"/>
                    </a:ext>
                  </a:extLst>
                </p14:cNvPr>
                <p14:cNvContentPartPr/>
                <p14:nvPr/>
              </p14:nvContentPartPr>
              <p14:xfrm>
                <a:off x="6677382" y="4109565"/>
                <a:ext cx="189720" cy="72000"/>
              </p14:xfrm>
            </p:contentPart>
          </mc:Choice>
          <mc:Fallback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9A423BC4-C6C7-491A-75FB-2CBB0382E568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6668742" y="4100925"/>
                  <a:ext cx="2073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7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DDEFB4BC-EF89-AD39-AD14-6CBDA97540C7}"/>
                    </a:ext>
                  </a:extLst>
                </p14:cNvPr>
                <p14:cNvContentPartPr/>
                <p14:nvPr/>
              </p14:nvContentPartPr>
              <p14:xfrm>
                <a:off x="7091022" y="4125765"/>
                <a:ext cx="166320" cy="73440"/>
              </p14:xfrm>
            </p:contentPart>
          </mc:Choice>
          <mc:Fallback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DDEFB4BC-EF89-AD39-AD14-6CBDA97540C7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7082022" y="4117125"/>
                  <a:ext cx="1839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9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7E3A9358-FFE1-4275-14E5-C4BCB94FBC4F}"/>
                    </a:ext>
                  </a:extLst>
                </p14:cNvPr>
                <p14:cNvContentPartPr/>
                <p14:nvPr/>
              </p14:nvContentPartPr>
              <p14:xfrm>
                <a:off x="7064382" y="3995445"/>
                <a:ext cx="288000" cy="373320"/>
              </p14:xfrm>
            </p:contentPart>
          </mc:Choice>
          <mc:Fallback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7E3A9358-FFE1-4275-14E5-C4BCB94FBC4F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7055742" y="3986445"/>
                  <a:ext cx="30564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1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DA80C731-EDEB-BBFA-E316-28AA01D1B6DB}"/>
                    </a:ext>
                  </a:extLst>
                </p14:cNvPr>
                <p14:cNvContentPartPr/>
                <p14:nvPr/>
              </p14:nvContentPartPr>
              <p14:xfrm>
                <a:off x="7528782" y="3994365"/>
                <a:ext cx="219960" cy="196560"/>
              </p14:xfrm>
            </p:contentPart>
          </mc:Choice>
          <mc:Fallback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DA80C731-EDEB-BBFA-E316-28AA01D1B6DB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7520142" y="3985365"/>
                  <a:ext cx="2376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3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37DC69A0-45BA-204F-0DE3-B07D9FAFC8FE}"/>
                    </a:ext>
                  </a:extLst>
                </p14:cNvPr>
                <p14:cNvContentPartPr/>
                <p14:nvPr/>
              </p14:nvContentPartPr>
              <p14:xfrm>
                <a:off x="7872582" y="3991485"/>
                <a:ext cx="349200" cy="116640"/>
              </p14:xfrm>
            </p:contentPart>
          </mc:Choice>
          <mc:Fallback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37DC69A0-45BA-204F-0DE3-B07D9FAFC8FE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7863582" y="3982845"/>
                  <a:ext cx="3668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5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ED828AB2-D587-E3BE-4754-26A26AAF27F4}"/>
                    </a:ext>
                  </a:extLst>
                </p14:cNvPr>
                <p14:cNvContentPartPr/>
                <p14:nvPr/>
              </p14:nvContentPartPr>
              <p14:xfrm>
                <a:off x="8166702" y="3929565"/>
                <a:ext cx="4680" cy="12960"/>
              </p14:xfrm>
            </p:contentPart>
          </mc:Choice>
          <mc:Fallback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ED828AB2-D587-E3BE-4754-26A26AAF27F4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8157702" y="3920925"/>
                  <a:ext cx="223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7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560DA931-7BA4-779A-4EA2-B98B809BDF71}"/>
                    </a:ext>
                  </a:extLst>
                </p14:cNvPr>
                <p14:cNvContentPartPr/>
                <p14:nvPr/>
              </p14:nvContentPartPr>
              <p14:xfrm>
                <a:off x="4949022" y="4596645"/>
                <a:ext cx="150480" cy="84240"/>
              </p14:xfrm>
            </p:contentPart>
          </mc:Choice>
          <mc:Fallback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560DA931-7BA4-779A-4EA2-B98B809BDF71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4940382" y="4588005"/>
                  <a:ext cx="1681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9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84365D57-A84E-F8E0-3FDC-43FAF3DAEAD4}"/>
                    </a:ext>
                  </a:extLst>
                </p14:cNvPr>
                <p14:cNvContentPartPr/>
                <p14:nvPr/>
              </p14:nvContentPartPr>
              <p14:xfrm>
                <a:off x="5104542" y="4521765"/>
                <a:ext cx="113760" cy="161280"/>
              </p14:xfrm>
            </p:contentPart>
          </mc:Choice>
          <mc:Fallback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84365D57-A84E-F8E0-3FDC-43FAF3DAEAD4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5095902" y="4512765"/>
                  <a:ext cx="1314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1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BB81F6B9-6547-6E34-BF73-5668875C6138}"/>
                    </a:ext>
                  </a:extLst>
                </p14:cNvPr>
                <p14:cNvContentPartPr/>
                <p14:nvPr/>
              </p14:nvContentPartPr>
              <p14:xfrm>
                <a:off x="5258982" y="4537965"/>
                <a:ext cx="89640" cy="139320"/>
              </p14:xfrm>
            </p:contentPart>
          </mc:Choice>
          <mc:Fallback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BB81F6B9-6547-6E34-BF73-5668875C6138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5250342" y="4529325"/>
                  <a:ext cx="1072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3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15B0009C-0B37-EC26-D4DA-9D9711E8659D}"/>
                    </a:ext>
                  </a:extLst>
                </p14:cNvPr>
                <p14:cNvContentPartPr/>
                <p14:nvPr/>
              </p14:nvContentPartPr>
              <p14:xfrm>
                <a:off x="5443662" y="4417725"/>
                <a:ext cx="208800" cy="223560"/>
              </p14:xfrm>
            </p:contentPart>
          </mc:Choice>
          <mc:Fallback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15B0009C-0B37-EC26-D4DA-9D9711E8659D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5435022" y="4409085"/>
                  <a:ext cx="2264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5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6F9DA62E-573E-828A-B338-FF1334FCC81E}"/>
                    </a:ext>
                  </a:extLst>
                </p14:cNvPr>
                <p14:cNvContentPartPr/>
                <p14:nvPr/>
              </p14:nvContentPartPr>
              <p14:xfrm>
                <a:off x="5783502" y="4427805"/>
                <a:ext cx="191160" cy="207720"/>
              </p14:xfrm>
            </p:contentPart>
          </mc:Choice>
          <mc:Fallback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6F9DA62E-573E-828A-B338-FF1334FCC81E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5774502" y="4419165"/>
                  <a:ext cx="2088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7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7FB96C89-5516-6E2A-5DC5-6DD753D6E7C6}"/>
                    </a:ext>
                  </a:extLst>
                </p14:cNvPr>
                <p14:cNvContentPartPr/>
                <p14:nvPr/>
              </p14:nvContentPartPr>
              <p14:xfrm>
                <a:off x="6274542" y="4463805"/>
                <a:ext cx="159480" cy="285120"/>
              </p14:xfrm>
            </p:contentPart>
          </mc:Choice>
          <mc:Fallback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7FB96C89-5516-6E2A-5DC5-6DD753D6E7C6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6265542" y="4454805"/>
                  <a:ext cx="17712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9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0ACC5E33-19F2-1FF4-A7D8-5AB78153074D}"/>
                    </a:ext>
                  </a:extLst>
                </p14:cNvPr>
                <p14:cNvContentPartPr/>
                <p14:nvPr/>
              </p14:nvContentPartPr>
              <p14:xfrm>
                <a:off x="6481542" y="4468125"/>
                <a:ext cx="292320" cy="106200"/>
              </p14:xfrm>
            </p:contentPart>
          </mc:Choice>
          <mc:Fallback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0ACC5E33-19F2-1FF4-A7D8-5AB78153074D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6472902" y="4459125"/>
                  <a:ext cx="3099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1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06FACDC3-3A77-12A4-8679-D35B52582D5D}"/>
                    </a:ext>
                  </a:extLst>
                </p14:cNvPr>
                <p14:cNvContentPartPr/>
                <p14:nvPr/>
              </p14:nvContentPartPr>
              <p14:xfrm>
                <a:off x="6940902" y="4481805"/>
                <a:ext cx="143640" cy="100080"/>
              </p14:xfrm>
            </p:contentPart>
          </mc:Choice>
          <mc:Fallback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06FACDC3-3A77-12A4-8679-D35B52582D5D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6932262" y="4472805"/>
                  <a:ext cx="1612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3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C06B19D2-E35A-CC7D-7264-378C8E3FBACC}"/>
                    </a:ext>
                  </a:extLst>
                </p14:cNvPr>
                <p14:cNvContentPartPr/>
                <p14:nvPr/>
              </p14:nvContentPartPr>
              <p14:xfrm>
                <a:off x="7148982" y="4476765"/>
                <a:ext cx="266040" cy="101880"/>
              </p14:xfrm>
            </p:contentPart>
          </mc:Choice>
          <mc:Fallback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C06B19D2-E35A-CC7D-7264-378C8E3FBACC}"/>
                    </a:ext>
                  </a:extLst>
                </p:cNvPr>
                <p:cNvPicPr/>
                <p:nvPr/>
              </p:nvPicPr>
              <p:blipFill>
                <a:blip r:embed="rId884"/>
                <a:stretch>
                  <a:fillRect/>
                </a:stretch>
              </p:blipFill>
              <p:spPr>
                <a:xfrm>
                  <a:off x="7139982" y="4468125"/>
                  <a:ext cx="2836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5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91784BE4-60E8-1ACB-E64B-C8EAFD79CCB9}"/>
                    </a:ext>
                  </a:extLst>
                </p14:cNvPr>
                <p14:cNvContentPartPr/>
                <p14:nvPr/>
              </p14:nvContentPartPr>
              <p14:xfrm>
                <a:off x="5083662" y="4865205"/>
                <a:ext cx="191520" cy="210240"/>
              </p14:xfrm>
            </p:contentPart>
          </mc:Choice>
          <mc:Fallback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91784BE4-60E8-1ACB-E64B-C8EAFD79CCB9}"/>
                    </a:ext>
                  </a:extLst>
                </p:cNvPr>
                <p:cNvPicPr/>
                <p:nvPr/>
              </p:nvPicPr>
              <p:blipFill>
                <a:blip r:embed="rId886"/>
                <a:stretch>
                  <a:fillRect/>
                </a:stretch>
              </p:blipFill>
              <p:spPr>
                <a:xfrm>
                  <a:off x="5074662" y="4856205"/>
                  <a:ext cx="2091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7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7F14C773-38E1-EEAE-33B4-F11A337944DB}"/>
                    </a:ext>
                  </a:extLst>
                </p14:cNvPr>
                <p14:cNvContentPartPr/>
                <p14:nvPr/>
              </p14:nvContentPartPr>
              <p14:xfrm>
                <a:off x="5346462" y="4807965"/>
                <a:ext cx="345600" cy="165240"/>
              </p14:xfrm>
            </p:contentPart>
          </mc:Choice>
          <mc:Fallback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7F14C773-38E1-EEAE-33B4-F11A337944DB}"/>
                    </a:ext>
                  </a:extLst>
                </p:cNvPr>
                <p:cNvPicPr/>
                <p:nvPr/>
              </p:nvPicPr>
              <p:blipFill>
                <a:blip r:embed="rId888"/>
                <a:stretch>
                  <a:fillRect/>
                </a:stretch>
              </p:blipFill>
              <p:spPr>
                <a:xfrm>
                  <a:off x="5337822" y="4799325"/>
                  <a:ext cx="3632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9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087B5C97-FE97-3ACB-2FE4-FE7AB041A9D0}"/>
                    </a:ext>
                  </a:extLst>
                </p14:cNvPr>
                <p14:cNvContentPartPr/>
                <p14:nvPr/>
              </p14:nvContentPartPr>
              <p14:xfrm>
                <a:off x="5791062" y="4854765"/>
                <a:ext cx="144720" cy="97920"/>
              </p14:xfrm>
            </p:contentPart>
          </mc:Choice>
          <mc:Fallback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087B5C97-FE97-3ACB-2FE4-FE7AB041A9D0}"/>
                    </a:ext>
                  </a:extLst>
                </p:cNvPr>
                <p:cNvPicPr/>
                <p:nvPr/>
              </p:nvPicPr>
              <p:blipFill>
                <a:blip r:embed="rId890"/>
                <a:stretch>
                  <a:fillRect/>
                </a:stretch>
              </p:blipFill>
              <p:spPr>
                <a:xfrm>
                  <a:off x="5782062" y="4845765"/>
                  <a:ext cx="1623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1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CB4B053F-6613-382E-A7DA-9ABA9E301BF9}"/>
                    </a:ext>
                  </a:extLst>
                </p14:cNvPr>
                <p14:cNvContentPartPr/>
                <p14:nvPr/>
              </p14:nvContentPartPr>
              <p14:xfrm>
                <a:off x="5960622" y="4834965"/>
                <a:ext cx="86760" cy="104760"/>
              </p14:xfrm>
            </p:contentPart>
          </mc:Choice>
          <mc:Fallback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CB4B053F-6613-382E-A7DA-9ABA9E301BF9}"/>
                    </a:ext>
                  </a:extLst>
                </p:cNvPr>
                <p:cNvPicPr/>
                <p:nvPr/>
              </p:nvPicPr>
              <p:blipFill>
                <a:blip r:embed="rId892"/>
                <a:stretch>
                  <a:fillRect/>
                </a:stretch>
              </p:blipFill>
              <p:spPr>
                <a:xfrm>
                  <a:off x="5951622" y="4825965"/>
                  <a:ext cx="1044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3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29F7E835-AD1A-3A07-5121-BBA351FD7C9E}"/>
                    </a:ext>
                  </a:extLst>
                </p14:cNvPr>
                <p14:cNvContentPartPr/>
                <p14:nvPr/>
              </p14:nvContentPartPr>
              <p14:xfrm>
                <a:off x="6290742" y="4851885"/>
                <a:ext cx="110520" cy="302400"/>
              </p14:xfrm>
            </p:contentPart>
          </mc:Choice>
          <mc:Fallback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29F7E835-AD1A-3A07-5121-BBA351FD7C9E}"/>
                    </a:ext>
                  </a:extLst>
                </p:cNvPr>
                <p:cNvPicPr/>
                <p:nvPr/>
              </p:nvPicPr>
              <p:blipFill>
                <a:blip r:embed="rId894"/>
                <a:stretch>
                  <a:fillRect/>
                </a:stretch>
              </p:blipFill>
              <p:spPr>
                <a:xfrm>
                  <a:off x="6282102" y="4842885"/>
                  <a:ext cx="12816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5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1CBB5D2E-8FAC-98C1-C066-A714F741FCB9}"/>
                    </a:ext>
                  </a:extLst>
                </p14:cNvPr>
                <p14:cNvContentPartPr/>
                <p14:nvPr/>
              </p14:nvContentPartPr>
              <p14:xfrm>
                <a:off x="6507462" y="4842165"/>
                <a:ext cx="382320" cy="76320"/>
              </p14:xfrm>
            </p:contentPart>
          </mc:Choice>
          <mc:Fallback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1CBB5D2E-8FAC-98C1-C066-A714F741FCB9}"/>
                    </a:ext>
                  </a:extLst>
                </p:cNvPr>
                <p:cNvPicPr/>
                <p:nvPr/>
              </p:nvPicPr>
              <p:blipFill>
                <a:blip r:embed="rId896"/>
                <a:stretch>
                  <a:fillRect/>
                </a:stretch>
              </p:blipFill>
              <p:spPr>
                <a:xfrm>
                  <a:off x="6498462" y="4833525"/>
                  <a:ext cx="3999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7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45F68D3F-BF5D-D814-6A75-12AF4D5873E4}"/>
                    </a:ext>
                  </a:extLst>
                </p14:cNvPr>
                <p14:cNvContentPartPr/>
                <p14:nvPr/>
              </p14:nvContentPartPr>
              <p14:xfrm>
                <a:off x="7147542" y="4804005"/>
                <a:ext cx="197280" cy="111240"/>
              </p14:xfrm>
            </p:contentPart>
          </mc:Choice>
          <mc:Fallback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45F68D3F-BF5D-D814-6A75-12AF4D5873E4}"/>
                    </a:ext>
                  </a:extLst>
                </p:cNvPr>
                <p:cNvPicPr/>
                <p:nvPr/>
              </p:nvPicPr>
              <p:blipFill>
                <a:blip r:embed="rId898"/>
                <a:stretch>
                  <a:fillRect/>
                </a:stretch>
              </p:blipFill>
              <p:spPr>
                <a:xfrm>
                  <a:off x="7138902" y="4795005"/>
                  <a:ext cx="2149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9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786DDCAE-B758-DCBD-93C5-945C736D5E19}"/>
                    </a:ext>
                  </a:extLst>
                </p14:cNvPr>
                <p14:cNvContentPartPr/>
                <p14:nvPr/>
              </p14:nvContentPartPr>
              <p14:xfrm>
                <a:off x="7326822" y="4701405"/>
                <a:ext cx="40320" cy="70200"/>
              </p14:xfrm>
            </p:contentPart>
          </mc:Choice>
          <mc:Fallback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786DDCAE-B758-DCBD-93C5-945C736D5E19}"/>
                    </a:ext>
                  </a:extLst>
                </p:cNvPr>
                <p:cNvPicPr/>
                <p:nvPr/>
              </p:nvPicPr>
              <p:blipFill>
                <a:blip r:embed="rId900"/>
                <a:stretch>
                  <a:fillRect/>
                </a:stretch>
              </p:blipFill>
              <p:spPr>
                <a:xfrm>
                  <a:off x="7317822" y="4692405"/>
                  <a:ext cx="579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1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E0B3CFFC-4770-90D7-99AE-5BF4CBA13B9B}"/>
                    </a:ext>
                  </a:extLst>
                </p14:cNvPr>
                <p14:cNvContentPartPr/>
                <p14:nvPr/>
              </p14:nvContentPartPr>
              <p14:xfrm>
                <a:off x="7377582" y="4640205"/>
                <a:ext cx="405000" cy="262800"/>
              </p14:xfrm>
            </p:contentPart>
          </mc:Choice>
          <mc:Fallback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E0B3CFFC-4770-90D7-99AE-5BF4CBA13B9B}"/>
                    </a:ext>
                  </a:extLst>
                </p:cNvPr>
                <p:cNvPicPr/>
                <p:nvPr/>
              </p:nvPicPr>
              <p:blipFill>
                <a:blip r:embed="rId902"/>
                <a:stretch>
                  <a:fillRect/>
                </a:stretch>
              </p:blipFill>
              <p:spPr>
                <a:xfrm>
                  <a:off x="7368582" y="4631565"/>
                  <a:ext cx="42264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3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351CBFF3-BC82-4F42-0BA5-A089C9D4E914}"/>
                    </a:ext>
                  </a:extLst>
                </p14:cNvPr>
                <p14:cNvContentPartPr/>
                <p14:nvPr/>
              </p14:nvContentPartPr>
              <p14:xfrm>
                <a:off x="7713822" y="4784205"/>
                <a:ext cx="55080" cy="97200"/>
              </p14:xfrm>
            </p:contentPart>
          </mc:Choice>
          <mc:Fallback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351CBFF3-BC82-4F42-0BA5-A089C9D4E914}"/>
                    </a:ext>
                  </a:extLst>
                </p:cNvPr>
                <p:cNvPicPr/>
                <p:nvPr/>
              </p:nvPicPr>
              <p:blipFill>
                <a:blip r:embed="rId904"/>
                <a:stretch>
                  <a:fillRect/>
                </a:stretch>
              </p:blipFill>
              <p:spPr>
                <a:xfrm>
                  <a:off x="7704822" y="4775205"/>
                  <a:ext cx="727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5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F0CC73B1-9420-2A21-91CF-9680B8F279EC}"/>
                    </a:ext>
                  </a:extLst>
                </p14:cNvPr>
                <p14:cNvContentPartPr/>
                <p14:nvPr/>
              </p14:nvContentPartPr>
              <p14:xfrm>
                <a:off x="7875102" y="4397205"/>
                <a:ext cx="83160" cy="483120"/>
              </p14:xfrm>
            </p:contentPart>
          </mc:Choice>
          <mc:Fallback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F0CC73B1-9420-2A21-91CF-9680B8F279EC}"/>
                    </a:ext>
                  </a:extLst>
                </p:cNvPr>
                <p:cNvPicPr/>
                <p:nvPr/>
              </p:nvPicPr>
              <p:blipFill>
                <a:blip r:embed="rId906"/>
                <a:stretch>
                  <a:fillRect/>
                </a:stretch>
              </p:blipFill>
              <p:spPr>
                <a:xfrm>
                  <a:off x="7866102" y="4388565"/>
                  <a:ext cx="100800" cy="50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7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99F7AE76-4A38-AC8D-DFE7-7D2D729BFB83}"/>
                    </a:ext>
                  </a:extLst>
                </p14:cNvPr>
                <p14:cNvContentPartPr/>
                <p14:nvPr/>
              </p14:nvContentPartPr>
              <p14:xfrm>
                <a:off x="7098582" y="4963845"/>
                <a:ext cx="966240" cy="154080"/>
              </p14:xfrm>
            </p:contentPart>
          </mc:Choice>
          <mc:Fallback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99F7AE76-4A38-AC8D-DFE7-7D2D729BFB83}"/>
                    </a:ext>
                  </a:extLst>
                </p:cNvPr>
                <p:cNvPicPr/>
                <p:nvPr/>
              </p:nvPicPr>
              <p:blipFill>
                <a:blip r:embed="rId908"/>
                <a:stretch>
                  <a:fillRect/>
                </a:stretch>
              </p:blipFill>
              <p:spPr>
                <a:xfrm>
                  <a:off x="7089942" y="4954845"/>
                  <a:ext cx="9838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9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DF995589-6CE6-D3EE-4707-92CA7B122201}"/>
                    </a:ext>
                  </a:extLst>
                </p14:cNvPr>
                <p14:cNvContentPartPr/>
                <p14:nvPr/>
              </p14:nvContentPartPr>
              <p14:xfrm>
                <a:off x="210702" y="4530405"/>
                <a:ext cx="4622760" cy="113760"/>
              </p14:xfrm>
            </p:contentPart>
          </mc:Choice>
          <mc:Fallback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DF995589-6CE6-D3EE-4707-92CA7B122201}"/>
                    </a:ext>
                  </a:extLst>
                </p:cNvPr>
                <p:cNvPicPr/>
                <p:nvPr/>
              </p:nvPicPr>
              <p:blipFill>
                <a:blip r:embed="rId910"/>
                <a:stretch>
                  <a:fillRect/>
                </a:stretch>
              </p:blipFill>
              <p:spPr>
                <a:xfrm>
                  <a:off x="201702" y="4521765"/>
                  <a:ext cx="46404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1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9E279CAE-9FDF-F671-02C3-B7ABC6E5BDBE}"/>
                    </a:ext>
                  </a:extLst>
                </p14:cNvPr>
                <p14:cNvContentPartPr/>
                <p14:nvPr/>
              </p14:nvContentPartPr>
              <p14:xfrm>
                <a:off x="123222" y="4673325"/>
                <a:ext cx="205920" cy="153720"/>
              </p14:xfrm>
            </p:contentPart>
          </mc:Choice>
          <mc:Fallback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9E279CAE-9FDF-F671-02C3-B7ABC6E5BDBE}"/>
                    </a:ext>
                  </a:extLst>
                </p:cNvPr>
                <p:cNvPicPr/>
                <p:nvPr/>
              </p:nvPicPr>
              <p:blipFill>
                <a:blip r:embed="rId912"/>
                <a:stretch>
                  <a:fillRect/>
                </a:stretch>
              </p:blipFill>
              <p:spPr>
                <a:xfrm>
                  <a:off x="114582" y="4664325"/>
                  <a:ext cx="2235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3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8483F0CE-4294-47A5-BFF2-DDBB96AFF1A3}"/>
                    </a:ext>
                  </a:extLst>
                </p14:cNvPr>
                <p14:cNvContentPartPr/>
                <p14:nvPr/>
              </p14:nvContentPartPr>
              <p14:xfrm>
                <a:off x="387102" y="4784565"/>
                <a:ext cx="70200" cy="26640"/>
              </p14:xfrm>
            </p:contentPart>
          </mc:Choice>
          <mc:Fallback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8483F0CE-4294-47A5-BFF2-DDBB96AFF1A3}"/>
                    </a:ext>
                  </a:extLst>
                </p:cNvPr>
                <p:cNvPicPr/>
                <p:nvPr/>
              </p:nvPicPr>
              <p:blipFill>
                <a:blip r:embed="rId914"/>
                <a:stretch>
                  <a:fillRect/>
                </a:stretch>
              </p:blipFill>
              <p:spPr>
                <a:xfrm>
                  <a:off x="378462" y="4775565"/>
                  <a:ext cx="878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5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F9A26ED9-9406-A427-AAA1-5C78493D6886}"/>
                    </a:ext>
                  </a:extLst>
                </p14:cNvPr>
                <p14:cNvContentPartPr/>
                <p14:nvPr/>
              </p14:nvContentPartPr>
              <p14:xfrm>
                <a:off x="398622" y="4643085"/>
                <a:ext cx="102240" cy="189000"/>
              </p14:xfrm>
            </p:contentPart>
          </mc:Choice>
          <mc:Fallback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F9A26ED9-9406-A427-AAA1-5C78493D6886}"/>
                    </a:ext>
                  </a:extLst>
                </p:cNvPr>
                <p:cNvPicPr/>
                <p:nvPr/>
              </p:nvPicPr>
              <p:blipFill>
                <a:blip r:embed="rId916"/>
                <a:stretch>
                  <a:fillRect/>
                </a:stretch>
              </p:blipFill>
              <p:spPr>
                <a:xfrm>
                  <a:off x="389982" y="4634085"/>
                  <a:ext cx="1198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7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4CD09434-5EF7-6F8F-0E1C-EF0AF0E1114E}"/>
                    </a:ext>
                  </a:extLst>
                </p14:cNvPr>
                <p14:cNvContentPartPr/>
                <p14:nvPr/>
              </p14:nvContentPartPr>
              <p14:xfrm>
                <a:off x="532182" y="4650645"/>
                <a:ext cx="205920" cy="160920"/>
              </p14:xfrm>
            </p:contentPart>
          </mc:Choice>
          <mc:Fallback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4CD09434-5EF7-6F8F-0E1C-EF0AF0E1114E}"/>
                    </a:ext>
                  </a:extLst>
                </p:cNvPr>
                <p:cNvPicPr/>
                <p:nvPr/>
              </p:nvPicPr>
              <p:blipFill>
                <a:blip r:embed="rId918"/>
                <a:stretch>
                  <a:fillRect/>
                </a:stretch>
              </p:blipFill>
              <p:spPr>
                <a:xfrm>
                  <a:off x="523182" y="4641645"/>
                  <a:ext cx="2235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9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CF549822-AE49-1123-1589-468B808207A5}"/>
                    </a:ext>
                  </a:extLst>
                </p14:cNvPr>
                <p14:cNvContentPartPr/>
                <p14:nvPr/>
              </p14:nvContentPartPr>
              <p14:xfrm>
                <a:off x="922062" y="4703925"/>
                <a:ext cx="218160" cy="84240"/>
              </p14:xfrm>
            </p:contentPart>
          </mc:Choice>
          <mc:Fallback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CF549822-AE49-1123-1589-468B808207A5}"/>
                    </a:ext>
                  </a:extLst>
                </p:cNvPr>
                <p:cNvPicPr/>
                <p:nvPr/>
              </p:nvPicPr>
              <p:blipFill>
                <a:blip r:embed="rId920"/>
                <a:stretch>
                  <a:fillRect/>
                </a:stretch>
              </p:blipFill>
              <p:spPr>
                <a:xfrm>
                  <a:off x="913062" y="4694925"/>
                  <a:ext cx="2358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1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09A2B70F-8B1D-C7E4-DA22-15B50AA7A0EB}"/>
                    </a:ext>
                  </a:extLst>
                </p14:cNvPr>
                <p14:cNvContentPartPr/>
                <p14:nvPr/>
              </p14:nvContentPartPr>
              <p14:xfrm>
                <a:off x="1115022" y="4690245"/>
                <a:ext cx="163440" cy="108000"/>
              </p14:xfrm>
            </p:contentPart>
          </mc:Choice>
          <mc:Fallback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09A2B70F-8B1D-C7E4-DA22-15B50AA7A0EB}"/>
                    </a:ext>
                  </a:extLst>
                </p:cNvPr>
                <p:cNvPicPr/>
                <p:nvPr/>
              </p:nvPicPr>
              <p:blipFill>
                <a:blip r:embed="rId922"/>
                <a:stretch>
                  <a:fillRect/>
                </a:stretch>
              </p:blipFill>
              <p:spPr>
                <a:xfrm>
                  <a:off x="1106382" y="4681245"/>
                  <a:ext cx="1810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3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A8088406-F780-A940-31CF-4C440DFD2C7B}"/>
                    </a:ext>
                  </a:extLst>
                </p14:cNvPr>
                <p14:cNvContentPartPr/>
                <p14:nvPr/>
              </p14:nvContentPartPr>
              <p14:xfrm>
                <a:off x="1441542" y="4636245"/>
                <a:ext cx="223200" cy="182880"/>
              </p14:xfrm>
            </p:contentPart>
          </mc:Choice>
          <mc:Fallback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A8088406-F780-A940-31CF-4C440DFD2C7B}"/>
                    </a:ext>
                  </a:extLst>
                </p:cNvPr>
                <p:cNvPicPr/>
                <p:nvPr/>
              </p:nvPicPr>
              <p:blipFill>
                <a:blip r:embed="rId924"/>
                <a:stretch>
                  <a:fillRect/>
                </a:stretch>
              </p:blipFill>
              <p:spPr>
                <a:xfrm>
                  <a:off x="1432902" y="4627245"/>
                  <a:ext cx="2408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5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372E16E2-FECB-90E5-7076-3B8528702544}"/>
                    </a:ext>
                  </a:extLst>
                </p14:cNvPr>
                <p14:cNvContentPartPr/>
                <p14:nvPr/>
              </p14:nvContentPartPr>
              <p14:xfrm>
                <a:off x="1895142" y="4740285"/>
                <a:ext cx="154440" cy="114480"/>
              </p14:xfrm>
            </p:contentPart>
          </mc:Choice>
          <mc:Fallback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372E16E2-FECB-90E5-7076-3B8528702544}"/>
                    </a:ext>
                  </a:extLst>
                </p:cNvPr>
                <p:cNvPicPr/>
                <p:nvPr/>
              </p:nvPicPr>
              <p:blipFill>
                <a:blip r:embed="rId926"/>
                <a:stretch>
                  <a:fillRect/>
                </a:stretch>
              </p:blipFill>
              <p:spPr>
                <a:xfrm>
                  <a:off x="1886142" y="4731285"/>
                  <a:ext cx="1720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7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BA84F29F-AA5D-FF48-5425-57CA8473E664}"/>
                    </a:ext>
                  </a:extLst>
                </p14:cNvPr>
                <p14:cNvContentPartPr/>
                <p14:nvPr/>
              </p14:nvContentPartPr>
              <p14:xfrm>
                <a:off x="2071182" y="4730205"/>
                <a:ext cx="648000" cy="110160"/>
              </p14:xfrm>
            </p:contentPart>
          </mc:Choice>
          <mc:Fallback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BA84F29F-AA5D-FF48-5425-57CA8473E664}"/>
                    </a:ext>
                  </a:extLst>
                </p:cNvPr>
                <p:cNvPicPr/>
                <p:nvPr/>
              </p:nvPicPr>
              <p:blipFill>
                <a:blip r:embed="rId928"/>
                <a:stretch>
                  <a:fillRect/>
                </a:stretch>
              </p:blipFill>
              <p:spPr>
                <a:xfrm>
                  <a:off x="2062542" y="4721565"/>
                  <a:ext cx="6656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9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A0603541-5DAF-F4CB-5320-866040906EF3}"/>
                    </a:ext>
                  </a:extLst>
                </p14:cNvPr>
                <p14:cNvContentPartPr/>
                <p14:nvPr/>
              </p14:nvContentPartPr>
              <p14:xfrm>
                <a:off x="2705862" y="4663605"/>
                <a:ext cx="18720" cy="9360"/>
              </p14:xfrm>
            </p:contentPart>
          </mc:Choice>
          <mc:Fallback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A0603541-5DAF-F4CB-5320-866040906EF3}"/>
                    </a:ext>
                  </a:extLst>
                </p:cNvPr>
                <p:cNvPicPr/>
                <p:nvPr/>
              </p:nvPicPr>
              <p:blipFill>
                <a:blip r:embed="rId930"/>
                <a:stretch>
                  <a:fillRect/>
                </a:stretch>
              </p:blipFill>
              <p:spPr>
                <a:xfrm>
                  <a:off x="2697222" y="4654965"/>
                  <a:ext cx="363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1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0E2C0C7D-CA4D-2F23-4FBB-FC17B9F03525}"/>
                    </a:ext>
                  </a:extLst>
                </p14:cNvPr>
                <p14:cNvContentPartPr/>
                <p14:nvPr/>
              </p14:nvContentPartPr>
              <p14:xfrm>
                <a:off x="2792262" y="4675845"/>
                <a:ext cx="125640" cy="161280"/>
              </p14:xfrm>
            </p:contentPart>
          </mc:Choice>
          <mc:Fallback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0E2C0C7D-CA4D-2F23-4FBB-FC17B9F03525}"/>
                    </a:ext>
                  </a:extLst>
                </p:cNvPr>
                <p:cNvPicPr/>
                <p:nvPr/>
              </p:nvPicPr>
              <p:blipFill>
                <a:blip r:embed="rId932"/>
                <a:stretch>
                  <a:fillRect/>
                </a:stretch>
              </p:blipFill>
              <p:spPr>
                <a:xfrm>
                  <a:off x="2783262" y="4666845"/>
                  <a:ext cx="1432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3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AC2282C2-4159-2F51-72CB-9ABF25AE4F06}"/>
                    </a:ext>
                  </a:extLst>
                </p14:cNvPr>
                <p14:cNvContentPartPr/>
                <p14:nvPr/>
              </p14:nvContentPartPr>
              <p14:xfrm>
                <a:off x="2956422" y="4651725"/>
                <a:ext cx="144360" cy="168840"/>
              </p14:xfrm>
            </p:contentPart>
          </mc:Choice>
          <mc:Fallback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AC2282C2-4159-2F51-72CB-9ABF25AE4F06}"/>
                    </a:ext>
                  </a:extLst>
                </p:cNvPr>
                <p:cNvPicPr/>
                <p:nvPr/>
              </p:nvPicPr>
              <p:blipFill>
                <a:blip r:embed="rId934"/>
                <a:stretch>
                  <a:fillRect/>
                </a:stretch>
              </p:blipFill>
              <p:spPr>
                <a:xfrm>
                  <a:off x="2947422" y="4643085"/>
                  <a:ext cx="1620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5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01964F89-20ED-23D8-323E-47710A550695}"/>
                    </a:ext>
                  </a:extLst>
                </p14:cNvPr>
                <p14:cNvContentPartPr/>
                <p14:nvPr/>
              </p14:nvContentPartPr>
              <p14:xfrm>
                <a:off x="3310302" y="4714725"/>
                <a:ext cx="123840" cy="197280"/>
              </p14:xfrm>
            </p:contentPart>
          </mc:Choice>
          <mc:Fallback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01964F89-20ED-23D8-323E-47710A550695}"/>
                    </a:ext>
                  </a:extLst>
                </p:cNvPr>
                <p:cNvPicPr/>
                <p:nvPr/>
              </p:nvPicPr>
              <p:blipFill>
                <a:blip r:embed="rId936"/>
                <a:stretch>
                  <a:fillRect/>
                </a:stretch>
              </p:blipFill>
              <p:spPr>
                <a:xfrm>
                  <a:off x="3301662" y="4706085"/>
                  <a:ext cx="1414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7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2B5193DC-1FA5-554E-9221-CD81DF950AFA}"/>
                    </a:ext>
                  </a:extLst>
                </p14:cNvPr>
                <p14:cNvContentPartPr/>
                <p14:nvPr/>
              </p14:nvContentPartPr>
              <p14:xfrm>
                <a:off x="3535662" y="4639485"/>
                <a:ext cx="206280" cy="159840"/>
              </p14:xfrm>
            </p:contentPart>
          </mc:Choice>
          <mc:Fallback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2B5193DC-1FA5-554E-9221-CD81DF950AFA}"/>
                    </a:ext>
                  </a:extLst>
                </p:cNvPr>
                <p:cNvPicPr/>
                <p:nvPr/>
              </p:nvPicPr>
              <p:blipFill>
                <a:blip r:embed="rId938"/>
                <a:stretch>
                  <a:fillRect/>
                </a:stretch>
              </p:blipFill>
              <p:spPr>
                <a:xfrm>
                  <a:off x="3527022" y="4630845"/>
                  <a:ext cx="2239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9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8785663B-DC4D-3C03-45FD-D7C5B50F1594}"/>
                    </a:ext>
                  </a:extLst>
                </p14:cNvPr>
                <p14:cNvContentPartPr/>
                <p14:nvPr/>
              </p14:nvContentPartPr>
              <p14:xfrm>
                <a:off x="3425142" y="4711485"/>
                <a:ext cx="83160" cy="91440"/>
              </p14:xfrm>
            </p:contentPart>
          </mc:Choice>
          <mc:Fallback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8785663B-DC4D-3C03-45FD-D7C5B50F1594}"/>
                    </a:ext>
                  </a:extLst>
                </p:cNvPr>
                <p:cNvPicPr/>
                <p:nvPr/>
              </p:nvPicPr>
              <p:blipFill>
                <a:blip r:embed="rId940"/>
                <a:stretch>
                  <a:fillRect/>
                </a:stretch>
              </p:blipFill>
              <p:spPr>
                <a:xfrm>
                  <a:off x="3416142" y="4702845"/>
                  <a:ext cx="1008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1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7D64CE27-576A-EF67-B2CA-5A6C1F5D58EC}"/>
                    </a:ext>
                  </a:extLst>
                </p14:cNvPr>
                <p14:cNvContentPartPr/>
                <p14:nvPr/>
              </p14:nvContentPartPr>
              <p14:xfrm>
                <a:off x="3832302" y="4654245"/>
                <a:ext cx="103680" cy="196200"/>
              </p14:xfrm>
            </p:contentPart>
          </mc:Choice>
          <mc:Fallback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7D64CE27-576A-EF67-B2CA-5A6C1F5D58EC}"/>
                    </a:ext>
                  </a:extLst>
                </p:cNvPr>
                <p:cNvPicPr/>
                <p:nvPr/>
              </p:nvPicPr>
              <p:blipFill>
                <a:blip r:embed="rId942"/>
                <a:stretch>
                  <a:fillRect/>
                </a:stretch>
              </p:blipFill>
              <p:spPr>
                <a:xfrm>
                  <a:off x="3823302" y="4645605"/>
                  <a:ext cx="1213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3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44C3AC1C-D7FF-1A3B-EC14-F81E2C6271C4}"/>
                    </a:ext>
                  </a:extLst>
                </p14:cNvPr>
                <p14:cNvContentPartPr/>
                <p14:nvPr/>
              </p14:nvContentPartPr>
              <p14:xfrm>
                <a:off x="3942462" y="4656045"/>
                <a:ext cx="280800" cy="130680"/>
              </p14:xfrm>
            </p:contentPart>
          </mc:Choice>
          <mc:Fallback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44C3AC1C-D7FF-1A3B-EC14-F81E2C6271C4}"/>
                    </a:ext>
                  </a:extLst>
                </p:cNvPr>
                <p:cNvPicPr/>
                <p:nvPr/>
              </p:nvPicPr>
              <p:blipFill>
                <a:blip r:embed="rId944"/>
                <a:stretch>
                  <a:fillRect/>
                </a:stretch>
              </p:blipFill>
              <p:spPr>
                <a:xfrm>
                  <a:off x="3933462" y="4647405"/>
                  <a:ext cx="2984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5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42CFD001-85AD-6616-7E37-082B8CF70D98}"/>
                    </a:ext>
                  </a:extLst>
                </p14:cNvPr>
                <p14:cNvContentPartPr/>
                <p14:nvPr/>
              </p14:nvContentPartPr>
              <p14:xfrm>
                <a:off x="4210302" y="4645605"/>
                <a:ext cx="169560" cy="111240"/>
              </p14:xfrm>
            </p:contentPart>
          </mc:Choice>
          <mc:Fallback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42CFD001-85AD-6616-7E37-082B8CF70D98}"/>
                    </a:ext>
                  </a:extLst>
                </p:cNvPr>
                <p:cNvPicPr/>
                <p:nvPr/>
              </p:nvPicPr>
              <p:blipFill>
                <a:blip r:embed="rId946"/>
                <a:stretch>
                  <a:fillRect/>
                </a:stretch>
              </p:blipFill>
              <p:spPr>
                <a:xfrm>
                  <a:off x="4201302" y="4636605"/>
                  <a:ext cx="1872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7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151BB178-3E07-DE4C-CD8A-1E1E7E5800BC}"/>
                    </a:ext>
                  </a:extLst>
                </p14:cNvPr>
                <p14:cNvContentPartPr/>
                <p14:nvPr/>
              </p14:nvContentPartPr>
              <p14:xfrm>
                <a:off x="4433502" y="4656045"/>
                <a:ext cx="81360" cy="113760"/>
              </p14:xfrm>
            </p:contentPart>
          </mc:Choice>
          <mc:Fallback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151BB178-3E07-DE4C-CD8A-1E1E7E5800BC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4424862" y="4647045"/>
                  <a:ext cx="990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9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8F8D53DE-B056-8CBA-C842-ECD4FE1E6E19}"/>
                    </a:ext>
                  </a:extLst>
                </p14:cNvPr>
                <p14:cNvContentPartPr/>
                <p14:nvPr/>
              </p14:nvContentPartPr>
              <p14:xfrm>
                <a:off x="4594422" y="4562085"/>
                <a:ext cx="81720" cy="248760"/>
              </p14:xfrm>
            </p:contentPart>
          </mc:Choice>
          <mc:Fallback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8F8D53DE-B056-8CBA-C842-ECD4FE1E6E19}"/>
                    </a:ext>
                  </a:extLst>
                </p:cNvPr>
                <p:cNvPicPr/>
                <p:nvPr/>
              </p:nvPicPr>
              <p:blipFill>
                <a:blip r:embed="rId950"/>
                <a:stretch>
                  <a:fillRect/>
                </a:stretch>
              </p:blipFill>
              <p:spPr>
                <a:xfrm>
                  <a:off x="4585782" y="4553445"/>
                  <a:ext cx="993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1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C373309C-83E7-6EDA-6D76-4F861341393E}"/>
                    </a:ext>
                  </a:extLst>
                </p14:cNvPr>
                <p14:cNvContentPartPr/>
                <p14:nvPr/>
              </p14:nvContentPartPr>
              <p14:xfrm>
                <a:off x="4840302" y="4633005"/>
                <a:ext cx="2947680" cy="497520"/>
              </p14:xfrm>
            </p:contentPart>
          </mc:Choice>
          <mc:Fallback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C373309C-83E7-6EDA-6D76-4F861341393E}"/>
                    </a:ext>
                  </a:extLst>
                </p:cNvPr>
                <p:cNvPicPr/>
                <p:nvPr/>
              </p:nvPicPr>
              <p:blipFill>
                <a:blip r:embed="rId952"/>
                <a:stretch>
                  <a:fillRect/>
                </a:stretch>
              </p:blipFill>
              <p:spPr>
                <a:xfrm>
                  <a:off x="4831662" y="4624365"/>
                  <a:ext cx="2965320" cy="51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3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F0134594-28F6-1B7E-C365-A44DCBD15E17}"/>
                    </a:ext>
                  </a:extLst>
                </p14:cNvPr>
                <p14:cNvContentPartPr/>
                <p14:nvPr/>
              </p14:nvContentPartPr>
              <p14:xfrm>
                <a:off x="5166462" y="17445"/>
                <a:ext cx="421560" cy="365400"/>
              </p14:xfrm>
            </p:contentPart>
          </mc:Choice>
          <mc:Fallback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F0134594-28F6-1B7E-C365-A44DCBD15E17}"/>
                    </a:ext>
                  </a:extLst>
                </p:cNvPr>
                <p:cNvPicPr/>
                <p:nvPr/>
              </p:nvPicPr>
              <p:blipFill>
                <a:blip r:embed="rId954"/>
                <a:stretch>
                  <a:fillRect/>
                </a:stretch>
              </p:blipFill>
              <p:spPr>
                <a:xfrm>
                  <a:off x="5157462" y="8445"/>
                  <a:ext cx="43920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5">
              <p14:nvContentPartPr>
                <p14:cNvPr id="646" name="Freihand 645">
                  <a:extLst>
                    <a:ext uri="{FF2B5EF4-FFF2-40B4-BE49-F238E27FC236}">
                      <a16:creationId xmlns:a16="http://schemas.microsoft.com/office/drawing/2014/main" id="{89990063-89B9-3B80-302D-E642DE521B8F}"/>
                    </a:ext>
                  </a:extLst>
                </p14:cNvPr>
                <p14:cNvContentPartPr/>
                <p14:nvPr/>
              </p14:nvContentPartPr>
              <p14:xfrm>
                <a:off x="5132262" y="291765"/>
                <a:ext cx="472320" cy="402480"/>
              </p14:xfrm>
            </p:contentPart>
          </mc:Choice>
          <mc:Fallback>
            <p:pic>
              <p:nvPicPr>
                <p:cNvPr id="646" name="Freihand 645">
                  <a:extLst>
                    <a:ext uri="{FF2B5EF4-FFF2-40B4-BE49-F238E27FC236}">
                      <a16:creationId xmlns:a16="http://schemas.microsoft.com/office/drawing/2014/main" id="{89990063-89B9-3B80-302D-E642DE521B8F}"/>
                    </a:ext>
                  </a:extLst>
                </p:cNvPr>
                <p:cNvPicPr/>
                <p:nvPr/>
              </p:nvPicPr>
              <p:blipFill>
                <a:blip r:embed="rId956"/>
                <a:stretch>
                  <a:fillRect/>
                </a:stretch>
              </p:blipFill>
              <p:spPr>
                <a:xfrm>
                  <a:off x="5123262" y="283125"/>
                  <a:ext cx="48996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6D518536-216E-D88D-6326-739328AFF5AE}"/>
                    </a:ext>
                  </a:extLst>
                </p14:cNvPr>
                <p14:cNvContentPartPr/>
                <p14:nvPr/>
              </p14:nvContentPartPr>
              <p14:xfrm>
                <a:off x="4051182" y="337125"/>
                <a:ext cx="126360" cy="3297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6D518536-216E-D88D-6326-739328AFF5AE}"/>
                    </a:ext>
                  </a:extLst>
                </p:cNvPr>
                <p:cNvPicPr/>
                <p:nvPr/>
              </p:nvPicPr>
              <p:blipFill>
                <a:blip r:embed="rId958"/>
                <a:stretch>
                  <a:fillRect/>
                </a:stretch>
              </p:blipFill>
              <p:spPr>
                <a:xfrm>
                  <a:off x="4042542" y="328125"/>
                  <a:ext cx="14400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40EF17D4-F9DD-4771-49CD-F8D19E958D14}"/>
                    </a:ext>
                  </a:extLst>
                </p14:cNvPr>
                <p14:cNvContentPartPr/>
                <p14:nvPr/>
              </p14:nvContentPartPr>
              <p14:xfrm>
                <a:off x="4178622" y="184125"/>
                <a:ext cx="183240" cy="864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40EF17D4-F9DD-4771-49CD-F8D19E958D14}"/>
                    </a:ext>
                  </a:extLst>
                </p:cNvPr>
                <p:cNvPicPr/>
                <p:nvPr/>
              </p:nvPicPr>
              <p:blipFill>
                <a:blip r:embed="rId960"/>
                <a:stretch>
                  <a:fillRect/>
                </a:stretch>
              </p:blipFill>
              <p:spPr>
                <a:xfrm>
                  <a:off x="4169622" y="175485"/>
                  <a:ext cx="2008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BD075EC6-A6CE-CF4C-B5FC-246B2DE957E1}"/>
                    </a:ext>
                  </a:extLst>
                </p14:cNvPr>
                <p14:cNvContentPartPr/>
                <p14:nvPr/>
              </p14:nvContentPartPr>
              <p14:xfrm>
                <a:off x="4235862" y="205725"/>
                <a:ext cx="147600" cy="914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BD075EC6-A6CE-CF4C-B5FC-246B2DE957E1}"/>
                    </a:ext>
                  </a:extLst>
                </p:cNvPr>
                <p:cNvPicPr/>
                <p:nvPr/>
              </p:nvPicPr>
              <p:blipFill>
                <a:blip r:embed="rId962"/>
                <a:stretch>
                  <a:fillRect/>
                </a:stretch>
              </p:blipFill>
              <p:spPr>
                <a:xfrm>
                  <a:off x="4226862" y="196725"/>
                  <a:ext cx="1652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DD6607F0-8AF8-9B88-9810-6F4ED212CD3D}"/>
                    </a:ext>
                  </a:extLst>
                </p14:cNvPr>
                <p14:cNvContentPartPr/>
                <p14:nvPr/>
              </p14:nvContentPartPr>
              <p14:xfrm>
                <a:off x="4426662" y="89445"/>
                <a:ext cx="128520" cy="1404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DD6607F0-8AF8-9B88-9810-6F4ED212CD3D}"/>
                    </a:ext>
                  </a:extLst>
                </p:cNvPr>
                <p:cNvPicPr/>
                <p:nvPr/>
              </p:nvPicPr>
              <p:blipFill>
                <a:blip r:embed="rId964"/>
                <a:stretch>
                  <a:fillRect/>
                </a:stretch>
              </p:blipFill>
              <p:spPr>
                <a:xfrm>
                  <a:off x="4417662" y="80445"/>
                  <a:ext cx="1461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5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D826F5E6-4AF8-B2D4-A037-D0EFECF93738}"/>
                    </a:ext>
                  </a:extLst>
                </p14:cNvPr>
                <p14:cNvContentPartPr/>
                <p14:nvPr/>
              </p14:nvContentPartPr>
              <p14:xfrm>
                <a:off x="2596422" y="144525"/>
                <a:ext cx="138960" cy="26280"/>
              </p14:xfrm>
            </p:contentPart>
          </mc:Choice>
          <mc:Fallback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D826F5E6-4AF8-B2D4-A037-D0EFECF93738}"/>
                    </a:ext>
                  </a:extLst>
                </p:cNvPr>
                <p:cNvPicPr/>
                <p:nvPr/>
              </p:nvPicPr>
              <p:blipFill>
                <a:blip r:embed="rId966"/>
                <a:stretch>
                  <a:fillRect/>
                </a:stretch>
              </p:blipFill>
              <p:spPr>
                <a:xfrm>
                  <a:off x="2587782" y="135885"/>
                  <a:ext cx="1566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7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A615A1E9-8180-1246-55AE-7D237782127C}"/>
                    </a:ext>
                  </a:extLst>
                </p14:cNvPr>
                <p14:cNvContentPartPr/>
                <p14:nvPr/>
              </p14:nvContentPartPr>
              <p14:xfrm>
                <a:off x="2611182" y="211125"/>
                <a:ext cx="162360" cy="13320"/>
              </p14:xfrm>
            </p:contentPart>
          </mc:Choice>
          <mc:Fallback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A615A1E9-8180-1246-55AE-7D237782127C}"/>
                    </a:ext>
                  </a:extLst>
                </p:cNvPr>
                <p:cNvPicPr/>
                <p:nvPr/>
              </p:nvPicPr>
              <p:blipFill>
                <a:blip r:embed="rId968"/>
                <a:stretch>
                  <a:fillRect/>
                </a:stretch>
              </p:blipFill>
              <p:spPr>
                <a:xfrm>
                  <a:off x="2602182" y="202485"/>
                  <a:ext cx="1800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9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D5C50383-59D0-4262-3636-273CB37A2E9A}"/>
                    </a:ext>
                  </a:extLst>
                </p14:cNvPr>
                <p14:cNvContentPartPr/>
                <p14:nvPr/>
              </p14:nvContentPartPr>
              <p14:xfrm>
                <a:off x="2819982" y="108165"/>
                <a:ext cx="162000" cy="117360"/>
              </p14:xfrm>
            </p:contentPart>
          </mc:Choice>
          <mc:Fallback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D5C50383-59D0-4262-3636-273CB37A2E9A}"/>
                    </a:ext>
                  </a:extLst>
                </p:cNvPr>
                <p:cNvPicPr/>
                <p:nvPr/>
              </p:nvPicPr>
              <p:blipFill>
                <a:blip r:embed="rId970"/>
                <a:stretch>
                  <a:fillRect/>
                </a:stretch>
              </p:blipFill>
              <p:spPr>
                <a:xfrm>
                  <a:off x="2811342" y="99525"/>
                  <a:ext cx="1796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1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8A6AE341-2BD4-1F11-8139-D8BDE4248C05}"/>
                    </a:ext>
                  </a:extLst>
                </p14:cNvPr>
                <p14:cNvContentPartPr/>
                <p14:nvPr/>
              </p14:nvContentPartPr>
              <p14:xfrm>
                <a:off x="3039582" y="65685"/>
                <a:ext cx="19440" cy="188640"/>
              </p14:xfrm>
            </p:contentPart>
          </mc:Choice>
          <mc:Fallback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8A6AE341-2BD4-1F11-8139-D8BDE4248C05}"/>
                    </a:ext>
                  </a:extLst>
                </p:cNvPr>
                <p:cNvPicPr/>
                <p:nvPr/>
              </p:nvPicPr>
              <p:blipFill>
                <a:blip r:embed="rId972"/>
                <a:stretch>
                  <a:fillRect/>
                </a:stretch>
              </p:blipFill>
              <p:spPr>
                <a:xfrm>
                  <a:off x="3030582" y="56685"/>
                  <a:ext cx="370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3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CCC1D6BE-8FD2-24B6-C57D-FEAAD8D5933A}"/>
                    </a:ext>
                  </a:extLst>
                </p14:cNvPr>
                <p14:cNvContentPartPr/>
                <p14:nvPr/>
              </p14:nvContentPartPr>
              <p14:xfrm>
                <a:off x="3059742" y="118605"/>
                <a:ext cx="204480" cy="153720"/>
              </p14:xfrm>
            </p:contentPart>
          </mc:Choice>
          <mc:Fallback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CCC1D6BE-8FD2-24B6-C57D-FEAAD8D5933A}"/>
                    </a:ext>
                  </a:extLst>
                </p:cNvPr>
                <p:cNvPicPr/>
                <p:nvPr/>
              </p:nvPicPr>
              <p:blipFill>
                <a:blip r:embed="rId974"/>
                <a:stretch>
                  <a:fillRect/>
                </a:stretch>
              </p:blipFill>
              <p:spPr>
                <a:xfrm>
                  <a:off x="3050742" y="109965"/>
                  <a:ext cx="2221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5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747D0329-A5E2-D425-4075-445507C7DB28}"/>
                    </a:ext>
                  </a:extLst>
                </p14:cNvPr>
                <p14:cNvContentPartPr/>
                <p14:nvPr/>
              </p14:nvContentPartPr>
              <p14:xfrm>
                <a:off x="3292662" y="218685"/>
                <a:ext cx="43560" cy="47160"/>
              </p14:xfrm>
            </p:contentPart>
          </mc:Choice>
          <mc:Fallback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747D0329-A5E2-D425-4075-445507C7DB28}"/>
                    </a:ext>
                  </a:extLst>
                </p:cNvPr>
                <p:cNvPicPr/>
                <p:nvPr/>
              </p:nvPicPr>
              <p:blipFill>
                <a:blip r:embed="rId976"/>
                <a:stretch>
                  <a:fillRect/>
                </a:stretch>
              </p:blipFill>
              <p:spPr>
                <a:xfrm>
                  <a:off x="3284022" y="210045"/>
                  <a:ext cx="612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7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64F70790-9F29-0015-1F22-A6FCC2BCE6FC}"/>
                    </a:ext>
                  </a:extLst>
                </p14:cNvPr>
                <p14:cNvContentPartPr/>
                <p14:nvPr/>
              </p14:nvContentPartPr>
              <p14:xfrm>
                <a:off x="3394182" y="142005"/>
                <a:ext cx="96840" cy="17640"/>
              </p14:xfrm>
            </p:contentPart>
          </mc:Choice>
          <mc:Fallback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64F70790-9F29-0015-1F22-A6FCC2BCE6FC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3385542" y="133365"/>
                  <a:ext cx="1144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9">
              <p14:nvContentPartPr>
                <p14:cNvPr id="619" name="Freihand 618">
                  <a:extLst>
                    <a:ext uri="{FF2B5EF4-FFF2-40B4-BE49-F238E27FC236}">
                      <a16:creationId xmlns:a16="http://schemas.microsoft.com/office/drawing/2014/main" id="{4238CCCC-98FD-4053-DC32-D898C40346A6}"/>
                    </a:ext>
                  </a:extLst>
                </p14:cNvPr>
                <p14:cNvContentPartPr/>
                <p14:nvPr/>
              </p14:nvContentPartPr>
              <p14:xfrm>
                <a:off x="3484542" y="132285"/>
                <a:ext cx="163080" cy="136080"/>
              </p14:xfrm>
            </p:contentPart>
          </mc:Choice>
          <mc:Fallback>
            <p:pic>
              <p:nvPicPr>
                <p:cNvPr id="619" name="Freihand 618">
                  <a:extLst>
                    <a:ext uri="{FF2B5EF4-FFF2-40B4-BE49-F238E27FC236}">
                      <a16:creationId xmlns:a16="http://schemas.microsoft.com/office/drawing/2014/main" id="{4238CCCC-98FD-4053-DC32-D898C40346A6}"/>
                    </a:ext>
                  </a:extLst>
                </p:cNvPr>
                <p:cNvPicPr/>
                <p:nvPr/>
              </p:nvPicPr>
              <p:blipFill>
                <a:blip r:embed="rId980"/>
                <a:stretch>
                  <a:fillRect/>
                </a:stretch>
              </p:blipFill>
              <p:spPr>
                <a:xfrm>
                  <a:off x="3475902" y="123285"/>
                  <a:ext cx="1807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1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9A96E5F0-FFB9-212A-195E-1828F85AB941}"/>
                    </a:ext>
                  </a:extLst>
                </p14:cNvPr>
                <p14:cNvContentPartPr/>
                <p14:nvPr/>
              </p14:nvContentPartPr>
              <p14:xfrm>
                <a:off x="3686142" y="65325"/>
                <a:ext cx="164160" cy="197640"/>
              </p14:xfrm>
            </p:contentPart>
          </mc:Choice>
          <mc:Fallback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9A96E5F0-FFB9-212A-195E-1828F85AB941}"/>
                    </a:ext>
                  </a:extLst>
                </p:cNvPr>
                <p:cNvPicPr/>
                <p:nvPr/>
              </p:nvPicPr>
              <p:blipFill>
                <a:blip r:embed="rId982"/>
                <a:stretch>
                  <a:fillRect/>
                </a:stretch>
              </p:blipFill>
              <p:spPr>
                <a:xfrm>
                  <a:off x="3677502" y="56685"/>
                  <a:ext cx="1818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3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76BFCB50-0502-9412-9F75-579E2C2587C2}"/>
                    </a:ext>
                  </a:extLst>
                </p14:cNvPr>
                <p14:cNvContentPartPr/>
                <p14:nvPr/>
              </p14:nvContentPartPr>
              <p14:xfrm>
                <a:off x="3916182" y="137685"/>
                <a:ext cx="120240" cy="14760"/>
              </p14:xfrm>
            </p:contentPart>
          </mc:Choice>
          <mc:Fallback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76BFCB50-0502-9412-9F75-579E2C2587C2}"/>
                    </a:ext>
                  </a:extLst>
                </p:cNvPr>
                <p:cNvPicPr/>
                <p:nvPr/>
              </p:nvPicPr>
              <p:blipFill>
                <a:blip r:embed="rId984"/>
                <a:stretch>
                  <a:fillRect/>
                </a:stretch>
              </p:blipFill>
              <p:spPr>
                <a:xfrm>
                  <a:off x="3907182" y="129045"/>
                  <a:ext cx="1378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5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23510FB8-0199-6108-6BD8-7F2826C6A204}"/>
                    </a:ext>
                  </a:extLst>
                </p14:cNvPr>
                <p14:cNvContentPartPr/>
                <p14:nvPr/>
              </p14:nvContentPartPr>
              <p14:xfrm>
                <a:off x="3975222" y="108165"/>
                <a:ext cx="184320" cy="162360"/>
              </p14:xfrm>
            </p:contentPart>
          </mc:Choice>
          <mc:Fallback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23510FB8-0199-6108-6BD8-7F2826C6A204}"/>
                    </a:ext>
                  </a:extLst>
                </p:cNvPr>
                <p:cNvPicPr/>
                <p:nvPr/>
              </p:nvPicPr>
              <p:blipFill>
                <a:blip r:embed="rId986"/>
                <a:stretch>
                  <a:fillRect/>
                </a:stretch>
              </p:blipFill>
              <p:spPr>
                <a:xfrm>
                  <a:off x="3966582" y="99165"/>
                  <a:ext cx="2019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7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CCD47998-F965-85EC-240C-2AA6911D464F}"/>
                    </a:ext>
                  </a:extLst>
                </p14:cNvPr>
                <p14:cNvContentPartPr/>
                <p14:nvPr/>
              </p14:nvContentPartPr>
              <p14:xfrm>
                <a:off x="4178262" y="161445"/>
                <a:ext cx="73080" cy="86040"/>
              </p14:xfrm>
            </p:contentPart>
          </mc:Choice>
          <mc:Fallback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CCD47998-F965-85EC-240C-2AA6911D464F}"/>
                    </a:ext>
                  </a:extLst>
                </p:cNvPr>
                <p:cNvPicPr/>
                <p:nvPr/>
              </p:nvPicPr>
              <p:blipFill>
                <a:blip r:embed="rId988"/>
                <a:stretch>
                  <a:fillRect/>
                </a:stretch>
              </p:blipFill>
              <p:spPr>
                <a:xfrm>
                  <a:off x="4169262" y="152805"/>
                  <a:ext cx="907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9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7CEC29B7-B38C-D081-EE54-B3B0BB2CF7E9}"/>
                    </a:ext>
                  </a:extLst>
                </p14:cNvPr>
                <p14:cNvContentPartPr/>
                <p14:nvPr/>
              </p14:nvContentPartPr>
              <p14:xfrm>
                <a:off x="94422" y="4978245"/>
                <a:ext cx="154080" cy="330840"/>
              </p14:xfrm>
            </p:contentPart>
          </mc:Choice>
          <mc:Fallback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7CEC29B7-B38C-D081-EE54-B3B0BB2CF7E9}"/>
                    </a:ext>
                  </a:extLst>
                </p:cNvPr>
                <p:cNvPicPr/>
                <p:nvPr/>
              </p:nvPicPr>
              <p:blipFill>
                <a:blip r:embed="rId990"/>
                <a:stretch>
                  <a:fillRect/>
                </a:stretch>
              </p:blipFill>
              <p:spPr>
                <a:xfrm>
                  <a:off x="85422" y="4969605"/>
                  <a:ext cx="17172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1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DFF2F832-7B95-AB4E-3B5B-3EB52C5BA384}"/>
                    </a:ext>
                  </a:extLst>
                </p14:cNvPr>
                <p14:cNvContentPartPr/>
                <p14:nvPr/>
              </p14:nvContentPartPr>
              <p14:xfrm>
                <a:off x="256422" y="5099565"/>
                <a:ext cx="61920" cy="122040"/>
              </p14:xfrm>
            </p:contentPart>
          </mc:Choice>
          <mc:Fallback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DFF2F832-7B95-AB4E-3B5B-3EB52C5BA384}"/>
                    </a:ext>
                  </a:extLst>
                </p:cNvPr>
                <p:cNvPicPr/>
                <p:nvPr/>
              </p:nvPicPr>
              <p:blipFill>
                <a:blip r:embed="rId992"/>
                <a:stretch>
                  <a:fillRect/>
                </a:stretch>
              </p:blipFill>
              <p:spPr>
                <a:xfrm>
                  <a:off x="247422" y="5090925"/>
                  <a:ext cx="795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3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6E78A6E0-2CFA-D828-A99F-ED306F62909E}"/>
                    </a:ext>
                  </a:extLst>
                </p14:cNvPr>
                <p14:cNvContentPartPr/>
                <p14:nvPr/>
              </p14:nvContentPartPr>
              <p14:xfrm>
                <a:off x="353262" y="5119005"/>
                <a:ext cx="240480" cy="58680"/>
              </p14:xfrm>
            </p:contentPart>
          </mc:Choice>
          <mc:Fallback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6E78A6E0-2CFA-D828-A99F-ED306F62909E}"/>
                    </a:ext>
                  </a:extLst>
                </p:cNvPr>
                <p:cNvPicPr/>
                <p:nvPr/>
              </p:nvPicPr>
              <p:blipFill>
                <a:blip r:embed="rId994"/>
                <a:stretch>
                  <a:fillRect/>
                </a:stretch>
              </p:blipFill>
              <p:spPr>
                <a:xfrm>
                  <a:off x="344622" y="5110005"/>
                  <a:ext cx="2581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5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7EDE0B46-D7DF-6FB3-9C92-DE5477EA7767}"/>
                    </a:ext>
                  </a:extLst>
                </p14:cNvPr>
                <p14:cNvContentPartPr/>
                <p14:nvPr/>
              </p14:nvContentPartPr>
              <p14:xfrm>
                <a:off x="751062" y="5034765"/>
                <a:ext cx="93960" cy="107280"/>
              </p14:xfrm>
            </p:contentPart>
          </mc:Choice>
          <mc:Fallback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7EDE0B46-D7DF-6FB3-9C92-DE5477EA7767}"/>
                    </a:ext>
                  </a:extLst>
                </p:cNvPr>
                <p:cNvPicPr/>
                <p:nvPr/>
              </p:nvPicPr>
              <p:blipFill>
                <a:blip r:embed="rId996"/>
                <a:stretch>
                  <a:fillRect/>
                </a:stretch>
              </p:blipFill>
              <p:spPr>
                <a:xfrm>
                  <a:off x="742422" y="5025765"/>
                  <a:ext cx="1116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7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4EDB3A6B-AF68-6968-259B-20C6D347A912}"/>
                    </a:ext>
                  </a:extLst>
                </p14:cNvPr>
                <p14:cNvContentPartPr/>
                <p14:nvPr/>
              </p14:nvContentPartPr>
              <p14:xfrm>
                <a:off x="788502" y="5004525"/>
                <a:ext cx="134280" cy="221400"/>
              </p14:xfrm>
            </p:contentPart>
          </mc:Choice>
          <mc:Fallback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4EDB3A6B-AF68-6968-259B-20C6D347A912}"/>
                    </a:ext>
                  </a:extLst>
                </p:cNvPr>
                <p:cNvPicPr/>
                <p:nvPr/>
              </p:nvPicPr>
              <p:blipFill>
                <a:blip r:embed="rId998"/>
                <a:stretch>
                  <a:fillRect/>
                </a:stretch>
              </p:blipFill>
              <p:spPr>
                <a:xfrm>
                  <a:off x="779862" y="4995525"/>
                  <a:ext cx="1519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9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93756445-1A85-C30E-2458-5A1F8A0BBC01}"/>
                    </a:ext>
                  </a:extLst>
                </p14:cNvPr>
                <p14:cNvContentPartPr/>
                <p14:nvPr/>
              </p14:nvContentPartPr>
              <p14:xfrm>
                <a:off x="631182" y="4985445"/>
                <a:ext cx="72360" cy="208080"/>
              </p14:xfrm>
            </p:contentPart>
          </mc:Choice>
          <mc:Fallback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93756445-1A85-C30E-2458-5A1F8A0BBC01}"/>
                    </a:ext>
                  </a:extLst>
                </p:cNvPr>
                <p:cNvPicPr/>
                <p:nvPr/>
              </p:nvPicPr>
              <p:blipFill>
                <a:blip r:embed="rId1000"/>
                <a:stretch>
                  <a:fillRect/>
                </a:stretch>
              </p:blipFill>
              <p:spPr>
                <a:xfrm>
                  <a:off x="622542" y="4976805"/>
                  <a:ext cx="900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1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4509895F-DD8B-B225-BF79-D2F315A1A94B}"/>
                    </a:ext>
                  </a:extLst>
                </p14:cNvPr>
                <p14:cNvContentPartPr/>
                <p14:nvPr/>
              </p14:nvContentPartPr>
              <p14:xfrm>
                <a:off x="1063182" y="5102085"/>
                <a:ext cx="327240" cy="105120"/>
              </p14:xfrm>
            </p:contentPart>
          </mc:Choice>
          <mc:Fallback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4509895F-DD8B-B225-BF79-D2F315A1A94B}"/>
                    </a:ext>
                  </a:extLst>
                </p:cNvPr>
                <p:cNvPicPr/>
                <p:nvPr/>
              </p:nvPicPr>
              <p:blipFill>
                <a:blip r:embed="rId1002"/>
                <a:stretch>
                  <a:fillRect/>
                </a:stretch>
              </p:blipFill>
              <p:spPr>
                <a:xfrm>
                  <a:off x="1054182" y="5093445"/>
                  <a:ext cx="3448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3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409059DB-9495-BD0F-0C91-C02A1589EDEE}"/>
                    </a:ext>
                  </a:extLst>
                </p14:cNvPr>
                <p14:cNvContentPartPr/>
                <p14:nvPr/>
              </p14:nvContentPartPr>
              <p14:xfrm>
                <a:off x="1509222" y="5121525"/>
                <a:ext cx="98280" cy="54000"/>
              </p14:xfrm>
            </p:contentPart>
          </mc:Choice>
          <mc:Fallback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409059DB-9495-BD0F-0C91-C02A1589EDEE}"/>
                    </a:ext>
                  </a:extLst>
                </p:cNvPr>
                <p:cNvPicPr/>
                <p:nvPr/>
              </p:nvPicPr>
              <p:blipFill>
                <a:blip r:embed="rId1004"/>
                <a:stretch>
                  <a:fillRect/>
                </a:stretch>
              </p:blipFill>
              <p:spPr>
                <a:xfrm>
                  <a:off x="1500222" y="5112885"/>
                  <a:ext cx="1159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5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68C21A37-78DA-C6C5-FE18-40C9A046085B}"/>
                    </a:ext>
                  </a:extLst>
                </p14:cNvPr>
                <p14:cNvContentPartPr/>
                <p14:nvPr/>
              </p14:nvContentPartPr>
              <p14:xfrm>
                <a:off x="1633422" y="5038725"/>
                <a:ext cx="97920" cy="138240"/>
              </p14:xfrm>
            </p:contentPart>
          </mc:Choice>
          <mc:Fallback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68C21A37-78DA-C6C5-FE18-40C9A046085B}"/>
                    </a:ext>
                  </a:extLst>
                </p:cNvPr>
                <p:cNvPicPr/>
                <p:nvPr/>
              </p:nvPicPr>
              <p:blipFill>
                <a:blip r:embed="rId1006"/>
                <a:stretch>
                  <a:fillRect/>
                </a:stretch>
              </p:blipFill>
              <p:spPr>
                <a:xfrm>
                  <a:off x="1624782" y="5029725"/>
                  <a:ext cx="1155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7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78AFBCB6-57C8-F2F6-93ED-F7D3E91AAE97}"/>
                    </a:ext>
                  </a:extLst>
                </p14:cNvPr>
                <p14:cNvContentPartPr/>
                <p14:nvPr/>
              </p14:nvContentPartPr>
              <p14:xfrm>
                <a:off x="1774542" y="5003445"/>
                <a:ext cx="78480" cy="208440"/>
              </p14:xfrm>
            </p:contentPart>
          </mc:Choice>
          <mc:Fallback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78AFBCB6-57C8-F2F6-93ED-F7D3E91AAE97}"/>
                    </a:ext>
                  </a:extLst>
                </p:cNvPr>
                <p:cNvPicPr/>
                <p:nvPr/>
              </p:nvPicPr>
              <p:blipFill>
                <a:blip r:embed="rId1008"/>
                <a:stretch>
                  <a:fillRect/>
                </a:stretch>
              </p:blipFill>
              <p:spPr>
                <a:xfrm>
                  <a:off x="1765902" y="4994805"/>
                  <a:ext cx="961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9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4AF36A4C-7CEA-113B-4F27-AAEAB021B453}"/>
                    </a:ext>
                  </a:extLst>
                </p14:cNvPr>
                <p14:cNvContentPartPr/>
                <p14:nvPr/>
              </p14:nvContentPartPr>
              <p14:xfrm>
                <a:off x="1865622" y="5100645"/>
                <a:ext cx="379800" cy="74880"/>
              </p14:xfrm>
            </p:contentPart>
          </mc:Choice>
          <mc:Fallback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4AF36A4C-7CEA-113B-4F27-AAEAB021B453}"/>
                    </a:ext>
                  </a:extLst>
                </p:cNvPr>
                <p:cNvPicPr/>
                <p:nvPr/>
              </p:nvPicPr>
              <p:blipFill>
                <a:blip r:embed="rId1010"/>
                <a:stretch>
                  <a:fillRect/>
                </a:stretch>
              </p:blipFill>
              <p:spPr>
                <a:xfrm>
                  <a:off x="1856982" y="5091645"/>
                  <a:ext cx="3974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1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5BD13EDC-4232-0D51-7436-EB8F7F981732}"/>
                    </a:ext>
                  </a:extLst>
                </p14:cNvPr>
                <p14:cNvContentPartPr/>
                <p14:nvPr/>
              </p14:nvContentPartPr>
              <p14:xfrm>
                <a:off x="2174862" y="5025045"/>
                <a:ext cx="8280" cy="23400"/>
              </p14:xfrm>
            </p:contentPart>
          </mc:Choice>
          <mc:Fallback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5BD13EDC-4232-0D51-7436-EB8F7F981732}"/>
                    </a:ext>
                  </a:extLst>
                </p:cNvPr>
                <p:cNvPicPr/>
                <p:nvPr/>
              </p:nvPicPr>
              <p:blipFill>
                <a:blip r:embed="rId1012"/>
                <a:stretch>
                  <a:fillRect/>
                </a:stretch>
              </p:blipFill>
              <p:spPr>
                <a:xfrm>
                  <a:off x="2165862" y="5016405"/>
                  <a:ext cx="259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3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660EE185-FB78-5FF1-F834-1E79630CD45A}"/>
                    </a:ext>
                  </a:extLst>
                </p14:cNvPr>
                <p14:cNvContentPartPr/>
                <p14:nvPr/>
              </p14:nvContentPartPr>
              <p14:xfrm>
                <a:off x="2034822" y="5080485"/>
                <a:ext cx="97920" cy="92160"/>
              </p14:xfrm>
            </p:contentPart>
          </mc:Choice>
          <mc:Fallback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660EE185-FB78-5FF1-F834-1E79630CD45A}"/>
                    </a:ext>
                  </a:extLst>
                </p:cNvPr>
                <p:cNvPicPr/>
                <p:nvPr/>
              </p:nvPicPr>
              <p:blipFill>
                <a:blip r:embed="rId1014"/>
                <a:stretch>
                  <a:fillRect/>
                </a:stretch>
              </p:blipFill>
              <p:spPr>
                <a:xfrm>
                  <a:off x="2026182" y="5071845"/>
                  <a:ext cx="1155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5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8264D1DF-7A34-97D8-4E3C-2798C23AC285}"/>
                    </a:ext>
                  </a:extLst>
                </p14:cNvPr>
                <p14:cNvContentPartPr/>
                <p14:nvPr/>
              </p14:nvContentPartPr>
              <p14:xfrm>
                <a:off x="2210142" y="5103165"/>
                <a:ext cx="89280" cy="61560"/>
              </p14:xfrm>
            </p:contentPart>
          </mc:Choice>
          <mc:Fallback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8264D1DF-7A34-97D8-4E3C-2798C23AC285}"/>
                    </a:ext>
                  </a:extLst>
                </p:cNvPr>
                <p:cNvPicPr/>
                <p:nvPr/>
              </p:nvPicPr>
              <p:blipFill>
                <a:blip r:embed="rId1016"/>
                <a:stretch>
                  <a:fillRect/>
                </a:stretch>
              </p:blipFill>
              <p:spPr>
                <a:xfrm>
                  <a:off x="2201502" y="5094525"/>
                  <a:ext cx="1069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7">
              <p14:nvContentPartPr>
                <p14:cNvPr id="628" name="Freihand 627">
                  <a:extLst>
                    <a:ext uri="{FF2B5EF4-FFF2-40B4-BE49-F238E27FC236}">
                      <a16:creationId xmlns:a16="http://schemas.microsoft.com/office/drawing/2014/main" id="{819286BE-0AB7-3871-7354-FB51D12FA824}"/>
                    </a:ext>
                  </a:extLst>
                </p14:cNvPr>
                <p14:cNvContentPartPr/>
                <p14:nvPr/>
              </p14:nvContentPartPr>
              <p14:xfrm>
                <a:off x="2206902" y="4988685"/>
                <a:ext cx="9720" cy="8280"/>
              </p14:xfrm>
            </p:contentPart>
          </mc:Choice>
          <mc:Fallback>
            <p:pic>
              <p:nvPicPr>
                <p:cNvPr id="628" name="Freihand 627">
                  <a:extLst>
                    <a:ext uri="{FF2B5EF4-FFF2-40B4-BE49-F238E27FC236}">
                      <a16:creationId xmlns:a16="http://schemas.microsoft.com/office/drawing/2014/main" id="{819286BE-0AB7-3871-7354-FB51D12FA824}"/>
                    </a:ext>
                  </a:extLst>
                </p:cNvPr>
                <p:cNvPicPr/>
                <p:nvPr/>
              </p:nvPicPr>
              <p:blipFill>
                <a:blip r:embed="rId1018"/>
                <a:stretch>
                  <a:fillRect/>
                </a:stretch>
              </p:blipFill>
              <p:spPr>
                <a:xfrm>
                  <a:off x="2198262" y="4979685"/>
                  <a:ext cx="273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9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7A35C448-A8AC-AE70-CD70-7A3D4C32D471}"/>
                    </a:ext>
                  </a:extLst>
                </p14:cNvPr>
                <p14:cNvContentPartPr/>
                <p14:nvPr/>
              </p14:nvContentPartPr>
              <p14:xfrm>
                <a:off x="2602542" y="5099925"/>
                <a:ext cx="167040" cy="105840"/>
              </p14:xfrm>
            </p:contentPart>
          </mc:Choice>
          <mc:Fallback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7A35C448-A8AC-AE70-CD70-7A3D4C32D471}"/>
                    </a:ext>
                  </a:extLst>
                </p:cNvPr>
                <p:cNvPicPr/>
                <p:nvPr/>
              </p:nvPicPr>
              <p:blipFill>
                <a:blip r:embed="rId1020"/>
                <a:stretch>
                  <a:fillRect/>
                </a:stretch>
              </p:blipFill>
              <p:spPr>
                <a:xfrm>
                  <a:off x="2593902" y="5091285"/>
                  <a:ext cx="1846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1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9509ED9E-575C-E982-EB23-CA4CA9B88693}"/>
                    </a:ext>
                  </a:extLst>
                </p14:cNvPr>
                <p14:cNvContentPartPr/>
                <p14:nvPr/>
              </p14:nvContentPartPr>
              <p14:xfrm>
                <a:off x="2848062" y="5106765"/>
                <a:ext cx="111240" cy="22320"/>
              </p14:xfrm>
            </p:contentPart>
          </mc:Choice>
          <mc:Fallback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9509ED9E-575C-E982-EB23-CA4CA9B88693}"/>
                    </a:ext>
                  </a:extLst>
                </p:cNvPr>
                <p:cNvPicPr/>
                <p:nvPr/>
              </p:nvPicPr>
              <p:blipFill>
                <a:blip r:embed="rId1022"/>
                <a:stretch>
                  <a:fillRect/>
                </a:stretch>
              </p:blipFill>
              <p:spPr>
                <a:xfrm>
                  <a:off x="2839062" y="5098125"/>
                  <a:ext cx="1288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3">
              <p14:nvContentPartPr>
                <p14:cNvPr id="632" name="Freihand 631">
                  <a:extLst>
                    <a:ext uri="{FF2B5EF4-FFF2-40B4-BE49-F238E27FC236}">
                      <a16:creationId xmlns:a16="http://schemas.microsoft.com/office/drawing/2014/main" id="{7D572779-E935-0A3C-0F9A-949E49DB2AB7}"/>
                    </a:ext>
                  </a:extLst>
                </p14:cNvPr>
                <p14:cNvContentPartPr/>
                <p14:nvPr/>
              </p14:nvContentPartPr>
              <p14:xfrm>
                <a:off x="2846982" y="5147085"/>
                <a:ext cx="122760" cy="23400"/>
              </p14:xfrm>
            </p:contentPart>
          </mc:Choice>
          <mc:Fallback>
            <p:pic>
              <p:nvPicPr>
                <p:cNvPr id="632" name="Freihand 631">
                  <a:extLst>
                    <a:ext uri="{FF2B5EF4-FFF2-40B4-BE49-F238E27FC236}">
                      <a16:creationId xmlns:a16="http://schemas.microsoft.com/office/drawing/2014/main" id="{7D572779-E935-0A3C-0F9A-949E49DB2AB7}"/>
                    </a:ext>
                  </a:extLst>
                </p:cNvPr>
                <p:cNvPicPr/>
                <p:nvPr/>
              </p:nvPicPr>
              <p:blipFill>
                <a:blip r:embed="rId1024"/>
                <a:stretch>
                  <a:fillRect/>
                </a:stretch>
              </p:blipFill>
              <p:spPr>
                <a:xfrm>
                  <a:off x="2838342" y="5138085"/>
                  <a:ext cx="1404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5">
              <p14:nvContentPartPr>
                <p14:cNvPr id="634" name="Freihand 633">
                  <a:extLst>
                    <a:ext uri="{FF2B5EF4-FFF2-40B4-BE49-F238E27FC236}">
                      <a16:creationId xmlns:a16="http://schemas.microsoft.com/office/drawing/2014/main" id="{CDE73D40-2ADF-65AB-E975-55C1DA315A73}"/>
                    </a:ext>
                  </a:extLst>
                </p14:cNvPr>
                <p14:cNvContentPartPr/>
                <p14:nvPr/>
              </p14:nvContentPartPr>
              <p14:xfrm>
                <a:off x="3107982" y="4973925"/>
                <a:ext cx="218520" cy="171360"/>
              </p14:xfrm>
            </p:contentPart>
          </mc:Choice>
          <mc:Fallback>
            <p:pic>
              <p:nvPicPr>
                <p:cNvPr id="634" name="Freihand 633">
                  <a:extLst>
                    <a:ext uri="{FF2B5EF4-FFF2-40B4-BE49-F238E27FC236}">
                      <a16:creationId xmlns:a16="http://schemas.microsoft.com/office/drawing/2014/main" id="{CDE73D40-2ADF-65AB-E975-55C1DA315A73}"/>
                    </a:ext>
                  </a:extLst>
                </p:cNvPr>
                <p:cNvPicPr/>
                <p:nvPr/>
              </p:nvPicPr>
              <p:blipFill>
                <a:blip r:embed="rId1026"/>
                <a:stretch>
                  <a:fillRect/>
                </a:stretch>
              </p:blipFill>
              <p:spPr>
                <a:xfrm>
                  <a:off x="3099342" y="4964925"/>
                  <a:ext cx="2361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7">
              <p14:nvContentPartPr>
                <p14:cNvPr id="635" name="Freihand 634">
                  <a:extLst>
                    <a:ext uri="{FF2B5EF4-FFF2-40B4-BE49-F238E27FC236}">
                      <a16:creationId xmlns:a16="http://schemas.microsoft.com/office/drawing/2014/main" id="{584654EA-C87D-AC11-5F63-684ABEA493C8}"/>
                    </a:ext>
                  </a:extLst>
                </p14:cNvPr>
                <p14:cNvContentPartPr/>
                <p14:nvPr/>
              </p14:nvContentPartPr>
              <p14:xfrm>
                <a:off x="3378702" y="4997685"/>
                <a:ext cx="105480" cy="17640"/>
              </p14:xfrm>
            </p:contentPart>
          </mc:Choice>
          <mc:Fallback>
            <p:pic>
              <p:nvPicPr>
                <p:cNvPr id="635" name="Freihand 634">
                  <a:extLst>
                    <a:ext uri="{FF2B5EF4-FFF2-40B4-BE49-F238E27FC236}">
                      <a16:creationId xmlns:a16="http://schemas.microsoft.com/office/drawing/2014/main" id="{584654EA-C87D-AC11-5F63-684ABEA493C8}"/>
                    </a:ext>
                  </a:extLst>
                </p:cNvPr>
                <p:cNvPicPr/>
                <p:nvPr/>
              </p:nvPicPr>
              <p:blipFill>
                <a:blip r:embed="rId1028"/>
                <a:stretch>
                  <a:fillRect/>
                </a:stretch>
              </p:blipFill>
              <p:spPr>
                <a:xfrm>
                  <a:off x="3369702" y="4988685"/>
                  <a:ext cx="1231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9">
              <p14:nvContentPartPr>
                <p14:cNvPr id="637" name="Freihand 636">
                  <a:extLst>
                    <a:ext uri="{FF2B5EF4-FFF2-40B4-BE49-F238E27FC236}">
                      <a16:creationId xmlns:a16="http://schemas.microsoft.com/office/drawing/2014/main" id="{473119AE-F835-DD0C-10CF-BD57FA7CC75B}"/>
                    </a:ext>
                  </a:extLst>
                </p14:cNvPr>
                <p14:cNvContentPartPr/>
                <p14:nvPr/>
              </p14:nvContentPartPr>
              <p14:xfrm>
                <a:off x="3476622" y="4980045"/>
                <a:ext cx="174600" cy="154800"/>
              </p14:xfrm>
            </p:contentPart>
          </mc:Choice>
          <mc:Fallback>
            <p:pic>
              <p:nvPicPr>
                <p:cNvPr id="637" name="Freihand 636">
                  <a:extLst>
                    <a:ext uri="{FF2B5EF4-FFF2-40B4-BE49-F238E27FC236}">
                      <a16:creationId xmlns:a16="http://schemas.microsoft.com/office/drawing/2014/main" id="{473119AE-F835-DD0C-10CF-BD57FA7CC75B}"/>
                    </a:ext>
                  </a:extLst>
                </p:cNvPr>
                <p:cNvPicPr/>
                <p:nvPr/>
              </p:nvPicPr>
              <p:blipFill>
                <a:blip r:embed="rId1030"/>
                <a:stretch>
                  <a:fillRect/>
                </a:stretch>
              </p:blipFill>
              <p:spPr>
                <a:xfrm>
                  <a:off x="3467982" y="4971045"/>
                  <a:ext cx="1922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1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7EC52B7A-FF27-C840-3063-AD8BA8260FFE}"/>
                    </a:ext>
                  </a:extLst>
                </p14:cNvPr>
                <p14:cNvContentPartPr/>
                <p14:nvPr/>
              </p14:nvContentPartPr>
              <p14:xfrm>
                <a:off x="3669942" y="5028645"/>
                <a:ext cx="80280" cy="89280"/>
              </p14:xfrm>
            </p:contentPart>
          </mc:Choice>
          <mc:Fallback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7EC52B7A-FF27-C840-3063-AD8BA8260FFE}"/>
                    </a:ext>
                  </a:extLst>
                </p:cNvPr>
                <p:cNvPicPr/>
                <p:nvPr/>
              </p:nvPicPr>
              <p:blipFill>
                <a:blip r:embed="rId1032"/>
                <a:stretch>
                  <a:fillRect/>
                </a:stretch>
              </p:blipFill>
              <p:spPr>
                <a:xfrm>
                  <a:off x="3661302" y="5019645"/>
                  <a:ext cx="979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3">
              <p14:nvContentPartPr>
                <p14:cNvPr id="639" name="Freihand 638">
                  <a:extLst>
                    <a:ext uri="{FF2B5EF4-FFF2-40B4-BE49-F238E27FC236}">
                      <a16:creationId xmlns:a16="http://schemas.microsoft.com/office/drawing/2014/main" id="{089A7C88-66FB-E1CF-28D9-47CFAC78C05D}"/>
                    </a:ext>
                  </a:extLst>
                </p14:cNvPr>
                <p14:cNvContentPartPr/>
                <p14:nvPr/>
              </p14:nvContentPartPr>
              <p14:xfrm>
                <a:off x="3187182" y="5146725"/>
                <a:ext cx="585000" cy="34920"/>
              </p14:xfrm>
            </p:contentPart>
          </mc:Choice>
          <mc:Fallback>
            <p:pic>
              <p:nvPicPr>
                <p:cNvPr id="639" name="Freihand 638">
                  <a:extLst>
                    <a:ext uri="{FF2B5EF4-FFF2-40B4-BE49-F238E27FC236}">
                      <a16:creationId xmlns:a16="http://schemas.microsoft.com/office/drawing/2014/main" id="{089A7C88-66FB-E1CF-28D9-47CFAC78C05D}"/>
                    </a:ext>
                  </a:extLst>
                </p:cNvPr>
                <p:cNvPicPr/>
                <p:nvPr/>
              </p:nvPicPr>
              <p:blipFill>
                <a:blip r:embed="rId1034"/>
                <a:stretch>
                  <a:fillRect/>
                </a:stretch>
              </p:blipFill>
              <p:spPr>
                <a:xfrm>
                  <a:off x="3178182" y="5138085"/>
                  <a:ext cx="6026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5">
              <p14:nvContentPartPr>
                <p14:cNvPr id="640" name="Freihand 639">
                  <a:extLst>
                    <a:ext uri="{FF2B5EF4-FFF2-40B4-BE49-F238E27FC236}">
                      <a16:creationId xmlns:a16="http://schemas.microsoft.com/office/drawing/2014/main" id="{C05D375C-2A60-8B93-4DE1-C75B406D0EC5}"/>
                    </a:ext>
                  </a:extLst>
                </p14:cNvPr>
                <p14:cNvContentPartPr/>
                <p14:nvPr/>
              </p14:nvContentPartPr>
              <p14:xfrm>
                <a:off x="3120582" y="5228805"/>
                <a:ext cx="182880" cy="175320"/>
              </p14:xfrm>
            </p:contentPart>
          </mc:Choice>
          <mc:Fallback>
            <p:pic>
              <p:nvPicPr>
                <p:cNvPr id="640" name="Freihand 639">
                  <a:extLst>
                    <a:ext uri="{FF2B5EF4-FFF2-40B4-BE49-F238E27FC236}">
                      <a16:creationId xmlns:a16="http://schemas.microsoft.com/office/drawing/2014/main" id="{C05D375C-2A60-8B93-4DE1-C75B406D0EC5}"/>
                    </a:ext>
                  </a:extLst>
                </p:cNvPr>
                <p:cNvPicPr/>
                <p:nvPr/>
              </p:nvPicPr>
              <p:blipFill>
                <a:blip r:embed="rId1036"/>
                <a:stretch>
                  <a:fillRect/>
                </a:stretch>
              </p:blipFill>
              <p:spPr>
                <a:xfrm>
                  <a:off x="3111942" y="5220165"/>
                  <a:ext cx="2005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7">
              <p14:nvContentPartPr>
                <p14:cNvPr id="641" name="Freihand 640">
                  <a:extLst>
                    <a:ext uri="{FF2B5EF4-FFF2-40B4-BE49-F238E27FC236}">
                      <a16:creationId xmlns:a16="http://schemas.microsoft.com/office/drawing/2014/main" id="{1BD20853-7571-E747-0324-78E0F40A2346}"/>
                    </a:ext>
                  </a:extLst>
                </p14:cNvPr>
                <p14:cNvContentPartPr/>
                <p14:nvPr/>
              </p14:nvContentPartPr>
              <p14:xfrm>
                <a:off x="3298422" y="5320605"/>
                <a:ext cx="100440" cy="100800"/>
              </p14:xfrm>
            </p:contentPart>
          </mc:Choice>
          <mc:Fallback>
            <p:pic>
              <p:nvPicPr>
                <p:cNvPr id="641" name="Freihand 640">
                  <a:extLst>
                    <a:ext uri="{FF2B5EF4-FFF2-40B4-BE49-F238E27FC236}">
                      <a16:creationId xmlns:a16="http://schemas.microsoft.com/office/drawing/2014/main" id="{1BD20853-7571-E747-0324-78E0F40A2346}"/>
                    </a:ext>
                  </a:extLst>
                </p:cNvPr>
                <p:cNvPicPr/>
                <p:nvPr/>
              </p:nvPicPr>
              <p:blipFill>
                <a:blip r:embed="rId1038"/>
                <a:stretch>
                  <a:fillRect/>
                </a:stretch>
              </p:blipFill>
              <p:spPr>
                <a:xfrm>
                  <a:off x="3289422" y="5311965"/>
                  <a:ext cx="1180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9">
              <p14:nvContentPartPr>
                <p14:cNvPr id="642" name="Freihand 641">
                  <a:extLst>
                    <a:ext uri="{FF2B5EF4-FFF2-40B4-BE49-F238E27FC236}">
                      <a16:creationId xmlns:a16="http://schemas.microsoft.com/office/drawing/2014/main" id="{7E5CD07C-9E29-16DD-7472-837C532D3148}"/>
                    </a:ext>
                  </a:extLst>
                </p14:cNvPr>
                <p14:cNvContentPartPr/>
                <p14:nvPr/>
              </p14:nvContentPartPr>
              <p14:xfrm>
                <a:off x="3456822" y="5309805"/>
                <a:ext cx="90360" cy="12960"/>
              </p14:xfrm>
            </p:contentPart>
          </mc:Choice>
          <mc:Fallback>
            <p:pic>
              <p:nvPicPr>
                <p:cNvPr id="642" name="Freihand 641">
                  <a:extLst>
                    <a:ext uri="{FF2B5EF4-FFF2-40B4-BE49-F238E27FC236}">
                      <a16:creationId xmlns:a16="http://schemas.microsoft.com/office/drawing/2014/main" id="{7E5CD07C-9E29-16DD-7472-837C532D3148}"/>
                    </a:ext>
                  </a:extLst>
                </p:cNvPr>
                <p:cNvPicPr/>
                <p:nvPr/>
              </p:nvPicPr>
              <p:blipFill>
                <a:blip r:embed="rId1040"/>
                <a:stretch>
                  <a:fillRect/>
                </a:stretch>
              </p:blipFill>
              <p:spPr>
                <a:xfrm>
                  <a:off x="3447822" y="5301165"/>
                  <a:ext cx="1080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1">
              <p14:nvContentPartPr>
                <p14:cNvPr id="643" name="Freihand 642">
                  <a:extLst>
                    <a:ext uri="{FF2B5EF4-FFF2-40B4-BE49-F238E27FC236}">
                      <a16:creationId xmlns:a16="http://schemas.microsoft.com/office/drawing/2014/main" id="{ED33E437-F5F1-1729-DAA1-136BB058AA14}"/>
                    </a:ext>
                  </a:extLst>
                </p14:cNvPr>
                <p14:cNvContentPartPr/>
                <p14:nvPr/>
              </p14:nvContentPartPr>
              <p14:xfrm>
                <a:off x="3548622" y="5246445"/>
                <a:ext cx="178920" cy="169200"/>
              </p14:xfrm>
            </p:contentPart>
          </mc:Choice>
          <mc:Fallback>
            <p:pic>
              <p:nvPicPr>
                <p:cNvPr id="643" name="Freihand 642">
                  <a:extLst>
                    <a:ext uri="{FF2B5EF4-FFF2-40B4-BE49-F238E27FC236}">
                      <a16:creationId xmlns:a16="http://schemas.microsoft.com/office/drawing/2014/main" id="{ED33E437-F5F1-1729-DAA1-136BB058AA14}"/>
                    </a:ext>
                  </a:extLst>
                </p:cNvPr>
                <p:cNvPicPr/>
                <p:nvPr/>
              </p:nvPicPr>
              <p:blipFill>
                <a:blip r:embed="rId1042"/>
                <a:stretch>
                  <a:fillRect/>
                </a:stretch>
              </p:blipFill>
              <p:spPr>
                <a:xfrm>
                  <a:off x="3539982" y="5237805"/>
                  <a:ext cx="1965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3">
              <p14:nvContentPartPr>
                <p14:cNvPr id="644" name="Freihand 643">
                  <a:extLst>
                    <a:ext uri="{FF2B5EF4-FFF2-40B4-BE49-F238E27FC236}">
                      <a16:creationId xmlns:a16="http://schemas.microsoft.com/office/drawing/2014/main" id="{D69CE0C1-35B0-0116-F911-3FCA3D005142}"/>
                    </a:ext>
                  </a:extLst>
                </p14:cNvPr>
                <p14:cNvContentPartPr/>
                <p14:nvPr/>
              </p14:nvContentPartPr>
              <p14:xfrm>
                <a:off x="3754182" y="5304765"/>
                <a:ext cx="77760" cy="113040"/>
              </p14:xfrm>
            </p:contentPart>
          </mc:Choice>
          <mc:Fallback>
            <p:pic>
              <p:nvPicPr>
                <p:cNvPr id="644" name="Freihand 643">
                  <a:extLst>
                    <a:ext uri="{FF2B5EF4-FFF2-40B4-BE49-F238E27FC236}">
                      <a16:creationId xmlns:a16="http://schemas.microsoft.com/office/drawing/2014/main" id="{D69CE0C1-35B0-0116-F911-3FCA3D005142}"/>
                    </a:ext>
                  </a:extLst>
                </p:cNvPr>
                <p:cNvPicPr/>
                <p:nvPr/>
              </p:nvPicPr>
              <p:blipFill>
                <a:blip r:embed="rId1044"/>
                <a:stretch>
                  <a:fillRect/>
                </a:stretch>
              </p:blipFill>
              <p:spPr>
                <a:xfrm>
                  <a:off x="3745542" y="5295765"/>
                  <a:ext cx="954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5">
              <p14:nvContentPartPr>
                <p14:cNvPr id="664" name="Freihand 663">
                  <a:extLst>
                    <a:ext uri="{FF2B5EF4-FFF2-40B4-BE49-F238E27FC236}">
                      <a16:creationId xmlns:a16="http://schemas.microsoft.com/office/drawing/2014/main" id="{A591E60F-4DC0-42D3-D016-19EDBD9A4F93}"/>
                    </a:ext>
                  </a:extLst>
                </p14:cNvPr>
                <p14:cNvContentPartPr/>
                <p14:nvPr/>
              </p14:nvContentPartPr>
              <p14:xfrm>
                <a:off x="2390502" y="5629125"/>
                <a:ext cx="252360" cy="209160"/>
              </p14:xfrm>
            </p:contentPart>
          </mc:Choice>
          <mc:Fallback>
            <p:pic>
              <p:nvPicPr>
                <p:cNvPr id="664" name="Freihand 663">
                  <a:extLst>
                    <a:ext uri="{FF2B5EF4-FFF2-40B4-BE49-F238E27FC236}">
                      <a16:creationId xmlns:a16="http://schemas.microsoft.com/office/drawing/2014/main" id="{A591E60F-4DC0-42D3-D016-19EDBD9A4F93}"/>
                    </a:ext>
                  </a:extLst>
                </p:cNvPr>
                <p:cNvPicPr/>
                <p:nvPr/>
              </p:nvPicPr>
              <p:blipFill>
                <a:blip r:embed="rId1046"/>
                <a:stretch>
                  <a:fillRect/>
                </a:stretch>
              </p:blipFill>
              <p:spPr>
                <a:xfrm>
                  <a:off x="2381502" y="5620125"/>
                  <a:ext cx="2700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7">
              <p14:nvContentPartPr>
                <p14:cNvPr id="665" name="Freihand 664">
                  <a:extLst>
                    <a:ext uri="{FF2B5EF4-FFF2-40B4-BE49-F238E27FC236}">
                      <a16:creationId xmlns:a16="http://schemas.microsoft.com/office/drawing/2014/main" id="{03B86802-2F45-0E01-B8F8-916347E50FC3}"/>
                    </a:ext>
                  </a:extLst>
                </p14:cNvPr>
                <p14:cNvContentPartPr/>
                <p14:nvPr/>
              </p14:nvContentPartPr>
              <p14:xfrm>
                <a:off x="2727102" y="5650005"/>
                <a:ext cx="46080" cy="20520"/>
              </p14:xfrm>
            </p:contentPart>
          </mc:Choice>
          <mc:Fallback>
            <p:pic>
              <p:nvPicPr>
                <p:cNvPr id="665" name="Freihand 664">
                  <a:extLst>
                    <a:ext uri="{FF2B5EF4-FFF2-40B4-BE49-F238E27FC236}">
                      <a16:creationId xmlns:a16="http://schemas.microsoft.com/office/drawing/2014/main" id="{03B86802-2F45-0E01-B8F8-916347E50FC3}"/>
                    </a:ext>
                  </a:extLst>
                </p:cNvPr>
                <p:cNvPicPr/>
                <p:nvPr/>
              </p:nvPicPr>
              <p:blipFill>
                <a:blip r:embed="rId1048"/>
                <a:stretch>
                  <a:fillRect/>
                </a:stretch>
              </p:blipFill>
              <p:spPr>
                <a:xfrm>
                  <a:off x="2718462" y="5641005"/>
                  <a:ext cx="637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9">
              <p14:nvContentPartPr>
                <p14:cNvPr id="666" name="Freihand 665">
                  <a:extLst>
                    <a:ext uri="{FF2B5EF4-FFF2-40B4-BE49-F238E27FC236}">
                      <a16:creationId xmlns:a16="http://schemas.microsoft.com/office/drawing/2014/main" id="{EDA9EDA7-A74E-8C99-D9DD-6C49D023F409}"/>
                    </a:ext>
                  </a:extLst>
                </p14:cNvPr>
                <p14:cNvContentPartPr/>
                <p14:nvPr/>
              </p14:nvContentPartPr>
              <p14:xfrm>
                <a:off x="2758782" y="5619765"/>
                <a:ext cx="188280" cy="190800"/>
              </p14:xfrm>
            </p:contentPart>
          </mc:Choice>
          <mc:Fallback>
            <p:pic>
              <p:nvPicPr>
                <p:cNvPr id="666" name="Freihand 665">
                  <a:extLst>
                    <a:ext uri="{FF2B5EF4-FFF2-40B4-BE49-F238E27FC236}">
                      <a16:creationId xmlns:a16="http://schemas.microsoft.com/office/drawing/2014/main" id="{EDA9EDA7-A74E-8C99-D9DD-6C49D023F409}"/>
                    </a:ext>
                  </a:extLst>
                </p:cNvPr>
                <p:cNvPicPr/>
                <p:nvPr/>
              </p:nvPicPr>
              <p:blipFill>
                <a:blip r:embed="rId1050"/>
                <a:stretch>
                  <a:fillRect/>
                </a:stretch>
              </p:blipFill>
              <p:spPr>
                <a:xfrm>
                  <a:off x="2750142" y="5610765"/>
                  <a:ext cx="2059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1">
              <p14:nvContentPartPr>
                <p14:cNvPr id="667" name="Freihand 666">
                  <a:extLst>
                    <a:ext uri="{FF2B5EF4-FFF2-40B4-BE49-F238E27FC236}">
                      <a16:creationId xmlns:a16="http://schemas.microsoft.com/office/drawing/2014/main" id="{AE0C98DD-007D-E915-1D5B-5FE69E43FC37}"/>
                    </a:ext>
                  </a:extLst>
                </p14:cNvPr>
                <p14:cNvContentPartPr/>
                <p14:nvPr/>
              </p14:nvContentPartPr>
              <p14:xfrm>
                <a:off x="2973702" y="5667645"/>
                <a:ext cx="70200" cy="92520"/>
              </p14:xfrm>
            </p:contentPart>
          </mc:Choice>
          <mc:Fallback>
            <p:pic>
              <p:nvPicPr>
                <p:cNvPr id="667" name="Freihand 666">
                  <a:extLst>
                    <a:ext uri="{FF2B5EF4-FFF2-40B4-BE49-F238E27FC236}">
                      <a16:creationId xmlns:a16="http://schemas.microsoft.com/office/drawing/2014/main" id="{AE0C98DD-007D-E915-1D5B-5FE69E43FC37}"/>
                    </a:ext>
                  </a:extLst>
                </p:cNvPr>
                <p:cNvPicPr/>
                <p:nvPr/>
              </p:nvPicPr>
              <p:blipFill>
                <a:blip r:embed="rId1052"/>
                <a:stretch>
                  <a:fillRect/>
                </a:stretch>
              </p:blipFill>
              <p:spPr>
                <a:xfrm>
                  <a:off x="2964702" y="5659005"/>
                  <a:ext cx="878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3">
              <p14:nvContentPartPr>
                <p14:cNvPr id="668" name="Freihand 667">
                  <a:extLst>
                    <a:ext uri="{FF2B5EF4-FFF2-40B4-BE49-F238E27FC236}">
                      <a16:creationId xmlns:a16="http://schemas.microsoft.com/office/drawing/2014/main" id="{F634498C-601A-D5F4-6E89-E31C65754B0F}"/>
                    </a:ext>
                  </a:extLst>
                </p14:cNvPr>
                <p14:cNvContentPartPr/>
                <p14:nvPr/>
              </p14:nvContentPartPr>
              <p14:xfrm>
                <a:off x="2465382" y="5793285"/>
                <a:ext cx="576360" cy="29160"/>
              </p14:xfrm>
            </p:contentPart>
          </mc:Choice>
          <mc:Fallback>
            <p:pic>
              <p:nvPicPr>
                <p:cNvPr id="668" name="Freihand 667">
                  <a:extLst>
                    <a:ext uri="{FF2B5EF4-FFF2-40B4-BE49-F238E27FC236}">
                      <a16:creationId xmlns:a16="http://schemas.microsoft.com/office/drawing/2014/main" id="{F634498C-601A-D5F4-6E89-E31C65754B0F}"/>
                    </a:ext>
                  </a:extLst>
                </p:cNvPr>
                <p:cNvPicPr/>
                <p:nvPr/>
              </p:nvPicPr>
              <p:blipFill>
                <a:blip r:embed="rId1054"/>
                <a:stretch>
                  <a:fillRect/>
                </a:stretch>
              </p:blipFill>
              <p:spPr>
                <a:xfrm>
                  <a:off x="2456742" y="5784285"/>
                  <a:ext cx="5940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5">
              <p14:nvContentPartPr>
                <p14:cNvPr id="674" name="Freihand 673">
                  <a:extLst>
                    <a:ext uri="{FF2B5EF4-FFF2-40B4-BE49-F238E27FC236}">
                      <a16:creationId xmlns:a16="http://schemas.microsoft.com/office/drawing/2014/main" id="{06E94E2E-53D7-2FC4-3ECA-7DF2A315C163}"/>
                    </a:ext>
                  </a:extLst>
                </p14:cNvPr>
                <p14:cNvContentPartPr/>
                <p14:nvPr/>
              </p14:nvContentPartPr>
              <p14:xfrm>
                <a:off x="2375022" y="5908845"/>
                <a:ext cx="218880" cy="217440"/>
              </p14:xfrm>
            </p:contentPart>
          </mc:Choice>
          <mc:Fallback>
            <p:pic>
              <p:nvPicPr>
                <p:cNvPr id="674" name="Freihand 673">
                  <a:extLst>
                    <a:ext uri="{FF2B5EF4-FFF2-40B4-BE49-F238E27FC236}">
                      <a16:creationId xmlns:a16="http://schemas.microsoft.com/office/drawing/2014/main" id="{06E94E2E-53D7-2FC4-3ECA-7DF2A315C163}"/>
                    </a:ext>
                  </a:extLst>
                </p:cNvPr>
                <p:cNvPicPr/>
                <p:nvPr/>
              </p:nvPicPr>
              <p:blipFill>
                <a:blip r:embed="rId1056"/>
                <a:stretch>
                  <a:fillRect/>
                </a:stretch>
              </p:blipFill>
              <p:spPr>
                <a:xfrm>
                  <a:off x="2366382" y="5900205"/>
                  <a:ext cx="2365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7">
              <p14:nvContentPartPr>
                <p14:cNvPr id="675" name="Freihand 674">
                  <a:extLst>
                    <a:ext uri="{FF2B5EF4-FFF2-40B4-BE49-F238E27FC236}">
                      <a16:creationId xmlns:a16="http://schemas.microsoft.com/office/drawing/2014/main" id="{3B9429AE-20AB-5602-C71F-3099B7897280}"/>
                    </a:ext>
                  </a:extLst>
                </p14:cNvPr>
                <p14:cNvContentPartPr/>
                <p14:nvPr/>
              </p14:nvContentPartPr>
              <p14:xfrm>
                <a:off x="2582382" y="6022605"/>
                <a:ext cx="123480" cy="103320"/>
              </p14:xfrm>
            </p:contentPart>
          </mc:Choice>
          <mc:Fallback>
            <p:pic>
              <p:nvPicPr>
                <p:cNvPr id="675" name="Freihand 674">
                  <a:extLst>
                    <a:ext uri="{FF2B5EF4-FFF2-40B4-BE49-F238E27FC236}">
                      <a16:creationId xmlns:a16="http://schemas.microsoft.com/office/drawing/2014/main" id="{3B9429AE-20AB-5602-C71F-3099B7897280}"/>
                    </a:ext>
                  </a:extLst>
                </p:cNvPr>
                <p:cNvPicPr/>
                <p:nvPr/>
              </p:nvPicPr>
              <p:blipFill>
                <a:blip r:embed="rId1058"/>
                <a:stretch>
                  <a:fillRect/>
                </a:stretch>
              </p:blipFill>
              <p:spPr>
                <a:xfrm>
                  <a:off x="2573382" y="6013605"/>
                  <a:ext cx="1411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9">
              <p14:nvContentPartPr>
                <p14:cNvPr id="676" name="Freihand 675">
                  <a:extLst>
                    <a:ext uri="{FF2B5EF4-FFF2-40B4-BE49-F238E27FC236}">
                      <a16:creationId xmlns:a16="http://schemas.microsoft.com/office/drawing/2014/main" id="{AEE97771-287B-D8A2-037D-CE28D23E6995}"/>
                    </a:ext>
                  </a:extLst>
                </p14:cNvPr>
                <p14:cNvContentPartPr/>
                <p14:nvPr/>
              </p14:nvContentPartPr>
              <p14:xfrm>
                <a:off x="2759142" y="5962485"/>
                <a:ext cx="76320" cy="21600"/>
              </p14:xfrm>
            </p:contentPart>
          </mc:Choice>
          <mc:Fallback>
            <p:pic>
              <p:nvPicPr>
                <p:cNvPr id="676" name="Freihand 675">
                  <a:extLst>
                    <a:ext uri="{FF2B5EF4-FFF2-40B4-BE49-F238E27FC236}">
                      <a16:creationId xmlns:a16="http://schemas.microsoft.com/office/drawing/2014/main" id="{AEE97771-287B-D8A2-037D-CE28D23E6995}"/>
                    </a:ext>
                  </a:extLst>
                </p:cNvPr>
                <p:cNvPicPr/>
                <p:nvPr/>
              </p:nvPicPr>
              <p:blipFill>
                <a:blip r:embed="rId1060"/>
                <a:stretch>
                  <a:fillRect/>
                </a:stretch>
              </p:blipFill>
              <p:spPr>
                <a:xfrm>
                  <a:off x="2750142" y="5953485"/>
                  <a:ext cx="939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1">
              <p14:nvContentPartPr>
                <p14:cNvPr id="677" name="Freihand 676">
                  <a:extLst>
                    <a:ext uri="{FF2B5EF4-FFF2-40B4-BE49-F238E27FC236}">
                      <a16:creationId xmlns:a16="http://schemas.microsoft.com/office/drawing/2014/main" id="{8401CBD7-54F0-869C-E75F-0C9FC7A5816A}"/>
                    </a:ext>
                  </a:extLst>
                </p14:cNvPr>
                <p14:cNvContentPartPr/>
                <p14:nvPr/>
              </p14:nvContentPartPr>
              <p14:xfrm>
                <a:off x="2824662" y="5943045"/>
                <a:ext cx="187920" cy="223920"/>
              </p14:xfrm>
            </p:contentPart>
          </mc:Choice>
          <mc:Fallback>
            <p:pic>
              <p:nvPicPr>
                <p:cNvPr id="677" name="Freihand 676">
                  <a:extLst>
                    <a:ext uri="{FF2B5EF4-FFF2-40B4-BE49-F238E27FC236}">
                      <a16:creationId xmlns:a16="http://schemas.microsoft.com/office/drawing/2014/main" id="{8401CBD7-54F0-869C-E75F-0C9FC7A5816A}"/>
                    </a:ext>
                  </a:extLst>
                </p:cNvPr>
                <p:cNvPicPr/>
                <p:nvPr/>
              </p:nvPicPr>
              <p:blipFill>
                <a:blip r:embed="rId1062"/>
                <a:stretch>
                  <a:fillRect/>
                </a:stretch>
              </p:blipFill>
              <p:spPr>
                <a:xfrm>
                  <a:off x="2815662" y="5934045"/>
                  <a:ext cx="2055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3">
              <p14:nvContentPartPr>
                <p14:cNvPr id="678" name="Freihand 677">
                  <a:extLst>
                    <a:ext uri="{FF2B5EF4-FFF2-40B4-BE49-F238E27FC236}">
                      <a16:creationId xmlns:a16="http://schemas.microsoft.com/office/drawing/2014/main" id="{B76663BC-B004-7527-2EAA-144FD2AEC9E8}"/>
                    </a:ext>
                  </a:extLst>
                </p14:cNvPr>
                <p14:cNvContentPartPr/>
                <p14:nvPr/>
              </p14:nvContentPartPr>
              <p14:xfrm>
                <a:off x="3028782" y="5993085"/>
                <a:ext cx="103320" cy="111960"/>
              </p14:xfrm>
            </p:contentPart>
          </mc:Choice>
          <mc:Fallback>
            <p:pic>
              <p:nvPicPr>
                <p:cNvPr id="678" name="Freihand 677">
                  <a:extLst>
                    <a:ext uri="{FF2B5EF4-FFF2-40B4-BE49-F238E27FC236}">
                      <a16:creationId xmlns:a16="http://schemas.microsoft.com/office/drawing/2014/main" id="{B76663BC-B004-7527-2EAA-144FD2AEC9E8}"/>
                    </a:ext>
                  </a:extLst>
                </p:cNvPr>
                <p:cNvPicPr/>
                <p:nvPr/>
              </p:nvPicPr>
              <p:blipFill>
                <a:blip r:embed="rId1064"/>
                <a:stretch>
                  <a:fillRect/>
                </a:stretch>
              </p:blipFill>
              <p:spPr>
                <a:xfrm>
                  <a:off x="3020142" y="5984445"/>
                  <a:ext cx="1209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5">
              <p14:nvContentPartPr>
                <p14:cNvPr id="679" name="Freihand 678">
                  <a:extLst>
                    <a:ext uri="{FF2B5EF4-FFF2-40B4-BE49-F238E27FC236}">
                      <a16:creationId xmlns:a16="http://schemas.microsoft.com/office/drawing/2014/main" id="{431518A4-7776-F031-3D9F-04CAB590D461}"/>
                    </a:ext>
                  </a:extLst>
                </p14:cNvPr>
                <p14:cNvContentPartPr/>
                <p14:nvPr/>
              </p14:nvContentPartPr>
              <p14:xfrm>
                <a:off x="3118782" y="5587365"/>
                <a:ext cx="103320" cy="468000"/>
              </p14:xfrm>
            </p:contentPart>
          </mc:Choice>
          <mc:Fallback>
            <p:pic>
              <p:nvPicPr>
                <p:cNvPr id="679" name="Freihand 678">
                  <a:extLst>
                    <a:ext uri="{FF2B5EF4-FFF2-40B4-BE49-F238E27FC236}">
                      <a16:creationId xmlns:a16="http://schemas.microsoft.com/office/drawing/2014/main" id="{431518A4-7776-F031-3D9F-04CAB590D461}"/>
                    </a:ext>
                  </a:extLst>
                </p:cNvPr>
                <p:cNvPicPr/>
                <p:nvPr/>
              </p:nvPicPr>
              <p:blipFill>
                <a:blip r:embed="rId1066"/>
                <a:stretch>
                  <a:fillRect/>
                </a:stretch>
              </p:blipFill>
              <p:spPr>
                <a:xfrm>
                  <a:off x="3110142" y="5578725"/>
                  <a:ext cx="120960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7">
              <p14:nvContentPartPr>
                <p14:cNvPr id="680" name="Freihand 679">
                  <a:extLst>
                    <a:ext uri="{FF2B5EF4-FFF2-40B4-BE49-F238E27FC236}">
                      <a16:creationId xmlns:a16="http://schemas.microsoft.com/office/drawing/2014/main" id="{FD377EF0-117A-6963-0B78-20D0A64D3068}"/>
                    </a:ext>
                  </a:extLst>
                </p14:cNvPr>
                <p14:cNvContentPartPr/>
                <p14:nvPr/>
              </p14:nvContentPartPr>
              <p14:xfrm>
                <a:off x="2350182" y="5554245"/>
                <a:ext cx="114480" cy="507240"/>
              </p14:xfrm>
            </p:contentPart>
          </mc:Choice>
          <mc:Fallback>
            <p:pic>
              <p:nvPicPr>
                <p:cNvPr id="680" name="Freihand 679">
                  <a:extLst>
                    <a:ext uri="{FF2B5EF4-FFF2-40B4-BE49-F238E27FC236}">
                      <a16:creationId xmlns:a16="http://schemas.microsoft.com/office/drawing/2014/main" id="{FD377EF0-117A-6963-0B78-20D0A64D3068}"/>
                    </a:ext>
                  </a:extLst>
                </p:cNvPr>
                <p:cNvPicPr/>
                <p:nvPr/>
              </p:nvPicPr>
              <p:blipFill>
                <a:blip r:embed="rId1068"/>
                <a:stretch>
                  <a:fillRect/>
                </a:stretch>
              </p:blipFill>
              <p:spPr>
                <a:xfrm>
                  <a:off x="2341182" y="5545605"/>
                  <a:ext cx="132120" cy="52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9">
              <p14:nvContentPartPr>
                <p14:cNvPr id="681" name="Freihand 680">
                  <a:extLst>
                    <a:ext uri="{FF2B5EF4-FFF2-40B4-BE49-F238E27FC236}">
                      <a16:creationId xmlns:a16="http://schemas.microsoft.com/office/drawing/2014/main" id="{322A0D7E-DC66-E3ED-488C-5DC3166A3ABF}"/>
                    </a:ext>
                  </a:extLst>
                </p14:cNvPr>
                <p14:cNvContentPartPr/>
                <p14:nvPr/>
              </p14:nvContentPartPr>
              <p14:xfrm>
                <a:off x="3213102" y="5465685"/>
                <a:ext cx="122400" cy="128880"/>
              </p14:xfrm>
            </p:contentPart>
          </mc:Choice>
          <mc:Fallback>
            <p:pic>
              <p:nvPicPr>
                <p:cNvPr id="681" name="Freihand 680">
                  <a:extLst>
                    <a:ext uri="{FF2B5EF4-FFF2-40B4-BE49-F238E27FC236}">
                      <a16:creationId xmlns:a16="http://schemas.microsoft.com/office/drawing/2014/main" id="{322A0D7E-DC66-E3ED-488C-5DC3166A3ABF}"/>
                    </a:ext>
                  </a:extLst>
                </p:cNvPr>
                <p:cNvPicPr/>
                <p:nvPr/>
              </p:nvPicPr>
              <p:blipFill>
                <a:blip r:embed="rId1070"/>
                <a:stretch>
                  <a:fillRect/>
                </a:stretch>
              </p:blipFill>
              <p:spPr>
                <a:xfrm>
                  <a:off x="3204102" y="5457045"/>
                  <a:ext cx="1400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1">
              <p14:nvContentPartPr>
                <p14:cNvPr id="683" name="Freihand 682">
                  <a:extLst>
                    <a:ext uri="{FF2B5EF4-FFF2-40B4-BE49-F238E27FC236}">
                      <a16:creationId xmlns:a16="http://schemas.microsoft.com/office/drawing/2014/main" id="{670BC638-B07D-0999-8C01-EEB9B377EEC7}"/>
                    </a:ext>
                  </a:extLst>
                </p14:cNvPr>
                <p14:cNvContentPartPr/>
                <p14:nvPr/>
              </p14:nvContentPartPr>
              <p14:xfrm>
                <a:off x="3345582" y="5692845"/>
                <a:ext cx="129600" cy="213120"/>
              </p14:xfrm>
            </p:contentPart>
          </mc:Choice>
          <mc:Fallback>
            <p:pic>
              <p:nvPicPr>
                <p:cNvPr id="683" name="Freihand 682">
                  <a:extLst>
                    <a:ext uri="{FF2B5EF4-FFF2-40B4-BE49-F238E27FC236}">
                      <a16:creationId xmlns:a16="http://schemas.microsoft.com/office/drawing/2014/main" id="{670BC638-B07D-0999-8C01-EEB9B377EEC7}"/>
                    </a:ext>
                  </a:extLst>
                </p:cNvPr>
                <p:cNvPicPr/>
                <p:nvPr/>
              </p:nvPicPr>
              <p:blipFill>
                <a:blip r:embed="rId1072"/>
                <a:stretch>
                  <a:fillRect/>
                </a:stretch>
              </p:blipFill>
              <p:spPr>
                <a:xfrm>
                  <a:off x="3336942" y="5684205"/>
                  <a:ext cx="1472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3">
              <p14:nvContentPartPr>
                <p14:cNvPr id="684" name="Freihand 683">
                  <a:extLst>
                    <a:ext uri="{FF2B5EF4-FFF2-40B4-BE49-F238E27FC236}">
                      <a16:creationId xmlns:a16="http://schemas.microsoft.com/office/drawing/2014/main" id="{225807B7-4CEC-2257-77A7-51FAC6E71AF3}"/>
                    </a:ext>
                  </a:extLst>
                </p14:cNvPr>
                <p14:cNvContentPartPr/>
                <p14:nvPr/>
              </p14:nvContentPartPr>
              <p14:xfrm>
                <a:off x="3507222" y="5821725"/>
                <a:ext cx="97560" cy="157680"/>
              </p14:xfrm>
            </p:contentPart>
          </mc:Choice>
          <mc:Fallback>
            <p:pic>
              <p:nvPicPr>
                <p:cNvPr id="684" name="Freihand 683">
                  <a:extLst>
                    <a:ext uri="{FF2B5EF4-FFF2-40B4-BE49-F238E27FC236}">
                      <a16:creationId xmlns:a16="http://schemas.microsoft.com/office/drawing/2014/main" id="{225807B7-4CEC-2257-77A7-51FAC6E71AF3}"/>
                    </a:ext>
                  </a:extLst>
                </p:cNvPr>
                <p:cNvPicPr/>
                <p:nvPr/>
              </p:nvPicPr>
              <p:blipFill>
                <a:blip r:embed="rId1074"/>
                <a:stretch>
                  <a:fillRect/>
                </a:stretch>
              </p:blipFill>
              <p:spPr>
                <a:xfrm>
                  <a:off x="3498582" y="5812725"/>
                  <a:ext cx="1152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5">
              <p14:nvContentPartPr>
                <p14:cNvPr id="686" name="Freihand 685">
                  <a:extLst>
                    <a:ext uri="{FF2B5EF4-FFF2-40B4-BE49-F238E27FC236}">
                      <a16:creationId xmlns:a16="http://schemas.microsoft.com/office/drawing/2014/main" id="{585FE8DC-A6C7-A645-DE8F-AEB06F34A5AB}"/>
                    </a:ext>
                  </a:extLst>
                </p14:cNvPr>
                <p14:cNvContentPartPr/>
                <p14:nvPr/>
              </p14:nvContentPartPr>
              <p14:xfrm>
                <a:off x="3854622" y="5751885"/>
                <a:ext cx="10440" cy="142200"/>
              </p14:xfrm>
            </p:contentPart>
          </mc:Choice>
          <mc:Fallback>
            <p:pic>
              <p:nvPicPr>
                <p:cNvPr id="686" name="Freihand 685">
                  <a:extLst>
                    <a:ext uri="{FF2B5EF4-FFF2-40B4-BE49-F238E27FC236}">
                      <a16:creationId xmlns:a16="http://schemas.microsoft.com/office/drawing/2014/main" id="{585FE8DC-A6C7-A645-DE8F-AEB06F34A5AB}"/>
                    </a:ext>
                  </a:extLst>
                </p:cNvPr>
                <p:cNvPicPr/>
                <p:nvPr/>
              </p:nvPicPr>
              <p:blipFill>
                <a:blip r:embed="rId1076"/>
                <a:stretch>
                  <a:fillRect/>
                </a:stretch>
              </p:blipFill>
              <p:spPr>
                <a:xfrm>
                  <a:off x="3845622" y="5743245"/>
                  <a:ext cx="280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7">
              <p14:nvContentPartPr>
                <p14:cNvPr id="687" name="Freihand 686">
                  <a:extLst>
                    <a:ext uri="{FF2B5EF4-FFF2-40B4-BE49-F238E27FC236}">
                      <a16:creationId xmlns:a16="http://schemas.microsoft.com/office/drawing/2014/main" id="{883FC67E-06F0-458D-7EE6-E9742F851D77}"/>
                    </a:ext>
                  </a:extLst>
                </p14:cNvPr>
                <p14:cNvContentPartPr/>
                <p14:nvPr/>
              </p14:nvContentPartPr>
              <p14:xfrm>
                <a:off x="3791982" y="5783205"/>
                <a:ext cx="133560" cy="16560"/>
              </p14:xfrm>
            </p:contentPart>
          </mc:Choice>
          <mc:Fallback>
            <p:pic>
              <p:nvPicPr>
                <p:cNvPr id="687" name="Freihand 686">
                  <a:extLst>
                    <a:ext uri="{FF2B5EF4-FFF2-40B4-BE49-F238E27FC236}">
                      <a16:creationId xmlns:a16="http://schemas.microsoft.com/office/drawing/2014/main" id="{883FC67E-06F0-458D-7EE6-E9742F851D77}"/>
                    </a:ext>
                  </a:extLst>
                </p:cNvPr>
                <p:cNvPicPr/>
                <p:nvPr/>
              </p:nvPicPr>
              <p:blipFill>
                <a:blip r:embed="rId1078"/>
                <a:stretch>
                  <a:fillRect/>
                </a:stretch>
              </p:blipFill>
              <p:spPr>
                <a:xfrm>
                  <a:off x="3783342" y="5774565"/>
                  <a:ext cx="1512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9">
              <p14:nvContentPartPr>
                <p14:cNvPr id="689" name="Freihand 688">
                  <a:extLst>
                    <a:ext uri="{FF2B5EF4-FFF2-40B4-BE49-F238E27FC236}">
                      <a16:creationId xmlns:a16="http://schemas.microsoft.com/office/drawing/2014/main" id="{BC43C558-2602-9B73-EEDC-672968467651}"/>
                    </a:ext>
                  </a:extLst>
                </p14:cNvPr>
                <p14:cNvContentPartPr/>
                <p14:nvPr/>
              </p14:nvContentPartPr>
              <p14:xfrm>
                <a:off x="4141182" y="5663685"/>
                <a:ext cx="132840" cy="190080"/>
              </p14:xfrm>
            </p:contentPart>
          </mc:Choice>
          <mc:Fallback>
            <p:pic>
              <p:nvPicPr>
                <p:cNvPr id="689" name="Freihand 688">
                  <a:extLst>
                    <a:ext uri="{FF2B5EF4-FFF2-40B4-BE49-F238E27FC236}">
                      <a16:creationId xmlns:a16="http://schemas.microsoft.com/office/drawing/2014/main" id="{BC43C558-2602-9B73-EEDC-672968467651}"/>
                    </a:ext>
                  </a:extLst>
                </p:cNvPr>
                <p:cNvPicPr/>
                <p:nvPr/>
              </p:nvPicPr>
              <p:blipFill>
                <a:blip r:embed="rId1080"/>
                <a:stretch>
                  <a:fillRect/>
                </a:stretch>
              </p:blipFill>
              <p:spPr>
                <a:xfrm>
                  <a:off x="4132182" y="5654685"/>
                  <a:ext cx="1504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1">
              <p14:nvContentPartPr>
                <p14:cNvPr id="690" name="Freihand 689">
                  <a:extLst>
                    <a:ext uri="{FF2B5EF4-FFF2-40B4-BE49-F238E27FC236}">
                      <a16:creationId xmlns:a16="http://schemas.microsoft.com/office/drawing/2014/main" id="{2EBA4757-7F5B-AFE1-3285-B0BFD8AC92B6}"/>
                    </a:ext>
                  </a:extLst>
                </p14:cNvPr>
                <p14:cNvContentPartPr/>
                <p14:nvPr/>
              </p14:nvContentPartPr>
              <p14:xfrm>
                <a:off x="4393182" y="5773485"/>
                <a:ext cx="139680" cy="16920"/>
              </p14:xfrm>
            </p:contentPart>
          </mc:Choice>
          <mc:Fallback>
            <p:pic>
              <p:nvPicPr>
                <p:cNvPr id="690" name="Freihand 689">
                  <a:extLst>
                    <a:ext uri="{FF2B5EF4-FFF2-40B4-BE49-F238E27FC236}">
                      <a16:creationId xmlns:a16="http://schemas.microsoft.com/office/drawing/2014/main" id="{2EBA4757-7F5B-AFE1-3285-B0BFD8AC92B6}"/>
                    </a:ext>
                  </a:extLst>
                </p:cNvPr>
                <p:cNvPicPr/>
                <p:nvPr/>
              </p:nvPicPr>
              <p:blipFill>
                <a:blip r:embed="rId1082"/>
                <a:stretch>
                  <a:fillRect/>
                </a:stretch>
              </p:blipFill>
              <p:spPr>
                <a:xfrm>
                  <a:off x="4384182" y="5764485"/>
                  <a:ext cx="1573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3">
              <p14:nvContentPartPr>
                <p14:cNvPr id="692" name="Freihand 691">
                  <a:extLst>
                    <a:ext uri="{FF2B5EF4-FFF2-40B4-BE49-F238E27FC236}">
                      <a16:creationId xmlns:a16="http://schemas.microsoft.com/office/drawing/2014/main" id="{DC9DD691-A87B-11DA-FADE-47C9FA9FA8D3}"/>
                    </a:ext>
                  </a:extLst>
                </p14:cNvPr>
                <p14:cNvContentPartPr/>
                <p14:nvPr/>
              </p14:nvContentPartPr>
              <p14:xfrm>
                <a:off x="4673262" y="5569005"/>
                <a:ext cx="191880" cy="238680"/>
              </p14:xfrm>
            </p:contentPart>
          </mc:Choice>
          <mc:Fallback>
            <p:pic>
              <p:nvPicPr>
                <p:cNvPr id="692" name="Freihand 691">
                  <a:extLst>
                    <a:ext uri="{FF2B5EF4-FFF2-40B4-BE49-F238E27FC236}">
                      <a16:creationId xmlns:a16="http://schemas.microsoft.com/office/drawing/2014/main" id="{DC9DD691-A87B-11DA-FADE-47C9FA9FA8D3}"/>
                    </a:ext>
                  </a:extLst>
                </p:cNvPr>
                <p:cNvPicPr/>
                <p:nvPr/>
              </p:nvPicPr>
              <p:blipFill>
                <a:blip r:embed="rId1084"/>
                <a:stretch>
                  <a:fillRect/>
                </a:stretch>
              </p:blipFill>
              <p:spPr>
                <a:xfrm>
                  <a:off x="4664262" y="5560005"/>
                  <a:ext cx="2095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5">
              <p14:nvContentPartPr>
                <p14:cNvPr id="693" name="Freihand 692">
                  <a:extLst>
                    <a:ext uri="{FF2B5EF4-FFF2-40B4-BE49-F238E27FC236}">
                      <a16:creationId xmlns:a16="http://schemas.microsoft.com/office/drawing/2014/main" id="{0E58D316-432A-C46B-B28E-CF2BD604CBF7}"/>
                    </a:ext>
                  </a:extLst>
                </p14:cNvPr>
                <p14:cNvContentPartPr/>
                <p14:nvPr/>
              </p14:nvContentPartPr>
              <p14:xfrm>
                <a:off x="4984302" y="5606085"/>
                <a:ext cx="80640" cy="19440"/>
              </p14:xfrm>
            </p:contentPart>
          </mc:Choice>
          <mc:Fallback>
            <p:pic>
              <p:nvPicPr>
                <p:cNvPr id="693" name="Freihand 692">
                  <a:extLst>
                    <a:ext uri="{FF2B5EF4-FFF2-40B4-BE49-F238E27FC236}">
                      <a16:creationId xmlns:a16="http://schemas.microsoft.com/office/drawing/2014/main" id="{0E58D316-432A-C46B-B28E-CF2BD604CBF7}"/>
                    </a:ext>
                  </a:extLst>
                </p:cNvPr>
                <p:cNvPicPr/>
                <p:nvPr/>
              </p:nvPicPr>
              <p:blipFill>
                <a:blip r:embed="rId1086"/>
                <a:stretch>
                  <a:fillRect/>
                </a:stretch>
              </p:blipFill>
              <p:spPr>
                <a:xfrm>
                  <a:off x="4975662" y="5597085"/>
                  <a:ext cx="982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7">
              <p14:nvContentPartPr>
                <p14:cNvPr id="694" name="Freihand 693">
                  <a:extLst>
                    <a:ext uri="{FF2B5EF4-FFF2-40B4-BE49-F238E27FC236}">
                      <a16:creationId xmlns:a16="http://schemas.microsoft.com/office/drawing/2014/main" id="{DA1B951C-0B00-6660-86BB-9BAC5B60DBAA}"/>
                    </a:ext>
                  </a:extLst>
                </p14:cNvPr>
                <p14:cNvContentPartPr/>
                <p14:nvPr/>
              </p14:nvContentPartPr>
              <p14:xfrm>
                <a:off x="5052702" y="5560725"/>
                <a:ext cx="191880" cy="211320"/>
              </p14:xfrm>
            </p:contentPart>
          </mc:Choice>
          <mc:Fallback>
            <p:pic>
              <p:nvPicPr>
                <p:cNvPr id="694" name="Freihand 693">
                  <a:extLst>
                    <a:ext uri="{FF2B5EF4-FFF2-40B4-BE49-F238E27FC236}">
                      <a16:creationId xmlns:a16="http://schemas.microsoft.com/office/drawing/2014/main" id="{DA1B951C-0B00-6660-86BB-9BAC5B60DBAA}"/>
                    </a:ext>
                  </a:extLst>
                </p:cNvPr>
                <p:cNvPicPr/>
                <p:nvPr/>
              </p:nvPicPr>
              <p:blipFill>
                <a:blip r:embed="rId1088"/>
                <a:stretch>
                  <a:fillRect/>
                </a:stretch>
              </p:blipFill>
              <p:spPr>
                <a:xfrm>
                  <a:off x="5044062" y="5551725"/>
                  <a:ext cx="2095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9">
              <p14:nvContentPartPr>
                <p14:cNvPr id="695" name="Freihand 694">
                  <a:extLst>
                    <a:ext uri="{FF2B5EF4-FFF2-40B4-BE49-F238E27FC236}">
                      <a16:creationId xmlns:a16="http://schemas.microsoft.com/office/drawing/2014/main" id="{F25D6326-4ED2-4F33-94D6-5E2EC3CE1A54}"/>
                    </a:ext>
                  </a:extLst>
                </p14:cNvPr>
                <p14:cNvContentPartPr/>
                <p14:nvPr/>
              </p14:nvContentPartPr>
              <p14:xfrm>
                <a:off x="5272302" y="5570445"/>
                <a:ext cx="55800" cy="101880"/>
              </p14:xfrm>
            </p:contentPart>
          </mc:Choice>
          <mc:Fallback>
            <p:pic>
              <p:nvPicPr>
                <p:cNvPr id="695" name="Freihand 694">
                  <a:extLst>
                    <a:ext uri="{FF2B5EF4-FFF2-40B4-BE49-F238E27FC236}">
                      <a16:creationId xmlns:a16="http://schemas.microsoft.com/office/drawing/2014/main" id="{F25D6326-4ED2-4F33-94D6-5E2EC3CE1A54}"/>
                    </a:ext>
                  </a:extLst>
                </p:cNvPr>
                <p:cNvPicPr/>
                <p:nvPr/>
              </p:nvPicPr>
              <p:blipFill>
                <a:blip r:embed="rId1090"/>
                <a:stretch>
                  <a:fillRect/>
                </a:stretch>
              </p:blipFill>
              <p:spPr>
                <a:xfrm>
                  <a:off x="5263302" y="5561445"/>
                  <a:ext cx="734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1">
              <p14:nvContentPartPr>
                <p14:cNvPr id="696" name="Freihand 695">
                  <a:extLst>
                    <a:ext uri="{FF2B5EF4-FFF2-40B4-BE49-F238E27FC236}">
                      <a16:creationId xmlns:a16="http://schemas.microsoft.com/office/drawing/2014/main" id="{B32DA237-3B58-2D5A-3946-897C7151B9BA}"/>
                    </a:ext>
                  </a:extLst>
                </p14:cNvPr>
                <p14:cNvContentPartPr/>
                <p14:nvPr/>
              </p14:nvContentPartPr>
              <p14:xfrm>
                <a:off x="4691982" y="5768805"/>
                <a:ext cx="648360" cy="10800"/>
              </p14:xfrm>
            </p:contentPart>
          </mc:Choice>
          <mc:Fallback>
            <p:pic>
              <p:nvPicPr>
                <p:cNvPr id="696" name="Freihand 695">
                  <a:extLst>
                    <a:ext uri="{FF2B5EF4-FFF2-40B4-BE49-F238E27FC236}">
                      <a16:creationId xmlns:a16="http://schemas.microsoft.com/office/drawing/2014/main" id="{B32DA237-3B58-2D5A-3946-897C7151B9BA}"/>
                    </a:ext>
                  </a:extLst>
                </p:cNvPr>
                <p:cNvPicPr/>
                <p:nvPr/>
              </p:nvPicPr>
              <p:blipFill>
                <a:blip r:embed="rId1092"/>
                <a:stretch>
                  <a:fillRect/>
                </a:stretch>
              </p:blipFill>
              <p:spPr>
                <a:xfrm>
                  <a:off x="4682982" y="5759805"/>
                  <a:ext cx="6660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3">
              <p14:nvContentPartPr>
                <p14:cNvPr id="697" name="Freihand 696">
                  <a:extLst>
                    <a:ext uri="{FF2B5EF4-FFF2-40B4-BE49-F238E27FC236}">
                      <a16:creationId xmlns:a16="http://schemas.microsoft.com/office/drawing/2014/main" id="{D4A21378-FCD5-D7CD-C314-00AAC67CA4E5}"/>
                    </a:ext>
                  </a:extLst>
                </p14:cNvPr>
                <p14:cNvContentPartPr/>
                <p14:nvPr/>
              </p14:nvContentPartPr>
              <p14:xfrm>
                <a:off x="4647702" y="5846205"/>
                <a:ext cx="213120" cy="173520"/>
              </p14:xfrm>
            </p:contentPart>
          </mc:Choice>
          <mc:Fallback>
            <p:pic>
              <p:nvPicPr>
                <p:cNvPr id="697" name="Freihand 696">
                  <a:extLst>
                    <a:ext uri="{FF2B5EF4-FFF2-40B4-BE49-F238E27FC236}">
                      <a16:creationId xmlns:a16="http://schemas.microsoft.com/office/drawing/2014/main" id="{D4A21378-FCD5-D7CD-C314-00AAC67CA4E5}"/>
                    </a:ext>
                  </a:extLst>
                </p:cNvPr>
                <p:cNvPicPr/>
                <p:nvPr/>
              </p:nvPicPr>
              <p:blipFill>
                <a:blip r:embed="rId1094"/>
                <a:stretch>
                  <a:fillRect/>
                </a:stretch>
              </p:blipFill>
              <p:spPr>
                <a:xfrm>
                  <a:off x="4638702" y="5837205"/>
                  <a:ext cx="2307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5">
              <p14:nvContentPartPr>
                <p14:cNvPr id="698" name="Freihand 697">
                  <a:extLst>
                    <a:ext uri="{FF2B5EF4-FFF2-40B4-BE49-F238E27FC236}">
                      <a16:creationId xmlns:a16="http://schemas.microsoft.com/office/drawing/2014/main" id="{50760252-87FC-AE9C-6C6C-75DAC93A1DF7}"/>
                    </a:ext>
                  </a:extLst>
                </p14:cNvPr>
                <p14:cNvContentPartPr/>
                <p14:nvPr/>
              </p14:nvContentPartPr>
              <p14:xfrm>
                <a:off x="4909422" y="5969325"/>
                <a:ext cx="80640" cy="81360"/>
              </p14:xfrm>
            </p:contentPart>
          </mc:Choice>
          <mc:Fallback>
            <p:pic>
              <p:nvPicPr>
                <p:cNvPr id="698" name="Freihand 697">
                  <a:extLst>
                    <a:ext uri="{FF2B5EF4-FFF2-40B4-BE49-F238E27FC236}">
                      <a16:creationId xmlns:a16="http://schemas.microsoft.com/office/drawing/2014/main" id="{50760252-87FC-AE9C-6C6C-75DAC93A1DF7}"/>
                    </a:ext>
                  </a:extLst>
                </p:cNvPr>
                <p:cNvPicPr/>
                <p:nvPr/>
              </p:nvPicPr>
              <p:blipFill>
                <a:blip r:embed="rId1096"/>
                <a:stretch>
                  <a:fillRect/>
                </a:stretch>
              </p:blipFill>
              <p:spPr>
                <a:xfrm>
                  <a:off x="4900782" y="5960325"/>
                  <a:ext cx="982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7">
              <p14:nvContentPartPr>
                <p14:cNvPr id="699" name="Freihand 698">
                  <a:extLst>
                    <a:ext uri="{FF2B5EF4-FFF2-40B4-BE49-F238E27FC236}">
                      <a16:creationId xmlns:a16="http://schemas.microsoft.com/office/drawing/2014/main" id="{7205774E-B551-C810-AAF4-994568B45899}"/>
                    </a:ext>
                  </a:extLst>
                </p14:cNvPr>
                <p14:cNvContentPartPr/>
                <p14:nvPr/>
              </p14:nvContentPartPr>
              <p14:xfrm>
                <a:off x="5030742" y="5897325"/>
                <a:ext cx="70200" cy="30600"/>
              </p14:xfrm>
            </p:contentPart>
          </mc:Choice>
          <mc:Fallback>
            <p:pic>
              <p:nvPicPr>
                <p:cNvPr id="699" name="Freihand 698">
                  <a:extLst>
                    <a:ext uri="{FF2B5EF4-FFF2-40B4-BE49-F238E27FC236}">
                      <a16:creationId xmlns:a16="http://schemas.microsoft.com/office/drawing/2014/main" id="{7205774E-B551-C810-AAF4-994568B45899}"/>
                    </a:ext>
                  </a:extLst>
                </p:cNvPr>
                <p:cNvPicPr/>
                <p:nvPr/>
              </p:nvPicPr>
              <p:blipFill>
                <a:blip r:embed="rId1098"/>
                <a:stretch>
                  <a:fillRect/>
                </a:stretch>
              </p:blipFill>
              <p:spPr>
                <a:xfrm>
                  <a:off x="5022102" y="5888325"/>
                  <a:ext cx="878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9">
              <p14:nvContentPartPr>
                <p14:cNvPr id="700" name="Freihand 699">
                  <a:extLst>
                    <a:ext uri="{FF2B5EF4-FFF2-40B4-BE49-F238E27FC236}">
                      <a16:creationId xmlns:a16="http://schemas.microsoft.com/office/drawing/2014/main" id="{7FB9C68E-C914-CC12-AF0C-6EA9744FA1F3}"/>
                    </a:ext>
                  </a:extLst>
                </p14:cNvPr>
                <p14:cNvContentPartPr/>
                <p14:nvPr/>
              </p14:nvContentPartPr>
              <p14:xfrm>
                <a:off x="5123262" y="5849085"/>
                <a:ext cx="140760" cy="223200"/>
              </p14:xfrm>
            </p:contentPart>
          </mc:Choice>
          <mc:Fallback>
            <p:pic>
              <p:nvPicPr>
                <p:cNvPr id="700" name="Freihand 699">
                  <a:extLst>
                    <a:ext uri="{FF2B5EF4-FFF2-40B4-BE49-F238E27FC236}">
                      <a16:creationId xmlns:a16="http://schemas.microsoft.com/office/drawing/2014/main" id="{7FB9C68E-C914-CC12-AF0C-6EA9744FA1F3}"/>
                    </a:ext>
                  </a:extLst>
                </p:cNvPr>
                <p:cNvPicPr/>
                <p:nvPr/>
              </p:nvPicPr>
              <p:blipFill>
                <a:blip r:embed="rId1100"/>
                <a:stretch>
                  <a:fillRect/>
                </a:stretch>
              </p:blipFill>
              <p:spPr>
                <a:xfrm>
                  <a:off x="5114622" y="5840085"/>
                  <a:ext cx="1584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1">
              <p14:nvContentPartPr>
                <p14:cNvPr id="701" name="Freihand 700">
                  <a:extLst>
                    <a:ext uri="{FF2B5EF4-FFF2-40B4-BE49-F238E27FC236}">
                      <a16:creationId xmlns:a16="http://schemas.microsoft.com/office/drawing/2014/main" id="{0E104F8F-7D9A-53E5-E710-4EF38D557F62}"/>
                    </a:ext>
                  </a:extLst>
                </p14:cNvPr>
                <p14:cNvContentPartPr/>
                <p14:nvPr/>
              </p14:nvContentPartPr>
              <p14:xfrm>
                <a:off x="5294622" y="5893725"/>
                <a:ext cx="73800" cy="136800"/>
              </p14:xfrm>
            </p:contentPart>
          </mc:Choice>
          <mc:Fallback>
            <p:pic>
              <p:nvPicPr>
                <p:cNvPr id="701" name="Freihand 700">
                  <a:extLst>
                    <a:ext uri="{FF2B5EF4-FFF2-40B4-BE49-F238E27FC236}">
                      <a16:creationId xmlns:a16="http://schemas.microsoft.com/office/drawing/2014/main" id="{0E104F8F-7D9A-53E5-E710-4EF38D557F62}"/>
                    </a:ext>
                  </a:extLst>
                </p:cNvPr>
                <p:cNvPicPr/>
                <p:nvPr/>
              </p:nvPicPr>
              <p:blipFill>
                <a:blip r:embed="rId1102"/>
                <a:stretch>
                  <a:fillRect/>
                </a:stretch>
              </p:blipFill>
              <p:spPr>
                <a:xfrm>
                  <a:off x="5285622" y="5884725"/>
                  <a:ext cx="914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3">
              <p14:nvContentPartPr>
                <p14:cNvPr id="702" name="Freihand 701">
                  <a:extLst>
                    <a:ext uri="{FF2B5EF4-FFF2-40B4-BE49-F238E27FC236}">
                      <a16:creationId xmlns:a16="http://schemas.microsoft.com/office/drawing/2014/main" id="{6E1C870E-3E02-C1BF-46E1-2DD57CD00B9D}"/>
                    </a:ext>
                  </a:extLst>
                </p14:cNvPr>
                <p14:cNvContentPartPr/>
                <p14:nvPr/>
              </p14:nvContentPartPr>
              <p14:xfrm>
                <a:off x="5499462" y="5485845"/>
                <a:ext cx="113760" cy="520560"/>
              </p14:xfrm>
            </p:contentPart>
          </mc:Choice>
          <mc:Fallback>
            <p:pic>
              <p:nvPicPr>
                <p:cNvPr id="702" name="Freihand 701">
                  <a:extLst>
                    <a:ext uri="{FF2B5EF4-FFF2-40B4-BE49-F238E27FC236}">
                      <a16:creationId xmlns:a16="http://schemas.microsoft.com/office/drawing/2014/main" id="{6E1C870E-3E02-C1BF-46E1-2DD57CD00B9D}"/>
                    </a:ext>
                  </a:extLst>
                </p:cNvPr>
                <p:cNvPicPr/>
                <p:nvPr/>
              </p:nvPicPr>
              <p:blipFill>
                <a:blip r:embed="rId1104"/>
                <a:stretch>
                  <a:fillRect/>
                </a:stretch>
              </p:blipFill>
              <p:spPr>
                <a:xfrm>
                  <a:off x="5490822" y="5477205"/>
                  <a:ext cx="131400" cy="53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5">
              <p14:nvContentPartPr>
                <p14:cNvPr id="703" name="Freihand 702">
                  <a:extLst>
                    <a:ext uri="{FF2B5EF4-FFF2-40B4-BE49-F238E27FC236}">
                      <a16:creationId xmlns:a16="http://schemas.microsoft.com/office/drawing/2014/main" id="{E2748C87-A5AA-A50F-6F0E-0684A48A0F77}"/>
                    </a:ext>
                  </a:extLst>
                </p14:cNvPr>
                <p14:cNvContentPartPr/>
                <p14:nvPr/>
              </p14:nvContentPartPr>
              <p14:xfrm>
                <a:off x="4051542" y="5476125"/>
                <a:ext cx="93240" cy="569880"/>
              </p14:xfrm>
            </p:contentPart>
          </mc:Choice>
          <mc:Fallback>
            <p:pic>
              <p:nvPicPr>
                <p:cNvPr id="703" name="Freihand 702">
                  <a:extLst>
                    <a:ext uri="{FF2B5EF4-FFF2-40B4-BE49-F238E27FC236}">
                      <a16:creationId xmlns:a16="http://schemas.microsoft.com/office/drawing/2014/main" id="{E2748C87-A5AA-A50F-6F0E-0684A48A0F77}"/>
                    </a:ext>
                  </a:extLst>
                </p:cNvPr>
                <p:cNvPicPr/>
                <p:nvPr/>
              </p:nvPicPr>
              <p:blipFill>
                <a:blip r:embed="rId1106"/>
                <a:stretch>
                  <a:fillRect/>
                </a:stretch>
              </p:blipFill>
              <p:spPr>
                <a:xfrm>
                  <a:off x="4042902" y="5467125"/>
                  <a:ext cx="110880" cy="58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7">
              <p14:nvContentPartPr>
                <p14:cNvPr id="704" name="Freihand 703">
                  <a:extLst>
                    <a:ext uri="{FF2B5EF4-FFF2-40B4-BE49-F238E27FC236}">
                      <a16:creationId xmlns:a16="http://schemas.microsoft.com/office/drawing/2014/main" id="{93F237F0-E6E0-CABE-B29B-549EAFF6884B}"/>
                    </a:ext>
                  </a:extLst>
                </p14:cNvPr>
                <p14:cNvContentPartPr/>
                <p14:nvPr/>
              </p14:nvContentPartPr>
              <p14:xfrm>
                <a:off x="5519262" y="5320605"/>
                <a:ext cx="180720" cy="146880"/>
              </p14:xfrm>
            </p:contentPart>
          </mc:Choice>
          <mc:Fallback>
            <p:pic>
              <p:nvPicPr>
                <p:cNvPr id="704" name="Freihand 703">
                  <a:extLst>
                    <a:ext uri="{FF2B5EF4-FFF2-40B4-BE49-F238E27FC236}">
                      <a16:creationId xmlns:a16="http://schemas.microsoft.com/office/drawing/2014/main" id="{93F237F0-E6E0-CABE-B29B-549EAFF6884B}"/>
                    </a:ext>
                  </a:extLst>
                </p:cNvPr>
                <p:cNvPicPr/>
                <p:nvPr/>
              </p:nvPicPr>
              <p:blipFill>
                <a:blip r:embed="rId1108"/>
                <a:stretch>
                  <a:fillRect/>
                </a:stretch>
              </p:blipFill>
              <p:spPr>
                <a:xfrm>
                  <a:off x="5510262" y="5311965"/>
                  <a:ext cx="1983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9">
              <p14:nvContentPartPr>
                <p14:cNvPr id="706" name="Freihand 705">
                  <a:extLst>
                    <a:ext uri="{FF2B5EF4-FFF2-40B4-BE49-F238E27FC236}">
                      <a16:creationId xmlns:a16="http://schemas.microsoft.com/office/drawing/2014/main" id="{D8CA9566-BBDE-F807-0D00-403E29F9F699}"/>
                    </a:ext>
                  </a:extLst>
                </p14:cNvPr>
                <p14:cNvContentPartPr/>
                <p14:nvPr/>
              </p14:nvContentPartPr>
              <p14:xfrm>
                <a:off x="3501102" y="5570805"/>
                <a:ext cx="147600" cy="121680"/>
              </p14:xfrm>
            </p:contentPart>
          </mc:Choice>
          <mc:Fallback>
            <p:pic>
              <p:nvPicPr>
                <p:cNvPr id="706" name="Freihand 705">
                  <a:extLst>
                    <a:ext uri="{FF2B5EF4-FFF2-40B4-BE49-F238E27FC236}">
                      <a16:creationId xmlns:a16="http://schemas.microsoft.com/office/drawing/2014/main" id="{D8CA9566-BBDE-F807-0D00-403E29F9F699}"/>
                    </a:ext>
                  </a:extLst>
                </p:cNvPr>
                <p:cNvPicPr/>
                <p:nvPr/>
              </p:nvPicPr>
              <p:blipFill>
                <a:blip r:embed="rId1110"/>
                <a:stretch>
                  <a:fillRect/>
                </a:stretch>
              </p:blipFill>
              <p:spPr>
                <a:xfrm>
                  <a:off x="3492462" y="5561805"/>
                  <a:ext cx="1652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1">
              <p14:nvContentPartPr>
                <p14:cNvPr id="707" name="Freihand 706">
                  <a:extLst>
                    <a:ext uri="{FF2B5EF4-FFF2-40B4-BE49-F238E27FC236}">
                      <a16:creationId xmlns:a16="http://schemas.microsoft.com/office/drawing/2014/main" id="{475B911A-2DC7-DED9-0332-6754285523D7}"/>
                    </a:ext>
                  </a:extLst>
                </p14:cNvPr>
                <p14:cNvContentPartPr/>
                <p14:nvPr/>
              </p14:nvContentPartPr>
              <p14:xfrm>
                <a:off x="5719422" y="5571165"/>
                <a:ext cx="140040" cy="292320"/>
              </p14:xfrm>
            </p:contentPart>
          </mc:Choice>
          <mc:Fallback>
            <p:pic>
              <p:nvPicPr>
                <p:cNvPr id="707" name="Freihand 706">
                  <a:extLst>
                    <a:ext uri="{FF2B5EF4-FFF2-40B4-BE49-F238E27FC236}">
                      <a16:creationId xmlns:a16="http://schemas.microsoft.com/office/drawing/2014/main" id="{475B911A-2DC7-DED9-0332-6754285523D7}"/>
                    </a:ext>
                  </a:extLst>
                </p:cNvPr>
                <p:cNvPicPr/>
                <p:nvPr/>
              </p:nvPicPr>
              <p:blipFill>
                <a:blip r:embed="rId1112"/>
                <a:stretch>
                  <a:fillRect/>
                </a:stretch>
              </p:blipFill>
              <p:spPr>
                <a:xfrm>
                  <a:off x="5710782" y="5562525"/>
                  <a:ext cx="15768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3">
              <p14:nvContentPartPr>
                <p14:cNvPr id="708" name="Freihand 707">
                  <a:extLst>
                    <a:ext uri="{FF2B5EF4-FFF2-40B4-BE49-F238E27FC236}">
                      <a16:creationId xmlns:a16="http://schemas.microsoft.com/office/drawing/2014/main" id="{2227FED0-7979-B99D-BC51-A679EBB503D9}"/>
                    </a:ext>
                  </a:extLst>
                </p14:cNvPr>
                <p14:cNvContentPartPr/>
                <p14:nvPr/>
              </p14:nvContentPartPr>
              <p14:xfrm>
                <a:off x="5897622" y="5779605"/>
                <a:ext cx="90720" cy="151560"/>
              </p14:xfrm>
            </p:contentPart>
          </mc:Choice>
          <mc:Fallback>
            <p:pic>
              <p:nvPicPr>
                <p:cNvPr id="708" name="Freihand 707">
                  <a:extLst>
                    <a:ext uri="{FF2B5EF4-FFF2-40B4-BE49-F238E27FC236}">
                      <a16:creationId xmlns:a16="http://schemas.microsoft.com/office/drawing/2014/main" id="{2227FED0-7979-B99D-BC51-A679EBB503D9}"/>
                    </a:ext>
                  </a:extLst>
                </p:cNvPr>
                <p:cNvPicPr/>
                <p:nvPr/>
              </p:nvPicPr>
              <p:blipFill>
                <a:blip r:embed="rId1114"/>
                <a:stretch>
                  <a:fillRect/>
                </a:stretch>
              </p:blipFill>
              <p:spPr>
                <a:xfrm>
                  <a:off x="5888982" y="5770605"/>
                  <a:ext cx="1083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5">
              <p14:nvContentPartPr>
                <p14:cNvPr id="709" name="Freihand 708">
                  <a:extLst>
                    <a:ext uri="{FF2B5EF4-FFF2-40B4-BE49-F238E27FC236}">
                      <a16:creationId xmlns:a16="http://schemas.microsoft.com/office/drawing/2014/main" id="{3833F49D-C9F7-D355-F02F-623EB491E9C7}"/>
                    </a:ext>
                  </a:extLst>
                </p14:cNvPr>
                <p14:cNvContentPartPr/>
                <p14:nvPr/>
              </p14:nvContentPartPr>
              <p14:xfrm>
                <a:off x="5939742" y="5435805"/>
                <a:ext cx="146160" cy="185760"/>
              </p14:xfrm>
            </p:contentPart>
          </mc:Choice>
          <mc:Fallback>
            <p:pic>
              <p:nvPicPr>
                <p:cNvPr id="709" name="Freihand 708">
                  <a:extLst>
                    <a:ext uri="{FF2B5EF4-FFF2-40B4-BE49-F238E27FC236}">
                      <a16:creationId xmlns:a16="http://schemas.microsoft.com/office/drawing/2014/main" id="{3833F49D-C9F7-D355-F02F-623EB491E9C7}"/>
                    </a:ext>
                  </a:extLst>
                </p:cNvPr>
                <p:cNvPicPr/>
                <p:nvPr/>
              </p:nvPicPr>
              <p:blipFill>
                <a:blip r:embed="rId1116"/>
                <a:stretch>
                  <a:fillRect/>
                </a:stretch>
              </p:blipFill>
              <p:spPr>
                <a:xfrm>
                  <a:off x="5930742" y="5427165"/>
                  <a:ext cx="1638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7">
              <p14:nvContentPartPr>
                <p14:cNvPr id="722" name="Freihand 721">
                  <a:extLst>
                    <a:ext uri="{FF2B5EF4-FFF2-40B4-BE49-F238E27FC236}">
                      <a16:creationId xmlns:a16="http://schemas.microsoft.com/office/drawing/2014/main" id="{A346745F-2CF6-BA36-F8EC-B6F98B5E9DB4}"/>
                    </a:ext>
                  </a:extLst>
                </p14:cNvPr>
                <p14:cNvContentPartPr/>
                <p14:nvPr/>
              </p14:nvContentPartPr>
              <p14:xfrm>
                <a:off x="4106622" y="6083805"/>
                <a:ext cx="716400" cy="178920"/>
              </p14:xfrm>
            </p:contentPart>
          </mc:Choice>
          <mc:Fallback>
            <p:pic>
              <p:nvPicPr>
                <p:cNvPr id="722" name="Freihand 721">
                  <a:extLst>
                    <a:ext uri="{FF2B5EF4-FFF2-40B4-BE49-F238E27FC236}">
                      <a16:creationId xmlns:a16="http://schemas.microsoft.com/office/drawing/2014/main" id="{A346745F-2CF6-BA36-F8EC-B6F98B5E9DB4}"/>
                    </a:ext>
                  </a:extLst>
                </p:cNvPr>
                <p:cNvPicPr/>
                <p:nvPr/>
              </p:nvPicPr>
              <p:blipFill>
                <a:blip r:embed="rId1118"/>
                <a:stretch>
                  <a:fillRect/>
                </a:stretch>
              </p:blipFill>
              <p:spPr>
                <a:xfrm>
                  <a:off x="4097982" y="6074805"/>
                  <a:ext cx="7340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9">
              <p14:nvContentPartPr>
                <p14:cNvPr id="723" name="Freihand 722">
                  <a:extLst>
                    <a:ext uri="{FF2B5EF4-FFF2-40B4-BE49-F238E27FC236}">
                      <a16:creationId xmlns:a16="http://schemas.microsoft.com/office/drawing/2014/main" id="{623E95A4-8117-7FF0-80E2-49EB662DA197}"/>
                    </a:ext>
                  </a:extLst>
                </p14:cNvPr>
                <p14:cNvContentPartPr/>
                <p14:nvPr/>
              </p14:nvContentPartPr>
              <p14:xfrm>
                <a:off x="4826622" y="6130605"/>
                <a:ext cx="490680" cy="108720"/>
              </p14:xfrm>
            </p:contentPart>
          </mc:Choice>
          <mc:Fallback>
            <p:pic>
              <p:nvPicPr>
                <p:cNvPr id="723" name="Freihand 722">
                  <a:extLst>
                    <a:ext uri="{FF2B5EF4-FFF2-40B4-BE49-F238E27FC236}">
                      <a16:creationId xmlns:a16="http://schemas.microsoft.com/office/drawing/2014/main" id="{623E95A4-8117-7FF0-80E2-49EB662DA197}"/>
                    </a:ext>
                  </a:extLst>
                </p:cNvPr>
                <p:cNvPicPr/>
                <p:nvPr/>
              </p:nvPicPr>
              <p:blipFill>
                <a:blip r:embed="rId1120"/>
                <a:stretch>
                  <a:fillRect/>
                </a:stretch>
              </p:blipFill>
              <p:spPr>
                <a:xfrm>
                  <a:off x="4817982" y="6121965"/>
                  <a:ext cx="5083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1">
              <p14:nvContentPartPr>
                <p14:cNvPr id="725" name="Freihand 724">
                  <a:extLst>
                    <a:ext uri="{FF2B5EF4-FFF2-40B4-BE49-F238E27FC236}">
                      <a16:creationId xmlns:a16="http://schemas.microsoft.com/office/drawing/2014/main" id="{E0657D2D-4539-B7C9-0BC4-04D1375F18D9}"/>
                    </a:ext>
                  </a:extLst>
                </p14:cNvPr>
                <p14:cNvContentPartPr/>
                <p14:nvPr/>
              </p14:nvContentPartPr>
              <p14:xfrm>
                <a:off x="4593342" y="2434845"/>
                <a:ext cx="1483920" cy="238320"/>
              </p14:xfrm>
            </p:contentPart>
          </mc:Choice>
          <mc:Fallback>
            <p:pic>
              <p:nvPicPr>
                <p:cNvPr id="725" name="Freihand 724">
                  <a:extLst>
                    <a:ext uri="{FF2B5EF4-FFF2-40B4-BE49-F238E27FC236}">
                      <a16:creationId xmlns:a16="http://schemas.microsoft.com/office/drawing/2014/main" id="{E0657D2D-4539-B7C9-0BC4-04D1375F18D9}"/>
                    </a:ext>
                  </a:extLst>
                </p:cNvPr>
                <p:cNvPicPr/>
                <p:nvPr/>
              </p:nvPicPr>
              <p:blipFill>
                <a:blip r:embed="rId1122"/>
                <a:stretch>
                  <a:fillRect/>
                </a:stretch>
              </p:blipFill>
              <p:spPr>
                <a:xfrm>
                  <a:off x="4584702" y="2425845"/>
                  <a:ext cx="15015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3">
              <p14:nvContentPartPr>
                <p14:cNvPr id="726" name="Freihand 725">
                  <a:extLst>
                    <a:ext uri="{FF2B5EF4-FFF2-40B4-BE49-F238E27FC236}">
                      <a16:creationId xmlns:a16="http://schemas.microsoft.com/office/drawing/2014/main" id="{F1AF2494-8F79-2180-3229-4283A79DAF79}"/>
                    </a:ext>
                  </a:extLst>
                </p14:cNvPr>
                <p14:cNvContentPartPr/>
                <p14:nvPr/>
              </p14:nvContentPartPr>
              <p14:xfrm>
                <a:off x="3787662" y="2608725"/>
                <a:ext cx="2559600" cy="1111680"/>
              </p14:xfrm>
            </p:contentPart>
          </mc:Choice>
          <mc:Fallback>
            <p:pic>
              <p:nvPicPr>
                <p:cNvPr id="726" name="Freihand 725">
                  <a:extLst>
                    <a:ext uri="{FF2B5EF4-FFF2-40B4-BE49-F238E27FC236}">
                      <a16:creationId xmlns:a16="http://schemas.microsoft.com/office/drawing/2014/main" id="{F1AF2494-8F79-2180-3229-4283A79DAF79}"/>
                    </a:ext>
                  </a:extLst>
                </p:cNvPr>
                <p:cNvPicPr/>
                <p:nvPr/>
              </p:nvPicPr>
              <p:blipFill>
                <a:blip r:embed="rId1124"/>
                <a:stretch>
                  <a:fillRect/>
                </a:stretch>
              </p:blipFill>
              <p:spPr>
                <a:xfrm>
                  <a:off x="3778662" y="2599725"/>
                  <a:ext cx="2577240" cy="11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5">
              <p14:nvContentPartPr>
                <p14:cNvPr id="728" name="Freihand 727">
                  <a:extLst>
                    <a:ext uri="{FF2B5EF4-FFF2-40B4-BE49-F238E27FC236}">
                      <a16:creationId xmlns:a16="http://schemas.microsoft.com/office/drawing/2014/main" id="{D0EEB367-2D07-C83B-BEC4-AD0857979FE3}"/>
                    </a:ext>
                  </a:extLst>
                </p14:cNvPr>
                <p14:cNvContentPartPr/>
                <p14:nvPr/>
              </p14:nvContentPartPr>
              <p14:xfrm>
                <a:off x="4175022" y="5240325"/>
                <a:ext cx="192960" cy="322560"/>
              </p14:xfrm>
            </p:contentPart>
          </mc:Choice>
          <mc:Fallback>
            <p:pic>
              <p:nvPicPr>
                <p:cNvPr id="728" name="Freihand 727">
                  <a:extLst>
                    <a:ext uri="{FF2B5EF4-FFF2-40B4-BE49-F238E27FC236}">
                      <a16:creationId xmlns:a16="http://schemas.microsoft.com/office/drawing/2014/main" id="{D0EEB367-2D07-C83B-BEC4-AD0857979FE3}"/>
                    </a:ext>
                  </a:extLst>
                </p:cNvPr>
                <p:cNvPicPr/>
                <p:nvPr/>
              </p:nvPicPr>
              <p:blipFill>
                <a:blip r:embed="rId1126"/>
                <a:stretch>
                  <a:fillRect/>
                </a:stretch>
              </p:blipFill>
              <p:spPr>
                <a:xfrm>
                  <a:off x="4166022" y="5231685"/>
                  <a:ext cx="21060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7">
              <p14:nvContentPartPr>
                <p14:cNvPr id="729" name="Freihand 728">
                  <a:extLst>
                    <a:ext uri="{FF2B5EF4-FFF2-40B4-BE49-F238E27FC236}">
                      <a16:creationId xmlns:a16="http://schemas.microsoft.com/office/drawing/2014/main" id="{5FB38EB5-72D5-0505-8A0A-39E99955CB90}"/>
                    </a:ext>
                  </a:extLst>
                </p14:cNvPr>
                <p14:cNvContentPartPr/>
                <p14:nvPr/>
              </p14:nvContentPartPr>
              <p14:xfrm>
                <a:off x="4139382" y="4866285"/>
                <a:ext cx="205920" cy="219600"/>
              </p14:xfrm>
            </p:contentPart>
          </mc:Choice>
          <mc:Fallback>
            <p:pic>
              <p:nvPicPr>
                <p:cNvPr id="729" name="Freihand 728">
                  <a:extLst>
                    <a:ext uri="{FF2B5EF4-FFF2-40B4-BE49-F238E27FC236}">
                      <a16:creationId xmlns:a16="http://schemas.microsoft.com/office/drawing/2014/main" id="{5FB38EB5-72D5-0505-8A0A-39E99955CB90}"/>
                    </a:ext>
                  </a:extLst>
                </p:cNvPr>
                <p:cNvPicPr/>
                <p:nvPr/>
              </p:nvPicPr>
              <p:blipFill>
                <a:blip r:embed="rId1128"/>
                <a:stretch>
                  <a:fillRect/>
                </a:stretch>
              </p:blipFill>
              <p:spPr>
                <a:xfrm>
                  <a:off x="4130742" y="4857645"/>
                  <a:ext cx="2235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9">
              <p14:nvContentPartPr>
                <p14:cNvPr id="730" name="Freihand 729">
                  <a:extLst>
                    <a:ext uri="{FF2B5EF4-FFF2-40B4-BE49-F238E27FC236}">
                      <a16:creationId xmlns:a16="http://schemas.microsoft.com/office/drawing/2014/main" id="{90FC108D-8035-6516-0FA5-4B29D54575FA}"/>
                    </a:ext>
                  </a:extLst>
                </p14:cNvPr>
                <p14:cNvContentPartPr/>
                <p14:nvPr/>
              </p14:nvContentPartPr>
              <p14:xfrm>
                <a:off x="4409742" y="4901565"/>
                <a:ext cx="81000" cy="14400"/>
              </p14:xfrm>
            </p:contentPart>
          </mc:Choice>
          <mc:Fallback>
            <p:pic>
              <p:nvPicPr>
                <p:cNvPr id="730" name="Freihand 729">
                  <a:extLst>
                    <a:ext uri="{FF2B5EF4-FFF2-40B4-BE49-F238E27FC236}">
                      <a16:creationId xmlns:a16="http://schemas.microsoft.com/office/drawing/2014/main" id="{90FC108D-8035-6516-0FA5-4B29D54575FA}"/>
                    </a:ext>
                  </a:extLst>
                </p:cNvPr>
                <p:cNvPicPr/>
                <p:nvPr/>
              </p:nvPicPr>
              <p:blipFill>
                <a:blip r:embed="rId1130"/>
                <a:stretch>
                  <a:fillRect/>
                </a:stretch>
              </p:blipFill>
              <p:spPr>
                <a:xfrm>
                  <a:off x="4400742" y="4892925"/>
                  <a:ext cx="986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1">
              <p14:nvContentPartPr>
                <p14:cNvPr id="731" name="Freihand 730">
                  <a:extLst>
                    <a:ext uri="{FF2B5EF4-FFF2-40B4-BE49-F238E27FC236}">
                      <a16:creationId xmlns:a16="http://schemas.microsoft.com/office/drawing/2014/main" id="{2E1E6975-F66F-FA7D-D7A5-4C15D4606805}"/>
                    </a:ext>
                  </a:extLst>
                </p14:cNvPr>
                <p14:cNvContentPartPr/>
                <p14:nvPr/>
              </p14:nvContentPartPr>
              <p14:xfrm>
                <a:off x="4475982" y="4871685"/>
                <a:ext cx="135000" cy="189720"/>
              </p14:xfrm>
            </p:contentPart>
          </mc:Choice>
          <mc:Fallback>
            <p:pic>
              <p:nvPicPr>
                <p:cNvPr id="731" name="Freihand 730">
                  <a:extLst>
                    <a:ext uri="{FF2B5EF4-FFF2-40B4-BE49-F238E27FC236}">
                      <a16:creationId xmlns:a16="http://schemas.microsoft.com/office/drawing/2014/main" id="{2E1E6975-F66F-FA7D-D7A5-4C15D4606805}"/>
                    </a:ext>
                  </a:extLst>
                </p:cNvPr>
                <p:cNvPicPr/>
                <p:nvPr/>
              </p:nvPicPr>
              <p:blipFill>
                <a:blip r:embed="rId1132"/>
                <a:stretch>
                  <a:fillRect/>
                </a:stretch>
              </p:blipFill>
              <p:spPr>
                <a:xfrm>
                  <a:off x="4467342" y="4862685"/>
                  <a:ext cx="1526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3">
              <p14:nvContentPartPr>
                <p14:cNvPr id="732" name="Freihand 731">
                  <a:extLst>
                    <a:ext uri="{FF2B5EF4-FFF2-40B4-BE49-F238E27FC236}">
                      <a16:creationId xmlns:a16="http://schemas.microsoft.com/office/drawing/2014/main" id="{4403DAA3-4D5A-91BA-7940-50E667C52C92}"/>
                    </a:ext>
                  </a:extLst>
                </p14:cNvPr>
                <p14:cNvContentPartPr/>
                <p14:nvPr/>
              </p14:nvContentPartPr>
              <p14:xfrm>
                <a:off x="4646622" y="4921725"/>
                <a:ext cx="92880" cy="116280"/>
              </p14:xfrm>
            </p:contentPart>
          </mc:Choice>
          <mc:Fallback>
            <p:pic>
              <p:nvPicPr>
                <p:cNvPr id="732" name="Freihand 731">
                  <a:extLst>
                    <a:ext uri="{FF2B5EF4-FFF2-40B4-BE49-F238E27FC236}">
                      <a16:creationId xmlns:a16="http://schemas.microsoft.com/office/drawing/2014/main" id="{4403DAA3-4D5A-91BA-7940-50E667C52C92}"/>
                    </a:ext>
                  </a:extLst>
                </p:cNvPr>
                <p:cNvPicPr/>
                <p:nvPr/>
              </p:nvPicPr>
              <p:blipFill>
                <a:blip r:embed="rId1134"/>
                <a:stretch>
                  <a:fillRect/>
                </a:stretch>
              </p:blipFill>
              <p:spPr>
                <a:xfrm>
                  <a:off x="4637982" y="4913085"/>
                  <a:ext cx="1105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5">
              <p14:nvContentPartPr>
                <p14:cNvPr id="734" name="Freihand 733">
                  <a:extLst>
                    <a:ext uri="{FF2B5EF4-FFF2-40B4-BE49-F238E27FC236}">
                      <a16:creationId xmlns:a16="http://schemas.microsoft.com/office/drawing/2014/main" id="{5D2FEA39-E5E8-9A07-A77A-AE3128BD9C47}"/>
                    </a:ext>
                  </a:extLst>
                </p14:cNvPr>
                <p14:cNvContentPartPr/>
                <p14:nvPr/>
              </p14:nvContentPartPr>
              <p14:xfrm>
                <a:off x="4335942" y="4955565"/>
                <a:ext cx="55800" cy="105480"/>
              </p14:xfrm>
            </p:contentPart>
          </mc:Choice>
          <mc:Fallback>
            <p:pic>
              <p:nvPicPr>
                <p:cNvPr id="734" name="Freihand 733">
                  <a:extLst>
                    <a:ext uri="{FF2B5EF4-FFF2-40B4-BE49-F238E27FC236}">
                      <a16:creationId xmlns:a16="http://schemas.microsoft.com/office/drawing/2014/main" id="{5D2FEA39-E5E8-9A07-A77A-AE3128BD9C47}"/>
                    </a:ext>
                  </a:extLst>
                </p:cNvPr>
                <p:cNvPicPr/>
                <p:nvPr/>
              </p:nvPicPr>
              <p:blipFill>
                <a:blip r:embed="rId1136"/>
                <a:stretch>
                  <a:fillRect/>
                </a:stretch>
              </p:blipFill>
              <p:spPr>
                <a:xfrm>
                  <a:off x="4326942" y="4946925"/>
                  <a:ext cx="734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7">
              <p14:nvContentPartPr>
                <p14:cNvPr id="735" name="Freihand 734">
                  <a:extLst>
                    <a:ext uri="{FF2B5EF4-FFF2-40B4-BE49-F238E27FC236}">
                      <a16:creationId xmlns:a16="http://schemas.microsoft.com/office/drawing/2014/main" id="{DE9E0D56-E8E4-A1DA-DCB0-73CD890A944A}"/>
                    </a:ext>
                  </a:extLst>
                </p14:cNvPr>
                <p14:cNvContentPartPr/>
                <p14:nvPr/>
              </p14:nvContentPartPr>
              <p14:xfrm>
                <a:off x="4166382" y="5046285"/>
                <a:ext cx="534960" cy="72360"/>
              </p14:xfrm>
            </p:contentPart>
          </mc:Choice>
          <mc:Fallback>
            <p:pic>
              <p:nvPicPr>
                <p:cNvPr id="735" name="Freihand 734">
                  <a:extLst>
                    <a:ext uri="{FF2B5EF4-FFF2-40B4-BE49-F238E27FC236}">
                      <a16:creationId xmlns:a16="http://schemas.microsoft.com/office/drawing/2014/main" id="{DE9E0D56-E8E4-A1DA-DCB0-73CD890A944A}"/>
                    </a:ext>
                  </a:extLst>
                </p:cNvPr>
                <p:cNvPicPr/>
                <p:nvPr/>
              </p:nvPicPr>
              <p:blipFill>
                <a:blip r:embed="rId1138"/>
                <a:stretch>
                  <a:fillRect/>
                </a:stretch>
              </p:blipFill>
              <p:spPr>
                <a:xfrm>
                  <a:off x="4157742" y="5037645"/>
                  <a:ext cx="5526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9">
              <p14:nvContentPartPr>
                <p14:cNvPr id="737" name="Freihand 736">
                  <a:extLst>
                    <a:ext uri="{FF2B5EF4-FFF2-40B4-BE49-F238E27FC236}">
                      <a16:creationId xmlns:a16="http://schemas.microsoft.com/office/drawing/2014/main" id="{2DE52A3B-B8A2-5CBB-D468-00A7B0F4D457}"/>
                    </a:ext>
                  </a:extLst>
                </p14:cNvPr>
                <p14:cNvContentPartPr/>
                <p14:nvPr/>
              </p14:nvContentPartPr>
              <p14:xfrm>
                <a:off x="4127862" y="5146365"/>
                <a:ext cx="223920" cy="162360"/>
              </p14:xfrm>
            </p:contentPart>
          </mc:Choice>
          <mc:Fallback>
            <p:pic>
              <p:nvPicPr>
                <p:cNvPr id="737" name="Freihand 736">
                  <a:extLst>
                    <a:ext uri="{FF2B5EF4-FFF2-40B4-BE49-F238E27FC236}">
                      <a16:creationId xmlns:a16="http://schemas.microsoft.com/office/drawing/2014/main" id="{2DE52A3B-B8A2-5CBB-D468-00A7B0F4D457}"/>
                    </a:ext>
                  </a:extLst>
                </p:cNvPr>
                <p:cNvPicPr/>
                <p:nvPr/>
              </p:nvPicPr>
              <p:blipFill>
                <a:blip r:embed="rId1140"/>
                <a:stretch>
                  <a:fillRect/>
                </a:stretch>
              </p:blipFill>
              <p:spPr>
                <a:xfrm>
                  <a:off x="4118862" y="5137365"/>
                  <a:ext cx="2415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1">
              <p14:nvContentPartPr>
                <p14:cNvPr id="739" name="Freihand 738">
                  <a:extLst>
                    <a:ext uri="{FF2B5EF4-FFF2-40B4-BE49-F238E27FC236}">
                      <a16:creationId xmlns:a16="http://schemas.microsoft.com/office/drawing/2014/main" id="{72141D3F-825C-A14E-D6FE-1951FEFE2DFD}"/>
                    </a:ext>
                  </a:extLst>
                </p14:cNvPr>
                <p14:cNvContentPartPr/>
                <p14:nvPr/>
              </p14:nvContentPartPr>
              <p14:xfrm>
                <a:off x="4365822" y="5111445"/>
                <a:ext cx="280080" cy="183240"/>
              </p14:xfrm>
            </p:contentPart>
          </mc:Choice>
          <mc:Fallback>
            <p:pic>
              <p:nvPicPr>
                <p:cNvPr id="739" name="Freihand 738">
                  <a:extLst>
                    <a:ext uri="{FF2B5EF4-FFF2-40B4-BE49-F238E27FC236}">
                      <a16:creationId xmlns:a16="http://schemas.microsoft.com/office/drawing/2014/main" id="{72141D3F-825C-A14E-D6FE-1951FEFE2DFD}"/>
                    </a:ext>
                  </a:extLst>
                </p:cNvPr>
                <p:cNvPicPr/>
                <p:nvPr/>
              </p:nvPicPr>
              <p:blipFill>
                <a:blip r:embed="rId1142"/>
                <a:stretch>
                  <a:fillRect/>
                </a:stretch>
              </p:blipFill>
              <p:spPr>
                <a:xfrm>
                  <a:off x="4356822" y="5102445"/>
                  <a:ext cx="2977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3">
              <p14:nvContentPartPr>
                <p14:cNvPr id="740" name="Freihand 739">
                  <a:extLst>
                    <a:ext uri="{FF2B5EF4-FFF2-40B4-BE49-F238E27FC236}">
                      <a16:creationId xmlns:a16="http://schemas.microsoft.com/office/drawing/2014/main" id="{A120B00A-010E-2199-06ED-F541A7355AE3}"/>
                    </a:ext>
                  </a:extLst>
                </p14:cNvPr>
                <p14:cNvContentPartPr/>
                <p14:nvPr/>
              </p14:nvContentPartPr>
              <p14:xfrm>
                <a:off x="4684782" y="5159685"/>
                <a:ext cx="66960" cy="151200"/>
              </p14:xfrm>
            </p:contentPart>
          </mc:Choice>
          <mc:Fallback>
            <p:pic>
              <p:nvPicPr>
                <p:cNvPr id="740" name="Freihand 739">
                  <a:extLst>
                    <a:ext uri="{FF2B5EF4-FFF2-40B4-BE49-F238E27FC236}">
                      <a16:creationId xmlns:a16="http://schemas.microsoft.com/office/drawing/2014/main" id="{A120B00A-010E-2199-06ED-F541A7355AE3}"/>
                    </a:ext>
                  </a:extLst>
                </p:cNvPr>
                <p:cNvPicPr/>
                <p:nvPr/>
              </p:nvPicPr>
              <p:blipFill>
                <a:blip r:embed="rId1144"/>
                <a:stretch>
                  <a:fillRect/>
                </a:stretch>
              </p:blipFill>
              <p:spPr>
                <a:xfrm>
                  <a:off x="4675782" y="5150685"/>
                  <a:ext cx="846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5">
              <p14:nvContentPartPr>
                <p14:cNvPr id="742" name="Freihand 741">
                  <a:extLst>
                    <a:ext uri="{FF2B5EF4-FFF2-40B4-BE49-F238E27FC236}">
                      <a16:creationId xmlns:a16="http://schemas.microsoft.com/office/drawing/2014/main" id="{6710C2A8-8ADB-674C-0761-EF59DEF906F2}"/>
                    </a:ext>
                  </a:extLst>
                </p14:cNvPr>
                <p14:cNvContentPartPr/>
                <p14:nvPr/>
              </p14:nvContentPartPr>
              <p14:xfrm>
                <a:off x="4561302" y="4828845"/>
                <a:ext cx="176760" cy="234000"/>
              </p14:xfrm>
            </p:contentPart>
          </mc:Choice>
          <mc:Fallback>
            <p:pic>
              <p:nvPicPr>
                <p:cNvPr id="742" name="Freihand 741">
                  <a:extLst>
                    <a:ext uri="{FF2B5EF4-FFF2-40B4-BE49-F238E27FC236}">
                      <a16:creationId xmlns:a16="http://schemas.microsoft.com/office/drawing/2014/main" id="{6710C2A8-8ADB-674C-0761-EF59DEF906F2}"/>
                    </a:ext>
                  </a:extLst>
                </p:cNvPr>
                <p:cNvPicPr/>
                <p:nvPr/>
              </p:nvPicPr>
              <p:blipFill>
                <a:blip r:embed="rId1146"/>
                <a:stretch>
                  <a:fillRect/>
                </a:stretch>
              </p:blipFill>
              <p:spPr>
                <a:xfrm>
                  <a:off x="4552302" y="4819845"/>
                  <a:ext cx="1944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7">
              <p14:nvContentPartPr>
                <p14:cNvPr id="743" name="Freihand 742">
                  <a:extLst>
                    <a:ext uri="{FF2B5EF4-FFF2-40B4-BE49-F238E27FC236}">
                      <a16:creationId xmlns:a16="http://schemas.microsoft.com/office/drawing/2014/main" id="{05EFFA2D-28A6-049A-DCAA-DB048F114082}"/>
                    </a:ext>
                  </a:extLst>
                </p14:cNvPr>
                <p14:cNvContentPartPr/>
                <p14:nvPr/>
              </p14:nvContentPartPr>
              <p14:xfrm>
                <a:off x="5115702" y="5436885"/>
                <a:ext cx="289440" cy="297000"/>
              </p14:xfrm>
            </p:contentPart>
          </mc:Choice>
          <mc:Fallback>
            <p:pic>
              <p:nvPicPr>
                <p:cNvPr id="743" name="Freihand 742">
                  <a:extLst>
                    <a:ext uri="{FF2B5EF4-FFF2-40B4-BE49-F238E27FC236}">
                      <a16:creationId xmlns:a16="http://schemas.microsoft.com/office/drawing/2014/main" id="{05EFFA2D-28A6-049A-DCAA-DB048F114082}"/>
                    </a:ext>
                  </a:extLst>
                </p:cNvPr>
                <p:cNvPicPr/>
                <p:nvPr/>
              </p:nvPicPr>
              <p:blipFill>
                <a:blip r:embed="rId1148"/>
                <a:stretch>
                  <a:fillRect/>
                </a:stretch>
              </p:blipFill>
              <p:spPr>
                <a:xfrm>
                  <a:off x="5107062" y="5428245"/>
                  <a:ext cx="30708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9">
              <p14:nvContentPartPr>
                <p14:cNvPr id="745" name="Freihand 744">
                  <a:extLst>
                    <a:ext uri="{FF2B5EF4-FFF2-40B4-BE49-F238E27FC236}">
                      <a16:creationId xmlns:a16="http://schemas.microsoft.com/office/drawing/2014/main" id="{FCCF6952-62E3-FA29-B0EA-F1F75C16033E}"/>
                    </a:ext>
                  </a:extLst>
                </p14:cNvPr>
                <p14:cNvContentPartPr/>
                <p14:nvPr/>
              </p14:nvContentPartPr>
              <p14:xfrm>
                <a:off x="4140462" y="6357045"/>
                <a:ext cx="92520" cy="258120"/>
              </p14:xfrm>
            </p:contentPart>
          </mc:Choice>
          <mc:Fallback>
            <p:pic>
              <p:nvPicPr>
                <p:cNvPr id="745" name="Freihand 744">
                  <a:extLst>
                    <a:ext uri="{FF2B5EF4-FFF2-40B4-BE49-F238E27FC236}">
                      <a16:creationId xmlns:a16="http://schemas.microsoft.com/office/drawing/2014/main" id="{FCCF6952-62E3-FA29-B0EA-F1F75C16033E}"/>
                    </a:ext>
                  </a:extLst>
                </p:cNvPr>
                <p:cNvPicPr/>
                <p:nvPr/>
              </p:nvPicPr>
              <p:blipFill>
                <a:blip r:embed="rId1150"/>
                <a:stretch>
                  <a:fillRect/>
                </a:stretch>
              </p:blipFill>
              <p:spPr>
                <a:xfrm>
                  <a:off x="4131822" y="6348405"/>
                  <a:ext cx="11016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1">
              <p14:nvContentPartPr>
                <p14:cNvPr id="746" name="Freihand 745">
                  <a:extLst>
                    <a:ext uri="{FF2B5EF4-FFF2-40B4-BE49-F238E27FC236}">
                      <a16:creationId xmlns:a16="http://schemas.microsoft.com/office/drawing/2014/main" id="{38D863F7-FADD-74C6-B7AB-46A8B4551266}"/>
                    </a:ext>
                  </a:extLst>
                </p14:cNvPr>
                <p14:cNvContentPartPr/>
                <p14:nvPr/>
              </p14:nvContentPartPr>
              <p14:xfrm>
                <a:off x="5300742" y="6335805"/>
                <a:ext cx="148680" cy="324360"/>
              </p14:xfrm>
            </p:contentPart>
          </mc:Choice>
          <mc:Fallback>
            <p:pic>
              <p:nvPicPr>
                <p:cNvPr id="746" name="Freihand 745">
                  <a:extLst>
                    <a:ext uri="{FF2B5EF4-FFF2-40B4-BE49-F238E27FC236}">
                      <a16:creationId xmlns:a16="http://schemas.microsoft.com/office/drawing/2014/main" id="{38D863F7-FADD-74C6-B7AB-46A8B4551266}"/>
                    </a:ext>
                  </a:extLst>
                </p:cNvPr>
                <p:cNvPicPr/>
                <p:nvPr/>
              </p:nvPicPr>
              <p:blipFill>
                <a:blip r:embed="rId1152"/>
                <a:stretch>
                  <a:fillRect/>
                </a:stretch>
              </p:blipFill>
              <p:spPr>
                <a:xfrm>
                  <a:off x="5291742" y="6326805"/>
                  <a:ext cx="16632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3">
              <p14:nvContentPartPr>
                <p14:cNvPr id="747" name="Freihand 746">
                  <a:extLst>
                    <a:ext uri="{FF2B5EF4-FFF2-40B4-BE49-F238E27FC236}">
                      <a16:creationId xmlns:a16="http://schemas.microsoft.com/office/drawing/2014/main" id="{C7B6C8DC-A5E5-DCC2-335B-3082E5C67D0D}"/>
                    </a:ext>
                  </a:extLst>
                </p14:cNvPr>
                <p14:cNvContentPartPr/>
                <p14:nvPr/>
              </p14:nvContentPartPr>
              <p14:xfrm>
                <a:off x="4378422" y="6337605"/>
                <a:ext cx="233640" cy="185760"/>
              </p14:xfrm>
            </p:contentPart>
          </mc:Choice>
          <mc:Fallback>
            <p:pic>
              <p:nvPicPr>
                <p:cNvPr id="747" name="Freihand 746">
                  <a:extLst>
                    <a:ext uri="{FF2B5EF4-FFF2-40B4-BE49-F238E27FC236}">
                      <a16:creationId xmlns:a16="http://schemas.microsoft.com/office/drawing/2014/main" id="{C7B6C8DC-A5E5-DCC2-335B-3082E5C67D0D}"/>
                    </a:ext>
                  </a:extLst>
                </p:cNvPr>
                <p:cNvPicPr/>
                <p:nvPr/>
              </p:nvPicPr>
              <p:blipFill>
                <a:blip r:embed="rId1154"/>
                <a:stretch>
                  <a:fillRect/>
                </a:stretch>
              </p:blipFill>
              <p:spPr>
                <a:xfrm>
                  <a:off x="4369422" y="6328605"/>
                  <a:ext cx="2512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5">
              <p14:nvContentPartPr>
                <p14:cNvPr id="748" name="Freihand 747">
                  <a:extLst>
                    <a:ext uri="{FF2B5EF4-FFF2-40B4-BE49-F238E27FC236}">
                      <a16:creationId xmlns:a16="http://schemas.microsoft.com/office/drawing/2014/main" id="{0CACF3FF-1259-2B5E-5830-9209A5013666}"/>
                    </a:ext>
                  </a:extLst>
                </p14:cNvPr>
                <p14:cNvContentPartPr/>
                <p14:nvPr/>
              </p14:nvContentPartPr>
              <p14:xfrm>
                <a:off x="4729782" y="6354525"/>
                <a:ext cx="126360" cy="36360"/>
              </p14:xfrm>
            </p:contentPart>
          </mc:Choice>
          <mc:Fallback>
            <p:pic>
              <p:nvPicPr>
                <p:cNvPr id="748" name="Freihand 747">
                  <a:extLst>
                    <a:ext uri="{FF2B5EF4-FFF2-40B4-BE49-F238E27FC236}">
                      <a16:creationId xmlns:a16="http://schemas.microsoft.com/office/drawing/2014/main" id="{0CACF3FF-1259-2B5E-5830-9209A5013666}"/>
                    </a:ext>
                  </a:extLst>
                </p:cNvPr>
                <p:cNvPicPr/>
                <p:nvPr/>
              </p:nvPicPr>
              <p:blipFill>
                <a:blip r:embed="rId1156"/>
                <a:stretch>
                  <a:fillRect/>
                </a:stretch>
              </p:blipFill>
              <p:spPr>
                <a:xfrm>
                  <a:off x="4720782" y="6345525"/>
                  <a:ext cx="1440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7">
              <p14:nvContentPartPr>
                <p14:cNvPr id="749" name="Freihand 748">
                  <a:extLst>
                    <a:ext uri="{FF2B5EF4-FFF2-40B4-BE49-F238E27FC236}">
                      <a16:creationId xmlns:a16="http://schemas.microsoft.com/office/drawing/2014/main" id="{5FDD107E-C762-F716-DA2C-39C06209A15D}"/>
                    </a:ext>
                  </a:extLst>
                </p14:cNvPr>
                <p14:cNvContentPartPr/>
                <p14:nvPr/>
              </p14:nvContentPartPr>
              <p14:xfrm>
                <a:off x="4862622" y="6294045"/>
                <a:ext cx="191520" cy="198720"/>
              </p14:xfrm>
            </p:contentPart>
          </mc:Choice>
          <mc:Fallback>
            <p:pic>
              <p:nvPicPr>
                <p:cNvPr id="749" name="Freihand 748">
                  <a:extLst>
                    <a:ext uri="{FF2B5EF4-FFF2-40B4-BE49-F238E27FC236}">
                      <a16:creationId xmlns:a16="http://schemas.microsoft.com/office/drawing/2014/main" id="{5FDD107E-C762-F716-DA2C-39C06209A15D}"/>
                    </a:ext>
                  </a:extLst>
                </p:cNvPr>
                <p:cNvPicPr/>
                <p:nvPr/>
              </p:nvPicPr>
              <p:blipFill>
                <a:blip r:embed="rId1158"/>
                <a:stretch>
                  <a:fillRect/>
                </a:stretch>
              </p:blipFill>
              <p:spPr>
                <a:xfrm>
                  <a:off x="4853622" y="6285405"/>
                  <a:ext cx="2091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9">
              <p14:nvContentPartPr>
                <p14:cNvPr id="750" name="Freihand 749">
                  <a:extLst>
                    <a:ext uri="{FF2B5EF4-FFF2-40B4-BE49-F238E27FC236}">
                      <a16:creationId xmlns:a16="http://schemas.microsoft.com/office/drawing/2014/main" id="{76D98F20-7174-975B-A513-A88ED3CD0EAA}"/>
                    </a:ext>
                  </a:extLst>
                </p14:cNvPr>
                <p14:cNvContentPartPr/>
                <p14:nvPr/>
              </p14:nvContentPartPr>
              <p14:xfrm>
                <a:off x="5073222" y="6401685"/>
                <a:ext cx="41040" cy="73440"/>
              </p14:xfrm>
            </p:contentPart>
          </mc:Choice>
          <mc:Fallback>
            <p:pic>
              <p:nvPicPr>
                <p:cNvPr id="750" name="Freihand 749">
                  <a:extLst>
                    <a:ext uri="{FF2B5EF4-FFF2-40B4-BE49-F238E27FC236}">
                      <a16:creationId xmlns:a16="http://schemas.microsoft.com/office/drawing/2014/main" id="{76D98F20-7174-975B-A513-A88ED3CD0EAA}"/>
                    </a:ext>
                  </a:extLst>
                </p:cNvPr>
                <p:cNvPicPr/>
                <p:nvPr/>
              </p:nvPicPr>
              <p:blipFill>
                <a:blip r:embed="rId1160"/>
                <a:stretch>
                  <a:fillRect/>
                </a:stretch>
              </p:blipFill>
              <p:spPr>
                <a:xfrm>
                  <a:off x="5064582" y="6392685"/>
                  <a:ext cx="586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1">
              <p14:nvContentPartPr>
                <p14:cNvPr id="751" name="Freihand 750">
                  <a:extLst>
                    <a:ext uri="{FF2B5EF4-FFF2-40B4-BE49-F238E27FC236}">
                      <a16:creationId xmlns:a16="http://schemas.microsoft.com/office/drawing/2014/main" id="{84B98945-49FC-4EAF-4086-3D75AB90A1C1}"/>
                    </a:ext>
                  </a:extLst>
                </p14:cNvPr>
                <p14:cNvContentPartPr/>
                <p14:nvPr/>
              </p14:nvContentPartPr>
              <p14:xfrm>
                <a:off x="4453302" y="6532005"/>
                <a:ext cx="663840" cy="30240"/>
              </p14:xfrm>
            </p:contentPart>
          </mc:Choice>
          <mc:Fallback>
            <p:pic>
              <p:nvPicPr>
                <p:cNvPr id="751" name="Freihand 750">
                  <a:extLst>
                    <a:ext uri="{FF2B5EF4-FFF2-40B4-BE49-F238E27FC236}">
                      <a16:creationId xmlns:a16="http://schemas.microsoft.com/office/drawing/2014/main" id="{84B98945-49FC-4EAF-4086-3D75AB90A1C1}"/>
                    </a:ext>
                  </a:extLst>
                </p:cNvPr>
                <p:cNvPicPr/>
                <p:nvPr/>
              </p:nvPicPr>
              <p:blipFill>
                <a:blip r:embed="rId1162"/>
                <a:stretch>
                  <a:fillRect/>
                </a:stretch>
              </p:blipFill>
              <p:spPr>
                <a:xfrm>
                  <a:off x="4444662" y="6523365"/>
                  <a:ext cx="6814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3">
              <p14:nvContentPartPr>
                <p14:cNvPr id="752" name="Freihand 751">
                  <a:extLst>
                    <a:ext uri="{FF2B5EF4-FFF2-40B4-BE49-F238E27FC236}">
                      <a16:creationId xmlns:a16="http://schemas.microsoft.com/office/drawing/2014/main" id="{AD5828EF-6717-0C02-2596-111FC5C6C40A}"/>
                    </a:ext>
                  </a:extLst>
                </p14:cNvPr>
                <p14:cNvContentPartPr/>
                <p14:nvPr/>
              </p14:nvContentPartPr>
              <p14:xfrm>
                <a:off x="4410102" y="6646125"/>
                <a:ext cx="185040" cy="97920"/>
              </p14:xfrm>
            </p:contentPart>
          </mc:Choice>
          <mc:Fallback>
            <p:pic>
              <p:nvPicPr>
                <p:cNvPr id="752" name="Freihand 751">
                  <a:extLst>
                    <a:ext uri="{FF2B5EF4-FFF2-40B4-BE49-F238E27FC236}">
                      <a16:creationId xmlns:a16="http://schemas.microsoft.com/office/drawing/2014/main" id="{AD5828EF-6717-0C02-2596-111FC5C6C40A}"/>
                    </a:ext>
                  </a:extLst>
                </p:cNvPr>
                <p:cNvPicPr/>
                <p:nvPr/>
              </p:nvPicPr>
              <p:blipFill>
                <a:blip r:embed="rId1164"/>
                <a:stretch>
                  <a:fillRect/>
                </a:stretch>
              </p:blipFill>
              <p:spPr>
                <a:xfrm>
                  <a:off x="4401102" y="6637125"/>
                  <a:ext cx="2026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5">
              <p14:nvContentPartPr>
                <p14:cNvPr id="753" name="Freihand 752">
                  <a:extLst>
                    <a:ext uri="{FF2B5EF4-FFF2-40B4-BE49-F238E27FC236}">
                      <a16:creationId xmlns:a16="http://schemas.microsoft.com/office/drawing/2014/main" id="{FF8527D2-A894-DC2D-6FFD-57A08765A48C}"/>
                    </a:ext>
                  </a:extLst>
                </p14:cNvPr>
                <p14:cNvContentPartPr/>
                <p14:nvPr/>
              </p14:nvContentPartPr>
              <p14:xfrm>
                <a:off x="4633662" y="6708765"/>
                <a:ext cx="67680" cy="60480"/>
              </p14:xfrm>
            </p:contentPart>
          </mc:Choice>
          <mc:Fallback>
            <p:pic>
              <p:nvPicPr>
                <p:cNvPr id="753" name="Freihand 752">
                  <a:extLst>
                    <a:ext uri="{FF2B5EF4-FFF2-40B4-BE49-F238E27FC236}">
                      <a16:creationId xmlns:a16="http://schemas.microsoft.com/office/drawing/2014/main" id="{FF8527D2-A894-DC2D-6FFD-57A08765A48C}"/>
                    </a:ext>
                  </a:extLst>
                </p:cNvPr>
                <p:cNvPicPr/>
                <p:nvPr/>
              </p:nvPicPr>
              <p:blipFill>
                <a:blip r:embed="rId1166"/>
                <a:stretch>
                  <a:fillRect/>
                </a:stretch>
              </p:blipFill>
              <p:spPr>
                <a:xfrm>
                  <a:off x="4624662" y="6699765"/>
                  <a:ext cx="853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7">
              <p14:nvContentPartPr>
                <p14:cNvPr id="754" name="Freihand 753">
                  <a:extLst>
                    <a:ext uri="{FF2B5EF4-FFF2-40B4-BE49-F238E27FC236}">
                      <a16:creationId xmlns:a16="http://schemas.microsoft.com/office/drawing/2014/main" id="{CEE5D509-7033-6240-7512-F2407040793F}"/>
                    </a:ext>
                  </a:extLst>
                </p14:cNvPr>
                <p14:cNvContentPartPr/>
                <p14:nvPr/>
              </p14:nvContentPartPr>
              <p14:xfrm>
                <a:off x="4801782" y="6686805"/>
                <a:ext cx="98640" cy="12960"/>
              </p14:xfrm>
            </p:contentPart>
          </mc:Choice>
          <mc:Fallback>
            <p:pic>
              <p:nvPicPr>
                <p:cNvPr id="754" name="Freihand 753">
                  <a:extLst>
                    <a:ext uri="{FF2B5EF4-FFF2-40B4-BE49-F238E27FC236}">
                      <a16:creationId xmlns:a16="http://schemas.microsoft.com/office/drawing/2014/main" id="{CEE5D509-7033-6240-7512-F2407040793F}"/>
                    </a:ext>
                  </a:extLst>
                </p:cNvPr>
                <p:cNvPicPr/>
                <p:nvPr/>
              </p:nvPicPr>
              <p:blipFill>
                <a:blip r:embed="rId1168"/>
                <a:stretch>
                  <a:fillRect/>
                </a:stretch>
              </p:blipFill>
              <p:spPr>
                <a:xfrm>
                  <a:off x="4793142" y="6677805"/>
                  <a:ext cx="1162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9">
              <p14:nvContentPartPr>
                <p14:cNvPr id="755" name="Freihand 754">
                  <a:extLst>
                    <a:ext uri="{FF2B5EF4-FFF2-40B4-BE49-F238E27FC236}">
                      <a16:creationId xmlns:a16="http://schemas.microsoft.com/office/drawing/2014/main" id="{3F407992-3710-9A10-645B-DE0847A66E0D}"/>
                    </a:ext>
                  </a:extLst>
                </p14:cNvPr>
                <p14:cNvContentPartPr/>
                <p14:nvPr/>
              </p14:nvContentPartPr>
              <p14:xfrm>
                <a:off x="4895382" y="6627405"/>
                <a:ext cx="175680" cy="176760"/>
              </p14:xfrm>
            </p:contentPart>
          </mc:Choice>
          <mc:Fallback>
            <p:pic>
              <p:nvPicPr>
                <p:cNvPr id="755" name="Freihand 754">
                  <a:extLst>
                    <a:ext uri="{FF2B5EF4-FFF2-40B4-BE49-F238E27FC236}">
                      <a16:creationId xmlns:a16="http://schemas.microsoft.com/office/drawing/2014/main" id="{3F407992-3710-9A10-645B-DE0847A66E0D}"/>
                    </a:ext>
                  </a:extLst>
                </p:cNvPr>
                <p:cNvPicPr/>
                <p:nvPr/>
              </p:nvPicPr>
              <p:blipFill>
                <a:blip r:embed="rId1170"/>
                <a:stretch>
                  <a:fillRect/>
                </a:stretch>
              </p:blipFill>
              <p:spPr>
                <a:xfrm>
                  <a:off x="4886382" y="6618765"/>
                  <a:ext cx="1933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1">
              <p14:nvContentPartPr>
                <p14:cNvPr id="756" name="Freihand 755">
                  <a:extLst>
                    <a:ext uri="{FF2B5EF4-FFF2-40B4-BE49-F238E27FC236}">
                      <a16:creationId xmlns:a16="http://schemas.microsoft.com/office/drawing/2014/main" id="{B0D37F68-2665-7FE4-463F-453E2E5AABD0}"/>
                    </a:ext>
                  </a:extLst>
                </p14:cNvPr>
                <p14:cNvContentPartPr/>
                <p14:nvPr/>
              </p14:nvContentPartPr>
              <p14:xfrm>
                <a:off x="5104902" y="6662685"/>
                <a:ext cx="84600" cy="98640"/>
              </p14:xfrm>
            </p:contentPart>
          </mc:Choice>
          <mc:Fallback>
            <p:pic>
              <p:nvPicPr>
                <p:cNvPr id="756" name="Freihand 755">
                  <a:extLst>
                    <a:ext uri="{FF2B5EF4-FFF2-40B4-BE49-F238E27FC236}">
                      <a16:creationId xmlns:a16="http://schemas.microsoft.com/office/drawing/2014/main" id="{B0D37F68-2665-7FE4-463F-453E2E5AABD0}"/>
                    </a:ext>
                  </a:extLst>
                </p:cNvPr>
                <p:cNvPicPr/>
                <p:nvPr/>
              </p:nvPicPr>
              <p:blipFill>
                <a:blip r:embed="rId1172"/>
                <a:stretch>
                  <a:fillRect/>
                </a:stretch>
              </p:blipFill>
              <p:spPr>
                <a:xfrm>
                  <a:off x="5095902" y="6653685"/>
                  <a:ext cx="1022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3">
              <p14:nvContentPartPr>
                <p14:cNvPr id="757" name="Freihand 756">
                  <a:extLst>
                    <a:ext uri="{FF2B5EF4-FFF2-40B4-BE49-F238E27FC236}">
                      <a16:creationId xmlns:a16="http://schemas.microsoft.com/office/drawing/2014/main" id="{7AB4EE7A-E0E9-160A-AD28-85618126AB9E}"/>
                    </a:ext>
                  </a:extLst>
                </p14:cNvPr>
                <p14:cNvContentPartPr/>
                <p14:nvPr/>
              </p14:nvContentPartPr>
              <p14:xfrm>
                <a:off x="5498022" y="6200445"/>
                <a:ext cx="87480" cy="137880"/>
              </p14:xfrm>
            </p:contentPart>
          </mc:Choice>
          <mc:Fallback>
            <p:pic>
              <p:nvPicPr>
                <p:cNvPr id="757" name="Freihand 756">
                  <a:extLst>
                    <a:ext uri="{FF2B5EF4-FFF2-40B4-BE49-F238E27FC236}">
                      <a16:creationId xmlns:a16="http://schemas.microsoft.com/office/drawing/2014/main" id="{7AB4EE7A-E0E9-160A-AD28-85618126AB9E}"/>
                    </a:ext>
                  </a:extLst>
                </p:cNvPr>
                <p:cNvPicPr/>
                <p:nvPr/>
              </p:nvPicPr>
              <p:blipFill>
                <a:blip r:embed="rId1174"/>
                <a:stretch>
                  <a:fillRect/>
                </a:stretch>
              </p:blipFill>
              <p:spPr>
                <a:xfrm>
                  <a:off x="5489022" y="6191445"/>
                  <a:ext cx="1051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5">
              <p14:nvContentPartPr>
                <p14:cNvPr id="759" name="Freihand 758">
                  <a:extLst>
                    <a:ext uri="{FF2B5EF4-FFF2-40B4-BE49-F238E27FC236}">
                      <a16:creationId xmlns:a16="http://schemas.microsoft.com/office/drawing/2014/main" id="{6304C39F-AFC8-2A4F-76F7-B290D4F95D0C}"/>
                    </a:ext>
                  </a:extLst>
                </p14:cNvPr>
                <p14:cNvContentPartPr/>
                <p14:nvPr/>
              </p14:nvContentPartPr>
              <p14:xfrm>
                <a:off x="5694582" y="6262365"/>
                <a:ext cx="168120" cy="313560"/>
              </p14:xfrm>
            </p:contentPart>
          </mc:Choice>
          <mc:Fallback>
            <p:pic>
              <p:nvPicPr>
                <p:cNvPr id="759" name="Freihand 758">
                  <a:extLst>
                    <a:ext uri="{FF2B5EF4-FFF2-40B4-BE49-F238E27FC236}">
                      <a16:creationId xmlns:a16="http://schemas.microsoft.com/office/drawing/2014/main" id="{6304C39F-AFC8-2A4F-76F7-B290D4F95D0C}"/>
                    </a:ext>
                  </a:extLst>
                </p:cNvPr>
                <p:cNvPicPr/>
                <p:nvPr/>
              </p:nvPicPr>
              <p:blipFill>
                <a:blip r:embed="rId1176"/>
                <a:stretch>
                  <a:fillRect/>
                </a:stretch>
              </p:blipFill>
              <p:spPr>
                <a:xfrm>
                  <a:off x="5685582" y="6253365"/>
                  <a:ext cx="18576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7">
              <p14:nvContentPartPr>
                <p14:cNvPr id="760" name="Freihand 759">
                  <a:extLst>
                    <a:ext uri="{FF2B5EF4-FFF2-40B4-BE49-F238E27FC236}">
                      <a16:creationId xmlns:a16="http://schemas.microsoft.com/office/drawing/2014/main" id="{E91F48E1-9EB6-8313-7BC7-5C55089619E9}"/>
                    </a:ext>
                  </a:extLst>
                </p14:cNvPr>
                <p14:cNvContentPartPr/>
                <p14:nvPr/>
              </p14:nvContentPartPr>
              <p14:xfrm>
                <a:off x="5903022" y="6510405"/>
                <a:ext cx="103680" cy="195480"/>
              </p14:xfrm>
            </p:contentPart>
          </mc:Choice>
          <mc:Fallback>
            <p:pic>
              <p:nvPicPr>
                <p:cNvPr id="760" name="Freihand 759">
                  <a:extLst>
                    <a:ext uri="{FF2B5EF4-FFF2-40B4-BE49-F238E27FC236}">
                      <a16:creationId xmlns:a16="http://schemas.microsoft.com/office/drawing/2014/main" id="{E91F48E1-9EB6-8313-7BC7-5C55089619E9}"/>
                    </a:ext>
                  </a:extLst>
                </p:cNvPr>
                <p:cNvPicPr/>
                <p:nvPr/>
              </p:nvPicPr>
              <p:blipFill>
                <a:blip r:embed="rId1178"/>
                <a:stretch>
                  <a:fillRect/>
                </a:stretch>
              </p:blipFill>
              <p:spPr>
                <a:xfrm>
                  <a:off x="5894022" y="6501765"/>
                  <a:ext cx="1213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9">
              <p14:nvContentPartPr>
                <p14:cNvPr id="761" name="Freihand 760">
                  <a:extLst>
                    <a:ext uri="{FF2B5EF4-FFF2-40B4-BE49-F238E27FC236}">
                      <a16:creationId xmlns:a16="http://schemas.microsoft.com/office/drawing/2014/main" id="{CED7256F-835D-E781-1F8B-B19DFCA662C2}"/>
                    </a:ext>
                  </a:extLst>
                </p14:cNvPr>
                <p14:cNvContentPartPr/>
                <p14:nvPr/>
              </p14:nvContentPartPr>
              <p14:xfrm>
                <a:off x="5953782" y="6146085"/>
                <a:ext cx="146160" cy="175680"/>
              </p14:xfrm>
            </p:contentPart>
          </mc:Choice>
          <mc:Fallback>
            <p:pic>
              <p:nvPicPr>
                <p:cNvPr id="761" name="Freihand 760">
                  <a:extLst>
                    <a:ext uri="{FF2B5EF4-FFF2-40B4-BE49-F238E27FC236}">
                      <a16:creationId xmlns:a16="http://schemas.microsoft.com/office/drawing/2014/main" id="{CED7256F-835D-E781-1F8B-B19DFCA662C2}"/>
                    </a:ext>
                  </a:extLst>
                </p:cNvPr>
                <p:cNvPicPr/>
                <p:nvPr/>
              </p:nvPicPr>
              <p:blipFill>
                <a:blip r:embed="rId1180"/>
                <a:stretch>
                  <a:fillRect/>
                </a:stretch>
              </p:blipFill>
              <p:spPr>
                <a:xfrm>
                  <a:off x="5944782" y="6137085"/>
                  <a:ext cx="1638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1">
              <p14:nvContentPartPr>
                <p14:cNvPr id="763" name="Freihand 762">
                  <a:extLst>
                    <a:ext uri="{FF2B5EF4-FFF2-40B4-BE49-F238E27FC236}">
                      <a16:creationId xmlns:a16="http://schemas.microsoft.com/office/drawing/2014/main" id="{4E89932E-C3A1-E5BC-8DC4-FB4D2E238418}"/>
                    </a:ext>
                  </a:extLst>
                </p14:cNvPr>
                <p14:cNvContentPartPr/>
                <p14:nvPr/>
              </p14:nvContentPartPr>
              <p14:xfrm>
                <a:off x="6317742" y="6202605"/>
                <a:ext cx="191880" cy="179280"/>
              </p14:xfrm>
            </p:contentPart>
          </mc:Choice>
          <mc:Fallback>
            <p:pic>
              <p:nvPicPr>
                <p:cNvPr id="763" name="Freihand 762">
                  <a:extLst>
                    <a:ext uri="{FF2B5EF4-FFF2-40B4-BE49-F238E27FC236}">
                      <a16:creationId xmlns:a16="http://schemas.microsoft.com/office/drawing/2014/main" id="{4E89932E-C3A1-E5BC-8DC4-FB4D2E238418}"/>
                    </a:ext>
                  </a:extLst>
                </p:cNvPr>
                <p:cNvPicPr/>
                <p:nvPr/>
              </p:nvPicPr>
              <p:blipFill>
                <a:blip r:embed="rId1182"/>
                <a:stretch>
                  <a:fillRect/>
                </a:stretch>
              </p:blipFill>
              <p:spPr>
                <a:xfrm>
                  <a:off x="6308742" y="6193965"/>
                  <a:ext cx="2095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3">
              <p14:nvContentPartPr>
                <p14:cNvPr id="764" name="Freihand 763">
                  <a:extLst>
                    <a:ext uri="{FF2B5EF4-FFF2-40B4-BE49-F238E27FC236}">
                      <a16:creationId xmlns:a16="http://schemas.microsoft.com/office/drawing/2014/main" id="{B19F8E9F-1C8C-1B5D-E8CE-C58EC24C22C6}"/>
                    </a:ext>
                  </a:extLst>
                </p14:cNvPr>
                <p14:cNvContentPartPr/>
                <p14:nvPr/>
              </p14:nvContentPartPr>
              <p14:xfrm>
                <a:off x="6373902" y="6255165"/>
                <a:ext cx="216360" cy="192960"/>
              </p14:xfrm>
            </p:contentPart>
          </mc:Choice>
          <mc:Fallback>
            <p:pic>
              <p:nvPicPr>
                <p:cNvPr id="764" name="Freihand 763">
                  <a:extLst>
                    <a:ext uri="{FF2B5EF4-FFF2-40B4-BE49-F238E27FC236}">
                      <a16:creationId xmlns:a16="http://schemas.microsoft.com/office/drawing/2014/main" id="{B19F8E9F-1C8C-1B5D-E8CE-C58EC24C22C6}"/>
                    </a:ext>
                  </a:extLst>
                </p:cNvPr>
                <p:cNvPicPr/>
                <p:nvPr/>
              </p:nvPicPr>
              <p:blipFill>
                <a:blip r:embed="rId1184"/>
                <a:stretch>
                  <a:fillRect/>
                </a:stretch>
              </p:blipFill>
              <p:spPr>
                <a:xfrm>
                  <a:off x="6364902" y="6246165"/>
                  <a:ext cx="2340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5">
              <p14:nvContentPartPr>
                <p14:cNvPr id="765" name="Freihand 764">
                  <a:extLst>
                    <a:ext uri="{FF2B5EF4-FFF2-40B4-BE49-F238E27FC236}">
                      <a16:creationId xmlns:a16="http://schemas.microsoft.com/office/drawing/2014/main" id="{C2B04937-D880-6E2B-4DC4-D65323BEB4BC}"/>
                    </a:ext>
                  </a:extLst>
                </p14:cNvPr>
                <p14:cNvContentPartPr/>
                <p14:nvPr/>
              </p14:nvContentPartPr>
              <p14:xfrm>
                <a:off x="6518982" y="6052845"/>
                <a:ext cx="140040" cy="293400"/>
              </p14:xfrm>
            </p:contentPart>
          </mc:Choice>
          <mc:Fallback>
            <p:pic>
              <p:nvPicPr>
                <p:cNvPr id="765" name="Freihand 764">
                  <a:extLst>
                    <a:ext uri="{FF2B5EF4-FFF2-40B4-BE49-F238E27FC236}">
                      <a16:creationId xmlns:a16="http://schemas.microsoft.com/office/drawing/2014/main" id="{C2B04937-D880-6E2B-4DC4-D65323BEB4BC}"/>
                    </a:ext>
                  </a:extLst>
                </p:cNvPr>
                <p:cNvPicPr/>
                <p:nvPr/>
              </p:nvPicPr>
              <p:blipFill>
                <a:blip r:embed="rId1186"/>
                <a:stretch>
                  <a:fillRect/>
                </a:stretch>
              </p:blipFill>
              <p:spPr>
                <a:xfrm>
                  <a:off x="6510342" y="6043845"/>
                  <a:ext cx="15768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7">
              <p14:nvContentPartPr>
                <p14:cNvPr id="766" name="Freihand 765">
                  <a:extLst>
                    <a:ext uri="{FF2B5EF4-FFF2-40B4-BE49-F238E27FC236}">
                      <a16:creationId xmlns:a16="http://schemas.microsoft.com/office/drawing/2014/main" id="{61413741-C7BA-9AF1-BC89-26D75B2807D6}"/>
                    </a:ext>
                  </a:extLst>
                </p14:cNvPr>
                <p14:cNvContentPartPr/>
                <p14:nvPr/>
              </p14:nvContentPartPr>
              <p14:xfrm>
                <a:off x="6720582" y="5698245"/>
                <a:ext cx="178920" cy="253080"/>
              </p14:xfrm>
            </p:contentPart>
          </mc:Choice>
          <mc:Fallback>
            <p:pic>
              <p:nvPicPr>
                <p:cNvPr id="766" name="Freihand 765">
                  <a:extLst>
                    <a:ext uri="{FF2B5EF4-FFF2-40B4-BE49-F238E27FC236}">
                      <a16:creationId xmlns:a16="http://schemas.microsoft.com/office/drawing/2014/main" id="{61413741-C7BA-9AF1-BC89-26D75B2807D6}"/>
                    </a:ext>
                  </a:extLst>
                </p:cNvPr>
                <p:cNvPicPr/>
                <p:nvPr/>
              </p:nvPicPr>
              <p:blipFill>
                <a:blip r:embed="rId1188"/>
                <a:stretch>
                  <a:fillRect/>
                </a:stretch>
              </p:blipFill>
              <p:spPr>
                <a:xfrm>
                  <a:off x="6711942" y="5689245"/>
                  <a:ext cx="1965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9">
              <p14:nvContentPartPr>
                <p14:cNvPr id="768" name="Freihand 767">
                  <a:extLst>
                    <a:ext uri="{FF2B5EF4-FFF2-40B4-BE49-F238E27FC236}">
                      <a16:creationId xmlns:a16="http://schemas.microsoft.com/office/drawing/2014/main" id="{02AEE4C4-F65A-EED6-1C8B-696713869789}"/>
                    </a:ext>
                  </a:extLst>
                </p14:cNvPr>
                <p14:cNvContentPartPr/>
                <p14:nvPr/>
              </p14:nvContentPartPr>
              <p14:xfrm>
                <a:off x="6839742" y="5497005"/>
                <a:ext cx="141120" cy="159840"/>
              </p14:xfrm>
            </p:contentPart>
          </mc:Choice>
          <mc:Fallback>
            <p:pic>
              <p:nvPicPr>
                <p:cNvPr id="768" name="Freihand 767">
                  <a:extLst>
                    <a:ext uri="{FF2B5EF4-FFF2-40B4-BE49-F238E27FC236}">
                      <a16:creationId xmlns:a16="http://schemas.microsoft.com/office/drawing/2014/main" id="{02AEE4C4-F65A-EED6-1C8B-696713869789}"/>
                    </a:ext>
                  </a:extLst>
                </p:cNvPr>
                <p:cNvPicPr/>
                <p:nvPr/>
              </p:nvPicPr>
              <p:blipFill>
                <a:blip r:embed="rId1190"/>
                <a:stretch>
                  <a:fillRect/>
                </a:stretch>
              </p:blipFill>
              <p:spPr>
                <a:xfrm>
                  <a:off x="6831102" y="5488005"/>
                  <a:ext cx="1587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1">
              <p14:nvContentPartPr>
                <p14:cNvPr id="769" name="Freihand 768">
                  <a:extLst>
                    <a:ext uri="{FF2B5EF4-FFF2-40B4-BE49-F238E27FC236}">
                      <a16:creationId xmlns:a16="http://schemas.microsoft.com/office/drawing/2014/main" id="{16E45FC9-2515-7602-3023-32E95D96068D}"/>
                    </a:ext>
                  </a:extLst>
                </p14:cNvPr>
                <p14:cNvContentPartPr/>
                <p14:nvPr/>
              </p14:nvContentPartPr>
              <p14:xfrm>
                <a:off x="7073022" y="5357685"/>
                <a:ext cx="141480" cy="405720"/>
              </p14:xfrm>
            </p:contentPart>
          </mc:Choice>
          <mc:Fallback>
            <p:pic>
              <p:nvPicPr>
                <p:cNvPr id="769" name="Freihand 768">
                  <a:extLst>
                    <a:ext uri="{FF2B5EF4-FFF2-40B4-BE49-F238E27FC236}">
                      <a16:creationId xmlns:a16="http://schemas.microsoft.com/office/drawing/2014/main" id="{16E45FC9-2515-7602-3023-32E95D96068D}"/>
                    </a:ext>
                  </a:extLst>
                </p:cNvPr>
                <p:cNvPicPr/>
                <p:nvPr/>
              </p:nvPicPr>
              <p:blipFill>
                <a:blip r:embed="rId1192"/>
                <a:stretch>
                  <a:fillRect/>
                </a:stretch>
              </p:blipFill>
              <p:spPr>
                <a:xfrm>
                  <a:off x="7064382" y="5349045"/>
                  <a:ext cx="15912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3">
              <p14:nvContentPartPr>
                <p14:cNvPr id="771" name="Freihand 770">
                  <a:extLst>
                    <a:ext uri="{FF2B5EF4-FFF2-40B4-BE49-F238E27FC236}">
                      <a16:creationId xmlns:a16="http://schemas.microsoft.com/office/drawing/2014/main" id="{7A3BE6AB-410F-419F-E573-D5C64924526F}"/>
                    </a:ext>
                  </a:extLst>
                </p14:cNvPr>
                <p14:cNvContentPartPr/>
                <p14:nvPr/>
              </p14:nvContentPartPr>
              <p14:xfrm>
                <a:off x="7302702" y="5392605"/>
                <a:ext cx="177840" cy="405000"/>
              </p14:xfrm>
            </p:contentPart>
          </mc:Choice>
          <mc:Fallback>
            <p:pic>
              <p:nvPicPr>
                <p:cNvPr id="771" name="Freihand 770">
                  <a:extLst>
                    <a:ext uri="{FF2B5EF4-FFF2-40B4-BE49-F238E27FC236}">
                      <a16:creationId xmlns:a16="http://schemas.microsoft.com/office/drawing/2014/main" id="{7A3BE6AB-410F-419F-E573-D5C64924526F}"/>
                    </a:ext>
                  </a:extLst>
                </p:cNvPr>
                <p:cNvPicPr/>
                <p:nvPr/>
              </p:nvPicPr>
              <p:blipFill>
                <a:blip r:embed="rId1194"/>
                <a:stretch>
                  <a:fillRect/>
                </a:stretch>
              </p:blipFill>
              <p:spPr>
                <a:xfrm>
                  <a:off x="7293702" y="5383605"/>
                  <a:ext cx="19548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5">
              <p14:nvContentPartPr>
                <p14:cNvPr id="772" name="Freihand 771">
                  <a:extLst>
                    <a:ext uri="{FF2B5EF4-FFF2-40B4-BE49-F238E27FC236}">
                      <a16:creationId xmlns:a16="http://schemas.microsoft.com/office/drawing/2014/main" id="{1F201543-99EA-D109-0BF4-E61008A7F8A2}"/>
                    </a:ext>
                  </a:extLst>
                </p14:cNvPr>
                <p14:cNvContentPartPr/>
                <p14:nvPr/>
              </p14:nvContentPartPr>
              <p14:xfrm>
                <a:off x="7387662" y="5234925"/>
                <a:ext cx="175680" cy="403920"/>
              </p14:xfrm>
            </p:contentPart>
          </mc:Choice>
          <mc:Fallback>
            <p:pic>
              <p:nvPicPr>
                <p:cNvPr id="772" name="Freihand 771">
                  <a:extLst>
                    <a:ext uri="{FF2B5EF4-FFF2-40B4-BE49-F238E27FC236}">
                      <a16:creationId xmlns:a16="http://schemas.microsoft.com/office/drawing/2014/main" id="{1F201543-99EA-D109-0BF4-E61008A7F8A2}"/>
                    </a:ext>
                  </a:extLst>
                </p:cNvPr>
                <p:cNvPicPr/>
                <p:nvPr/>
              </p:nvPicPr>
              <p:blipFill>
                <a:blip r:embed="rId1196"/>
                <a:stretch>
                  <a:fillRect/>
                </a:stretch>
              </p:blipFill>
              <p:spPr>
                <a:xfrm>
                  <a:off x="7379022" y="5226285"/>
                  <a:ext cx="19332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7">
              <p14:nvContentPartPr>
                <p14:cNvPr id="783" name="Freihand 782">
                  <a:extLst>
                    <a:ext uri="{FF2B5EF4-FFF2-40B4-BE49-F238E27FC236}">
                      <a16:creationId xmlns:a16="http://schemas.microsoft.com/office/drawing/2014/main" id="{F33B0E03-ED8D-E08B-BE9B-BEC396CD1F5D}"/>
                    </a:ext>
                  </a:extLst>
                </p14:cNvPr>
                <p14:cNvContentPartPr/>
                <p14:nvPr/>
              </p14:nvContentPartPr>
              <p14:xfrm>
                <a:off x="6611502" y="5114325"/>
                <a:ext cx="1033200" cy="978480"/>
              </p14:xfrm>
            </p:contentPart>
          </mc:Choice>
          <mc:Fallback>
            <p:pic>
              <p:nvPicPr>
                <p:cNvPr id="783" name="Freihand 782">
                  <a:extLst>
                    <a:ext uri="{FF2B5EF4-FFF2-40B4-BE49-F238E27FC236}">
                      <a16:creationId xmlns:a16="http://schemas.microsoft.com/office/drawing/2014/main" id="{F33B0E03-ED8D-E08B-BE9B-BEC396CD1F5D}"/>
                    </a:ext>
                  </a:extLst>
                </p:cNvPr>
                <p:cNvPicPr/>
                <p:nvPr/>
              </p:nvPicPr>
              <p:blipFill>
                <a:blip r:embed="rId1198"/>
                <a:stretch>
                  <a:fillRect/>
                </a:stretch>
              </p:blipFill>
              <p:spPr>
                <a:xfrm>
                  <a:off x="6602862" y="5105685"/>
                  <a:ext cx="1050840" cy="9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9">
              <p14:nvContentPartPr>
                <p14:cNvPr id="784" name="Freihand 783">
                  <a:extLst>
                    <a:ext uri="{FF2B5EF4-FFF2-40B4-BE49-F238E27FC236}">
                      <a16:creationId xmlns:a16="http://schemas.microsoft.com/office/drawing/2014/main" id="{0B755674-45C0-1E44-37EC-271FA7F3245C}"/>
                    </a:ext>
                  </a:extLst>
                </p14:cNvPr>
                <p14:cNvContentPartPr/>
                <p14:nvPr/>
              </p14:nvContentPartPr>
              <p14:xfrm>
                <a:off x="6871422" y="6504645"/>
                <a:ext cx="231480" cy="106200"/>
              </p14:xfrm>
            </p:contentPart>
          </mc:Choice>
          <mc:Fallback>
            <p:pic>
              <p:nvPicPr>
                <p:cNvPr id="784" name="Freihand 783">
                  <a:extLst>
                    <a:ext uri="{FF2B5EF4-FFF2-40B4-BE49-F238E27FC236}">
                      <a16:creationId xmlns:a16="http://schemas.microsoft.com/office/drawing/2014/main" id="{0B755674-45C0-1E44-37EC-271FA7F3245C}"/>
                    </a:ext>
                  </a:extLst>
                </p:cNvPr>
                <p:cNvPicPr/>
                <p:nvPr/>
              </p:nvPicPr>
              <p:blipFill>
                <a:blip r:embed="rId1200"/>
                <a:stretch>
                  <a:fillRect/>
                </a:stretch>
              </p:blipFill>
              <p:spPr>
                <a:xfrm>
                  <a:off x="6862782" y="6496005"/>
                  <a:ext cx="2491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1">
              <p14:nvContentPartPr>
                <p14:cNvPr id="785" name="Freihand 784">
                  <a:extLst>
                    <a:ext uri="{FF2B5EF4-FFF2-40B4-BE49-F238E27FC236}">
                      <a16:creationId xmlns:a16="http://schemas.microsoft.com/office/drawing/2014/main" id="{4BB05351-1D68-2D81-0117-40CF20705FCB}"/>
                    </a:ext>
                  </a:extLst>
                </p14:cNvPr>
                <p14:cNvContentPartPr/>
                <p14:nvPr/>
              </p14:nvContentPartPr>
              <p14:xfrm>
                <a:off x="7030902" y="6400965"/>
                <a:ext cx="160200" cy="245880"/>
              </p14:xfrm>
            </p:contentPart>
          </mc:Choice>
          <mc:Fallback>
            <p:pic>
              <p:nvPicPr>
                <p:cNvPr id="785" name="Freihand 784">
                  <a:extLst>
                    <a:ext uri="{FF2B5EF4-FFF2-40B4-BE49-F238E27FC236}">
                      <a16:creationId xmlns:a16="http://schemas.microsoft.com/office/drawing/2014/main" id="{4BB05351-1D68-2D81-0117-40CF20705FCB}"/>
                    </a:ext>
                  </a:extLst>
                </p:cNvPr>
                <p:cNvPicPr/>
                <p:nvPr/>
              </p:nvPicPr>
              <p:blipFill>
                <a:blip r:embed="rId1202"/>
                <a:stretch>
                  <a:fillRect/>
                </a:stretch>
              </p:blipFill>
              <p:spPr>
                <a:xfrm>
                  <a:off x="7022262" y="6392325"/>
                  <a:ext cx="17784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3">
              <p14:nvContentPartPr>
                <p14:cNvPr id="788" name="Freihand 787">
                  <a:extLst>
                    <a:ext uri="{FF2B5EF4-FFF2-40B4-BE49-F238E27FC236}">
                      <a16:creationId xmlns:a16="http://schemas.microsoft.com/office/drawing/2014/main" id="{1924FEC1-C124-C1E3-0952-0480DB6D168E}"/>
                    </a:ext>
                  </a:extLst>
                </p14:cNvPr>
                <p14:cNvContentPartPr/>
                <p14:nvPr/>
              </p14:nvContentPartPr>
              <p14:xfrm>
                <a:off x="7439142" y="6111165"/>
                <a:ext cx="204840" cy="388080"/>
              </p14:xfrm>
            </p:contentPart>
          </mc:Choice>
          <mc:Fallback>
            <p:pic>
              <p:nvPicPr>
                <p:cNvPr id="788" name="Freihand 787">
                  <a:extLst>
                    <a:ext uri="{FF2B5EF4-FFF2-40B4-BE49-F238E27FC236}">
                      <a16:creationId xmlns:a16="http://schemas.microsoft.com/office/drawing/2014/main" id="{1924FEC1-C124-C1E3-0952-0480DB6D168E}"/>
                    </a:ext>
                  </a:extLst>
                </p:cNvPr>
                <p:cNvPicPr/>
                <p:nvPr/>
              </p:nvPicPr>
              <p:blipFill>
                <a:blip r:embed="rId1204"/>
                <a:stretch>
                  <a:fillRect/>
                </a:stretch>
              </p:blipFill>
              <p:spPr>
                <a:xfrm>
                  <a:off x="7430502" y="6102525"/>
                  <a:ext cx="22248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5">
              <p14:nvContentPartPr>
                <p14:cNvPr id="789" name="Freihand 788">
                  <a:extLst>
                    <a:ext uri="{FF2B5EF4-FFF2-40B4-BE49-F238E27FC236}">
                      <a16:creationId xmlns:a16="http://schemas.microsoft.com/office/drawing/2014/main" id="{D3104CA5-BD7A-F6B8-4446-BC0F557C07A3}"/>
                    </a:ext>
                  </a:extLst>
                </p14:cNvPr>
                <p14:cNvContentPartPr/>
                <p14:nvPr/>
              </p14:nvContentPartPr>
              <p14:xfrm>
                <a:off x="7599702" y="5853045"/>
                <a:ext cx="176400" cy="280080"/>
              </p14:xfrm>
            </p:contentPart>
          </mc:Choice>
          <mc:Fallback>
            <p:pic>
              <p:nvPicPr>
                <p:cNvPr id="789" name="Freihand 788">
                  <a:extLst>
                    <a:ext uri="{FF2B5EF4-FFF2-40B4-BE49-F238E27FC236}">
                      <a16:creationId xmlns:a16="http://schemas.microsoft.com/office/drawing/2014/main" id="{D3104CA5-BD7A-F6B8-4446-BC0F557C07A3}"/>
                    </a:ext>
                  </a:extLst>
                </p:cNvPr>
                <p:cNvPicPr/>
                <p:nvPr/>
              </p:nvPicPr>
              <p:blipFill>
                <a:blip r:embed="rId1206"/>
                <a:stretch>
                  <a:fillRect/>
                </a:stretch>
              </p:blipFill>
              <p:spPr>
                <a:xfrm>
                  <a:off x="7591062" y="5844045"/>
                  <a:ext cx="19404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7">
              <p14:nvContentPartPr>
                <p14:cNvPr id="790" name="Freihand 789">
                  <a:extLst>
                    <a:ext uri="{FF2B5EF4-FFF2-40B4-BE49-F238E27FC236}">
                      <a16:creationId xmlns:a16="http://schemas.microsoft.com/office/drawing/2014/main" id="{5E00D09F-E892-1F2E-DBBB-6C0FCE4C36F4}"/>
                    </a:ext>
                  </a:extLst>
                </p14:cNvPr>
                <p14:cNvContentPartPr/>
                <p14:nvPr/>
              </p14:nvContentPartPr>
              <p14:xfrm>
                <a:off x="7712022" y="5723085"/>
                <a:ext cx="231120" cy="245520"/>
              </p14:xfrm>
            </p:contentPart>
          </mc:Choice>
          <mc:Fallback>
            <p:pic>
              <p:nvPicPr>
                <p:cNvPr id="790" name="Freihand 789">
                  <a:extLst>
                    <a:ext uri="{FF2B5EF4-FFF2-40B4-BE49-F238E27FC236}">
                      <a16:creationId xmlns:a16="http://schemas.microsoft.com/office/drawing/2014/main" id="{5E00D09F-E892-1F2E-DBBB-6C0FCE4C36F4}"/>
                    </a:ext>
                  </a:extLst>
                </p:cNvPr>
                <p:cNvPicPr/>
                <p:nvPr/>
              </p:nvPicPr>
              <p:blipFill>
                <a:blip r:embed="rId1208"/>
                <a:stretch>
                  <a:fillRect/>
                </a:stretch>
              </p:blipFill>
              <p:spPr>
                <a:xfrm>
                  <a:off x="7703382" y="5714445"/>
                  <a:ext cx="24876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9">
              <p14:nvContentPartPr>
                <p14:cNvPr id="791" name="Freihand 790">
                  <a:extLst>
                    <a:ext uri="{FF2B5EF4-FFF2-40B4-BE49-F238E27FC236}">
                      <a16:creationId xmlns:a16="http://schemas.microsoft.com/office/drawing/2014/main" id="{813DE64C-608B-22C9-7F09-B959C3B05402}"/>
                    </a:ext>
                  </a:extLst>
                </p14:cNvPr>
                <p14:cNvContentPartPr/>
                <p14:nvPr/>
              </p14:nvContentPartPr>
              <p14:xfrm>
                <a:off x="7844502" y="5555325"/>
                <a:ext cx="236160" cy="417240"/>
              </p14:xfrm>
            </p:contentPart>
          </mc:Choice>
          <mc:Fallback>
            <p:pic>
              <p:nvPicPr>
                <p:cNvPr id="791" name="Freihand 790">
                  <a:extLst>
                    <a:ext uri="{FF2B5EF4-FFF2-40B4-BE49-F238E27FC236}">
                      <a16:creationId xmlns:a16="http://schemas.microsoft.com/office/drawing/2014/main" id="{813DE64C-608B-22C9-7F09-B959C3B05402}"/>
                    </a:ext>
                  </a:extLst>
                </p:cNvPr>
                <p:cNvPicPr/>
                <p:nvPr/>
              </p:nvPicPr>
              <p:blipFill>
                <a:blip r:embed="rId1210"/>
                <a:stretch>
                  <a:fillRect/>
                </a:stretch>
              </p:blipFill>
              <p:spPr>
                <a:xfrm>
                  <a:off x="7835502" y="5546685"/>
                  <a:ext cx="25380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1">
              <p14:nvContentPartPr>
                <p14:cNvPr id="793" name="Freihand 792">
                  <a:extLst>
                    <a:ext uri="{FF2B5EF4-FFF2-40B4-BE49-F238E27FC236}">
                      <a16:creationId xmlns:a16="http://schemas.microsoft.com/office/drawing/2014/main" id="{16D32C99-3AAD-0D0D-0C4F-B59A6E255429}"/>
                    </a:ext>
                  </a:extLst>
                </p14:cNvPr>
                <p14:cNvContentPartPr/>
                <p14:nvPr/>
              </p14:nvContentPartPr>
              <p14:xfrm>
                <a:off x="2283582" y="5325285"/>
                <a:ext cx="1016640" cy="1005480"/>
              </p14:xfrm>
            </p:contentPart>
          </mc:Choice>
          <mc:Fallback>
            <p:pic>
              <p:nvPicPr>
                <p:cNvPr id="793" name="Freihand 792">
                  <a:extLst>
                    <a:ext uri="{FF2B5EF4-FFF2-40B4-BE49-F238E27FC236}">
                      <a16:creationId xmlns:a16="http://schemas.microsoft.com/office/drawing/2014/main" id="{16D32C99-3AAD-0D0D-0C4F-B59A6E255429}"/>
                    </a:ext>
                  </a:extLst>
                </p:cNvPr>
                <p:cNvPicPr/>
                <p:nvPr/>
              </p:nvPicPr>
              <p:blipFill>
                <a:blip r:embed="rId1212"/>
                <a:stretch>
                  <a:fillRect/>
                </a:stretch>
              </p:blipFill>
              <p:spPr>
                <a:xfrm>
                  <a:off x="2274942" y="5316645"/>
                  <a:ext cx="1034280" cy="10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3">
              <p14:nvContentPartPr>
                <p14:cNvPr id="794" name="Freihand 793">
                  <a:extLst>
                    <a:ext uri="{FF2B5EF4-FFF2-40B4-BE49-F238E27FC236}">
                      <a16:creationId xmlns:a16="http://schemas.microsoft.com/office/drawing/2014/main" id="{CAFA1964-EEA7-7413-3383-B60CFF6DA5BA}"/>
                    </a:ext>
                  </a:extLst>
                </p14:cNvPr>
                <p14:cNvContentPartPr/>
                <p14:nvPr/>
              </p14:nvContentPartPr>
              <p14:xfrm>
                <a:off x="3304182" y="5722365"/>
                <a:ext cx="18720" cy="88200"/>
              </p14:xfrm>
            </p:contentPart>
          </mc:Choice>
          <mc:Fallback>
            <p:pic>
              <p:nvPicPr>
                <p:cNvPr id="794" name="Freihand 793">
                  <a:extLst>
                    <a:ext uri="{FF2B5EF4-FFF2-40B4-BE49-F238E27FC236}">
                      <a16:creationId xmlns:a16="http://schemas.microsoft.com/office/drawing/2014/main" id="{CAFA1964-EEA7-7413-3383-B60CFF6DA5BA}"/>
                    </a:ext>
                  </a:extLst>
                </p:cNvPr>
                <p:cNvPicPr/>
                <p:nvPr/>
              </p:nvPicPr>
              <p:blipFill>
                <a:blip r:embed="rId1214"/>
                <a:stretch>
                  <a:fillRect/>
                </a:stretch>
              </p:blipFill>
              <p:spPr>
                <a:xfrm>
                  <a:off x="3295542" y="5713365"/>
                  <a:ext cx="363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5">
              <p14:nvContentPartPr>
                <p14:cNvPr id="796" name="Freihand 795">
                  <a:extLst>
                    <a:ext uri="{FF2B5EF4-FFF2-40B4-BE49-F238E27FC236}">
                      <a16:creationId xmlns:a16="http://schemas.microsoft.com/office/drawing/2014/main" id="{F26A42D2-2416-60A9-B10B-EF9614C60322}"/>
                    </a:ext>
                  </a:extLst>
                </p14:cNvPr>
                <p14:cNvContentPartPr/>
                <p14:nvPr/>
              </p14:nvContentPartPr>
              <p14:xfrm>
                <a:off x="2458182" y="5502045"/>
                <a:ext cx="235080" cy="321840"/>
              </p14:xfrm>
            </p:contentPart>
          </mc:Choice>
          <mc:Fallback>
            <p:pic>
              <p:nvPicPr>
                <p:cNvPr id="796" name="Freihand 795">
                  <a:extLst>
                    <a:ext uri="{FF2B5EF4-FFF2-40B4-BE49-F238E27FC236}">
                      <a16:creationId xmlns:a16="http://schemas.microsoft.com/office/drawing/2014/main" id="{F26A42D2-2416-60A9-B10B-EF9614C60322}"/>
                    </a:ext>
                  </a:extLst>
                </p:cNvPr>
                <p:cNvPicPr/>
                <p:nvPr/>
              </p:nvPicPr>
              <p:blipFill>
                <a:blip r:embed="rId1216"/>
                <a:stretch>
                  <a:fillRect/>
                </a:stretch>
              </p:blipFill>
              <p:spPr>
                <a:xfrm>
                  <a:off x="2449182" y="5493405"/>
                  <a:ext cx="25272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7">
              <p14:nvContentPartPr>
                <p14:cNvPr id="798" name="Freihand 797">
                  <a:extLst>
                    <a:ext uri="{FF2B5EF4-FFF2-40B4-BE49-F238E27FC236}">
                      <a16:creationId xmlns:a16="http://schemas.microsoft.com/office/drawing/2014/main" id="{D19023FD-D9F1-9462-D42A-F36E6C5C5019}"/>
                    </a:ext>
                  </a:extLst>
                </p14:cNvPr>
                <p14:cNvContentPartPr/>
                <p14:nvPr/>
              </p14:nvContentPartPr>
              <p14:xfrm>
                <a:off x="4650942" y="5425365"/>
                <a:ext cx="211680" cy="397440"/>
              </p14:xfrm>
            </p:contentPart>
          </mc:Choice>
          <mc:Fallback>
            <p:pic>
              <p:nvPicPr>
                <p:cNvPr id="798" name="Freihand 797">
                  <a:extLst>
                    <a:ext uri="{FF2B5EF4-FFF2-40B4-BE49-F238E27FC236}">
                      <a16:creationId xmlns:a16="http://schemas.microsoft.com/office/drawing/2014/main" id="{D19023FD-D9F1-9462-D42A-F36E6C5C5019}"/>
                    </a:ext>
                  </a:extLst>
                </p:cNvPr>
                <p:cNvPicPr/>
                <p:nvPr/>
              </p:nvPicPr>
              <p:blipFill>
                <a:blip r:embed="rId1218"/>
                <a:stretch>
                  <a:fillRect/>
                </a:stretch>
              </p:blipFill>
              <p:spPr>
                <a:xfrm>
                  <a:off x="4642302" y="5416725"/>
                  <a:ext cx="22932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9">
              <p14:nvContentPartPr>
                <p14:cNvPr id="648" name="Freihand 647">
                  <a:extLst>
                    <a:ext uri="{FF2B5EF4-FFF2-40B4-BE49-F238E27FC236}">
                      <a16:creationId xmlns:a16="http://schemas.microsoft.com/office/drawing/2014/main" id="{83B8C378-0DAC-1704-330D-D87F04E13363}"/>
                    </a:ext>
                  </a:extLst>
                </p14:cNvPr>
                <p14:cNvContentPartPr/>
                <p14:nvPr/>
              </p14:nvContentPartPr>
              <p14:xfrm>
                <a:off x="105582" y="5564685"/>
                <a:ext cx="164160" cy="98280"/>
              </p14:xfrm>
            </p:contentPart>
          </mc:Choice>
          <mc:Fallback>
            <p:pic>
              <p:nvPicPr>
                <p:cNvPr id="648" name="Freihand 647">
                  <a:extLst>
                    <a:ext uri="{FF2B5EF4-FFF2-40B4-BE49-F238E27FC236}">
                      <a16:creationId xmlns:a16="http://schemas.microsoft.com/office/drawing/2014/main" id="{83B8C378-0DAC-1704-330D-D87F04E13363}"/>
                    </a:ext>
                  </a:extLst>
                </p:cNvPr>
                <p:cNvPicPr/>
                <p:nvPr/>
              </p:nvPicPr>
              <p:blipFill>
                <a:blip r:embed="rId1220"/>
                <a:stretch>
                  <a:fillRect/>
                </a:stretch>
              </p:blipFill>
              <p:spPr>
                <a:xfrm>
                  <a:off x="96582" y="5555685"/>
                  <a:ext cx="1818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1">
              <p14:nvContentPartPr>
                <p14:cNvPr id="649" name="Freihand 648">
                  <a:extLst>
                    <a:ext uri="{FF2B5EF4-FFF2-40B4-BE49-F238E27FC236}">
                      <a16:creationId xmlns:a16="http://schemas.microsoft.com/office/drawing/2014/main" id="{6704467E-2884-C058-3A8F-9CA153412A98}"/>
                    </a:ext>
                  </a:extLst>
                </p14:cNvPr>
                <p14:cNvContentPartPr/>
                <p14:nvPr/>
              </p14:nvContentPartPr>
              <p14:xfrm>
                <a:off x="251742" y="5519325"/>
                <a:ext cx="5400" cy="4680"/>
              </p14:xfrm>
            </p:contentPart>
          </mc:Choice>
          <mc:Fallback>
            <p:pic>
              <p:nvPicPr>
                <p:cNvPr id="649" name="Freihand 648">
                  <a:extLst>
                    <a:ext uri="{FF2B5EF4-FFF2-40B4-BE49-F238E27FC236}">
                      <a16:creationId xmlns:a16="http://schemas.microsoft.com/office/drawing/2014/main" id="{6704467E-2884-C058-3A8F-9CA153412A98}"/>
                    </a:ext>
                  </a:extLst>
                </p:cNvPr>
                <p:cNvPicPr/>
                <p:nvPr/>
              </p:nvPicPr>
              <p:blipFill>
                <a:blip r:embed="rId1222"/>
                <a:stretch>
                  <a:fillRect/>
                </a:stretch>
              </p:blipFill>
              <p:spPr>
                <a:xfrm>
                  <a:off x="243102" y="5510325"/>
                  <a:ext cx="230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3">
              <p14:nvContentPartPr>
                <p14:cNvPr id="650" name="Freihand 649">
                  <a:extLst>
                    <a:ext uri="{FF2B5EF4-FFF2-40B4-BE49-F238E27FC236}">
                      <a16:creationId xmlns:a16="http://schemas.microsoft.com/office/drawing/2014/main" id="{BEF97D44-A594-13FC-F160-74507BD1AEDF}"/>
                    </a:ext>
                  </a:extLst>
                </p14:cNvPr>
                <p14:cNvContentPartPr/>
                <p14:nvPr/>
              </p14:nvContentPartPr>
              <p14:xfrm>
                <a:off x="361182" y="5566845"/>
                <a:ext cx="88560" cy="112680"/>
              </p14:xfrm>
            </p:contentPart>
          </mc:Choice>
          <mc:Fallback>
            <p:pic>
              <p:nvPicPr>
                <p:cNvPr id="650" name="Freihand 649">
                  <a:extLst>
                    <a:ext uri="{FF2B5EF4-FFF2-40B4-BE49-F238E27FC236}">
                      <a16:creationId xmlns:a16="http://schemas.microsoft.com/office/drawing/2014/main" id="{BEF97D44-A594-13FC-F160-74507BD1AEDF}"/>
                    </a:ext>
                  </a:extLst>
                </p:cNvPr>
                <p:cNvPicPr/>
                <p:nvPr/>
              </p:nvPicPr>
              <p:blipFill>
                <a:blip r:embed="rId1224"/>
                <a:stretch>
                  <a:fillRect/>
                </a:stretch>
              </p:blipFill>
              <p:spPr>
                <a:xfrm>
                  <a:off x="352182" y="5557845"/>
                  <a:ext cx="1062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5">
              <p14:nvContentPartPr>
                <p14:cNvPr id="651" name="Freihand 650">
                  <a:extLst>
                    <a:ext uri="{FF2B5EF4-FFF2-40B4-BE49-F238E27FC236}">
                      <a16:creationId xmlns:a16="http://schemas.microsoft.com/office/drawing/2014/main" id="{3D5FA8EE-5115-7900-FEBB-891FE3FE1086}"/>
                    </a:ext>
                  </a:extLst>
                </p14:cNvPr>
                <p14:cNvContentPartPr/>
                <p14:nvPr/>
              </p14:nvContentPartPr>
              <p14:xfrm>
                <a:off x="495822" y="5480805"/>
                <a:ext cx="245880" cy="161280"/>
              </p14:xfrm>
            </p:contentPart>
          </mc:Choice>
          <mc:Fallback>
            <p:pic>
              <p:nvPicPr>
                <p:cNvPr id="651" name="Freihand 650">
                  <a:extLst>
                    <a:ext uri="{FF2B5EF4-FFF2-40B4-BE49-F238E27FC236}">
                      <a16:creationId xmlns:a16="http://schemas.microsoft.com/office/drawing/2014/main" id="{3D5FA8EE-5115-7900-FEBB-891FE3FE1086}"/>
                    </a:ext>
                  </a:extLst>
                </p:cNvPr>
                <p:cNvPicPr/>
                <p:nvPr/>
              </p:nvPicPr>
              <p:blipFill>
                <a:blip r:embed="rId1226"/>
                <a:stretch>
                  <a:fillRect/>
                </a:stretch>
              </p:blipFill>
              <p:spPr>
                <a:xfrm>
                  <a:off x="487182" y="5471805"/>
                  <a:ext cx="2635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7">
              <p14:nvContentPartPr>
                <p14:cNvPr id="652" name="Freihand 651">
                  <a:extLst>
                    <a:ext uri="{FF2B5EF4-FFF2-40B4-BE49-F238E27FC236}">
                      <a16:creationId xmlns:a16="http://schemas.microsoft.com/office/drawing/2014/main" id="{372321CF-0D57-6D12-69BC-C6C5D22D6A91}"/>
                    </a:ext>
                  </a:extLst>
                </p14:cNvPr>
                <p14:cNvContentPartPr/>
                <p14:nvPr/>
              </p14:nvContentPartPr>
              <p14:xfrm>
                <a:off x="883902" y="5552445"/>
                <a:ext cx="223560" cy="83520"/>
              </p14:xfrm>
            </p:contentPart>
          </mc:Choice>
          <mc:Fallback>
            <p:pic>
              <p:nvPicPr>
                <p:cNvPr id="652" name="Freihand 651">
                  <a:extLst>
                    <a:ext uri="{FF2B5EF4-FFF2-40B4-BE49-F238E27FC236}">
                      <a16:creationId xmlns:a16="http://schemas.microsoft.com/office/drawing/2014/main" id="{372321CF-0D57-6D12-69BC-C6C5D22D6A91}"/>
                    </a:ext>
                  </a:extLst>
                </p:cNvPr>
                <p:cNvPicPr/>
                <p:nvPr/>
              </p:nvPicPr>
              <p:blipFill>
                <a:blip r:embed="rId1228"/>
                <a:stretch>
                  <a:fillRect/>
                </a:stretch>
              </p:blipFill>
              <p:spPr>
                <a:xfrm>
                  <a:off x="875262" y="5543805"/>
                  <a:ext cx="2412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9">
              <p14:nvContentPartPr>
                <p14:cNvPr id="653" name="Freihand 652">
                  <a:extLst>
                    <a:ext uri="{FF2B5EF4-FFF2-40B4-BE49-F238E27FC236}">
                      <a16:creationId xmlns:a16="http://schemas.microsoft.com/office/drawing/2014/main" id="{948C0D3E-2D03-AA99-A49C-3F4650BC25B4}"/>
                    </a:ext>
                  </a:extLst>
                </p14:cNvPr>
                <p14:cNvContentPartPr/>
                <p14:nvPr/>
              </p14:nvContentPartPr>
              <p14:xfrm>
                <a:off x="1040502" y="5448405"/>
                <a:ext cx="3960" cy="16920"/>
              </p14:xfrm>
            </p:contentPart>
          </mc:Choice>
          <mc:Fallback>
            <p:pic>
              <p:nvPicPr>
                <p:cNvPr id="653" name="Freihand 652">
                  <a:extLst>
                    <a:ext uri="{FF2B5EF4-FFF2-40B4-BE49-F238E27FC236}">
                      <a16:creationId xmlns:a16="http://schemas.microsoft.com/office/drawing/2014/main" id="{948C0D3E-2D03-AA99-A49C-3F4650BC25B4}"/>
                    </a:ext>
                  </a:extLst>
                </p:cNvPr>
                <p:cNvPicPr/>
                <p:nvPr/>
              </p:nvPicPr>
              <p:blipFill>
                <a:blip r:embed="rId1230"/>
                <a:stretch>
                  <a:fillRect/>
                </a:stretch>
              </p:blipFill>
              <p:spPr>
                <a:xfrm>
                  <a:off x="1031862" y="5439765"/>
                  <a:ext cx="216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1">
              <p14:nvContentPartPr>
                <p14:cNvPr id="654" name="Freihand 653">
                  <a:extLst>
                    <a:ext uri="{FF2B5EF4-FFF2-40B4-BE49-F238E27FC236}">
                      <a16:creationId xmlns:a16="http://schemas.microsoft.com/office/drawing/2014/main" id="{F38D3FEB-2EDE-B18C-02DF-8D00F7ECACF7}"/>
                    </a:ext>
                  </a:extLst>
                </p14:cNvPr>
                <p14:cNvContentPartPr/>
                <p14:nvPr/>
              </p14:nvContentPartPr>
              <p14:xfrm>
                <a:off x="1302582" y="5485125"/>
                <a:ext cx="146520" cy="185400"/>
              </p14:xfrm>
            </p:contentPart>
          </mc:Choice>
          <mc:Fallback>
            <p:pic>
              <p:nvPicPr>
                <p:cNvPr id="654" name="Freihand 653">
                  <a:extLst>
                    <a:ext uri="{FF2B5EF4-FFF2-40B4-BE49-F238E27FC236}">
                      <a16:creationId xmlns:a16="http://schemas.microsoft.com/office/drawing/2014/main" id="{F38D3FEB-2EDE-B18C-02DF-8D00F7ECACF7}"/>
                    </a:ext>
                  </a:extLst>
                </p:cNvPr>
                <p:cNvPicPr/>
                <p:nvPr/>
              </p:nvPicPr>
              <p:blipFill>
                <a:blip r:embed="rId1232"/>
                <a:stretch>
                  <a:fillRect/>
                </a:stretch>
              </p:blipFill>
              <p:spPr>
                <a:xfrm>
                  <a:off x="1293942" y="5476485"/>
                  <a:ext cx="1641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3">
              <p14:nvContentPartPr>
                <p14:cNvPr id="656" name="Freihand 655">
                  <a:extLst>
                    <a:ext uri="{FF2B5EF4-FFF2-40B4-BE49-F238E27FC236}">
                      <a16:creationId xmlns:a16="http://schemas.microsoft.com/office/drawing/2014/main" id="{85445226-238C-A21C-029B-BC6900D2CA8C}"/>
                    </a:ext>
                  </a:extLst>
                </p14:cNvPr>
                <p14:cNvContentPartPr/>
                <p14:nvPr/>
              </p14:nvContentPartPr>
              <p14:xfrm>
                <a:off x="1226982" y="5407365"/>
                <a:ext cx="100440" cy="318960"/>
              </p14:xfrm>
            </p:contentPart>
          </mc:Choice>
          <mc:Fallback>
            <p:pic>
              <p:nvPicPr>
                <p:cNvPr id="656" name="Freihand 655">
                  <a:extLst>
                    <a:ext uri="{FF2B5EF4-FFF2-40B4-BE49-F238E27FC236}">
                      <a16:creationId xmlns:a16="http://schemas.microsoft.com/office/drawing/2014/main" id="{85445226-238C-A21C-029B-BC6900D2CA8C}"/>
                    </a:ext>
                  </a:extLst>
                </p:cNvPr>
                <p:cNvPicPr/>
                <p:nvPr/>
              </p:nvPicPr>
              <p:blipFill>
                <a:blip r:embed="rId1234"/>
                <a:stretch>
                  <a:fillRect/>
                </a:stretch>
              </p:blipFill>
              <p:spPr>
                <a:xfrm>
                  <a:off x="1218342" y="5398365"/>
                  <a:ext cx="11808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5">
              <p14:nvContentPartPr>
                <p14:cNvPr id="657" name="Freihand 656">
                  <a:extLst>
                    <a:ext uri="{FF2B5EF4-FFF2-40B4-BE49-F238E27FC236}">
                      <a16:creationId xmlns:a16="http://schemas.microsoft.com/office/drawing/2014/main" id="{4DC8254D-36DB-E0B6-2A4D-D2CFD93BEEE6}"/>
                    </a:ext>
                  </a:extLst>
                </p14:cNvPr>
                <p14:cNvContentPartPr/>
                <p14:nvPr/>
              </p14:nvContentPartPr>
              <p14:xfrm>
                <a:off x="1478982" y="5375685"/>
                <a:ext cx="124920" cy="430920"/>
              </p14:xfrm>
            </p:contentPart>
          </mc:Choice>
          <mc:Fallback>
            <p:pic>
              <p:nvPicPr>
                <p:cNvPr id="657" name="Freihand 656">
                  <a:extLst>
                    <a:ext uri="{FF2B5EF4-FFF2-40B4-BE49-F238E27FC236}">
                      <a16:creationId xmlns:a16="http://schemas.microsoft.com/office/drawing/2014/main" id="{4DC8254D-36DB-E0B6-2A4D-D2CFD93BEEE6}"/>
                    </a:ext>
                  </a:extLst>
                </p:cNvPr>
                <p:cNvPicPr/>
                <p:nvPr/>
              </p:nvPicPr>
              <p:blipFill>
                <a:blip r:embed="rId1236"/>
                <a:stretch>
                  <a:fillRect/>
                </a:stretch>
              </p:blipFill>
              <p:spPr>
                <a:xfrm>
                  <a:off x="1470342" y="5366685"/>
                  <a:ext cx="14256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7">
              <p14:nvContentPartPr>
                <p14:cNvPr id="712" name="Freihand 711">
                  <a:extLst>
                    <a:ext uri="{FF2B5EF4-FFF2-40B4-BE49-F238E27FC236}">
                      <a16:creationId xmlns:a16="http://schemas.microsoft.com/office/drawing/2014/main" id="{1C534588-F559-8EEB-DA83-C2DA8EE709EB}"/>
                    </a:ext>
                  </a:extLst>
                </p14:cNvPr>
                <p14:cNvContentPartPr/>
                <p14:nvPr/>
              </p14:nvContentPartPr>
              <p14:xfrm>
                <a:off x="1393662" y="5877525"/>
                <a:ext cx="165600" cy="14040"/>
              </p14:xfrm>
            </p:contentPart>
          </mc:Choice>
          <mc:Fallback>
            <p:pic>
              <p:nvPicPr>
                <p:cNvPr id="712" name="Freihand 711">
                  <a:extLst>
                    <a:ext uri="{FF2B5EF4-FFF2-40B4-BE49-F238E27FC236}">
                      <a16:creationId xmlns:a16="http://schemas.microsoft.com/office/drawing/2014/main" id="{1C534588-F559-8EEB-DA83-C2DA8EE709EB}"/>
                    </a:ext>
                  </a:extLst>
                </p:cNvPr>
                <p:cNvPicPr/>
                <p:nvPr/>
              </p:nvPicPr>
              <p:blipFill>
                <a:blip r:embed="rId1238"/>
                <a:stretch>
                  <a:fillRect/>
                </a:stretch>
              </p:blipFill>
              <p:spPr>
                <a:xfrm>
                  <a:off x="1385022" y="5868525"/>
                  <a:ext cx="1832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9">
              <p14:nvContentPartPr>
                <p14:cNvPr id="713" name="Freihand 712">
                  <a:extLst>
                    <a:ext uri="{FF2B5EF4-FFF2-40B4-BE49-F238E27FC236}">
                      <a16:creationId xmlns:a16="http://schemas.microsoft.com/office/drawing/2014/main" id="{8A0E136D-9C5F-65E1-8832-BCA17429B819}"/>
                    </a:ext>
                  </a:extLst>
                </p14:cNvPr>
                <p14:cNvContentPartPr/>
                <p14:nvPr/>
              </p14:nvContentPartPr>
              <p14:xfrm>
                <a:off x="1394742" y="5925405"/>
                <a:ext cx="185760" cy="31680"/>
              </p14:xfrm>
            </p:contentPart>
          </mc:Choice>
          <mc:Fallback>
            <p:pic>
              <p:nvPicPr>
                <p:cNvPr id="713" name="Freihand 712">
                  <a:extLst>
                    <a:ext uri="{FF2B5EF4-FFF2-40B4-BE49-F238E27FC236}">
                      <a16:creationId xmlns:a16="http://schemas.microsoft.com/office/drawing/2014/main" id="{8A0E136D-9C5F-65E1-8832-BCA17429B819}"/>
                    </a:ext>
                  </a:extLst>
                </p:cNvPr>
                <p:cNvPicPr/>
                <p:nvPr/>
              </p:nvPicPr>
              <p:blipFill>
                <a:blip r:embed="rId1240"/>
                <a:stretch>
                  <a:fillRect/>
                </a:stretch>
              </p:blipFill>
              <p:spPr>
                <a:xfrm>
                  <a:off x="1385742" y="5916405"/>
                  <a:ext cx="2034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1">
              <p14:nvContentPartPr>
                <p14:cNvPr id="714" name="Freihand 713">
                  <a:extLst>
                    <a:ext uri="{FF2B5EF4-FFF2-40B4-BE49-F238E27FC236}">
                      <a16:creationId xmlns:a16="http://schemas.microsoft.com/office/drawing/2014/main" id="{89CE89AB-0387-E171-16EA-5FCCB398AB6B}"/>
                    </a:ext>
                  </a:extLst>
                </p14:cNvPr>
                <p14:cNvContentPartPr/>
                <p14:nvPr/>
              </p14:nvContentPartPr>
              <p14:xfrm>
                <a:off x="1582662" y="5802645"/>
                <a:ext cx="92520" cy="209520"/>
              </p14:xfrm>
            </p:contentPart>
          </mc:Choice>
          <mc:Fallback>
            <p:pic>
              <p:nvPicPr>
                <p:cNvPr id="714" name="Freihand 713">
                  <a:extLst>
                    <a:ext uri="{FF2B5EF4-FFF2-40B4-BE49-F238E27FC236}">
                      <a16:creationId xmlns:a16="http://schemas.microsoft.com/office/drawing/2014/main" id="{89CE89AB-0387-E171-16EA-5FCCB398AB6B}"/>
                    </a:ext>
                  </a:extLst>
                </p:cNvPr>
                <p:cNvPicPr/>
                <p:nvPr/>
              </p:nvPicPr>
              <p:blipFill>
                <a:blip r:embed="rId1242"/>
                <a:stretch>
                  <a:fillRect/>
                </a:stretch>
              </p:blipFill>
              <p:spPr>
                <a:xfrm>
                  <a:off x="1574022" y="5793645"/>
                  <a:ext cx="1101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3">
              <p14:nvContentPartPr>
                <p14:cNvPr id="715" name="Freihand 714">
                  <a:extLst>
                    <a:ext uri="{FF2B5EF4-FFF2-40B4-BE49-F238E27FC236}">
                      <a16:creationId xmlns:a16="http://schemas.microsoft.com/office/drawing/2014/main" id="{4218F570-CBD3-63A1-DAE2-89C447AEA7A8}"/>
                    </a:ext>
                  </a:extLst>
                </p14:cNvPr>
                <p14:cNvContentPartPr/>
                <p14:nvPr/>
              </p14:nvContentPartPr>
              <p14:xfrm>
                <a:off x="1784622" y="5731365"/>
                <a:ext cx="128160" cy="272880"/>
              </p14:xfrm>
            </p:contentPart>
          </mc:Choice>
          <mc:Fallback>
            <p:pic>
              <p:nvPicPr>
                <p:cNvPr id="715" name="Freihand 714">
                  <a:extLst>
                    <a:ext uri="{FF2B5EF4-FFF2-40B4-BE49-F238E27FC236}">
                      <a16:creationId xmlns:a16="http://schemas.microsoft.com/office/drawing/2014/main" id="{4218F570-CBD3-63A1-DAE2-89C447AEA7A8}"/>
                    </a:ext>
                  </a:extLst>
                </p:cNvPr>
                <p:cNvPicPr/>
                <p:nvPr/>
              </p:nvPicPr>
              <p:blipFill>
                <a:blip r:embed="rId1244"/>
                <a:stretch>
                  <a:fillRect/>
                </a:stretch>
              </p:blipFill>
              <p:spPr>
                <a:xfrm>
                  <a:off x="1775622" y="5722365"/>
                  <a:ext cx="14580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5">
              <p14:nvContentPartPr>
                <p14:cNvPr id="716" name="Freihand 715">
                  <a:extLst>
                    <a:ext uri="{FF2B5EF4-FFF2-40B4-BE49-F238E27FC236}">
                      <a16:creationId xmlns:a16="http://schemas.microsoft.com/office/drawing/2014/main" id="{C7ED724E-C470-FE7F-DCE2-1AF69C52C153}"/>
                    </a:ext>
                  </a:extLst>
                </p14:cNvPr>
                <p14:cNvContentPartPr/>
                <p14:nvPr/>
              </p14:nvContentPartPr>
              <p14:xfrm>
                <a:off x="1878942" y="5618325"/>
                <a:ext cx="113400" cy="163440"/>
              </p14:xfrm>
            </p:contentPart>
          </mc:Choice>
          <mc:Fallback>
            <p:pic>
              <p:nvPicPr>
                <p:cNvPr id="716" name="Freihand 715">
                  <a:extLst>
                    <a:ext uri="{FF2B5EF4-FFF2-40B4-BE49-F238E27FC236}">
                      <a16:creationId xmlns:a16="http://schemas.microsoft.com/office/drawing/2014/main" id="{C7ED724E-C470-FE7F-DCE2-1AF69C52C153}"/>
                    </a:ext>
                  </a:extLst>
                </p:cNvPr>
                <p:cNvPicPr/>
                <p:nvPr/>
              </p:nvPicPr>
              <p:blipFill>
                <a:blip r:embed="rId1246"/>
                <a:stretch>
                  <a:fillRect/>
                </a:stretch>
              </p:blipFill>
              <p:spPr>
                <a:xfrm>
                  <a:off x="1870302" y="5609685"/>
                  <a:ext cx="1310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7">
              <p14:nvContentPartPr>
                <p14:cNvPr id="718" name="Freihand 717">
                  <a:extLst>
                    <a:ext uri="{FF2B5EF4-FFF2-40B4-BE49-F238E27FC236}">
                      <a16:creationId xmlns:a16="http://schemas.microsoft.com/office/drawing/2014/main" id="{D9694E3C-8DA4-A2DB-6589-3F8995A52AE3}"/>
                    </a:ext>
                  </a:extLst>
                </p14:cNvPr>
                <p14:cNvContentPartPr/>
                <p14:nvPr/>
              </p14:nvContentPartPr>
              <p14:xfrm>
                <a:off x="2062902" y="5840445"/>
                <a:ext cx="140040" cy="33120"/>
              </p14:xfrm>
            </p:contentPart>
          </mc:Choice>
          <mc:Fallback>
            <p:pic>
              <p:nvPicPr>
                <p:cNvPr id="718" name="Freihand 717">
                  <a:extLst>
                    <a:ext uri="{FF2B5EF4-FFF2-40B4-BE49-F238E27FC236}">
                      <a16:creationId xmlns:a16="http://schemas.microsoft.com/office/drawing/2014/main" id="{D9694E3C-8DA4-A2DB-6589-3F8995A52AE3}"/>
                    </a:ext>
                  </a:extLst>
                </p:cNvPr>
                <p:cNvPicPr/>
                <p:nvPr/>
              </p:nvPicPr>
              <p:blipFill>
                <a:blip r:embed="rId1248"/>
                <a:stretch>
                  <a:fillRect/>
                </a:stretch>
              </p:blipFill>
              <p:spPr>
                <a:xfrm>
                  <a:off x="2053902" y="5831805"/>
                  <a:ext cx="1576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9">
              <p14:nvContentPartPr>
                <p14:cNvPr id="720" name="Freihand 719">
                  <a:extLst>
                    <a:ext uri="{FF2B5EF4-FFF2-40B4-BE49-F238E27FC236}">
                      <a16:creationId xmlns:a16="http://schemas.microsoft.com/office/drawing/2014/main" id="{EA127DB6-9C30-1655-CE1C-CE47ABB27356}"/>
                    </a:ext>
                  </a:extLst>
                </p14:cNvPr>
                <p14:cNvContentPartPr/>
                <p14:nvPr/>
              </p14:nvContentPartPr>
              <p14:xfrm>
                <a:off x="2072262" y="5917125"/>
                <a:ext cx="131040" cy="20160"/>
              </p14:xfrm>
            </p:contentPart>
          </mc:Choice>
          <mc:Fallback>
            <p:pic>
              <p:nvPicPr>
                <p:cNvPr id="720" name="Freihand 719">
                  <a:extLst>
                    <a:ext uri="{FF2B5EF4-FFF2-40B4-BE49-F238E27FC236}">
                      <a16:creationId xmlns:a16="http://schemas.microsoft.com/office/drawing/2014/main" id="{EA127DB6-9C30-1655-CE1C-CE47ABB27356}"/>
                    </a:ext>
                  </a:extLst>
                </p:cNvPr>
                <p:cNvPicPr/>
                <p:nvPr/>
              </p:nvPicPr>
              <p:blipFill>
                <a:blip r:embed="rId1250"/>
                <a:stretch>
                  <a:fillRect/>
                </a:stretch>
              </p:blipFill>
              <p:spPr>
                <a:xfrm>
                  <a:off x="2063262" y="5908125"/>
                  <a:ext cx="1486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1">
              <p14:nvContentPartPr>
                <p14:cNvPr id="774" name="Freihand 773">
                  <a:extLst>
                    <a:ext uri="{FF2B5EF4-FFF2-40B4-BE49-F238E27FC236}">
                      <a16:creationId xmlns:a16="http://schemas.microsoft.com/office/drawing/2014/main" id="{FAF3C520-0F68-78AD-47F8-85532E41296A}"/>
                    </a:ext>
                  </a:extLst>
                </p14:cNvPr>
                <p14:cNvContentPartPr/>
                <p14:nvPr/>
              </p14:nvContentPartPr>
              <p14:xfrm>
                <a:off x="326262" y="6022605"/>
                <a:ext cx="83520" cy="707760"/>
              </p14:xfrm>
            </p:contentPart>
          </mc:Choice>
          <mc:Fallback>
            <p:pic>
              <p:nvPicPr>
                <p:cNvPr id="774" name="Freihand 773">
                  <a:extLst>
                    <a:ext uri="{FF2B5EF4-FFF2-40B4-BE49-F238E27FC236}">
                      <a16:creationId xmlns:a16="http://schemas.microsoft.com/office/drawing/2014/main" id="{FAF3C520-0F68-78AD-47F8-85532E41296A}"/>
                    </a:ext>
                  </a:extLst>
                </p:cNvPr>
                <p:cNvPicPr/>
                <p:nvPr/>
              </p:nvPicPr>
              <p:blipFill>
                <a:blip r:embed="rId1252"/>
                <a:stretch>
                  <a:fillRect/>
                </a:stretch>
              </p:blipFill>
              <p:spPr>
                <a:xfrm>
                  <a:off x="317262" y="6013605"/>
                  <a:ext cx="101160" cy="72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3">
              <p14:nvContentPartPr>
                <p14:cNvPr id="775" name="Freihand 774">
                  <a:extLst>
                    <a:ext uri="{FF2B5EF4-FFF2-40B4-BE49-F238E27FC236}">
                      <a16:creationId xmlns:a16="http://schemas.microsoft.com/office/drawing/2014/main" id="{102DE5C9-7244-63C2-0485-FE1BBB03F9EC}"/>
                    </a:ext>
                  </a:extLst>
                </p14:cNvPr>
                <p14:cNvContentPartPr/>
                <p14:nvPr/>
              </p14:nvContentPartPr>
              <p14:xfrm>
                <a:off x="284862" y="6652245"/>
                <a:ext cx="1543320" cy="92520"/>
              </p14:xfrm>
            </p:contentPart>
          </mc:Choice>
          <mc:Fallback>
            <p:pic>
              <p:nvPicPr>
                <p:cNvPr id="775" name="Freihand 774">
                  <a:extLst>
                    <a:ext uri="{FF2B5EF4-FFF2-40B4-BE49-F238E27FC236}">
                      <a16:creationId xmlns:a16="http://schemas.microsoft.com/office/drawing/2014/main" id="{102DE5C9-7244-63C2-0485-FE1BBB03F9EC}"/>
                    </a:ext>
                  </a:extLst>
                </p:cNvPr>
                <p:cNvPicPr/>
                <p:nvPr/>
              </p:nvPicPr>
              <p:blipFill>
                <a:blip r:embed="rId1254"/>
                <a:stretch>
                  <a:fillRect/>
                </a:stretch>
              </p:blipFill>
              <p:spPr>
                <a:xfrm>
                  <a:off x="275862" y="6643605"/>
                  <a:ext cx="15609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5">
              <p14:nvContentPartPr>
                <p14:cNvPr id="776" name="Freihand 775">
                  <a:extLst>
                    <a:ext uri="{FF2B5EF4-FFF2-40B4-BE49-F238E27FC236}">
                      <a16:creationId xmlns:a16="http://schemas.microsoft.com/office/drawing/2014/main" id="{6CA56414-58F2-0FE1-CB04-285F8E53903D}"/>
                    </a:ext>
                  </a:extLst>
                </p14:cNvPr>
                <p14:cNvContentPartPr/>
                <p14:nvPr/>
              </p14:nvContentPartPr>
              <p14:xfrm>
                <a:off x="1809822" y="6667725"/>
                <a:ext cx="134280" cy="112320"/>
              </p14:xfrm>
            </p:contentPart>
          </mc:Choice>
          <mc:Fallback>
            <p:pic>
              <p:nvPicPr>
                <p:cNvPr id="776" name="Freihand 775">
                  <a:extLst>
                    <a:ext uri="{FF2B5EF4-FFF2-40B4-BE49-F238E27FC236}">
                      <a16:creationId xmlns:a16="http://schemas.microsoft.com/office/drawing/2014/main" id="{6CA56414-58F2-0FE1-CB04-285F8E53903D}"/>
                    </a:ext>
                  </a:extLst>
                </p:cNvPr>
                <p:cNvPicPr/>
                <p:nvPr/>
              </p:nvPicPr>
              <p:blipFill>
                <a:blip r:embed="rId1256"/>
                <a:stretch>
                  <a:fillRect/>
                </a:stretch>
              </p:blipFill>
              <p:spPr>
                <a:xfrm>
                  <a:off x="1800822" y="6658725"/>
                  <a:ext cx="1519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7">
              <p14:nvContentPartPr>
                <p14:cNvPr id="777" name="Freihand 776">
                  <a:extLst>
                    <a:ext uri="{FF2B5EF4-FFF2-40B4-BE49-F238E27FC236}">
                      <a16:creationId xmlns:a16="http://schemas.microsoft.com/office/drawing/2014/main" id="{8F9CD161-642D-E61E-6BCD-624C04EA2B8F}"/>
                    </a:ext>
                  </a:extLst>
                </p14:cNvPr>
                <p14:cNvContentPartPr/>
                <p14:nvPr/>
              </p14:nvContentPartPr>
              <p14:xfrm>
                <a:off x="289182" y="5892285"/>
                <a:ext cx="192600" cy="243720"/>
              </p14:xfrm>
            </p:contentPart>
          </mc:Choice>
          <mc:Fallback>
            <p:pic>
              <p:nvPicPr>
                <p:cNvPr id="777" name="Freihand 776">
                  <a:extLst>
                    <a:ext uri="{FF2B5EF4-FFF2-40B4-BE49-F238E27FC236}">
                      <a16:creationId xmlns:a16="http://schemas.microsoft.com/office/drawing/2014/main" id="{8F9CD161-642D-E61E-6BCD-624C04EA2B8F}"/>
                    </a:ext>
                  </a:extLst>
                </p:cNvPr>
                <p:cNvPicPr/>
                <p:nvPr/>
              </p:nvPicPr>
              <p:blipFill>
                <a:blip r:embed="rId1258"/>
                <a:stretch>
                  <a:fillRect/>
                </a:stretch>
              </p:blipFill>
              <p:spPr>
                <a:xfrm>
                  <a:off x="280542" y="5883285"/>
                  <a:ext cx="21024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9">
              <p14:nvContentPartPr>
                <p14:cNvPr id="779" name="Freihand 778">
                  <a:extLst>
                    <a:ext uri="{FF2B5EF4-FFF2-40B4-BE49-F238E27FC236}">
                      <a16:creationId xmlns:a16="http://schemas.microsoft.com/office/drawing/2014/main" id="{BF323A3D-A3D0-D140-C7CE-38DC59A6F4A5}"/>
                    </a:ext>
                  </a:extLst>
                </p14:cNvPr>
                <p14:cNvContentPartPr/>
                <p14:nvPr/>
              </p14:nvContentPartPr>
              <p14:xfrm>
                <a:off x="53382" y="5862765"/>
                <a:ext cx="197280" cy="267480"/>
              </p14:xfrm>
            </p:contentPart>
          </mc:Choice>
          <mc:Fallback>
            <p:pic>
              <p:nvPicPr>
                <p:cNvPr id="779" name="Freihand 778">
                  <a:extLst>
                    <a:ext uri="{FF2B5EF4-FFF2-40B4-BE49-F238E27FC236}">
                      <a16:creationId xmlns:a16="http://schemas.microsoft.com/office/drawing/2014/main" id="{BF323A3D-A3D0-D140-C7CE-38DC59A6F4A5}"/>
                    </a:ext>
                  </a:extLst>
                </p:cNvPr>
                <p:cNvPicPr/>
                <p:nvPr/>
              </p:nvPicPr>
              <p:blipFill>
                <a:blip r:embed="rId1260"/>
                <a:stretch>
                  <a:fillRect/>
                </a:stretch>
              </p:blipFill>
              <p:spPr>
                <a:xfrm>
                  <a:off x="44382" y="5853765"/>
                  <a:ext cx="2149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1">
              <p14:nvContentPartPr>
                <p14:cNvPr id="781" name="Freihand 780">
                  <a:extLst>
                    <a:ext uri="{FF2B5EF4-FFF2-40B4-BE49-F238E27FC236}">
                      <a16:creationId xmlns:a16="http://schemas.microsoft.com/office/drawing/2014/main" id="{D9D510E7-F97B-9549-6B1B-393299834A8D}"/>
                    </a:ext>
                  </a:extLst>
                </p14:cNvPr>
                <p14:cNvContentPartPr/>
                <p14:nvPr/>
              </p14:nvContentPartPr>
              <p14:xfrm>
                <a:off x="1991982" y="6660885"/>
                <a:ext cx="114840" cy="156240"/>
              </p14:xfrm>
            </p:contentPart>
          </mc:Choice>
          <mc:Fallback>
            <p:pic>
              <p:nvPicPr>
                <p:cNvPr id="781" name="Freihand 780">
                  <a:extLst>
                    <a:ext uri="{FF2B5EF4-FFF2-40B4-BE49-F238E27FC236}">
                      <a16:creationId xmlns:a16="http://schemas.microsoft.com/office/drawing/2014/main" id="{D9D510E7-F97B-9549-6B1B-393299834A8D}"/>
                    </a:ext>
                  </a:extLst>
                </p:cNvPr>
                <p:cNvPicPr/>
                <p:nvPr/>
              </p:nvPicPr>
              <p:blipFill>
                <a:blip r:embed="rId1262"/>
                <a:stretch>
                  <a:fillRect/>
                </a:stretch>
              </p:blipFill>
              <p:spPr>
                <a:xfrm>
                  <a:off x="1983342" y="6652245"/>
                  <a:ext cx="1324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3">
              <p14:nvContentPartPr>
                <p14:cNvPr id="800" name="Freihand 799">
                  <a:extLst>
                    <a:ext uri="{FF2B5EF4-FFF2-40B4-BE49-F238E27FC236}">
                      <a16:creationId xmlns:a16="http://schemas.microsoft.com/office/drawing/2014/main" id="{E8A4AC21-DF90-5888-3A9B-8B3663ACA8A2}"/>
                    </a:ext>
                  </a:extLst>
                </p14:cNvPr>
                <p14:cNvContentPartPr/>
                <p14:nvPr/>
              </p14:nvContentPartPr>
              <p14:xfrm>
                <a:off x="682302" y="6609045"/>
                <a:ext cx="5040" cy="131760"/>
              </p14:xfrm>
            </p:contentPart>
          </mc:Choice>
          <mc:Fallback>
            <p:pic>
              <p:nvPicPr>
                <p:cNvPr id="800" name="Freihand 799">
                  <a:extLst>
                    <a:ext uri="{FF2B5EF4-FFF2-40B4-BE49-F238E27FC236}">
                      <a16:creationId xmlns:a16="http://schemas.microsoft.com/office/drawing/2014/main" id="{E8A4AC21-DF90-5888-3A9B-8B3663ACA8A2}"/>
                    </a:ext>
                  </a:extLst>
                </p:cNvPr>
                <p:cNvPicPr/>
                <p:nvPr/>
              </p:nvPicPr>
              <p:blipFill>
                <a:blip r:embed="rId1264"/>
                <a:stretch>
                  <a:fillRect/>
                </a:stretch>
              </p:blipFill>
              <p:spPr>
                <a:xfrm>
                  <a:off x="673662" y="6600405"/>
                  <a:ext cx="226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5">
              <p14:nvContentPartPr>
                <p14:cNvPr id="801" name="Freihand 800">
                  <a:extLst>
                    <a:ext uri="{FF2B5EF4-FFF2-40B4-BE49-F238E27FC236}">
                      <a16:creationId xmlns:a16="http://schemas.microsoft.com/office/drawing/2014/main" id="{B5DAC442-B297-C9A1-FDC9-F4988223BC53}"/>
                    </a:ext>
                  </a:extLst>
                </p14:cNvPr>
                <p14:cNvContentPartPr/>
                <p14:nvPr/>
              </p14:nvContentPartPr>
              <p14:xfrm>
                <a:off x="276582" y="6422925"/>
                <a:ext cx="178920" cy="28080"/>
              </p14:xfrm>
            </p:contentPart>
          </mc:Choice>
          <mc:Fallback>
            <p:pic>
              <p:nvPicPr>
                <p:cNvPr id="801" name="Freihand 800">
                  <a:extLst>
                    <a:ext uri="{FF2B5EF4-FFF2-40B4-BE49-F238E27FC236}">
                      <a16:creationId xmlns:a16="http://schemas.microsoft.com/office/drawing/2014/main" id="{B5DAC442-B297-C9A1-FDC9-F4988223BC53}"/>
                    </a:ext>
                  </a:extLst>
                </p:cNvPr>
                <p:cNvPicPr/>
                <p:nvPr/>
              </p:nvPicPr>
              <p:blipFill>
                <a:blip r:embed="rId1266"/>
                <a:stretch>
                  <a:fillRect/>
                </a:stretch>
              </p:blipFill>
              <p:spPr>
                <a:xfrm>
                  <a:off x="267942" y="6413925"/>
                  <a:ext cx="1965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7">
              <p14:nvContentPartPr>
                <p14:cNvPr id="802" name="Freihand 801">
                  <a:extLst>
                    <a:ext uri="{FF2B5EF4-FFF2-40B4-BE49-F238E27FC236}">
                      <a16:creationId xmlns:a16="http://schemas.microsoft.com/office/drawing/2014/main" id="{00A3C743-FA50-9A3C-0BEB-0CE141EB0CCA}"/>
                    </a:ext>
                  </a:extLst>
                </p14:cNvPr>
                <p14:cNvContentPartPr/>
                <p14:nvPr/>
              </p14:nvContentPartPr>
              <p14:xfrm>
                <a:off x="42222" y="6399525"/>
                <a:ext cx="104760" cy="143640"/>
              </p14:xfrm>
            </p:contentPart>
          </mc:Choice>
          <mc:Fallback>
            <p:pic>
              <p:nvPicPr>
                <p:cNvPr id="802" name="Freihand 801">
                  <a:extLst>
                    <a:ext uri="{FF2B5EF4-FFF2-40B4-BE49-F238E27FC236}">
                      <a16:creationId xmlns:a16="http://schemas.microsoft.com/office/drawing/2014/main" id="{00A3C743-FA50-9A3C-0BEB-0CE141EB0CCA}"/>
                    </a:ext>
                  </a:extLst>
                </p:cNvPr>
                <p:cNvPicPr/>
                <p:nvPr/>
              </p:nvPicPr>
              <p:blipFill>
                <a:blip r:embed="rId1268"/>
                <a:stretch>
                  <a:fillRect/>
                </a:stretch>
              </p:blipFill>
              <p:spPr>
                <a:xfrm>
                  <a:off x="33582" y="6390525"/>
                  <a:ext cx="1224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9">
              <p14:nvContentPartPr>
                <p14:cNvPr id="803" name="Freihand 802">
                  <a:extLst>
                    <a:ext uri="{FF2B5EF4-FFF2-40B4-BE49-F238E27FC236}">
                      <a16:creationId xmlns:a16="http://schemas.microsoft.com/office/drawing/2014/main" id="{BB0103B4-C587-AF94-4407-328677FC8855}"/>
                    </a:ext>
                  </a:extLst>
                </p14:cNvPr>
                <p14:cNvContentPartPr/>
                <p14:nvPr/>
              </p14:nvContentPartPr>
              <p14:xfrm>
                <a:off x="175782" y="6460725"/>
                <a:ext cx="52560" cy="72720"/>
              </p14:xfrm>
            </p:contentPart>
          </mc:Choice>
          <mc:Fallback>
            <p:pic>
              <p:nvPicPr>
                <p:cNvPr id="803" name="Freihand 802">
                  <a:extLst>
                    <a:ext uri="{FF2B5EF4-FFF2-40B4-BE49-F238E27FC236}">
                      <a16:creationId xmlns:a16="http://schemas.microsoft.com/office/drawing/2014/main" id="{BB0103B4-C587-AF94-4407-328677FC8855}"/>
                    </a:ext>
                  </a:extLst>
                </p:cNvPr>
                <p:cNvPicPr/>
                <p:nvPr/>
              </p:nvPicPr>
              <p:blipFill>
                <a:blip r:embed="rId1270"/>
                <a:stretch>
                  <a:fillRect/>
                </a:stretch>
              </p:blipFill>
              <p:spPr>
                <a:xfrm>
                  <a:off x="166782" y="6451725"/>
                  <a:ext cx="702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1">
              <p14:nvContentPartPr>
                <p14:cNvPr id="804" name="Freihand 803">
                  <a:extLst>
                    <a:ext uri="{FF2B5EF4-FFF2-40B4-BE49-F238E27FC236}">
                      <a16:creationId xmlns:a16="http://schemas.microsoft.com/office/drawing/2014/main" id="{740E6EFB-0AB5-F98A-E8E2-992914E97246}"/>
                    </a:ext>
                  </a:extLst>
                </p14:cNvPr>
                <p14:cNvContentPartPr/>
                <p14:nvPr/>
              </p14:nvContentPartPr>
              <p14:xfrm>
                <a:off x="708582" y="6713805"/>
                <a:ext cx="76320" cy="117360"/>
              </p14:xfrm>
            </p:contentPart>
          </mc:Choice>
          <mc:Fallback>
            <p:pic>
              <p:nvPicPr>
                <p:cNvPr id="804" name="Freihand 803">
                  <a:extLst>
                    <a:ext uri="{FF2B5EF4-FFF2-40B4-BE49-F238E27FC236}">
                      <a16:creationId xmlns:a16="http://schemas.microsoft.com/office/drawing/2014/main" id="{740E6EFB-0AB5-F98A-E8E2-992914E97246}"/>
                    </a:ext>
                  </a:extLst>
                </p:cNvPr>
                <p:cNvPicPr/>
                <p:nvPr/>
              </p:nvPicPr>
              <p:blipFill>
                <a:blip r:embed="rId1272"/>
                <a:stretch>
                  <a:fillRect/>
                </a:stretch>
              </p:blipFill>
              <p:spPr>
                <a:xfrm>
                  <a:off x="699582" y="6704805"/>
                  <a:ext cx="939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3">
              <p14:nvContentPartPr>
                <p14:cNvPr id="805" name="Freihand 804">
                  <a:extLst>
                    <a:ext uri="{FF2B5EF4-FFF2-40B4-BE49-F238E27FC236}">
                      <a16:creationId xmlns:a16="http://schemas.microsoft.com/office/drawing/2014/main" id="{21F03838-988D-DD86-8BC7-16578C86873C}"/>
                    </a:ext>
                  </a:extLst>
                </p14:cNvPr>
                <p14:cNvContentPartPr/>
                <p14:nvPr/>
              </p14:nvContentPartPr>
              <p14:xfrm>
                <a:off x="842862" y="6772125"/>
                <a:ext cx="62280" cy="38160"/>
              </p14:xfrm>
            </p:contentPart>
          </mc:Choice>
          <mc:Fallback>
            <p:pic>
              <p:nvPicPr>
                <p:cNvPr id="805" name="Freihand 804">
                  <a:extLst>
                    <a:ext uri="{FF2B5EF4-FFF2-40B4-BE49-F238E27FC236}">
                      <a16:creationId xmlns:a16="http://schemas.microsoft.com/office/drawing/2014/main" id="{21F03838-988D-DD86-8BC7-16578C86873C}"/>
                    </a:ext>
                  </a:extLst>
                </p:cNvPr>
                <p:cNvPicPr/>
                <p:nvPr/>
              </p:nvPicPr>
              <p:blipFill>
                <a:blip r:embed="rId1274"/>
                <a:stretch>
                  <a:fillRect/>
                </a:stretch>
              </p:blipFill>
              <p:spPr>
                <a:xfrm>
                  <a:off x="833862" y="6763125"/>
                  <a:ext cx="799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5">
              <p14:nvContentPartPr>
                <p14:cNvPr id="806" name="Freihand 805">
                  <a:extLst>
                    <a:ext uri="{FF2B5EF4-FFF2-40B4-BE49-F238E27FC236}">
                      <a16:creationId xmlns:a16="http://schemas.microsoft.com/office/drawing/2014/main" id="{DBC7B620-7DEC-0D79-F133-9FCCA4233A2C}"/>
                    </a:ext>
                  </a:extLst>
                </p14:cNvPr>
                <p14:cNvContentPartPr/>
                <p14:nvPr/>
              </p14:nvContentPartPr>
              <p14:xfrm>
                <a:off x="692022" y="6411405"/>
                <a:ext cx="22320" cy="41400"/>
              </p14:xfrm>
            </p:contentPart>
          </mc:Choice>
          <mc:Fallback>
            <p:pic>
              <p:nvPicPr>
                <p:cNvPr id="806" name="Freihand 805">
                  <a:extLst>
                    <a:ext uri="{FF2B5EF4-FFF2-40B4-BE49-F238E27FC236}">
                      <a16:creationId xmlns:a16="http://schemas.microsoft.com/office/drawing/2014/main" id="{DBC7B620-7DEC-0D79-F133-9FCCA4233A2C}"/>
                    </a:ext>
                  </a:extLst>
                </p:cNvPr>
                <p:cNvPicPr/>
                <p:nvPr/>
              </p:nvPicPr>
              <p:blipFill>
                <a:blip r:embed="rId1276"/>
                <a:stretch>
                  <a:fillRect/>
                </a:stretch>
              </p:blipFill>
              <p:spPr>
                <a:xfrm>
                  <a:off x="683022" y="6402765"/>
                  <a:ext cx="399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7">
              <p14:nvContentPartPr>
                <p14:cNvPr id="809" name="Freihand 808">
                  <a:extLst>
                    <a:ext uri="{FF2B5EF4-FFF2-40B4-BE49-F238E27FC236}">
                      <a16:creationId xmlns:a16="http://schemas.microsoft.com/office/drawing/2014/main" id="{2D92DD12-A2E8-EE1A-58B0-D99732A2A585}"/>
                    </a:ext>
                  </a:extLst>
                </p14:cNvPr>
                <p14:cNvContentPartPr/>
                <p14:nvPr/>
              </p14:nvContentPartPr>
              <p14:xfrm>
                <a:off x="354342" y="6070125"/>
                <a:ext cx="142200" cy="12600"/>
              </p14:xfrm>
            </p:contentPart>
          </mc:Choice>
          <mc:Fallback>
            <p:pic>
              <p:nvPicPr>
                <p:cNvPr id="809" name="Freihand 808">
                  <a:extLst>
                    <a:ext uri="{FF2B5EF4-FFF2-40B4-BE49-F238E27FC236}">
                      <a16:creationId xmlns:a16="http://schemas.microsoft.com/office/drawing/2014/main" id="{2D92DD12-A2E8-EE1A-58B0-D99732A2A585}"/>
                    </a:ext>
                  </a:extLst>
                </p:cNvPr>
                <p:cNvPicPr/>
                <p:nvPr/>
              </p:nvPicPr>
              <p:blipFill>
                <a:blip r:embed="rId1278"/>
                <a:stretch>
                  <a:fillRect/>
                </a:stretch>
              </p:blipFill>
              <p:spPr>
                <a:xfrm>
                  <a:off x="345342" y="6061125"/>
                  <a:ext cx="1598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9">
              <p14:nvContentPartPr>
                <p14:cNvPr id="810" name="Freihand 809">
                  <a:extLst>
                    <a:ext uri="{FF2B5EF4-FFF2-40B4-BE49-F238E27FC236}">
                      <a16:creationId xmlns:a16="http://schemas.microsoft.com/office/drawing/2014/main" id="{C4CEA656-7210-DA12-0D06-18CB0866D1FE}"/>
                    </a:ext>
                  </a:extLst>
                </p14:cNvPr>
                <p14:cNvContentPartPr/>
                <p14:nvPr/>
              </p14:nvContentPartPr>
              <p14:xfrm>
                <a:off x="94062" y="6061125"/>
                <a:ext cx="97200" cy="103320"/>
              </p14:xfrm>
            </p:contentPart>
          </mc:Choice>
          <mc:Fallback>
            <p:pic>
              <p:nvPicPr>
                <p:cNvPr id="810" name="Freihand 809">
                  <a:extLst>
                    <a:ext uri="{FF2B5EF4-FFF2-40B4-BE49-F238E27FC236}">
                      <a16:creationId xmlns:a16="http://schemas.microsoft.com/office/drawing/2014/main" id="{C4CEA656-7210-DA12-0D06-18CB0866D1FE}"/>
                    </a:ext>
                  </a:extLst>
                </p:cNvPr>
                <p:cNvPicPr/>
                <p:nvPr/>
              </p:nvPicPr>
              <p:blipFill>
                <a:blip r:embed="rId1280"/>
                <a:stretch>
                  <a:fillRect/>
                </a:stretch>
              </p:blipFill>
              <p:spPr>
                <a:xfrm>
                  <a:off x="85062" y="6052125"/>
                  <a:ext cx="1148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1">
              <p14:nvContentPartPr>
                <p14:cNvPr id="811" name="Freihand 810">
                  <a:extLst>
                    <a:ext uri="{FF2B5EF4-FFF2-40B4-BE49-F238E27FC236}">
                      <a16:creationId xmlns:a16="http://schemas.microsoft.com/office/drawing/2014/main" id="{14D30E8F-B819-68D3-AFEA-A4129E10C823}"/>
                    </a:ext>
                  </a:extLst>
                </p14:cNvPr>
                <p14:cNvContentPartPr/>
                <p14:nvPr/>
              </p14:nvContentPartPr>
              <p14:xfrm>
                <a:off x="225102" y="6058245"/>
                <a:ext cx="60840" cy="97920"/>
              </p14:xfrm>
            </p:contentPart>
          </mc:Choice>
          <mc:Fallback>
            <p:pic>
              <p:nvPicPr>
                <p:cNvPr id="811" name="Freihand 810">
                  <a:extLst>
                    <a:ext uri="{FF2B5EF4-FFF2-40B4-BE49-F238E27FC236}">
                      <a16:creationId xmlns:a16="http://schemas.microsoft.com/office/drawing/2014/main" id="{14D30E8F-B819-68D3-AFEA-A4129E10C823}"/>
                    </a:ext>
                  </a:extLst>
                </p:cNvPr>
                <p:cNvPicPr/>
                <p:nvPr/>
              </p:nvPicPr>
              <p:blipFill>
                <a:blip r:embed="rId1282"/>
                <a:stretch>
                  <a:fillRect/>
                </a:stretch>
              </p:blipFill>
              <p:spPr>
                <a:xfrm>
                  <a:off x="216462" y="6049245"/>
                  <a:ext cx="784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3">
              <p14:nvContentPartPr>
                <p14:cNvPr id="813" name="Freihand 812">
                  <a:extLst>
                    <a:ext uri="{FF2B5EF4-FFF2-40B4-BE49-F238E27FC236}">
                      <a16:creationId xmlns:a16="http://schemas.microsoft.com/office/drawing/2014/main" id="{E5DBAFC7-B171-D0D0-AA87-F64F0B551886}"/>
                    </a:ext>
                  </a:extLst>
                </p14:cNvPr>
                <p14:cNvContentPartPr/>
                <p14:nvPr/>
              </p14:nvContentPartPr>
              <p14:xfrm>
                <a:off x="1118982" y="6076245"/>
                <a:ext cx="10080" cy="18720"/>
              </p14:xfrm>
            </p:contentPart>
          </mc:Choice>
          <mc:Fallback>
            <p:pic>
              <p:nvPicPr>
                <p:cNvPr id="813" name="Freihand 812">
                  <a:extLst>
                    <a:ext uri="{FF2B5EF4-FFF2-40B4-BE49-F238E27FC236}">
                      <a16:creationId xmlns:a16="http://schemas.microsoft.com/office/drawing/2014/main" id="{E5DBAFC7-B171-D0D0-AA87-F64F0B551886}"/>
                    </a:ext>
                  </a:extLst>
                </p:cNvPr>
                <p:cNvPicPr/>
                <p:nvPr/>
              </p:nvPicPr>
              <p:blipFill>
                <a:blip r:embed="rId1284"/>
                <a:stretch>
                  <a:fillRect/>
                </a:stretch>
              </p:blipFill>
              <p:spPr>
                <a:xfrm>
                  <a:off x="1110342" y="6067605"/>
                  <a:ext cx="277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5">
              <p14:nvContentPartPr>
                <p14:cNvPr id="814" name="Freihand 813">
                  <a:extLst>
                    <a:ext uri="{FF2B5EF4-FFF2-40B4-BE49-F238E27FC236}">
                      <a16:creationId xmlns:a16="http://schemas.microsoft.com/office/drawing/2014/main" id="{6AF06B26-2F20-F691-7CFE-D9D346F6A286}"/>
                    </a:ext>
                  </a:extLst>
                </p14:cNvPr>
                <p14:cNvContentPartPr/>
                <p14:nvPr/>
              </p14:nvContentPartPr>
              <p14:xfrm>
                <a:off x="1154262" y="6607245"/>
                <a:ext cx="6120" cy="119160"/>
              </p14:xfrm>
            </p:contentPart>
          </mc:Choice>
          <mc:Fallback>
            <p:pic>
              <p:nvPicPr>
                <p:cNvPr id="814" name="Freihand 813">
                  <a:extLst>
                    <a:ext uri="{FF2B5EF4-FFF2-40B4-BE49-F238E27FC236}">
                      <a16:creationId xmlns:a16="http://schemas.microsoft.com/office/drawing/2014/main" id="{6AF06B26-2F20-F691-7CFE-D9D346F6A28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45262" y="6598605"/>
                  <a:ext cx="237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6">
              <p14:nvContentPartPr>
                <p14:cNvPr id="815" name="Freihand 814">
                  <a:extLst>
                    <a:ext uri="{FF2B5EF4-FFF2-40B4-BE49-F238E27FC236}">
                      <a16:creationId xmlns:a16="http://schemas.microsoft.com/office/drawing/2014/main" id="{33E80692-78D4-720D-0849-5A271915F721}"/>
                    </a:ext>
                  </a:extLst>
                </p14:cNvPr>
                <p14:cNvContentPartPr/>
                <p14:nvPr/>
              </p14:nvContentPartPr>
              <p14:xfrm>
                <a:off x="1135542" y="6748005"/>
                <a:ext cx="23040" cy="54720"/>
              </p14:xfrm>
            </p:contentPart>
          </mc:Choice>
          <mc:Fallback>
            <p:pic>
              <p:nvPicPr>
                <p:cNvPr id="815" name="Freihand 814">
                  <a:extLst>
                    <a:ext uri="{FF2B5EF4-FFF2-40B4-BE49-F238E27FC236}">
                      <a16:creationId xmlns:a16="http://schemas.microsoft.com/office/drawing/2014/main" id="{33E80692-78D4-720D-0849-5A271915F721}"/>
                    </a:ext>
                  </a:extLst>
                </p:cNvPr>
                <p:cNvPicPr/>
                <p:nvPr/>
              </p:nvPicPr>
              <p:blipFill>
                <a:blip r:embed="rId1287"/>
                <a:stretch>
                  <a:fillRect/>
                </a:stretch>
              </p:blipFill>
              <p:spPr>
                <a:xfrm>
                  <a:off x="1126902" y="6739365"/>
                  <a:ext cx="406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8">
              <p14:nvContentPartPr>
                <p14:cNvPr id="816" name="Freihand 815">
                  <a:extLst>
                    <a:ext uri="{FF2B5EF4-FFF2-40B4-BE49-F238E27FC236}">
                      <a16:creationId xmlns:a16="http://schemas.microsoft.com/office/drawing/2014/main" id="{A8C2E342-96E8-614C-1FEE-5B96C7F96B83}"/>
                    </a:ext>
                  </a:extLst>
                </p14:cNvPr>
                <p14:cNvContentPartPr/>
                <p14:nvPr/>
              </p14:nvContentPartPr>
              <p14:xfrm>
                <a:off x="1142022" y="6728925"/>
                <a:ext cx="138600" cy="95040"/>
              </p14:xfrm>
            </p:contentPart>
          </mc:Choice>
          <mc:Fallback>
            <p:pic>
              <p:nvPicPr>
                <p:cNvPr id="816" name="Freihand 815">
                  <a:extLst>
                    <a:ext uri="{FF2B5EF4-FFF2-40B4-BE49-F238E27FC236}">
                      <a16:creationId xmlns:a16="http://schemas.microsoft.com/office/drawing/2014/main" id="{A8C2E342-96E8-614C-1FEE-5B96C7F96B83}"/>
                    </a:ext>
                  </a:extLst>
                </p:cNvPr>
                <p:cNvPicPr/>
                <p:nvPr/>
              </p:nvPicPr>
              <p:blipFill>
                <a:blip r:embed="rId1289"/>
                <a:stretch>
                  <a:fillRect/>
                </a:stretch>
              </p:blipFill>
              <p:spPr>
                <a:xfrm>
                  <a:off x="1133382" y="6720285"/>
                  <a:ext cx="1562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0">
              <p14:nvContentPartPr>
                <p14:cNvPr id="817" name="Freihand 816">
                  <a:extLst>
                    <a:ext uri="{FF2B5EF4-FFF2-40B4-BE49-F238E27FC236}">
                      <a16:creationId xmlns:a16="http://schemas.microsoft.com/office/drawing/2014/main" id="{F157179F-1E62-CD8D-C96C-457DBCF4062B}"/>
                    </a:ext>
                  </a:extLst>
                </p14:cNvPr>
                <p14:cNvContentPartPr/>
                <p14:nvPr/>
              </p14:nvContentPartPr>
              <p14:xfrm>
                <a:off x="1326342" y="6758445"/>
                <a:ext cx="62280" cy="86760"/>
              </p14:xfrm>
            </p:contentPart>
          </mc:Choice>
          <mc:Fallback>
            <p:pic>
              <p:nvPicPr>
                <p:cNvPr id="817" name="Freihand 816">
                  <a:extLst>
                    <a:ext uri="{FF2B5EF4-FFF2-40B4-BE49-F238E27FC236}">
                      <a16:creationId xmlns:a16="http://schemas.microsoft.com/office/drawing/2014/main" id="{F157179F-1E62-CD8D-C96C-457DBCF4062B}"/>
                    </a:ext>
                  </a:extLst>
                </p:cNvPr>
                <p:cNvPicPr/>
                <p:nvPr/>
              </p:nvPicPr>
              <p:blipFill>
                <a:blip r:embed="rId1291"/>
                <a:stretch>
                  <a:fillRect/>
                </a:stretch>
              </p:blipFill>
              <p:spPr>
                <a:xfrm>
                  <a:off x="1317702" y="6749445"/>
                  <a:ext cx="799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2">
              <p14:nvContentPartPr>
                <p14:cNvPr id="819" name="Freihand 818">
                  <a:extLst>
                    <a:ext uri="{FF2B5EF4-FFF2-40B4-BE49-F238E27FC236}">
                      <a16:creationId xmlns:a16="http://schemas.microsoft.com/office/drawing/2014/main" id="{D4620C81-7D8C-D6A4-80EE-8116BB8C1AFC}"/>
                    </a:ext>
                  </a:extLst>
                </p14:cNvPr>
                <p14:cNvContentPartPr/>
                <p14:nvPr/>
              </p14:nvContentPartPr>
              <p14:xfrm>
                <a:off x="1122582" y="6068685"/>
                <a:ext cx="26640" cy="23760"/>
              </p14:xfrm>
            </p:contentPart>
          </mc:Choice>
          <mc:Fallback>
            <p:pic>
              <p:nvPicPr>
                <p:cNvPr id="819" name="Freihand 818">
                  <a:extLst>
                    <a:ext uri="{FF2B5EF4-FFF2-40B4-BE49-F238E27FC236}">
                      <a16:creationId xmlns:a16="http://schemas.microsoft.com/office/drawing/2014/main" id="{D4620C81-7D8C-D6A4-80EE-8116BB8C1AFC}"/>
                    </a:ext>
                  </a:extLst>
                </p:cNvPr>
                <p:cNvPicPr/>
                <p:nvPr/>
              </p:nvPicPr>
              <p:blipFill>
                <a:blip r:embed="rId1293"/>
                <a:stretch>
                  <a:fillRect/>
                </a:stretch>
              </p:blipFill>
              <p:spPr>
                <a:xfrm>
                  <a:off x="1113942" y="6059685"/>
                  <a:ext cx="442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4">
              <p14:nvContentPartPr>
                <p14:cNvPr id="820" name="Freihand 819">
                  <a:extLst>
                    <a:ext uri="{FF2B5EF4-FFF2-40B4-BE49-F238E27FC236}">
                      <a16:creationId xmlns:a16="http://schemas.microsoft.com/office/drawing/2014/main" id="{986E378F-CE61-BDFB-8901-B77B60E687CF}"/>
                    </a:ext>
                  </a:extLst>
                </p14:cNvPr>
                <p14:cNvContentPartPr/>
                <p14:nvPr/>
              </p14:nvContentPartPr>
              <p14:xfrm>
                <a:off x="8175702" y="2181045"/>
                <a:ext cx="3664800" cy="1693800"/>
              </p14:xfrm>
            </p:contentPart>
          </mc:Choice>
          <mc:Fallback>
            <p:pic>
              <p:nvPicPr>
                <p:cNvPr id="820" name="Freihand 819">
                  <a:extLst>
                    <a:ext uri="{FF2B5EF4-FFF2-40B4-BE49-F238E27FC236}">
                      <a16:creationId xmlns:a16="http://schemas.microsoft.com/office/drawing/2014/main" id="{986E378F-CE61-BDFB-8901-B77B60E687CF}"/>
                    </a:ext>
                  </a:extLst>
                </p:cNvPr>
                <p:cNvPicPr/>
                <p:nvPr/>
              </p:nvPicPr>
              <p:blipFill>
                <a:blip r:embed="rId1295"/>
                <a:stretch>
                  <a:fillRect/>
                </a:stretch>
              </p:blipFill>
              <p:spPr>
                <a:xfrm>
                  <a:off x="8167062" y="2172405"/>
                  <a:ext cx="3682440" cy="171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6">
              <p14:nvContentPartPr>
                <p14:cNvPr id="821" name="Freihand 820">
                  <a:extLst>
                    <a:ext uri="{FF2B5EF4-FFF2-40B4-BE49-F238E27FC236}">
                      <a16:creationId xmlns:a16="http://schemas.microsoft.com/office/drawing/2014/main" id="{537CAD2C-71CA-C91B-4885-D5399908BFC3}"/>
                    </a:ext>
                  </a:extLst>
                </p14:cNvPr>
                <p14:cNvContentPartPr/>
                <p14:nvPr/>
              </p14:nvContentPartPr>
              <p14:xfrm>
                <a:off x="8276142" y="1992765"/>
                <a:ext cx="3844440" cy="2017800"/>
              </p14:xfrm>
            </p:contentPart>
          </mc:Choice>
          <mc:Fallback>
            <p:pic>
              <p:nvPicPr>
                <p:cNvPr id="821" name="Freihand 820">
                  <a:extLst>
                    <a:ext uri="{FF2B5EF4-FFF2-40B4-BE49-F238E27FC236}">
                      <a16:creationId xmlns:a16="http://schemas.microsoft.com/office/drawing/2014/main" id="{537CAD2C-71CA-C91B-4885-D5399908BFC3}"/>
                    </a:ext>
                  </a:extLst>
                </p:cNvPr>
                <p:cNvPicPr/>
                <p:nvPr/>
              </p:nvPicPr>
              <p:blipFill>
                <a:blip r:embed="rId1297"/>
                <a:stretch>
                  <a:fillRect/>
                </a:stretch>
              </p:blipFill>
              <p:spPr>
                <a:xfrm>
                  <a:off x="8267142" y="1983765"/>
                  <a:ext cx="3862080" cy="20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8">
              <p14:nvContentPartPr>
                <p14:cNvPr id="823" name="Freihand 822">
                  <a:extLst>
                    <a:ext uri="{FF2B5EF4-FFF2-40B4-BE49-F238E27FC236}">
                      <a16:creationId xmlns:a16="http://schemas.microsoft.com/office/drawing/2014/main" id="{E7862F4F-495B-5A34-D454-8847FF3446BD}"/>
                    </a:ext>
                  </a:extLst>
                </p14:cNvPr>
                <p14:cNvContentPartPr/>
                <p14:nvPr/>
              </p14:nvContentPartPr>
              <p14:xfrm>
                <a:off x="6869982" y="1866405"/>
                <a:ext cx="172080" cy="82080"/>
              </p14:xfrm>
            </p:contentPart>
          </mc:Choice>
          <mc:Fallback>
            <p:pic>
              <p:nvPicPr>
                <p:cNvPr id="823" name="Freihand 822">
                  <a:extLst>
                    <a:ext uri="{FF2B5EF4-FFF2-40B4-BE49-F238E27FC236}">
                      <a16:creationId xmlns:a16="http://schemas.microsoft.com/office/drawing/2014/main" id="{E7862F4F-495B-5A34-D454-8847FF3446BD}"/>
                    </a:ext>
                  </a:extLst>
                </p:cNvPr>
                <p:cNvPicPr/>
                <p:nvPr/>
              </p:nvPicPr>
              <p:blipFill>
                <a:blip r:embed="rId1299"/>
                <a:stretch>
                  <a:fillRect/>
                </a:stretch>
              </p:blipFill>
              <p:spPr>
                <a:xfrm>
                  <a:off x="6861342" y="1857765"/>
                  <a:ext cx="1897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0">
              <p14:nvContentPartPr>
                <p14:cNvPr id="824" name="Freihand 823">
                  <a:extLst>
                    <a:ext uri="{FF2B5EF4-FFF2-40B4-BE49-F238E27FC236}">
                      <a16:creationId xmlns:a16="http://schemas.microsoft.com/office/drawing/2014/main" id="{42086921-715E-C336-EBD0-A551B047235F}"/>
                    </a:ext>
                  </a:extLst>
                </p14:cNvPr>
                <p14:cNvContentPartPr/>
                <p14:nvPr/>
              </p14:nvContentPartPr>
              <p14:xfrm>
                <a:off x="5198142" y="1804125"/>
                <a:ext cx="2085480" cy="988560"/>
              </p14:xfrm>
            </p:contentPart>
          </mc:Choice>
          <mc:Fallback>
            <p:pic>
              <p:nvPicPr>
                <p:cNvPr id="824" name="Freihand 823">
                  <a:extLst>
                    <a:ext uri="{FF2B5EF4-FFF2-40B4-BE49-F238E27FC236}">
                      <a16:creationId xmlns:a16="http://schemas.microsoft.com/office/drawing/2014/main" id="{42086921-715E-C336-EBD0-A551B047235F}"/>
                    </a:ext>
                  </a:extLst>
                </p:cNvPr>
                <p:cNvPicPr/>
                <p:nvPr/>
              </p:nvPicPr>
              <p:blipFill>
                <a:blip r:embed="rId1301"/>
                <a:stretch>
                  <a:fillRect/>
                </a:stretch>
              </p:blipFill>
              <p:spPr>
                <a:xfrm>
                  <a:off x="5189502" y="1795485"/>
                  <a:ext cx="2103120" cy="1006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02">
            <p14:nvContentPartPr>
              <p14:cNvPr id="826" name="Freihand 825">
                <a:extLst>
                  <a:ext uri="{FF2B5EF4-FFF2-40B4-BE49-F238E27FC236}">
                    <a16:creationId xmlns:a16="http://schemas.microsoft.com/office/drawing/2014/main" id="{0145CED9-03F3-3144-BD75-7AAACA4CDDCF}"/>
                  </a:ext>
                </a:extLst>
              </p14:cNvPr>
              <p14:cNvContentPartPr/>
              <p14:nvPr/>
            </p14:nvContentPartPr>
            <p14:xfrm>
              <a:off x="697422" y="6412845"/>
              <a:ext cx="19440" cy="46080"/>
            </p14:xfrm>
          </p:contentPart>
        </mc:Choice>
        <mc:Fallback>
          <p:pic>
            <p:nvPicPr>
              <p:cNvPr id="826" name="Freihand 825">
                <a:extLst>
                  <a:ext uri="{FF2B5EF4-FFF2-40B4-BE49-F238E27FC236}">
                    <a16:creationId xmlns:a16="http://schemas.microsoft.com/office/drawing/2014/main" id="{0145CED9-03F3-3144-BD75-7AAACA4CDDCF}"/>
                  </a:ext>
                </a:extLst>
              </p:cNvPr>
              <p:cNvPicPr/>
              <p:nvPr/>
            </p:nvPicPr>
            <p:blipFill>
              <a:blip r:embed="rId1303"/>
              <a:stretch>
                <a:fillRect/>
              </a:stretch>
            </p:blipFill>
            <p:spPr>
              <a:xfrm>
                <a:off x="688782" y="6404205"/>
                <a:ext cx="3708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4">
            <p14:nvContentPartPr>
              <p14:cNvPr id="827" name="Freihand 826">
                <a:extLst>
                  <a:ext uri="{FF2B5EF4-FFF2-40B4-BE49-F238E27FC236}">
                    <a16:creationId xmlns:a16="http://schemas.microsoft.com/office/drawing/2014/main" id="{80E0C23F-3E7E-2001-7B01-8537FE3017EC}"/>
                  </a:ext>
                </a:extLst>
              </p14:cNvPr>
              <p14:cNvContentPartPr/>
              <p14:nvPr/>
            </p14:nvContentPartPr>
            <p14:xfrm>
              <a:off x="559542" y="6222045"/>
              <a:ext cx="36000" cy="29160"/>
            </p14:xfrm>
          </p:contentPart>
        </mc:Choice>
        <mc:Fallback>
          <p:pic>
            <p:nvPicPr>
              <p:cNvPr id="827" name="Freihand 826">
                <a:extLst>
                  <a:ext uri="{FF2B5EF4-FFF2-40B4-BE49-F238E27FC236}">
                    <a16:creationId xmlns:a16="http://schemas.microsoft.com/office/drawing/2014/main" id="{80E0C23F-3E7E-2001-7B01-8537FE3017EC}"/>
                  </a:ext>
                </a:extLst>
              </p:cNvPr>
              <p:cNvPicPr/>
              <p:nvPr/>
            </p:nvPicPr>
            <p:blipFill>
              <a:blip r:embed="rId1305"/>
              <a:stretch>
                <a:fillRect/>
              </a:stretch>
            </p:blipFill>
            <p:spPr>
              <a:xfrm>
                <a:off x="550542" y="6213045"/>
                <a:ext cx="53640" cy="4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842" name="Gruppieren 841">
            <a:extLst>
              <a:ext uri="{FF2B5EF4-FFF2-40B4-BE49-F238E27FC236}">
                <a16:creationId xmlns:a16="http://schemas.microsoft.com/office/drawing/2014/main" id="{5D970595-3073-2DD6-6398-D3CD975C802E}"/>
              </a:ext>
            </a:extLst>
          </p:cNvPr>
          <p:cNvGrpSpPr/>
          <p:nvPr/>
        </p:nvGrpSpPr>
        <p:grpSpPr>
          <a:xfrm>
            <a:off x="539022" y="5719845"/>
            <a:ext cx="383400" cy="241560"/>
            <a:chOff x="539022" y="5719845"/>
            <a:chExt cx="383400" cy="24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6">
              <p14:nvContentPartPr>
                <p14:cNvPr id="831" name="Freihand 830">
                  <a:extLst>
                    <a:ext uri="{FF2B5EF4-FFF2-40B4-BE49-F238E27FC236}">
                      <a16:creationId xmlns:a16="http://schemas.microsoft.com/office/drawing/2014/main" id="{D86090DA-7E6A-1966-CC1F-C531CA37BF06}"/>
                    </a:ext>
                  </a:extLst>
                </p14:cNvPr>
                <p14:cNvContentPartPr/>
                <p14:nvPr/>
              </p14:nvContentPartPr>
              <p14:xfrm>
                <a:off x="539022" y="5789685"/>
                <a:ext cx="126000" cy="171720"/>
              </p14:xfrm>
            </p:contentPart>
          </mc:Choice>
          <mc:Fallback>
            <p:pic>
              <p:nvPicPr>
                <p:cNvPr id="831" name="Freihand 830">
                  <a:extLst>
                    <a:ext uri="{FF2B5EF4-FFF2-40B4-BE49-F238E27FC236}">
                      <a16:creationId xmlns:a16="http://schemas.microsoft.com/office/drawing/2014/main" id="{D86090DA-7E6A-1966-CC1F-C531CA37BF06}"/>
                    </a:ext>
                  </a:extLst>
                </p:cNvPr>
                <p:cNvPicPr/>
                <p:nvPr/>
              </p:nvPicPr>
              <p:blipFill>
                <a:blip r:embed="rId1307"/>
                <a:stretch>
                  <a:fillRect/>
                </a:stretch>
              </p:blipFill>
              <p:spPr>
                <a:xfrm>
                  <a:off x="530382" y="5780685"/>
                  <a:ext cx="1436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8">
              <p14:nvContentPartPr>
                <p14:cNvPr id="832" name="Freihand 831">
                  <a:extLst>
                    <a:ext uri="{FF2B5EF4-FFF2-40B4-BE49-F238E27FC236}">
                      <a16:creationId xmlns:a16="http://schemas.microsoft.com/office/drawing/2014/main" id="{FB874FBB-693D-B314-676A-1D4A726A8A85}"/>
                    </a:ext>
                  </a:extLst>
                </p14:cNvPr>
                <p14:cNvContentPartPr/>
                <p14:nvPr/>
              </p14:nvContentPartPr>
              <p14:xfrm>
                <a:off x="701742" y="5819925"/>
                <a:ext cx="71640" cy="110160"/>
              </p14:xfrm>
            </p:contentPart>
          </mc:Choice>
          <mc:Fallback>
            <p:pic>
              <p:nvPicPr>
                <p:cNvPr id="832" name="Freihand 831">
                  <a:extLst>
                    <a:ext uri="{FF2B5EF4-FFF2-40B4-BE49-F238E27FC236}">
                      <a16:creationId xmlns:a16="http://schemas.microsoft.com/office/drawing/2014/main" id="{FB874FBB-693D-B314-676A-1D4A726A8A85}"/>
                    </a:ext>
                  </a:extLst>
                </p:cNvPr>
                <p:cNvPicPr/>
                <p:nvPr/>
              </p:nvPicPr>
              <p:blipFill>
                <a:blip r:embed="rId1309"/>
                <a:stretch>
                  <a:fillRect/>
                </a:stretch>
              </p:blipFill>
              <p:spPr>
                <a:xfrm>
                  <a:off x="692742" y="5811285"/>
                  <a:ext cx="892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0">
              <p14:nvContentPartPr>
                <p14:cNvPr id="833" name="Freihand 832">
                  <a:extLst>
                    <a:ext uri="{FF2B5EF4-FFF2-40B4-BE49-F238E27FC236}">
                      <a16:creationId xmlns:a16="http://schemas.microsoft.com/office/drawing/2014/main" id="{9DE4F991-0FA4-84B2-11D0-3EA315A6E80E}"/>
                    </a:ext>
                  </a:extLst>
                </p14:cNvPr>
                <p14:cNvContentPartPr/>
                <p14:nvPr/>
              </p14:nvContentPartPr>
              <p14:xfrm>
                <a:off x="763662" y="5779605"/>
                <a:ext cx="72360" cy="81000"/>
              </p14:xfrm>
            </p:contentPart>
          </mc:Choice>
          <mc:Fallback>
            <p:pic>
              <p:nvPicPr>
                <p:cNvPr id="833" name="Freihand 832">
                  <a:extLst>
                    <a:ext uri="{FF2B5EF4-FFF2-40B4-BE49-F238E27FC236}">
                      <a16:creationId xmlns:a16="http://schemas.microsoft.com/office/drawing/2014/main" id="{9DE4F991-0FA4-84B2-11D0-3EA315A6E80E}"/>
                    </a:ext>
                  </a:extLst>
                </p:cNvPr>
                <p:cNvPicPr/>
                <p:nvPr/>
              </p:nvPicPr>
              <p:blipFill>
                <a:blip r:embed="rId1311"/>
                <a:stretch>
                  <a:fillRect/>
                </a:stretch>
              </p:blipFill>
              <p:spPr>
                <a:xfrm>
                  <a:off x="754662" y="5770605"/>
                  <a:ext cx="900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2">
              <p14:nvContentPartPr>
                <p14:cNvPr id="834" name="Freihand 833">
                  <a:extLst>
                    <a:ext uri="{FF2B5EF4-FFF2-40B4-BE49-F238E27FC236}">
                      <a16:creationId xmlns:a16="http://schemas.microsoft.com/office/drawing/2014/main" id="{D6F1A159-5C4D-9E37-EC72-CFBAC9356D89}"/>
                    </a:ext>
                  </a:extLst>
                </p14:cNvPr>
                <p14:cNvContentPartPr/>
                <p14:nvPr/>
              </p14:nvContentPartPr>
              <p14:xfrm>
                <a:off x="859422" y="5752605"/>
                <a:ext cx="52560" cy="81720"/>
              </p14:xfrm>
            </p:contentPart>
          </mc:Choice>
          <mc:Fallback>
            <p:pic>
              <p:nvPicPr>
                <p:cNvPr id="834" name="Freihand 833">
                  <a:extLst>
                    <a:ext uri="{FF2B5EF4-FFF2-40B4-BE49-F238E27FC236}">
                      <a16:creationId xmlns:a16="http://schemas.microsoft.com/office/drawing/2014/main" id="{D6F1A159-5C4D-9E37-EC72-CFBAC9356D89}"/>
                    </a:ext>
                  </a:extLst>
                </p:cNvPr>
                <p:cNvPicPr/>
                <p:nvPr/>
              </p:nvPicPr>
              <p:blipFill>
                <a:blip r:embed="rId1313"/>
                <a:stretch>
                  <a:fillRect/>
                </a:stretch>
              </p:blipFill>
              <p:spPr>
                <a:xfrm>
                  <a:off x="850782" y="5743605"/>
                  <a:ext cx="702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4">
              <p14:nvContentPartPr>
                <p14:cNvPr id="835" name="Freihand 834">
                  <a:extLst>
                    <a:ext uri="{FF2B5EF4-FFF2-40B4-BE49-F238E27FC236}">
                      <a16:creationId xmlns:a16="http://schemas.microsoft.com/office/drawing/2014/main" id="{70DBAC8B-1A60-4EEE-5AA0-6CC7018EED00}"/>
                    </a:ext>
                  </a:extLst>
                </p14:cNvPr>
                <p14:cNvContentPartPr/>
                <p14:nvPr/>
              </p14:nvContentPartPr>
              <p14:xfrm>
                <a:off x="820182" y="5719845"/>
                <a:ext cx="102240" cy="68760"/>
              </p14:xfrm>
            </p:contentPart>
          </mc:Choice>
          <mc:Fallback>
            <p:pic>
              <p:nvPicPr>
                <p:cNvPr id="835" name="Freihand 834">
                  <a:extLst>
                    <a:ext uri="{FF2B5EF4-FFF2-40B4-BE49-F238E27FC236}">
                      <a16:creationId xmlns:a16="http://schemas.microsoft.com/office/drawing/2014/main" id="{70DBAC8B-1A60-4EEE-5AA0-6CC7018EED00}"/>
                    </a:ext>
                  </a:extLst>
                </p:cNvPr>
                <p:cNvPicPr/>
                <p:nvPr/>
              </p:nvPicPr>
              <p:blipFill>
                <a:blip r:embed="rId1315"/>
                <a:stretch>
                  <a:fillRect/>
                </a:stretch>
              </p:blipFill>
              <p:spPr>
                <a:xfrm>
                  <a:off x="811542" y="5711205"/>
                  <a:ext cx="119880" cy="8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6" name="Gruppieren 855">
            <a:extLst>
              <a:ext uri="{FF2B5EF4-FFF2-40B4-BE49-F238E27FC236}">
                <a16:creationId xmlns:a16="http://schemas.microsoft.com/office/drawing/2014/main" id="{6E4E72B8-2B7A-252A-70B0-ED37B664B798}"/>
              </a:ext>
            </a:extLst>
          </p:cNvPr>
          <p:cNvGrpSpPr/>
          <p:nvPr/>
        </p:nvGrpSpPr>
        <p:grpSpPr>
          <a:xfrm>
            <a:off x="8775822" y="3733365"/>
            <a:ext cx="2801160" cy="311400"/>
            <a:chOff x="8775822" y="3733365"/>
            <a:chExt cx="2801160" cy="31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16">
              <p14:nvContentPartPr>
                <p14:cNvPr id="836" name="Freihand 835">
                  <a:extLst>
                    <a:ext uri="{FF2B5EF4-FFF2-40B4-BE49-F238E27FC236}">
                      <a16:creationId xmlns:a16="http://schemas.microsoft.com/office/drawing/2014/main" id="{274AEC1D-3162-5862-9141-912A622CFA2C}"/>
                    </a:ext>
                  </a:extLst>
                </p14:cNvPr>
                <p14:cNvContentPartPr/>
                <p14:nvPr/>
              </p14:nvContentPartPr>
              <p14:xfrm>
                <a:off x="8775822" y="3733365"/>
                <a:ext cx="141480" cy="246240"/>
              </p14:xfrm>
            </p:contentPart>
          </mc:Choice>
          <mc:Fallback>
            <p:pic>
              <p:nvPicPr>
                <p:cNvPr id="836" name="Freihand 835">
                  <a:extLst>
                    <a:ext uri="{FF2B5EF4-FFF2-40B4-BE49-F238E27FC236}">
                      <a16:creationId xmlns:a16="http://schemas.microsoft.com/office/drawing/2014/main" id="{274AEC1D-3162-5862-9141-912A622CFA2C}"/>
                    </a:ext>
                  </a:extLst>
                </p:cNvPr>
                <p:cNvPicPr/>
                <p:nvPr/>
              </p:nvPicPr>
              <p:blipFill>
                <a:blip r:embed="rId1317"/>
                <a:stretch>
                  <a:fillRect/>
                </a:stretch>
              </p:blipFill>
              <p:spPr>
                <a:xfrm>
                  <a:off x="8767182" y="3724725"/>
                  <a:ext cx="1591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8">
              <p14:nvContentPartPr>
                <p14:cNvPr id="837" name="Freihand 836">
                  <a:extLst>
                    <a:ext uri="{FF2B5EF4-FFF2-40B4-BE49-F238E27FC236}">
                      <a16:creationId xmlns:a16="http://schemas.microsoft.com/office/drawing/2014/main" id="{E2DE0F8B-BDC0-A8A5-7B83-14F1564B5F73}"/>
                    </a:ext>
                  </a:extLst>
                </p14:cNvPr>
                <p14:cNvContentPartPr/>
                <p14:nvPr/>
              </p14:nvContentPartPr>
              <p14:xfrm>
                <a:off x="8938542" y="3895725"/>
                <a:ext cx="104760" cy="142560"/>
              </p14:xfrm>
            </p:contentPart>
          </mc:Choice>
          <mc:Fallback>
            <p:pic>
              <p:nvPicPr>
                <p:cNvPr id="837" name="Freihand 836">
                  <a:extLst>
                    <a:ext uri="{FF2B5EF4-FFF2-40B4-BE49-F238E27FC236}">
                      <a16:creationId xmlns:a16="http://schemas.microsoft.com/office/drawing/2014/main" id="{E2DE0F8B-BDC0-A8A5-7B83-14F1564B5F73}"/>
                    </a:ext>
                  </a:extLst>
                </p:cNvPr>
                <p:cNvPicPr/>
                <p:nvPr/>
              </p:nvPicPr>
              <p:blipFill>
                <a:blip r:embed="rId1319"/>
                <a:stretch>
                  <a:fillRect/>
                </a:stretch>
              </p:blipFill>
              <p:spPr>
                <a:xfrm>
                  <a:off x="8929542" y="3887085"/>
                  <a:ext cx="1224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0">
              <p14:nvContentPartPr>
                <p14:cNvPr id="838" name="Freihand 837">
                  <a:extLst>
                    <a:ext uri="{FF2B5EF4-FFF2-40B4-BE49-F238E27FC236}">
                      <a16:creationId xmlns:a16="http://schemas.microsoft.com/office/drawing/2014/main" id="{4C87DA29-6E0F-B5FF-8F78-7B2C82516F7D}"/>
                    </a:ext>
                  </a:extLst>
                </p14:cNvPr>
                <p14:cNvContentPartPr/>
                <p14:nvPr/>
              </p14:nvContentPartPr>
              <p14:xfrm>
                <a:off x="9089382" y="3890685"/>
                <a:ext cx="97920" cy="104040"/>
              </p14:xfrm>
            </p:contentPart>
          </mc:Choice>
          <mc:Fallback>
            <p:pic>
              <p:nvPicPr>
                <p:cNvPr id="838" name="Freihand 837">
                  <a:extLst>
                    <a:ext uri="{FF2B5EF4-FFF2-40B4-BE49-F238E27FC236}">
                      <a16:creationId xmlns:a16="http://schemas.microsoft.com/office/drawing/2014/main" id="{4C87DA29-6E0F-B5FF-8F78-7B2C82516F7D}"/>
                    </a:ext>
                  </a:extLst>
                </p:cNvPr>
                <p:cNvPicPr/>
                <p:nvPr/>
              </p:nvPicPr>
              <p:blipFill>
                <a:blip r:embed="rId1321"/>
                <a:stretch>
                  <a:fillRect/>
                </a:stretch>
              </p:blipFill>
              <p:spPr>
                <a:xfrm>
                  <a:off x="9080382" y="3881685"/>
                  <a:ext cx="1155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2">
              <p14:nvContentPartPr>
                <p14:cNvPr id="839" name="Freihand 838">
                  <a:extLst>
                    <a:ext uri="{FF2B5EF4-FFF2-40B4-BE49-F238E27FC236}">
                      <a16:creationId xmlns:a16="http://schemas.microsoft.com/office/drawing/2014/main" id="{FADEA80E-9CAD-7CC0-638B-431E99C966E0}"/>
                    </a:ext>
                  </a:extLst>
                </p14:cNvPr>
                <p14:cNvContentPartPr/>
                <p14:nvPr/>
              </p14:nvContentPartPr>
              <p14:xfrm>
                <a:off x="9250662" y="3913365"/>
                <a:ext cx="36720" cy="98280"/>
              </p14:xfrm>
            </p:contentPart>
          </mc:Choice>
          <mc:Fallback>
            <p:pic>
              <p:nvPicPr>
                <p:cNvPr id="839" name="Freihand 838">
                  <a:extLst>
                    <a:ext uri="{FF2B5EF4-FFF2-40B4-BE49-F238E27FC236}">
                      <a16:creationId xmlns:a16="http://schemas.microsoft.com/office/drawing/2014/main" id="{FADEA80E-9CAD-7CC0-638B-431E99C966E0}"/>
                    </a:ext>
                  </a:extLst>
                </p:cNvPr>
                <p:cNvPicPr/>
                <p:nvPr/>
              </p:nvPicPr>
              <p:blipFill>
                <a:blip r:embed="rId1323"/>
                <a:stretch>
                  <a:fillRect/>
                </a:stretch>
              </p:blipFill>
              <p:spPr>
                <a:xfrm>
                  <a:off x="9242022" y="3904725"/>
                  <a:ext cx="543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4">
              <p14:nvContentPartPr>
                <p14:cNvPr id="840" name="Freihand 839">
                  <a:extLst>
                    <a:ext uri="{FF2B5EF4-FFF2-40B4-BE49-F238E27FC236}">
                      <a16:creationId xmlns:a16="http://schemas.microsoft.com/office/drawing/2014/main" id="{84CDDF4E-4387-AD5A-688C-BF397096407E}"/>
                    </a:ext>
                  </a:extLst>
                </p14:cNvPr>
                <p14:cNvContentPartPr/>
                <p14:nvPr/>
              </p14:nvContentPartPr>
              <p14:xfrm>
                <a:off x="9187662" y="3828765"/>
                <a:ext cx="152280" cy="116280"/>
              </p14:xfrm>
            </p:contentPart>
          </mc:Choice>
          <mc:Fallback>
            <p:pic>
              <p:nvPicPr>
                <p:cNvPr id="840" name="Freihand 839">
                  <a:extLst>
                    <a:ext uri="{FF2B5EF4-FFF2-40B4-BE49-F238E27FC236}">
                      <a16:creationId xmlns:a16="http://schemas.microsoft.com/office/drawing/2014/main" id="{84CDDF4E-4387-AD5A-688C-BF397096407E}"/>
                    </a:ext>
                  </a:extLst>
                </p:cNvPr>
                <p:cNvPicPr/>
                <p:nvPr/>
              </p:nvPicPr>
              <p:blipFill>
                <a:blip r:embed="rId1325"/>
                <a:stretch>
                  <a:fillRect/>
                </a:stretch>
              </p:blipFill>
              <p:spPr>
                <a:xfrm>
                  <a:off x="9179022" y="3820125"/>
                  <a:ext cx="1699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6">
              <p14:nvContentPartPr>
                <p14:cNvPr id="843" name="Freihand 842">
                  <a:extLst>
                    <a:ext uri="{FF2B5EF4-FFF2-40B4-BE49-F238E27FC236}">
                      <a16:creationId xmlns:a16="http://schemas.microsoft.com/office/drawing/2014/main" id="{884BFC67-C21F-F16F-5EEC-FB5D5ECBD6E9}"/>
                    </a:ext>
                  </a:extLst>
                </p14:cNvPr>
                <p14:cNvContentPartPr/>
                <p14:nvPr/>
              </p14:nvContentPartPr>
              <p14:xfrm>
                <a:off x="9452262" y="3891405"/>
                <a:ext cx="176760" cy="18000"/>
              </p14:xfrm>
            </p:contentPart>
          </mc:Choice>
          <mc:Fallback>
            <p:pic>
              <p:nvPicPr>
                <p:cNvPr id="843" name="Freihand 842">
                  <a:extLst>
                    <a:ext uri="{FF2B5EF4-FFF2-40B4-BE49-F238E27FC236}">
                      <a16:creationId xmlns:a16="http://schemas.microsoft.com/office/drawing/2014/main" id="{884BFC67-C21F-F16F-5EEC-FB5D5ECBD6E9}"/>
                    </a:ext>
                  </a:extLst>
                </p:cNvPr>
                <p:cNvPicPr/>
                <p:nvPr/>
              </p:nvPicPr>
              <p:blipFill>
                <a:blip r:embed="rId1327"/>
                <a:stretch>
                  <a:fillRect/>
                </a:stretch>
              </p:blipFill>
              <p:spPr>
                <a:xfrm>
                  <a:off x="9443622" y="3882765"/>
                  <a:ext cx="1944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8">
              <p14:nvContentPartPr>
                <p14:cNvPr id="844" name="Freihand 843">
                  <a:extLst>
                    <a:ext uri="{FF2B5EF4-FFF2-40B4-BE49-F238E27FC236}">
                      <a16:creationId xmlns:a16="http://schemas.microsoft.com/office/drawing/2014/main" id="{12F3AEFE-C0F4-62C9-77B7-BCC18D8D57A9}"/>
                    </a:ext>
                  </a:extLst>
                </p14:cNvPr>
                <p14:cNvContentPartPr/>
                <p14:nvPr/>
              </p14:nvContentPartPr>
              <p14:xfrm>
                <a:off x="9461262" y="3961245"/>
                <a:ext cx="138240" cy="5400"/>
              </p14:xfrm>
            </p:contentPart>
          </mc:Choice>
          <mc:Fallback>
            <p:pic>
              <p:nvPicPr>
                <p:cNvPr id="844" name="Freihand 843">
                  <a:extLst>
                    <a:ext uri="{FF2B5EF4-FFF2-40B4-BE49-F238E27FC236}">
                      <a16:creationId xmlns:a16="http://schemas.microsoft.com/office/drawing/2014/main" id="{12F3AEFE-C0F4-62C9-77B7-BCC18D8D57A9}"/>
                    </a:ext>
                  </a:extLst>
                </p:cNvPr>
                <p:cNvPicPr/>
                <p:nvPr/>
              </p:nvPicPr>
              <p:blipFill>
                <a:blip r:embed="rId1329"/>
                <a:stretch>
                  <a:fillRect/>
                </a:stretch>
              </p:blipFill>
              <p:spPr>
                <a:xfrm>
                  <a:off x="9452262" y="3952605"/>
                  <a:ext cx="1558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0">
              <p14:nvContentPartPr>
                <p14:cNvPr id="845" name="Freihand 844">
                  <a:extLst>
                    <a:ext uri="{FF2B5EF4-FFF2-40B4-BE49-F238E27FC236}">
                      <a16:creationId xmlns:a16="http://schemas.microsoft.com/office/drawing/2014/main" id="{3E6F4C11-C5F6-DBE5-49CF-5460BD22C763}"/>
                    </a:ext>
                  </a:extLst>
                </p14:cNvPr>
                <p14:cNvContentPartPr/>
                <p14:nvPr/>
              </p14:nvContentPartPr>
              <p14:xfrm>
                <a:off x="9787062" y="3794205"/>
                <a:ext cx="350640" cy="202680"/>
              </p14:xfrm>
            </p:contentPart>
          </mc:Choice>
          <mc:Fallback>
            <p:pic>
              <p:nvPicPr>
                <p:cNvPr id="845" name="Freihand 844">
                  <a:extLst>
                    <a:ext uri="{FF2B5EF4-FFF2-40B4-BE49-F238E27FC236}">
                      <a16:creationId xmlns:a16="http://schemas.microsoft.com/office/drawing/2014/main" id="{3E6F4C11-C5F6-DBE5-49CF-5460BD22C763}"/>
                    </a:ext>
                  </a:extLst>
                </p:cNvPr>
                <p:cNvPicPr/>
                <p:nvPr/>
              </p:nvPicPr>
              <p:blipFill>
                <a:blip r:embed="rId1331"/>
                <a:stretch>
                  <a:fillRect/>
                </a:stretch>
              </p:blipFill>
              <p:spPr>
                <a:xfrm>
                  <a:off x="9778062" y="3785205"/>
                  <a:ext cx="3682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2">
              <p14:nvContentPartPr>
                <p14:cNvPr id="846" name="Freihand 845">
                  <a:extLst>
                    <a:ext uri="{FF2B5EF4-FFF2-40B4-BE49-F238E27FC236}">
                      <a16:creationId xmlns:a16="http://schemas.microsoft.com/office/drawing/2014/main" id="{5C7E9740-5EB4-BC15-1214-6EFD38961558}"/>
                    </a:ext>
                  </a:extLst>
                </p14:cNvPr>
                <p14:cNvContentPartPr/>
                <p14:nvPr/>
              </p14:nvContentPartPr>
              <p14:xfrm>
                <a:off x="10083342" y="3824805"/>
                <a:ext cx="12240" cy="18000"/>
              </p14:xfrm>
            </p:contentPart>
          </mc:Choice>
          <mc:Fallback>
            <p:pic>
              <p:nvPicPr>
                <p:cNvPr id="846" name="Freihand 845">
                  <a:extLst>
                    <a:ext uri="{FF2B5EF4-FFF2-40B4-BE49-F238E27FC236}">
                      <a16:creationId xmlns:a16="http://schemas.microsoft.com/office/drawing/2014/main" id="{5C7E9740-5EB4-BC15-1214-6EFD38961558}"/>
                    </a:ext>
                  </a:extLst>
                </p:cNvPr>
                <p:cNvPicPr/>
                <p:nvPr/>
              </p:nvPicPr>
              <p:blipFill>
                <a:blip r:embed="rId1333"/>
                <a:stretch>
                  <a:fillRect/>
                </a:stretch>
              </p:blipFill>
              <p:spPr>
                <a:xfrm>
                  <a:off x="10074702" y="3816165"/>
                  <a:ext cx="298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4">
              <p14:nvContentPartPr>
                <p14:cNvPr id="847" name="Freihand 846">
                  <a:extLst>
                    <a:ext uri="{FF2B5EF4-FFF2-40B4-BE49-F238E27FC236}">
                      <a16:creationId xmlns:a16="http://schemas.microsoft.com/office/drawing/2014/main" id="{A1935112-3940-030C-FC2D-78896506AC8D}"/>
                    </a:ext>
                  </a:extLst>
                </p14:cNvPr>
                <p14:cNvContentPartPr/>
                <p14:nvPr/>
              </p14:nvContentPartPr>
              <p14:xfrm>
                <a:off x="10224462" y="3837405"/>
                <a:ext cx="181800" cy="154440"/>
              </p14:xfrm>
            </p:contentPart>
          </mc:Choice>
          <mc:Fallback>
            <p:pic>
              <p:nvPicPr>
                <p:cNvPr id="847" name="Freihand 846">
                  <a:extLst>
                    <a:ext uri="{FF2B5EF4-FFF2-40B4-BE49-F238E27FC236}">
                      <a16:creationId xmlns:a16="http://schemas.microsoft.com/office/drawing/2014/main" id="{A1935112-3940-030C-FC2D-78896506AC8D}"/>
                    </a:ext>
                  </a:extLst>
                </p:cNvPr>
                <p:cNvPicPr/>
                <p:nvPr/>
              </p:nvPicPr>
              <p:blipFill>
                <a:blip r:embed="rId1335"/>
                <a:stretch>
                  <a:fillRect/>
                </a:stretch>
              </p:blipFill>
              <p:spPr>
                <a:xfrm>
                  <a:off x="10215822" y="3828765"/>
                  <a:ext cx="1994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6">
              <p14:nvContentPartPr>
                <p14:cNvPr id="849" name="Freihand 848">
                  <a:extLst>
                    <a:ext uri="{FF2B5EF4-FFF2-40B4-BE49-F238E27FC236}">
                      <a16:creationId xmlns:a16="http://schemas.microsoft.com/office/drawing/2014/main" id="{C8EC614D-3D39-7A9E-BCCD-AD2C44E8D1BE}"/>
                    </a:ext>
                  </a:extLst>
                </p14:cNvPr>
                <p14:cNvContentPartPr/>
                <p14:nvPr/>
              </p14:nvContentPartPr>
              <p14:xfrm>
                <a:off x="10450902" y="3934605"/>
                <a:ext cx="293040" cy="66960"/>
              </p14:xfrm>
            </p:contentPart>
          </mc:Choice>
          <mc:Fallback>
            <p:pic>
              <p:nvPicPr>
                <p:cNvPr id="849" name="Freihand 848">
                  <a:extLst>
                    <a:ext uri="{FF2B5EF4-FFF2-40B4-BE49-F238E27FC236}">
                      <a16:creationId xmlns:a16="http://schemas.microsoft.com/office/drawing/2014/main" id="{C8EC614D-3D39-7A9E-BCCD-AD2C44E8D1BE}"/>
                    </a:ext>
                  </a:extLst>
                </p:cNvPr>
                <p:cNvPicPr/>
                <p:nvPr/>
              </p:nvPicPr>
              <p:blipFill>
                <a:blip r:embed="rId1337"/>
                <a:stretch>
                  <a:fillRect/>
                </a:stretch>
              </p:blipFill>
              <p:spPr>
                <a:xfrm>
                  <a:off x="10442262" y="3925965"/>
                  <a:ext cx="3106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8">
              <p14:nvContentPartPr>
                <p14:cNvPr id="850" name="Freihand 849">
                  <a:extLst>
                    <a:ext uri="{FF2B5EF4-FFF2-40B4-BE49-F238E27FC236}">
                      <a16:creationId xmlns:a16="http://schemas.microsoft.com/office/drawing/2014/main" id="{CF2D23B9-AE46-FFC7-05F2-58EA9157EF52}"/>
                    </a:ext>
                  </a:extLst>
                </p14:cNvPr>
                <p14:cNvContentPartPr/>
                <p14:nvPr/>
              </p14:nvContentPartPr>
              <p14:xfrm>
                <a:off x="10808382" y="3816525"/>
                <a:ext cx="127080" cy="169200"/>
              </p14:xfrm>
            </p:contentPart>
          </mc:Choice>
          <mc:Fallback>
            <p:pic>
              <p:nvPicPr>
                <p:cNvPr id="850" name="Freihand 849">
                  <a:extLst>
                    <a:ext uri="{FF2B5EF4-FFF2-40B4-BE49-F238E27FC236}">
                      <a16:creationId xmlns:a16="http://schemas.microsoft.com/office/drawing/2014/main" id="{CF2D23B9-AE46-FFC7-05F2-58EA9157EF52}"/>
                    </a:ext>
                  </a:extLst>
                </p:cNvPr>
                <p:cNvPicPr/>
                <p:nvPr/>
              </p:nvPicPr>
              <p:blipFill>
                <a:blip r:embed="rId1339"/>
                <a:stretch>
                  <a:fillRect/>
                </a:stretch>
              </p:blipFill>
              <p:spPr>
                <a:xfrm>
                  <a:off x="10799742" y="3807885"/>
                  <a:ext cx="1447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0">
              <p14:nvContentPartPr>
                <p14:cNvPr id="851" name="Freihand 850">
                  <a:extLst>
                    <a:ext uri="{FF2B5EF4-FFF2-40B4-BE49-F238E27FC236}">
                      <a16:creationId xmlns:a16="http://schemas.microsoft.com/office/drawing/2014/main" id="{BA1294A0-87F0-D5CB-FFD5-C284CC891358}"/>
                    </a:ext>
                  </a:extLst>
                </p14:cNvPr>
                <p14:cNvContentPartPr/>
                <p14:nvPr/>
              </p14:nvContentPartPr>
              <p14:xfrm>
                <a:off x="10920702" y="3877725"/>
                <a:ext cx="240480" cy="84240"/>
              </p14:xfrm>
            </p:contentPart>
          </mc:Choice>
          <mc:Fallback>
            <p:pic>
              <p:nvPicPr>
                <p:cNvPr id="851" name="Freihand 850">
                  <a:extLst>
                    <a:ext uri="{FF2B5EF4-FFF2-40B4-BE49-F238E27FC236}">
                      <a16:creationId xmlns:a16="http://schemas.microsoft.com/office/drawing/2014/main" id="{BA1294A0-87F0-D5CB-FFD5-C284CC891358}"/>
                    </a:ext>
                  </a:extLst>
                </p:cNvPr>
                <p:cNvPicPr/>
                <p:nvPr/>
              </p:nvPicPr>
              <p:blipFill>
                <a:blip r:embed="rId1341"/>
                <a:stretch>
                  <a:fillRect/>
                </a:stretch>
              </p:blipFill>
              <p:spPr>
                <a:xfrm>
                  <a:off x="10911702" y="3869085"/>
                  <a:ext cx="2581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2">
              <p14:nvContentPartPr>
                <p14:cNvPr id="852" name="Freihand 851">
                  <a:extLst>
                    <a:ext uri="{FF2B5EF4-FFF2-40B4-BE49-F238E27FC236}">
                      <a16:creationId xmlns:a16="http://schemas.microsoft.com/office/drawing/2014/main" id="{57AB687A-96F2-651C-7DE2-99AED712202B}"/>
                    </a:ext>
                  </a:extLst>
                </p14:cNvPr>
                <p14:cNvContentPartPr/>
                <p14:nvPr/>
              </p14:nvContentPartPr>
              <p14:xfrm>
                <a:off x="11129142" y="3801045"/>
                <a:ext cx="23400" cy="38880"/>
              </p14:xfrm>
            </p:contentPart>
          </mc:Choice>
          <mc:Fallback>
            <p:pic>
              <p:nvPicPr>
                <p:cNvPr id="852" name="Freihand 851">
                  <a:extLst>
                    <a:ext uri="{FF2B5EF4-FFF2-40B4-BE49-F238E27FC236}">
                      <a16:creationId xmlns:a16="http://schemas.microsoft.com/office/drawing/2014/main" id="{57AB687A-96F2-651C-7DE2-99AED712202B}"/>
                    </a:ext>
                  </a:extLst>
                </p:cNvPr>
                <p:cNvPicPr/>
                <p:nvPr/>
              </p:nvPicPr>
              <p:blipFill>
                <a:blip r:embed="rId1343"/>
                <a:stretch>
                  <a:fillRect/>
                </a:stretch>
              </p:blipFill>
              <p:spPr>
                <a:xfrm>
                  <a:off x="11120142" y="3792045"/>
                  <a:ext cx="410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4">
              <p14:nvContentPartPr>
                <p14:cNvPr id="853" name="Freihand 852">
                  <a:extLst>
                    <a:ext uri="{FF2B5EF4-FFF2-40B4-BE49-F238E27FC236}">
                      <a16:creationId xmlns:a16="http://schemas.microsoft.com/office/drawing/2014/main" id="{5A155A7D-D0E2-02B4-6BE4-6350DDFE783F}"/>
                    </a:ext>
                  </a:extLst>
                </p14:cNvPr>
                <p14:cNvContentPartPr/>
                <p14:nvPr/>
              </p14:nvContentPartPr>
              <p14:xfrm>
                <a:off x="11159382" y="3862245"/>
                <a:ext cx="232920" cy="81360"/>
              </p14:xfrm>
            </p:contentPart>
          </mc:Choice>
          <mc:Fallback>
            <p:pic>
              <p:nvPicPr>
                <p:cNvPr id="853" name="Freihand 852">
                  <a:extLst>
                    <a:ext uri="{FF2B5EF4-FFF2-40B4-BE49-F238E27FC236}">
                      <a16:creationId xmlns:a16="http://schemas.microsoft.com/office/drawing/2014/main" id="{5A155A7D-D0E2-02B4-6BE4-6350DDFE783F}"/>
                    </a:ext>
                  </a:extLst>
                </p:cNvPr>
                <p:cNvPicPr/>
                <p:nvPr/>
              </p:nvPicPr>
              <p:blipFill>
                <a:blip r:embed="rId1345"/>
                <a:stretch>
                  <a:fillRect/>
                </a:stretch>
              </p:blipFill>
              <p:spPr>
                <a:xfrm>
                  <a:off x="11150742" y="3853605"/>
                  <a:ext cx="2505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6">
              <p14:nvContentPartPr>
                <p14:cNvPr id="854" name="Freihand 853">
                  <a:extLst>
                    <a:ext uri="{FF2B5EF4-FFF2-40B4-BE49-F238E27FC236}">
                      <a16:creationId xmlns:a16="http://schemas.microsoft.com/office/drawing/2014/main" id="{0C7D8661-AFFB-735A-189B-50F81FFE44CD}"/>
                    </a:ext>
                  </a:extLst>
                </p14:cNvPr>
                <p14:cNvContentPartPr/>
                <p14:nvPr/>
              </p14:nvContentPartPr>
              <p14:xfrm>
                <a:off x="11413182" y="3821925"/>
                <a:ext cx="163800" cy="109800"/>
              </p14:xfrm>
            </p:contentPart>
          </mc:Choice>
          <mc:Fallback>
            <p:pic>
              <p:nvPicPr>
                <p:cNvPr id="854" name="Freihand 853">
                  <a:extLst>
                    <a:ext uri="{FF2B5EF4-FFF2-40B4-BE49-F238E27FC236}">
                      <a16:creationId xmlns:a16="http://schemas.microsoft.com/office/drawing/2014/main" id="{0C7D8661-AFFB-735A-189B-50F81FFE44CD}"/>
                    </a:ext>
                  </a:extLst>
                </p:cNvPr>
                <p:cNvPicPr/>
                <p:nvPr/>
              </p:nvPicPr>
              <p:blipFill>
                <a:blip r:embed="rId1347"/>
                <a:stretch>
                  <a:fillRect/>
                </a:stretch>
              </p:blipFill>
              <p:spPr>
                <a:xfrm>
                  <a:off x="11404542" y="3812925"/>
                  <a:ext cx="1814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8">
              <p14:nvContentPartPr>
                <p14:cNvPr id="855" name="Freihand 854">
                  <a:extLst>
                    <a:ext uri="{FF2B5EF4-FFF2-40B4-BE49-F238E27FC236}">
                      <a16:creationId xmlns:a16="http://schemas.microsoft.com/office/drawing/2014/main" id="{993EF21F-8475-7614-1B6C-9B42123C68F3}"/>
                    </a:ext>
                  </a:extLst>
                </p14:cNvPr>
                <p14:cNvContentPartPr/>
                <p14:nvPr/>
              </p14:nvContentPartPr>
              <p14:xfrm>
                <a:off x="9982542" y="3979245"/>
                <a:ext cx="1526400" cy="65520"/>
              </p14:xfrm>
            </p:contentPart>
          </mc:Choice>
          <mc:Fallback>
            <p:pic>
              <p:nvPicPr>
                <p:cNvPr id="855" name="Freihand 854">
                  <a:extLst>
                    <a:ext uri="{FF2B5EF4-FFF2-40B4-BE49-F238E27FC236}">
                      <a16:creationId xmlns:a16="http://schemas.microsoft.com/office/drawing/2014/main" id="{993EF21F-8475-7614-1B6C-9B42123C68F3}"/>
                    </a:ext>
                  </a:extLst>
                </p:cNvPr>
                <p:cNvPicPr/>
                <p:nvPr/>
              </p:nvPicPr>
              <p:blipFill>
                <a:blip r:embed="rId1349"/>
                <a:stretch>
                  <a:fillRect/>
                </a:stretch>
              </p:blipFill>
              <p:spPr>
                <a:xfrm>
                  <a:off x="9973542" y="3970605"/>
                  <a:ext cx="1544040" cy="83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50">
            <p14:nvContentPartPr>
              <p14:cNvPr id="857" name="Freihand 856">
                <a:extLst>
                  <a:ext uri="{FF2B5EF4-FFF2-40B4-BE49-F238E27FC236}">
                    <a16:creationId xmlns:a16="http://schemas.microsoft.com/office/drawing/2014/main" id="{99D09F83-FE2F-44A4-DED6-C48903CAF8A2}"/>
                  </a:ext>
                </a:extLst>
              </p14:cNvPr>
              <p14:cNvContentPartPr/>
              <p14:nvPr/>
            </p14:nvContentPartPr>
            <p14:xfrm>
              <a:off x="1823862" y="876045"/>
              <a:ext cx="867960" cy="47880"/>
            </p14:xfrm>
          </p:contentPart>
        </mc:Choice>
        <mc:Fallback>
          <p:pic>
            <p:nvPicPr>
              <p:cNvPr id="857" name="Freihand 856">
                <a:extLst>
                  <a:ext uri="{FF2B5EF4-FFF2-40B4-BE49-F238E27FC236}">
                    <a16:creationId xmlns:a16="http://schemas.microsoft.com/office/drawing/2014/main" id="{99D09F83-FE2F-44A4-DED6-C48903CAF8A2}"/>
                  </a:ext>
                </a:extLst>
              </p:cNvPr>
              <p:cNvPicPr/>
              <p:nvPr/>
            </p:nvPicPr>
            <p:blipFill>
              <a:blip r:embed="rId1351"/>
              <a:stretch>
                <a:fillRect/>
              </a:stretch>
            </p:blipFill>
            <p:spPr>
              <a:xfrm>
                <a:off x="1814862" y="867045"/>
                <a:ext cx="885600" cy="6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859" name="Gruppieren 858">
            <a:extLst>
              <a:ext uri="{FF2B5EF4-FFF2-40B4-BE49-F238E27FC236}">
                <a16:creationId xmlns:a16="http://schemas.microsoft.com/office/drawing/2014/main" id="{DAF2D8B7-69B9-536D-0A7E-F504F48232E9}"/>
              </a:ext>
            </a:extLst>
          </p:cNvPr>
          <p:cNvGrpSpPr/>
          <p:nvPr/>
        </p:nvGrpSpPr>
        <p:grpSpPr>
          <a:xfrm>
            <a:off x="536502" y="6061125"/>
            <a:ext cx="601920" cy="535680"/>
            <a:chOff x="536502" y="6061125"/>
            <a:chExt cx="601920" cy="53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52">
              <p14:nvContentPartPr>
                <p14:cNvPr id="828" name="Freihand 827">
                  <a:extLst>
                    <a:ext uri="{FF2B5EF4-FFF2-40B4-BE49-F238E27FC236}">
                      <a16:creationId xmlns:a16="http://schemas.microsoft.com/office/drawing/2014/main" id="{88FBCCD4-3D23-4F14-DF97-95ACFC4B1B57}"/>
                    </a:ext>
                  </a:extLst>
                </p14:cNvPr>
                <p14:cNvContentPartPr/>
                <p14:nvPr/>
              </p14:nvContentPartPr>
              <p14:xfrm>
                <a:off x="553782" y="6250485"/>
                <a:ext cx="6480" cy="64440"/>
              </p14:xfrm>
            </p:contentPart>
          </mc:Choice>
          <mc:Fallback>
            <p:pic>
              <p:nvPicPr>
                <p:cNvPr id="828" name="Freihand 827">
                  <a:extLst>
                    <a:ext uri="{FF2B5EF4-FFF2-40B4-BE49-F238E27FC236}">
                      <a16:creationId xmlns:a16="http://schemas.microsoft.com/office/drawing/2014/main" id="{88FBCCD4-3D23-4F14-DF97-95ACFC4B1B57}"/>
                    </a:ext>
                  </a:extLst>
                </p:cNvPr>
                <p:cNvPicPr/>
                <p:nvPr/>
              </p:nvPicPr>
              <p:blipFill>
                <a:blip r:embed="rId1353"/>
                <a:stretch>
                  <a:fillRect/>
                </a:stretch>
              </p:blipFill>
              <p:spPr>
                <a:xfrm>
                  <a:off x="544782" y="6241485"/>
                  <a:ext cx="241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4">
              <p14:nvContentPartPr>
                <p14:cNvPr id="829" name="Freihand 828">
                  <a:extLst>
                    <a:ext uri="{FF2B5EF4-FFF2-40B4-BE49-F238E27FC236}">
                      <a16:creationId xmlns:a16="http://schemas.microsoft.com/office/drawing/2014/main" id="{55BEC8BF-E89D-77E9-E3BB-78961CE66F8A}"/>
                    </a:ext>
                  </a:extLst>
                </p14:cNvPr>
                <p14:cNvContentPartPr/>
                <p14:nvPr/>
              </p14:nvContentPartPr>
              <p14:xfrm>
                <a:off x="536502" y="6411765"/>
                <a:ext cx="23400" cy="185040"/>
              </p14:xfrm>
            </p:contentPart>
          </mc:Choice>
          <mc:Fallback>
            <p:pic>
              <p:nvPicPr>
                <p:cNvPr id="829" name="Freihand 828">
                  <a:extLst>
                    <a:ext uri="{FF2B5EF4-FFF2-40B4-BE49-F238E27FC236}">
                      <a16:creationId xmlns:a16="http://schemas.microsoft.com/office/drawing/2014/main" id="{55BEC8BF-E89D-77E9-E3BB-78961CE66F8A}"/>
                    </a:ext>
                  </a:extLst>
                </p:cNvPr>
                <p:cNvPicPr/>
                <p:nvPr/>
              </p:nvPicPr>
              <p:blipFill>
                <a:blip r:embed="rId1355"/>
                <a:stretch>
                  <a:fillRect/>
                </a:stretch>
              </p:blipFill>
              <p:spPr>
                <a:xfrm>
                  <a:off x="527862" y="6402765"/>
                  <a:ext cx="410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6">
              <p14:nvContentPartPr>
                <p14:cNvPr id="858" name="Freihand 857">
                  <a:extLst>
                    <a:ext uri="{FF2B5EF4-FFF2-40B4-BE49-F238E27FC236}">
                      <a16:creationId xmlns:a16="http://schemas.microsoft.com/office/drawing/2014/main" id="{96ADCA0F-E010-1DEF-4BA9-14B1A4D0C540}"/>
                    </a:ext>
                  </a:extLst>
                </p14:cNvPr>
                <p14:cNvContentPartPr/>
                <p14:nvPr/>
              </p14:nvContentPartPr>
              <p14:xfrm>
                <a:off x="546222" y="6061125"/>
                <a:ext cx="592200" cy="375120"/>
              </p14:xfrm>
            </p:contentPart>
          </mc:Choice>
          <mc:Fallback>
            <p:pic>
              <p:nvPicPr>
                <p:cNvPr id="858" name="Freihand 857">
                  <a:extLst>
                    <a:ext uri="{FF2B5EF4-FFF2-40B4-BE49-F238E27FC236}">
                      <a16:creationId xmlns:a16="http://schemas.microsoft.com/office/drawing/2014/main" id="{96ADCA0F-E010-1DEF-4BA9-14B1A4D0C540}"/>
                    </a:ext>
                  </a:extLst>
                </p:cNvPr>
                <p:cNvPicPr/>
                <p:nvPr/>
              </p:nvPicPr>
              <p:blipFill>
                <a:blip r:embed="rId1357"/>
                <a:stretch>
                  <a:fillRect/>
                </a:stretch>
              </p:blipFill>
              <p:spPr>
                <a:xfrm>
                  <a:off x="537582" y="6052125"/>
                  <a:ext cx="609840" cy="39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58">
            <p14:nvContentPartPr>
              <p14:cNvPr id="860" name="Freihand 859">
                <a:extLst>
                  <a:ext uri="{FF2B5EF4-FFF2-40B4-BE49-F238E27FC236}">
                    <a16:creationId xmlns:a16="http://schemas.microsoft.com/office/drawing/2014/main" id="{49C198C4-3B40-DFA4-F399-E5EB38B5A7D9}"/>
                  </a:ext>
                </a:extLst>
              </p14:cNvPr>
              <p14:cNvContentPartPr/>
              <p14:nvPr/>
            </p14:nvContentPartPr>
            <p14:xfrm>
              <a:off x="3209142" y="5395845"/>
              <a:ext cx="142200" cy="267840"/>
            </p14:xfrm>
          </p:contentPart>
        </mc:Choice>
        <mc:Fallback>
          <p:pic>
            <p:nvPicPr>
              <p:cNvPr id="860" name="Freihand 859">
                <a:extLst>
                  <a:ext uri="{FF2B5EF4-FFF2-40B4-BE49-F238E27FC236}">
                    <a16:creationId xmlns:a16="http://schemas.microsoft.com/office/drawing/2014/main" id="{49C198C4-3B40-DFA4-F399-E5EB38B5A7D9}"/>
                  </a:ext>
                </a:extLst>
              </p:cNvPr>
              <p:cNvPicPr/>
              <p:nvPr/>
            </p:nvPicPr>
            <p:blipFill>
              <a:blip r:embed="rId1359"/>
              <a:stretch>
                <a:fillRect/>
              </a:stretch>
            </p:blipFill>
            <p:spPr>
              <a:xfrm>
                <a:off x="3200502" y="5386845"/>
                <a:ext cx="15984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0">
            <p14:nvContentPartPr>
              <p14:cNvPr id="861" name="Freihand 860">
                <a:extLst>
                  <a:ext uri="{FF2B5EF4-FFF2-40B4-BE49-F238E27FC236}">
                    <a16:creationId xmlns:a16="http://schemas.microsoft.com/office/drawing/2014/main" id="{2A30AC08-6CAF-4FA9-3929-81820430FAEE}"/>
                  </a:ext>
                </a:extLst>
              </p14:cNvPr>
              <p14:cNvContentPartPr/>
              <p14:nvPr/>
            </p14:nvContentPartPr>
            <p14:xfrm>
              <a:off x="5528622" y="5276325"/>
              <a:ext cx="207360" cy="276480"/>
            </p14:xfrm>
          </p:contentPart>
        </mc:Choice>
        <mc:Fallback>
          <p:pic>
            <p:nvPicPr>
              <p:cNvPr id="861" name="Freihand 860">
                <a:extLst>
                  <a:ext uri="{FF2B5EF4-FFF2-40B4-BE49-F238E27FC236}">
                    <a16:creationId xmlns:a16="http://schemas.microsoft.com/office/drawing/2014/main" id="{2A30AC08-6CAF-4FA9-3929-81820430FAEE}"/>
                  </a:ext>
                </a:extLst>
              </p:cNvPr>
              <p:cNvPicPr/>
              <p:nvPr/>
            </p:nvPicPr>
            <p:blipFill>
              <a:blip r:embed="rId1361"/>
              <a:stretch>
                <a:fillRect/>
              </a:stretch>
            </p:blipFill>
            <p:spPr>
              <a:xfrm>
                <a:off x="5519622" y="5267325"/>
                <a:ext cx="225000" cy="29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864" name="Gruppieren 863">
            <a:extLst>
              <a:ext uri="{FF2B5EF4-FFF2-40B4-BE49-F238E27FC236}">
                <a16:creationId xmlns:a16="http://schemas.microsoft.com/office/drawing/2014/main" id="{56C8B6C9-7053-E4B3-84B5-79363D873F05}"/>
              </a:ext>
            </a:extLst>
          </p:cNvPr>
          <p:cNvGrpSpPr/>
          <p:nvPr/>
        </p:nvGrpSpPr>
        <p:grpSpPr>
          <a:xfrm>
            <a:off x="908022" y="6106845"/>
            <a:ext cx="336960" cy="206280"/>
            <a:chOff x="908022" y="6106845"/>
            <a:chExt cx="336960" cy="20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2">
              <p14:nvContentPartPr>
                <p14:cNvPr id="862" name="Freihand 861">
                  <a:extLst>
                    <a:ext uri="{FF2B5EF4-FFF2-40B4-BE49-F238E27FC236}">
                      <a16:creationId xmlns:a16="http://schemas.microsoft.com/office/drawing/2014/main" id="{CB88D6D8-715D-3AD4-891A-7315F59A6114}"/>
                    </a:ext>
                  </a:extLst>
                </p14:cNvPr>
                <p14:cNvContentPartPr/>
                <p14:nvPr/>
              </p14:nvContentPartPr>
              <p14:xfrm>
                <a:off x="938982" y="6159045"/>
                <a:ext cx="306000" cy="154080"/>
              </p14:xfrm>
            </p:contentPart>
          </mc:Choice>
          <mc:Fallback>
            <p:pic>
              <p:nvPicPr>
                <p:cNvPr id="862" name="Freihand 861">
                  <a:extLst>
                    <a:ext uri="{FF2B5EF4-FFF2-40B4-BE49-F238E27FC236}">
                      <a16:creationId xmlns:a16="http://schemas.microsoft.com/office/drawing/2014/main" id="{CB88D6D8-715D-3AD4-891A-7315F59A6114}"/>
                    </a:ext>
                  </a:extLst>
                </p:cNvPr>
                <p:cNvPicPr/>
                <p:nvPr/>
              </p:nvPicPr>
              <p:blipFill>
                <a:blip r:embed="rId1363"/>
                <a:stretch>
                  <a:fillRect/>
                </a:stretch>
              </p:blipFill>
              <p:spPr>
                <a:xfrm>
                  <a:off x="930342" y="6150405"/>
                  <a:ext cx="3236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4">
              <p14:nvContentPartPr>
                <p14:cNvPr id="863" name="Freihand 862">
                  <a:extLst>
                    <a:ext uri="{FF2B5EF4-FFF2-40B4-BE49-F238E27FC236}">
                      <a16:creationId xmlns:a16="http://schemas.microsoft.com/office/drawing/2014/main" id="{FF2F9914-7711-BF95-6370-C705CF8777E2}"/>
                    </a:ext>
                  </a:extLst>
                </p14:cNvPr>
                <p14:cNvContentPartPr/>
                <p14:nvPr/>
              </p14:nvContentPartPr>
              <p14:xfrm>
                <a:off x="908022" y="6106845"/>
                <a:ext cx="82440" cy="179640"/>
              </p14:xfrm>
            </p:contentPart>
          </mc:Choice>
          <mc:Fallback>
            <p:pic>
              <p:nvPicPr>
                <p:cNvPr id="863" name="Freihand 862">
                  <a:extLst>
                    <a:ext uri="{FF2B5EF4-FFF2-40B4-BE49-F238E27FC236}">
                      <a16:creationId xmlns:a16="http://schemas.microsoft.com/office/drawing/2014/main" id="{FF2F9914-7711-BF95-6370-C705CF8777E2}"/>
                    </a:ext>
                  </a:extLst>
                </p:cNvPr>
                <p:cNvPicPr/>
                <p:nvPr/>
              </p:nvPicPr>
              <p:blipFill>
                <a:blip r:embed="rId1365"/>
                <a:stretch>
                  <a:fillRect/>
                </a:stretch>
              </p:blipFill>
              <p:spPr>
                <a:xfrm>
                  <a:off x="899022" y="6097845"/>
                  <a:ext cx="100080" cy="19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9" name="Gruppieren 898">
            <a:extLst>
              <a:ext uri="{FF2B5EF4-FFF2-40B4-BE49-F238E27FC236}">
                <a16:creationId xmlns:a16="http://schemas.microsoft.com/office/drawing/2014/main" id="{0CBED84C-9183-E9BD-4E87-BB8A97D23888}"/>
              </a:ext>
            </a:extLst>
          </p:cNvPr>
          <p:cNvGrpSpPr/>
          <p:nvPr/>
        </p:nvGrpSpPr>
        <p:grpSpPr>
          <a:xfrm>
            <a:off x="1403382" y="6099285"/>
            <a:ext cx="2737800" cy="732960"/>
            <a:chOff x="1403382" y="6099285"/>
            <a:chExt cx="2737800" cy="73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6">
              <p14:nvContentPartPr>
                <p14:cNvPr id="865" name="Freihand 864">
                  <a:extLst>
                    <a:ext uri="{FF2B5EF4-FFF2-40B4-BE49-F238E27FC236}">
                      <a16:creationId xmlns:a16="http://schemas.microsoft.com/office/drawing/2014/main" id="{CEF198A3-8855-77B7-6AD6-4CB702A634E4}"/>
                    </a:ext>
                  </a:extLst>
                </p14:cNvPr>
                <p14:cNvContentPartPr/>
                <p14:nvPr/>
              </p14:nvContentPartPr>
              <p14:xfrm>
                <a:off x="1403382" y="6218445"/>
                <a:ext cx="137160" cy="146520"/>
              </p14:xfrm>
            </p:contentPart>
          </mc:Choice>
          <mc:Fallback>
            <p:pic>
              <p:nvPicPr>
                <p:cNvPr id="865" name="Freihand 864">
                  <a:extLst>
                    <a:ext uri="{FF2B5EF4-FFF2-40B4-BE49-F238E27FC236}">
                      <a16:creationId xmlns:a16="http://schemas.microsoft.com/office/drawing/2014/main" id="{CEF198A3-8855-77B7-6AD6-4CB702A634E4}"/>
                    </a:ext>
                  </a:extLst>
                </p:cNvPr>
                <p:cNvPicPr/>
                <p:nvPr/>
              </p:nvPicPr>
              <p:blipFill>
                <a:blip r:embed="rId1367"/>
                <a:stretch>
                  <a:fillRect/>
                </a:stretch>
              </p:blipFill>
              <p:spPr>
                <a:xfrm>
                  <a:off x="1394382" y="6209805"/>
                  <a:ext cx="1548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8">
              <p14:nvContentPartPr>
                <p14:cNvPr id="866" name="Freihand 865">
                  <a:extLst>
                    <a:ext uri="{FF2B5EF4-FFF2-40B4-BE49-F238E27FC236}">
                      <a16:creationId xmlns:a16="http://schemas.microsoft.com/office/drawing/2014/main" id="{FA9977DF-2431-A6C7-9EE9-D2848AA52AFD}"/>
                    </a:ext>
                  </a:extLst>
                </p14:cNvPr>
                <p14:cNvContentPartPr/>
                <p14:nvPr/>
              </p14:nvContentPartPr>
              <p14:xfrm>
                <a:off x="1567182" y="6220245"/>
                <a:ext cx="72000" cy="119520"/>
              </p14:xfrm>
            </p:contentPart>
          </mc:Choice>
          <mc:Fallback>
            <p:pic>
              <p:nvPicPr>
                <p:cNvPr id="866" name="Freihand 865">
                  <a:extLst>
                    <a:ext uri="{FF2B5EF4-FFF2-40B4-BE49-F238E27FC236}">
                      <a16:creationId xmlns:a16="http://schemas.microsoft.com/office/drawing/2014/main" id="{FA9977DF-2431-A6C7-9EE9-D2848AA52AFD}"/>
                    </a:ext>
                  </a:extLst>
                </p:cNvPr>
                <p:cNvPicPr/>
                <p:nvPr/>
              </p:nvPicPr>
              <p:blipFill>
                <a:blip r:embed="rId1369"/>
                <a:stretch>
                  <a:fillRect/>
                </a:stretch>
              </p:blipFill>
              <p:spPr>
                <a:xfrm>
                  <a:off x="1558542" y="6211605"/>
                  <a:ext cx="896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0">
              <p14:nvContentPartPr>
                <p14:cNvPr id="867" name="Freihand 866">
                  <a:extLst>
                    <a:ext uri="{FF2B5EF4-FFF2-40B4-BE49-F238E27FC236}">
                      <a16:creationId xmlns:a16="http://schemas.microsoft.com/office/drawing/2014/main" id="{D5886E2E-9EBE-F620-BE26-114D00A11C88}"/>
                    </a:ext>
                  </a:extLst>
                </p14:cNvPr>
                <p14:cNvContentPartPr/>
                <p14:nvPr/>
              </p14:nvContentPartPr>
              <p14:xfrm>
                <a:off x="1663302" y="6196485"/>
                <a:ext cx="75240" cy="110520"/>
              </p14:xfrm>
            </p:contentPart>
          </mc:Choice>
          <mc:Fallback>
            <p:pic>
              <p:nvPicPr>
                <p:cNvPr id="867" name="Freihand 866">
                  <a:extLst>
                    <a:ext uri="{FF2B5EF4-FFF2-40B4-BE49-F238E27FC236}">
                      <a16:creationId xmlns:a16="http://schemas.microsoft.com/office/drawing/2014/main" id="{D5886E2E-9EBE-F620-BE26-114D00A11C88}"/>
                    </a:ext>
                  </a:extLst>
                </p:cNvPr>
                <p:cNvPicPr/>
                <p:nvPr/>
              </p:nvPicPr>
              <p:blipFill>
                <a:blip r:embed="rId1371"/>
                <a:stretch>
                  <a:fillRect/>
                </a:stretch>
              </p:blipFill>
              <p:spPr>
                <a:xfrm>
                  <a:off x="1654662" y="6187845"/>
                  <a:ext cx="928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2">
              <p14:nvContentPartPr>
                <p14:cNvPr id="868" name="Freihand 867">
                  <a:extLst>
                    <a:ext uri="{FF2B5EF4-FFF2-40B4-BE49-F238E27FC236}">
                      <a16:creationId xmlns:a16="http://schemas.microsoft.com/office/drawing/2014/main" id="{9BCE8F5E-D1AB-49D6-2306-B90CE7BEFD49}"/>
                    </a:ext>
                  </a:extLst>
                </p14:cNvPr>
                <p14:cNvContentPartPr/>
                <p14:nvPr/>
              </p14:nvContentPartPr>
              <p14:xfrm>
                <a:off x="1809822" y="6195765"/>
                <a:ext cx="67680" cy="109800"/>
              </p14:xfrm>
            </p:contentPart>
          </mc:Choice>
          <mc:Fallback>
            <p:pic>
              <p:nvPicPr>
                <p:cNvPr id="868" name="Freihand 867">
                  <a:extLst>
                    <a:ext uri="{FF2B5EF4-FFF2-40B4-BE49-F238E27FC236}">
                      <a16:creationId xmlns:a16="http://schemas.microsoft.com/office/drawing/2014/main" id="{9BCE8F5E-D1AB-49D6-2306-B90CE7BEFD49}"/>
                    </a:ext>
                  </a:extLst>
                </p:cNvPr>
                <p:cNvPicPr/>
                <p:nvPr/>
              </p:nvPicPr>
              <p:blipFill>
                <a:blip r:embed="rId1373"/>
                <a:stretch>
                  <a:fillRect/>
                </a:stretch>
              </p:blipFill>
              <p:spPr>
                <a:xfrm>
                  <a:off x="1800822" y="6186765"/>
                  <a:ext cx="853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4">
              <p14:nvContentPartPr>
                <p14:cNvPr id="869" name="Freihand 868">
                  <a:extLst>
                    <a:ext uri="{FF2B5EF4-FFF2-40B4-BE49-F238E27FC236}">
                      <a16:creationId xmlns:a16="http://schemas.microsoft.com/office/drawing/2014/main" id="{1107F0D8-2CD1-E25C-5ADD-6D60D3F5BA5B}"/>
                    </a:ext>
                  </a:extLst>
                </p14:cNvPr>
                <p14:cNvContentPartPr/>
                <p14:nvPr/>
              </p14:nvContentPartPr>
              <p14:xfrm>
                <a:off x="1917102" y="6191445"/>
                <a:ext cx="96840" cy="123840"/>
              </p14:xfrm>
            </p:contentPart>
          </mc:Choice>
          <mc:Fallback>
            <p:pic>
              <p:nvPicPr>
                <p:cNvPr id="869" name="Freihand 868">
                  <a:extLst>
                    <a:ext uri="{FF2B5EF4-FFF2-40B4-BE49-F238E27FC236}">
                      <a16:creationId xmlns:a16="http://schemas.microsoft.com/office/drawing/2014/main" id="{1107F0D8-2CD1-E25C-5ADD-6D60D3F5BA5B}"/>
                    </a:ext>
                  </a:extLst>
                </p:cNvPr>
                <p:cNvPicPr/>
                <p:nvPr/>
              </p:nvPicPr>
              <p:blipFill>
                <a:blip r:embed="rId1375"/>
                <a:stretch>
                  <a:fillRect/>
                </a:stretch>
              </p:blipFill>
              <p:spPr>
                <a:xfrm>
                  <a:off x="1908102" y="6182445"/>
                  <a:ext cx="1144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6">
              <p14:nvContentPartPr>
                <p14:cNvPr id="870" name="Freihand 869">
                  <a:extLst>
                    <a:ext uri="{FF2B5EF4-FFF2-40B4-BE49-F238E27FC236}">
                      <a16:creationId xmlns:a16="http://schemas.microsoft.com/office/drawing/2014/main" id="{9B563397-9EE0-176B-C501-E16A4BBCA559}"/>
                    </a:ext>
                  </a:extLst>
                </p14:cNvPr>
                <p14:cNvContentPartPr/>
                <p14:nvPr/>
              </p14:nvContentPartPr>
              <p14:xfrm>
                <a:off x="2037702" y="6232125"/>
                <a:ext cx="78480" cy="109440"/>
              </p14:xfrm>
            </p:contentPart>
          </mc:Choice>
          <mc:Fallback>
            <p:pic>
              <p:nvPicPr>
                <p:cNvPr id="870" name="Freihand 869">
                  <a:extLst>
                    <a:ext uri="{FF2B5EF4-FFF2-40B4-BE49-F238E27FC236}">
                      <a16:creationId xmlns:a16="http://schemas.microsoft.com/office/drawing/2014/main" id="{9B563397-9EE0-176B-C501-E16A4BBCA559}"/>
                    </a:ext>
                  </a:extLst>
                </p:cNvPr>
                <p:cNvPicPr/>
                <p:nvPr/>
              </p:nvPicPr>
              <p:blipFill>
                <a:blip r:embed="rId1377"/>
                <a:stretch>
                  <a:fillRect/>
                </a:stretch>
              </p:blipFill>
              <p:spPr>
                <a:xfrm>
                  <a:off x="2029062" y="6223485"/>
                  <a:ext cx="961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8">
              <p14:nvContentPartPr>
                <p14:cNvPr id="871" name="Freihand 870">
                  <a:extLst>
                    <a:ext uri="{FF2B5EF4-FFF2-40B4-BE49-F238E27FC236}">
                      <a16:creationId xmlns:a16="http://schemas.microsoft.com/office/drawing/2014/main" id="{F37C4264-E7C1-AE46-806B-729A5D2DAACE}"/>
                    </a:ext>
                  </a:extLst>
                </p14:cNvPr>
                <p14:cNvContentPartPr/>
                <p14:nvPr/>
              </p14:nvContentPartPr>
              <p14:xfrm>
                <a:off x="2156142" y="6133125"/>
                <a:ext cx="5400" cy="159120"/>
              </p14:xfrm>
            </p:contentPart>
          </mc:Choice>
          <mc:Fallback>
            <p:pic>
              <p:nvPicPr>
                <p:cNvPr id="871" name="Freihand 870">
                  <a:extLst>
                    <a:ext uri="{FF2B5EF4-FFF2-40B4-BE49-F238E27FC236}">
                      <a16:creationId xmlns:a16="http://schemas.microsoft.com/office/drawing/2014/main" id="{F37C4264-E7C1-AE46-806B-729A5D2DAACE}"/>
                    </a:ext>
                  </a:extLst>
                </p:cNvPr>
                <p:cNvPicPr/>
                <p:nvPr/>
              </p:nvPicPr>
              <p:blipFill>
                <a:blip r:embed="rId1379"/>
                <a:stretch>
                  <a:fillRect/>
                </a:stretch>
              </p:blipFill>
              <p:spPr>
                <a:xfrm>
                  <a:off x="2147142" y="6124485"/>
                  <a:ext cx="230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0">
              <p14:nvContentPartPr>
                <p14:cNvPr id="872" name="Freihand 871">
                  <a:extLst>
                    <a:ext uri="{FF2B5EF4-FFF2-40B4-BE49-F238E27FC236}">
                      <a16:creationId xmlns:a16="http://schemas.microsoft.com/office/drawing/2014/main" id="{AA8659E6-0780-AB6C-A21A-35B7093F601E}"/>
                    </a:ext>
                  </a:extLst>
                </p14:cNvPr>
                <p14:cNvContentPartPr/>
                <p14:nvPr/>
              </p14:nvContentPartPr>
              <p14:xfrm>
                <a:off x="2193942" y="6099285"/>
                <a:ext cx="103320" cy="248400"/>
              </p14:xfrm>
            </p:contentPart>
          </mc:Choice>
          <mc:Fallback>
            <p:pic>
              <p:nvPicPr>
                <p:cNvPr id="872" name="Freihand 871">
                  <a:extLst>
                    <a:ext uri="{FF2B5EF4-FFF2-40B4-BE49-F238E27FC236}">
                      <a16:creationId xmlns:a16="http://schemas.microsoft.com/office/drawing/2014/main" id="{AA8659E6-0780-AB6C-A21A-35B7093F601E}"/>
                    </a:ext>
                  </a:extLst>
                </p:cNvPr>
                <p:cNvPicPr/>
                <p:nvPr/>
              </p:nvPicPr>
              <p:blipFill>
                <a:blip r:embed="rId1381"/>
                <a:stretch>
                  <a:fillRect/>
                </a:stretch>
              </p:blipFill>
              <p:spPr>
                <a:xfrm>
                  <a:off x="2185302" y="6090645"/>
                  <a:ext cx="1209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2">
              <p14:nvContentPartPr>
                <p14:cNvPr id="874" name="Freihand 873">
                  <a:extLst>
                    <a:ext uri="{FF2B5EF4-FFF2-40B4-BE49-F238E27FC236}">
                      <a16:creationId xmlns:a16="http://schemas.microsoft.com/office/drawing/2014/main" id="{141A46BB-9B08-8AB5-D4F0-94E3EC43D127}"/>
                    </a:ext>
                  </a:extLst>
                </p14:cNvPr>
                <p14:cNvContentPartPr/>
                <p14:nvPr/>
              </p14:nvContentPartPr>
              <p14:xfrm>
                <a:off x="2320662" y="6147885"/>
                <a:ext cx="28800" cy="207000"/>
              </p14:xfrm>
            </p:contentPart>
          </mc:Choice>
          <mc:Fallback>
            <p:pic>
              <p:nvPicPr>
                <p:cNvPr id="874" name="Freihand 873">
                  <a:extLst>
                    <a:ext uri="{FF2B5EF4-FFF2-40B4-BE49-F238E27FC236}">
                      <a16:creationId xmlns:a16="http://schemas.microsoft.com/office/drawing/2014/main" id="{141A46BB-9B08-8AB5-D4F0-94E3EC43D127}"/>
                    </a:ext>
                  </a:extLst>
                </p:cNvPr>
                <p:cNvPicPr/>
                <p:nvPr/>
              </p:nvPicPr>
              <p:blipFill>
                <a:blip r:embed="rId1383"/>
                <a:stretch>
                  <a:fillRect/>
                </a:stretch>
              </p:blipFill>
              <p:spPr>
                <a:xfrm>
                  <a:off x="2311662" y="6138885"/>
                  <a:ext cx="464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4">
              <p14:nvContentPartPr>
                <p14:cNvPr id="875" name="Freihand 874">
                  <a:extLst>
                    <a:ext uri="{FF2B5EF4-FFF2-40B4-BE49-F238E27FC236}">
                      <a16:creationId xmlns:a16="http://schemas.microsoft.com/office/drawing/2014/main" id="{01D9B472-3AC5-D19B-0283-D231491AECBB}"/>
                    </a:ext>
                  </a:extLst>
                </p14:cNvPr>
                <p14:cNvContentPartPr/>
                <p14:nvPr/>
              </p14:nvContentPartPr>
              <p14:xfrm>
                <a:off x="2385102" y="6242925"/>
                <a:ext cx="130680" cy="129960"/>
              </p14:xfrm>
            </p:contentPart>
          </mc:Choice>
          <mc:Fallback>
            <p:pic>
              <p:nvPicPr>
                <p:cNvPr id="875" name="Freihand 874">
                  <a:extLst>
                    <a:ext uri="{FF2B5EF4-FFF2-40B4-BE49-F238E27FC236}">
                      <a16:creationId xmlns:a16="http://schemas.microsoft.com/office/drawing/2014/main" id="{01D9B472-3AC5-D19B-0283-D231491AECBB}"/>
                    </a:ext>
                  </a:extLst>
                </p:cNvPr>
                <p:cNvPicPr/>
                <p:nvPr/>
              </p:nvPicPr>
              <p:blipFill>
                <a:blip r:embed="rId1385"/>
                <a:stretch>
                  <a:fillRect/>
                </a:stretch>
              </p:blipFill>
              <p:spPr>
                <a:xfrm>
                  <a:off x="2376462" y="6234285"/>
                  <a:ext cx="1483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6">
              <p14:nvContentPartPr>
                <p14:cNvPr id="877" name="Freihand 876">
                  <a:extLst>
                    <a:ext uri="{FF2B5EF4-FFF2-40B4-BE49-F238E27FC236}">
                      <a16:creationId xmlns:a16="http://schemas.microsoft.com/office/drawing/2014/main" id="{E30F92D8-2B26-0729-E96C-0C33B2A26225}"/>
                    </a:ext>
                  </a:extLst>
                </p14:cNvPr>
                <p14:cNvContentPartPr/>
                <p14:nvPr/>
              </p14:nvContentPartPr>
              <p14:xfrm>
                <a:off x="2636022" y="6306285"/>
                <a:ext cx="170280" cy="190440"/>
              </p14:xfrm>
            </p:contentPart>
          </mc:Choice>
          <mc:Fallback>
            <p:pic>
              <p:nvPicPr>
                <p:cNvPr id="877" name="Freihand 876">
                  <a:extLst>
                    <a:ext uri="{FF2B5EF4-FFF2-40B4-BE49-F238E27FC236}">
                      <a16:creationId xmlns:a16="http://schemas.microsoft.com/office/drawing/2014/main" id="{E30F92D8-2B26-0729-E96C-0C33B2A26225}"/>
                    </a:ext>
                  </a:extLst>
                </p:cNvPr>
                <p:cNvPicPr/>
                <p:nvPr/>
              </p:nvPicPr>
              <p:blipFill>
                <a:blip r:embed="rId1387"/>
                <a:stretch>
                  <a:fillRect/>
                </a:stretch>
              </p:blipFill>
              <p:spPr>
                <a:xfrm>
                  <a:off x="2627022" y="6297285"/>
                  <a:ext cx="1879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8">
              <p14:nvContentPartPr>
                <p14:cNvPr id="878" name="Freihand 877">
                  <a:extLst>
                    <a:ext uri="{FF2B5EF4-FFF2-40B4-BE49-F238E27FC236}">
                      <a16:creationId xmlns:a16="http://schemas.microsoft.com/office/drawing/2014/main" id="{5558566D-4A7D-917E-3F6D-0CD6A40844AA}"/>
                    </a:ext>
                  </a:extLst>
                </p14:cNvPr>
                <p14:cNvContentPartPr/>
                <p14:nvPr/>
              </p14:nvContentPartPr>
              <p14:xfrm>
                <a:off x="2869302" y="6381525"/>
                <a:ext cx="18000" cy="70200"/>
              </p14:xfrm>
            </p:contentPart>
          </mc:Choice>
          <mc:Fallback>
            <p:pic>
              <p:nvPicPr>
                <p:cNvPr id="878" name="Freihand 877">
                  <a:extLst>
                    <a:ext uri="{FF2B5EF4-FFF2-40B4-BE49-F238E27FC236}">
                      <a16:creationId xmlns:a16="http://schemas.microsoft.com/office/drawing/2014/main" id="{5558566D-4A7D-917E-3F6D-0CD6A40844AA}"/>
                    </a:ext>
                  </a:extLst>
                </p:cNvPr>
                <p:cNvPicPr/>
                <p:nvPr/>
              </p:nvPicPr>
              <p:blipFill>
                <a:blip r:embed="rId1389"/>
                <a:stretch>
                  <a:fillRect/>
                </a:stretch>
              </p:blipFill>
              <p:spPr>
                <a:xfrm>
                  <a:off x="2860662" y="6372885"/>
                  <a:ext cx="356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0">
              <p14:nvContentPartPr>
                <p14:cNvPr id="879" name="Freihand 878">
                  <a:extLst>
                    <a:ext uri="{FF2B5EF4-FFF2-40B4-BE49-F238E27FC236}">
                      <a16:creationId xmlns:a16="http://schemas.microsoft.com/office/drawing/2014/main" id="{A5A29DBB-8A07-FF2B-52DD-A34DBBA63DBA}"/>
                    </a:ext>
                  </a:extLst>
                </p14:cNvPr>
                <p14:cNvContentPartPr/>
                <p14:nvPr/>
              </p14:nvContentPartPr>
              <p14:xfrm>
                <a:off x="2966142" y="6224205"/>
                <a:ext cx="142560" cy="171720"/>
              </p14:xfrm>
            </p:contentPart>
          </mc:Choice>
          <mc:Fallback>
            <p:pic>
              <p:nvPicPr>
                <p:cNvPr id="879" name="Freihand 878">
                  <a:extLst>
                    <a:ext uri="{FF2B5EF4-FFF2-40B4-BE49-F238E27FC236}">
                      <a16:creationId xmlns:a16="http://schemas.microsoft.com/office/drawing/2014/main" id="{A5A29DBB-8A07-FF2B-52DD-A34DBBA63DBA}"/>
                    </a:ext>
                  </a:extLst>
                </p:cNvPr>
                <p:cNvPicPr/>
                <p:nvPr/>
              </p:nvPicPr>
              <p:blipFill>
                <a:blip r:embed="rId1391"/>
                <a:stretch>
                  <a:fillRect/>
                </a:stretch>
              </p:blipFill>
              <p:spPr>
                <a:xfrm>
                  <a:off x="2957502" y="6215205"/>
                  <a:ext cx="1602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2">
              <p14:nvContentPartPr>
                <p14:cNvPr id="880" name="Freihand 879">
                  <a:extLst>
                    <a:ext uri="{FF2B5EF4-FFF2-40B4-BE49-F238E27FC236}">
                      <a16:creationId xmlns:a16="http://schemas.microsoft.com/office/drawing/2014/main" id="{A81A2E87-1BA5-CB14-D782-5707DA5126A5}"/>
                    </a:ext>
                  </a:extLst>
                </p14:cNvPr>
                <p14:cNvContentPartPr/>
                <p14:nvPr/>
              </p14:nvContentPartPr>
              <p14:xfrm>
                <a:off x="3109062" y="6197205"/>
                <a:ext cx="93960" cy="262800"/>
              </p14:xfrm>
            </p:contentPart>
          </mc:Choice>
          <mc:Fallback>
            <p:pic>
              <p:nvPicPr>
                <p:cNvPr id="880" name="Freihand 879">
                  <a:extLst>
                    <a:ext uri="{FF2B5EF4-FFF2-40B4-BE49-F238E27FC236}">
                      <a16:creationId xmlns:a16="http://schemas.microsoft.com/office/drawing/2014/main" id="{A81A2E87-1BA5-CB14-D782-5707DA5126A5}"/>
                    </a:ext>
                  </a:extLst>
                </p:cNvPr>
                <p:cNvPicPr/>
                <p:nvPr/>
              </p:nvPicPr>
              <p:blipFill>
                <a:blip r:embed="rId1393"/>
                <a:stretch>
                  <a:fillRect/>
                </a:stretch>
              </p:blipFill>
              <p:spPr>
                <a:xfrm>
                  <a:off x="3100062" y="6188205"/>
                  <a:ext cx="11160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4">
              <p14:nvContentPartPr>
                <p14:cNvPr id="881" name="Freihand 880">
                  <a:extLst>
                    <a:ext uri="{FF2B5EF4-FFF2-40B4-BE49-F238E27FC236}">
                      <a16:creationId xmlns:a16="http://schemas.microsoft.com/office/drawing/2014/main" id="{08F469CA-0E57-DA8E-BC66-54D159E1E34B}"/>
                    </a:ext>
                  </a:extLst>
                </p14:cNvPr>
                <p14:cNvContentPartPr/>
                <p14:nvPr/>
              </p14:nvContentPartPr>
              <p14:xfrm>
                <a:off x="2666622" y="6216645"/>
                <a:ext cx="92880" cy="284760"/>
              </p14:xfrm>
            </p:contentPart>
          </mc:Choice>
          <mc:Fallback>
            <p:pic>
              <p:nvPicPr>
                <p:cNvPr id="881" name="Freihand 880">
                  <a:extLst>
                    <a:ext uri="{FF2B5EF4-FFF2-40B4-BE49-F238E27FC236}">
                      <a16:creationId xmlns:a16="http://schemas.microsoft.com/office/drawing/2014/main" id="{08F469CA-0E57-DA8E-BC66-54D159E1E34B}"/>
                    </a:ext>
                  </a:extLst>
                </p:cNvPr>
                <p:cNvPicPr/>
                <p:nvPr/>
              </p:nvPicPr>
              <p:blipFill>
                <a:blip r:embed="rId1395"/>
                <a:stretch>
                  <a:fillRect/>
                </a:stretch>
              </p:blipFill>
              <p:spPr>
                <a:xfrm>
                  <a:off x="2657982" y="6208005"/>
                  <a:ext cx="11052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6">
              <p14:nvContentPartPr>
                <p14:cNvPr id="882" name="Freihand 881">
                  <a:extLst>
                    <a:ext uri="{FF2B5EF4-FFF2-40B4-BE49-F238E27FC236}">
                      <a16:creationId xmlns:a16="http://schemas.microsoft.com/office/drawing/2014/main" id="{4BE2AE35-E734-13C2-D717-CA23D0F56D77}"/>
                    </a:ext>
                  </a:extLst>
                </p14:cNvPr>
                <p14:cNvContentPartPr/>
                <p14:nvPr/>
              </p14:nvContentPartPr>
              <p14:xfrm>
                <a:off x="2425422" y="6564045"/>
                <a:ext cx="110880" cy="158400"/>
              </p14:xfrm>
            </p:contentPart>
          </mc:Choice>
          <mc:Fallback>
            <p:pic>
              <p:nvPicPr>
                <p:cNvPr id="882" name="Freihand 881">
                  <a:extLst>
                    <a:ext uri="{FF2B5EF4-FFF2-40B4-BE49-F238E27FC236}">
                      <a16:creationId xmlns:a16="http://schemas.microsoft.com/office/drawing/2014/main" id="{4BE2AE35-E734-13C2-D717-CA23D0F56D77}"/>
                    </a:ext>
                  </a:extLst>
                </p:cNvPr>
                <p:cNvPicPr/>
                <p:nvPr/>
              </p:nvPicPr>
              <p:blipFill>
                <a:blip r:embed="rId1397"/>
                <a:stretch>
                  <a:fillRect/>
                </a:stretch>
              </p:blipFill>
              <p:spPr>
                <a:xfrm>
                  <a:off x="2416782" y="6555405"/>
                  <a:ext cx="1285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8">
              <p14:nvContentPartPr>
                <p14:cNvPr id="883" name="Freihand 882">
                  <a:extLst>
                    <a:ext uri="{FF2B5EF4-FFF2-40B4-BE49-F238E27FC236}">
                      <a16:creationId xmlns:a16="http://schemas.microsoft.com/office/drawing/2014/main" id="{C3D4DE37-F03F-152B-C727-DA25E1A28B3B}"/>
                    </a:ext>
                  </a:extLst>
                </p14:cNvPr>
                <p14:cNvContentPartPr/>
                <p14:nvPr/>
              </p14:nvContentPartPr>
              <p14:xfrm>
                <a:off x="2592102" y="6607965"/>
                <a:ext cx="355320" cy="90720"/>
              </p14:xfrm>
            </p:contentPart>
          </mc:Choice>
          <mc:Fallback>
            <p:pic>
              <p:nvPicPr>
                <p:cNvPr id="883" name="Freihand 882">
                  <a:extLst>
                    <a:ext uri="{FF2B5EF4-FFF2-40B4-BE49-F238E27FC236}">
                      <a16:creationId xmlns:a16="http://schemas.microsoft.com/office/drawing/2014/main" id="{C3D4DE37-F03F-152B-C727-DA25E1A28B3B}"/>
                    </a:ext>
                  </a:extLst>
                </p:cNvPr>
                <p:cNvPicPr/>
                <p:nvPr/>
              </p:nvPicPr>
              <p:blipFill>
                <a:blip r:embed="rId1399"/>
                <a:stretch>
                  <a:fillRect/>
                </a:stretch>
              </p:blipFill>
              <p:spPr>
                <a:xfrm>
                  <a:off x="2583462" y="6599325"/>
                  <a:ext cx="3729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0">
              <p14:nvContentPartPr>
                <p14:cNvPr id="884" name="Freihand 883">
                  <a:extLst>
                    <a:ext uri="{FF2B5EF4-FFF2-40B4-BE49-F238E27FC236}">
                      <a16:creationId xmlns:a16="http://schemas.microsoft.com/office/drawing/2014/main" id="{6B63C47C-276B-B764-408F-9245B6D00AD5}"/>
                    </a:ext>
                  </a:extLst>
                </p14:cNvPr>
                <p14:cNvContentPartPr/>
                <p14:nvPr/>
              </p14:nvContentPartPr>
              <p14:xfrm>
                <a:off x="2954982" y="6531285"/>
                <a:ext cx="122400" cy="137520"/>
              </p14:xfrm>
            </p:contentPart>
          </mc:Choice>
          <mc:Fallback>
            <p:pic>
              <p:nvPicPr>
                <p:cNvPr id="884" name="Freihand 883">
                  <a:extLst>
                    <a:ext uri="{FF2B5EF4-FFF2-40B4-BE49-F238E27FC236}">
                      <a16:creationId xmlns:a16="http://schemas.microsoft.com/office/drawing/2014/main" id="{6B63C47C-276B-B764-408F-9245B6D00AD5}"/>
                    </a:ext>
                  </a:extLst>
                </p:cNvPr>
                <p:cNvPicPr/>
                <p:nvPr/>
              </p:nvPicPr>
              <p:blipFill>
                <a:blip r:embed="rId1401"/>
                <a:stretch>
                  <a:fillRect/>
                </a:stretch>
              </p:blipFill>
              <p:spPr>
                <a:xfrm>
                  <a:off x="2945982" y="6522285"/>
                  <a:ext cx="1400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2">
              <p14:nvContentPartPr>
                <p14:cNvPr id="885" name="Freihand 884">
                  <a:extLst>
                    <a:ext uri="{FF2B5EF4-FFF2-40B4-BE49-F238E27FC236}">
                      <a16:creationId xmlns:a16="http://schemas.microsoft.com/office/drawing/2014/main" id="{96F48595-3977-4EC4-53DA-C1D90246B994}"/>
                    </a:ext>
                  </a:extLst>
                </p14:cNvPr>
                <p14:cNvContentPartPr/>
                <p14:nvPr/>
              </p14:nvContentPartPr>
              <p14:xfrm>
                <a:off x="3120222" y="6557565"/>
                <a:ext cx="153000" cy="84600"/>
              </p14:xfrm>
            </p:contentPart>
          </mc:Choice>
          <mc:Fallback>
            <p:pic>
              <p:nvPicPr>
                <p:cNvPr id="885" name="Freihand 884">
                  <a:extLst>
                    <a:ext uri="{FF2B5EF4-FFF2-40B4-BE49-F238E27FC236}">
                      <a16:creationId xmlns:a16="http://schemas.microsoft.com/office/drawing/2014/main" id="{96F48595-3977-4EC4-53DA-C1D90246B994}"/>
                    </a:ext>
                  </a:extLst>
                </p:cNvPr>
                <p:cNvPicPr/>
                <p:nvPr/>
              </p:nvPicPr>
              <p:blipFill>
                <a:blip r:embed="rId1403"/>
                <a:stretch>
                  <a:fillRect/>
                </a:stretch>
              </p:blipFill>
              <p:spPr>
                <a:xfrm>
                  <a:off x="3111582" y="6548565"/>
                  <a:ext cx="1706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4">
              <p14:nvContentPartPr>
                <p14:cNvPr id="886" name="Freihand 885">
                  <a:extLst>
                    <a:ext uri="{FF2B5EF4-FFF2-40B4-BE49-F238E27FC236}">
                      <a16:creationId xmlns:a16="http://schemas.microsoft.com/office/drawing/2014/main" id="{97368A42-0190-B62F-75E7-2D7C6B2B5829}"/>
                    </a:ext>
                  </a:extLst>
                </p14:cNvPr>
                <p14:cNvContentPartPr/>
                <p14:nvPr/>
              </p14:nvContentPartPr>
              <p14:xfrm>
                <a:off x="3233982" y="6479805"/>
                <a:ext cx="19080" cy="28440"/>
              </p14:xfrm>
            </p:contentPart>
          </mc:Choice>
          <mc:Fallback>
            <p:pic>
              <p:nvPicPr>
                <p:cNvPr id="886" name="Freihand 885">
                  <a:extLst>
                    <a:ext uri="{FF2B5EF4-FFF2-40B4-BE49-F238E27FC236}">
                      <a16:creationId xmlns:a16="http://schemas.microsoft.com/office/drawing/2014/main" id="{97368A42-0190-B62F-75E7-2D7C6B2B5829}"/>
                    </a:ext>
                  </a:extLst>
                </p:cNvPr>
                <p:cNvPicPr/>
                <p:nvPr/>
              </p:nvPicPr>
              <p:blipFill>
                <a:blip r:embed="rId1405"/>
                <a:stretch>
                  <a:fillRect/>
                </a:stretch>
              </p:blipFill>
              <p:spPr>
                <a:xfrm>
                  <a:off x="3224982" y="6471165"/>
                  <a:ext cx="367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6">
              <p14:nvContentPartPr>
                <p14:cNvPr id="887" name="Freihand 886">
                  <a:extLst>
                    <a:ext uri="{FF2B5EF4-FFF2-40B4-BE49-F238E27FC236}">
                      <a16:creationId xmlns:a16="http://schemas.microsoft.com/office/drawing/2014/main" id="{321FBA5B-6C48-F9C1-FFCB-51219C5B7E87}"/>
                    </a:ext>
                  </a:extLst>
                </p14:cNvPr>
                <p14:cNvContentPartPr/>
                <p14:nvPr/>
              </p14:nvContentPartPr>
              <p14:xfrm>
                <a:off x="3299502" y="6352005"/>
                <a:ext cx="308520" cy="249840"/>
              </p14:xfrm>
            </p:contentPart>
          </mc:Choice>
          <mc:Fallback>
            <p:pic>
              <p:nvPicPr>
                <p:cNvPr id="887" name="Freihand 886">
                  <a:extLst>
                    <a:ext uri="{FF2B5EF4-FFF2-40B4-BE49-F238E27FC236}">
                      <a16:creationId xmlns:a16="http://schemas.microsoft.com/office/drawing/2014/main" id="{321FBA5B-6C48-F9C1-FFCB-51219C5B7E87}"/>
                    </a:ext>
                  </a:extLst>
                </p:cNvPr>
                <p:cNvPicPr/>
                <p:nvPr/>
              </p:nvPicPr>
              <p:blipFill>
                <a:blip r:embed="rId1407"/>
                <a:stretch>
                  <a:fillRect/>
                </a:stretch>
              </p:blipFill>
              <p:spPr>
                <a:xfrm>
                  <a:off x="3290502" y="6343365"/>
                  <a:ext cx="3261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8">
              <p14:nvContentPartPr>
                <p14:cNvPr id="888" name="Freihand 887">
                  <a:extLst>
                    <a:ext uri="{FF2B5EF4-FFF2-40B4-BE49-F238E27FC236}">
                      <a16:creationId xmlns:a16="http://schemas.microsoft.com/office/drawing/2014/main" id="{8FEC3776-98E4-9C84-FCA6-C4E249EC840F}"/>
                    </a:ext>
                  </a:extLst>
                </p14:cNvPr>
                <p14:cNvContentPartPr/>
                <p14:nvPr/>
              </p14:nvContentPartPr>
              <p14:xfrm>
                <a:off x="3555102" y="6404925"/>
                <a:ext cx="21600" cy="43200"/>
              </p14:xfrm>
            </p:contentPart>
          </mc:Choice>
          <mc:Fallback>
            <p:pic>
              <p:nvPicPr>
                <p:cNvPr id="888" name="Freihand 887">
                  <a:extLst>
                    <a:ext uri="{FF2B5EF4-FFF2-40B4-BE49-F238E27FC236}">
                      <a16:creationId xmlns:a16="http://schemas.microsoft.com/office/drawing/2014/main" id="{8FEC3776-98E4-9C84-FCA6-C4E249EC840F}"/>
                    </a:ext>
                  </a:extLst>
                </p:cNvPr>
                <p:cNvPicPr/>
                <p:nvPr/>
              </p:nvPicPr>
              <p:blipFill>
                <a:blip r:embed="rId1409"/>
                <a:stretch>
                  <a:fillRect/>
                </a:stretch>
              </p:blipFill>
              <p:spPr>
                <a:xfrm>
                  <a:off x="3546462" y="6396285"/>
                  <a:ext cx="392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0">
              <p14:nvContentPartPr>
                <p14:cNvPr id="889" name="Freihand 888">
                  <a:extLst>
                    <a:ext uri="{FF2B5EF4-FFF2-40B4-BE49-F238E27FC236}">
                      <a16:creationId xmlns:a16="http://schemas.microsoft.com/office/drawing/2014/main" id="{AD3119C5-7C74-1707-5B86-D9917C3738C1}"/>
                    </a:ext>
                  </a:extLst>
                </p14:cNvPr>
                <p14:cNvContentPartPr/>
                <p14:nvPr/>
              </p14:nvContentPartPr>
              <p14:xfrm>
                <a:off x="3659142" y="6373965"/>
                <a:ext cx="210960" cy="120600"/>
              </p14:xfrm>
            </p:contentPart>
          </mc:Choice>
          <mc:Fallback>
            <p:pic>
              <p:nvPicPr>
                <p:cNvPr id="889" name="Freihand 888">
                  <a:extLst>
                    <a:ext uri="{FF2B5EF4-FFF2-40B4-BE49-F238E27FC236}">
                      <a16:creationId xmlns:a16="http://schemas.microsoft.com/office/drawing/2014/main" id="{AD3119C5-7C74-1707-5B86-D9917C3738C1}"/>
                    </a:ext>
                  </a:extLst>
                </p:cNvPr>
                <p:cNvPicPr/>
                <p:nvPr/>
              </p:nvPicPr>
              <p:blipFill>
                <a:blip r:embed="rId1411"/>
                <a:stretch>
                  <a:fillRect/>
                </a:stretch>
              </p:blipFill>
              <p:spPr>
                <a:xfrm>
                  <a:off x="3650502" y="6364965"/>
                  <a:ext cx="2286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2">
              <p14:nvContentPartPr>
                <p14:cNvPr id="891" name="Freihand 890">
                  <a:extLst>
                    <a:ext uri="{FF2B5EF4-FFF2-40B4-BE49-F238E27FC236}">
                      <a16:creationId xmlns:a16="http://schemas.microsoft.com/office/drawing/2014/main" id="{5845AD53-15EF-7709-F007-A0A7EFF7425F}"/>
                    </a:ext>
                  </a:extLst>
                </p14:cNvPr>
                <p14:cNvContentPartPr/>
                <p14:nvPr/>
              </p14:nvContentPartPr>
              <p14:xfrm>
                <a:off x="3242262" y="6681045"/>
                <a:ext cx="236880" cy="105480"/>
              </p14:xfrm>
            </p:contentPart>
          </mc:Choice>
          <mc:Fallback>
            <p:pic>
              <p:nvPicPr>
                <p:cNvPr id="891" name="Freihand 890">
                  <a:extLst>
                    <a:ext uri="{FF2B5EF4-FFF2-40B4-BE49-F238E27FC236}">
                      <a16:creationId xmlns:a16="http://schemas.microsoft.com/office/drawing/2014/main" id="{5845AD53-15EF-7709-F007-A0A7EFF7425F}"/>
                    </a:ext>
                  </a:extLst>
                </p:cNvPr>
                <p:cNvPicPr/>
                <p:nvPr/>
              </p:nvPicPr>
              <p:blipFill>
                <a:blip r:embed="rId1413"/>
                <a:stretch>
                  <a:fillRect/>
                </a:stretch>
              </p:blipFill>
              <p:spPr>
                <a:xfrm>
                  <a:off x="3233262" y="6672045"/>
                  <a:ext cx="2545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4">
              <p14:nvContentPartPr>
                <p14:cNvPr id="892" name="Freihand 891">
                  <a:extLst>
                    <a:ext uri="{FF2B5EF4-FFF2-40B4-BE49-F238E27FC236}">
                      <a16:creationId xmlns:a16="http://schemas.microsoft.com/office/drawing/2014/main" id="{540DF198-8BDD-7B5D-D0F1-D1E3FBADBD7A}"/>
                    </a:ext>
                  </a:extLst>
                </p14:cNvPr>
                <p14:cNvContentPartPr/>
                <p14:nvPr/>
              </p14:nvContentPartPr>
              <p14:xfrm>
                <a:off x="3516222" y="6551805"/>
                <a:ext cx="183240" cy="209880"/>
              </p14:xfrm>
            </p:contentPart>
          </mc:Choice>
          <mc:Fallback>
            <p:pic>
              <p:nvPicPr>
                <p:cNvPr id="892" name="Freihand 891">
                  <a:extLst>
                    <a:ext uri="{FF2B5EF4-FFF2-40B4-BE49-F238E27FC236}">
                      <a16:creationId xmlns:a16="http://schemas.microsoft.com/office/drawing/2014/main" id="{540DF198-8BDD-7B5D-D0F1-D1E3FBADBD7A}"/>
                    </a:ext>
                  </a:extLst>
                </p:cNvPr>
                <p:cNvPicPr/>
                <p:nvPr/>
              </p:nvPicPr>
              <p:blipFill>
                <a:blip r:embed="rId1415"/>
                <a:stretch>
                  <a:fillRect/>
                </a:stretch>
              </p:blipFill>
              <p:spPr>
                <a:xfrm>
                  <a:off x="3507222" y="6542805"/>
                  <a:ext cx="2008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6">
              <p14:nvContentPartPr>
                <p14:cNvPr id="894" name="Freihand 893">
                  <a:extLst>
                    <a:ext uri="{FF2B5EF4-FFF2-40B4-BE49-F238E27FC236}">
                      <a16:creationId xmlns:a16="http://schemas.microsoft.com/office/drawing/2014/main" id="{65215C68-024B-04AA-AE34-0F76C16D71F9}"/>
                    </a:ext>
                  </a:extLst>
                </p14:cNvPr>
                <p14:cNvContentPartPr/>
                <p14:nvPr/>
              </p14:nvContentPartPr>
              <p14:xfrm>
                <a:off x="3731142" y="6675285"/>
                <a:ext cx="7200" cy="7200"/>
              </p14:xfrm>
            </p:contentPart>
          </mc:Choice>
          <mc:Fallback>
            <p:pic>
              <p:nvPicPr>
                <p:cNvPr id="894" name="Freihand 893">
                  <a:extLst>
                    <a:ext uri="{FF2B5EF4-FFF2-40B4-BE49-F238E27FC236}">
                      <a16:creationId xmlns:a16="http://schemas.microsoft.com/office/drawing/2014/main" id="{65215C68-024B-04AA-AE34-0F76C16D71F9}"/>
                    </a:ext>
                  </a:extLst>
                </p:cNvPr>
                <p:cNvPicPr/>
                <p:nvPr/>
              </p:nvPicPr>
              <p:blipFill>
                <a:blip r:embed="rId1417"/>
                <a:stretch>
                  <a:fillRect/>
                </a:stretch>
              </p:blipFill>
              <p:spPr>
                <a:xfrm>
                  <a:off x="3722502" y="6666285"/>
                  <a:ext cx="248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8">
              <p14:nvContentPartPr>
                <p14:cNvPr id="895" name="Freihand 894">
                  <a:extLst>
                    <a:ext uri="{FF2B5EF4-FFF2-40B4-BE49-F238E27FC236}">
                      <a16:creationId xmlns:a16="http://schemas.microsoft.com/office/drawing/2014/main" id="{B2EB5810-1A76-E48A-8F6C-1B6ADCE1FF28}"/>
                    </a:ext>
                  </a:extLst>
                </p14:cNvPr>
                <p14:cNvContentPartPr/>
                <p14:nvPr/>
              </p14:nvContentPartPr>
              <p14:xfrm>
                <a:off x="3786942" y="6557205"/>
                <a:ext cx="99000" cy="275040"/>
              </p14:xfrm>
            </p:contentPart>
          </mc:Choice>
          <mc:Fallback>
            <p:pic>
              <p:nvPicPr>
                <p:cNvPr id="895" name="Freihand 894">
                  <a:extLst>
                    <a:ext uri="{FF2B5EF4-FFF2-40B4-BE49-F238E27FC236}">
                      <a16:creationId xmlns:a16="http://schemas.microsoft.com/office/drawing/2014/main" id="{B2EB5810-1A76-E48A-8F6C-1B6ADCE1FF28}"/>
                    </a:ext>
                  </a:extLst>
                </p:cNvPr>
                <p:cNvPicPr/>
                <p:nvPr/>
              </p:nvPicPr>
              <p:blipFill>
                <a:blip r:embed="rId1419"/>
                <a:stretch>
                  <a:fillRect/>
                </a:stretch>
              </p:blipFill>
              <p:spPr>
                <a:xfrm>
                  <a:off x="3777942" y="6548205"/>
                  <a:ext cx="11664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0">
              <p14:nvContentPartPr>
                <p14:cNvPr id="896" name="Freihand 895">
                  <a:extLst>
                    <a:ext uri="{FF2B5EF4-FFF2-40B4-BE49-F238E27FC236}">
                      <a16:creationId xmlns:a16="http://schemas.microsoft.com/office/drawing/2014/main" id="{8D0B110C-5BAD-422F-848D-0808FF65B417}"/>
                    </a:ext>
                  </a:extLst>
                </p14:cNvPr>
                <p14:cNvContentPartPr/>
                <p14:nvPr/>
              </p14:nvContentPartPr>
              <p14:xfrm>
                <a:off x="3791622" y="6541725"/>
                <a:ext cx="109440" cy="249480"/>
              </p14:xfrm>
            </p:contentPart>
          </mc:Choice>
          <mc:Fallback>
            <p:pic>
              <p:nvPicPr>
                <p:cNvPr id="896" name="Freihand 895">
                  <a:extLst>
                    <a:ext uri="{FF2B5EF4-FFF2-40B4-BE49-F238E27FC236}">
                      <a16:creationId xmlns:a16="http://schemas.microsoft.com/office/drawing/2014/main" id="{8D0B110C-5BAD-422F-848D-0808FF65B417}"/>
                    </a:ext>
                  </a:extLst>
                </p:cNvPr>
                <p:cNvPicPr/>
                <p:nvPr/>
              </p:nvPicPr>
              <p:blipFill>
                <a:blip r:embed="rId1421"/>
                <a:stretch>
                  <a:fillRect/>
                </a:stretch>
              </p:blipFill>
              <p:spPr>
                <a:xfrm>
                  <a:off x="3782622" y="6532725"/>
                  <a:ext cx="1270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2">
              <p14:nvContentPartPr>
                <p14:cNvPr id="897" name="Freihand 896">
                  <a:extLst>
                    <a:ext uri="{FF2B5EF4-FFF2-40B4-BE49-F238E27FC236}">
                      <a16:creationId xmlns:a16="http://schemas.microsoft.com/office/drawing/2014/main" id="{A42F6D90-2E15-0E8C-810F-00DDA930EEAB}"/>
                    </a:ext>
                  </a:extLst>
                </p14:cNvPr>
                <p14:cNvContentPartPr/>
                <p14:nvPr/>
              </p14:nvContentPartPr>
              <p14:xfrm>
                <a:off x="3926622" y="6490245"/>
                <a:ext cx="90000" cy="41400"/>
              </p14:xfrm>
            </p:contentPart>
          </mc:Choice>
          <mc:Fallback>
            <p:pic>
              <p:nvPicPr>
                <p:cNvPr id="897" name="Freihand 896">
                  <a:extLst>
                    <a:ext uri="{FF2B5EF4-FFF2-40B4-BE49-F238E27FC236}">
                      <a16:creationId xmlns:a16="http://schemas.microsoft.com/office/drawing/2014/main" id="{A42F6D90-2E15-0E8C-810F-00DDA930EEAB}"/>
                    </a:ext>
                  </a:extLst>
                </p:cNvPr>
                <p:cNvPicPr/>
                <p:nvPr/>
              </p:nvPicPr>
              <p:blipFill>
                <a:blip r:embed="rId1423"/>
                <a:stretch>
                  <a:fillRect/>
                </a:stretch>
              </p:blipFill>
              <p:spPr>
                <a:xfrm>
                  <a:off x="3917622" y="6481605"/>
                  <a:ext cx="1076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4">
              <p14:nvContentPartPr>
                <p14:cNvPr id="898" name="Freihand 897">
                  <a:extLst>
                    <a:ext uri="{FF2B5EF4-FFF2-40B4-BE49-F238E27FC236}">
                      <a16:creationId xmlns:a16="http://schemas.microsoft.com/office/drawing/2014/main" id="{3263A350-4A87-7FD8-F421-6A4CF0F52EA1}"/>
                    </a:ext>
                  </a:extLst>
                </p14:cNvPr>
                <p14:cNvContentPartPr/>
                <p14:nvPr/>
              </p14:nvContentPartPr>
              <p14:xfrm>
                <a:off x="3944262" y="6365325"/>
                <a:ext cx="196920" cy="213840"/>
              </p14:xfrm>
            </p:contentPart>
          </mc:Choice>
          <mc:Fallback>
            <p:pic>
              <p:nvPicPr>
                <p:cNvPr id="898" name="Freihand 897">
                  <a:extLst>
                    <a:ext uri="{FF2B5EF4-FFF2-40B4-BE49-F238E27FC236}">
                      <a16:creationId xmlns:a16="http://schemas.microsoft.com/office/drawing/2014/main" id="{3263A350-4A87-7FD8-F421-6A4CF0F52EA1}"/>
                    </a:ext>
                  </a:extLst>
                </p:cNvPr>
                <p:cNvPicPr/>
                <p:nvPr/>
              </p:nvPicPr>
              <p:blipFill>
                <a:blip r:embed="rId1425"/>
                <a:stretch>
                  <a:fillRect/>
                </a:stretch>
              </p:blipFill>
              <p:spPr>
                <a:xfrm>
                  <a:off x="3935262" y="6356685"/>
                  <a:ext cx="214560" cy="231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227459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AF6B8AC-D5E9-920A-14D5-C16B35738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569236" cy="64773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FCAED6A2-D618-E96F-5B6E-3C8D3F33145E}"/>
                  </a:ext>
                </a:extLst>
              </p14:cNvPr>
              <p14:cNvContentPartPr/>
              <p14:nvPr/>
            </p14:nvContentPartPr>
            <p14:xfrm>
              <a:off x="138342" y="1381125"/>
              <a:ext cx="6480" cy="36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FCAED6A2-D618-E96F-5B6E-3C8D3F33145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9342" y="1372485"/>
                <a:ext cx="24120" cy="2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F6FD604F-7F7C-4F09-6AEA-AB3A22D9432F}"/>
              </a:ext>
            </a:extLst>
          </p:cNvPr>
          <p:cNvGrpSpPr/>
          <p:nvPr/>
        </p:nvGrpSpPr>
        <p:grpSpPr>
          <a:xfrm>
            <a:off x="202782" y="706485"/>
            <a:ext cx="995400" cy="240480"/>
            <a:chOff x="202782" y="706485"/>
            <a:chExt cx="995400" cy="24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92A4E4B0-EB83-55D9-5517-FE7C911F9869}"/>
                    </a:ext>
                  </a:extLst>
                </p14:cNvPr>
                <p14:cNvContentPartPr/>
                <p14:nvPr/>
              </p14:nvContentPartPr>
              <p14:xfrm>
                <a:off x="202782" y="710085"/>
                <a:ext cx="156600" cy="23688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92A4E4B0-EB83-55D9-5517-FE7C911F986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4142" y="701085"/>
                  <a:ext cx="1742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01DA89BC-5466-7C40-D493-FEFF394EA33B}"/>
                    </a:ext>
                  </a:extLst>
                </p14:cNvPr>
                <p14:cNvContentPartPr/>
                <p14:nvPr/>
              </p14:nvContentPartPr>
              <p14:xfrm>
                <a:off x="468822" y="824565"/>
                <a:ext cx="162720" cy="2052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01DA89BC-5466-7C40-D493-FEFF394EA33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60182" y="815925"/>
                  <a:ext cx="1803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9E0CB741-7489-CC31-0D12-9EA8595C6A2D}"/>
                    </a:ext>
                  </a:extLst>
                </p14:cNvPr>
                <p14:cNvContentPartPr/>
                <p14:nvPr/>
              </p14:nvContentPartPr>
              <p14:xfrm>
                <a:off x="491862" y="902325"/>
                <a:ext cx="143640" cy="1224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9E0CB741-7489-CC31-0D12-9EA8595C6A2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82862" y="893325"/>
                  <a:ext cx="1612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54659E49-2C95-653D-A5E9-4E08F9C183F2}"/>
                    </a:ext>
                  </a:extLst>
                </p14:cNvPr>
                <p14:cNvContentPartPr/>
                <p14:nvPr/>
              </p14:nvContentPartPr>
              <p14:xfrm>
                <a:off x="729822" y="839685"/>
                <a:ext cx="123120" cy="1980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54659E49-2C95-653D-A5E9-4E08F9C183F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20822" y="831045"/>
                  <a:ext cx="1407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CCC366E3-B5D0-3F4B-7D8B-8EA1BE5A6386}"/>
                    </a:ext>
                  </a:extLst>
                </p14:cNvPr>
                <p14:cNvContentPartPr/>
                <p14:nvPr/>
              </p14:nvContentPartPr>
              <p14:xfrm>
                <a:off x="976422" y="706485"/>
                <a:ext cx="221760" cy="2034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CCC366E3-B5D0-3F4B-7D8B-8EA1BE5A638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67422" y="697845"/>
                  <a:ext cx="239400" cy="22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E844D45C-EA7A-4843-00FB-C2C56CA3BAC2}"/>
              </a:ext>
            </a:extLst>
          </p:cNvPr>
          <p:cNvGrpSpPr/>
          <p:nvPr/>
        </p:nvGrpSpPr>
        <p:grpSpPr>
          <a:xfrm>
            <a:off x="1450902" y="665805"/>
            <a:ext cx="1580400" cy="334800"/>
            <a:chOff x="1450902" y="665805"/>
            <a:chExt cx="1580400" cy="33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8221D091-E8B7-82B7-2BCF-A9B1DAFB281F}"/>
                    </a:ext>
                  </a:extLst>
                </p14:cNvPr>
                <p14:cNvContentPartPr/>
                <p14:nvPr/>
              </p14:nvContentPartPr>
              <p14:xfrm>
                <a:off x="1489422" y="832125"/>
                <a:ext cx="141480" cy="309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8221D091-E8B7-82B7-2BCF-A9B1DAFB281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480782" y="823125"/>
                  <a:ext cx="1591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32D74709-D814-A6E6-6CB5-B6C21FF41659}"/>
                    </a:ext>
                  </a:extLst>
                </p14:cNvPr>
                <p14:cNvContentPartPr/>
                <p14:nvPr/>
              </p14:nvContentPartPr>
              <p14:xfrm>
                <a:off x="1450902" y="910965"/>
                <a:ext cx="165600" cy="50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32D74709-D814-A6E6-6CB5-B6C21FF4165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442262" y="902325"/>
                  <a:ext cx="1832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F42FE459-52C9-59CD-6754-8B7961F034A9}"/>
                    </a:ext>
                  </a:extLst>
                </p14:cNvPr>
                <p14:cNvContentPartPr/>
                <p14:nvPr/>
              </p14:nvContentPartPr>
              <p14:xfrm>
                <a:off x="1690662" y="772005"/>
                <a:ext cx="124200" cy="1846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F42FE459-52C9-59CD-6754-8B7961F034A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681662" y="763365"/>
                  <a:ext cx="1418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F1E6E9DE-E4D2-868E-3C81-023F7F1E8D4D}"/>
                    </a:ext>
                  </a:extLst>
                </p14:cNvPr>
                <p14:cNvContentPartPr/>
                <p14:nvPr/>
              </p14:nvContentPartPr>
              <p14:xfrm>
                <a:off x="2336502" y="796125"/>
                <a:ext cx="178560" cy="1148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F1E6E9DE-E4D2-868E-3C81-023F7F1E8D4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327862" y="787485"/>
                  <a:ext cx="1962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7581052D-B8C7-7611-8BF9-2A3DA155E143}"/>
                    </a:ext>
                  </a:extLst>
                </p14:cNvPr>
                <p14:cNvContentPartPr/>
                <p14:nvPr/>
              </p14:nvContentPartPr>
              <p14:xfrm>
                <a:off x="1904502" y="738165"/>
                <a:ext cx="103680" cy="1922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7581052D-B8C7-7611-8BF9-2A3DA155E14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895862" y="729525"/>
                  <a:ext cx="1213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D993A676-5725-A35A-A493-7102357962E3}"/>
                    </a:ext>
                  </a:extLst>
                </p14:cNvPr>
                <p14:cNvContentPartPr/>
                <p14:nvPr/>
              </p14:nvContentPartPr>
              <p14:xfrm>
                <a:off x="2033022" y="696045"/>
                <a:ext cx="106560" cy="709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D993A676-5725-A35A-A493-7102357962E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024382" y="687045"/>
                  <a:ext cx="1242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DAA16ED-BFA6-2191-1607-1BC587743CFC}"/>
                    </a:ext>
                  </a:extLst>
                </p14:cNvPr>
                <p14:cNvContentPartPr/>
                <p14:nvPr/>
              </p14:nvContentPartPr>
              <p14:xfrm>
                <a:off x="2139222" y="860565"/>
                <a:ext cx="73800" cy="154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DAA16ED-BFA6-2191-1607-1BC587743CF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130582" y="851925"/>
                  <a:ext cx="914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F1F76E98-6541-67BF-166F-E728C9E90343}"/>
                    </a:ext>
                  </a:extLst>
                </p14:cNvPr>
                <p14:cNvContentPartPr/>
                <p14:nvPr/>
              </p14:nvContentPartPr>
              <p14:xfrm>
                <a:off x="2137782" y="914565"/>
                <a:ext cx="90360" cy="39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F1F76E98-6541-67BF-166F-E728C9E9034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129142" y="905925"/>
                  <a:ext cx="1080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97CCB80-4353-CF33-218F-A2512BAB3C03}"/>
                    </a:ext>
                  </a:extLst>
                </p14:cNvPr>
                <p14:cNvContentPartPr/>
                <p14:nvPr/>
              </p14:nvContentPartPr>
              <p14:xfrm>
                <a:off x="2290782" y="720525"/>
                <a:ext cx="118440" cy="2800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97CCB80-4353-CF33-218F-A2512BAB3C0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282142" y="711525"/>
                  <a:ext cx="13608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AC1C68ED-C0C6-616E-871A-646774553C9D}"/>
                    </a:ext>
                  </a:extLst>
                </p14:cNvPr>
                <p14:cNvContentPartPr/>
                <p14:nvPr/>
              </p14:nvContentPartPr>
              <p14:xfrm>
                <a:off x="2607582" y="745725"/>
                <a:ext cx="118800" cy="1753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AC1C68ED-C0C6-616E-871A-646774553C9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598942" y="737085"/>
                  <a:ext cx="1364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1F790CAC-9C30-F48B-C31E-C0ACA212386D}"/>
                    </a:ext>
                  </a:extLst>
                </p14:cNvPr>
                <p14:cNvContentPartPr/>
                <p14:nvPr/>
              </p14:nvContentPartPr>
              <p14:xfrm>
                <a:off x="2741502" y="896925"/>
                <a:ext cx="60480" cy="738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1F790CAC-9C30-F48B-C31E-C0ACA212386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732862" y="887925"/>
                  <a:ext cx="781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814EAE45-6A44-D40E-C0CF-44E7001833C7}"/>
                    </a:ext>
                  </a:extLst>
                </p14:cNvPr>
                <p14:cNvContentPartPr/>
                <p14:nvPr/>
              </p14:nvContentPartPr>
              <p14:xfrm>
                <a:off x="2849502" y="742845"/>
                <a:ext cx="87480" cy="2289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814EAE45-6A44-D40E-C0CF-44E7001833C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840862" y="734205"/>
                  <a:ext cx="1051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9A253640-CE75-09D8-1930-61D828CFA3EA}"/>
                    </a:ext>
                  </a:extLst>
                </p14:cNvPr>
                <p14:cNvContentPartPr/>
                <p14:nvPr/>
              </p14:nvContentPartPr>
              <p14:xfrm>
                <a:off x="2928342" y="665805"/>
                <a:ext cx="102960" cy="763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9A253640-CE75-09D8-1930-61D828CFA3E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919342" y="656805"/>
                  <a:ext cx="120600" cy="9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486C9F7B-C9F5-5AAE-737E-021487483A62}"/>
              </a:ext>
            </a:extLst>
          </p:cNvPr>
          <p:cNvGrpSpPr/>
          <p:nvPr/>
        </p:nvGrpSpPr>
        <p:grpSpPr>
          <a:xfrm>
            <a:off x="3233982" y="557445"/>
            <a:ext cx="1569600" cy="461520"/>
            <a:chOff x="3233982" y="557445"/>
            <a:chExt cx="1569600" cy="46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ED86412-455F-0B4D-CD3F-9541447D2F6F}"/>
                    </a:ext>
                  </a:extLst>
                </p14:cNvPr>
                <p14:cNvContentPartPr/>
                <p14:nvPr/>
              </p14:nvContentPartPr>
              <p14:xfrm>
                <a:off x="3266022" y="783885"/>
                <a:ext cx="9360" cy="1648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ED86412-455F-0B4D-CD3F-9541447D2F6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257382" y="775245"/>
                  <a:ext cx="270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C42A0167-6A3C-488B-F53B-F086C284B5C3}"/>
                    </a:ext>
                  </a:extLst>
                </p14:cNvPr>
                <p14:cNvContentPartPr/>
                <p14:nvPr/>
              </p14:nvContentPartPr>
              <p14:xfrm>
                <a:off x="3233982" y="888285"/>
                <a:ext cx="93960" cy="72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C42A0167-6A3C-488B-F53B-F086C284B5C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224982" y="879285"/>
                  <a:ext cx="1116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61A42431-C008-60B2-33CD-43D132438202}"/>
                    </a:ext>
                  </a:extLst>
                </p14:cNvPr>
                <p14:cNvContentPartPr/>
                <p14:nvPr/>
              </p14:nvContentPartPr>
              <p14:xfrm>
                <a:off x="3632862" y="788205"/>
                <a:ext cx="120240" cy="1238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61A42431-C008-60B2-33CD-43D13243820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623862" y="779565"/>
                  <a:ext cx="1378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53977A80-EF6D-1B46-44C6-50630F411238}"/>
                    </a:ext>
                  </a:extLst>
                </p14:cNvPr>
                <p14:cNvContentPartPr/>
                <p14:nvPr/>
              </p14:nvContentPartPr>
              <p14:xfrm>
                <a:off x="3826542" y="838245"/>
                <a:ext cx="81720" cy="273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53977A80-EF6D-1B46-44C6-50630F41123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817542" y="829245"/>
                  <a:ext cx="993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50BE85C5-6600-11B0-523D-433BC1F6729D}"/>
                    </a:ext>
                  </a:extLst>
                </p14:cNvPr>
                <p14:cNvContentPartPr/>
                <p14:nvPr/>
              </p14:nvContentPartPr>
              <p14:xfrm>
                <a:off x="3921582" y="719085"/>
                <a:ext cx="226080" cy="2188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50BE85C5-6600-11B0-523D-433BC1F6729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912582" y="710085"/>
                  <a:ext cx="2437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392020DE-CB02-4418-8047-433D88C6CFCC}"/>
                    </a:ext>
                  </a:extLst>
                </p14:cNvPr>
                <p14:cNvContentPartPr/>
                <p14:nvPr/>
              </p14:nvContentPartPr>
              <p14:xfrm>
                <a:off x="3572742" y="721965"/>
                <a:ext cx="88920" cy="2628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392020DE-CB02-4418-8047-433D88C6CFC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564102" y="713325"/>
                  <a:ext cx="1065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5B23CB99-B9B5-F77E-08E7-5EBD9A5244F0}"/>
                    </a:ext>
                  </a:extLst>
                </p14:cNvPr>
                <p14:cNvContentPartPr/>
                <p14:nvPr/>
              </p14:nvContentPartPr>
              <p14:xfrm>
                <a:off x="4227222" y="727365"/>
                <a:ext cx="123480" cy="1915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5B23CB99-B9B5-F77E-08E7-5EBD9A5244F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218582" y="718725"/>
                  <a:ext cx="1411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A492B859-1AD7-63B7-24B0-91E5981047AE}"/>
                    </a:ext>
                  </a:extLst>
                </p14:cNvPr>
                <p14:cNvContentPartPr/>
                <p14:nvPr/>
              </p14:nvContentPartPr>
              <p14:xfrm>
                <a:off x="4375182" y="872445"/>
                <a:ext cx="103680" cy="889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A492B859-1AD7-63B7-24B0-91E5981047A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366182" y="863445"/>
                  <a:ext cx="1213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C86042CC-0385-9EBF-55A8-77F06FC9D082}"/>
                    </a:ext>
                  </a:extLst>
                </p14:cNvPr>
                <p14:cNvContentPartPr/>
                <p14:nvPr/>
              </p14:nvContentPartPr>
              <p14:xfrm>
                <a:off x="4484262" y="704325"/>
                <a:ext cx="137160" cy="2869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C86042CC-0385-9EBF-55A8-77F06FC9D08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475262" y="695685"/>
                  <a:ext cx="15480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703D6BF4-E4E7-EB3B-DB0E-D82D94A0C47A}"/>
                    </a:ext>
                  </a:extLst>
                </p14:cNvPr>
                <p14:cNvContentPartPr/>
                <p14:nvPr/>
              </p14:nvContentPartPr>
              <p14:xfrm>
                <a:off x="3427662" y="685245"/>
                <a:ext cx="165960" cy="3337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703D6BF4-E4E7-EB3B-DB0E-D82D94A0C47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418662" y="676245"/>
                  <a:ext cx="18360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54DAE18A-BFA8-7CDC-FA97-B84E59ECF426}"/>
                    </a:ext>
                  </a:extLst>
                </p14:cNvPr>
                <p14:cNvContentPartPr/>
                <p14:nvPr/>
              </p14:nvContentPartPr>
              <p14:xfrm>
                <a:off x="4677942" y="557445"/>
                <a:ext cx="125640" cy="1580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54DAE18A-BFA8-7CDC-FA97-B84E59ECF42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669302" y="548805"/>
                  <a:ext cx="143280" cy="17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635FE9BA-3F36-950E-F5B5-834BDEED2E61}"/>
                  </a:ext>
                </a:extLst>
              </p14:cNvPr>
              <p14:cNvContentPartPr/>
              <p14:nvPr/>
            </p14:nvContentPartPr>
            <p14:xfrm>
              <a:off x="5534022" y="708285"/>
              <a:ext cx="135000" cy="18864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635FE9BA-3F36-950E-F5B5-834BDEED2E61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525022" y="699285"/>
                <a:ext cx="152640" cy="20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CC158619-8937-0C3E-5AC4-20EE40204E72}"/>
              </a:ext>
            </a:extLst>
          </p:cNvPr>
          <p:cNvGrpSpPr/>
          <p:nvPr/>
        </p:nvGrpSpPr>
        <p:grpSpPr>
          <a:xfrm>
            <a:off x="5826702" y="623685"/>
            <a:ext cx="1591560" cy="322920"/>
            <a:chOff x="5826702" y="623685"/>
            <a:chExt cx="1591560" cy="32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FC21ADC-5A73-9C4F-7B69-B61D30A825BB}"/>
                    </a:ext>
                  </a:extLst>
                </p14:cNvPr>
                <p14:cNvContentPartPr/>
                <p14:nvPr/>
              </p14:nvContentPartPr>
              <p14:xfrm>
                <a:off x="5826702" y="752925"/>
                <a:ext cx="137160" cy="1382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FC21ADC-5A73-9C4F-7B69-B61D30A825B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817702" y="744285"/>
                  <a:ext cx="1548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D8F064A-6D02-6998-9D51-4C67EE5190B3}"/>
                    </a:ext>
                  </a:extLst>
                </p14:cNvPr>
                <p14:cNvContentPartPr/>
                <p14:nvPr/>
              </p14:nvContentPartPr>
              <p14:xfrm>
                <a:off x="6057822" y="702525"/>
                <a:ext cx="120240" cy="1998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D8F064A-6D02-6998-9D51-4C67EE5190B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048822" y="693885"/>
                  <a:ext cx="1378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CD8C6249-791B-C95A-8E54-FE797EAF3C78}"/>
                    </a:ext>
                  </a:extLst>
                </p14:cNvPr>
                <p14:cNvContentPartPr/>
                <p14:nvPr/>
              </p14:nvContentPartPr>
              <p14:xfrm>
                <a:off x="6225942" y="854085"/>
                <a:ext cx="80640" cy="925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CD8C6249-791B-C95A-8E54-FE797EAF3C7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216942" y="845445"/>
                  <a:ext cx="982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C24D539A-ADFA-C782-CE6D-2F6AE53DC6BC}"/>
                    </a:ext>
                  </a:extLst>
                </p14:cNvPr>
                <p14:cNvContentPartPr/>
                <p14:nvPr/>
              </p14:nvContentPartPr>
              <p14:xfrm>
                <a:off x="6404502" y="669405"/>
                <a:ext cx="93600" cy="2757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C24D539A-ADFA-C782-CE6D-2F6AE53DC6B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395502" y="660765"/>
                  <a:ext cx="11124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8C39C0BD-8C0A-C7F3-FAA3-49E94DF5E84C}"/>
                    </a:ext>
                  </a:extLst>
                </p14:cNvPr>
                <p14:cNvContentPartPr/>
                <p14:nvPr/>
              </p14:nvContentPartPr>
              <p14:xfrm>
                <a:off x="6485142" y="725205"/>
                <a:ext cx="144360" cy="1324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8C39C0BD-8C0A-C7F3-FAA3-49E94DF5E84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476502" y="716205"/>
                  <a:ext cx="1620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C78480B3-5666-6CBC-573C-40D4E887078F}"/>
                    </a:ext>
                  </a:extLst>
                </p14:cNvPr>
                <p14:cNvContentPartPr/>
                <p14:nvPr/>
              </p14:nvContentPartPr>
              <p14:xfrm>
                <a:off x="6717342" y="769845"/>
                <a:ext cx="96120" cy="270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C78480B3-5666-6CBC-573C-40D4E887078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708702" y="761205"/>
                  <a:ext cx="1137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F8259904-BAE4-802B-03F1-4401AE4E88E7}"/>
                    </a:ext>
                  </a:extLst>
                </p14:cNvPr>
                <p14:cNvContentPartPr/>
                <p14:nvPr/>
              </p14:nvContentPartPr>
              <p14:xfrm>
                <a:off x="6831102" y="708645"/>
                <a:ext cx="133920" cy="1605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F8259904-BAE4-802B-03F1-4401AE4E88E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822102" y="700005"/>
                  <a:ext cx="1515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A27DBAD8-52F2-03D8-A541-7348720A71C2}"/>
                    </a:ext>
                  </a:extLst>
                </p14:cNvPr>
                <p14:cNvContentPartPr/>
                <p14:nvPr/>
              </p14:nvContentPartPr>
              <p14:xfrm>
                <a:off x="6995622" y="623685"/>
                <a:ext cx="103320" cy="2829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A27DBAD8-52F2-03D8-A541-7348720A71C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986622" y="614685"/>
                  <a:ext cx="12096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9550481C-2779-B9F0-C828-8AB2B1E872A2}"/>
                    </a:ext>
                  </a:extLst>
                </p14:cNvPr>
                <p14:cNvContentPartPr/>
                <p14:nvPr/>
              </p14:nvContentPartPr>
              <p14:xfrm>
                <a:off x="7152582" y="631245"/>
                <a:ext cx="126720" cy="1738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9550481C-2779-B9F0-C828-8AB2B1E872A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143942" y="622605"/>
                  <a:ext cx="1443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12808ACF-B26D-73E1-E9AE-A6DF0C2F7FAE}"/>
                    </a:ext>
                  </a:extLst>
                </p14:cNvPr>
                <p14:cNvContentPartPr/>
                <p14:nvPr/>
              </p14:nvContentPartPr>
              <p14:xfrm>
                <a:off x="7316742" y="802965"/>
                <a:ext cx="101520" cy="1231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12808ACF-B26D-73E1-E9AE-A6DF0C2F7FA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307742" y="793965"/>
                  <a:ext cx="119160" cy="14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937E668F-C8DD-431C-2DB3-9A10D2FD766C}"/>
                  </a:ext>
                </a:extLst>
              </p14:cNvPr>
              <p14:cNvContentPartPr/>
              <p14:nvPr/>
            </p14:nvContentPartPr>
            <p14:xfrm>
              <a:off x="3465462" y="1283925"/>
              <a:ext cx="6480" cy="1692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937E668F-C8DD-431C-2DB3-9A10D2FD766C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456822" y="1274925"/>
                <a:ext cx="2412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0EAFF034-6B22-08CD-0696-4902756674F5}"/>
                  </a:ext>
                </a:extLst>
              </p14:cNvPr>
              <p14:cNvContentPartPr/>
              <p14:nvPr/>
            </p14:nvContentPartPr>
            <p14:xfrm>
              <a:off x="4989342" y="866685"/>
              <a:ext cx="178560" cy="2268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0EAFF034-6B22-08CD-0696-4902756674F5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980342" y="858045"/>
                <a:ext cx="196200" cy="4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5648BD37-E165-7B5E-6414-5FB5EB1D9A77}"/>
              </a:ext>
            </a:extLst>
          </p:cNvPr>
          <p:cNvGrpSpPr/>
          <p:nvPr/>
        </p:nvGrpSpPr>
        <p:grpSpPr>
          <a:xfrm>
            <a:off x="8241942" y="117525"/>
            <a:ext cx="1166040" cy="207000"/>
            <a:chOff x="8241942" y="117525"/>
            <a:chExt cx="1166040" cy="20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6DEEF16F-D451-B59B-2250-9C9CB02D68EB}"/>
                    </a:ext>
                  </a:extLst>
                </p14:cNvPr>
                <p14:cNvContentPartPr/>
                <p14:nvPr/>
              </p14:nvContentPartPr>
              <p14:xfrm>
                <a:off x="8241942" y="160725"/>
                <a:ext cx="185040" cy="1458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6DEEF16F-D451-B59B-2250-9C9CB02D68E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233302" y="152085"/>
                  <a:ext cx="2026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62658170-E99E-E77C-9C12-73A3A98C10B4}"/>
                    </a:ext>
                  </a:extLst>
                </p14:cNvPr>
                <p14:cNvContentPartPr/>
                <p14:nvPr/>
              </p14:nvContentPartPr>
              <p14:xfrm>
                <a:off x="8271462" y="165405"/>
                <a:ext cx="160920" cy="1159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62658170-E99E-E77C-9C12-73A3A98C10B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262462" y="156765"/>
                  <a:ext cx="1785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1B569B0D-236E-8A2A-9201-EA05523E3D21}"/>
                    </a:ext>
                  </a:extLst>
                </p14:cNvPr>
                <p14:cNvContentPartPr/>
                <p14:nvPr/>
              </p14:nvContentPartPr>
              <p14:xfrm>
                <a:off x="8584302" y="197805"/>
                <a:ext cx="150480" cy="234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1B569B0D-236E-8A2A-9201-EA05523E3D2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575302" y="188805"/>
                  <a:ext cx="1681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455F0A19-0171-ADCE-0EE6-F5F6EC08BB15}"/>
                    </a:ext>
                  </a:extLst>
                </p14:cNvPr>
                <p14:cNvContentPartPr/>
                <p14:nvPr/>
              </p14:nvContentPartPr>
              <p14:xfrm>
                <a:off x="8646222" y="255405"/>
                <a:ext cx="98640" cy="252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455F0A19-0171-ADCE-0EE6-F5F6EC08BB1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637582" y="246765"/>
                  <a:ext cx="1162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ED4F1A16-F729-F647-C6DC-4C5AC0DCA561}"/>
                    </a:ext>
                  </a:extLst>
                </p14:cNvPr>
                <p14:cNvContentPartPr/>
                <p14:nvPr/>
              </p14:nvContentPartPr>
              <p14:xfrm>
                <a:off x="8873742" y="159645"/>
                <a:ext cx="164160" cy="1065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ED4F1A16-F729-F647-C6DC-4C5AC0DCA56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865102" y="151005"/>
                  <a:ext cx="1818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A8C941E5-02F4-79B1-38CB-A829E680F0FF}"/>
                    </a:ext>
                  </a:extLst>
                </p14:cNvPr>
                <p14:cNvContentPartPr/>
                <p14:nvPr/>
              </p14:nvContentPartPr>
              <p14:xfrm>
                <a:off x="9118902" y="117525"/>
                <a:ext cx="142200" cy="1486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A8C941E5-02F4-79B1-38CB-A829E680F0F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109902" y="108525"/>
                  <a:ext cx="1598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230D78C8-1DF6-93CB-7FCD-D18DAF97515F}"/>
                    </a:ext>
                  </a:extLst>
                </p14:cNvPr>
                <p14:cNvContentPartPr/>
                <p14:nvPr/>
              </p14:nvContentPartPr>
              <p14:xfrm>
                <a:off x="9301782" y="253965"/>
                <a:ext cx="106200" cy="705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230D78C8-1DF6-93CB-7FCD-D18DAF97515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293142" y="244965"/>
                  <a:ext cx="123840" cy="8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9072428A-206F-E4AA-81C7-B71043FBF290}"/>
              </a:ext>
            </a:extLst>
          </p:cNvPr>
          <p:cNvGrpSpPr/>
          <p:nvPr/>
        </p:nvGrpSpPr>
        <p:grpSpPr>
          <a:xfrm>
            <a:off x="9859422" y="84405"/>
            <a:ext cx="1613520" cy="242280"/>
            <a:chOff x="9859422" y="84405"/>
            <a:chExt cx="1613520" cy="24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57D46318-21E4-E52E-D2E7-AB01A38CAC20}"/>
                    </a:ext>
                  </a:extLst>
                </p14:cNvPr>
                <p14:cNvContentPartPr/>
                <p14:nvPr/>
              </p14:nvContentPartPr>
              <p14:xfrm>
                <a:off x="9859422" y="151005"/>
                <a:ext cx="169200" cy="14724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57D46318-21E4-E52E-D2E7-AB01A38CAC2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850782" y="142005"/>
                  <a:ext cx="1868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7EC88B30-AE67-048F-767F-03F2EA9568B5}"/>
                    </a:ext>
                  </a:extLst>
                </p14:cNvPr>
                <p14:cNvContentPartPr/>
                <p14:nvPr/>
              </p14:nvContentPartPr>
              <p14:xfrm>
                <a:off x="10180182" y="220485"/>
                <a:ext cx="166320" cy="1332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7EC88B30-AE67-048F-767F-03F2EA9568B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171542" y="211845"/>
                  <a:ext cx="183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8BA7883D-97DB-DF42-5957-BF61C13210FF}"/>
                    </a:ext>
                  </a:extLst>
                </p14:cNvPr>
                <p14:cNvContentPartPr/>
                <p14:nvPr/>
              </p14:nvContentPartPr>
              <p14:xfrm>
                <a:off x="10215102" y="269445"/>
                <a:ext cx="136440" cy="18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8BA7883D-97DB-DF42-5957-BF61C13210F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206462" y="260805"/>
                  <a:ext cx="1540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1D56E45E-A49E-7EF6-BE61-E436496C658F}"/>
                    </a:ext>
                  </a:extLst>
                </p14:cNvPr>
                <p14:cNvContentPartPr/>
                <p14:nvPr/>
              </p14:nvContentPartPr>
              <p14:xfrm>
                <a:off x="10542342" y="183405"/>
                <a:ext cx="153360" cy="986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1D56E45E-A49E-7EF6-BE61-E436496C658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533342" y="174765"/>
                  <a:ext cx="1710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FDA457F4-ED38-CDDD-FDD8-22A668E912BA}"/>
                    </a:ext>
                  </a:extLst>
                </p14:cNvPr>
                <p14:cNvContentPartPr/>
                <p14:nvPr/>
              </p14:nvContentPartPr>
              <p14:xfrm>
                <a:off x="10752582" y="241365"/>
                <a:ext cx="75240" cy="1656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FDA457F4-ED38-CDDD-FDD8-22A668E912B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743582" y="232725"/>
                  <a:ext cx="928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C54949AA-4282-54FA-A1A2-255FDEEC975F}"/>
                    </a:ext>
                  </a:extLst>
                </p14:cNvPr>
                <p14:cNvContentPartPr/>
                <p14:nvPr/>
              </p14:nvContentPartPr>
              <p14:xfrm>
                <a:off x="10871382" y="160725"/>
                <a:ext cx="242640" cy="1602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C54949AA-4282-54FA-A1A2-255FDEEC975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862742" y="152085"/>
                  <a:ext cx="2602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AFC8133C-BCE9-D179-6234-E4BEBBA8434A}"/>
                    </a:ext>
                  </a:extLst>
                </p14:cNvPr>
                <p14:cNvContentPartPr/>
                <p14:nvPr/>
              </p14:nvContentPartPr>
              <p14:xfrm>
                <a:off x="10498422" y="110325"/>
                <a:ext cx="121680" cy="2163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AFC8133C-BCE9-D179-6234-E4BEBBA8434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489782" y="101325"/>
                  <a:ext cx="1393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7ECDAE97-A6B1-BCCA-1F3B-AC938C84A422}"/>
                    </a:ext>
                  </a:extLst>
                </p14:cNvPr>
                <p14:cNvContentPartPr/>
                <p14:nvPr/>
              </p14:nvContentPartPr>
              <p14:xfrm>
                <a:off x="11228862" y="84405"/>
                <a:ext cx="117360" cy="18648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7ECDAE97-A6B1-BCCA-1F3B-AC938C84A42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219862" y="75405"/>
                  <a:ext cx="1350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A1F0D40B-1966-45BF-3517-37C6E093E2DC}"/>
                    </a:ext>
                  </a:extLst>
                </p14:cNvPr>
                <p14:cNvContentPartPr/>
                <p14:nvPr/>
              </p14:nvContentPartPr>
              <p14:xfrm>
                <a:off x="11405262" y="239565"/>
                <a:ext cx="67680" cy="6768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A1F0D40B-1966-45BF-3517-37C6E093E2D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396622" y="230565"/>
                  <a:ext cx="85320" cy="8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E3B8C006-4D77-395F-1B23-58626F7C7FB4}"/>
              </a:ext>
            </a:extLst>
          </p:cNvPr>
          <p:cNvGrpSpPr/>
          <p:nvPr/>
        </p:nvGrpSpPr>
        <p:grpSpPr>
          <a:xfrm>
            <a:off x="7820382" y="537285"/>
            <a:ext cx="214920" cy="290520"/>
            <a:chOff x="7820382" y="537285"/>
            <a:chExt cx="214920" cy="29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C48CCA51-4F0B-06C8-C3F8-5CB87ACC3141}"/>
                    </a:ext>
                  </a:extLst>
                </p14:cNvPr>
                <p14:cNvContentPartPr/>
                <p14:nvPr/>
              </p14:nvContentPartPr>
              <p14:xfrm>
                <a:off x="7822542" y="741405"/>
                <a:ext cx="194040" cy="1404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C48CCA51-4F0B-06C8-C3F8-5CB87ACC314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813542" y="732405"/>
                  <a:ext cx="2116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83F7EDA7-33A3-2EF9-125F-5844560126F3}"/>
                    </a:ext>
                  </a:extLst>
                </p14:cNvPr>
                <p14:cNvContentPartPr/>
                <p14:nvPr/>
              </p14:nvContentPartPr>
              <p14:xfrm>
                <a:off x="7820382" y="790365"/>
                <a:ext cx="197280" cy="3744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83F7EDA7-33A3-2EF9-125F-5844560126F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811742" y="781365"/>
                  <a:ext cx="2149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9374B524-66FC-62D6-7D5C-42C5B6425215}"/>
                    </a:ext>
                  </a:extLst>
                </p14:cNvPr>
                <p14:cNvContentPartPr/>
                <p14:nvPr/>
              </p14:nvContentPartPr>
              <p14:xfrm>
                <a:off x="7820382" y="537285"/>
                <a:ext cx="214920" cy="15120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9374B524-66FC-62D6-7D5C-42C5B642521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811742" y="528645"/>
                  <a:ext cx="232560" cy="16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8BEDEFE2-8157-5C0C-1B61-A38A2BA923B1}"/>
              </a:ext>
            </a:extLst>
          </p:cNvPr>
          <p:cNvGrpSpPr/>
          <p:nvPr/>
        </p:nvGrpSpPr>
        <p:grpSpPr>
          <a:xfrm>
            <a:off x="8534262" y="547005"/>
            <a:ext cx="1136160" cy="375120"/>
            <a:chOff x="8534262" y="547005"/>
            <a:chExt cx="1136160" cy="37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24191CD0-8C62-75EB-020D-A089194C0435}"/>
                    </a:ext>
                  </a:extLst>
                </p14:cNvPr>
                <p14:cNvContentPartPr/>
                <p14:nvPr/>
              </p14:nvContentPartPr>
              <p14:xfrm>
                <a:off x="8534262" y="701805"/>
                <a:ext cx="168480" cy="14652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24191CD0-8C62-75EB-020D-A089194C043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525622" y="692805"/>
                  <a:ext cx="1861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61F92D07-04B0-47CB-8322-92839D641CB6}"/>
                    </a:ext>
                  </a:extLst>
                </p14:cNvPr>
                <p14:cNvContentPartPr/>
                <p14:nvPr/>
              </p14:nvContentPartPr>
              <p14:xfrm>
                <a:off x="8573502" y="716205"/>
                <a:ext cx="148680" cy="7128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61F92D07-04B0-47CB-8322-92839D641CB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564502" y="707565"/>
                  <a:ext cx="1663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50D0079D-B89C-1E0C-3AD9-2539FF3074F8}"/>
                    </a:ext>
                  </a:extLst>
                </p14:cNvPr>
                <p14:cNvContentPartPr/>
                <p14:nvPr/>
              </p14:nvContentPartPr>
              <p14:xfrm>
                <a:off x="8782302" y="547005"/>
                <a:ext cx="373320" cy="2851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50D0079D-B89C-1E0C-3AD9-2539FF3074F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773302" y="538365"/>
                  <a:ext cx="39096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EB915320-DA23-DFED-FE3B-8A039BE6B94D}"/>
                    </a:ext>
                  </a:extLst>
                </p14:cNvPr>
                <p14:cNvContentPartPr/>
                <p14:nvPr/>
              </p14:nvContentPartPr>
              <p14:xfrm>
                <a:off x="9057702" y="737085"/>
                <a:ext cx="188280" cy="756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EB915320-DA23-DFED-FE3B-8A039BE6B94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048702" y="728445"/>
                  <a:ext cx="2059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E2108531-1C4F-DAF2-F6D6-208EE5136024}"/>
                    </a:ext>
                  </a:extLst>
                </p14:cNvPr>
                <p14:cNvContentPartPr/>
                <p14:nvPr/>
              </p14:nvContentPartPr>
              <p14:xfrm>
                <a:off x="9365502" y="593085"/>
                <a:ext cx="304920" cy="32904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E2108531-1C4F-DAF2-F6D6-208EE513602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356862" y="584085"/>
                  <a:ext cx="322560" cy="34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B8F201CC-A573-5A0D-470A-3E58B954E975}"/>
              </a:ext>
            </a:extLst>
          </p:cNvPr>
          <p:cNvGrpSpPr/>
          <p:nvPr/>
        </p:nvGrpSpPr>
        <p:grpSpPr>
          <a:xfrm>
            <a:off x="9896862" y="458805"/>
            <a:ext cx="2118960" cy="462960"/>
            <a:chOff x="9896862" y="458805"/>
            <a:chExt cx="2118960" cy="46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EA0E76DF-722B-ABA8-6C37-E4A1F1195655}"/>
                    </a:ext>
                  </a:extLst>
                </p14:cNvPr>
                <p14:cNvContentPartPr/>
                <p14:nvPr/>
              </p14:nvContentPartPr>
              <p14:xfrm>
                <a:off x="9896862" y="750045"/>
                <a:ext cx="171720" cy="540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EA0E76DF-722B-ABA8-6C37-E4A1F119565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888222" y="741405"/>
                  <a:ext cx="1893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A53B8268-5528-F916-95C9-2778BA492B1F}"/>
                    </a:ext>
                  </a:extLst>
                </p14:cNvPr>
                <p14:cNvContentPartPr/>
                <p14:nvPr/>
              </p14:nvContentPartPr>
              <p14:xfrm>
                <a:off x="10224102" y="650685"/>
                <a:ext cx="81720" cy="16704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A53B8268-5528-F916-95C9-2778BA492B1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215462" y="642045"/>
                  <a:ext cx="993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2207BF7D-3C40-7E90-EC9E-09DC999E1177}"/>
                    </a:ext>
                  </a:extLst>
                </p14:cNvPr>
                <p14:cNvContentPartPr/>
                <p14:nvPr/>
              </p14:nvContentPartPr>
              <p14:xfrm>
                <a:off x="10399422" y="699645"/>
                <a:ext cx="130680" cy="12348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2207BF7D-3C40-7E90-EC9E-09DC999E117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390782" y="690645"/>
                  <a:ext cx="1483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EA21A4B6-C80B-A412-8CA7-83F991FBA523}"/>
                    </a:ext>
                  </a:extLst>
                </p14:cNvPr>
                <p14:cNvContentPartPr/>
                <p14:nvPr/>
              </p14:nvContentPartPr>
              <p14:xfrm>
                <a:off x="10441182" y="719085"/>
                <a:ext cx="104400" cy="3672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EA21A4B6-C80B-A412-8CA7-83F991FBA52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432182" y="710085"/>
                  <a:ext cx="1220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CEEE21BF-82B8-A090-2035-B027D1EE8FA1}"/>
                    </a:ext>
                  </a:extLst>
                </p14:cNvPr>
                <p14:cNvContentPartPr/>
                <p14:nvPr/>
              </p14:nvContentPartPr>
              <p14:xfrm>
                <a:off x="10662582" y="674085"/>
                <a:ext cx="141840" cy="24768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CEEE21BF-82B8-A090-2035-B027D1EE8FA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653582" y="665445"/>
                  <a:ext cx="1594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3B26800C-2B83-8FE6-03BE-AC4F134B4E94}"/>
                    </a:ext>
                  </a:extLst>
                </p14:cNvPr>
                <p14:cNvContentPartPr/>
                <p14:nvPr/>
              </p14:nvContentPartPr>
              <p14:xfrm>
                <a:off x="10959942" y="723765"/>
                <a:ext cx="111240" cy="468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3B26800C-2B83-8FE6-03BE-AC4F134B4E9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950942" y="714765"/>
                  <a:ext cx="1288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B4830F52-B126-8A2B-21A0-2BED458ECA65}"/>
                    </a:ext>
                  </a:extLst>
                </p14:cNvPr>
                <p14:cNvContentPartPr/>
                <p14:nvPr/>
              </p14:nvContentPartPr>
              <p14:xfrm>
                <a:off x="10942662" y="773085"/>
                <a:ext cx="151920" cy="1440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B4830F52-B126-8A2B-21A0-2BED458ECA6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933662" y="764445"/>
                  <a:ext cx="1695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92DDBAF2-7B69-337D-8878-855CC5264205}"/>
                    </a:ext>
                  </a:extLst>
                </p14:cNvPr>
                <p14:cNvContentPartPr/>
                <p14:nvPr/>
              </p14:nvContentPartPr>
              <p14:xfrm>
                <a:off x="11243622" y="675885"/>
                <a:ext cx="169560" cy="17424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92DDBAF2-7B69-337D-8878-855CC526420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234622" y="667245"/>
                  <a:ext cx="1872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3B5B244F-015A-A14B-D4E2-5691DD98E663}"/>
                    </a:ext>
                  </a:extLst>
                </p14:cNvPr>
                <p14:cNvContentPartPr/>
                <p14:nvPr/>
              </p14:nvContentPartPr>
              <p14:xfrm>
                <a:off x="11291502" y="699285"/>
                <a:ext cx="122760" cy="8352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3B5B244F-015A-A14B-D4E2-5691DD98E66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282862" y="690285"/>
                  <a:ext cx="1404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BA7D2D3A-7F75-BEA1-B4D3-66D6456933B0}"/>
                    </a:ext>
                  </a:extLst>
                </p14:cNvPr>
                <p14:cNvContentPartPr/>
                <p14:nvPr/>
              </p14:nvContentPartPr>
              <p14:xfrm>
                <a:off x="11138502" y="550245"/>
                <a:ext cx="154800" cy="35028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BA7D2D3A-7F75-BEA1-B4D3-66D6456933B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129502" y="541605"/>
                  <a:ext cx="17244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EA17A6A2-AAE6-9FBB-174C-2FBB4191671C}"/>
                    </a:ext>
                  </a:extLst>
                </p14:cNvPr>
                <p14:cNvContentPartPr/>
                <p14:nvPr/>
              </p14:nvContentPartPr>
              <p14:xfrm>
                <a:off x="11482662" y="721965"/>
                <a:ext cx="107280" cy="864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EA17A6A2-AAE6-9FBB-174C-2FBB4191671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473662" y="713325"/>
                  <a:ext cx="1249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BC3F7FBA-C8BD-5CAD-7F28-EEC845832677}"/>
                    </a:ext>
                  </a:extLst>
                </p14:cNvPr>
                <p14:cNvContentPartPr/>
                <p14:nvPr/>
              </p14:nvContentPartPr>
              <p14:xfrm>
                <a:off x="11650062" y="696405"/>
                <a:ext cx="139320" cy="13932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BC3F7FBA-C8BD-5CAD-7F28-EEC84583267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641062" y="687765"/>
                  <a:ext cx="1569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CF7ADC9E-6137-2B3F-8846-5E4D8254ADE6}"/>
                    </a:ext>
                  </a:extLst>
                </p14:cNvPr>
                <p14:cNvContentPartPr/>
                <p14:nvPr/>
              </p14:nvContentPartPr>
              <p14:xfrm>
                <a:off x="11799822" y="616485"/>
                <a:ext cx="113760" cy="29772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CF7ADC9E-6137-2B3F-8846-5E4D8254ADE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790822" y="607485"/>
                  <a:ext cx="13140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D14B9382-6689-54AE-EAAE-71AE33F97135}"/>
                    </a:ext>
                  </a:extLst>
                </p14:cNvPr>
                <p14:cNvContentPartPr/>
                <p14:nvPr/>
              </p14:nvContentPartPr>
              <p14:xfrm>
                <a:off x="11927982" y="458805"/>
                <a:ext cx="87840" cy="19116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D14B9382-6689-54AE-EAAE-71AE33F9713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918982" y="450165"/>
                  <a:ext cx="105480" cy="20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77535A5E-5A2A-7CD0-309B-B26F4BF842EE}"/>
                  </a:ext>
                </a:extLst>
              </p14:cNvPr>
              <p14:cNvContentPartPr/>
              <p14:nvPr/>
            </p14:nvContentPartPr>
            <p14:xfrm>
              <a:off x="11473662" y="3497205"/>
              <a:ext cx="221040" cy="207000"/>
            </p14:xfrm>
          </p:contentPart>
        </mc:Choice>
        <mc:Fallback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77535A5E-5A2A-7CD0-309B-B26F4BF842EE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11465022" y="3488565"/>
                <a:ext cx="23868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287" name="Freihand 286">
                <a:extLst>
                  <a:ext uri="{FF2B5EF4-FFF2-40B4-BE49-F238E27FC236}">
                    <a16:creationId xmlns:a16="http://schemas.microsoft.com/office/drawing/2014/main" id="{F6D52F97-27D9-4B8F-F361-991280885BBF}"/>
                  </a:ext>
                </a:extLst>
              </p14:cNvPr>
              <p14:cNvContentPartPr/>
              <p14:nvPr/>
            </p14:nvContentPartPr>
            <p14:xfrm>
              <a:off x="874182" y="2041005"/>
              <a:ext cx="2709720" cy="111240"/>
            </p14:xfrm>
          </p:contentPart>
        </mc:Choice>
        <mc:Fallback>
          <p:pic>
            <p:nvPicPr>
              <p:cNvPr id="287" name="Freihand 286">
                <a:extLst>
                  <a:ext uri="{FF2B5EF4-FFF2-40B4-BE49-F238E27FC236}">
                    <a16:creationId xmlns:a16="http://schemas.microsoft.com/office/drawing/2014/main" id="{F6D52F97-27D9-4B8F-F361-991280885BBF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865182" y="2032365"/>
                <a:ext cx="272736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721E05CA-5EC5-4D52-B7E9-A9BF537821BF}"/>
                  </a:ext>
                </a:extLst>
              </p14:cNvPr>
              <p14:cNvContentPartPr/>
              <p14:nvPr/>
            </p14:nvContentPartPr>
            <p14:xfrm>
              <a:off x="7233942" y="2732565"/>
              <a:ext cx="2315880" cy="47520"/>
            </p14:xfrm>
          </p:contentPart>
        </mc:Choice>
        <mc:Fallback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721E05CA-5EC5-4D52-B7E9-A9BF537821BF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7225302" y="2723565"/>
                <a:ext cx="2333520" cy="6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38" name="Gruppieren 337">
            <a:extLst>
              <a:ext uri="{FF2B5EF4-FFF2-40B4-BE49-F238E27FC236}">
                <a16:creationId xmlns:a16="http://schemas.microsoft.com/office/drawing/2014/main" id="{03878927-5A95-87CF-9420-A686AEAC1233}"/>
              </a:ext>
            </a:extLst>
          </p:cNvPr>
          <p:cNvGrpSpPr/>
          <p:nvPr/>
        </p:nvGrpSpPr>
        <p:grpSpPr>
          <a:xfrm>
            <a:off x="1028622" y="3799245"/>
            <a:ext cx="4442040" cy="2621880"/>
            <a:chOff x="1028622" y="3799245"/>
            <a:chExt cx="4442040" cy="262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880B2588-8E7C-5073-E47F-7A96D0B19449}"/>
                    </a:ext>
                  </a:extLst>
                </p14:cNvPr>
                <p14:cNvContentPartPr/>
                <p14:nvPr/>
              </p14:nvContentPartPr>
              <p14:xfrm>
                <a:off x="1585902" y="3952965"/>
                <a:ext cx="60840" cy="205092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880B2588-8E7C-5073-E47F-7A96D0B1944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576902" y="3944325"/>
                  <a:ext cx="78480" cy="20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47785B79-DA60-A27E-B6F7-FF821B1D3F20}"/>
                    </a:ext>
                  </a:extLst>
                </p14:cNvPr>
                <p14:cNvContentPartPr/>
                <p14:nvPr/>
              </p14:nvContentPartPr>
              <p14:xfrm>
                <a:off x="1174422" y="5842965"/>
                <a:ext cx="4146480" cy="11772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47785B79-DA60-A27E-B6F7-FF821B1D3F2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65782" y="5834325"/>
                  <a:ext cx="41641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5900F170-7CA4-EF1A-D684-4E5BD3EBC123}"/>
                    </a:ext>
                  </a:extLst>
                </p14:cNvPr>
                <p14:cNvContentPartPr/>
                <p14:nvPr/>
              </p14:nvContentPartPr>
              <p14:xfrm>
                <a:off x="5339262" y="5847285"/>
                <a:ext cx="131400" cy="25380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5900F170-7CA4-EF1A-D684-4E5BD3EBC12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330262" y="5838645"/>
                  <a:ext cx="14904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7DFB044E-6F86-78DC-2A9E-4C785F1FE28C}"/>
                    </a:ext>
                  </a:extLst>
                </p14:cNvPr>
                <p14:cNvContentPartPr/>
                <p14:nvPr/>
              </p14:nvContentPartPr>
              <p14:xfrm>
                <a:off x="1484022" y="3824085"/>
                <a:ext cx="202680" cy="23760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7DFB044E-6F86-78DC-2A9E-4C785F1FE28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475382" y="3815445"/>
                  <a:ext cx="22032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577885B7-1135-63DE-15AE-CF5AB11FA91B}"/>
                    </a:ext>
                  </a:extLst>
                </p14:cNvPr>
                <p14:cNvContentPartPr/>
                <p14:nvPr/>
              </p14:nvContentPartPr>
              <p14:xfrm>
                <a:off x="1028622" y="3799245"/>
                <a:ext cx="320040" cy="32904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577885B7-1135-63DE-15AE-CF5AB11FA91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19982" y="3790605"/>
                  <a:ext cx="33768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93544A15-B6A7-C8F1-72C1-9929FBFB1B87}"/>
                    </a:ext>
                  </a:extLst>
                </p14:cNvPr>
                <p14:cNvContentPartPr/>
                <p14:nvPr/>
              </p14:nvContentPartPr>
              <p14:xfrm>
                <a:off x="5157462" y="6106125"/>
                <a:ext cx="182880" cy="31500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93544A15-B6A7-C8F1-72C1-9929FBFB1B8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148462" y="6097485"/>
                  <a:ext cx="200520" cy="33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7" name="Gruppieren 356">
            <a:extLst>
              <a:ext uri="{FF2B5EF4-FFF2-40B4-BE49-F238E27FC236}">
                <a16:creationId xmlns:a16="http://schemas.microsoft.com/office/drawing/2014/main" id="{4CA7B46B-DDA8-AE51-6D6C-99D0D2DED796}"/>
              </a:ext>
            </a:extLst>
          </p:cNvPr>
          <p:cNvGrpSpPr/>
          <p:nvPr/>
        </p:nvGrpSpPr>
        <p:grpSpPr>
          <a:xfrm>
            <a:off x="1008462" y="5201805"/>
            <a:ext cx="788400" cy="243000"/>
            <a:chOff x="1008462" y="5201805"/>
            <a:chExt cx="788400" cy="24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5265EA46-DB91-4890-24DA-F1235CCD8EFF}"/>
                    </a:ext>
                  </a:extLst>
                </p14:cNvPr>
                <p14:cNvContentPartPr/>
                <p14:nvPr/>
              </p14:nvContentPartPr>
              <p14:xfrm>
                <a:off x="1472142" y="5217285"/>
                <a:ext cx="324720" cy="6012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5265EA46-DB91-4890-24DA-F1235CCD8EF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463502" y="5208285"/>
                  <a:ext cx="3423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AB81B6A2-C296-5143-AB29-BB8CA00C0789}"/>
                    </a:ext>
                  </a:extLst>
                </p14:cNvPr>
                <p14:cNvContentPartPr/>
                <p14:nvPr/>
              </p14:nvContentPartPr>
              <p14:xfrm>
                <a:off x="1008462" y="5201805"/>
                <a:ext cx="287640" cy="24300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AB81B6A2-C296-5143-AB29-BB8CA00C078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99822" y="5192805"/>
                  <a:ext cx="30528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4690E174-6592-79DB-DF76-4C845DDBAFD9}"/>
                    </a:ext>
                  </a:extLst>
                </p14:cNvPr>
                <p14:cNvContentPartPr/>
                <p14:nvPr/>
              </p14:nvContentPartPr>
              <p14:xfrm>
                <a:off x="1362342" y="5281005"/>
                <a:ext cx="36720" cy="8388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4690E174-6592-79DB-DF76-4C845DDBAFD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353702" y="5272365"/>
                  <a:ext cx="54360" cy="10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6" name="Gruppieren 355">
            <a:extLst>
              <a:ext uri="{FF2B5EF4-FFF2-40B4-BE49-F238E27FC236}">
                <a16:creationId xmlns:a16="http://schemas.microsoft.com/office/drawing/2014/main" id="{D4696750-13A3-EC60-3EFE-87C01DC88075}"/>
              </a:ext>
            </a:extLst>
          </p:cNvPr>
          <p:cNvGrpSpPr/>
          <p:nvPr/>
        </p:nvGrpSpPr>
        <p:grpSpPr>
          <a:xfrm>
            <a:off x="2088822" y="5775285"/>
            <a:ext cx="385560" cy="705240"/>
            <a:chOff x="2088822" y="5775285"/>
            <a:chExt cx="385560" cy="70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D953C350-97B0-6AE8-2EB7-B67CEFDB5E3F}"/>
                    </a:ext>
                  </a:extLst>
                </p14:cNvPr>
                <p14:cNvContentPartPr/>
                <p14:nvPr/>
              </p14:nvContentPartPr>
              <p14:xfrm>
                <a:off x="2282502" y="5775285"/>
                <a:ext cx="11160" cy="26748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D953C350-97B0-6AE8-2EB7-B67CEFDB5E3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273862" y="5766645"/>
                  <a:ext cx="288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72C93375-2599-9F4D-DCF0-DBC3DD4B1004}"/>
                    </a:ext>
                  </a:extLst>
                </p14:cNvPr>
                <p14:cNvContentPartPr/>
                <p14:nvPr/>
              </p14:nvContentPartPr>
              <p14:xfrm>
                <a:off x="2088822" y="6157965"/>
                <a:ext cx="203760" cy="24084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72C93375-2599-9F4D-DCF0-DBC3DD4B100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079822" y="6148965"/>
                  <a:ext cx="2214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6E45161D-B93C-71A3-2A65-3669C30F7FA3}"/>
                    </a:ext>
                  </a:extLst>
                </p14:cNvPr>
                <p14:cNvContentPartPr/>
                <p14:nvPr/>
              </p14:nvContentPartPr>
              <p14:xfrm>
                <a:off x="2341902" y="6253365"/>
                <a:ext cx="132480" cy="16884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6E45161D-B93C-71A3-2A65-3669C30F7FA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333262" y="6244365"/>
                  <a:ext cx="1501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804BEFB9-0D06-1340-097C-7519D4E247D5}"/>
                    </a:ext>
                  </a:extLst>
                </p14:cNvPr>
                <p14:cNvContentPartPr/>
                <p14:nvPr/>
              </p14:nvContentPartPr>
              <p14:xfrm>
                <a:off x="2193942" y="6063645"/>
                <a:ext cx="138240" cy="29160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804BEFB9-0D06-1340-097C-7519D4E247D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184942" y="6054645"/>
                  <a:ext cx="15588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26F47D3C-AD5B-3917-5B2C-E37B54A17980}"/>
                    </a:ext>
                  </a:extLst>
                </p14:cNvPr>
                <p14:cNvContentPartPr/>
                <p14:nvPr/>
              </p14:nvContentPartPr>
              <p14:xfrm>
                <a:off x="2326062" y="6204045"/>
                <a:ext cx="136440" cy="27648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26F47D3C-AD5B-3917-5B2C-E37B54A1798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317422" y="6195045"/>
                  <a:ext cx="154080" cy="29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5" name="Gruppieren 354">
            <a:extLst>
              <a:ext uri="{FF2B5EF4-FFF2-40B4-BE49-F238E27FC236}">
                <a16:creationId xmlns:a16="http://schemas.microsoft.com/office/drawing/2014/main" id="{B7D3772F-4C4F-4AEE-7A14-D33ACDF4682F}"/>
              </a:ext>
            </a:extLst>
          </p:cNvPr>
          <p:cNvGrpSpPr/>
          <p:nvPr/>
        </p:nvGrpSpPr>
        <p:grpSpPr>
          <a:xfrm>
            <a:off x="1032942" y="4195965"/>
            <a:ext cx="728280" cy="246240"/>
            <a:chOff x="1032942" y="4195965"/>
            <a:chExt cx="728280" cy="24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22EA81B9-5588-681B-4677-F5B23C148979}"/>
                    </a:ext>
                  </a:extLst>
                </p14:cNvPr>
                <p14:cNvContentPartPr/>
                <p14:nvPr/>
              </p14:nvContentPartPr>
              <p14:xfrm>
                <a:off x="1571862" y="4253925"/>
                <a:ext cx="189360" cy="4608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22EA81B9-5588-681B-4677-F5B23C14897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562862" y="4245285"/>
                  <a:ext cx="2070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730A8041-FFC0-37B3-4DE9-83AB9C7B454A}"/>
                    </a:ext>
                  </a:extLst>
                </p14:cNvPr>
                <p14:cNvContentPartPr/>
                <p14:nvPr/>
              </p14:nvContentPartPr>
              <p14:xfrm>
                <a:off x="1032942" y="4195965"/>
                <a:ext cx="215280" cy="24624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730A8041-FFC0-37B3-4DE9-83AB9C7B454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23942" y="4186965"/>
                  <a:ext cx="2329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E27AF054-FF4E-04EC-E8BC-F2931A3CD6C2}"/>
                    </a:ext>
                  </a:extLst>
                </p14:cNvPr>
                <p14:cNvContentPartPr/>
                <p14:nvPr/>
              </p14:nvContentPartPr>
              <p14:xfrm>
                <a:off x="1351902" y="4253205"/>
                <a:ext cx="63360" cy="15192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E27AF054-FF4E-04EC-E8BC-F2931A3CD6C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343262" y="4244565"/>
                  <a:ext cx="8100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4" name="Gruppieren 353">
            <a:extLst>
              <a:ext uri="{FF2B5EF4-FFF2-40B4-BE49-F238E27FC236}">
                <a16:creationId xmlns:a16="http://schemas.microsoft.com/office/drawing/2014/main" id="{03ED11CA-E0A4-F052-4965-55860BE874BF}"/>
              </a:ext>
            </a:extLst>
          </p:cNvPr>
          <p:cNvGrpSpPr/>
          <p:nvPr/>
        </p:nvGrpSpPr>
        <p:grpSpPr>
          <a:xfrm>
            <a:off x="4004742" y="5750445"/>
            <a:ext cx="328680" cy="672480"/>
            <a:chOff x="4004742" y="5750445"/>
            <a:chExt cx="328680" cy="67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D4E04E60-BCDE-A46C-4B01-15C703DFECAF}"/>
                    </a:ext>
                  </a:extLst>
                </p14:cNvPr>
                <p14:cNvContentPartPr/>
                <p14:nvPr/>
              </p14:nvContentPartPr>
              <p14:xfrm>
                <a:off x="4087902" y="5750445"/>
                <a:ext cx="12960" cy="28476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D4E04E60-BCDE-A46C-4B01-15C703DFECA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078902" y="5741445"/>
                  <a:ext cx="3060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8C0EDED2-A281-D4C1-62AC-861E6F8C17D4}"/>
                    </a:ext>
                  </a:extLst>
                </p14:cNvPr>
                <p14:cNvContentPartPr/>
                <p14:nvPr/>
              </p14:nvContentPartPr>
              <p14:xfrm>
                <a:off x="4004742" y="6109725"/>
                <a:ext cx="153000" cy="24048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8C0EDED2-A281-D4C1-62AC-861E6F8C17D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996102" y="6100725"/>
                  <a:ext cx="1706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6F74BE59-6C46-C858-B5A7-8F6D8AA6383C}"/>
                    </a:ext>
                  </a:extLst>
                </p14:cNvPr>
                <p14:cNvContentPartPr/>
                <p14:nvPr/>
              </p14:nvContentPartPr>
              <p14:xfrm>
                <a:off x="4235142" y="6248325"/>
                <a:ext cx="98280" cy="17460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6F74BE59-6C46-C858-B5A7-8F6D8AA6383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226502" y="6239685"/>
                  <a:ext cx="115920" cy="19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353" name="Freihand 352">
                <a:extLst>
                  <a:ext uri="{FF2B5EF4-FFF2-40B4-BE49-F238E27FC236}">
                    <a16:creationId xmlns:a16="http://schemas.microsoft.com/office/drawing/2014/main" id="{0A442654-8E0F-0F97-1058-381E1ED3CC09}"/>
                  </a:ext>
                </a:extLst>
              </p14:cNvPr>
              <p14:cNvContentPartPr/>
              <p14:nvPr/>
            </p14:nvContentPartPr>
            <p14:xfrm>
              <a:off x="3818262" y="4156005"/>
              <a:ext cx="70560" cy="37440"/>
            </p14:xfrm>
          </p:contentPart>
        </mc:Choice>
        <mc:Fallback>
          <p:pic>
            <p:nvPicPr>
              <p:cNvPr id="353" name="Freihand 352">
                <a:extLst>
                  <a:ext uri="{FF2B5EF4-FFF2-40B4-BE49-F238E27FC236}">
                    <a16:creationId xmlns:a16="http://schemas.microsoft.com/office/drawing/2014/main" id="{0A442654-8E0F-0F97-1058-381E1ED3CC09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3809262" y="4147005"/>
                <a:ext cx="8820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358" name="Freihand 357">
                <a:extLst>
                  <a:ext uri="{FF2B5EF4-FFF2-40B4-BE49-F238E27FC236}">
                    <a16:creationId xmlns:a16="http://schemas.microsoft.com/office/drawing/2014/main" id="{60B3476E-7201-92B2-6CF2-9E9A6DDA062F}"/>
                  </a:ext>
                </a:extLst>
              </p14:cNvPr>
              <p14:cNvContentPartPr/>
              <p14:nvPr/>
            </p14:nvContentPartPr>
            <p14:xfrm>
              <a:off x="2289342" y="5094525"/>
              <a:ext cx="39240" cy="35640"/>
            </p14:xfrm>
          </p:contentPart>
        </mc:Choice>
        <mc:Fallback>
          <p:pic>
            <p:nvPicPr>
              <p:cNvPr id="358" name="Freihand 357">
                <a:extLst>
                  <a:ext uri="{FF2B5EF4-FFF2-40B4-BE49-F238E27FC236}">
                    <a16:creationId xmlns:a16="http://schemas.microsoft.com/office/drawing/2014/main" id="{60B3476E-7201-92B2-6CF2-9E9A6DDA062F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2280702" y="5085885"/>
                <a:ext cx="56880" cy="5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62" name="Gruppieren 361">
            <a:extLst>
              <a:ext uri="{FF2B5EF4-FFF2-40B4-BE49-F238E27FC236}">
                <a16:creationId xmlns:a16="http://schemas.microsoft.com/office/drawing/2014/main" id="{59E15172-44FF-3583-5312-B3126D116463}"/>
              </a:ext>
            </a:extLst>
          </p:cNvPr>
          <p:cNvGrpSpPr/>
          <p:nvPr/>
        </p:nvGrpSpPr>
        <p:grpSpPr>
          <a:xfrm>
            <a:off x="206382" y="1091325"/>
            <a:ext cx="11479680" cy="2627640"/>
            <a:chOff x="206382" y="1091325"/>
            <a:chExt cx="11479680" cy="262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9F8B0442-279B-DD91-313F-0EA62D9F4E76}"/>
                    </a:ext>
                  </a:extLst>
                </p14:cNvPr>
                <p14:cNvContentPartPr/>
                <p14:nvPr/>
              </p14:nvContentPartPr>
              <p14:xfrm>
                <a:off x="209622" y="1264485"/>
                <a:ext cx="134280" cy="1656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9F8B0442-279B-DD91-313F-0EA62D9F4E7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00622" y="1255845"/>
                  <a:ext cx="1519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B3C5DF72-A5A6-376D-3EB7-8169711B9201}"/>
                    </a:ext>
                  </a:extLst>
                </p14:cNvPr>
                <p14:cNvContentPartPr/>
                <p14:nvPr/>
              </p14:nvContentPartPr>
              <p14:xfrm>
                <a:off x="206382" y="1214085"/>
                <a:ext cx="288720" cy="19152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B3C5DF72-A5A6-376D-3EB7-8169711B920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97742" y="1205445"/>
                  <a:ext cx="3063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F89A5762-6741-800F-E569-CDAA9129563E}"/>
                    </a:ext>
                  </a:extLst>
                </p14:cNvPr>
                <p14:cNvContentPartPr/>
                <p14:nvPr/>
              </p14:nvContentPartPr>
              <p14:xfrm>
                <a:off x="754302" y="1195365"/>
                <a:ext cx="155160" cy="18684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F89A5762-6741-800F-E569-CDAA9129563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45662" y="1186725"/>
                  <a:ext cx="1728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56693174-CC30-9330-CF7C-8C9A04AC0CDA}"/>
                    </a:ext>
                  </a:extLst>
                </p14:cNvPr>
                <p14:cNvContentPartPr/>
                <p14:nvPr/>
              </p14:nvContentPartPr>
              <p14:xfrm>
                <a:off x="931782" y="1129125"/>
                <a:ext cx="134640" cy="10836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56693174-CC30-9330-CF7C-8C9A04AC0CD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23142" y="1120485"/>
                  <a:ext cx="1522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BC9040B6-441C-23B4-32B2-8F20D312D535}"/>
                    </a:ext>
                  </a:extLst>
                </p14:cNvPr>
                <p14:cNvContentPartPr/>
                <p14:nvPr/>
              </p14:nvContentPartPr>
              <p14:xfrm>
                <a:off x="1448022" y="1307325"/>
                <a:ext cx="185760" cy="2844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BC9040B6-441C-23B4-32B2-8F20D312D53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439022" y="1298685"/>
                  <a:ext cx="2034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E29EDF17-57E5-CB8B-07A0-9C36FF47CB8C}"/>
                    </a:ext>
                  </a:extLst>
                </p14:cNvPr>
                <p14:cNvContentPartPr/>
                <p14:nvPr/>
              </p14:nvContentPartPr>
              <p14:xfrm>
                <a:off x="1472862" y="1348365"/>
                <a:ext cx="141120" cy="2844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E29EDF17-57E5-CB8B-07A0-9C36FF47CB8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463862" y="1339725"/>
                  <a:ext cx="1587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109C2A31-D7CE-2596-3187-9FA97E7BA8FF}"/>
                    </a:ext>
                  </a:extLst>
                </p14:cNvPr>
                <p14:cNvContentPartPr/>
                <p14:nvPr/>
              </p14:nvContentPartPr>
              <p14:xfrm>
                <a:off x="1837542" y="1163685"/>
                <a:ext cx="97560" cy="25380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109C2A31-D7CE-2596-3187-9FA97E7BA8F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828902" y="1154685"/>
                  <a:ext cx="11520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613AF2C4-74B7-FF11-6FBD-208DC27919BD}"/>
                    </a:ext>
                  </a:extLst>
                </p14:cNvPr>
                <p14:cNvContentPartPr/>
                <p14:nvPr/>
              </p14:nvContentPartPr>
              <p14:xfrm>
                <a:off x="2130582" y="1181685"/>
                <a:ext cx="153000" cy="17496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613AF2C4-74B7-FF11-6FBD-208DC27919B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121582" y="1172685"/>
                  <a:ext cx="1706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C46766F3-C3F8-2717-ED56-F5AADFDBD408}"/>
                    </a:ext>
                  </a:extLst>
                </p14:cNvPr>
                <p14:cNvContentPartPr/>
                <p14:nvPr/>
              </p14:nvContentPartPr>
              <p14:xfrm>
                <a:off x="1932942" y="1273845"/>
                <a:ext cx="153000" cy="11772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C46766F3-C3F8-2717-ED56-F5AADFDBD40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924302" y="1265205"/>
                  <a:ext cx="1706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3D90C873-6387-C4E5-E29D-8F84F7023554}"/>
                    </a:ext>
                  </a:extLst>
                </p14:cNvPr>
                <p14:cNvContentPartPr/>
                <p14:nvPr/>
              </p14:nvContentPartPr>
              <p14:xfrm>
                <a:off x="2342262" y="1352685"/>
                <a:ext cx="69480" cy="8604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3D90C873-6387-C4E5-E29D-8F84F702355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333622" y="1343685"/>
                  <a:ext cx="871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5809E12B-7792-8315-E473-9E52779732F2}"/>
                    </a:ext>
                  </a:extLst>
                </p14:cNvPr>
                <p14:cNvContentPartPr/>
                <p14:nvPr/>
              </p14:nvContentPartPr>
              <p14:xfrm>
                <a:off x="2696142" y="1276005"/>
                <a:ext cx="107640" cy="1908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5809E12B-7792-8315-E473-9E52779732F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687142" y="1267365"/>
                  <a:ext cx="1252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9F6CFAA0-507F-CAC1-D4BF-4A6EDA8A0728}"/>
                    </a:ext>
                  </a:extLst>
                </p14:cNvPr>
                <p14:cNvContentPartPr/>
                <p14:nvPr/>
              </p14:nvContentPartPr>
              <p14:xfrm>
                <a:off x="2985582" y="1208685"/>
                <a:ext cx="183960" cy="16092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9F6CFAA0-507F-CAC1-D4BF-4A6EDA8A072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976942" y="1200045"/>
                  <a:ext cx="2016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2B37E7EA-ED2F-3DAF-A666-B0BE69C38BB9}"/>
                    </a:ext>
                  </a:extLst>
                </p14:cNvPr>
                <p14:cNvContentPartPr/>
                <p14:nvPr/>
              </p14:nvContentPartPr>
              <p14:xfrm>
                <a:off x="3236862" y="1265565"/>
                <a:ext cx="60120" cy="2520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2B37E7EA-ED2F-3DAF-A666-B0BE69C38BB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228222" y="1256925"/>
                  <a:ext cx="777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5F8DB769-6C28-AEC9-A8A8-3873ED39DA3F}"/>
                    </a:ext>
                  </a:extLst>
                </p14:cNvPr>
                <p14:cNvContentPartPr/>
                <p14:nvPr/>
              </p14:nvContentPartPr>
              <p14:xfrm>
                <a:off x="3413622" y="1214805"/>
                <a:ext cx="160560" cy="12672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5F8DB769-6C28-AEC9-A8A8-3873ED39DA3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404982" y="1205805"/>
                  <a:ext cx="1782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F1E19BE4-E27A-E5B4-FD4A-8CF1E2A0FFB2}"/>
                    </a:ext>
                  </a:extLst>
                </p14:cNvPr>
                <p14:cNvContentPartPr/>
                <p14:nvPr/>
              </p14:nvContentPartPr>
              <p14:xfrm>
                <a:off x="3581742" y="1179165"/>
                <a:ext cx="90000" cy="23868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F1E19BE4-E27A-E5B4-FD4A-8CF1E2A0FFB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573102" y="1170525"/>
                  <a:ext cx="1076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B1AE7413-D42B-41C8-5657-74FA9047AD92}"/>
                    </a:ext>
                  </a:extLst>
                </p14:cNvPr>
                <p14:cNvContentPartPr/>
                <p14:nvPr/>
              </p14:nvContentPartPr>
              <p14:xfrm>
                <a:off x="2991702" y="1140645"/>
                <a:ext cx="53640" cy="26172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B1AE7413-D42B-41C8-5657-74FA9047AD9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983062" y="1132005"/>
                  <a:ext cx="7128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272EA710-BAB9-FE9F-E912-926FDD8F9185}"/>
                    </a:ext>
                  </a:extLst>
                </p14:cNvPr>
                <p14:cNvContentPartPr/>
                <p14:nvPr/>
              </p14:nvContentPartPr>
              <p14:xfrm>
                <a:off x="3744822" y="1166565"/>
                <a:ext cx="142560" cy="19944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272EA710-BAB9-FE9F-E912-926FDD8F918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735822" y="1157925"/>
                  <a:ext cx="1602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D4F938A1-B8DC-737B-7A71-3F64E6217AAA}"/>
                    </a:ext>
                  </a:extLst>
                </p14:cNvPr>
                <p14:cNvContentPartPr/>
                <p14:nvPr/>
              </p14:nvContentPartPr>
              <p14:xfrm>
                <a:off x="3922302" y="1330005"/>
                <a:ext cx="117720" cy="8640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D4F938A1-B8DC-737B-7A71-3F64E6217AA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913302" y="1321365"/>
                  <a:ext cx="1353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0C055E1B-8EB5-BB66-D03F-8FAED475DE50}"/>
                    </a:ext>
                  </a:extLst>
                </p14:cNvPr>
                <p14:cNvContentPartPr/>
                <p14:nvPr/>
              </p14:nvContentPartPr>
              <p14:xfrm>
                <a:off x="4099782" y="1157565"/>
                <a:ext cx="119880" cy="30600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0C055E1B-8EB5-BB66-D03F-8FAED475DE5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091142" y="1148565"/>
                  <a:ext cx="13752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0105171A-AE6F-298D-1996-E3E56375BB4B}"/>
                    </a:ext>
                  </a:extLst>
                </p14:cNvPr>
                <p14:cNvContentPartPr/>
                <p14:nvPr/>
              </p14:nvContentPartPr>
              <p14:xfrm>
                <a:off x="4243782" y="1091325"/>
                <a:ext cx="134280" cy="11736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0105171A-AE6F-298D-1996-E3E56375BB4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234782" y="1082325"/>
                  <a:ext cx="1519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6342B1AE-E96F-E368-5CD3-F0B29499E8AD}"/>
                    </a:ext>
                  </a:extLst>
                </p14:cNvPr>
                <p14:cNvContentPartPr/>
                <p14:nvPr/>
              </p14:nvContentPartPr>
              <p14:xfrm>
                <a:off x="230502" y="1819245"/>
                <a:ext cx="106200" cy="1008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6342B1AE-E96F-E368-5CD3-F0B29499E8A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21502" y="1810245"/>
                  <a:ext cx="1238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90D14358-01A3-EDAD-A2A8-C8FE383558DE}"/>
                    </a:ext>
                  </a:extLst>
                </p14:cNvPr>
                <p14:cNvContentPartPr/>
                <p14:nvPr/>
              </p14:nvContentPartPr>
              <p14:xfrm>
                <a:off x="224022" y="1872165"/>
                <a:ext cx="122040" cy="504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90D14358-01A3-EDAD-A2A8-C8FE383558D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15382" y="1863525"/>
                  <a:ext cx="1396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A697BF18-E611-5462-0715-684606323FAC}"/>
                    </a:ext>
                  </a:extLst>
                </p14:cNvPr>
                <p14:cNvContentPartPr/>
                <p14:nvPr/>
              </p14:nvContentPartPr>
              <p14:xfrm>
                <a:off x="399702" y="1749765"/>
                <a:ext cx="82440" cy="17316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A697BF18-E611-5462-0715-684606323FA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90702" y="1741125"/>
                  <a:ext cx="1000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7427839E-80AC-861E-AF37-8D4AD370240F}"/>
                    </a:ext>
                  </a:extLst>
                </p14:cNvPr>
                <p14:cNvContentPartPr/>
                <p14:nvPr/>
              </p14:nvContentPartPr>
              <p14:xfrm>
                <a:off x="4666062" y="1773525"/>
                <a:ext cx="164520" cy="14976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7427839E-80AC-861E-AF37-8D4AD370240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657062" y="1764885"/>
                  <a:ext cx="1821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87C1F06A-9992-2514-3693-691FFCF53B82}"/>
                    </a:ext>
                  </a:extLst>
                </p14:cNvPr>
                <p14:cNvContentPartPr/>
                <p14:nvPr/>
              </p14:nvContentPartPr>
              <p14:xfrm>
                <a:off x="4886742" y="1816725"/>
                <a:ext cx="273600" cy="9900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87C1F06A-9992-2514-3693-691FFCF53B8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877742" y="1807725"/>
                  <a:ext cx="2912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CCF3D1FF-070C-97F4-13EE-7C563330A403}"/>
                    </a:ext>
                  </a:extLst>
                </p14:cNvPr>
                <p14:cNvContentPartPr/>
                <p14:nvPr/>
              </p14:nvContentPartPr>
              <p14:xfrm>
                <a:off x="5288142" y="1676685"/>
                <a:ext cx="118440" cy="20232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CCF3D1FF-070C-97F4-13EE-7C563330A40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279502" y="1668045"/>
                  <a:ext cx="1360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19AF8F46-5A21-03AC-79F3-4C9C1F37F795}"/>
                    </a:ext>
                  </a:extLst>
                </p14:cNvPr>
                <p14:cNvContentPartPr/>
                <p14:nvPr/>
              </p14:nvContentPartPr>
              <p14:xfrm>
                <a:off x="5491542" y="1789365"/>
                <a:ext cx="58320" cy="7632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19AF8F46-5A21-03AC-79F3-4C9C1F37F795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482542" y="1780725"/>
                  <a:ext cx="759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1F4EE5A7-A3FF-0073-1C5E-F00B5DFC1FB3}"/>
                    </a:ext>
                  </a:extLst>
                </p14:cNvPr>
                <p14:cNvContentPartPr/>
                <p14:nvPr/>
              </p14:nvContentPartPr>
              <p14:xfrm>
                <a:off x="5787462" y="1751565"/>
                <a:ext cx="166320" cy="13968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1F4EE5A7-A3FF-0073-1C5E-F00B5DFC1FB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778822" y="1742565"/>
                  <a:ext cx="1839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835ABD31-0464-FAB6-EAEB-9C84E4B82F94}"/>
                    </a:ext>
                  </a:extLst>
                </p14:cNvPr>
                <p14:cNvContentPartPr/>
                <p14:nvPr/>
              </p14:nvContentPartPr>
              <p14:xfrm>
                <a:off x="5792862" y="1824285"/>
                <a:ext cx="144720" cy="1188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835ABD31-0464-FAB6-EAEB-9C84E4B82F9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783862" y="1815645"/>
                  <a:ext cx="1623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B89AF7E8-920A-AF77-2378-1535CE4DDD74}"/>
                    </a:ext>
                  </a:extLst>
                </p14:cNvPr>
                <p14:cNvContentPartPr/>
                <p14:nvPr/>
              </p14:nvContentPartPr>
              <p14:xfrm>
                <a:off x="5976102" y="1757325"/>
                <a:ext cx="216360" cy="8028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B89AF7E8-920A-AF77-2378-1535CE4DDD7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967102" y="1748685"/>
                  <a:ext cx="2340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E731AAC2-ED04-ADBA-0CE6-4E0E8BF6F15A}"/>
                    </a:ext>
                  </a:extLst>
                </p14:cNvPr>
                <p14:cNvContentPartPr/>
                <p14:nvPr/>
              </p14:nvContentPartPr>
              <p14:xfrm>
                <a:off x="6223782" y="1726725"/>
                <a:ext cx="148680" cy="11160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E731AAC2-ED04-ADBA-0CE6-4E0E8BF6F15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214782" y="1718085"/>
                  <a:ext cx="1663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EEA6F8D1-3E46-5B9F-F3A2-98CC709742A3}"/>
                    </a:ext>
                  </a:extLst>
                </p14:cNvPr>
                <p14:cNvContentPartPr/>
                <p14:nvPr/>
              </p14:nvContentPartPr>
              <p14:xfrm>
                <a:off x="5711142" y="1873605"/>
                <a:ext cx="751320" cy="11376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EEA6F8D1-3E46-5B9F-F3A2-98CC709742A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702142" y="1864965"/>
                  <a:ext cx="7689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8CD70CC3-754D-EE2B-320C-366BFF1F644E}"/>
                    </a:ext>
                  </a:extLst>
                </p14:cNvPr>
                <p14:cNvContentPartPr/>
                <p14:nvPr/>
              </p14:nvContentPartPr>
              <p14:xfrm>
                <a:off x="7013982" y="1688565"/>
                <a:ext cx="207000" cy="15696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8CD70CC3-754D-EE2B-320C-366BFF1F644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005342" y="1679565"/>
                  <a:ext cx="2246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D9BCA524-AD70-9677-0850-EAFA9257B813}"/>
                    </a:ext>
                  </a:extLst>
                </p14:cNvPr>
                <p14:cNvContentPartPr/>
                <p14:nvPr/>
              </p14:nvContentPartPr>
              <p14:xfrm>
                <a:off x="7353102" y="1589205"/>
                <a:ext cx="78120" cy="26820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D9BCA524-AD70-9677-0850-EAFA9257B813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344102" y="1580205"/>
                  <a:ext cx="9576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1A9ADA2B-AA3D-9481-3EA9-834CC3DACCE3}"/>
                    </a:ext>
                  </a:extLst>
                </p14:cNvPr>
                <p14:cNvContentPartPr/>
                <p14:nvPr/>
              </p14:nvContentPartPr>
              <p14:xfrm>
                <a:off x="6592062" y="1774245"/>
                <a:ext cx="163440" cy="1008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1A9ADA2B-AA3D-9481-3EA9-834CC3DACCE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583062" y="1765605"/>
                  <a:ext cx="1810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CB9A8732-EDE5-A783-AFEC-23D6DCB56A61}"/>
                    </a:ext>
                  </a:extLst>
                </p14:cNvPr>
                <p14:cNvContentPartPr/>
                <p14:nvPr/>
              </p14:nvContentPartPr>
              <p14:xfrm>
                <a:off x="6633822" y="1691445"/>
                <a:ext cx="216360" cy="19980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CB9A8732-EDE5-A783-AFEC-23D6DCB56A61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624822" y="1682805"/>
                  <a:ext cx="2340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6EC05863-5F63-9EDF-889E-CD08D84181EA}"/>
                    </a:ext>
                  </a:extLst>
                </p14:cNvPr>
                <p14:cNvContentPartPr/>
                <p14:nvPr/>
              </p14:nvContentPartPr>
              <p14:xfrm>
                <a:off x="7588542" y="1571925"/>
                <a:ext cx="123840" cy="22428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6EC05863-5F63-9EDF-889E-CD08D84181EA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579902" y="1563285"/>
                  <a:ext cx="1414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91DEC1A6-7CF7-3124-F282-F65A9EB6FAE4}"/>
                    </a:ext>
                  </a:extLst>
                </p14:cNvPr>
                <p14:cNvContentPartPr/>
                <p14:nvPr/>
              </p14:nvContentPartPr>
              <p14:xfrm>
                <a:off x="7750182" y="1709085"/>
                <a:ext cx="94680" cy="10404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91DEC1A6-7CF7-3124-F282-F65A9EB6FAE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741182" y="1700085"/>
                  <a:ext cx="1123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BE3E4340-1498-1F53-58F4-86C639AEE650}"/>
                    </a:ext>
                  </a:extLst>
                </p14:cNvPr>
                <p14:cNvContentPartPr/>
                <p14:nvPr/>
              </p14:nvContentPartPr>
              <p14:xfrm>
                <a:off x="7971942" y="1638165"/>
                <a:ext cx="24840" cy="15804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BE3E4340-1498-1F53-58F4-86C639AEE650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962942" y="1629165"/>
                  <a:ext cx="424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02DF05AB-06C1-9934-CB2E-C79B56BF3D97}"/>
                    </a:ext>
                  </a:extLst>
                </p14:cNvPr>
                <p14:cNvContentPartPr/>
                <p14:nvPr/>
              </p14:nvContentPartPr>
              <p14:xfrm>
                <a:off x="7924062" y="1681725"/>
                <a:ext cx="116640" cy="1116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02DF05AB-06C1-9934-CB2E-C79B56BF3D97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915062" y="1673085"/>
                  <a:ext cx="1342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13C98706-7062-70C7-5002-6E1AA19257CC}"/>
                    </a:ext>
                  </a:extLst>
                </p14:cNvPr>
                <p14:cNvContentPartPr/>
                <p14:nvPr/>
              </p14:nvContentPartPr>
              <p14:xfrm>
                <a:off x="8123502" y="1554645"/>
                <a:ext cx="266400" cy="29916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13C98706-7062-70C7-5002-6E1AA19257CC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114862" y="1546005"/>
                  <a:ext cx="28404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2E6C54D6-C57C-248C-AFDB-4877A63607BD}"/>
                    </a:ext>
                  </a:extLst>
                </p14:cNvPr>
                <p14:cNvContentPartPr/>
                <p14:nvPr/>
              </p14:nvContentPartPr>
              <p14:xfrm>
                <a:off x="8441022" y="1490565"/>
                <a:ext cx="90720" cy="35856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2E6C54D6-C57C-248C-AFDB-4877A63607BD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432382" y="1481925"/>
                  <a:ext cx="10836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93C05DE5-FCF7-B30C-A381-5E395C5C3E4A}"/>
                    </a:ext>
                  </a:extLst>
                </p14:cNvPr>
                <p14:cNvContentPartPr/>
                <p14:nvPr/>
              </p14:nvContentPartPr>
              <p14:xfrm>
                <a:off x="8672142" y="1646805"/>
                <a:ext cx="153360" cy="1404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93C05DE5-FCF7-B30C-A381-5E395C5C3E4A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663502" y="1638165"/>
                  <a:ext cx="1710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C5BE3897-1A64-52FC-08DB-F2194DFAAC4C}"/>
                    </a:ext>
                  </a:extLst>
                </p14:cNvPr>
                <p14:cNvContentPartPr/>
                <p14:nvPr/>
              </p14:nvContentPartPr>
              <p14:xfrm>
                <a:off x="8975982" y="1507845"/>
                <a:ext cx="162720" cy="24480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C5BE3897-1A64-52FC-08DB-F2194DFAAC4C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967342" y="1498845"/>
                  <a:ext cx="18036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450165B5-D05B-06FA-76A9-746FB3728020}"/>
                    </a:ext>
                  </a:extLst>
                </p14:cNvPr>
                <p14:cNvContentPartPr/>
                <p14:nvPr/>
              </p14:nvContentPartPr>
              <p14:xfrm>
                <a:off x="9167502" y="1682805"/>
                <a:ext cx="187560" cy="17244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450165B5-D05B-06FA-76A9-746FB372802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158502" y="1674165"/>
                  <a:ext cx="2052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884ED096-596A-A525-C9A8-43C5648D9496}"/>
                    </a:ext>
                  </a:extLst>
                </p14:cNvPr>
                <p14:cNvContentPartPr/>
                <p14:nvPr/>
              </p14:nvContentPartPr>
              <p14:xfrm>
                <a:off x="9467382" y="1620165"/>
                <a:ext cx="182520" cy="756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884ED096-596A-A525-C9A8-43C5648D9496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458742" y="1611525"/>
                  <a:ext cx="2001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B9D38A49-7E39-32E4-8B5C-3D746DC66319}"/>
                    </a:ext>
                  </a:extLst>
                </p14:cNvPr>
                <p14:cNvContentPartPr/>
                <p14:nvPr/>
              </p14:nvContentPartPr>
              <p14:xfrm>
                <a:off x="9476742" y="1665165"/>
                <a:ext cx="184680" cy="1008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B9D38A49-7E39-32E4-8B5C-3D746DC66319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468102" y="1656165"/>
                  <a:ext cx="2023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AFC0F54B-80B5-08BF-E421-677B9CAC35D7}"/>
                    </a:ext>
                  </a:extLst>
                </p14:cNvPr>
                <p14:cNvContentPartPr/>
                <p14:nvPr/>
              </p14:nvContentPartPr>
              <p14:xfrm>
                <a:off x="9837102" y="1580205"/>
                <a:ext cx="203400" cy="18468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AFC0F54B-80B5-08BF-E421-677B9CAC35D7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828102" y="1571565"/>
                  <a:ext cx="2210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7BCE4FBA-3614-5E7A-7B0E-61376A0BC956}"/>
                    </a:ext>
                  </a:extLst>
                </p14:cNvPr>
                <p14:cNvContentPartPr/>
                <p14:nvPr/>
              </p14:nvContentPartPr>
              <p14:xfrm>
                <a:off x="6619062" y="2158725"/>
                <a:ext cx="219600" cy="1800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7BCE4FBA-3614-5E7A-7B0E-61376A0BC956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610422" y="2149725"/>
                  <a:ext cx="2372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FF153641-FDA4-2ECD-A67C-4A58BEA2A2AB}"/>
                    </a:ext>
                  </a:extLst>
                </p14:cNvPr>
                <p14:cNvContentPartPr/>
                <p14:nvPr/>
              </p14:nvContentPartPr>
              <p14:xfrm>
                <a:off x="6617982" y="2101485"/>
                <a:ext cx="354240" cy="20664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FF153641-FDA4-2ECD-A67C-4A58BEA2A2AB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609342" y="2092485"/>
                  <a:ext cx="3718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27091271-1AA0-C6DF-A4F3-4932EECFD572}"/>
                    </a:ext>
                  </a:extLst>
                </p14:cNvPr>
                <p14:cNvContentPartPr/>
                <p14:nvPr/>
              </p14:nvContentPartPr>
              <p14:xfrm>
                <a:off x="8613102" y="1911405"/>
                <a:ext cx="115920" cy="18720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27091271-1AA0-C6DF-A4F3-4932EECFD572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604462" y="1902765"/>
                  <a:ext cx="1335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0E2CABE1-2933-99FD-1285-8DFE34BE7EB9}"/>
                    </a:ext>
                  </a:extLst>
                </p14:cNvPr>
                <p14:cNvContentPartPr/>
                <p14:nvPr/>
              </p14:nvContentPartPr>
              <p14:xfrm>
                <a:off x="8784822" y="2040645"/>
                <a:ext cx="147240" cy="9504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0E2CABE1-2933-99FD-1285-8DFE34BE7EB9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775822" y="2031645"/>
                  <a:ext cx="1648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E2F659A0-087D-7C6B-929D-E1EA502D143A}"/>
                    </a:ext>
                  </a:extLst>
                </p14:cNvPr>
                <p14:cNvContentPartPr/>
                <p14:nvPr/>
              </p14:nvContentPartPr>
              <p14:xfrm>
                <a:off x="8329062" y="2191485"/>
                <a:ext cx="848160" cy="4860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E2F659A0-087D-7C6B-929D-E1EA502D143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320422" y="2182845"/>
                  <a:ext cx="8658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A3E6CEAC-0E52-D826-300B-3433553C5EBC}"/>
                    </a:ext>
                  </a:extLst>
                </p14:cNvPr>
                <p14:cNvContentPartPr/>
                <p14:nvPr/>
              </p14:nvContentPartPr>
              <p14:xfrm>
                <a:off x="8387022" y="2307765"/>
                <a:ext cx="149760" cy="21816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A3E6CEAC-0E52-D826-300B-3433553C5EB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378382" y="2299125"/>
                  <a:ext cx="1674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DC429057-21AE-F786-5B28-79BCBCC808F3}"/>
                    </a:ext>
                  </a:extLst>
                </p14:cNvPr>
                <p14:cNvContentPartPr/>
                <p14:nvPr/>
              </p14:nvContentPartPr>
              <p14:xfrm>
                <a:off x="8556582" y="2483445"/>
                <a:ext cx="135360" cy="11916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DC429057-21AE-F786-5B28-79BCBCC808F3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547942" y="2474805"/>
                  <a:ext cx="1530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4BABB2C8-A435-12E7-1EF2-35E67DD73F10}"/>
                    </a:ext>
                  </a:extLst>
                </p14:cNvPr>
                <p14:cNvContentPartPr/>
                <p14:nvPr/>
              </p14:nvContentPartPr>
              <p14:xfrm>
                <a:off x="8767182" y="2374725"/>
                <a:ext cx="78480" cy="15408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4BABB2C8-A435-12E7-1EF2-35E67DD73F10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758182" y="2366085"/>
                  <a:ext cx="961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167C7397-5E25-69A5-7170-5CAEE21D8DCC}"/>
                    </a:ext>
                  </a:extLst>
                </p14:cNvPr>
                <p14:cNvContentPartPr/>
                <p14:nvPr/>
              </p14:nvContentPartPr>
              <p14:xfrm>
                <a:off x="8967702" y="2304165"/>
                <a:ext cx="131400" cy="21204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167C7397-5E25-69A5-7170-5CAEE21D8DCC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959062" y="2295165"/>
                  <a:ext cx="1490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92E8D4C4-849A-DD23-CDE2-0575AF89DC27}"/>
                    </a:ext>
                  </a:extLst>
                </p14:cNvPr>
                <p14:cNvContentPartPr/>
                <p14:nvPr/>
              </p14:nvContentPartPr>
              <p14:xfrm>
                <a:off x="9133302" y="2443845"/>
                <a:ext cx="118440" cy="11952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92E8D4C4-849A-DD23-CDE2-0575AF89DC27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124302" y="2435205"/>
                  <a:ext cx="1360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8311EEFD-C4DE-9A63-B423-B3F099C1791C}"/>
                    </a:ext>
                  </a:extLst>
                </p14:cNvPr>
                <p14:cNvContentPartPr/>
                <p14:nvPr/>
              </p14:nvContentPartPr>
              <p14:xfrm>
                <a:off x="9707142" y="2121285"/>
                <a:ext cx="268920" cy="18972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8311EEFD-C4DE-9A63-B423-B3F099C1791C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698502" y="2112285"/>
                  <a:ext cx="2865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2DB2E824-8C35-8794-4261-254D743B3312}"/>
                    </a:ext>
                  </a:extLst>
                </p14:cNvPr>
                <p14:cNvContentPartPr/>
                <p14:nvPr/>
              </p14:nvContentPartPr>
              <p14:xfrm>
                <a:off x="10030782" y="2041365"/>
                <a:ext cx="146520" cy="22176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2DB2E824-8C35-8794-4261-254D743B3312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022142" y="2032365"/>
                  <a:ext cx="1641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E4177D51-C321-C742-4841-E2F1547ECE5B}"/>
                    </a:ext>
                  </a:extLst>
                </p14:cNvPr>
                <p14:cNvContentPartPr/>
                <p14:nvPr/>
              </p14:nvContentPartPr>
              <p14:xfrm>
                <a:off x="10253262" y="2115165"/>
                <a:ext cx="387720" cy="13644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E4177D51-C321-C742-4841-E2F1547ECE5B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244262" y="2106525"/>
                  <a:ext cx="4053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6C5400DA-36AC-750A-E47A-028A01EE166C}"/>
                    </a:ext>
                  </a:extLst>
                </p14:cNvPr>
                <p14:cNvContentPartPr/>
                <p14:nvPr/>
              </p14:nvContentPartPr>
              <p14:xfrm>
                <a:off x="10965702" y="1989525"/>
                <a:ext cx="240120" cy="26172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6C5400DA-36AC-750A-E47A-028A01EE166C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956702" y="1980885"/>
                  <a:ext cx="25776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79E9378F-FC70-4145-3EDB-AEBCC634AD5C}"/>
                    </a:ext>
                  </a:extLst>
                </p14:cNvPr>
                <p14:cNvContentPartPr/>
                <p14:nvPr/>
              </p14:nvContentPartPr>
              <p14:xfrm>
                <a:off x="11299782" y="2117685"/>
                <a:ext cx="85680" cy="12456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79E9378F-FC70-4145-3EDB-AEBCC634AD5C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1291142" y="2109045"/>
                  <a:ext cx="1033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346F2063-6529-F5C7-3437-47D07E7AA7CB}"/>
                    </a:ext>
                  </a:extLst>
                </p14:cNvPr>
                <p14:cNvContentPartPr/>
                <p14:nvPr/>
              </p14:nvContentPartPr>
              <p14:xfrm>
                <a:off x="9766182" y="2559765"/>
                <a:ext cx="152280" cy="25776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346F2063-6529-F5C7-3437-47D07E7AA7CB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757542" y="2550765"/>
                  <a:ext cx="1699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54E900C0-8A0A-F9C3-A8BF-2A48A3DFE8C7}"/>
                    </a:ext>
                  </a:extLst>
                </p14:cNvPr>
                <p14:cNvContentPartPr/>
                <p14:nvPr/>
              </p14:nvContentPartPr>
              <p14:xfrm>
                <a:off x="10011702" y="2555085"/>
                <a:ext cx="142560" cy="7524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54E900C0-8A0A-F9C3-A8BF-2A48A3DFE8C7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002702" y="2546085"/>
                  <a:ext cx="1602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8FFF3A5F-6D10-2240-B62A-C8E86595CD16}"/>
                    </a:ext>
                  </a:extLst>
                </p14:cNvPr>
                <p14:cNvContentPartPr/>
                <p14:nvPr/>
              </p14:nvContentPartPr>
              <p14:xfrm>
                <a:off x="10180182" y="2452485"/>
                <a:ext cx="73080" cy="19044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8FFF3A5F-6D10-2240-B62A-C8E86595CD16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171182" y="2443485"/>
                  <a:ext cx="907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38B02827-0D98-A615-B648-12554184968D}"/>
                    </a:ext>
                  </a:extLst>
                </p14:cNvPr>
                <p14:cNvContentPartPr/>
                <p14:nvPr/>
              </p14:nvContentPartPr>
              <p14:xfrm>
                <a:off x="10380702" y="2441685"/>
                <a:ext cx="101520" cy="26208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38B02827-0D98-A615-B648-12554184968D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372062" y="2433045"/>
                  <a:ext cx="11916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6C657448-2032-6824-934B-04B5EC8C5102}"/>
                    </a:ext>
                  </a:extLst>
                </p14:cNvPr>
                <p14:cNvContentPartPr/>
                <p14:nvPr/>
              </p14:nvContentPartPr>
              <p14:xfrm>
                <a:off x="10509582" y="2391645"/>
                <a:ext cx="271440" cy="19116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6C657448-2032-6824-934B-04B5EC8C5102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500582" y="2382645"/>
                  <a:ext cx="2890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82E3B20A-9697-CDF8-85D0-250FB6309A89}"/>
                    </a:ext>
                  </a:extLst>
                </p14:cNvPr>
                <p14:cNvContentPartPr/>
                <p14:nvPr/>
              </p14:nvContentPartPr>
              <p14:xfrm>
                <a:off x="10786782" y="2422245"/>
                <a:ext cx="144360" cy="15336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82E3B20A-9697-CDF8-85D0-250FB6309A89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778142" y="2413245"/>
                  <a:ext cx="1620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0D8FC14B-F19C-DB6D-742B-2C25BB64796B}"/>
                    </a:ext>
                  </a:extLst>
                </p14:cNvPr>
                <p14:cNvContentPartPr/>
                <p14:nvPr/>
              </p14:nvContentPartPr>
              <p14:xfrm>
                <a:off x="11105382" y="2371485"/>
                <a:ext cx="188640" cy="22356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0D8FC14B-F19C-DB6D-742B-2C25BB64796B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1096382" y="2362845"/>
                  <a:ext cx="2062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5927433F-F5DE-0EEA-BDCA-BF4CF619DDE7}"/>
                    </a:ext>
                  </a:extLst>
                </p14:cNvPr>
                <p14:cNvContentPartPr/>
                <p14:nvPr/>
              </p14:nvContentPartPr>
              <p14:xfrm>
                <a:off x="11290062" y="2510445"/>
                <a:ext cx="232200" cy="11124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5927433F-F5DE-0EEA-BDCA-BF4CF619DDE7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1281422" y="2501445"/>
                  <a:ext cx="2498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02F531FD-A8D0-641A-CD6C-E75D95EB843E}"/>
                    </a:ext>
                  </a:extLst>
                </p14:cNvPr>
                <p14:cNvContentPartPr/>
                <p14:nvPr/>
              </p14:nvContentPartPr>
              <p14:xfrm>
                <a:off x="10067142" y="2966205"/>
                <a:ext cx="135360" cy="13536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02F531FD-A8D0-641A-CD6C-E75D95EB843E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0058142" y="2957565"/>
                  <a:ext cx="1530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46F48802-4D3A-D349-9C27-EAD31C790BFB}"/>
                    </a:ext>
                  </a:extLst>
                </p14:cNvPr>
                <p14:cNvContentPartPr/>
                <p14:nvPr/>
              </p14:nvContentPartPr>
              <p14:xfrm>
                <a:off x="10228062" y="3009405"/>
                <a:ext cx="142920" cy="7236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46F48802-4D3A-D349-9C27-EAD31C790BFB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0219062" y="3000765"/>
                  <a:ext cx="1605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5B790348-414A-7556-AE0E-4B65B6BEFD67}"/>
                    </a:ext>
                  </a:extLst>
                </p14:cNvPr>
                <p14:cNvContentPartPr/>
                <p14:nvPr/>
              </p14:nvContentPartPr>
              <p14:xfrm>
                <a:off x="9910542" y="3151605"/>
                <a:ext cx="716760" cy="6372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5B790348-414A-7556-AE0E-4B65B6BEFD67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901902" y="3142965"/>
                  <a:ext cx="7344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60996234-D234-2937-90C1-75F1F136B9E8}"/>
                    </a:ext>
                  </a:extLst>
                </p14:cNvPr>
                <p14:cNvContentPartPr/>
                <p14:nvPr/>
              </p14:nvContentPartPr>
              <p14:xfrm>
                <a:off x="10806582" y="2993925"/>
                <a:ext cx="218160" cy="16200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60996234-D234-2937-90C1-75F1F136B9E8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0797582" y="2984925"/>
                  <a:ext cx="2358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D019EBC9-7CAB-0817-C024-C7C9D22D3D64}"/>
                    </a:ext>
                  </a:extLst>
                </p14:cNvPr>
                <p14:cNvContentPartPr/>
                <p14:nvPr/>
              </p14:nvContentPartPr>
              <p14:xfrm>
                <a:off x="11037342" y="2896365"/>
                <a:ext cx="71280" cy="8532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D019EBC9-7CAB-0817-C024-C7C9D22D3D64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1028702" y="2887725"/>
                  <a:ext cx="889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26AA3D41-6372-399E-7841-51D16EC72E31}"/>
                    </a:ext>
                  </a:extLst>
                </p14:cNvPr>
                <p14:cNvContentPartPr/>
                <p14:nvPr/>
              </p14:nvContentPartPr>
              <p14:xfrm>
                <a:off x="11079102" y="2998605"/>
                <a:ext cx="160200" cy="10332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26AA3D41-6372-399E-7841-51D16EC72E31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1070102" y="2989605"/>
                  <a:ext cx="1778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8A1692FC-B716-4771-D34B-8DFA20563FDD}"/>
                    </a:ext>
                  </a:extLst>
                </p14:cNvPr>
                <p14:cNvContentPartPr/>
                <p14:nvPr/>
              </p14:nvContentPartPr>
              <p14:xfrm>
                <a:off x="11295822" y="2853885"/>
                <a:ext cx="168120" cy="26964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8A1692FC-B716-4771-D34B-8DFA20563FDD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1287182" y="2844885"/>
                  <a:ext cx="1857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C16F26C6-9502-DED6-A597-290B44FA180E}"/>
                    </a:ext>
                  </a:extLst>
                </p14:cNvPr>
                <p14:cNvContentPartPr/>
                <p14:nvPr/>
              </p14:nvContentPartPr>
              <p14:xfrm>
                <a:off x="9917022" y="3376605"/>
                <a:ext cx="222120" cy="30420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C16F26C6-9502-DED6-A597-290B44FA180E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908382" y="3367605"/>
                  <a:ext cx="23976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4970DBBA-F95A-BE47-BD5C-68FA2C962287}"/>
                    </a:ext>
                  </a:extLst>
                </p14:cNvPr>
                <p14:cNvContentPartPr/>
                <p14:nvPr/>
              </p14:nvContentPartPr>
              <p14:xfrm>
                <a:off x="10195302" y="3271125"/>
                <a:ext cx="134280" cy="14472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4970DBBA-F95A-BE47-BD5C-68FA2C962287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0186662" y="3262485"/>
                  <a:ext cx="1519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BE18A019-35DB-FE7E-510D-C4F3B707596D}"/>
                    </a:ext>
                  </a:extLst>
                </p14:cNvPr>
                <p14:cNvContentPartPr/>
                <p14:nvPr/>
              </p14:nvContentPartPr>
              <p14:xfrm>
                <a:off x="7288302" y="2129565"/>
                <a:ext cx="193320" cy="17568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BE18A019-35DB-FE7E-510D-C4F3B707596D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279662" y="2120925"/>
                  <a:ext cx="2109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85ABE743-DC36-6CEA-B5D2-636DFC08C094}"/>
                    </a:ext>
                  </a:extLst>
                </p14:cNvPr>
                <p14:cNvContentPartPr/>
                <p14:nvPr/>
              </p14:nvContentPartPr>
              <p14:xfrm>
                <a:off x="7700502" y="2178525"/>
                <a:ext cx="276480" cy="1548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85ABE743-DC36-6CEA-B5D2-636DFC08C094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691862" y="2169525"/>
                  <a:ext cx="2941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299D457A-06F0-1CB2-C1E1-01BCEE988639}"/>
                    </a:ext>
                  </a:extLst>
                </p14:cNvPr>
                <p14:cNvContentPartPr/>
                <p14:nvPr/>
              </p14:nvContentPartPr>
              <p14:xfrm>
                <a:off x="7776102" y="2233605"/>
                <a:ext cx="212400" cy="3744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299D457A-06F0-1CB2-C1E1-01BCEE988639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767462" y="2224965"/>
                  <a:ext cx="2300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79C9C186-BD71-66F8-855D-2A3F12F84224}"/>
                    </a:ext>
                  </a:extLst>
                </p14:cNvPr>
                <p14:cNvContentPartPr/>
                <p14:nvPr/>
              </p14:nvContentPartPr>
              <p14:xfrm>
                <a:off x="7492422" y="1975125"/>
                <a:ext cx="186120" cy="18468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79C9C186-BD71-66F8-855D-2A3F12F84224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483422" y="1966125"/>
                  <a:ext cx="2037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129B510D-5530-3666-285B-C165B6ED31EF}"/>
                    </a:ext>
                  </a:extLst>
                </p14:cNvPr>
                <p14:cNvContentPartPr/>
                <p14:nvPr/>
              </p14:nvContentPartPr>
              <p14:xfrm>
                <a:off x="7565142" y="1939845"/>
                <a:ext cx="50760" cy="19836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129B510D-5530-3666-285B-C165B6ED31EF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556502" y="1931205"/>
                  <a:ext cx="684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E3BE0ED1-7F9F-5EC6-1301-4F08EF12CA7B}"/>
                    </a:ext>
                  </a:extLst>
                </p14:cNvPr>
                <p14:cNvContentPartPr/>
                <p14:nvPr/>
              </p14:nvContentPartPr>
              <p14:xfrm>
                <a:off x="10393662" y="3376605"/>
                <a:ext cx="151560" cy="33264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E3BE0ED1-7F9F-5EC6-1301-4F08EF12CA7B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0384662" y="3367965"/>
                  <a:ext cx="16920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62AEBDF7-8CAE-EA0B-0F1C-7D5AFE65C681}"/>
                    </a:ext>
                  </a:extLst>
                </p14:cNvPr>
                <p14:cNvContentPartPr/>
                <p14:nvPr/>
              </p14:nvContentPartPr>
              <p14:xfrm>
                <a:off x="10591662" y="3463365"/>
                <a:ext cx="200520" cy="17280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62AEBDF7-8CAE-EA0B-0F1C-7D5AFE65C681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0582662" y="3454725"/>
                  <a:ext cx="2181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B32EAEEF-BC52-9C3C-69C4-1B0472581096}"/>
                    </a:ext>
                  </a:extLst>
                </p14:cNvPr>
                <p14:cNvContentPartPr/>
                <p14:nvPr/>
              </p14:nvContentPartPr>
              <p14:xfrm>
                <a:off x="10804062" y="3337005"/>
                <a:ext cx="109080" cy="17784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B32EAEEF-BC52-9C3C-69C4-1B0472581096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795422" y="3328365"/>
                  <a:ext cx="1267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A5817722-1B7A-2452-FC8F-F2777D0B0AE7}"/>
                    </a:ext>
                  </a:extLst>
                </p14:cNvPr>
                <p14:cNvContentPartPr/>
                <p14:nvPr/>
              </p14:nvContentPartPr>
              <p14:xfrm>
                <a:off x="10903422" y="3297405"/>
                <a:ext cx="113760" cy="42156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A5817722-1B7A-2452-FC8F-F2777D0B0AE7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894782" y="3288765"/>
                  <a:ext cx="13140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19900633-59F5-ABB9-BA0C-BEF90C525A7B}"/>
                    </a:ext>
                  </a:extLst>
                </p14:cNvPr>
                <p14:cNvContentPartPr/>
                <p14:nvPr/>
              </p14:nvContentPartPr>
              <p14:xfrm>
                <a:off x="11151462" y="3505845"/>
                <a:ext cx="207720" cy="828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19900633-59F5-ABB9-BA0C-BEF90C525A7B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1142462" y="3496845"/>
                  <a:ext cx="2253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CB0AC09C-764B-364E-F01D-C2E3C664215A}"/>
                    </a:ext>
                  </a:extLst>
                </p14:cNvPr>
                <p14:cNvContentPartPr/>
                <p14:nvPr/>
              </p14:nvContentPartPr>
              <p14:xfrm>
                <a:off x="11192142" y="3556245"/>
                <a:ext cx="204840" cy="2232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CB0AC09C-764B-364E-F01D-C2E3C664215A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1183142" y="3547245"/>
                  <a:ext cx="2224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F1C6D218-0BA0-4029-F983-851CC5A5B4B0}"/>
                    </a:ext>
                  </a:extLst>
                </p14:cNvPr>
                <p14:cNvContentPartPr/>
                <p14:nvPr/>
              </p14:nvContentPartPr>
              <p14:xfrm>
                <a:off x="11481942" y="3475245"/>
                <a:ext cx="204120" cy="17820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F1C6D218-0BA0-4029-F983-851CC5A5B4B0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1473302" y="3466605"/>
                  <a:ext cx="2217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8443BDED-DF7D-C413-D77A-D7B95D1CC960}"/>
                    </a:ext>
                  </a:extLst>
                </p14:cNvPr>
                <p14:cNvContentPartPr/>
                <p14:nvPr/>
              </p14:nvContentPartPr>
              <p14:xfrm>
                <a:off x="513102" y="2313885"/>
                <a:ext cx="201960" cy="1548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8443BDED-DF7D-C413-D77A-D7B95D1CC960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504462" y="2304885"/>
                  <a:ext cx="2196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6F9C0572-CB29-411E-E7D1-A129A5BB0781}"/>
                    </a:ext>
                  </a:extLst>
                </p14:cNvPr>
                <p14:cNvContentPartPr/>
                <p14:nvPr/>
              </p14:nvContentPartPr>
              <p14:xfrm>
                <a:off x="502302" y="2246925"/>
                <a:ext cx="328680" cy="20664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6F9C0572-CB29-411E-E7D1-A129A5BB0781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493302" y="2237925"/>
                  <a:ext cx="3463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FB0B6619-70BF-8C59-0964-AFCB6A54658B}"/>
                    </a:ext>
                  </a:extLst>
                </p14:cNvPr>
                <p14:cNvContentPartPr/>
                <p14:nvPr/>
              </p14:nvContentPartPr>
              <p14:xfrm>
                <a:off x="962742" y="2299125"/>
                <a:ext cx="268200" cy="13644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FB0B6619-70BF-8C59-0964-AFCB6A54658B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954102" y="2290485"/>
                  <a:ext cx="2858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7AA73C78-7DA6-DF5B-D569-60BE51A8289C}"/>
                    </a:ext>
                  </a:extLst>
                </p14:cNvPr>
                <p14:cNvContentPartPr/>
                <p14:nvPr/>
              </p14:nvContentPartPr>
              <p14:xfrm>
                <a:off x="1218342" y="2253045"/>
                <a:ext cx="61200" cy="3096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7AA73C78-7DA6-DF5B-D569-60BE51A8289C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209342" y="2244045"/>
                  <a:ext cx="788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7FEAB3E6-7266-83FC-5D6F-A6BEB1BC1C6B}"/>
                    </a:ext>
                  </a:extLst>
                </p14:cNvPr>
                <p14:cNvContentPartPr/>
                <p14:nvPr/>
              </p14:nvContentPartPr>
              <p14:xfrm>
                <a:off x="1315182" y="2296245"/>
                <a:ext cx="94320" cy="14616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7FEAB3E6-7266-83FC-5D6F-A6BEB1BC1C6B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306542" y="2287245"/>
                  <a:ext cx="1119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3BCEC72D-B69B-DE8D-D493-72ED9BDFFD4A}"/>
                    </a:ext>
                  </a:extLst>
                </p14:cNvPr>
                <p14:cNvContentPartPr/>
                <p14:nvPr/>
              </p14:nvContentPartPr>
              <p14:xfrm>
                <a:off x="1437582" y="2235045"/>
                <a:ext cx="355680" cy="14544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3BCEC72D-B69B-DE8D-D493-72ED9BDFFD4A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428942" y="2226045"/>
                  <a:ext cx="3733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A57E919C-90CD-08E9-B2EA-C746BADF6250}"/>
                    </a:ext>
                  </a:extLst>
                </p14:cNvPr>
                <p14:cNvContentPartPr/>
                <p14:nvPr/>
              </p14:nvContentPartPr>
              <p14:xfrm>
                <a:off x="2020782" y="2224965"/>
                <a:ext cx="257760" cy="15876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A57E919C-90CD-08E9-B2EA-C746BADF6250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2012142" y="2216325"/>
                  <a:ext cx="2754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40C46180-AC29-172D-1519-817185499BC5}"/>
                    </a:ext>
                  </a:extLst>
                </p14:cNvPr>
                <p14:cNvContentPartPr/>
                <p14:nvPr/>
              </p14:nvContentPartPr>
              <p14:xfrm>
                <a:off x="2279262" y="2259525"/>
                <a:ext cx="142560" cy="11844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40C46180-AC29-172D-1519-817185499BC5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2270262" y="2250885"/>
                  <a:ext cx="1602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6092C834-972C-DE45-FB7E-614839DA955E}"/>
                    </a:ext>
                  </a:extLst>
                </p14:cNvPr>
                <p14:cNvContentPartPr/>
                <p14:nvPr/>
              </p14:nvContentPartPr>
              <p14:xfrm>
                <a:off x="2717742" y="2287605"/>
                <a:ext cx="228600" cy="9900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6092C834-972C-DE45-FB7E-614839DA955E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2708742" y="2278965"/>
                  <a:ext cx="2462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FCC19A5B-DC02-390A-9430-78CBCAA59980}"/>
                    </a:ext>
                  </a:extLst>
                </p14:cNvPr>
                <p14:cNvContentPartPr/>
                <p14:nvPr/>
              </p14:nvContentPartPr>
              <p14:xfrm>
                <a:off x="2975502" y="2308125"/>
                <a:ext cx="144360" cy="22968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FCC19A5B-DC02-390A-9430-78CBCAA59980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2966502" y="2299125"/>
                  <a:ext cx="1620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E897226B-AF67-C64E-1AB7-63A419BDE8C9}"/>
                    </a:ext>
                  </a:extLst>
                </p14:cNvPr>
                <p14:cNvContentPartPr/>
                <p14:nvPr/>
              </p14:nvContentPartPr>
              <p14:xfrm>
                <a:off x="3163782" y="2314965"/>
                <a:ext cx="248760" cy="8532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E897226B-AF67-C64E-1AB7-63A419BDE8C9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3155142" y="2306325"/>
                  <a:ext cx="2664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2C9C70D5-ACBA-1ED4-A6B2-9178AF7D7EB4}"/>
                    </a:ext>
                  </a:extLst>
                </p14:cNvPr>
                <p14:cNvContentPartPr/>
                <p14:nvPr/>
              </p14:nvContentPartPr>
              <p14:xfrm>
                <a:off x="3480942" y="2282565"/>
                <a:ext cx="181080" cy="10440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2C9C70D5-ACBA-1ED4-A6B2-9178AF7D7EB4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3471942" y="2273925"/>
                  <a:ext cx="1987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257BBCBB-C37B-9388-3EE8-35C6ABE1D672}"/>
                    </a:ext>
                  </a:extLst>
                </p14:cNvPr>
                <p14:cNvContentPartPr/>
                <p14:nvPr/>
              </p14:nvContentPartPr>
              <p14:xfrm>
                <a:off x="3742662" y="2305965"/>
                <a:ext cx="282240" cy="7812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257BBCBB-C37B-9388-3EE8-35C6ABE1D672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3733662" y="2297325"/>
                  <a:ext cx="2998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DEA375BF-2E71-AC56-D86D-0E1A334C5053}"/>
                    </a:ext>
                  </a:extLst>
                </p14:cNvPr>
                <p14:cNvContentPartPr/>
                <p14:nvPr/>
              </p14:nvContentPartPr>
              <p14:xfrm>
                <a:off x="4072062" y="2311005"/>
                <a:ext cx="99000" cy="6480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DEA375BF-2E71-AC56-D86D-0E1A334C5053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4063422" y="2302365"/>
                  <a:ext cx="1166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D3A308ED-6031-CC0F-F5F0-E4F89365A97D}"/>
                    </a:ext>
                  </a:extLst>
                </p14:cNvPr>
                <p14:cNvContentPartPr/>
                <p14:nvPr/>
              </p14:nvContentPartPr>
              <p14:xfrm>
                <a:off x="4226502" y="2292285"/>
                <a:ext cx="140040" cy="8136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D3A308ED-6031-CC0F-F5F0-E4F89365A97D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4217862" y="2283285"/>
                  <a:ext cx="1576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A49F174A-FA97-53B9-CB6C-E909B437D86E}"/>
                    </a:ext>
                  </a:extLst>
                </p14:cNvPr>
                <p14:cNvContentPartPr/>
                <p14:nvPr/>
              </p14:nvContentPartPr>
              <p14:xfrm>
                <a:off x="4679382" y="2134605"/>
                <a:ext cx="14400" cy="1764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A49F174A-FA97-53B9-CB6C-E909B437D86E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4670742" y="2125965"/>
                  <a:ext cx="320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2213E2AC-C6F1-DB38-BA7A-A53E7EB05C3F}"/>
                    </a:ext>
                  </a:extLst>
                </p14:cNvPr>
                <p14:cNvContentPartPr/>
                <p14:nvPr/>
              </p14:nvContentPartPr>
              <p14:xfrm>
                <a:off x="4576782" y="2300565"/>
                <a:ext cx="269640" cy="6804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2213E2AC-C6F1-DB38-BA7A-A53E7EB05C3F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4568142" y="2291925"/>
                  <a:ext cx="2872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F8CEDC13-0999-6846-08C6-D28D02AFD841}"/>
                    </a:ext>
                  </a:extLst>
                </p14:cNvPr>
                <p14:cNvContentPartPr/>
                <p14:nvPr/>
              </p14:nvContentPartPr>
              <p14:xfrm>
                <a:off x="4998342" y="2305245"/>
                <a:ext cx="330120" cy="21528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F8CEDC13-0999-6846-08C6-D28D02AFD841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4989702" y="2296245"/>
                  <a:ext cx="3477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B275A323-2268-45B4-820C-108A0C38A6B4}"/>
                    </a:ext>
                  </a:extLst>
                </p14:cNvPr>
                <p14:cNvContentPartPr/>
                <p14:nvPr/>
              </p14:nvContentPartPr>
              <p14:xfrm>
                <a:off x="933942" y="1757685"/>
                <a:ext cx="191880" cy="19620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B275A323-2268-45B4-820C-108A0C38A6B4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924942" y="1749045"/>
                  <a:ext cx="2095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F7E7BB67-F6E0-9226-504F-919BB694C259}"/>
                    </a:ext>
                  </a:extLst>
                </p14:cNvPr>
                <p14:cNvContentPartPr/>
                <p14:nvPr/>
              </p14:nvContentPartPr>
              <p14:xfrm>
                <a:off x="1518582" y="1847685"/>
                <a:ext cx="180000" cy="1764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F7E7BB67-F6E0-9226-504F-919BB694C259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509942" y="1839045"/>
                  <a:ext cx="1976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95D4EFB0-EAC4-224C-DE59-E089D8410DF5}"/>
                    </a:ext>
                  </a:extLst>
                </p14:cNvPr>
                <p14:cNvContentPartPr/>
                <p14:nvPr/>
              </p14:nvContentPartPr>
              <p14:xfrm>
                <a:off x="1541982" y="1900245"/>
                <a:ext cx="126720" cy="1188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95D4EFB0-EAC4-224C-DE59-E089D8410DF5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533342" y="1891605"/>
                  <a:ext cx="1443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26484ECC-1446-2196-BD14-7C45EF9457B3}"/>
                    </a:ext>
                  </a:extLst>
                </p14:cNvPr>
                <p14:cNvContentPartPr/>
                <p14:nvPr/>
              </p14:nvContentPartPr>
              <p14:xfrm>
                <a:off x="1871742" y="1666245"/>
                <a:ext cx="23760" cy="39312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26484ECC-1446-2196-BD14-7C45EF9457B3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862742" y="1657245"/>
                  <a:ext cx="4140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BD16ED6F-03BC-30CB-9B83-8303DA7750C5}"/>
                    </a:ext>
                  </a:extLst>
                </p14:cNvPr>
                <p14:cNvContentPartPr/>
                <p14:nvPr/>
              </p14:nvContentPartPr>
              <p14:xfrm>
                <a:off x="3629982" y="1714125"/>
                <a:ext cx="18000" cy="29232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BD16ED6F-03BC-30CB-9B83-8303DA7750C5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3621342" y="1705125"/>
                  <a:ext cx="3564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22F1D752-468F-274B-20BE-1C7F3B8C17C7}"/>
                    </a:ext>
                  </a:extLst>
                </p14:cNvPr>
                <p14:cNvContentPartPr/>
                <p14:nvPr/>
              </p14:nvContentPartPr>
              <p14:xfrm>
                <a:off x="1916382" y="1818885"/>
                <a:ext cx="139680" cy="8604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22F1D752-468F-274B-20BE-1C7F3B8C17C7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907382" y="1809885"/>
                  <a:ext cx="1573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5CAFBA4E-64D2-C1F6-D870-99065586F461}"/>
                    </a:ext>
                  </a:extLst>
                </p14:cNvPr>
                <p14:cNvContentPartPr/>
                <p14:nvPr/>
              </p14:nvContentPartPr>
              <p14:xfrm>
                <a:off x="2084862" y="1721325"/>
                <a:ext cx="100800" cy="16992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5CAFBA4E-64D2-C1F6-D870-99065586F461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2075862" y="1712325"/>
                  <a:ext cx="1184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1BAC5C57-FF11-7280-F194-CF189D043603}"/>
                    </a:ext>
                  </a:extLst>
                </p14:cNvPr>
                <p14:cNvContentPartPr/>
                <p14:nvPr/>
              </p14:nvContentPartPr>
              <p14:xfrm>
                <a:off x="2185662" y="1894125"/>
                <a:ext cx="97200" cy="9360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1BAC5C57-FF11-7280-F194-CF189D043603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2176662" y="1885125"/>
                  <a:ext cx="1148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113C8A29-85DA-9D8E-4647-8D2A44DB26F4}"/>
                    </a:ext>
                  </a:extLst>
                </p14:cNvPr>
                <p14:cNvContentPartPr/>
                <p14:nvPr/>
              </p14:nvContentPartPr>
              <p14:xfrm>
                <a:off x="2363862" y="1843005"/>
                <a:ext cx="117000" cy="1080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113C8A29-85DA-9D8E-4647-8D2A44DB26F4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2354862" y="1834365"/>
                  <a:ext cx="1346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B6C29F7E-AC07-1472-1201-06E1D236BE22}"/>
                    </a:ext>
                  </a:extLst>
                </p14:cNvPr>
                <p14:cNvContentPartPr/>
                <p14:nvPr/>
              </p14:nvContentPartPr>
              <p14:xfrm>
                <a:off x="2405982" y="1798725"/>
                <a:ext cx="28800" cy="15912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B6C29F7E-AC07-1472-1201-06E1D236BE22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2397342" y="1790085"/>
                  <a:ext cx="464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C3CDC9A2-67BC-4E39-0045-52A312CB0C56}"/>
                    </a:ext>
                  </a:extLst>
                </p14:cNvPr>
                <p14:cNvContentPartPr/>
                <p14:nvPr/>
              </p14:nvContentPartPr>
              <p14:xfrm>
                <a:off x="2664102" y="1830765"/>
                <a:ext cx="720" cy="252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C3CDC9A2-67BC-4E39-0045-52A312CB0C5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655462" y="1821765"/>
                  <a:ext cx="183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F40C5D2F-54E8-E5C8-94F4-C8E064318AFA}"/>
                    </a:ext>
                  </a:extLst>
                </p14:cNvPr>
                <p14:cNvContentPartPr/>
                <p14:nvPr/>
              </p14:nvContentPartPr>
              <p14:xfrm>
                <a:off x="2553582" y="1835445"/>
                <a:ext cx="138240" cy="8928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F40C5D2F-54E8-E5C8-94F4-C8E064318AFA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2544582" y="1826445"/>
                  <a:ext cx="1558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9B985D8D-E3CD-2674-7089-EF5306762B79}"/>
                    </a:ext>
                  </a:extLst>
                </p14:cNvPr>
                <p14:cNvContentPartPr/>
                <p14:nvPr/>
              </p14:nvContentPartPr>
              <p14:xfrm>
                <a:off x="2715942" y="1710165"/>
                <a:ext cx="91080" cy="21960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9B985D8D-E3CD-2674-7089-EF5306762B79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2706942" y="1701165"/>
                  <a:ext cx="1087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613B4A5E-6CB1-5C95-7548-4FFD36E5CB7F}"/>
                    </a:ext>
                  </a:extLst>
                </p14:cNvPr>
                <p14:cNvContentPartPr/>
                <p14:nvPr/>
              </p14:nvContentPartPr>
              <p14:xfrm>
                <a:off x="2792982" y="1899165"/>
                <a:ext cx="96840" cy="13176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613B4A5E-6CB1-5C95-7548-4FFD36E5CB7F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2783982" y="1890525"/>
                  <a:ext cx="1144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1B800F51-E4D1-C93E-BB4B-424B601FEAAC}"/>
                    </a:ext>
                  </a:extLst>
                </p14:cNvPr>
                <p14:cNvContentPartPr/>
                <p14:nvPr/>
              </p14:nvContentPartPr>
              <p14:xfrm>
                <a:off x="2979822" y="1871805"/>
                <a:ext cx="114840" cy="1008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1B800F51-E4D1-C93E-BB4B-424B601FEAAC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2970822" y="1862805"/>
                  <a:ext cx="1324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ABD0177B-8E3E-BF29-45F5-B29A692A84D6}"/>
                    </a:ext>
                  </a:extLst>
                </p14:cNvPr>
                <p14:cNvContentPartPr/>
                <p14:nvPr/>
              </p14:nvContentPartPr>
              <p14:xfrm>
                <a:off x="3232542" y="1753725"/>
                <a:ext cx="118800" cy="20844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ABD0177B-8E3E-BF29-45F5-B29A692A84D6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3223902" y="1744725"/>
                  <a:ext cx="1364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6B176AE0-73A7-599D-6007-A8B2A1E3761E}"/>
                    </a:ext>
                  </a:extLst>
                </p14:cNvPr>
                <p14:cNvContentPartPr/>
                <p14:nvPr/>
              </p14:nvContentPartPr>
              <p14:xfrm>
                <a:off x="3351702" y="1894485"/>
                <a:ext cx="122400" cy="15948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6B176AE0-73A7-599D-6007-A8B2A1E3761E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3343062" y="1885845"/>
                  <a:ext cx="1400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965BB116-8F81-BAB7-DED0-C47C7A33A9C8}"/>
                    </a:ext>
                  </a:extLst>
                </p14:cNvPr>
                <p14:cNvContentPartPr/>
                <p14:nvPr/>
              </p14:nvContentPartPr>
              <p14:xfrm>
                <a:off x="4009422" y="1836525"/>
                <a:ext cx="211320" cy="1296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965BB116-8F81-BAB7-DED0-C47C7A33A9C8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4000422" y="1827525"/>
                  <a:ext cx="2289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8C7751DD-4F3C-BF0E-BA9B-CF5D9FD884C5}"/>
                    </a:ext>
                  </a:extLst>
                </p14:cNvPr>
                <p14:cNvContentPartPr/>
                <p14:nvPr/>
              </p14:nvContentPartPr>
              <p14:xfrm>
                <a:off x="4034262" y="1880805"/>
                <a:ext cx="167400" cy="1764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8C7751DD-4F3C-BF0E-BA9B-CF5D9FD884C5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4025262" y="1871805"/>
                  <a:ext cx="1850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779EC754-06FB-DF93-2CF6-60199A41F43A}"/>
                    </a:ext>
                  </a:extLst>
                </p14:cNvPr>
                <p14:cNvContentPartPr/>
                <p14:nvPr/>
              </p14:nvContentPartPr>
              <p14:xfrm>
                <a:off x="4222182" y="1781085"/>
                <a:ext cx="188280" cy="21168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779EC754-06FB-DF93-2CF6-60199A41F43A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4213542" y="1772445"/>
                  <a:ext cx="2059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3428CD73-EF10-4187-675F-19DDBEFD060D}"/>
                    </a:ext>
                  </a:extLst>
                </p14:cNvPr>
                <p14:cNvContentPartPr/>
                <p14:nvPr/>
              </p14:nvContentPartPr>
              <p14:xfrm>
                <a:off x="804342" y="1996725"/>
                <a:ext cx="2586600" cy="14184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3428CD73-EF10-4187-675F-19DDBEFD060D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795702" y="1988085"/>
                  <a:ext cx="26042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7EBA4B02-342E-CCE7-15AD-9381B25DD806}"/>
                    </a:ext>
                  </a:extLst>
                </p14:cNvPr>
                <p14:cNvContentPartPr/>
                <p14:nvPr/>
              </p14:nvContentPartPr>
              <p14:xfrm>
                <a:off x="1217262" y="2094645"/>
                <a:ext cx="362880" cy="720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7EBA4B02-342E-CCE7-15AD-9381B25DD806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208262" y="2085645"/>
                  <a:ext cx="3805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B18EE3CA-F596-A865-5ECA-D9168D1EF580}"/>
                    </a:ext>
                  </a:extLst>
                </p14:cNvPr>
                <p14:cNvContentPartPr/>
                <p14:nvPr/>
              </p14:nvContentPartPr>
              <p14:xfrm>
                <a:off x="2057142" y="2085645"/>
                <a:ext cx="1794240" cy="2628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B18EE3CA-F596-A865-5ECA-D9168D1EF580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2048142" y="2077005"/>
                  <a:ext cx="18118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78DA4CAB-06B3-64D9-CB36-32B011E078E8}"/>
                    </a:ext>
                  </a:extLst>
                </p14:cNvPr>
                <p14:cNvContentPartPr/>
                <p14:nvPr/>
              </p14:nvContentPartPr>
              <p14:xfrm>
                <a:off x="3428382" y="2772525"/>
                <a:ext cx="95040" cy="4896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78DA4CAB-06B3-64D9-CB36-32B011E078E8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3419382" y="2763525"/>
                  <a:ext cx="1126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0C9B26DF-4272-4D6B-537F-AD22BA68A9B7}"/>
                    </a:ext>
                  </a:extLst>
                </p14:cNvPr>
                <p14:cNvContentPartPr/>
                <p14:nvPr/>
              </p14:nvContentPartPr>
              <p14:xfrm>
                <a:off x="3587862" y="2654085"/>
                <a:ext cx="110880" cy="15804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0C9B26DF-4272-4D6B-537F-AD22BA68A9B7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3578862" y="2645445"/>
                  <a:ext cx="1285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49C89730-66BA-D3CC-0D3A-ED77E7D30DD5}"/>
                    </a:ext>
                  </a:extLst>
                </p14:cNvPr>
                <p14:cNvContentPartPr/>
                <p14:nvPr/>
              </p14:nvContentPartPr>
              <p14:xfrm>
                <a:off x="3763902" y="2641845"/>
                <a:ext cx="69120" cy="19512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49C89730-66BA-D3CC-0D3A-ED77E7D30DD5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3755262" y="2633205"/>
                  <a:ext cx="867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6C53DB80-1CA2-B5FE-B305-3F0A727283C4}"/>
                    </a:ext>
                  </a:extLst>
                </p14:cNvPr>
                <p14:cNvContentPartPr/>
                <p14:nvPr/>
              </p14:nvContentPartPr>
              <p14:xfrm>
                <a:off x="3897822" y="2752365"/>
                <a:ext cx="446040" cy="6336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6C53DB80-1CA2-B5FE-B305-3F0A727283C4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3889182" y="2743365"/>
                  <a:ext cx="4636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0168F5C1-BAF3-12C3-5BF7-FE12D3B0B55F}"/>
                    </a:ext>
                  </a:extLst>
                </p14:cNvPr>
                <p14:cNvContentPartPr/>
                <p14:nvPr/>
              </p14:nvContentPartPr>
              <p14:xfrm>
                <a:off x="4277262" y="2614125"/>
                <a:ext cx="37800" cy="1656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0168F5C1-BAF3-12C3-5BF7-FE12D3B0B55F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4268622" y="2605485"/>
                  <a:ext cx="554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6CAD2999-16EE-119B-B0A0-02F4AFE4861B}"/>
                    </a:ext>
                  </a:extLst>
                </p14:cNvPr>
                <p14:cNvContentPartPr/>
                <p14:nvPr/>
              </p14:nvContentPartPr>
              <p14:xfrm>
                <a:off x="745302" y="2745165"/>
                <a:ext cx="234000" cy="1224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6CAD2999-16EE-119B-B0A0-02F4AFE4861B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736662" y="2736165"/>
                  <a:ext cx="2516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0CA6AE3A-85D8-3D65-CB33-691B33D38349}"/>
                    </a:ext>
                  </a:extLst>
                </p14:cNvPr>
                <p14:cNvContentPartPr/>
                <p14:nvPr/>
              </p14:nvContentPartPr>
              <p14:xfrm>
                <a:off x="756822" y="2799525"/>
                <a:ext cx="191880" cy="1080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0CA6AE3A-85D8-3D65-CB33-691B33D38349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748182" y="2790885"/>
                  <a:ext cx="2095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A7ECD979-4F3E-D6AF-F695-AFDF30F4CB06}"/>
                    </a:ext>
                  </a:extLst>
                </p14:cNvPr>
                <p14:cNvContentPartPr/>
                <p14:nvPr/>
              </p14:nvContentPartPr>
              <p14:xfrm>
                <a:off x="992262" y="2655525"/>
                <a:ext cx="128880" cy="17964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A7ECD979-4F3E-D6AF-F695-AFDF30F4CB06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983262" y="2646525"/>
                  <a:ext cx="1465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394B1A8A-5320-8F76-423D-F5BCAAD7D55B}"/>
                    </a:ext>
                  </a:extLst>
                </p14:cNvPr>
                <p14:cNvContentPartPr/>
                <p14:nvPr/>
              </p14:nvContentPartPr>
              <p14:xfrm>
                <a:off x="1347222" y="2735445"/>
                <a:ext cx="171360" cy="10368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394B1A8A-5320-8F76-423D-F5BCAAD7D55B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338222" y="2726805"/>
                  <a:ext cx="1890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F7FAD1D1-84DE-FBCA-DD58-982FA5BE8531}"/>
                    </a:ext>
                  </a:extLst>
                </p14:cNvPr>
                <p14:cNvContentPartPr/>
                <p14:nvPr/>
              </p14:nvContentPartPr>
              <p14:xfrm>
                <a:off x="1597422" y="2732565"/>
                <a:ext cx="95400" cy="24372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F7FAD1D1-84DE-FBCA-DD58-982FA5BE8531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588782" y="2723925"/>
                  <a:ext cx="11304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49103E32-5905-B729-5B07-F5BF996381E1}"/>
                    </a:ext>
                  </a:extLst>
                </p14:cNvPr>
                <p14:cNvContentPartPr/>
                <p14:nvPr/>
              </p14:nvContentPartPr>
              <p14:xfrm>
                <a:off x="1745382" y="2759925"/>
                <a:ext cx="466200" cy="8712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49103E32-5905-B729-5B07-F5BF996381E1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1736742" y="2751285"/>
                  <a:ext cx="4838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A64F6FF0-9F8C-AA6E-6C0B-C17586D700B8}"/>
                    </a:ext>
                  </a:extLst>
                </p14:cNvPr>
                <p14:cNvContentPartPr/>
                <p14:nvPr/>
              </p14:nvContentPartPr>
              <p14:xfrm>
                <a:off x="2146782" y="2661645"/>
                <a:ext cx="18000" cy="1908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A64F6FF0-9F8C-AA6E-6C0B-C17586D700B8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2137782" y="2653005"/>
                  <a:ext cx="356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1C487C82-41E8-27E2-8ABC-449C275E008E}"/>
                    </a:ext>
                  </a:extLst>
                </p14:cNvPr>
                <p14:cNvContentPartPr/>
                <p14:nvPr/>
              </p14:nvContentPartPr>
              <p14:xfrm>
                <a:off x="2535222" y="2789445"/>
                <a:ext cx="109800" cy="22968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1C487C82-41E8-27E2-8ABC-449C275E008E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2526222" y="2780445"/>
                  <a:ext cx="1274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4AEB8CD7-CB60-4A97-2026-24729691A7BC}"/>
                    </a:ext>
                  </a:extLst>
                </p14:cNvPr>
                <p14:cNvContentPartPr/>
                <p14:nvPr/>
              </p14:nvContentPartPr>
              <p14:xfrm>
                <a:off x="2726742" y="2797725"/>
                <a:ext cx="284040" cy="4104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4AEB8CD7-CB60-4A97-2026-24729691A7BC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2718102" y="2788725"/>
                  <a:ext cx="3016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B941B99D-7716-4DA1-55CC-B96E2BF8DD48}"/>
                    </a:ext>
                  </a:extLst>
                </p14:cNvPr>
                <p14:cNvContentPartPr/>
                <p14:nvPr/>
              </p14:nvContentPartPr>
              <p14:xfrm>
                <a:off x="1799022" y="3110205"/>
                <a:ext cx="175680" cy="12420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B941B99D-7716-4DA1-55CC-B96E2BF8DD48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790382" y="3101205"/>
                  <a:ext cx="1933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E9A25C13-ECCC-5800-DE7F-E783C1637EED}"/>
                    </a:ext>
                  </a:extLst>
                </p14:cNvPr>
                <p14:cNvContentPartPr/>
                <p14:nvPr/>
              </p14:nvContentPartPr>
              <p14:xfrm>
                <a:off x="2193222" y="3043965"/>
                <a:ext cx="375840" cy="17424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E9A25C13-ECCC-5800-DE7F-E783C1637EED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2184582" y="3034965"/>
                  <a:ext cx="3934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85B0936C-7D1F-1A60-27A0-CC9B8488C936}"/>
                    </a:ext>
                  </a:extLst>
                </p14:cNvPr>
                <p14:cNvContentPartPr/>
                <p14:nvPr/>
              </p14:nvContentPartPr>
              <p14:xfrm>
                <a:off x="2484462" y="3095445"/>
                <a:ext cx="41040" cy="1296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85B0936C-7D1F-1A60-27A0-CC9B8488C936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2475822" y="3086445"/>
                  <a:ext cx="586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9506981C-2406-D022-F57C-F47412F1A87E}"/>
                    </a:ext>
                  </a:extLst>
                </p14:cNvPr>
                <p14:cNvContentPartPr/>
                <p14:nvPr/>
              </p14:nvContentPartPr>
              <p14:xfrm>
                <a:off x="2655462" y="3102285"/>
                <a:ext cx="101160" cy="12420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9506981C-2406-D022-F57C-F47412F1A87E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2646462" y="3093285"/>
                  <a:ext cx="1188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8FA18B6F-7D4E-1B0C-AAE0-AF0F7661A74E}"/>
                    </a:ext>
                  </a:extLst>
                </p14:cNvPr>
                <p14:cNvContentPartPr/>
                <p14:nvPr/>
              </p14:nvContentPartPr>
              <p14:xfrm>
                <a:off x="2778942" y="3083925"/>
                <a:ext cx="349560" cy="10296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8FA18B6F-7D4E-1B0C-AAE0-AF0F7661A74E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2770302" y="3074925"/>
                  <a:ext cx="3672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AD0A9684-D7B4-4687-A11D-AD597DFB7D95}"/>
                    </a:ext>
                  </a:extLst>
                </p14:cNvPr>
                <p14:cNvContentPartPr/>
                <p14:nvPr/>
              </p14:nvContentPartPr>
              <p14:xfrm>
                <a:off x="3520902" y="3041445"/>
                <a:ext cx="331920" cy="15012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AD0A9684-D7B4-4687-A11D-AD597DFB7D95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3511902" y="3032805"/>
                  <a:ext cx="3495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F11EF965-DE9A-0B75-C058-EB31479C13E5}"/>
                    </a:ext>
                  </a:extLst>
                </p14:cNvPr>
                <p14:cNvContentPartPr/>
                <p14:nvPr/>
              </p14:nvContentPartPr>
              <p14:xfrm>
                <a:off x="3877662" y="3058365"/>
                <a:ext cx="172080" cy="21816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F11EF965-DE9A-0B75-C058-EB31479C13E5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3869022" y="3049725"/>
                  <a:ext cx="1897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2810F62A-5996-D59A-A2CE-31B32DE68C13}"/>
                    </a:ext>
                  </a:extLst>
                </p14:cNvPr>
                <p14:cNvContentPartPr/>
                <p14:nvPr/>
              </p14:nvContentPartPr>
              <p14:xfrm>
                <a:off x="4108062" y="3059445"/>
                <a:ext cx="330840" cy="8532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2810F62A-5996-D59A-A2CE-31B32DE68C13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4099422" y="3050805"/>
                  <a:ext cx="3484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F910A5AB-56A7-CEB6-4160-ED8099B9C328}"/>
                    </a:ext>
                  </a:extLst>
                </p14:cNvPr>
                <p14:cNvContentPartPr/>
                <p14:nvPr/>
              </p14:nvContentPartPr>
              <p14:xfrm>
                <a:off x="4545462" y="3014445"/>
                <a:ext cx="480240" cy="10836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F910A5AB-56A7-CEB6-4160-ED8099B9C328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4536462" y="3005445"/>
                  <a:ext cx="4978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948B838A-BB5B-E898-82DE-F80CA4148364}"/>
                    </a:ext>
                  </a:extLst>
                </p14:cNvPr>
                <p14:cNvContentPartPr/>
                <p14:nvPr/>
              </p14:nvContentPartPr>
              <p14:xfrm>
                <a:off x="5084022" y="3038565"/>
                <a:ext cx="49680" cy="2520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948B838A-BB5B-E898-82DE-F80CA4148364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5075022" y="3029925"/>
                  <a:ext cx="673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657A01A1-EC2B-4D06-A7CC-75EDDEAAC2E5}"/>
                    </a:ext>
                  </a:extLst>
                </p14:cNvPr>
                <p14:cNvContentPartPr/>
                <p14:nvPr/>
              </p14:nvContentPartPr>
              <p14:xfrm>
                <a:off x="5185542" y="2997165"/>
                <a:ext cx="153000" cy="11196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657A01A1-EC2B-4D06-A7CC-75EDDEAAC2E5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5176542" y="2988165"/>
                  <a:ext cx="1706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D06CB7F1-7FE4-1C7F-1506-6DFB97A88882}"/>
                    </a:ext>
                  </a:extLst>
                </p14:cNvPr>
                <p14:cNvContentPartPr/>
                <p14:nvPr/>
              </p14:nvContentPartPr>
              <p14:xfrm>
                <a:off x="5644182" y="2904285"/>
                <a:ext cx="138240" cy="19440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D06CB7F1-7FE4-1C7F-1506-6DFB97A88882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5635542" y="2895285"/>
                  <a:ext cx="1558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55B3EFC9-4515-CF6A-39F5-4637B3DA389B}"/>
                    </a:ext>
                  </a:extLst>
                </p14:cNvPr>
                <p14:cNvContentPartPr/>
                <p14:nvPr/>
              </p14:nvContentPartPr>
              <p14:xfrm>
                <a:off x="5894382" y="2986725"/>
                <a:ext cx="102600" cy="8676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55B3EFC9-4515-CF6A-39F5-4637B3DA389B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5885382" y="2977725"/>
                  <a:ext cx="1202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88D2A734-7098-11AE-4124-045A8F6CC28C}"/>
                    </a:ext>
                  </a:extLst>
                </p14:cNvPr>
                <p14:cNvContentPartPr/>
                <p14:nvPr/>
              </p14:nvContentPartPr>
              <p14:xfrm>
                <a:off x="5988702" y="2865405"/>
                <a:ext cx="89280" cy="21456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88D2A734-7098-11AE-4124-045A8F6CC28C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5979702" y="2856405"/>
                  <a:ext cx="1069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024C21B4-750D-EC75-1398-BD76BB0BF2B6}"/>
                    </a:ext>
                  </a:extLst>
                </p14:cNvPr>
                <p14:cNvContentPartPr/>
                <p14:nvPr/>
              </p14:nvContentPartPr>
              <p14:xfrm>
                <a:off x="6137382" y="2936325"/>
                <a:ext cx="410760" cy="10836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024C21B4-750D-EC75-1398-BD76BB0BF2B6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6128742" y="2927325"/>
                  <a:ext cx="4284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A98AD31D-E562-FC0B-2D45-85C6A5BAD777}"/>
                    </a:ext>
                  </a:extLst>
                </p14:cNvPr>
                <p14:cNvContentPartPr/>
                <p14:nvPr/>
              </p14:nvContentPartPr>
              <p14:xfrm>
                <a:off x="6525822" y="2891325"/>
                <a:ext cx="357480" cy="10404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A98AD31D-E562-FC0B-2D45-85C6A5BAD777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6517182" y="2882685"/>
                  <a:ext cx="3751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77334820-A1D3-FDFF-0668-85BDD7AA8269}"/>
                    </a:ext>
                  </a:extLst>
                </p14:cNvPr>
                <p14:cNvContentPartPr/>
                <p14:nvPr/>
              </p14:nvContentPartPr>
              <p14:xfrm>
                <a:off x="2147142" y="3424845"/>
                <a:ext cx="378360" cy="25308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77334820-A1D3-FDFF-0668-85BDD7AA8269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2138502" y="3416205"/>
                  <a:ext cx="39600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F893188D-DDA4-FF19-E355-87B2D467C3D6}"/>
                    </a:ext>
                  </a:extLst>
                </p14:cNvPr>
                <p14:cNvContentPartPr/>
                <p14:nvPr/>
              </p14:nvContentPartPr>
              <p14:xfrm>
                <a:off x="2806302" y="3422685"/>
                <a:ext cx="470520" cy="9000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F893188D-DDA4-FF19-E355-87B2D467C3D6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2797302" y="3413685"/>
                  <a:ext cx="4881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561DF74F-0DB3-3EDB-888D-FD78A34BCF8F}"/>
                    </a:ext>
                  </a:extLst>
                </p14:cNvPr>
                <p14:cNvContentPartPr/>
                <p14:nvPr/>
              </p14:nvContentPartPr>
              <p14:xfrm>
                <a:off x="3363942" y="3340245"/>
                <a:ext cx="174600" cy="14940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561DF74F-0DB3-3EDB-888D-FD78A34BCF8F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3354942" y="3331245"/>
                  <a:ext cx="1922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648FC196-ABFE-984A-AB04-48DFA07423FB}"/>
                    </a:ext>
                  </a:extLst>
                </p14:cNvPr>
                <p14:cNvContentPartPr/>
                <p14:nvPr/>
              </p14:nvContentPartPr>
              <p14:xfrm>
                <a:off x="3906822" y="3308925"/>
                <a:ext cx="195840" cy="19872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648FC196-ABFE-984A-AB04-48DFA07423FB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3897822" y="3299925"/>
                  <a:ext cx="2134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18B18785-FBC1-64EB-2E4A-0049BC0FE42B}"/>
                    </a:ext>
                  </a:extLst>
                </p14:cNvPr>
                <p14:cNvContentPartPr/>
                <p14:nvPr/>
              </p14:nvContentPartPr>
              <p14:xfrm>
                <a:off x="7160502" y="1901685"/>
                <a:ext cx="103680" cy="90144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18B18785-FBC1-64EB-2E4A-0049BC0FE42B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7151502" y="1892685"/>
                  <a:ext cx="121320" cy="9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34CF8A62-2C72-3958-3D9C-D45F959460FA}"/>
                    </a:ext>
                  </a:extLst>
                </p14:cNvPr>
                <p14:cNvContentPartPr/>
                <p14:nvPr/>
              </p14:nvContentPartPr>
              <p14:xfrm>
                <a:off x="7340142" y="1841205"/>
                <a:ext cx="1566720" cy="4608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34CF8A62-2C72-3958-3D9C-D45F959460FA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7331502" y="1832205"/>
                  <a:ext cx="15843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1C54E730-9036-8BD9-49CB-A81E66F81D4C}"/>
                    </a:ext>
                  </a:extLst>
                </p14:cNvPr>
                <p14:cNvContentPartPr/>
                <p14:nvPr/>
              </p14:nvContentPartPr>
              <p14:xfrm>
                <a:off x="9406902" y="1839405"/>
                <a:ext cx="138600" cy="87048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1C54E730-9036-8BD9-49CB-A81E66F81D4C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9398262" y="1830765"/>
                  <a:ext cx="156240" cy="88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55">
            <p14:nvContentPartPr>
              <p14:cNvPr id="363" name="Freihand 362">
                <a:extLst>
                  <a:ext uri="{FF2B5EF4-FFF2-40B4-BE49-F238E27FC236}">
                    <a16:creationId xmlns:a16="http://schemas.microsoft.com/office/drawing/2014/main" id="{7351E355-3E81-5792-EC22-0A67E73675E0}"/>
                  </a:ext>
                </a:extLst>
              </p14:cNvPr>
              <p14:cNvContentPartPr/>
              <p14:nvPr/>
            </p14:nvContentPartPr>
            <p14:xfrm>
              <a:off x="1622622" y="4621485"/>
              <a:ext cx="34200" cy="52920"/>
            </p14:xfrm>
          </p:contentPart>
        </mc:Choice>
        <mc:Fallback>
          <p:pic>
            <p:nvPicPr>
              <p:cNvPr id="363" name="Freihand 362">
                <a:extLst>
                  <a:ext uri="{FF2B5EF4-FFF2-40B4-BE49-F238E27FC236}">
                    <a16:creationId xmlns:a16="http://schemas.microsoft.com/office/drawing/2014/main" id="{7351E355-3E81-5792-EC22-0A67E73675E0}"/>
                  </a:ext>
                </a:extLst>
              </p:cNvPr>
              <p:cNvPicPr/>
              <p:nvPr/>
            </p:nvPicPr>
            <p:blipFill>
              <a:blip r:embed="rId556"/>
              <a:stretch>
                <a:fillRect/>
              </a:stretch>
            </p:blipFill>
            <p:spPr>
              <a:xfrm>
                <a:off x="1613622" y="4612485"/>
                <a:ext cx="51840" cy="7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66" name="Gruppieren 365">
            <a:extLst>
              <a:ext uri="{FF2B5EF4-FFF2-40B4-BE49-F238E27FC236}">
                <a16:creationId xmlns:a16="http://schemas.microsoft.com/office/drawing/2014/main" id="{43493968-4016-2559-CDEA-73B2F381619E}"/>
              </a:ext>
            </a:extLst>
          </p:cNvPr>
          <p:cNvGrpSpPr/>
          <p:nvPr/>
        </p:nvGrpSpPr>
        <p:grpSpPr>
          <a:xfrm>
            <a:off x="1632342" y="4172925"/>
            <a:ext cx="2242440" cy="920520"/>
            <a:chOff x="1632342" y="4172925"/>
            <a:chExt cx="2242440" cy="92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5877F916-3900-7B2A-1E3E-4A2F2B14504C}"/>
                    </a:ext>
                  </a:extLst>
                </p14:cNvPr>
                <p14:cNvContentPartPr/>
                <p14:nvPr/>
              </p14:nvContentPartPr>
              <p14:xfrm>
                <a:off x="1632342" y="4172925"/>
                <a:ext cx="2242440" cy="50076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5877F916-3900-7B2A-1E3E-4A2F2B14504C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1623342" y="4164285"/>
                  <a:ext cx="2260080" cy="51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72945BB1-C0F8-4DB3-E64D-94E1B3695FE8}"/>
                    </a:ext>
                  </a:extLst>
                </p14:cNvPr>
                <p14:cNvContentPartPr/>
                <p14:nvPr/>
              </p14:nvContentPartPr>
              <p14:xfrm>
                <a:off x="1632702" y="4638765"/>
                <a:ext cx="704520" cy="45468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72945BB1-C0F8-4DB3-E64D-94E1B3695FE8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1623702" y="4629765"/>
                  <a:ext cx="722160" cy="47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61">
            <p14:nvContentPartPr>
              <p14:cNvPr id="367" name="Freihand 366">
                <a:extLst>
                  <a:ext uri="{FF2B5EF4-FFF2-40B4-BE49-F238E27FC236}">
                    <a16:creationId xmlns:a16="http://schemas.microsoft.com/office/drawing/2014/main" id="{D3EB4055-C5FA-786A-EE76-7DBB8E7B105E}"/>
                  </a:ext>
                </a:extLst>
              </p14:cNvPr>
              <p14:cNvContentPartPr/>
              <p14:nvPr/>
            </p14:nvContentPartPr>
            <p14:xfrm>
              <a:off x="1949862" y="3100125"/>
              <a:ext cx="3908160" cy="199080"/>
            </p14:xfrm>
          </p:contentPart>
        </mc:Choice>
        <mc:Fallback>
          <p:pic>
            <p:nvPicPr>
              <p:cNvPr id="367" name="Freihand 366">
                <a:extLst>
                  <a:ext uri="{FF2B5EF4-FFF2-40B4-BE49-F238E27FC236}">
                    <a16:creationId xmlns:a16="http://schemas.microsoft.com/office/drawing/2014/main" id="{D3EB4055-C5FA-786A-EE76-7DBB8E7B105E}"/>
                  </a:ext>
                </a:extLst>
              </p:cNvPr>
              <p:cNvPicPr/>
              <p:nvPr/>
            </p:nvPicPr>
            <p:blipFill>
              <a:blip r:embed="rId562"/>
              <a:stretch>
                <a:fillRect/>
              </a:stretch>
            </p:blipFill>
            <p:spPr>
              <a:xfrm>
                <a:off x="1940862" y="3091485"/>
                <a:ext cx="3925800" cy="21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70" name="Gruppieren 369">
            <a:extLst>
              <a:ext uri="{FF2B5EF4-FFF2-40B4-BE49-F238E27FC236}">
                <a16:creationId xmlns:a16="http://schemas.microsoft.com/office/drawing/2014/main" id="{09FE88E7-0061-1EA1-CA03-70EA9ED0BDB7}"/>
              </a:ext>
            </a:extLst>
          </p:cNvPr>
          <p:cNvGrpSpPr/>
          <p:nvPr/>
        </p:nvGrpSpPr>
        <p:grpSpPr>
          <a:xfrm>
            <a:off x="2841942" y="4467405"/>
            <a:ext cx="632880" cy="360360"/>
            <a:chOff x="2841942" y="4467405"/>
            <a:chExt cx="632880" cy="36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C1CE1630-3386-F3B0-9367-79FE3532111E}"/>
                    </a:ext>
                  </a:extLst>
                </p14:cNvPr>
                <p14:cNvContentPartPr/>
                <p14:nvPr/>
              </p14:nvContentPartPr>
              <p14:xfrm>
                <a:off x="3015462" y="4631565"/>
                <a:ext cx="459360" cy="2160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C1CE1630-3386-F3B0-9367-79FE3532111E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3006822" y="4622925"/>
                  <a:ext cx="4770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B6E6CBBA-8BE8-27AE-D090-A4D7EE4A78C7}"/>
                    </a:ext>
                  </a:extLst>
                </p14:cNvPr>
                <p14:cNvContentPartPr/>
                <p14:nvPr/>
              </p14:nvContentPartPr>
              <p14:xfrm>
                <a:off x="2841942" y="4467405"/>
                <a:ext cx="303840" cy="36036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B6E6CBBA-8BE8-27AE-D090-A4D7EE4A78C7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2832942" y="4458405"/>
                  <a:ext cx="321480" cy="37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9" name="Gruppieren 398">
            <a:extLst>
              <a:ext uri="{FF2B5EF4-FFF2-40B4-BE49-F238E27FC236}">
                <a16:creationId xmlns:a16="http://schemas.microsoft.com/office/drawing/2014/main" id="{B2F6E027-6BE7-82B9-8C39-55EB8EEB2D12}"/>
              </a:ext>
            </a:extLst>
          </p:cNvPr>
          <p:cNvGrpSpPr/>
          <p:nvPr/>
        </p:nvGrpSpPr>
        <p:grpSpPr>
          <a:xfrm>
            <a:off x="3789822" y="3438525"/>
            <a:ext cx="3396240" cy="1229040"/>
            <a:chOff x="3789822" y="3438525"/>
            <a:chExt cx="3396240" cy="122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56CAC395-6983-10C7-9F9A-767FA657C8C8}"/>
                    </a:ext>
                  </a:extLst>
                </p14:cNvPr>
                <p14:cNvContentPartPr/>
                <p14:nvPr/>
              </p14:nvContentPartPr>
              <p14:xfrm>
                <a:off x="3789822" y="4517445"/>
                <a:ext cx="147600" cy="15012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56CAC395-6983-10C7-9F9A-767FA657C8C8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3780822" y="4508805"/>
                  <a:ext cx="1652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FC9D10B6-EBF0-D69D-FC77-0B7629B95F20}"/>
                    </a:ext>
                  </a:extLst>
                </p14:cNvPr>
                <p14:cNvContentPartPr/>
                <p14:nvPr/>
              </p14:nvContentPartPr>
              <p14:xfrm>
                <a:off x="4038582" y="4453005"/>
                <a:ext cx="118080" cy="15732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FC9D10B6-EBF0-D69D-FC77-0B7629B95F20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4029582" y="4444365"/>
                  <a:ext cx="1357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E37E87C1-09BF-E580-8547-EDE5ECCFF47F}"/>
                    </a:ext>
                  </a:extLst>
                </p14:cNvPr>
                <p14:cNvContentPartPr/>
                <p14:nvPr/>
              </p14:nvContentPartPr>
              <p14:xfrm>
                <a:off x="4193742" y="4408005"/>
                <a:ext cx="80640" cy="16452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E37E87C1-09BF-E580-8547-EDE5ECCFF47F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4184742" y="4399005"/>
                  <a:ext cx="982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74B611E7-0DC1-2D98-6D5C-098A6C102217}"/>
                    </a:ext>
                  </a:extLst>
                </p14:cNvPr>
                <p14:cNvContentPartPr/>
                <p14:nvPr/>
              </p14:nvContentPartPr>
              <p14:xfrm>
                <a:off x="4349262" y="4400805"/>
                <a:ext cx="36360" cy="6192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74B611E7-0DC1-2D98-6D5C-098A6C102217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4340262" y="4391805"/>
                  <a:ext cx="540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CED5B4A4-90D9-AED0-24CE-A1AC411EA74A}"/>
                    </a:ext>
                  </a:extLst>
                </p14:cNvPr>
                <p14:cNvContentPartPr/>
                <p14:nvPr/>
              </p14:nvContentPartPr>
              <p14:xfrm>
                <a:off x="4380582" y="4382445"/>
                <a:ext cx="20520" cy="1944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CED5B4A4-90D9-AED0-24CE-A1AC411EA74A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4371582" y="4373445"/>
                  <a:ext cx="381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23853229-010E-E57E-6465-0851FD4E133F}"/>
                    </a:ext>
                  </a:extLst>
                </p14:cNvPr>
                <p14:cNvContentPartPr/>
                <p14:nvPr/>
              </p14:nvContentPartPr>
              <p14:xfrm>
                <a:off x="4341702" y="4359765"/>
                <a:ext cx="120600" cy="14652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23853229-010E-E57E-6465-0851FD4E133F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4332702" y="4351125"/>
                  <a:ext cx="1382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A0B439CE-71DC-C3A9-0F4A-A108ACF954B3}"/>
                    </a:ext>
                  </a:extLst>
                </p14:cNvPr>
                <p14:cNvContentPartPr/>
                <p14:nvPr/>
              </p14:nvContentPartPr>
              <p14:xfrm>
                <a:off x="4498662" y="4297125"/>
                <a:ext cx="109080" cy="14364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A0B439CE-71DC-C3A9-0F4A-A108ACF954B3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4489662" y="4288125"/>
                  <a:ext cx="1267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6F4A9644-EDED-76B8-34BE-ED302205AD0F}"/>
                    </a:ext>
                  </a:extLst>
                </p14:cNvPr>
                <p14:cNvContentPartPr/>
                <p14:nvPr/>
              </p14:nvContentPartPr>
              <p14:xfrm>
                <a:off x="4635462" y="4219005"/>
                <a:ext cx="118800" cy="16524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6F4A9644-EDED-76B8-34BE-ED302205AD0F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4626462" y="4210005"/>
                  <a:ext cx="1364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9F161422-C65B-7B11-C292-41E284A5D807}"/>
                    </a:ext>
                  </a:extLst>
                </p14:cNvPr>
                <p14:cNvContentPartPr/>
                <p14:nvPr/>
              </p14:nvContentPartPr>
              <p14:xfrm>
                <a:off x="4813302" y="4174365"/>
                <a:ext cx="26280" cy="10440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9F161422-C65B-7B11-C292-41E284A5D807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4804302" y="4165365"/>
                  <a:ext cx="439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4062DE1E-7978-9C85-3369-CEB713AEC826}"/>
                    </a:ext>
                  </a:extLst>
                </p14:cNvPr>
                <p14:cNvContentPartPr/>
                <p14:nvPr/>
              </p14:nvContentPartPr>
              <p14:xfrm>
                <a:off x="4790982" y="3975645"/>
                <a:ext cx="208080" cy="23292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4062DE1E-7978-9C85-3369-CEB713AEC826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4781982" y="3967005"/>
                  <a:ext cx="2257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69BD9D8A-AE12-0BFB-6A1E-56BF8B9BA2AE}"/>
                    </a:ext>
                  </a:extLst>
                </p14:cNvPr>
                <p14:cNvContentPartPr/>
                <p14:nvPr/>
              </p14:nvContentPartPr>
              <p14:xfrm>
                <a:off x="4977102" y="3961245"/>
                <a:ext cx="82800" cy="18972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69BD9D8A-AE12-0BFB-6A1E-56BF8B9BA2AE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4968462" y="3952605"/>
                  <a:ext cx="1004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031F2F81-B746-83D2-3025-D95D1538E4DF}"/>
                    </a:ext>
                  </a:extLst>
                </p14:cNvPr>
                <p14:cNvContentPartPr/>
                <p14:nvPr/>
              </p14:nvContentPartPr>
              <p14:xfrm>
                <a:off x="5078262" y="4000485"/>
                <a:ext cx="118080" cy="11520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031F2F81-B746-83D2-3025-D95D1538E4DF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5069622" y="3991485"/>
                  <a:ext cx="1357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5087F524-FF80-0DF2-2CE5-628CF10A4E44}"/>
                    </a:ext>
                  </a:extLst>
                </p14:cNvPr>
                <p14:cNvContentPartPr/>
                <p14:nvPr/>
              </p14:nvContentPartPr>
              <p14:xfrm>
                <a:off x="5512782" y="3887085"/>
                <a:ext cx="97560" cy="10800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5087F524-FF80-0DF2-2CE5-628CF10A4E44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5504142" y="3878445"/>
                  <a:ext cx="1152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0A04050A-A0DE-369C-AF4F-405354C992F8}"/>
                    </a:ext>
                  </a:extLst>
                </p14:cNvPr>
                <p14:cNvContentPartPr/>
                <p14:nvPr/>
              </p14:nvContentPartPr>
              <p14:xfrm>
                <a:off x="5654262" y="3841005"/>
                <a:ext cx="293040" cy="9864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0A04050A-A0DE-369C-AF4F-405354C992F8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5645262" y="3832365"/>
                  <a:ext cx="3106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C97D92CD-419A-6B66-BD38-9ABCDB3F0A0F}"/>
                    </a:ext>
                  </a:extLst>
                </p14:cNvPr>
                <p14:cNvContentPartPr/>
                <p14:nvPr/>
              </p14:nvContentPartPr>
              <p14:xfrm>
                <a:off x="5998062" y="3650565"/>
                <a:ext cx="111960" cy="16992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C97D92CD-419A-6B66-BD38-9ABCDB3F0A0F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5989422" y="3641565"/>
                  <a:ext cx="1296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4BA72A5F-B9C6-C34B-E65C-DC771770BD08}"/>
                    </a:ext>
                  </a:extLst>
                </p14:cNvPr>
                <p14:cNvContentPartPr/>
                <p14:nvPr/>
              </p14:nvContentPartPr>
              <p14:xfrm>
                <a:off x="6176262" y="3700605"/>
                <a:ext cx="209520" cy="7236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4BA72A5F-B9C6-C34B-E65C-DC771770BD08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6167262" y="3691605"/>
                  <a:ext cx="2271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45FAB7CA-3A45-2D88-9D2D-8FEF74332F17}"/>
                    </a:ext>
                  </a:extLst>
                </p14:cNvPr>
                <p14:cNvContentPartPr/>
                <p14:nvPr/>
              </p14:nvContentPartPr>
              <p14:xfrm>
                <a:off x="6347262" y="3587565"/>
                <a:ext cx="60840" cy="3564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45FAB7CA-3A45-2D88-9D2D-8FEF74332F17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6338622" y="3578565"/>
                  <a:ext cx="784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EB08D3C8-1EDD-DF33-B0F7-8B53AAB60759}"/>
                    </a:ext>
                  </a:extLst>
                </p14:cNvPr>
                <p14:cNvContentPartPr/>
                <p14:nvPr/>
              </p14:nvContentPartPr>
              <p14:xfrm>
                <a:off x="6445182" y="3551925"/>
                <a:ext cx="153720" cy="13716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EB08D3C8-1EDD-DF33-B0F7-8B53AAB60759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6436542" y="3543285"/>
                  <a:ext cx="1713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DEC48883-C17B-CB15-806F-5E4C7B5048F0}"/>
                    </a:ext>
                  </a:extLst>
                </p14:cNvPr>
                <p14:cNvContentPartPr/>
                <p14:nvPr/>
              </p14:nvContentPartPr>
              <p14:xfrm>
                <a:off x="6583422" y="3438525"/>
                <a:ext cx="227160" cy="19728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DEC48883-C17B-CB15-806F-5E4C7B5048F0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6574782" y="3429885"/>
                  <a:ext cx="2448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FBF7F0F9-30D1-461B-5361-F3F90BD9D1EC}"/>
                    </a:ext>
                  </a:extLst>
                </p14:cNvPr>
                <p14:cNvContentPartPr/>
                <p14:nvPr/>
              </p14:nvContentPartPr>
              <p14:xfrm>
                <a:off x="6901302" y="3441045"/>
                <a:ext cx="284760" cy="10404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FBF7F0F9-30D1-461B-5361-F3F90BD9D1EC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6892302" y="3432405"/>
                  <a:ext cx="3024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AD2DA411-C9C7-8B04-80D7-97282909EB0D}"/>
                    </a:ext>
                  </a:extLst>
                </p14:cNvPr>
                <p14:cNvContentPartPr/>
                <p14:nvPr/>
              </p14:nvContentPartPr>
              <p14:xfrm>
                <a:off x="5121462" y="4303245"/>
                <a:ext cx="324360" cy="31500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AD2DA411-C9C7-8B04-80D7-97282909EB0D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5112462" y="4294245"/>
                  <a:ext cx="34200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E292669B-423A-5C5E-6294-51F39400FEEB}"/>
                    </a:ext>
                  </a:extLst>
                </p14:cNvPr>
                <p14:cNvContentPartPr/>
                <p14:nvPr/>
              </p14:nvContentPartPr>
              <p14:xfrm>
                <a:off x="5618262" y="4220085"/>
                <a:ext cx="224640" cy="35856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E292669B-423A-5C5E-6294-51F39400FEEB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5609622" y="4211085"/>
                  <a:ext cx="24228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259C4F36-1FF7-3619-CC7E-5C4C92F17909}"/>
                    </a:ext>
                  </a:extLst>
                </p14:cNvPr>
                <p14:cNvContentPartPr/>
                <p14:nvPr/>
              </p14:nvContentPartPr>
              <p14:xfrm>
                <a:off x="5953782" y="4278405"/>
                <a:ext cx="33840" cy="12888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259C4F36-1FF7-3619-CC7E-5C4C92F17909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5944782" y="4269765"/>
                  <a:ext cx="514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816407BB-25EA-C0C3-3F89-0C160221AB17}"/>
                    </a:ext>
                  </a:extLst>
                </p14:cNvPr>
                <p14:cNvContentPartPr/>
                <p14:nvPr/>
              </p14:nvContentPartPr>
              <p14:xfrm>
                <a:off x="6003102" y="4017045"/>
                <a:ext cx="198360" cy="23148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816407BB-25EA-C0C3-3F89-0C160221AB17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5994102" y="4008405"/>
                  <a:ext cx="216000" cy="249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027743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820F73F-9A7F-5963-C611-CDEF8DDB8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8659974" cy="464681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1B346DAD-431E-7E65-2015-A13F522DE7A7}"/>
                  </a:ext>
                </a:extLst>
              </p14:cNvPr>
              <p14:cNvContentPartPr/>
              <p14:nvPr/>
            </p14:nvContentPartPr>
            <p14:xfrm>
              <a:off x="4577142" y="2944965"/>
              <a:ext cx="862200" cy="58212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1B346DAD-431E-7E65-2015-A13F522DE7A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68502" y="2936325"/>
                <a:ext cx="879840" cy="59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AFD2175A-57CE-F9F2-F563-AED0A8E80228}"/>
                  </a:ext>
                </a:extLst>
              </p14:cNvPr>
              <p14:cNvContentPartPr/>
              <p14:nvPr/>
            </p14:nvContentPartPr>
            <p14:xfrm>
              <a:off x="2985222" y="3101565"/>
              <a:ext cx="224280" cy="36036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AFD2175A-57CE-F9F2-F563-AED0A8E8022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76582" y="3092925"/>
                <a:ext cx="241920" cy="37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DE91180E-3185-3BB0-1D8A-E4F4B591DC8A}"/>
              </a:ext>
            </a:extLst>
          </p:cNvPr>
          <p:cNvGrpSpPr/>
          <p:nvPr/>
        </p:nvGrpSpPr>
        <p:grpSpPr>
          <a:xfrm>
            <a:off x="265782" y="661125"/>
            <a:ext cx="9796320" cy="2945880"/>
            <a:chOff x="265782" y="661125"/>
            <a:chExt cx="9796320" cy="294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EE59EC46-6E06-12E5-FA7C-F843DDEBF234}"/>
                    </a:ext>
                  </a:extLst>
                </p14:cNvPr>
                <p14:cNvContentPartPr/>
                <p14:nvPr/>
              </p14:nvContentPartPr>
              <p14:xfrm>
                <a:off x="998022" y="1176645"/>
                <a:ext cx="7162560" cy="190512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EE59EC46-6E06-12E5-FA7C-F843DDEBF23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89382" y="1168005"/>
                  <a:ext cx="7180200" cy="19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1748C246-3D6D-97A6-87B1-116A53F91ACE}"/>
                    </a:ext>
                  </a:extLst>
                </p14:cNvPr>
                <p14:cNvContentPartPr/>
                <p14:nvPr/>
              </p14:nvContentPartPr>
              <p14:xfrm>
                <a:off x="4525302" y="2374365"/>
                <a:ext cx="3435120" cy="49860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1748C246-3D6D-97A6-87B1-116A53F91AC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516302" y="2365365"/>
                  <a:ext cx="3452760" cy="51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D74650DF-61D3-8C8F-D289-3FF165F21FA5}"/>
                    </a:ext>
                  </a:extLst>
                </p14:cNvPr>
                <p14:cNvContentPartPr/>
                <p14:nvPr/>
              </p14:nvContentPartPr>
              <p14:xfrm>
                <a:off x="265782" y="1473285"/>
                <a:ext cx="565920" cy="66888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D74650DF-61D3-8C8F-D289-3FF165F21FA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7142" y="1464285"/>
                  <a:ext cx="583560" cy="68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C5F555EB-D13D-CC4D-17E2-E94090BCB539}"/>
                    </a:ext>
                  </a:extLst>
                </p14:cNvPr>
                <p14:cNvContentPartPr/>
                <p14:nvPr/>
              </p14:nvContentPartPr>
              <p14:xfrm>
                <a:off x="3487782" y="1623045"/>
                <a:ext cx="303120" cy="4903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C5F555EB-D13D-CC4D-17E2-E94090BCB53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479142" y="1614405"/>
                  <a:ext cx="32076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EC7E8006-3CC7-EB1B-8C0C-EAE2C18936F8}"/>
                    </a:ext>
                  </a:extLst>
                </p14:cNvPr>
                <p14:cNvContentPartPr/>
                <p14:nvPr/>
              </p14:nvContentPartPr>
              <p14:xfrm>
                <a:off x="8500422" y="1404165"/>
                <a:ext cx="246600" cy="774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EC7E8006-3CC7-EB1B-8C0C-EAE2C18936F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491782" y="1395525"/>
                  <a:ext cx="2642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26DD2243-FE72-13D0-C674-6A76F03D3E17}"/>
                    </a:ext>
                  </a:extLst>
                </p14:cNvPr>
                <p14:cNvContentPartPr/>
                <p14:nvPr/>
              </p14:nvContentPartPr>
              <p14:xfrm>
                <a:off x="8501862" y="1443405"/>
                <a:ext cx="297720" cy="1465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26DD2243-FE72-13D0-C674-6A76F03D3E1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493222" y="1434405"/>
                  <a:ext cx="3153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2F1A3CAC-A447-D8FD-6BCF-36074C51CA1A}"/>
                    </a:ext>
                  </a:extLst>
                </p14:cNvPr>
                <p14:cNvContentPartPr/>
                <p14:nvPr/>
              </p14:nvContentPartPr>
              <p14:xfrm>
                <a:off x="8964462" y="1102485"/>
                <a:ext cx="198000" cy="3362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2F1A3CAC-A447-D8FD-6BCF-36074C51CA1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955462" y="1093485"/>
                  <a:ext cx="21564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1C8EC362-803F-10CB-E57C-A8F1E3C4ACB2}"/>
                    </a:ext>
                  </a:extLst>
                </p14:cNvPr>
                <p14:cNvContentPartPr/>
                <p14:nvPr/>
              </p14:nvContentPartPr>
              <p14:xfrm>
                <a:off x="9061662" y="838245"/>
                <a:ext cx="237960" cy="2433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1C8EC362-803F-10CB-E57C-A8F1E3C4ACB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052662" y="829245"/>
                  <a:ext cx="25560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E2F565D6-6A89-8D0E-A6D5-9C2518DB018B}"/>
                    </a:ext>
                  </a:extLst>
                </p14:cNvPr>
                <p14:cNvContentPartPr/>
                <p14:nvPr/>
              </p14:nvContentPartPr>
              <p14:xfrm>
                <a:off x="9386742" y="814125"/>
                <a:ext cx="177480" cy="4528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E2F565D6-6A89-8D0E-A6D5-9C2518DB018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378102" y="805485"/>
                  <a:ext cx="19512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BF047BA-0F45-8EEC-3FED-0B16A2CFA9ED}"/>
                    </a:ext>
                  </a:extLst>
                </p14:cNvPr>
                <p14:cNvContentPartPr/>
                <p14:nvPr/>
              </p14:nvContentPartPr>
              <p14:xfrm>
                <a:off x="9644142" y="854445"/>
                <a:ext cx="347040" cy="5079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BF047BA-0F45-8EEC-3FED-0B16A2CFA9E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635502" y="845805"/>
                  <a:ext cx="364680" cy="52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4B44437A-85C6-AA13-0CB7-F91E042C86AE}"/>
                    </a:ext>
                  </a:extLst>
                </p14:cNvPr>
                <p14:cNvContentPartPr/>
                <p14:nvPr/>
              </p14:nvContentPartPr>
              <p14:xfrm>
                <a:off x="9888222" y="661125"/>
                <a:ext cx="173880" cy="5396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4B44437A-85C6-AA13-0CB7-F91E042C86A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879222" y="652485"/>
                  <a:ext cx="191520" cy="55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30DB297D-E56C-7C4E-F046-0778B59FA738}"/>
                    </a:ext>
                  </a:extLst>
                </p14:cNvPr>
                <p14:cNvContentPartPr/>
                <p14:nvPr/>
              </p14:nvContentPartPr>
              <p14:xfrm>
                <a:off x="6984822" y="1417845"/>
                <a:ext cx="119160" cy="75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30DB297D-E56C-7C4E-F046-0778B59FA73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975822" y="1408845"/>
                  <a:ext cx="1368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96A56A2B-AB69-2101-631D-EC15ADF38BB3}"/>
                    </a:ext>
                  </a:extLst>
                </p14:cNvPr>
                <p14:cNvContentPartPr/>
                <p14:nvPr/>
              </p14:nvContentPartPr>
              <p14:xfrm>
                <a:off x="3996822" y="1161525"/>
                <a:ext cx="3620520" cy="14763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96A56A2B-AB69-2101-631D-EC15ADF38BB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988182" y="1152885"/>
                  <a:ext cx="3638160" cy="149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B48FF7CE-D521-94C2-BC3B-1BED6C3F4746}"/>
                    </a:ext>
                  </a:extLst>
                </p14:cNvPr>
                <p14:cNvContentPartPr/>
                <p14:nvPr/>
              </p14:nvContentPartPr>
              <p14:xfrm>
                <a:off x="2322822" y="2983485"/>
                <a:ext cx="476280" cy="619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B48FF7CE-D521-94C2-BC3B-1BED6C3F474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313822" y="2974485"/>
                  <a:ext cx="4939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274BBCF-24EB-789B-0087-D844B385BD78}"/>
                    </a:ext>
                  </a:extLst>
                </p14:cNvPr>
                <p14:cNvContentPartPr/>
                <p14:nvPr/>
              </p14:nvContentPartPr>
              <p14:xfrm>
                <a:off x="1247502" y="2908605"/>
                <a:ext cx="806760" cy="3423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274BBCF-24EB-789B-0087-D844B385BD7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238862" y="2899605"/>
                  <a:ext cx="8244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049C53F9-55FF-03D0-DB03-B1EF85F33905}"/>
                    </a:ext>
                  </a:extLst>
                </p14:cNvPr>
                <p14:cNvContentPartPr/>
                <p14:nvPr/>
              </p14:nvContentPartPr>
              <p14:xfrm>
                <a:off x="2143542" y="1170885"/>
                <a:ext cx="1070280" cy="3178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049C53F9-55FF-03D0-DB03-B1EF85F3390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134542" y="1162245"/>
                  <a:ext cx="108792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9F0C91CC-0981-33C3-6570-65F74F2805A2}"/>
                    </a:ext>
                  </a:extLst>
                </p14:cNvPr>
                <p14:cNvContentPartPr/>
                <p14:nvPr/>
              </p14:nvContentPartPr>
              <p14:xfrm>
                <a:off x="1187742" y="1229925"/>
                <a:ext cx="2350800" cy="12254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9F0C91CC-0981-33C3-6570-65F74F2805A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79102" y="1220925"/>
                  <a:ext cx="2368440" cy="12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4EB4924-D136-5EC4-7258-692C5A4D9F62}"/>
                    </a:ext>
                  </a:extLst>
                </p14:cNvPr>
                <p14:cNvContentPartPr/>
                <p14:nvPr/>
              </p14:nvContentPartPr>
              <p14:xfrm>
                <a:off x="7211622" y="1411365"/>
                <a:ext cx="173880" cy="133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4EB4924-D136-5EC4-7258-692C5A4D9F6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202982" y="1402725"/>
                  <a:ext cx="1915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D0A8B0D8-C32E-F40B-DF6A-46D8D44C0E1A}"/>
                    </a:ext>
                  </a:extLst>
                </p14:cNvPr>
                <p14:cNvContentPartPr/>
                <p14:nvPr/>
              </p14:nvContentPartPr>
              <p14:xfrm>
                <a:off x="4006902" y="1088805"/>
                <a:ext cx="3629880" cy="14475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D0A8B0D8-C32E-F40B-DF6A-46D8D44C0E1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998262" y="1079805"/>
                  <a:ext cx="3647520" cy="146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611A0EC2-9847-13E4-99E5-AAB0F64A789A}"/>
                    </a:ext>
                  </a:extLst>
                </p14:cNvPr>
                <p14:cNvContentPartPr/>
                <p14:nvPr/>
              </p14:nvContentPartPr>
              <p14:xfrm>
                <a:off x="3384462" y="2961165"/>
                <a:ext cx="761040" cy="6458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611A0EC2-9847-13E4-99E5-AAB0F64A789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375462" y="2952165"/>
                  <a:ext cx="778680" cy="66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32D340D-7DCD-2E8C-BF8B-69A0B09063BD}"/>
                    </a:ext>
                  </a:extLst>
                </p14:cNvPr>
                <p14:cNvContentPartPr/>
                <p14:nvPr/>
              </p14:nvContentPartPr>
              <p14:xfrm>
                <a:off x="4582542" y="2961165"/>
                <a:ext cx="867240" cy="5900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32D340D-7DCD-2E8C-BF8B-69A0B09063B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573542" y="2952525"/>
                  <a:ext cx="884880" cy="607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247154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46BF5CD-2623-CDB9-6710-FFD7659EE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867015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5406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3ADED30-AF0F-C08A-A512-801651338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345"/>
            <a:ext cx="8625256" cy="501673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907AAFBB-9972-B54A-D13E-D9C848354138}"/>
                  </a:ext>
                </a:extLst>
              </p14:cNvPr>
              <p14:cNvContentPartPr/>
              <p14:nvPr/>
            </p14:nvContentPartPr>
            <p14:xfrm>
              <a:off x="3210582" y="2890605"/>
              <a:ext cx="1669320" cy="6159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907AAFBB-9972-B54A-D13E-D9C84835413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01582" y="2881965"/>
                <a:ext cx="1686960" cy="63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4615EEA2-8A00-2D4A-8BC8-AA8E4D081599}"/>
                  </a:ext>
                </a:extLst>
              </p14:cNvPr>
              <p14:cNvContentPartPr/>
              <p14:nvPr/>
            </p14:nvContentPartPr>
            <p14:xfrm>
              <a:off x="3139662" y="3510885"/>
              <a:ext cx="650520" cy="47016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4615EEA2-8A00-2D4A-8BC8-AA8E4D08159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31022" y="3502245"/>
                <a:ext cx="668160" cy="48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BC805081-407E-8E71-B45D-24D985743A91}"/>
                  </a:ext>
                </a:extLst>
              </p14:cNvPr>
              <p14:cNvContentPartPr/>
              <p14:nvPr/>
            </p14:nvContentPartPr>
            <p14:xfrm>
              <a:off x="3430902" y="3954405"/>
              <a:ext cx="328320" cy="2736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BC805081-407E-8E71-B45D-24D985743A9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21902" y="3945765"/>
                <a:ext cx="3459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478B2108-A2DE-F6D5-4F20-219B99D331FB}"/>
                  </a:ext>
                </a:extLst>
              </p14:cNvPr>
              <p14:cNvContentPartPr/>
              <p14:nvPr/>
            </p14:nvContentPartPr>
            <p14:xfrm>
              <a:off x="3546462" y="4685565"/>
              <a:ext cx="173880" cy="4464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478B2108-A2DE-F6D5-4F20-219B99D331F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37462" y="4676925"/>
                <a:ext cx="19152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8D0668E1-394B-4EC6-2BA0-D0AB17BD9358}"/>
                  </a:ext>
                </a:extLst>
              </p14:cNvPr>
              <p14:cNvContentPartPr/>
              <p14:nvPr/>
            </p14:nvContentPartPr>
            <p14:xfrm>
              <a:off x="3181782" y="2839845"/>
              <a:ext cx="1765080" cy="76500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8D0668E1-394B-4EC6-2BA0-D0AB17BD935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73142" y="2830845"/>
                <a:ext cx="1782720" cy="78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03D3D3FB-9FEE-A9F3-9067-F8DB933A2B69}"/>
                  </a:ext>
                </a:extLst>
              </p14:cNvPr>
              <p14:cNvContentPartPr/>
              <p14:nvPr/>
            </p14:nvContentPartPr>
            <p14:xfrm>
              <a:off x="4844262" y="2363565"/>
              <a:ext cx="1419480" cy="67284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03D3D3FB-9FEE-A9F3-9067-F8DB933A2B6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35262" y="2354925"/>
                <a:ext cx="1437120" cy="69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Gruppieren 121">
            <a:extLst>
              <a:ext uri="{FF2B5EF4-FFF2-40B4-BE49-F238E27FC236}">
                <a16:creationId xmlns:a16="http://schemas.microsoft.com/office/drawing/2014/main" id="{291610BD-93C6-D5B4-BBD1-99644E969074}"/>
              </a:ext>
            </a:extLst>
          </p:cNvPr>
          <p:cNvGrpSpPr/>
          <p:nvPr/>
        </p:nvGrpSpPr>
        <p:grpSpPr>
          <a:xfrm>
            <a:off x="2065782" y="656445"/>
            <a:ext cx="9610560" cy="3455640"/>
            <a:chOff x="2065782" y="656445"/>
            <a:chExt cx="9610560" cy="345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17623BD3-A167-3612-115E-8F4DB3AAC248}"/>
                    </a:ext>
                  </a:extLst>
                </p14:cNvPr>
                <p14:cNvContentPartPr/>
                <p14:nvPr/>
              </p14:nvContentPartPr>
              <p14:xfrm>
                <a:off x="2142462" y="2812125"/>
                <a:ext cx="2773440" cy="70524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17623BD3-A167-3612-115E-8F4DB3AAC24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33822" y="2803485"/>
                  <a:ext cx="2791080" cy="72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1293D01A-0E24-BA82-F31C-CDDC2993332C}"/>
                    </a:ext>
                  </a:extLst>
                </p14:cNvPr>
                <p14:cNvContentPartPr/>
                <p14:nvPr/>
              </p14:nvContentPartPr>
              <p14:xfrm>
                <a:off x="2128422" y="3527445"/>
                <a:ext cx="1566360" cy="43344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1293D01A-0E24-BA82-F31C-CDDC2993332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119422" y="3518805"/>
                  <a:ext cx="158400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F3B8CBF5-AF71-9AEC-B74F-DE438C96BE8B}"/>
                    </a:ext>
                  </a:extLst>
                </p14:cNvPr>
                <p14:cNvContentPartPr/>
                <p14:nvPr/>
              </p14:nvContentPartPr>
              <p14:xfrm>
                <a:off x="4558062" y="2407485"/>
                <a:ext cx="405720" cy="41940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F3B8CBF5-AF71-9AEC-B74F-DE438C96BE8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549422" y="2398845"/>
                  <a:ext cx="42336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FC9C9D26-1694-CC5E-5ABF-D145ED71C97B}"/>
                    </a:ext>
                  </a:extLst>
                </p14:cNvPr>
                <p14:cNvContentPartPr/>
                <p14:nvPr/>
              </p14:nvContentPartPr>
              <p14:xfrm>
                <a:off x="5071062" y="2244405"/>
                <a:ext cx="139320" cy="2761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FC9C9D26-1694-CC5E-5ABF-D145ED71C97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062422" y="2235405"/>
                  <a:ext cx="15696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7BD2E9F3-9C91-5FF9-860C-095AD80CA270}"/>
                    </a:ext>
                  </a:extLst>
                </p14:cNvPr>
                <p14:cNvContentPartPr/>
                <p14:nvPr/>
              </p14:nvContentPartPr>
              <p14:xfrm>
                <a:off x="5324142" y="2149365"/>
                <a:ext cx="132480" cy="666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7BD2E9F3-9C91-5FF9-860C-095AD80CA27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315142" y="2140365"/>
                  <a:ext cx="1501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91296689-0B9E-A916-CC8D-C87563A7D796}"/>
                    </a:ext>
                  </a:extLst>
                </p14:cNvPr>
                <p14:cNvContentPartPr/>
                <p14:nvPr/>
              </p14:nvContentPartPr>
              <p14:xfrm>
                <a:off x="5290662" y="2188965"/>
                <a:ext cx="214200" cy="1022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91296689-0B9E-A916-CC8D-C87563A7D79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282022" y="2179965"/>
                  <a:ext cx="2318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1399CDA1-8FD4-9B87-F333-241272A5F014}"/>
                    </a:ext>
                  </a:extLst>
                </p14:cNvPr>
                <p14:cNvContentPartPr/>
                <p14:nvPr/>
              </p14:nvContentPartPr>
              <p14:xfrm>
                <a:off x="5585862" y="2025885"/>
                <a:ext cx="162360" cy="842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1399CDA1-8FD4-9B87-F333-241272A5F01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577222" y="2017245"/>
                  <a:ext cx="1800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8EC9E941-9AC1-7938-7D16-073000A7288F}"/>
                    </a:ext>
                  </a:extLst>
                </p14:cNvPr>
                <p14:cNvContentPartPr/>
                <p14:nvPr/>
              </p14:nvContentPartPr>
              <p14:xfrm>
                <a:off x="5794662" y="1908525"/>
                <a:ext cx="144360" cy="2019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8EC9E941-9AC1-7938-7D16-073000A7288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786022" y="1899885"/>
                  <a:ext cx="1620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8138587-6537-A1C6-C576-719F9D2A6B74}"/>
                    </a:ext>
                  </a:extLst>
                </p14:cNvPr>
                <p14:cNvContentPartPr/>
                <p14:nvPr/>
              </p14:nvContentPartPr>
              <p14:xfrm>
                <a:off x="3782982" y="2866845"/>
                <a:ext cx="1199160" cy="10522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8138587-6537-A1C6-C576-719F9D2A6B7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774342" y="2857845"/>
                  <a:ext cx="1216800" cy="10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A5B1FF83-2B84-C638-468E-CFBC13E4DC27}"/>
                    </a:ext>
                  </a:extLst>
                </p14:cNvPr>
                <p14:cNvContentPartPr/>
                <p14:nvPr/>
              </p14:nvContentPartPr>
              <p14:xfrm>
                <a:off x="4696662" y="3339525"/>
                <a:ext cx="842040" cy="482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A5B1FF83-2B84-C638-468E-CFBC13E4DC2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687662" y="3330885"/>
                  <a:ext cx="8596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A9F2631-1A20-0DDB-472E-9793F500399A}"/>
                    </a:ext>
                  </a:extLst>
                </p14:cNvPr>
                <p14:cNvContentPartPr/>
                <p14:nvPr/>
              </p14:nvContentPartPr>
              <p14:xfrm>
                <a:off x="4667142" y="3221805"/>
                <a:ext cx="294120" cy="2815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A9F2631-1A20-0DDB-472E-9793F500399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658142" y="3213165"/>
                  <a:ext cx="31176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045159F-7D09-2540-E734-DFFA4A12B9DB}"/>
                    </a:ext>
                  </a:extLst>
                </p14:cNvPr>
                <p14:cNvContentPartPr/>
                <p14:nvPr/>
              </p14:nvContentPartPr>
              <p14:xfrm>
                <a:off x="5689182" y="3240165"/>
                <a:ext cx="241200" cy="3596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045159F-7D09-2540-E734-DFFA4A12B9D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680542" y="3231525"/>
                  <a:ext cx="25884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E90BE45C-01AF-AFDA-54CD-F6E38B12FCE5}"/>
                    </a:ext>
                  </a:extLst>
                </p14:cNvPr>
                <p14:cNvContentPartPr/>
                <p14:nvPr/>
              </p14:nvContentPartPr>
              <p14:xfrm>
                <a:off x="6098502" y="3250605"/>
                <a:ext cx="203400" cy="93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E90BE45C-01AF-AFDA-54CD-F6E38B12FCE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089502" y="3241605"/>
                  <a:ext cx="2210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20DEA0F4-2EDE-2147-CF8D-466FF7D8801A}"/>
                    </a:ext>
                  </a:extLst>
                </p14:cNvPr>
                <p14:cNvContentPartPr/>
                <p14:nvPr/>
              </p14:nvContentPartPr>
              <p14:xfrm>
                <a:off x="6135942" y="3298845"/>
                <a:ext cx="171720" cy="180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20DEA0F4-2EDE-2147-CF8D-466FF7D8801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126942" y="3290205"/>
                  <a:ext cx="1893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600479D7-488D-9C20-5444-E3E9643564F8}"/>
                    </a:ext>
                  </a:extLst>
                </p14:cNvPr>
                <p14:cNvContentPartPr/>
                <p14:nvPr/>
              </p14:nvContentPartPr>
              <p14:xfrm>
                <a:off x="6434742" y="3140805"/>
                <a:ext cx="240120" cy="2484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600479D7-488D-9C20-5444-E3E9643564F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426102" y="3132165"/>
                  <a:ext cx="2577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E0338ABB-BAA0-835C-3BCD-17B5A3F90197}"/>
                    </a:ext>
                  </a:extLst>
                </p14:cNvPr>
                <p14:cNvContentPartPr/>
                <p14:nvPr/>
              </p14:nvContentPartPr>
              <p14:xfrm>
                <a:off x="3153702" y="3686565"/>
                <a:ext cx="594000" cy="2574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E0338ABB-BAA0-835C-3BCD-17B5A3F9019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145062" y="3677565"/>
                  <a:ext cx="6116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066EE7A-5D35-8335-7789-A89C4047DB97}"/>
                    </a:ext>
                  </a:extLst>
                </p14:cNvPr>
                <p14:cNvContentPartPr/>
                <p14:nvPr/>
              </p14:nvContentPartPr>
              <p14:xfrm>
                <a:off x="3739062" y="3754605"/>
                <a:ext cx="58680" cy="874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066EE7A-5D35-8335-7789-A89C4047DB9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730062" y="3745965"/>
                  <a:ext cx="763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64F45BC0-36A3-711A-2DB5-15D6294C973C}"/>
                    </a:ext>
                  </a:extLst>
                </p14:cNvPr>
                <p14:cNvContentPartPr/>
                <p14:nvPr/>
              </p14:nvContentPartPr>
              <p14:xfrm>
                <a:off x="2086302" y="3722925"/>
                <a:ext cx="18360" cy="2386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64F45BC0-36A3-711A-2DB5-15D6294C973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077302" y="3714285"/>
                  <a:ext cx="360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0FE901C0-DC18-4992-D96F-845BD1FC1BF1}"/>
                    </a:ext>
                  </a:extLst>
                </p14:cNvPr>
                <p14:cNvContentPartPr/>
                <p14:nvPr/>
              </p14:nvContentPartPr>
              <p14:xfrm>
                <a:off x="2065782" y="3670005"/>
                <a:ext cx="92160" cy="1119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0FE901C0-DC18-4992-D96F-845BD1FC1BF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057142" y="3661005"/>
                  <a:ext cx="1098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EFE53379-F4C4-83D3-C471-725A3E1D8F47}"/>
                    </a:ext>
                  </a:extLst>
                </p14:cNvPr>
                <p14:cNvContentPartPr/>
                <p14:nvPr/>
              </p14:nvContentPartPr>
              <p14:xfrm>
                <a:off x="5059902" y="2420085"/>
                <a:ext cx="1592640" cy="4960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EFE53379-F4C4-83D3-C471-725A3E1D8F4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051262" y="2411085"/>
                  <a:ext cx="1610280" cy="51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93FAC55E-F8F2-7D75-568A-890B7678C1BE}"/>
                    </a:ext>
                  </a:extLst>
                </p14:cNvPr>
                <p14:cNvContentPartPr/>
                <p14:nvPr/>
              </p14:nvContentPartPr>
              <p14:xfrm>
                <a:off x="6508542" y="2293365"/>
                <a:ext cx="362880" cy="2196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93FAC55E-F8F2-7D75-568A-890B7678C1B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499902" y="2284725"/>
                  <a:ext cx="3805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C3A24944-6ADC-E2BA-B63B-4D5A4B685F16}"/>
                    </a:ext>
                  </a:extLst>
                </p14:cNvPr>
                <p14:cNvContentPartPr/>
                <p14:nvPr/>
              </p14:nvContentPartPr>
              <p14:xfrm>
                <a:off x="6813822" y="1886205"/>
                <a:ext cx="212760" cy="1252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C3A24944-6ADC-E2BA-B63B-4D5A4B685F1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805182" y="1877565"/>
                  <a:ext cx="2304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7904CB66-B240-189A-FB7B-E8A8274DEEA8}"/>
                    </a:ext>
                  </a:extLst>
                </p14:cNvPr>
                <p14:cNvContentPartPr/>
                <p14:nvPr/>
              </p14:nvContentPartPr>
              <p14:xfrm>
                <a:off x="6965742" y="1765965"/>
                <a:ext cx="22680" cy="295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7904CB66-B240-189A-FB7B-E8A8274DEEA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957102" y="1757325"/>
                  <a:ext cx="403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9982B8A6-8EF4-5EBF-EDFE-A5BAD205D7EC}"/>
                    </a:ext>
                  </a:extLst>
                </p14:cNvPr>
                <p14:cNvContentPartPr/>
                <p14:nvPr/>
              </p14:nvContentPartPr>
              <p14:xfrm>
                <a:off x="7198662" y="1775325"/>
                <a:ext cx="158400" cy="921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9982B8A6-8EF4-5EBF-EDFE-A5BAD205D7E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190022" y="1766685"/>
                  <a:ext cx="1760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4CFC4B28-9433-335D-7F4C-A4FA217921B3}"/>
                    </a:ext>
                  </a:extLst>
                </p14:cNvPr>
                <p14:cNvContentPartPr/>
                <p14:nvPr/>
              </p14:nvContentPartPr>
              <p14:xfrm>
                <a:off x="7577742" y="1571565"/>
                <a:ext cx="221040" cy="1746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4CFC4B28-9433-335D-7F4C-A4FA217921B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569102" y="1562925"/>
                  <a:ext cx="2386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E0D46831-6FFA-B94F-CAD6-EB2222378B0A}"/>
                    </a:ext>
                  </a:extLst>
                </p14:cNvPr>
                <p14:cNvContentPartPr/>
                <p14:nvPr/>
              </p14:nvContentPartPr>
              <p14:xfrm>
                <a:off x="7806702" y="1524405"/>
                <a:ext cx="203400" cy="2635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E0D46831-6FFA-B94F-CAD6-EB2222378B0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797702" y="1515765"/>
                  <a:ext cx="22104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4466A814-CB52-0FA2-DA6F-74E9DAFD1D0C}"/>
                    </a:ext>
                  </a:extLst>
                </p14:cNvPr>
                <p14:cNvContentPartPr/>
                <p14:nvPr/>
              </p14:nvContentPartPr>
              <p14:xfrm>
                <a:off x="7919742" y="1462125"/>
                <a:ext cx="68040" cy="338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4466A814-CB52-0FA2-DA6F-74E9DAFD1D0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911102" y="1453125"/>
                  <a:ext cx="856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BCA5345F-ED40-CE27-D3A5-DF518C040E47}"/>
                    </a:ext>
                  </a:extLst>
                </p14:cNvPr>
                <p14:cNvContentPartPr/>
                <p14:nvPr/>
              </p14:nvContentPartPr>
              <p14:xfrm>
                <a:off x="8084622" y="1449165"/>
                <a:ext cx="255240" cy="1054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BCA5345F-ED40-CE27-D3A5-DF518C040E4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075982" y="1440165"/>
                  <a:ext cx="2728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51D199EA-C386-B032-E963-38383B4831F7}"/>
                    </a:ext>
                  </a:extLst>
                </p14:cNvPr>
                <p14:cNvContentPartPr/>
                <p14:nvPr/>
              </p14:nvContentPartPr>
              <p14:xfrm>
                <a:off x="8659182" y="1227405"/>
                <a:ext cx="268560" cy="1530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51D199EA-C386-B032-E963-38383B4831F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650542" y="1218405"/>
                  <a:ext cx="2862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92C97546-B020-1779-DADA-E81CBF2E9C0E}"/>
                    </a:ext>
                  </a:extLst>
                </p14:cNvPr>
                <p14:cNvContentPartPr/>
                <p14:nvPr/>
              </p14:nvContentPartPr>
              <p14:xfrm>
                <a:off x="8968422" y="1179165"/>
                <a:ext cx="21240" cy="1040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92C97546-B020-1779-DADA-E81CBF2E9C0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959782" y="1170525"/>
                  <a:ext cx="388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2D992C97-181A-9090-970D-1013455C0101}"/>
                    </a:ext>
                  </a:extLst>
                </p14:cNvPr>
                <p14:cNvContentPartPr/>
                <p14:nvPr/>
              </p14:nvContentPartPr>
              <p14:xfrm>
                <a:off x="9049782" y="923925"/>
                <a:ext cx="265680" cy="3016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2D992C97-181A-9090-970D-1013455C010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041142" y="914925"/>
                  <a:ext cx="28332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19D9D844-EC06-1108-9FC6-3012EC582457}"/>
                    </a:ext>
                  </a:extLst>
                </p14:cNvPr>
                <p14:cNvContentPartPr/>
                <p14:nvPr/>
              </p14:nvContentPartPr>
              <p14:xfrm>
                <a:off x="8969142" y="939765"/>
                <a:ext cx="2880" cy="93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19D9D844-EC06-1108-9FC6-3012EC58245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960142" y="930765"/>
                  <a:ext cx="205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A1C6EC7A-33CF-70E8-D810-F48B29B31B25}"/>
                    </a:ext>
                  </a:extLst>
                </p14:cNvPr>
                <p14:cNvContentPartPr/>
                <p14:nvPr/>
              </p14:nvContentPartPr>
              <p14:xfrm>
                <a:off x="9653502" y="829965"/>
                <a:ext cx="190800" cy="2300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A1C6EC7A-33CF-70E8-D810-F48B29B31B2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644502" y="820965"/>
                  <a:ext cx="2084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C8DE8A6D-4260-804E-6C4B-BE7423783194}"/>
                    </a:ext>
                  </a:extLst>
                </p14:cNvPr>
                <p14:cNvContentPartPr/>
                <p14:nvPr/>
              </p14:nvContentPartPr>
              <p14:xfrm>
                <a:off x="9965622" y="698925"/>
                <a:ext cx="177480" cy="2235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C8DE8A6D-4260-804E-6C4B-BE742378319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956982" y="689925"/>
                  <a:ext cx="19512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4E4B25F4-8433-DEF9-D377-E0228513160F}"/>
                    </a:ext>
                  </a:extLst>
                </p14:cNvPr>
                <p14:cNvContentPartPr/>
                <p14:nvPr/>
              </p14:nvContentPartPr>
              <p14:xfrm>
                <a:off x="10247862" y="656445"/>
                <a:ext cx="165600" cy="1720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4E4B25F4-8433-DEF9-D377-E0228513160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239222" y="647445"/>
                  <a:ext cx="1832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86E2A72C-0EB1-6847-25DB-111F8CD0751E}"/>
                    </a:ext>
                  </a:extLst>
                </p14:cNvPr>
                <p14:cNvContentPartPr/>
                <p14:nvPr/>
              </p14:nvContentPartPr>
              <p14:xfrm>
                <a:off x="9776622" y="1226685"/>
                <a:ext cx="201240" cy="2491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86E2A72C-0EB1-6847-25DB-111F8CD0751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767622" y="1217685"/>
                  <a:ext cx="2188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9A981262-FA77-97E2-872F-616DF6B5A5C6}"/>
                    </a:ext>
                  </a:extLst>
                </p14:cNvPr>
                <p14:cNvContentPartPr/>
                <p14:nvPr/>
              </p14:nvContentPartPr>
              <p14:xfrm>
                <a:off x="10092702" y="1180965"/>
                <a:ext cx="286560" cy="1713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9A981262-FA77-97E2-872F-616DF6B5A5C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084062" y="1171965"/>
                  <a:ext cx="3042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F597FD9E-9395-7C50-DE56-B118068E4042}"/>
                    </a:ext>
                  </a:extLst>
                </p14:cNvPr>
                <p14:cNvContentPartPr/>
                <p14:nvPr/>
              </p14:nvContentPartPr>
              <p14:xfrm>
                <a:off x="10499862" y="941565"/>
                <a:ext cx="204120" cy="3441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F597FD9E-9395-7C50-DE56-B118068E404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491222" y="932565"/>
                  <a:ext cx="22176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280E4B76-7E02-F18B-A6AB-1720C7D70774}"/>
                    </a:ext>
                  </a:extLst>
                </p14:cNvPr>
                <p14:cNvContentPartPr/>
                <p14:nvPr/>
              </p14:nvContentPartPr>
              <p14:xfrm>
                <a:off x="9596982" y="4041525"/>
                <a:ext cx="195120" cy="7056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280E4B76-7E02-F18B-A6AB-1720C7D7077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588342" y="4032525"/>
                  <a:ext cx="2127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184EF02C-0395-1324-4B39-58860B1B4E92}"/>
                    </a:ext>
                  </a:extLst>
                </p14:cNvPr>
                <p14:cNvContentPartPr/>
                <p14:nvPr/>
              </p14:nvContentPartPr>
              <p14:xfrm>
                <a:off x="9560982" y="1830765"/>
                <a:ext cx="42480" cy="1497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184EF02C-0395-1324-4B39-58860B1B4E9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552342" y="1821765"/>
                  <a:ext cx="601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860A2A65-BFA6-41E3-377D-C6C8C8565D0B}"/>
                    </a:ext>
                  </a:extLst>
                </p14:cNvPr>
                <p14:cNvContentPartPr/>
                <p14:nvPr/>
              </p14:nvContentPartPr>
              <p14:xfrm>
                <a:off x="9510582" y="1714125"/>
                <a:ext cx="60840" cy="273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860A2A65-BFA6-41E3-377D-C6C8C8565D0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501942" y="1705125"/>
                  <a:ext cx="784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851DEC93-5929-0C97-2259-36CBAF8660D3}"/>
                    </a:ext>
                  </a:extLst>
                </p14:cNvPr>
                <p14:cNvContentPartPr/>
                <p14:nvPr/>
              </p14:nvContentPartPr>
              <p14:xfrm>
                <a:off x="9668622" y="1749765"/>
                <a:ext cx="126360" cy="1659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851DEC93-5929-0C97-2259-36CBAF8660D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659982" y="1741125"/>
                  <a:ext cx="1440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C12E1A50-E018-7EA7-EC67-DF6D875E0530}"/>
                    </a:ext>
                  </a:extLst>
                </p14:cNvPr>
                <p14:cNvContentPartPr/>
                <p14:nvPr/>
              </p14:nvContentPartPr>
              <p14:xfrm>
                <a:off x="9966702" y="1578045"/>
                <a:ext cx="289440" cy="2541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C12E1A50-E018-7EA7-EC67-DF6D875E053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958062" y="1569405"/>
                  <a:ext cx="3070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501DBB65-9952-0C70-C097-231E6248E7AB}"/>
                    </a:ext>
                  </a:extLst>
                </p14:cNvPr>
                <p14:cNvContentPartPr/>
                <p14:nvPr/>
              </p14:nvContentPartPr>
              <p14:xfrm>
                <a:off x="10275582" y="1623765"/>
                <a:ext cx="141840" cy="12708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501DBB65-9952-0C70-C097-231E6248E7A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266942" y="1615125"/>
                  <a:ext cx="1594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AECA86F3-F975-9F3D-3A7C-ABE51C6797AC}"/>
                    </a:ext>
                  </a:extLst>
                </p14:cNvPr>
                <p14:cNvContentPartPr/>
                <p14:nvPr/>
              </p14:nvContentPartPr>
              <p14:xfrm>
                <a:off x="10484742" y="1623045"/>
                <a:ext cx="97200" cy="892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AECA86F3-F975-9F3D-3A7C-ABE51C6797A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476102" y="1614405"/>
                  <a:ext cx="1148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408B382F-219F-AA91-CAAC-A85748E63CB5}"/>
                    </a:ext>
                  </a:extLst>
                </p14:cNvPr>
                <p14:cNvContentPartPr/>
                <p14:nvPr/>
              </p14:nvContentPartPr>
              <p14:xfrm>
                <a:off x="9677622" y="2188245"/>
                <a:ext cx="135360" cy="22284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408B382F-219F-AA91-CAAC-A85748E63CB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668982" y="2179245"/>
                  <a:ext cx="1530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0EF0CBA0-2B71-ADC3-4B9D-8995F3CE94EF}"/>
                    </a:ext>
                  </a:extLst>
                </p14:cNvPr>
                <p14:cNvContentPartPr/>
                <p14:nvPr/>
              </p14:nvContentPartPr>
              <p14:xfrm>
                <a:off x="9874182" y="2120925"/>
                <a:ext cx="109080" cy="13320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0EF0CBA0-2B71-ADC3-4B9D-8995F3CE94E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865542" y="2111925"/>
                  <a:ext cx="1267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314C4E6A-FB83-9521-34EE-520021385075}"/>
                    </a:ext>
                  </a:extLst>
                </p14:cNvPr>
                <p14:cNvContentPartPr/>
                <p14:nvPr/>
              </p14:nvContentPartPr>
              <p14:xfrm>
                <a:off x="10004862" y="2073405"/>
                <a:ext cx="145440" cy="8460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314C4E6A-FB83-9521-34EE-52002138507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996222" y="2064405"/>
                  <a:ext cx="1630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2A84D4EA-96A5-BBD6-6FBB-9E178394BD36}"/>
                    </a:ext>
                  </a:extLst>
                </p14:cNvPr>
                <p14:cNvContentPartPr/>
                <p14:nvPr/>
              </p14:nvContentPartPr>
              <p14:xfrm>
                <a:off x="10152822" y="2053605"/>
                <a:ext cx="104400" cy="6804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2A84D4EA-96A5-BBD6-6FBB-9E178394BD3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143822" y="2044605"/>
                  <a:ext cx="1220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82989912-EA3A-2549-BDBD-A1FC0F042822}"/>
                    </a:ext>
                  </a:extLst>
                </p14:cNvPr>
                <p14:cNvContentPartPr/>
                <p14:nvPr/>
              </p14:nvContentPartPr>
              <p14:xfrm>
                <a:off x="10327782" y="1883685"/>
                <a:ext cx="144360" cy="20052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82989912-EA3A-2549-BDBD-A1FC0F04282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319142" y="1875045"/>
                  <a:ext cx="1620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2D01898E-44E1-314E-0C60-9DD3D49B78A0}"/>
                    </a:ext>
                  </a:extLst>
                </p14:cNvPr>
                <p14:cNvContentPartPr/>
                <p14:nvPr/>
              </p14:nvContentPartPr>
              <p14:xfrm>
                <a:off x="10261542" y="1985925"/>
                <a:ext cx="65520" cy="1382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2D01898E-44E1-314E-0C60-9DD3D49B78A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252542" y="1976925"/>
                  <a:ext cx="831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C7F5166F-C27A-7D2D-D2B0-4CE5228D66FE}"/>
                    </a:ext>
                  </a:extLst>
                </p14:cNvPr>
                <p14:cNvContentPartPr/>
                <p14:nvPr/>
              </p14:nvContentPartPr>
              <p14:xfrm>
                <a:off x="10474662" y="1858485"/>
                <a:ext cx="58320" cy="2340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C7F5166F-C27A-7D2D-D2B0-4CE5228D66F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465662" y="1849845"/>
                  <a:ext cx="759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58C1FF89-1C0C-6F56-46EE-673CD197A6DA}"/>
                    </a:ext>
                  </a:extLst>
                </p14:cNvPr>
                <p14:cNvContentPartPr/>
                <p14:nvPr/>
              </p14:nvContentPartPr>
              <p14:xfrm>
                <a:off x="10585902" y="1907085"/>
                <a:ext cx="104040" cy="1371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58C1FF89-1C0C-6F56-46EE-673CD197A6D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577262" y="1898445"/>
                  <a:ext cx="1216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6300A342-A8D4-15C3-4803-721F7AEB6AE6}"/>
                    </a:ext>
                  </a:extLst>
                </p14:cNvPr>
                <p14:cNvContentPartPr/>
                <p14:nvPr/>
              </p14:nvContentPartPr>
              <p14:xfrm>
                <a:off x="9857622" y="2464365"/>
                <a:ext cx="115560" cy="23292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6300A342-A8D4-15C3-4803-721F7AEB6AE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848982" y="2455365"/>
                  <a:ext cx="1332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AFF42117-60F2-406B-ED30-E10CC21183F8}"/>
                    </a:ext>
                  </a:extLst>
                </p14:cNvPr>
                <p14:cNvContentPartPr/>
                <p14:nvPr/>
              </p14:nvContentPartPr>
              <p14:xfrm>
                <a:off x="10068582" y="2499285"/>
                <a:ext cx="301320" cy="8712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AFF42117-60F2-406B-ED30-E10CC21183F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059582" y="2490285"/>
                  <a:ext cx="3189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CDFA3C26-EF69-1562-9718-606BB197BB2B}"/>
                    </a:ext>
                  </a:extLst>
                </p14:cNvPr>
                <p14:cNvContentPartPr/>
                <p14:nvPr/>
              </p14:nvContentPartPr>
              <p14:xfrm>
                <a:off x="10317702" y="2347725"/>
                <a:ext cx="276480" cy="1566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CDFA3C26-EF69-1562-9718-606BB197BB2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309062" y="2338725"/>
                  <a:ext cx="2941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FFBDE06A-596E-0EB8-6541-D8E3CA0C0F30}"/>
                    </a:ext>
                  </a:extLst>
                </p14:cNvPr>
                <p14:cNvContentPartPr/>
                <p14:nvPr/>
              </p14:nvContentPartPr>
              <p14:xfrm>
                <a:off x="10667982" y="2369685"/>
                <a:ext cx="100080" cy="11052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FFBDE06A-596E-0EB8-6541-D8E3CA0C0F3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658982" y="2361045"/>
                  <a:ext cx="1177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22C8113E-340B-A1EC-40EE-85BCFE2A60E3}"/>
                    </a:ext>
                  </a:extLst>
                </p14:cNvPr>
                <p14:cNvContentPartPr/>
                <p14:nvPr/>
              </p14:nvContentPartPr>
              <p14:xfrm>
                <a:off x="10927542" y="2280405"/>
                <a:ext cx="280080" cy="12420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22C8113E-340B-A1EC-40EE-85BCFE2A60E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918542" y="2271765"/>
                  <a:ext cx="2977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C70AC798-7251-2EC8-454D-2E5223ACA75F}"/>
                    </a:ext>
                  </a:extLst>
                </p14:cNvPr>
                <p14:cNvContentPartPr/>
                <p14:nvPr/>
              </p14:nvContentPartPr>
              <p14:xfrm>
                <a:off x="11117982" y="2125245"/>
                <a:ext cx="42480" cy="936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C70AC798-7251-2EC8-454D-2E5223ACA75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109342" y="2116605"/>
                  <a:ext cx="601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CFA0E840-AAA0-9AB8-A8B3-E71DAC12E8AE}"/>
                    </a:ext>
                  </a:extLst>
                </p14:cNvPr>
                <p14:cNvContentPartPr/>
                <p14:nvPr/>
              </p14:nvContentPartPr>
              <p14:xfrm>
                <a:off x="8962302" y="3015165"/>
                <a:ext cx="407160" cy="35280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CFA0E840-AAA0-9AB8-A8B3-E71DAC12E8A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953302" y="3006165"/>
                  <a:ext cx="42480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47160475-18A6-EE85-D98A-05D9B302ED07}"/>
                    </a:ext>
                  </a:extLst>
                </p14:cNvPr>
                <p14:cNvContentPartPr/>
                <p14:nvPr/>
              </p14:nvContentPartPr>
              <p14:xfrm>
                <a:off x="9351462" y="3033165"/>
                <a:ext cx="472680" cy="11772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47160475-18A6-EE85-D98A-05D9B302ED0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342462" y="3024525"/>
                  <a:ext cx="4903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F5799CB4-A5BA-0731-855A-82A99F1704C8}"/>
                    </a:ext>
                  </a:extLst>
                </p14:cNvPr>
                <p14:cNvContentPartPr/>
                <p14:nvPr/>
              </p14:nvContentPartPr>
              <p14:xfrm>
                <a:off x="9873102" y="2933445"/>
                <a:ext cx="226800" cy="9324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F5799CB4-A5BA-0731-855A-82A99F1704C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864462" y="2924805"/>
                  <a:ext cx="2444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F2132948-B2C6-4BF9-6757-C657A76B0205}"/>
                    </a:ext>
                  </a:extLst>
                </p14:cNvPr>
                <p14:cNvContentPartPr/>
                <p14:nvPr/>
              </p14:nvContentPartPr>
              <p14:xfrm>
                <a:off x="10071462" y="2821485"/>
                <a:ext cx="39960" cy="5256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F2132948-B2C6-4BF9-6757-C657A76B020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062822" y="2812845"/>
                  <a:ext cx="576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C4DA56EA-A9AA-FE7C-3CA2-A9A4A91D8544}"/>
                    </a:ext>
                  </a:extLst>
                </p14:cNvPr>
                <p14:cNvContentPartPr/>
                <p14:nvPr/>
              </p14:nvContentPartPr>
              <p14:xfrm>
                <a:off x="10183782" y="2741565"/>
                <a:ext cx="245880" cy="23040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C4DA56EA-A9AA-FE7C-3CA2-A9A4A91D854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175142" y="2732925"/>
                  <a:ext cx="2635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07FBCE0D-69BF-7377-B00B-88187C9D967A}"/>
                    </a:ext>
                  </a:extLst>
                </p14:cNvPr>
                <p14:cNvContentPartPr/>
                <p14:nvPr/>
              </p14:nvContentPartPr>
              <p14:xfrm>
                <a:off x="10580862" y="2785125"/>
                <a:ext cx="246600" cy="8640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07FBCE0D-69BF-7377-B00B-88187C9D967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571862" y="2776125"/>
                  <a:ext cx="2642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1156ECCB-912B-7559-D27F-EBE25FB4D0A5}"/>
                    </a:ext>
                  </a:extLst>
                </p14:cNvPr>
                <p14:cNvContentPartPr/>
                <p14:nvPr/>
              </p14:nvContentPartPr>
              <p14:xfrm>
                <a:off x="10853742" y="2741565"/>
                <a:ext cx="101160" cy="5400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1156ECCB-912B-7559-D27F-EBE25FB4D0A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844742" y="2732925"/>
                  <a:ext cx="1188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E04289F7-F85E-540B-B7D7-7F001B4B1A89}"/>
                    </a:ext>
                  </a:extLst>
                </p14:cNvPr>
                <p14:cNvContentPartPr/>
                <p14:nvPr/>
              </p14:nvContentPartPr>
              <p14:xfrm>
                <a:off x="11009262" y="2571645"/>
                <a:ext cx="143640" cy="21924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E04289F7-F85E-540B-B7D7-7F001B4B1A8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000622" y="2562645"/>
                  <a:ext cx="1612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C840FEDC-FDC5-2D6C-4521-2ABA0495FB59}"/>
                    </a:ext>
                  </a:extLst>
                </p14:cNvPr>
                <p14:cNvContentPartPr/>
                <p14:nvPr/>
              </p14:nvContentPartPr>
              <p14:xfrm>
                <a:off x="11124822" y="2728965"/>
                <a:ext cx="59040" cy="3744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C840FEDC-FDC5-2D6C-4521-2ABA0495FB5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116182" y="2719965"/>
                  <a:ext cx="766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036AAE97-24F8-FEB6-DFFC-7AA1A2AA451E}"/>
                    </a:ext>
                  </a:extLst>
                </p14:cNvPr>
                <p14:cNvContentPartPr/>
                <p14:nvPr/>
              </p14:nvContentPartPr>
              <p14:xfrm>
                <a:off x="11209062" y="2418645"/>
                <a:ext cx="299160" cy="30024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036AAE97-24F8-FEB6-DFFC-7AA1A2AA451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200422" y="2409645"/>
                  <a:ext cx="31680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C416C39D-AA08-3DFB-E1B4-A00401C8FF16}"/>
                    </a:ext>
                  </a:extLst>
                </p14:cNvPr>
                <p14:cNvContentPartPr/>
                <p14:nvPr/>
              </p14:nvContentPartPr>
              <p14:xfrm>
                <a:off x="11516502" y="2528445"/>
                <a:ext cx="103320" cy="9900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C416C39D-AA08-3DFB-E1B4-A00401C8FF1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507502" y="2519445"/>
                  <a:ext cx="1209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1E1EB857-C3FA-5550-A205-28A9B1FF08B1}"/>
                    </a:ext>
                  </a:extLst>
                </p14:cNvPr>
                <p14:cNvContentPartPr/>
                <p14:nvPr/>
              </p14:nvContentPartPr>
              <p14:xfrm>
                <a:off x="9132222" y="3477765"/>
                <a:ext cx="157320" cy="25380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1E1EB857-C3FA-5550-A205-28A9B1FF08B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123582" y="3469125"/>
                  <a:ext cx="17496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1A66ED8D-0931-17CC-BFD7-BE524938159A}"/>
                    </a:ext>
                  </a:extLst>
                </p14:cNvPr>
                <p14:cNvContentPartPr/>
                <p14:nvPr/>
              </p14:nvContentPartPr>
              <p14:xfrm>
                <a:off x="9371262" y="3416205"/>
                <a:ext cx="271440" cy="12564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1A66ED8D-0931-17CC-BFD7-BE524938159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362622" y="3407205"/>
                  <a:ext cx="2890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05A02425-EF11-FF36-9CFE-8F8CACD105EF}"/>
                    </a:ext>
                  </a:extLst>
                </p14:cNvPr>
                <p14:cNvContentPartPr/>
                <p14:nvPr/>
              </p14:nvContentPartPr>
              <p14:xfrm>
                <a:off x="9880302" y="3284805"/>
                <a:ext cx="123120" cy="14004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05A02425-EF11-FF36-9CFE-8F8CACD105E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871662" y="3276165"/>
                  <a:ext cx="1407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F0563E36-44E6-B552-0879-F2E47E47482D}"/>
                    </a:ext>
                  </a:extLst>
                </p14:cNvPr>
                <p14:cNvContentPartPr/>
                <p14:nvPr/>
              </p14:nvContentPartPr>
              <p14:xfrm>
                <a:off x="10064982" y="3278325"/>
                <a:ext cx="245520" cy="6984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F0563E36-44E6-B552-0879-F2E47E47482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055982" y="3269685"/>
                  <a:ext cx="2631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02B5887F-80CB-35BB-039F-B403257175BC}"/>
                    </a:ext>
                  </a:extLst>
                </p14:cNvPr>
                <p14:cNvContentPartPr/>
                <p14:nvPr/>
              </p14:nvContentPartPr>
              <p14:xfrm>
                <a:off x="10487262" y="3151245"/>
                <a:ext cx="114120" cy="12924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02B5887F-80CB-35BB-039F-B403257175B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478622" y="3142245"/>
                  <a:ext cx="1317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5A793A59-6C1E-8E39-D0DB-28C9BC40171E}"/>
                    </a:ext>
                  </a:extLst>
                </p14:cNvPr>
                <p14:cNvContentPartPr/>
                <p14:nvPr/>
              </p14:nvContentPartPr>
              <p14:xfrm>
                <a:off x="10608582" y="3037125"/>
                <a:ext cx="143280" cy="18900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5A793A59-6C1E-8E39-D0DB-28C9BC40171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599942" y="3028125"/>
                  <a:ext cx="1609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2B9DD62E-B352-BAF7-8880-17EEAEF7EED3}"/>
                    </a:ext>
                  </a:extLst>
                </p14:cNvPr>
                <p14:cNvContentPartPr/>
                <p14:nvPr/>
              </p14:nvContentPartPr>
              <p14:xfrm>
                <a:off x="10763742" y="2936325"/>
                <a:ext cx="273600" cy="23940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2B9DD62E-B352-BAF7-8880-17EEAEF7EED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754742" y="2927325"/>
                  <a:ext cx="2912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720F0FBB-5934-DBD1-57FB-0597F54C216B}"/>
                    </a:ext>
                  </a:extLst>
                </p14:cNvPr>
                <p14:cNvContentPartPr/>
                <p14:nvPr/>
              </p14:nvContentPartPr>
              <p14:xfrm>
                <a:off x="11157942" y="2974125"/>
                <a:ext cx="109080" cy="10080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720F0FBB-5934-DBD1-57FB-0597F54C216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148942" y="2965485"/>
                  <a:ext cx="1267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DE5C41B7-A43E-12E6-3CAD-629B5EBF77C1}"/>
                    </a:ext>
                  </a:extLst>
                </p14:cNvPr>
                <p14:cNvContentPartPr/>
                <p14:nvPr/>
              </p14:nvContentPartPr>
              <p14:xfrm>
                <a:off x="11324262" y="2770005"/>
                <a:ext cx="352080" cy="25560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DE5C41B7-A43E-12E6-3CAD-629B5EBF77C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315622" y="2761005"/>
                  <a:ext cx="3697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C3597290-8E2C-091E-4810-282556352893}"/>
                    </a:ext>
                  </a:extLst>
                </p14:cNvPr>
                <p14:cNvContentPartPr/>
                <p14:nvPr/>
              </p14:nvContentPartPr>
              <p14:xfrm>
                <a:off x="9662142" y="3699165"/>
                <a:ext cx="443520" cy="12204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C3597290-8E2C-091E-4810-28255635289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653502" y="3690165"/>
                  <a:ext cx="4611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E76ABA52-CCDD-7FEE-B2E7-C4B76EACAA6D}"/>
                    </a:ext>
                  </a:extLst>
                </p14:cNvPr>
                <p14:cNvContentPartPr/>
                <p14:nvPr/>
              </p14:nvContentPartPr>
              <p14:xfrm>
                <a:off x="10253262" y="3584325"/>
                <a:ext cx="139320" cy="10512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E76ABA52-CCDD-7FEE-B2E7-C4B76EACAA6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244262" y="3575685"/>
                  <a:ext cx="1569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D2522434-B371-5B35-40D6-26CA743AD057}"/>
                    </a:ext>
                  </a:extLst>
                </p14:cNvPr>
                <p14:cNvContentPartPr/>
                <p14:nvPr/>
              </p14:nvContentPartPr>
              <p14:xfrm>
                <a:off x="10438662" y="3504045"/>
                <a:ext cx="150120" cy="12672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D2522434-B371-5B35-40D6-26CA743AD05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429662" y="3495405"/>
                  <a:ext cx="1677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C5436E4A-493C-CEDC-5B35-906D916F8C2D}"/>
                    </a:ext>
                  </a:extLst>
                </p14:cNvPr>
                <p14:cNvContentPartPr/>
                <p14:nvPr/>
              </p14:nvContentPartPr>
              <p14:xfrm>
                <a:off x="10578702" y="3482445"/>
                <a:ext cx="145080" cy="14652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C5436E4A-493C-CEDC-5B35-906D916F8C2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570062" y="3473445"/>
                  <a:ext cx="1627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47063407-AE6D-FA8B-DB52-70C4FCA7F93B}"/>
                    </a:ext>
                  </a:extLst>
                </p14:cNvPr>
                <p14:cNvContentPartPr/>
                <p14:nvPr/>
              </p14:nvContentPartPr>
              <p14:xfrm>
                <a:off x="10778862" y="3275805"/>
                <a:ext cx="278640" cy="25488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47063407-AE6D-FA8B-DB52-70C4FCA7F93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770222" y="3267165"/>
                  <a:ext cx="29628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E60CE14D-F930-221A-DB9E-9809CAEEC926}"/>
                    </a:ext>
                  </a:extLst>
                </p14:cNvPr>
                <p14:cNvContentPartPr/>
                <p14:nvPr/>
              </p14:nvContentPartPr>
              <p14:xfrm>
                <a:off x="10225182" y="3519885"/>
                <a:ext cx="1019520" cy="32976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E60CE14D-F930-221A-DB9E-9809CAEEC92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216182" y="3510885"/>
                  <a:ext cx="103716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0C308F4F-6057-74FC-EF6C-5B170CD68A41}"/>
                    </a:ext>
                  </a:extLst>
                </p14:cNvPr>
                <p14:cNvContentPartPr/>
                <p14:nvPr/>
              </p14:nvContentPartPr>
              <p14:xfrm>
                <a:off x="10517142" y="3729045"/>
                <a:ext cx="734040" cy="12420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0C308F4F-6057-74FC-EF6C-5B170CD68A4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508502" y="3720405"/>
                  <a:ext cx="7516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8DF4C0B4-E506-72B5-829E-D10B7643C552}"/>
                    </a:ext>
                  </a:extLst>
                </p14:cNvPr>
                <p14:cNvContentPartPr/>
                <p14:nvPr/>
              </p14:nvContentPartPr>
              <p14:xfrm>
                <a:off x="5200302" y="2417565"/>
                <a:ext cx="1544760" cy="45540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8DF4C0B4-E506-72B5-829E-D10B7643C55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191302" y="2408565"/>
                  <a:ext cx="156240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8944C124-D0CD-5CC8-57E9-653B6D54D9D9}"/>
                    </a:ext>
                  </a:extLst>
                </p14:cNvPr>
                <p14:cNvContentPartPr/>
                <p14:nvPr/>
              </p14:nvContentPartPr>
              <p14:xfrm>
                <a:off x="5052702" y="2601165"/>
                <a:ext cx="952920" cy="27468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8944C124-D0CD-5CC8-57E9-653B6D54D9D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044062" y="2592525"/>
                  <a:ext cx="97056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4191EBF1-0222-B277-B220-6735A43F13DE}"/>
                    </a:ext>
                  </a:extLst>
                </p14:cNvPr>
                <p14:cNvContentPartPr/>
                <p14:nvPr/>
              </p14:nvContentPartPr>
              <p14:xfrm>
                <a:off x="5027142" y="2772525"/>
                <a:ext cx="409680" cy="9864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4191EBF1-0222-B277-B220-6735A43F13D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018502" y="2763885"/>
                  <a:ext cx="4273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D1A2A6E7-16D8-4059-F0D1-DD681CD9596C}"/>
                    </a:ext>
                  </a:extLst>
                </p14:cNvPr>
                <p14:cNvContentPartPr/>
                <p14:nvPr/>
              </p14:nvContentPartPr>
              <p14:xfrm>
                <a:off x="3278262" y="2602245"/>
                <a:ext cx="2697120" cy="89172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D1A2A6E7-16D8-4059-F0D1-DD681CD9596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269262" y="2593605"/>
                  <a:ext cx="2714760" cy="90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D44F22F3-B7DA-838B-A7ED-FDB00EFCB909}"/>
                    </a:ext>
                  </a:extLst>
                </p14:cNvPr>
                <p14:cNvContentPartPr/>
                <p14:nvPr/>
              </p14:nvContentPartPr>
              <p14:xfrm>
                <a:off x="6185262" y="2527725"/>
                <a:ext cx="69120" cy="2844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D44F22F3-B7DA-838B-A7ED-FDB00EFCB90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176622" y="2519085"/>
                  <a:ext cx="86760" cy="46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660298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EB77E7D-6632-7BD5-6EBA-A1ABCBA3F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8638931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7450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BFC0796-EDE2-7847-6B7F-D58F836E4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87" y="66502"/>
            <a:ext cx="8577130" cy="551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9877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5686139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4807253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973B8C6-C7ED-54DB-1EA0-A159631C3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51" y="351239"/>
            <a:ext cx="6123073" cy="359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5052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3100271-E37B-E197-BCB3-0C65B2E79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22" y="345924"/>
            <a:ext cx="7881860" cy="298748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A1E1F274-01A3-82E9-F17B-9652989A021A}"/>
                  </a:ext>
                </a:extLst>
              </p14:cNvPr>
              <p14:cNvContentPartPr/>
              <p14:nvPr/>
            </p14:nvContentPartPr>
            <p14:xfrm>
              <a:off x="2865702" y="1623765"/>
              <a:ext cx="1521360" cy="795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A1E1F274-01A3-82E9-F17B-9652989A021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57062" y="1615125"/>
                <a:ext cx="1539000" cy="9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8E685833-87A4-D11F-35FF-56D0A5FE0838}"/>
              </a:ext>
            </a:extLst>
          </p:cNvPr>
          <p:cNvGrpSpPr/>
          <p:nvPr/>
        </p:nvGrpSpPr>
        <p:grpSpPr>
          <a:xfrm>
            <a:off x="5603142" y="1970805"/>
            <a:ext cx="676080" cy="60840"/>
            <a:chOff x="5603142" y="1970805"/>
            <a:chExt cx="676080" cy="6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C7D0FC5F-EED8-92FC-9DCA-FE608833E79C}"/>
                    </a:ext>
                  </a:extLst>
                </p14:cNvPr>
                <p14:cNvContentPartPr/>
                <p14:nvPr/>
              </p14:nvContentPartPr>
              <p14:xfrm>
                <a:off x="5603142" y="2011845"/>
                <a:ext cx="209520" cy="1980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C7D0FC5F-EED8-92FC-9DCA-FE608833E79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594502" y="2003205"/>
                  <a:ext cx="2271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27036B98-CD43-3B7F-4D5C-BF032E8EAEF7}"/>
                    </a:ext>
                  </a:extLst>
                </p14:cNvPr>
                <p14:cNvContentPartPr/>
                <p14:nvPr/>
              </p14:nvContentPartPr>
              <p14:xfrm>
                <a:off x="5967102" y="1970805"/>
                <a:ext cx="312120" cy="6084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27036B98-CD43-3B7F-4D5C-BF032E8EAEF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958462" y="1961805"/>
                  <a:ext cx="329760" cy="7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92A33099-3B6E-A068-97C2-CE20968D686E}"/>
              </a:ext>
            </a:extLst>
          </p:cNvPr>
          <p:cNvGrpSpPr/>
          <p:nvPr/>
        </p:nvGrpSpPr>
        <p:grpSpPr>
          <a:xfrm>
            <a:off x="290982" y="2283645"/>
            <a:ext cx="678240" cy="42120"/>
            <a:chOff x="290982" y="2283645"/>
            <a:chExt cx="678240" cy="4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91BCFC9B-6FA9-7C35-B341-AFCA8BE3F55E}"/>
                    </a:ext>
                  </a:extLst>
                </p14:cNvPr>
                <p14:cNvContentPartPr/>
                <p14:nvPr/>
              </p14:nvContentPartPr>
              <p14:xfrm>
                <a:off x="290982" y="2283645"/>
                <a:ext cx="200160" cy="1728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91BCFC9B-6FA9-7C35-B341-AFCA8BE3F55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81982" y="2274645"/>
                  <a:ext cx="2178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C4A8B429-04D9-A2C7-917E-DE0F2E447405}"/>
                    </a:ext>
                  </a:extLst>
                </p14:cNvPr>
                <p14:cNvContentPartPr/>
                <p14:nvPr/>
              </p14:nvContentPartPr>
              <p14:xfrm>
                <a:off x="717942" y="2298765"/>
                <a:ext cx="251280" cy="270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C4A8B429-04D9-A2C7-917E-DE0F2E44740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08942" y="2289765"/>
                  <a:ext cx="268920" cy="4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C762D89E-842F-15E4-14A1-93505F605E3F}"/>
                  </a:ext>
                </a:extLst>
              </p14:cNvPr>
              <p14:cNvContentPartPr/>
              <p14:nvPr/>
            </p14:nvContentPartPr>
            <p14:xfrm>
              <a:off x="1763382" y="2173845"/>
              <a:ext cx="1410480" cy="51012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C762D89E-842F-15E4-14A1-93505F605E3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754382" y="2164845"/>
                <a:ext cx="1428120" cy="52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2E7435F1-2F8C-8DAB-0DCA-CFC4FA6B1B26}"/>
              </a:ext>
            </a:extLst>
          </p:cNvPr>
          <p:cNvGrpSpPr/>
          <p:nvPr/>
        </p:nvGrpSpPr>
        <p:grpSpPr>
          <a:xfrm>
            <a:off x="4261422" y="2299485"/>
            <a:ext cx="1032840" cy="342360"/>
            <a:chOff x="4261422" y="2299485"/>
            <a:chExt cx="1032840" cy="34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C9BAA059-A695-06F8-DF06-E86B6735C8EA}"/>
                    </a:ext>
                  </a:extLst>
                </p14:cNvPr>
                <p14:cNvContentPartPr/>
                <p14:nvPr/>
              </p14:nvContentPartPr>
              <p14:xfrm>
                <a:off x="4261422" y="2360325"/>
                <a:ext cx="264600" cy="2815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C9BAA059-A695-06F8-DF06-E86B6735C8E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252782" y="2351325"/>
                  <a:ext cx="28224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2AFDA9FB-7773-DB35-0DB9-AA0D2EEC4E5B}"/>
                    </a:ext>
                  </a:extLst>
                </p14:cNvPr>
                <p14:cNvContentPartPr/>
                <p14:nvPr/>
              </p14:nvContentPartPr>
              <p14:xfrm>
                <a:off x="4647702" y="2392365"/>
                <a:ext cx="251280" cy="410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2AFDA9FB-7773-DB35-0DB9-AA0D2EEC4E5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638702" y="2383725"/>
                  <a:ext cx="2689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BAB6E9B7-1F6A-9133-34C0-A724B6E3B850}"/>
                    </a:ext>
                  </a:extLst>
                </p14:cNvPr>
                <p14:cNvContentPartPr/>
                <p14:nvPr/>
              </p14:nvContentPartPr>
              <p14:xfrm>
                <a:off x="4645542" y="2464725"/>
                <a:ext cx="194760" cy="388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BAB6E9B7-1F6A-9133-34C0-A724B6E3B85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636902" y="2456085"/>
                  <a:ext cx="2124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0C1F64E-A71D-4AE8-5BE0-16BD75C3A6B5}"/>
                    </a:ext>
                  </a:extLst>
                </p14:cNvPr>
                <p14:cNvContentPartPr/>
                <p14:nvPr/>
              </p14:nvContentPartPr>
              <p14:xfrm>
                <a:off x="5077902" y="2348805"/>
                <a:ext cx="14040" cy="1749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0C1F64E-A71D-4AE8-5BE0-16BD75C3A6B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068902" y="2339805"/>
                  <a:ext cx="316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7B1D57F-3143-1F3C-E00E-4C3C4E387FF6}"/>
                    </a:ext>
                  </a:extLst>
                </p14:cNvPr>
                <p14:cNvContentPartPr/>
                <p14:nvPr/>
              </p14:nvContentPartPr>
              <p14:xfrm>
                <a:off x="5023182" y="2299485"/>
                <a:ext cx="271080" cy="2361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7B1D57F-3143-1F3C-E00E-4C3C4E387FF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014182" y="2290485"/>
                  <a:ext cx="288720" cy="253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369270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97D4D21-BF5E-42A2-95FD-F2E975AD6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72" y="324091"/>
            <a:ext cx="8301466" cy="501268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205D1DD4-4000-8F4E-0FD5-74D187E28636}"/>
                  </a:ext>
                </a:extLst>
              </p14:cNvPr>
              <p14:cNvContentPartPr/>
              <p14:nvPr/>
            </p14:nvContentPartPr>
            <p14:xfrm>
              <a:off x="2666982" y="1664445"/>
              <a:ext cx="1656000" cy="96120"/>
            </p14:xfrm>
          </p:contentPart>
        </mc:Choice>
        <mc:Fallback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205D1DD4-4000-8F4E-0FD5-74D187E2863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57982" y="1655805"/>
                <a:ext cx="167364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8289F34C-1158-DCFE-A2E9-BC61409DE3AF}"/>
                  </a:ext>
                </a:extLst>
              </p14:cNvPr>
              <p14:cNvContentPartPr/>
              <p14:nvPr/>
            </p14:nvContentPartPr>
            <p14:xfrm>
              <a:off x="671502" y="3092205"/>
              <a:ext cx="170280" cy="401400"/>
            </p14:xfrm>
          </p:contentPart>
        </mc:Choice>
        <mc:Fallback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8289F34C-1158-DCFE-A2E9-BC61409DE3A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2502" y="3083565"/>
                <a:ext cx="187920" cy="41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uppieren 96">
            <a:extLst>
              <a:ext uri="{FF2B5EF4-FFF2-40B4-BE49-F238E27FC236}">
                <a16:creationId xmlns:a16="http://schemas.microsoft.com/office/drawing/2014/main" id="{B4ECF937-1A77-43F2-604F-CD3308F10524}"/>
              </a:ext>
            </a:extLst>
          </p:cNvPr>
          <p:cNvGrpSpPr/>
          <p:nvPr/>
        </p:nvGrpSpPr>
        <p:grpSpPr>
          <a:xfrm>
            <a:off x="3207342" y="873165"/>
            <a:ext cx="8905320" cy="2305440"/>
            <a:chOff x="3207342" y="873165"/>
            <a:chExt cx="8905320" cy="230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52DF450A-5283-73D3-8431-5C233D0A8A00}"/>
                    </a:ext>
                  </a:extLst>
                </p14:cNvPr>
                <p14:cNvContentPartPr/>
                <p14:nvPr/>
              </p14:nvContentPartPr>
              <p14:xfrm>
                <a:off x="3207342" y="1945605"/>
                <a:ext cx="119520" cy="34488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52DF450A-5283-73D3-8431-5C233D0A8A0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198702" y="1936965"/>
                  <a:ext cx="13716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B6E1C240-EFAA-614E-8B7C-D85A38A3BAF7}"/>
                    </a:ext>
                  </a:extLst>
                </p14:cNvPr>
                <p14:cNvContentPartPr/>
                <p14:nvPr/>
              </p14:nvContentPartPr>
              <p14:xfrm>
                <a:off x="3376902" y="2068365"/>
                <a:ext cx="289080" cy="9864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B6E1C240-EFAA-614E-8B7C-D85A38A3BAF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368262" y="2059365"/>
                  <a:ext cx="3067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C7AC5AC5-B41B-07A8-E38F-DECCE6C1B8C1}"/>
                    </a:ext>
                  </a:extLst>
                </p14:cNvPr>
                <p14:cNvContentPartPr/>
                <p14:nvPr/>
              </p14:nvContentPartPr>
              <p14:xfrm>
                <a:off x="3900342" y="2053965"/>
                <a:ext cx="137160" cy="12276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C7AC5AC5-B41B-07A8-E38F-DECCE6C1B8C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891342" y="2044965"/>
                  <a:ext cx="1548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319F0223-83EA-1394-ED1D-475D3F6F9EB5}"/>
                    </a:ext>
                  </a:extLst>
                </p14:cNvPr>
                <p14:cNvContentPartPr/>
                <p14:nvPr/>
              </p14:nvContentPartPr>
              <p14:xfrm>
                <a:off x="4067022" y="2053605"/>
                <a:ext cx="137160" cy="12636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319F0223-83EA-1394-ED1D-475D3F6F9EB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058382" y="2044605"/>
                  <a:ext cx="1548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7F8AF7F1-5DA6-03A4-61B0-FA43A946D87B}"/>
                    </a:ext>
                  </a:extLst>
                </p14:cNvPr>
                <p14:cNvContentPartPr/>
                <p14:nvPr/>
              </p14:nvContentPartPr>
              <p14:xfrm>
                <a:off x="4304262" y="2085285"/>
                <a:ext cx="612720" cy="17496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7F8AF7F1-5DA6-03A4-61B0-FA43A946D87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295262" y="2076645"/>
                  <a:ext cx="6303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7224CFE3-2E32-B6A9-553E-BB8C4A0B858F}"/>
                    </a:ext>
                  </a:extLst>
                </p14:cNvPr>
                <p14:cNvContentPartPr/>
                <p14:nvPr/>
              </p14:nvContentPartPr>
              <p14:xfrm>
                <a:off x="5002302" y="1973685"/>
                <a:ext cx="31680" cy="12024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7224CFE3-2E32-B6A9-553E-BB8C4A0B858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993302" y="1965045"/>
                  <a:ext cx="493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DE549E92-8D86-8FC2-B61F-C57FF554EC1E}"/>
                    </a:ext>
                  </a:extLst>
                </p14:cNvPr>
                <p14:cNvContentPartPr/>
                <p14:nvPr/>
              </p14:nvContentPartPr>
              <p14:xfrm>
                <a:off x="5093742" y="2040645"/>
                <a:ext cx="137880" cy="8424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DE549E92-8D86-8FC2-B61F-C57FF554EC1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085102" y="2031645"/>
                  <a:ext cx="1555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24144067-9A72-10AB-4AE8-6AA24148359C}"/>
                    </a:ext>
                  </a:extLst>
                </p14:cNvPr>
                <p14:cNvContentPartPr/>
                <p14:nvPr/>
              </p14:nvContentPartPr>
              <p14:xfrm>
                <a:off x="5721942" y="1979445"/>
                <a:ext cx="239400" cy="1209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24144067-9A72-10AB-4AE8-6AA24148359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713302" y="1970805"/>
                  <a:ext cx="2570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310C83EA-F9B8-01A8-4716-3B31761F76BA}"/>
                    </a:ext>
                  </a:extLst>
                </p14:cNvPr>
                <p14:cNvContentPartPr/>
                <p14:nvPr/>
              </p14:nvContentPartPr>
              <p14:xfrm>
                <a:off x="6133782" y="1844805"/>
                <a:ext cx="70920" cy="2822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310C83EA-F9B8-01A8-4716-3B31761F76B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125142" y="1836165"/>
                  <a:ext cx="8856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5D74CB9E-6373-F330-D2DD-E81BBD6924AC}"/>
                    </a:ext>
                  </a:extLst>
                </p14:cNvPr>
                <p14:cNvContentPartPr/>
                <p14:nvPr/>
              </p14:nvContentPartPr>
              <p14:xfrm>
                <a:off x="6260142" y="1998525"/>
                <a:ext cx="262080" cy="1846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5D74CB9E-6373-F330-D2DD-E81BBD6924A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251142" y="1989525"/>
                  <a:ext cx="2797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62C6847D-0D8F-D786-1A18-EF4CD7A5C479}"/>
                    </a:ext>
                  </a:extLst>
                </p14:cNvPr>
                <p14:cNvContentPartPr/>
                <p14:nvPr/>
              </p14:nvContentPartPr>
              <p14:xfrm>
                <a:off x="6576942" y="2091405"/>
                <a:ext cx="56160" cy="655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62C6847D-0D8F-D786-1A18-EF4CD7A5C47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567942" y="2082405"/>
                  <a:ext cx="738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B50EDDB0-C34C-09DB-7FFA-A342F3D2A187}"/>
                    </a:ext>
                  </a:extLst>
                </p14:cNvPr>
                <p14:cNvContentPartPr/>
                <p14:nvPr/>
              </p14:nvContentPartPr>
              <p14:xfrm>
                <a:off x="6798702" y="2103645"/>
                <a:ext cx="26280" cy="637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B50EDDB0-C34C-09DB-7FFA-A342F3D2A18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790062" y="2094645"/>
                  <a:ext cx="439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D2817D72-4C77-73B4-C9BE-6D0DAE03C095}"/>
                    </a:ext>
                  </a:extLst>
                </p14:cNvPr>
                <p14:cNvContentPartPr/>
                <p14:nvPr/>
              </p14:nvContentPartPr>
              <p14:xfrm>
                <a:off x="6873582" y="1991325"/>
                <a:ext cx="242640" cy="2664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D2817D72-4C77-73B4-C9BE-6D0DAE03C09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864942" y="1982325"/>
                  <a:ext cx="26028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B39946EB-82AB-9A30-E62E-5E8758B189B6}"/>
                    </a:ext>
                  </a:extLst>
                </p14:cNvPr>
                <p14:cNvContentPartPr/>
                <p14:nvPr/>
              </p14:nvContentPartPr>
              <p14:xfrm>
                <a:off x="7183902" y="2068005"/>
                <a:ext cx="103320" cy="1144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B39946EB-82AB-9A30-E62E-5E8758B189B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175262" y="2059365"/>
                  <a:ext cx="1209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D9F2B423-A79B-8B49-CC0E-F2D690B6C453}"/>
                    </a:ext>
                  </a:extLst>
                </p14:cNvPr>
                <p14:cNvContentPartPr/>
                <p14:nvPr/>
              </p14:nvContentPartPr>
              <p14:xfrm>
                <a:off x="7434102" y="2101845"/>
                <a:ext cx="6480" cy="633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D9F2B423-A79B-8B49-CC0E-F2D690B6C45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425102" y="2093205"/>
                  <a:ext cx="241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8299E649-A584-DC1E-848C-365336970F00}"/>
                    </a:ext>
                  </a:extLst>
                </p14:cNvPr>
                <p14:cNvContentPartPr/>
                <p14:nvPr/>
              </p14:nvContentPartPr>
              <p14:xfrm>
                <a:off x="7576302" y="1901325"/>
                <a:ext cx="156240" cy="2073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8299E649-A584-DC1E-848C-365336970F0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567302" y="1892325"/>
                  <a:ext cx="1738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03B31842-9252-E837-2BD8-5DEA8015A0A9}"/>
                    </a:ext>
                  </a:extLst>
                </p14:cNvPr>
                <p14:cNvContentPartPr/>
                <p14:nvPr/>
              </p14:nvContentPartPr>
              <p14:xfrm>
                <a:off x="7766742" y="2080965"/>
                <a:ext cx="88560" cy="680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03B31842-9252-E837-2BD8-5DEA8015A0A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758102" y="2072325"/>
                  <a:ext cx="1062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14D7F20E-02D4-8146-CC13-B812C5429AA8}"/>
                    </a:ext>
                  </a:extLst>
                </p14:cNvPr>
                <p14:cNvContentPartPr/>
                <p14:nvPr/>
              </p14:nvContentPartPr>
              <p14:xfrm>
                <a:off x="8030262" y="2088885"/>
                <a:ext cx="12240" cy="727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14D7F20E-02D4-8146-CC13-B812C5429AA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021262" y="2080245"/>
                  <a:ext cx="298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3B36BEF6-659C-DEA9-00DE-3B47A6A23F0A}"/>
                    </a:ext>
                  </a:extLst>
                </p14:cNvPr>
                <p14:cNvContentPartPr/>
                <p14:nvPr/>
              </p14:nvContentPartPr>
              <p14:xfrm>
                <a:off x="8193702" y="1867845"/>
                <a:ext cx="125280" cy="2246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3B36BEF6-659C-DEA9-00DE-3B47A6A23F0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184702" y="1858845"/>
                  <a:ext cx="1429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8E0062C-C76D-CA10-B63B-170915125AC9}"/>
                    </a:ext>
                  </a:extLst>
                </p14:cNvPr>
                <p14:cNvContentPartPr/>
                <p14:nvPr/>
              </p14:nvContentPartPr>
              <p14:xfrm>
                <a:off x="8366142" y="2077365"/>
                <a:ext cx="92160" cy="889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8E0062C-C76D-CA10-B63B-170915125AC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357142" y="2068725"/>
                  <a:ext cx="1098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69EA395-D28A-D0EB-AC20-2CE9C5BCDF63}"/>
                    </a:ext>
                  </a:extLst>
                </p14:cNvPr>
                <p14:cNvContentPartPr/>
                <p14:nvPr/>
              </p14:nvContentPartPr>
              <p14:xfrm>
                <a:off x="8621382" y="2116605"/>
                <a:ext cx="12240" cy="691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69EA395-D28A-D0EB-AC20-2CE9C5BCDF6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612382" y="2107605"/>
                  <a:ext cx="298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EC18EB0-7583-86FE-CB6A-EA33CA6F7125}"/>
                    </a:ext>
                  </a:extLst>
                </p14:cNvPr>
                <p14:cNvContentPartPr/>
                <p14:nvPr/>
              </p14:nvContentPartPr>
              <p14:xfrm>
                <a:off x="8714982" y="1922205"/>
                <a:ext cx="244080" cy="4147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EC18EB0-7583-86FE-CB6A-EA33CA6F712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705982" y="1913565"/>
                  <a:ext cx="26172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6CC7EE79-4DB4-7731-2EA3-BD6FB4785812}"/>
                    </a:ext>
                  </a:extLst>
                </p14:cNvPr>
                <p14:cNvContentPartPr/>
                <p14:nvPr/>
              </p14:nvContentPartPr>
              <p14:xfrm>
                <a:off x="8900742" y="1810245"/>
                <a:ext cx="232560" cy="4154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6CC7EE79-4DB4-7731-2EA3-BD6FB478581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892102" y="1801605"/>
                  <a:ext cx="25020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1E51E1C7-6FFA-BC53-38AD-0070A3B385D1}"/>
                    </a:ext>
                  </a:extLst>
                </p14:cNvPr>
                <p14:cNvContentPartPr/>
                <p14:nvPr/>
              </p14:nvContentPartPr>
              <p14:xfrm>
                <a:off x="5981502" y="1726725"/>
                <a:ext cx="3204360" cy="8053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1E51E1C7-6FFA-BC53-38AD-0070A3B385D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972862" y="1717725"/>
                  <a:ext cx="3222000" cy="82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477C126E-3906-E0C4-CCB4-5B597A5F7F53}"/>
                    </a:ext>
                  </a:extLst>
                </p14:cNvPr>
                <p14:cNvContentPartPr/>
                <p14:nvPr/>
              </p14:nvContentPartPr>
              <p14:xfrm>
                <a:off x="3861102" y="885765"/>
                <a:ext cx="2565000" cy="9237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477C126E-3906-E0C4-CCB4-5B597A5F7F5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852462" y="876765"/>
                  <a:ext cx="2582640" cy="9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2A576BA7-7AAF-9923-9F9E-F179D6E572C1}"/>
                    </a:ext>
                  </a:extLst>
                </p14:cNvPr>
                <p14:cNvContentPartPr/>
                <p14:nvPr/>
              </p14:nvContentPartPr>
              <p14:xfrm>
                <a:off x="3699822" y="873165"/>
                <a:ext cx="311400" cy="4172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2A576BA7-7AAF-9923-9F9E-F179D6E572C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690822" y="864165"/>
                  <a:ext cx="32904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4C8A9EF-22A9-F061-2D2D-69210ABF3638}"/>
                    </a:ext>
                  </a:extLst>
                </p14:cNvPr>
                <p14:cNvContentPartPr/>
                <p14:nvPr/>
              </p14:nvContentPartPr>
              <p14:xfrm>
                <a:off x="6951702" y="2743005"/>
                <a:ext cx="330120" cy="356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4C8A9EF-22A9-F061-2D2D-69210ABF363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943062" y="2734005"/>
                  <a:ext cx="3477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5580E907-0534-9E03-973D-44E9CEC16C5C}"/>
                    </a:ext>
                  </a:extLst>
                </p14:cNvPr>
                <p14:cNvContentPartPr/>
                <p14:nvPr/>
              </p14:nvContentPartPr>
              <p14:xfrm>
                <a:off x="7262382" y="2613765"/>
                <a:ext cx="97200" cy="2671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5580E907-0534-9E03-973D-44E9CEC16C5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253742" y="2605125"/>
                  <a:ext cx="11484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810D645C-9A7F-CE76-B2F8-5C691946A214}"/>
                    </a:ext>
                  </a:extLst>
                </p14:cNvPr>
                <p14:cNvContentPartPr/>
                <p14:nvPr/>
              </p14:nvContentPartPr>
              <p14:xfrm>
                <a:off x="7722102" y="2601885"/>
                <a:ext cx="43560" cy="2127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810D645C-9A7F-CE76-B2F8-5C691946A21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713102" y="2592885"/>
                  <a:ext cx="612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67D15595-8066-B0CA-F801-D9E22B1CC512}"/>
                    </a:ext>
                  </a:extLst>
                </p14:cNvPr>
                <p14:cNvContentPartPr/>
                <p14:nvPr/>
              </p14:nvContentPartPr>
              <p14:xfrm>
                <a:off x="7668462" y="2577765"/>
                <a:ext cx="196560" cy="2368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67D15595-8066-B0CA-F801-D9E22B1CC51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659462" y="2569125"/>
                  <a:ext cx="2142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C28FEA55-08C9-A3CD-4191-EA23BC5C4503}"/>
                    </a:ext>
                  </a:extLst>
                </p14:cNvPr>
                <p14:cNvContentPartPr/>
                <p14:nvPr/>
              </p14:nvContentPartPr>
              <p14:xfrm>
                <a:off x="7829742" y="2664885"/>
                <a:ext cx="173880" cy="1062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C28FEA55-08C9-A3CD-4191-EA23BC5C450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821102" y="2655885"/>
                  <a:ext cx="1915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76010C98-0968-BBE3-525E-2E5528A89FDB}"/>
                    </a:ext>
                  </a:extLst>
                </p14:cNvPr>
                <p14:cNvContentPartPr/>
                <p14:nvPr/>
              </p14:nvContentPartPr>
              <p14:xfrm>
                <a:off x="8050782" y="2577765"/>
                <a:ext cx="287280" cy="1587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76010C98-0968-BBE3-525E-2E5528A89FD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041782" y="2568765"/>
                  <a:ext cx="3049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335DAA9A-8354-A5E2-9A28-0A5567406452}"/>
                    </a:ext>
                  </a:extLst>
                </p14:cNvPr>
                <p14:cNvContentPartPr/>
                <p14:nvPr/>
              </p14:nvContentPartPr>
              <p14:xfrm>
                <a:off x="8341662" y="2561565"/>
                <a:ext cx="128880" cy="1249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335DAA9A-8354-A5E2-9A28-0A556740645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333022" y="2552925"/>
                  <a:ext cx="1465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577A2F8A-A582-04C4-54F6-45CD9A23623C}"/>
                    </a:ext>
                  </a:extLst>
                </p14:cNvPr>
                <p14:cNvContentPartPr/>
                <p14:nvPr/>
              </p14:nvContentPartPr>
              <p14:xfrm>
                <a:off x="8457582" y="2436285"/>
                <a:ext cx="418320" cy="2041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577A2F8A-A582-04C4-54F6-45CD9A23623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448582" y="2427285"/>
                  <a:ext cx="4359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22F014F8-C09F-AC9A-A6A5-3D1621837677}"/>
                    </a:ext>
                  </a:extLst>
                </p14:cNvPr>
                <p14:cNvContentPartPr/>
                <p14:nvPr/>
              </p14:nvContentPartPr>
              <p14:xfrm>
                <a:off x="8936742" y="2471925"/>
                <a:ext cx="255240" cy="1008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22F014F8-C09F-AC9A-A6A5-3D162183767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927742" y="2463285"/>
                  <a:ext cx="2728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8A58D5E8-51F0-E6A1-E4F6-D631988B2932}"/>
                    </a:ext>
                  </a:extLst>
                </p14:cNvPr>
                <p14:cNvContentPartPr/>
                <p14:nvPr/>
              </p14:nvContentPartPr>
              <p14:xfrm>
                <a:off x="9200262" y="2299125"/>
                <a:ext cx="176760" cy="2329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8A58D5E8-51F0-E6A1-E4F6-D631988B293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191622" y="2290485"/>
                  <a:ext cx="1944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A67934A-04CB-27B3-585A-3CBE3D37E702}"/>
                    </a:ext>
                  </a:extLst>
                </p14:cNvPr>
                <p14:cNvContentPartPr/>
                <p14:nvPr/>
              </p14:nvContentPartPr>
              <p14:xfrm>
                <a:off x="9389982" y="2340165"/>
                <a:ext cx="159840" cy="2386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A67934A-04CB-27B3-585A-3CBE3D37E70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380982" y="2331165"/>
                  <a:ext cx="1774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A63E4E71-308F-C5E0-C7A8-9B2C7A996B26}"/>
                    </a:ext>
                  </a:extLst>
                </p14:cNvPr>
                <p14:cNvContentPartPr/>
                <p14:nvPr/>
              </p14:nvContentPartPr>
              <p14:xfrm>
                <a:off x="9604182" y="2289045"/>
                <a:ext cx="141840" cy="874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A63E4E71-308F-C5E0-C7A8-9B2C7A996B2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595182" y="2280045"/>
                  <a:ext cx="1594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0FFA98BE-B41E-8902-E082-992CD4145E6B}"/>
                    </a:ext>
                  </a:extLst>
                </p14:cNvPr>
                <p14:cNvContentPartPr/>
                <p14:nvPr/>
              </p14:nvContentPartPr>
              <p14:xfrm>
                <a:off x="9777702" y="1999245"/>
                <a:ext cx="1065960" cy="3182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0FFA98BE-B41E-8902-E082-992CD4145E6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768702" y="1990605"/>
                  <a:ext cx="108360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8F84D39-AC94-2A7B-4958-EE4248AAD35A}"/>
                    </a:ext>
                  </a:extLst>
                </p14:cNvPr>
                <p14:cNvContentPartPr/>
                <p14:nvPr/>
              </p14:nvContentPartPr>
              <p14:xfrm>
                <a:off x="9268302" y="2778285"/>
                <a:ext cx="364680" cy="900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8F84D39-AC94-2A7B-4958-EE4248AAD35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259302" y="2769645"/>
                  <a:ext cx="3823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1F0907FC-B76D-B117-BA6B-3C26209A30AC}"/>
                    </a:ext>
                  </a:extLst>
                </p14:cNvPr>
                <p14:cNvContentPartPr/>
                <p14:nvPr/>
              </p14:nvContentPartPr>
              <p14:xfrm>
                <a:off x="9650622" y="2669565"/>
                <a:ext cx="85680" cy="1663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1F0907FC-B76D-B117-BA6B-3C26209A30A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641982" y="2660565"/>
                  <a:ext cx="1033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2AA2974D-C55F-0D41-D9DA-1563771071B0}"/>
                    </a:ext>
                  </a:extLst>
                </p14:cNvPr>
                <p14:cNvContentPartPr/>
                <p14:nvPr/>
              </p14:nvContentPartPr>
              <p14:xfrm>
                <a:off x="9983982" y="2542125"/>
                <a:ext cx="248040" cy="1810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2AA2974D-C55F-0D41-D9DA-1563771071B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974982" y="2533485"/>
                  <a:ext cx="2656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BEDE250E-3519-6F48-8833-7D74F7F5F8CC}"/>
                    </a:ext>
                  </a:extLst>
                </p14:cNvPr>
                <p14:cNvContentPartPr/>
                <p14:nvPr/>
              </p14:nvContentPartPr>
              <p14:xfrm>
                <a:off x="10422822" y="2536365"/>
                <a:ext cx="81720" cy="795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BEDE250E-3519-6F48-8833-7D74F7F5F8C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414182" y="2527365"/>
                  <a:ext cx="993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8046C92E-799F-B497-C046-57FB6B16392E}"/>
                    </a:ext>
                  </a:extLst>
                </p14:cNvPr>
                <p14:cNvContentPartPr/>
                <p14:nvPr/>
              </p14:nvContentPartPr>
              <p14:xfrm>
                <a:off x="10320582" y="2404965"/>
                <a:ext cx="317880" cy="2163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8046C92E-799F-B497-C046-57FB6B16392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311582" y="2396325"/>
                  <a:ext cx="3355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6ADFF4C6-0BF3-A0A7-CCEB-FD264E2B0B4C}"/>
                    </a:ext>
                  </a:extLst>
                </p14:cNvPr>
                <p14:cNvContentPartPr/>
                <p14:nvPr/>
              </p14:nvContentPartPr>
              <p14:xfrm>
                <a:off x="10824582" y="2376525"/>
                <a:ext cx="308520" cy="1378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6ADFF4C6-0BF3-A0A7-CCEB-FD264E2B0B4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815582" y="2367525"/>
                  <a:ext cx="3261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550AE20A-7974-04E7-D5CE-8D0BC2FCB674}"/>
                    </a:ext>
                  </a:extLst>
                </p14:cNvPr>
                <p14:cNvContentPartPr/>
                <p14:nvPr/>
              </p14:nvContentPartPr>
              <p14:xfrm>
                <a:off x="11086302" y="2148285"/>
                <a:ext cx="15840" cy="50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550AE20A-7974-04E7-D5CE-8D0BC2FCB67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077662" y="2139285"/>
                  <a:ext cx="334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66130261-0EDB-9C2E-E34A-7122BFBDF57C}"/>
                    </a:ext>
                  </a:extLst>
                </p14:cNvPr>
                <p14:cNvContentPartPr/>
                <p14:nvPr/>
              </p14:nvContentPartPr>
              <p14:xfrm>
                <a:off x="11299422" y="2176725"/>
                <a:ext cx="132120" cy="2221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66130261-0EDB-9C2E-E34A-7122BFBDF57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290422" y="2168085"/>
                  <a:ext cx="1497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92F19DEC-834C-8B21-AFF2-BAEE95196CD8}"/>
                    </a:ext>
                  </a:extLst>
                </p14:cNvPr>
                <p14:cNvContentPartPr/>
                <p14:nvPr/>
              </p14:nvContentPartPr>
              <p14:xfrm>
                <a:off x="11426502" y="2242605"/>
                <a:ext cx="90720" cy="1047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92F19DEC-834C-8B21-AFF2-BAEE95196CD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417502" y="2233605"/>
                  <a:ext cx="1083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D9E4FCA7-5FA4-CBA0-79C0-69E845744135}"/>
                    </a:ext>
                  </a:extLst>
                </p14:cNvPr>
                <p14:cNvContentPartPr/>
                <p14:nvPr/>
              </p14:nvContentPartPr>
              <p14:xfrm>
                <a:off x="11510382" y="2189325"/>
                <a:ext cx="90360" cy="1537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D9E4FCA7-5FA4-CBA0-79C0-69E84574413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501742" y="2180685"/>
                  <a:ext cx="1080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960E15A-0582-A89D-1B49-664C1FF8A9C2}"/>
                    </a:ext>
                  </a:extLst>
                </p14:cNvPr>
                <p14:cNvContentPartPr/>
                <p14:nvPr/>
              </p14:nvContentPartPr>
              <p14:xfrm>
                <a:off x="11615862" y="2070165"/>
                <a:ext cx="224280" cy="2437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960E15A-0582-A89D-1B49-664C1FF8A9C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607222" y="2061525"/>
                  <a:ext cx="2419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42C058AD-2FF7-A5FB-0A39-70AD38C319E6}"/>
                    </a:ext>
                  </a:extLst>
                </p14:cNvPr>
                <p14:cNvContentPartPr/>
                <p14:nvPr/>
              </p14:nvContentPartPr>
              <p14:xfrm>
                <a:off x="11914662" y="2070525"/>
                <a:ext cx="137520" cy="2001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42C058AD-2FF7-A5FB-0A39-70AD38C319E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906022" y="2061885"/>
                  <a:ext cx="1551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3185D038-9DD3-CFCC-00E4-B48EE049D4F2}"/>
                    </a:ext>
                  </a:extLst>
                </p14:cNvPr>
                <p14:cNvContentPartPr/>
                <p14:nvPr/>
              </p14:nvContentPartPr>
              <p14:xfrm>
                <a:off x="10054542" y="2923725"/>
                <a:ext cx="111240" cy="2548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3185D038-9DD3-CFCC-00E4-B48EE049D4F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045902" y="2914725"/>
                  <a:ext cx="12888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E4AD29A0-B7A6-596B-0AD5-D284333B331F}"/>
                    </a:ext>
                  </a:extLst>
                </p14:cNvPr>
                <p14:cNvContentPartPr/>
                <p14:nvPr/>
              </p14:nvContentPartPr>
              <p14:xfrm>
                <a:off x="10270902" y="2933085"/>
                <a:ext cx="115200" cy="1332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E4AD29A0-B7A6-596B-0AD5-D284333B331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262262" y="2924085"/>
                  <a:ext cx="1328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F14083ED-757D-51F4-ABBB-7FDC9805C1CA}"/>
                    </a:ext>
                  </a:extLst>
                </p14:cNvPr>
                <p14:cNvContentPartPr/>
                <p14:nvPr/>
              </p14:nvContentPartPr>
              <p14:xfrm>
                <a:off x="10582662" y="2838045"/>
                <a:ext cx="123840" cy="18684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F14083ED-757D-51F4-ABBB-7FDC9805C1C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574022" y="2829405"/>
                  <a:ext cx="1414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2C654755-5C4A-1646-D7D4-5F9F8878A7E4}"/>
                    </a:ext>
                  </a:extLst>
                </p14:cNvPr>
                <p14:cNvContentPartPr/>
                <p14:nvPr/>
              </p14:nvContentPartPr>
              <p14:xfrm>
                <a:off x="10517862" y="2795925"/>
                <a:ext cx="320760" cy="2314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2C654755-5C4A-1646-D7D4-5F9F8878A7E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509222" y="2786925"/>
                  <a:ext cx="3384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00450DC9-01F9-0A99-9063-0B47F6AAB6D6}"/>
                    </a:ext>
                  </a:extLst>
                </p14:cNvPr>
                <p14:cNvContentPartPr/>
                <p14:nvPr/>
              </p14:nvContentPartPr>
              <p14:xfrm>
                <a:off x="11024382" y="2797005"/>
                <a:ext cx="146520" cy="727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00450DC9-01F9-0A99-9063-0B47F6AAB6D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015742" y="2788365"/>
                  <a:ext cx="1641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51777FBF-49DC-AEFF-B7B7-7D88767319D0}"/>
                    </a:ext>
                  </a:extLst>
                </p14:cNvPr>
                <p14:cNvContentPartPr/>
                <p14:nvPr/>
              </p14:nvContentPartPr>
              <p14:xfrm>
                <a:off x="11549622" y="2681805"/>
                <a:ext cx="140040" cy="9972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51777FBF-49DC-AEFF-B7B7-7D88767319D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540982" y="2673165"/>
                  <a:ext cx="1576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6B0E7214-6881-A9D6-475A-8937344056D1}"/>
                    </a:ext>
                  </a:extLst>
                </p14:cNvPr>
                <p14:cNvContentPartPr/>
                <p14:nvPr/>
              </p14:nvContentPartPr>
              <p14:xfrm>
                <a:off x="11934822" y="2552205"/>
                <a:ext cx="177840" cy="17856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6B0E7214-6881-A9D6-475A-8937344056D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926182" y="2543565"/>
                  <a:ext cx="1954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92130BFA-7878-0024-D7CE-94B0F3B738AC}"/>
                    </a:ext>
                  </a:extLst>
                </p14:cNvPr>
                <p14:cNvContentPartPr/>
                <p14:nvPr/>
              </p14:nvContentPartPr>
              <p14:xfrm>
                <a:off x="11973342" y="2104005"/>
                <a:ext cx="33480" cy="22572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92130BFA-7878-0024-D7CE-94B0F3B738A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964342" y="2095365"/>
                  <a:ext cx="511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F85D54E2-E95F-BB1E-CF3D-A5D1C1A11BDF}"/>
                    </a:ext>
                  </a:extLst>
                </p14:cNvPr>
                <p14:cNvContentPartPr/>
                <p14:nvPr/>
              </p14:nvContentPartPr>
              <p14:xfrm>
                <a:off x="10094502" y="1711965"/>
                <a:ext cx="114480" cy="6602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F85D54E2-E95F-BB1E-CF3D-A5D1C1A11BD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085502" y="1702965"/>
                  <a:ext cx="132120" cy="67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5BBB4824-C590-0C28-71E1-15AA984A7E64}"/>
                    </a:ext>
                  </a:extLst>
                </p14:cNvPr>
                <p14:cNvContentPartPr/>
                <p14:nvPr/>
              </p14:nvContentPartPr>
              <p14:xfrm>
                <a:off x="10024662" y="2229645"/>
                <a:ext cx="231480" cy="2696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5BBB4824-C590-0C28-71E1-15AA984A7E6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015662" y="2220645"/>
                  <a:ext cx="24912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0CA9FCAA-39E4-8D78-3346-4A8FCD9D2D0D}"/>
                    </a:ext>
                  </a:extLst>
                </p14:cNvPr>
                <p14:cNvContentPartPr/>
                <p14:nvPr/>
              </p14:nvContentPartPr>
              <p14:xfrm>
                <a:off x="10015662" y="1233525"/>
                <a:ext cx="264240" cy="25380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0CA9FCAA-39E4-8D78-3346-4A8FCD9D2D0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007022" y="1224525"/>
                  <a:ext cx="2818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716B1E11-AFBD-7330-7A21-047924850908}"/>
                    </a:ext>
                  </a:extLst>
                </p14:cNvPr>
                <p14:cNvContentPartPr/>
                <p14:nvPr/>
              </p14:nvContentPartPr>
              <p14:xfrm>
                <a:off x="3395622" y="2373285"/>
                <a:ext cx="150840" cy="18936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716B1E11-AFBD-7330-7A21-04792485090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386622" y="2364645"/>
                  <a:ext cx="1684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4B1BC148-7B93-D668-AC62-88B015FEB56F}"/>
                    </a:ext>
                  </a:extLst>
                </p14:cNvPr>
                <p14:cNvContentPartPr/>
                <p14:nvPr/>
              </p14:nvContentPartPr>
              <p14:xfrm>
                <a:off x="3635382" y="2310285"/>
                <a:ext cx="83880" cy="28728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4B1BC148-7B93-D668-AC62-88B015FEB56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626742" y="2301645"/>
                  <a:ext cx="10152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7D7843E1-E43E-FE13-8027-C1CAD0BAB93D}"/>
                    </a:ext>
                  </a:extLst>
                </p14:cNvPr>
                <p14:cNvContentPartPr/>
                <p14:nvPr/>
              </p14:nvContentPartPr>
              <p14:xfrm>
                <a:off x="3263502" y="2575245"/>
                <a:ext cx="603000" cy="19404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7D7843E1-E43E-FE13-8027-C1CAD0BAB93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254862" y="2566245"/>
                  <a:ext cx="6206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A7CD3C34-831B-8DDF-A953-07475BB642AE}"/>
                    </a:ext>
                  </a:extLst>
                </p14:cNvPr>
                <p14:cNvContentPartPr/>
                <p14:nvPr/>
              </p14:nvContentPartPr>
              <p14:xfrm>
                <a:off x="3474822" y="2739765"/>
                <a:ext cx="178560" cy="16380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A7CD3C34-831B-8DDF-A953-07475BB642A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466182" y="2731125"/>
                  <a:ext cx="1962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5FCDE4C0-6C44-A110-5275-23EEEC219B37}"/>
                    </a:ext>
                  </a:extLst>
                </p14:cNvPr>
                <p14:cNvContentPartPr/>
                <p14:nvPr/>
              </p14:nvContentPartPr>
              <p14:xfrm>
                <a:off x="3681822" y="2742285"/>
                <a:ext cx="153000" cy="14112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5FCDE4C0-6C44-A110-5275-23EEEC219B3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672822" y="2733645"/>
                  <a:ext cx="1706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2BCF0B57-6CFC-6038-1486-62E7152E3E82}"/>
                    </a:ext>
                  </a:extLst>
                </p14:cNvPr>
                <p14:cNvContentPartPr/>
                <p14:nvPr/>
              </p14:nvContentPartPr>
              <p14:xfrm>
                <a:off x="3860382" y="2779725"/>
                <a:ext cx="107640" cy="8820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2BCF0B57-6CFC-6038-1486-62E7152E3E8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851382" y="2770725"/>
                  <a:ext cx="1252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76E2E12D-E117-2A0D-D026-8DDA6450E649}"/>
                    </a:ext>
                  </a:extLst>
                </p14:cNvPr>
                <p14:cNvContentPartPr/>
                <p14:nvPr/>
              </p14:nvContentPartPr>
              <p14:xfrm>
                <a:off x="4039302" y="2565525"/>
                <a:ext cx="138960" cy="10548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76E2E12D-E117-2A0D-D026-8DDA6450E64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030662" y="2556525"/>
                  <a:ext cx="1566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9B546641-17F5-14E2-00D8-FA0BA588AD55}"/>
                    </a:ext>
                  </a:extLst>
                </p14:cNvPr>
                <p14:cNvContentPartPr/>
                <p14:nvPr/>
              </p14:nvContentPartPr>
              <p14:xfrm>
                <a:off x="4307142" y="2484525"/>
                <a:ext cx="171360" cy="14544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9B546641-17F5-14E2-00D8-FA0BA588AD5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298142" y="2475885"/>
                  <a:ext cx="1890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84E33F0E-2816-E283-5314-0238D3DD0325}"/>
                    </a:ext>
                  </a:extLst>
                </p14:cNvPr>
                <p14:cNvContentPartPr/>
                <p14:nvPr/>
              </p14:nvContentPartPr>
              <p14:xfrm>
                <a:off x="4725462" y="2296605"/>
                <a:ext cx="155160" cy="21672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84E33F0E-2816-E283-5314-0238D3DD032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716822" y="2287605"/>
                  <a:ext cx="1728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806A9083-6CD4-80BE-DAC6-D246E19FE5D5}"/>
                    </a:ext>
                  </a:extLst>
                </p14:cNvPr>
                <p14:cNvContentPartPr/>
                <p14:nvPr/>
              </p14:nvContentPartPr>
              <p14:xfrm>
                <a:off x="4953702" y="2276805"/>
                <a:ext cx="131760" cy="26280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806A9083-6CD4-80BE-DAC6-D246E19FE5D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944702" y="2268165"/>
                  <a:ext cx="14940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8CA81E06-2B22-E765-C627-57E5745E37FC}"/>
                    </a:ext>
                  </a:extLst>
                </p14:cNvPr>
                <p14:cNvContentPartPr/>
                <p14:nvPr/>
              </p14:nvContentPartPr>
              <p14:xfrm>
                <a:off x="4769022" y="2550765"/>
                <a:ext cx="257760" cy="3312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8CA81E06-2B22-E765-C627-57E5745E37F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760022" y="2542125"/>
                  <a:ext cx="2754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CCCA5B0D-3493-7781-F9AD-5F678C20A79C}"/>
                    </a:ext>
                  </a:extLst>
                </p14:cNvPr>
                <p14:cNvContentPartPr/>
                <p14:nvPr/>
              </p14:nvContentPartPr>
              <p14:xfrm>
                <a:off x="4753182" y="2588925"/>
                <a:ext cx="137160" cy="20016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CCCA5B0D-3493-7781-F9AD-5F678C20A79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744182" y="2580285"/>
                  <a:ext cx="1548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BBFFE894-153E-D0D9-2940-F5AEA29F7B70}"/>
                    </a:ext>
                  </a:extLst>
                </p14:cNvPr>
                <p14:cNvContentPartPr/>
                <p14:nvPr/>
              </p14:nvContentPartPr>
              <p14:xfrm>
                <a:off x="4931382" y="2638245"/>
                <a:ext cx="158760" cy="16488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BBFFE894-153E-D0D9-2940-F5AEA29F7B7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922742" y="2629245"/>
                  <a:ext cx="1764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AB96C34F-8E41-292C-A3D3-AA4AD267EAC0}"/>
                    </a:ext>
                  </a:extLst>
                </p14:cNvPr>
                <p14:cNvContentPartPr/>
                <p14:nvPr/>
              </p14:nvContentPartPr>
              <p14:xfrm>
                <a:off x="5115342" y="2749845"/>
                <a:ext cx="101880" cy="7416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AB96C34F-8E41-292C-A3D3-AA4AD267EAC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106342" y="2740845"/>
                  <a:ext cx="1195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77BFA93A-63B7-1C38-F36A-8102EBC818AD}"/>
                    </a:ext>
                  </a:extLst>
                </p14:cNvPr>
                <p14:cNvContentPartPr/>
                <p14:nvPr/>
              </p14:nvContentPartPr>
              <p14:xfrm>
                <a:off x="5277342" y="2549685"/>
                <a:ext cx="227880" cy="5904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77BFA93A-63B7-1C38-F36A-8102EBC818A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268342" y="2541045"/>
                  <a:ext cx="2455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BFA68C76-4441-222B-D4E0-A10E91409D1B}"/>
                    </a:ext>
                  </a:extLst>
                </p14:cNvPr>
                <p14:cNvContentPartPr/>
                <p14:nvPr/>
              </p14:nvContentPartPr>
              <p14:xfrm>
                <a:off x="5595582" y="2525565"/>
                <a:ext cx="140760" cy="9432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BFA68C76-4441-222B-D4E0-A10E91409D1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586582" y="2516925"/>
                  <a:ext cx="1584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247B5B0C-BA91-CB2A-7CE0-B471D0A32A35}"/>
                    </a:ext>
                  </a:extLst>
                </p14:cNvPr>
                <p14:cNvContentPartPr/>
                <p14:nvPr/>
              </p14:nvContentPartPr>
              <p14:xfrm>
                <a:off x="5920662" y="2664885"/>
                <a:ext cx="282240" cy="471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247B5B0C-BA91-CB2A-7CE0-B471D0A32A3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912022" y="2655885"/>
                  <a:ext cx="2998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77C75534-8995-0B81-A4BA-33B459AEF7B8}"/>
                    </a:ext>
                  </a:extLst>
                </p14:cNvPr>
                <p14:cNvContentPartPr/>
                <p14:nvPr/>
              </p14:nvContentPartPr>
              <p14:xfrm>
                <a:off x="6339342" y="2695485"/>
                <a:ext cx="52920" cy="4320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77C75534-8995-0B81-A4BA-33B459AEF7B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330702" y="2686845"/>
                  <a:ext cx="70560" cy="6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ECA9E028-FB03-A181-7770-95AFBEAC00B0}"/>
                  </a:ext>
                </a:extLst>
              </p14:cNvPr>
              <p14:cNvContentPartPr/>
              <p14:nvPr/>
            </p14:nvContentPartPr>
            <p14:xfrm>
              <a:off x="3464742" y="3314685"/>
              <a:ext cx="253080" cy="207000"/>
            </p14:xfrm>
          </p:contentPart>
        </mc:Choice>
        <mc:Fallback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ECA9E028-FB03-A181-7770-95AFBEAC00B0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3456102" y="3305685"/>
                <a:ext cx="270720" cy="22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F2A8284A-616C-B116-FCB2-4E394CCC274F}"/>
              </a:ext>
            </a:extLst>
          </p:cNvPr>
          <p:cNvGrpSpPr/>
          <p:nvPr/>
        </p:nvGrpSpPr>
        <p:grpSpPr>
          <a:xfrm>
            <a:off x="3423702" y="3565605"/>
            <a:ext cx="1137960" cy="359640"/>
            <a:chOff x="3423702" y="3565605"/>
            <a:chExt cx="1137960" cy="35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AE974198-F700-9C2E-53A4-38AD8E5CF04B}"/>
                    </a:ext>
                  </a:extLst>
                </p14:cNvPr>
                <p14:cNvContentPartPr/>
                <p14:nvPr/>
              </p14:nvContentPartPr>
              <p14:xfrm>
                <a:off x="3423702" y="3565605"/>
                <a:ext cx="1137960" cy="11448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AE974198-F700-9C2E-53A4-38AD8E5CF04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414702" y="3556605"/>
                  <a:ext cx="11556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2E9E7A70-13EF-3117-192C-8BBAC29C0604}"/>
                    </a:ext>
                  </a:extLst>
                </p14:cNvPr>
                <p14:cNvContentPartPr/>
                <p14:nvPr/>
              </p14:nvContentPartPr>
              <p14:xfrm>
                <a:off x="3757782" y="3744165"/>
                <a:ext cx="45360" cy="18108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2E9E7A70-13EF-3117-192C-8BBAC29C060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748782" y="3735525"/>
                  <a:ext cx="630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090FE758-8D05-AE40-018C-76FA80FFA7C2}"/>
                    </a:ext>
                  </a:extLst>
                </p14:cNvPr>
                <p14:cNvContentPartPr/>
                <p14:nvPr/>
              </p14:nvContentPartPr>
              <p14:xfrm>
                <a:off x="3689022" y="3712485"/>
                <a:ext cx="223200" cy="2736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090FE758-8D05-AE40-018C-76FA80FFA7C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680022" y="3703485"/>
                  <a:ext cx="2408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786A16C9-F148-7478-2E2F-A9DBDECFBF78}"/>
                    </a:ext>
                  </a:extLst>
                </p14:cNvPr>
                <p14:cNvContentPartPr/>
                <p14:nvPr/>
              </p14:nvContentPartPr>
              <p14:xfrm>
                <a:off x="3687942" y="3810765"/>
                <a:ext cx="215280" cy="3924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786A16C9-F148-7478-2E2F-A9DBDECFBF7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679302" y="3802125"/>
                  <a:ext cx="2329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8C541693-E357-F097-5A47-255399C4DA6F}"/>
                    </a:ext>
                  </a:extLst>
                </p14:cNvPr>
                <p14:cNvContentPartPr/>
                <p14:nvPr/>
              </p14:nvContentPartPr>
              <p14:xfrm>
                <a:off x="3958662" y="3705285"/>
                <a:ext cx="412920" cy="20124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8C541693-E357-F097-5A47-255399C4DA6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950022" y="3696285"/>
                  <a:ext cx="430560" cy="21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FBB52A15-F72A-5917-05E9-E9DBCA87E155}"/>
                  </a:ext>
                </a:extLst>
              </p14:cNvPr>
              <p14:cNvContentPartPr/>
              <p14:nvPr/>
            </p14:nvContentPartPr>
            <p14:xfrm>
              <a:off x="634422" y="3040005"/>
              <a:ext cx="217080" cy="566640"/>
            </p14:xfrm>
          </p:contentPart>
        </mc:Choice>
        <mc:Fallback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FBB52A15-F72A-5917-05E9-E9DBCA87E155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625782" y="3031365"/>
                <a:ext cx="234720" cy="58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uppieren 107">
            <a:extLst>
              <a:ext uri="{FF2B5EF4-FFF2-40B4-BE49-F238E27FC236}">
                <a16:creationId xmlns:a16="http://schemas.microsoft.com/office/drawing/2014/main" id="{DFBAC19B-405C-74CE-0CB0-5301F41496DC}"/>
              </a:ext>
            </a:extLst>
          </p:cNvPr>
          <p:cNvGrpSpPr/>
          <p:nvPr/>
        </p:nvGrpSpPr>
        <p:grpSpPr>
          <a:xfrm>
            <a:off x="5163942" y="3539685"/>
            <a:ext cx="1130400" cy="192600"/>
            <a:chOff x="5163942" y="3539685"/>
            <a:chExt cx="1130400" cy="19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430F3D37-DB17-A1FC-2B70-B6C3744E1F23}"/>
                    </a:ext>
                  </a:extLst>
                </p14:cNvPr>
                <p14:cNvContentPartPr/>
                <p14:nvPr/>
              </p14:nvContentPartPr>
              <p14:xfrm>
                <a:off x="5163942" y="3539685"/>
                <a:ext cx="578160" cy="19260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430F3D37-DB17-A1FC-2B70-B6C3744E1F2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154942" y="3530685"/>
                  <a:ext cx="5958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DDE71AC4-533A-A58B-F480-384E84AF1FCE}"/>
                    </a:ext>
                  </a:extLst>
                </p14:cNvPr>
                <p14:cNvContentPartPr/>
                <p14:nvPr/>
              </p14:nvContentPartPr>
              <p14:xfrm>
                <a:off x="5738502" y="3555885"/>
                <a:ext cx="555840" cy="15408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DDE71AC4-533A-A58B-F480-384E84AF1FC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729862" y="3546885"/>
                  <a:ext cx="573480" cy="171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B59DF6F2-47CE-D15C-3931-826BD1CF92C9}"/>
                  </a:ext>
                </a:extLst>
              </p14:cNvPr>
              <p14:cNvContentPartPr/>
              <p14:nvPr/>
            </p14:nvContentPartPr>
            <p14:xfrm>
              <a:off x="6720942" y="3533925"/>
              <a:ext cx="145800" cy="194400"/>
            </p14:xfrm>
          </p:contentPart>
        </mc:Choice>
        <mc:Fallback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B59DF6F2-47CE-D15C-3931-826BD1CF92C9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6712302" y="3525285"/>
                <a:ext cx="16344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2B030E0B-AF35-D1F0-66FE-C65AF7B29C8F}"/>
                  </a:ext>
                </a:extLst>
              </p14:cNvPr>
              <p14:cNvContentPartPr/>
              <p14:nvPr/>
            </p14:nvContentPartPr>
            <p14:xfrm>
              <a:off x="6525822" y="3084645"/>
              <a:ext cx="2127960" cy="461160"/>
            </p14:xfrm>
          </p:contentPart>
        </mc:Choice>
        <mc:Fallback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2B030E0B-AF35-D1F0-66FE-C65AF7B29C8F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6517182" y="3075645"/>
                <a:ext cx="2145600" cy="47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" name="Gruppieren 166">
            <a:extLst>
              <a:ext uri="{FF2B5EF4-FFF2-40B4-BE49-F238E27FC236}">
                <a16:creationId xmlns:a16="http://schemas.microsoft.com/office/drawing/2014/main" id="{90014057-D0C7-4439-4CD9-43F1FE859592}"/>
              </a:ext>
            </a:extLst>
          </p:cNvPr>
          <p:cNvGrpSpPr/>
          <p:nvPr/>
        </p:nvGrpSpPr>
        <p:grpSpPr>
          <a:xfrm>
            <a:off x="6606462" y="3405765"/>
            <a:ext cx="2389680" cy="1503360"/>
            <a:chOff x="6606462" y="3405765"/>
            <a:chExt cx="2389680" cy="150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58C2FAB2-E263-5C72-3B4E-5E46FC49105E}"/>
                    </a:ext>
                  </a:extLst>
                </p14:cNvPr>
                <p14:cNvContentPartPr/>
                <p14:nvPr/>
              </p14:nvContentPartPr>
              <p14:xfrm>
                <a:off x="6877542" y="3478845"/>
                <a:ext cx="65160" cy="8136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58C2FAB2-E263-5C72-3B4E-5E46FC49105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868902" y="3469845"/>
                  <a:ext cx="828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3D2E607D-86CB-F415-0E3B-8BB4D5E7752C}"/>
                    </a:ext>
                  </a:extLst>
                </p14:cNvPr>
                <p14:cNvContentPartPr/>
                <p14:nvPr/>
              </p14:nvContentPartPr>
              <p14:xfrm>
                <a:off x="6995982" y="3513765"/>
                <a:ext cx="122760" cy="19656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3D2E607D-86CB-F415-0E3B-8BB4D5E7752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987342" y="3504765"/>
                  <a:ext cx="1404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8BB73221-0D13-A3A3-FF9F-5B4A5838A249}"/>
                    </a:ext>
                  </a:extLst>
                </p14:cNvPr>
                <p14:cNvContentPartPr/>
                <p14:nvPr/>
              </p14:nvContentPartPr>
              <p14:xfrm>
                <a:off x="6664782" y="3725805"/>
                <a:ext cx="517320" cy="9828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8BB73221-0D13-A3A3-FF9F-5B4A5838A24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656142" y="3716805"/>
                  <a:ext cx="5349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4E705A4F-B889-B9D7-3A2A-1D18022AE0F7}"/>
                    </a:ext>
                  </a:extLst>
                </p14:cNvPr>
                <p14:cNvContentPartPr/>
                <p14:nvPr/>
              </p14:nvContentPartPr>
              <p14:xfrm>
                <a:off x="6784662" y="3822645"/>
                <a:ext cx="125280" cy="15048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4E705A4F-B889-B9D7-3A2A-1D18022AE0F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775662" y="3813645"/>
                  <a:ext cx="1429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6BB786FF-E57E-0AD2-0AAF-3BE43A0B4815}"/>
                    </a:ext>
                  </a:extLst>
                </p14:cNvPr>
                <p14:cNvContentPartPr/>
                <p14:nvPr/>
              </p14:nvContentPartPr>
              <p14:xfrm>
                <a:off x="6962142" y="3845325"/>
                <a:ext cx="119880" cy="13500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6BB786FF-E57E-0AD2-0AAF-3BE43A0B481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953142" y="3836325"/>
                  <a:ext cx="1375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26A4C123-51B7-637E-42F8-239336019195}"/>
                    </a:ext>
                  </a:extLst>
                </p14:cNvPr>
                <p14:cNvContentPartPr/>
                <p14:nvPr/>
              </p14:nvContentPartPr>
              <p14:xfrm>
                <a:off x="6989862" y="3865485"/>
                <a:ext cx="124920" cy="8352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26A4C123-51B7-637E-42F8-23933601919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980862" y="3856845"/>
                  <a:ext cx="1425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CA154B2D-34D9-B7E9-F33B-21596476FA5E}"/>
                    </a:ext>
                  </a:extLst>
                </p14:cNvPr>
                <p14:cNvContentPartPr/>
                <p14:nvPr/>
              </p14:nvContentPartPr>
              <p14:xfrm>
                <a:off x="7125222" y="3749925"/>
                <a:ext cx="158760" cy="11880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CA154B2D-34D9-B7E9-F33B-21596476FA5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116582" y="3740925"/>
                  <a:ext cx="1764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26F18B7D-CD88-10ED-4D7B-74286D82DCA3}"/>
                    </a:ext>
                  </a:extLst>
                </p14:cNvPr>
                <p14:cNvContentPartPr/>
                <p14:nvPr/>
              </p14:nvContentPartPr>
              <p14:xfrm>
                <a:off x="7143942" y="3941445"/>
                <a:ext cx="91440" cy="7164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26F18B7D-CD88-10ED-4D7B-74286D82DCA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135302" y="3932805"/>
                  <a:ext cx="1090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D74CFEAF-A6C6-9308-EF5C-7B24DC6E563B}"/>
                    </a:ext>
                  </a:extLst>
                </p14:cNvPr>
                <p14:cNvContentPartPr/>
                <p14:nvPr/>
              </p14:nvContentPartPr>
              <p14:xfrm>
                <a:off x="7647222" y="3495045"/>
                <a:ext cx="163080" cy="16344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D74CFEAF-A6C6-9308-EF5C-7B24DC6E563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638222" y="3486045"/>
                  <a:ext cx="1807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8C2ABDF4-BD76-6B14-BA08-25B0982C4714}"/>
                    </a:ext>
                  </a:extLst>
                </p14:cNvPr>
                <p14:cNvContentPartPr/>
                <p14:nvPr/>
              </p14:nvContentPartPr>
              <p14:xfrm>
                <a:off x="7881582" y="3439245"/>
                <a:ext cx="129960" cy="22392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8C2ABDF4-BD76-6B14-BA08-25B0982C471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872582" y="3430605"/>
                  <a:ext cx="1476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0B80028A-7448-5ECE-F079-2D0A337999BB}"/>
                    </a:ext>
                  </a:extLst>
                </p14:cNvPr>
                <p14:cNvContentPartPr/>
                <p14:nvPr/>
              </p14:nvContentPartPr>
              <p14:xfrm>
                <a:off x="7641102" y="3632205"/>
                <a:ext cx="414720" cy="7740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0B80028A-7448-5ECE-F079-2D0A337999B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632462" y="3623565"/>
                  <a:ext cx="4323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A4A77239-ED5E-5064-B94D-71E5515DC40D}"/>
                    </a:ext>
                  </a:extLst>
                </p14:cNvPr>
                <p14:cNvContentPartPr/>
                <p14:nvPr/>
              </p14:nvContentPartPr>
              <p14:xfrm>
                <a:off x="7785102" y="3405765"/>
                <a:ext cx="114480" cy="10872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A4A77239-ED5E-5064-B94D-71E5515DC40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776102" y="3396765"/>
                  <a:ext cx="1321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ADB61DBC-8E0A-8857-C858-29385E1859A8}"/>
                    </a:ext>
                  </a:extLst>
                </p14:cNvPr>
                <p14:cNvContentPartPr/>
                <p14:nvPr/>
              </p14:nvContentPartPr>
              <p14:xfrm>
                <a:off x="7569822" y="3703125"/>
                <a:ext cx="138600" cy="21312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ADB61DBC-8E0A-8857-C858-29385E1859A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560822" y="3694485"/>
                  <a:ext cx="1562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D107ED5E-AD61-E377-7ADD-4B136FB96A08}"/>
                    </a:ext>
                  </a:extLst>
                </p14:cNvPr>
                <p14:cNvContentPartPr/>
                <p14:nvPr/>
              </p14:nvContentPartPr>
              <p14:xfrm>
                <a:off x="7742982" y="3735525"/>
                <a:ext cx="88920" cy="15552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D107ED5E-AD61-E377-7ADD-4B136FB96A0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733982" y="3726525"/>
                  <a:ext cx="1065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62DEC32A-07BD-3DC3-D95C-04A1F71C868F}"/>
                    </a:ext>
                  </a:extLst>
                </p14:cNvPr>
                <p14:cNvContentPartPr/>
                <p14:nvPr/>
              </p14:nvContentPartPr>
              <p14:xfrm>
                <a:off x="7759902" y="3767205"/>
                <a:ext cx="69120" cy="7488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62DEC32A-07BD-3DC3-D95C-04A1F71C868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751262" y="3758205"/>
                  <a:ext cx="867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2E9E88F2-F7BD-ACB6-26F9-D5D3AFFC4A48}"/>
                    </a:ext>
                  </a:extLst>
                </p14:cNvPr>
                <p14:cNvContentPartPr/>
                <p14:nvPr/>
              </p14:nvContentPartPr>
              <p14:xfrm>
                <a:off x="7835862" y="3813645"/>
                <a:ext cx="130680" cy="12996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2E9E88F2-F7BD-ACB6-26F9-D5D3AFFC4A4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827222" y="3804645"/>
                  <a:ext cx="1483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AF2E8C3E-48A9-6E6E-7910-9D5C9390AE80}"/>
                    </a:ext>
                  </a:extLst>
                </p14:cNvPr>
                <p14:cNvContentPartPr/>
                <p14:nvPr/>
              </p14:nvContentPartPr>
              <p14:xfrm>
                <a:off x="8010102" y="3683325"/>
                <a:ext cx="107280" cy="17244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AF2E8C3E-48A9-6E6E-7910-9D5C9390AE8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001462" y="3674325"/>
                  <a:ext cx="1249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E8AFAB79-95E8-4B9B-259A-0294A10D4748}"/>
                    </a:ext>
                  </a:extLst>
                </p14:cNvPr>
                <p14:cNvContentPartPr/>
                <p14:nvPr/>
              </p14:nvContentPartPr>
              <p14:xfrm>
                <a:off x="8188302" y="3741645"/>
                <a:ext cx="48600" cy="5508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E8AFAB79-95E8-4B9B-259A-0294A10D474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179662" y="3732645"/>
                  <a:ext cx="662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688F7314-E583-7469-582C-AD11FE90D271}"/>
                    </a:ext>
                  </a:extLst>
                </p14:cNvPr>
                <p14:cNvContentPartPr/>
                <p14:nvPr/>
              </p14:nvContentPartPr>
              <p14:xfrm>
                <a:off x="8135022" y="3703845"/>
                <a:ext cx="113760" cy="16848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688F7314-E583-7469-582C-AD11FE90D27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126022" y="3694845"/>
                  <a:ext cx="1314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B9CC8DD8-B9CE-89E8-F60A-CF072D7868C3}"/>
                    </a:ext>
                  </a:extLst>
                </p14:cNvPr>
                <p14:cNvContentPartPr/>
                <p14:nvPr/>
              </p14:nvContentPartPr>
              <p14:xfrm>
                <a:off x="8151942" y="3733365"/>
                <a:ext cx="247320" cy="14256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B9CC8DD8-B9CE-89E8-F60A-CF072D7868C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143302" y="3724365"/>
                  <a:ext cx="2649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3865CBC9-8AE2-79E3-2993-7B3DA6F08D93}"/>
                    </a:ext>
                  </a:extLst>
                </p14:cNvPr>
                <p14:cNvContentPartPr/>
                <p14:nvPr/>
              </p14:nvContentPartPr>
              <p14:xfrm>
                <a:off x="6945222" y="4114605"/>
                <a:ext cx="140760" cy="19764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3865CBC9-8AE2-79E3-2993-7B3DA6F08D9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936222" y="4105965"/>
                  <a:ext cx="1584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DBC4704C-BFFC-D775-6403-E15179048422}"/>
                    </a:ext>
                  </a:extLst>
                </p14:cNvPr>
                <p14:cNvContentPartPr/>
                <p14:nvPr/>
              </p14:nvContentPartPr>
              <p14:xfrm>
                <a:off x="7181022" y="4033965"/>
                <a:ext cx="98640" cy="20988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DBC4704C-BFFC-D775-6403-E1517904842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172382" y="4025325"/>
                  <a:ext cx="1162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3C404AF2-5E4C-1C65-546E-9524E1EFF179}"/>
                    </a:ext>
                  </a:extLst>
                </p14:cNvPr>
                <p14:cNvContentPartPr/>
                <p14:nvPr/>
              </p14:nvContentPartPr>
              <p14:xfrm>
                <a:off x="6950262" y="4196685"/>
                <a:ext cx="453240" cy="18828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3C404AF2-5E4C-1C65-546E-9524E1EFF17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941622" y="4188045"/>
                  <a:ext cx="4708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118CCAB7-82AA-2A10-E91A-C1E7A2FE56F0}"/>
                    </a:ext>
                  </a:extLst>
                </p14:cNvPr>
                <p14:cNvContentPartPr/>
                <p14:nvPr/>
              </p14:nvContentPartPr>
              <p14:xfrm>
                <a:off x="7100022" y="4309005"/>
                <a:ext cx="106560" cy="13968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118CCAB7-82AA-2A10-E91A-C1E7A2FE56F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091022" y="4300005"/>
                  <a:ext cx="1242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EAA4C73D-B84A-674E-9E6C-A2A5626BFD67}"/>
                    </a:ext>
                  </a:extLst>
                </p14:cNvPr>
                <p14:cNvContentPartPr/>
                <p14:nvPr/>
              </p14:nvContentPartPr>
              <p14:xfrm>
                <a:off x="7228902" y="4323765"/>
                <a:ext cx="78840" cy="12636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EAA4C73D-B84A-674E-9E6C-A2A5626BFD6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220262" y="4314765"/>
                  <a:ext cx="964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0105201D-E5E7-F407-CDAA-0DD26C8E757C}"/>
                    </a:ext>
                  </a:extLst>
                </p14:cNvPr>
                <p14:cNvContentPartPr/>
                <p14:nvPr/>
              </p14:nvContentPartPr>
              <p14:xfrm>
                <a:off x="7223502" y="4362645"/>
                <a:ext cx="118440" cy="4320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0105201D-E5E7-F407-CDAA-0DD26C8E757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214862" y="4354005"/>
                  <a:ext cx="1360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F3922214-A8A8-5FD7-6069-985093F46938}"/>
                    </a:ext>
                  </a:extLst>
                </p14:cNvPr>
                <p14:cNvContentPartPr/>
                <p14:nvPr/>
              </p14:nvContentPartPr>
              <p14:xfrm>
                <a:off x="7337982" y="4375965"/>
                <a:ext cx="63360" cy="9576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F3922214-A8A8-5FD7-6069-985093F4693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328982" y="4367325"/>
                  <a:ext cx="810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3D93FE8B-FB85-5A02-7DC4-65C32C7EDF3B}"/>
                    </a:ext>
                  </a:extLst>
                </p14:cNvPr>
                <p14:cNvContentPartPr/>
                <p14:nvPr/>
              </p14:nvContentPartPr>
              <p14:xfrm>
                <a:off x="7380462" y="4200645"/>
                <a:ext cx="80280" cy="17352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3D93FE8B-FB85-5A02-7DC4-65C32C7EDF3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371462" y="4191645"/>
                  <a:ext cx="979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5E74588B-874C-E6F1-3EA1-719F37544C46}"/>
                    </a:ext>
                  </a:extLst>
                </p14:cNvPr>
                <p14:cNvContentPartPr/>
                <p14:nvPr/>
              </p14:nvContentPartPr>
              <p14:xfrm>
                <a:off x="7491702" y="4215045"/>
                <a:ext cx="92520" cy="17028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5E74588B-874C-E6F1-3EA1-719F37544C4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483062" y="4206045"/>
                  <a:ext cx="1101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20490822-30E3-B732-4561-2411299EFE5A}"/>
                    </a:ext>
                  </a:extLst>
                </p14:cNvPr>
                <p14:cNvContentPartPr/>
                <p14:nvPr/>
              </p14:nvContentPartPr>
              <p14:xfrm>
                <a:off x="7618422" y="4301805"/>
                <a:ext cx="96840" cy="10332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20490822-30E3-B732-4561-2411299EFE5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609422" y="4293165"/>
                  <a:ext cx="1144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B943EEE1-264A-C6CB-99B0-E1076529D202}"/>
                    </a:ext>
                  </a:extLst>
                </p14:cNvPr>
                <p14:cNvContentPartPr/>
                <p14:nvPr/>
              </p14:nvContentPartPr>
              <p14:xfrm>
                <a:off x="7915422" y="3991125"/>
                <a:ext cx="141480" cy="16668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B943EEE1-264A-C6CB-99B0-E1076529D20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906782" y="3982125"/>
                  <a:ext cx="1591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4BF3FA09-F8F6-1AEF-31AA-DA9E02FB9F5C}"/>
                    </a:ext>
                  </a:extLst>
                </p14:cNvPr>
                <p14:cNvContentPartPr/>
                <p14:nvPr/>
              </p14:nvContentPartPr>
              <p14:xfrm>
                <a:off x="8116302" y="3947925"/>
                <a:ext cx="120960" cy="19872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4BF3FA09-F8F6-1AEF-31AA-DA9E02FB9F5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107302" y="3939285"/>
                  <a:ext cx="1386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01A52B56-815B-26BF-CCCD-101DA7219147}"/>
                    </a:ext>
                  </a:extLst>
                </p14:cNvPr>
                <p14:cNvContentPartPr/>
                <p14:nvPr/>
              </p14:nvContentPartPr>
              <p14:xfrm>
                <a:off x="7855302" y="4090845"/>
                <a:ext cx="534600" cy="18108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01A52B56-815B-26BF-CCCD-101DA721914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846302" y="4082205"/>
                  <a:ext cx="5522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9357FE00-D649-632A-43B7-DB8BFDA3818A}"/>
                    </a:ext>
                  </a:extLst>
                </p14:cNvPr>
                <p14:cNvContentPartPr/>
                <p14:nvPr/>
              </p14:nvContentPartPr>
              <p14:xfrm>
                <a:off x="7941702" y="4227285"/>
                <a:ext cx="114840" cy="19692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9357FE00-D649-632A-43B7-DB8BFDA3818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932702" y="4218285"/>
                  <a:ext cx="1324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8AEDA985-E47B-9F18-B489-263123BE3783}"/>
                    </a:ext>
                  </a:extLst>
                </p14:cNvPr>
                <p14:cNvContentPartPr/>
                <p14:nvPr/>
              </p14:nvContentPartPr>
              <p14:xfrm>
                <a:off x="8039262" y="3912645"/>
                <a:ext cx="134280" cy="8532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8AEDA985-E47B-9F18-B489-263123BE378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030262" y="3903645"/>
                  <a:ext cx="1519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7D306B94-BDED-B712-B544-CC783EBDCA11}"/>
                    </a:ext>
                  </a:extLst>
                </p14:cNvPr>
                <p14:cNvContentPartPr/>
                <p14:nvPr/>
              </p14:nvContentPartPr>
              <p14:xfrm>
                <a:off x="7042062" y="4023165"/>
                <a:ext cx="121320" cy="10908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7D306B94-BDED-B712-B544-CC783EBDCA11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033062" y="4014525"/>
                  <a:ext cx="1389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C77861A6-163A-4741-2BBA-8A1C2FFD36A8}"/>
                    </a:ext>
                  </a:extLst>
                </p14:cNvPr>
                <p14:cNvContentPartPr/>
                <p14:nvPr/>
              </p14:nvContentPartPr>
              <p14:xfrm>
                <a:off x="8172462" y="4198845"/>
                <a:ext cx="83880" cy="18180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C77861A6-163A-4741-2BBA-8A1C2FFD36A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163462" y="4189845"/>
                  <a:ext cx="1015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6C805353-0BF8-EC86-DBAD-5CEBB90C3082}"/>
                    </a:ext>
                  </a:extLst>
                </p14:cNvPr>
                <p14:cNvContentPartPr/>
                <p14:nvPr/>
              </p14:nvContentPartPr>
              <p14:xfrm>
                <a:off x="8156622" y="4267965"/>
                <a:ext cx="105480" cy="7812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6C805353-0BF8-EC86-DBAD-5CEBB90C308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147982" y="4259325"/>
                  <a:ext cx="1231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355705E6-6D23-8A73-2C94-BDDE8597E075}"/>
                    </a:ext>
                  </a:extLst>
                </p14:cNvPr>
                <p14:cNvContentPartPr/>
                <p14:nvPr/>
              </p14:nvContentPartPr>
              <p14:xfrm>
                <a:off x="8292702" y="4271565"/>
                <a:ext cx="84600" cy="10044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355705E6-6D23-8A73-2C94-BDDE8597E07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284062" y="4262925"/>
                  <a:ext cx="1022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C48A4B29-EE5D-DD3B-0848-C9BDA45E8879}"/>
                    </a:ext>
                  </a:extLst>
                </p14:cNvPr>
                <p14:cNvContentPartPr/>
                <p14:nvPr/>
              </p14:nvContentPartPr>
              <p14:xfrm>
                <a:off x="8290182" y="4096245"/>
                <a:ext cx="155160" cy="9864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C48A4B29-EE5D-DD3B-0848-C9BDA45E8879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281182" y="4087245"/>
                  <a:ext cx="1728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28AE1387-F9C5-2692-1A91-4A3A4FEBB1F2}"/>
                    </a:ext>
                  </a:extLst>
                </p14:cNvPr>
                <p14:cNvContentPartPr/>
                <p14:nvPr/>
              </p14:nvContentPartPr>
              <p14:xfrm>
                <a:off x="6606462" y="3508365"/>
                <a:ext cx="433800" cy="105084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28AE1387-F9C5-2692-1A91-4A3A4FEBB1F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597822" y="3499725"/>
                  <a:ext cx="451440" cy="10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B3ED35ED-F67E-B0F6-AEE7-533FEF9B0AA3}"/>
                    </a:ext>
                  </a:extLst>
                </p14:cNvPr>
                <p14:cNvContentPartPr/>
                <p14:nvPr/>
              </p14:nvContentPartPr>
              <p14:xfrm>
                <a:off x="8284782" y="3432765"/>
                <a:ext cx="330480" cy="88596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B3ED35ED-F67E-B0F6-AEE7-533FEF9B0AA3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276142" y="3424125"/>
                  <a:ext cx="348120" cy="90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C58C25CF-D01C-3024-8284-0B87774C630D}"/>
                    </a:ext>
                  </a:extLst>
                </p14:cNvPr>
                <p14:cNvContentPartPr/>
                <p14:nvPr/>
              </p14:nvContentPartPr>
              <p14:xfrm>
                <a:off x="6643542" y="4393965"/>
                <a:ext cx="1881000" cy="51516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C58C25CF-D01C-3024-8284-0B87774C630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634542" y="4384965"/>
                  <a:ext cx="1898640" cy="53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5D9A0FAA-BE3E-A081-47DB-FF80F224B42C}"/>
                    </a:ext>
                  </a:extLst>
                </p14:cNvPr>
                <p14:cNvContentPartPr/>
                <p14:nvPr/>
              </p14:nvContentPartPr>
              <p14:xfrm>
                <a:off x="8510502" y="3415485"/>
                <a:ext cx="485640" cy="102888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5D9A0FAA-BE3E-A081-47DB-FF80F224B42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501502" y="3406845"/>
                  <a:ext cx="503280" cy="104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uppieren 199">
            <a:extLst>
              <a:ext uri="{FF2B5EF4-FFF2-40B4-BE49-F238E27FC236}">
                <a16:creationId xmlns:a16="http://schemas.microsoft.com/office/drawing/2014/main" id="{34494F39-D225-2E3A-CD3C-4F22F66FF6C9}"/>
              </a:ext>
            </a:extLst>
          </p:cNvPr>
          <p:cNvGrpSpPr/>
          <p:nvPr/>
        </p:nvGrpSpPr>
        <p:grpSpPr>
          <a:xfrm>
            <a:off x="8933862" y="3244845"/>
            <a:ext cx="2847960" cy="882000"/>
            <a:chOff x="8933862" y="3244845"/>
            <a:chExt cx="2847960" cy="88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5F08ACFA-2C47-5512-7009-CC9D8B5AB57C}"/>
                    </a:ext>
                  </a:extLst>
                </p14:cNvPr>
                <p14:cNvContentPartPr/>
                <p14:nvPr/>
              </p14:nvContentPartPr>
              <p14:xfrm>
                <a:off x="9526782" y="3482805"/>
                <a:ext cx="137880" cy="16452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5F08ACFA-2C47-5512-7009-CC9D8B5AB57C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517782" y="3473805"/>
                  <a:ext cx="1555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61BAA067-6E81-8ECE-773C-F37C9A7F7749}"/>
                    </a:ext>
                  </a:extLst>
                </p14:cNvPr>
                <p14:cNvContentPartPr/>
                <p14:nvPr/>
              </p14:nvContentPartPr>
              <p14:xfrm>
                <a:off x="9708582" y="3281925"/>
                <a:ext cx="36360" cy="20448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61BAA067-6E81-8ECE-773C-F37C9A7F774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699582" y="3272925"/>
                  <a:ext cx="540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21A162EF-0C9C-1EA9-B352-7F9A03E01D17}"/>
                    </a:ext>
                  </a:extLst>
                </p14:cNvPr>
                <p14:cNvContentPartPr/>
                <p14:nvPr/>
              </p14:nvContentPartPr>
              <p14:xfrm>
                <a:off x="9832062" y="3423045"/>
                <a:ext cx="102600" cy="26316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21A162EF-0C9C-1EA9-B352-7F9A03E01D17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823062" y="3414045"/>
                  <a:ext cx="12024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C14391A5-A892-8DFD-2319-69579A435D2B}"/>
                    </a:ext>
                  </a:extLst>
                </p14:cNvPr>
                <p14:cNvContentPartPr/>
                <p14:nvPr/>
              </p14:nvContentPartPr>
              <p14:xfrm>
                <a:off x="9999462" y="3471285"/>
                <a:ext cx="118440" cy="14292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C14391A5-A892-8DFD-2319-69579A435D2B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990822" y="3462645"/>
                  <a:ext cx="1360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DB818A0F-2AF3-566E-86AB-1742868CAE8B}"/>
                    </a:ext>
                  </a:extLst>
                </p14:cNvPr>
                <p14:cNvContentPartPr/>
                <p14:nvPr/>
              </p14:nvContentPartPr>
              <p14:xfrm>
                <a:off x="9988302" y="3382365"/>
                <a:ext cx="275400" cy="25344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DB818A0F-2AF3-566E-86AB-1742868CAE8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979302" y="3373365"/>
                  <a:ext cx="2930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5020597A-3F52-5821-D880-5CF51149F12D}"/>
                    </a:ext>
                  </a:extLst>
                </p14:cNvPr>
                <p14:cNvContentPartPr/>
                <p14:nvPr/>
              </p14:nvContentPartPr>
              <p14:xfrm>
                <a:off x="10394742" y="3481725"/>
                <a:ext cx="234000" cy="5868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5020597A-3F52-5821-D880-5CF51149F12D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386102" y="3473085"/>
                  <a:ext cx="2516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EE775552-13D0-D5FA-9409-AB7B00DCC5B8}"/>
                    </a:ext>
                  </a:extLst>
                </p14:cNvPr>
                <p14:cNvContentPartPr/>
                <p14:nvPr/>
              </p14:nvContentPartPr>
              <p14:xfrm>
                <a:off x="10737462" y="3437085"/>
                <a:ext cx="110880" cy="10548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EE775552-13D0-D5FA-9409-AB7B00DCC5B8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728462" y="3428085"/>
                  <a:ext cx="1285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7ECAA6CE-BB3D-CCAB-7045-8EA714D64467}"/>
                    </a:ext>
                  </a:extLst>
                </p14:cNvPr>
                <p14:cNvContentPartPr/>
                <p14:nvPr/>
              </p14:nvContentPartPr>
              <p14:xfrm>
                <a:off x="11228142" y="3295245"/>
                <a:ext cx="29520" cy="20880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7ECAA6CE-BB3D-CCAB-7045-8EA714D64467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1219502" y="3286245"/>
                  <a:ext cx="471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EA5DA8FB-BF84-FE92-2A27-88498275CAD4}"/>
                    </a:ext>
                  </a:extLst>
                </p14:cNvPr>
                <p14:cNvContentPartPr/>
                <p14:nvPr/>
              </p14:nvContentPartPr>
              <p14:xfrm>
                <a:off x="11084142" y="3281925"/>
                <a:ext cx="244080" cy="13356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EA5DA8FB-BF84-FE92-2A27-88498275CAD4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1075502" y="3272925"/>
                  <a:ext cx="2617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48D4AF16-B7EC-CDA6-F4D1-98281855A91D}"/>
                    </a:ext>
                  </a:extLst>
                </p14:cNvPr>
                <p14:cNvContentPartPr/>
                <p14:nvPr/>
              </p14:nvContentPartPr>
              <p14:xfrm>
                <a:off x="11412102" y="3280125"/>
                <a:ext cx="91080" cy="16992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48D4AF16-B7EC-CDA6-F4D1-98281855A91D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1403462" y="3271485"/>
                  <a:ext cx="1087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E652499B-CCD1-E8EE-ED52-760547670154}"/>
                    </a:ext>
                  </a:extLst>
                </p14:cNvPr>
                <p14:cNvContentPartPr/>
                <p14:nvPr/>
              </p14:nvContentPartPr>
              <p14:xfrm>
                <a:off x="11599302" y="3244845"/>
                <a:ext cx="182520" cy="15120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E652499B-CCD1-E8EE-ED52-760547670154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1590302" y="3236205"/>
                  <a:ext cx="2001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B5530329-ED1C-3884-F526-4402A8656D4E}"/>
                    </a:ext>
                  </a:extLst>
                </p14:cNvPr>
                <p14:cNvContentPartPr/>
                <p14:nvPr/>
              </p14:nvContentPartPr>
              <p14:xfrm>
                <a:off x="8933862" y="3902205"/>
                <a:ext cx="165960" cy="22464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B5530329-ED1C-3884-F526-4402A8656D4E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924862" y="3893205"/>
                  <a:ext cx="1836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FE131795-9C46-63EA-2BE7-2BAD8D4EBCAB}"/>
                    </a:ext>
                  </a:extLst>
                </p14:cNvPr>
                <p14:cNvContentPartPr/>
                <p14:nvPr/>
              </p14:nvContentPartPr>
              <p14:xfrm>
                <a:off x="9110622" y="3959085"/>
                <a:ext cx="129600" cy="12636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FE131795-9C46-63EA-2BE7-2BAD8D4EBCAB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101622" y="3950445"/>
                  <a:ext cx="1472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634A4D02-1596-95E8-9AC8-AFCA2802AD6C}"/>
                    </a:ext>
                  </a:extLst>
                </p14:cNvPr>
                <p14:cNvContentPartPr/>
                <p14:nvPr/>
              </p14:nvContentPartPr>
              <p14:xfrm>
                <a:off x="9234822" y="3963405"/>
                <a:ext cx="93960" cy="12276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634A4D02-1596-95E8-9AC8-AFCA2802AD6C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226182" y="3954765"/>
                  <a:ext cx="1116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A06517B7-C16B-B0E0-ADE1-713C318F9AAD}"/>
                    </a:ext>
                  </a:extLst>
                </p14:cNvPr>
                <p14:cNvContentPartPr/>
                <p14:nvPr/>
              </p14:nvContentPartPr>
              <p14:xfrm>
                <a:off x="9368742" y="3923805"/>
                <a:ext cx="260280" cy="12096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A06517B7-C16B-B0E0-ADE1-713C318F9AAD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360102" y="3915165"/>
                  <a:ext cx="2779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6A16F975-95CF-17AF-9E35-724155E4DCD7}"/>
                    </a:ext>
                  </a:extLst>
                </p14:cNvPr>
                <p14:cNvContentPartPr/>
                <p14:nvPr/>
              </p14:nvContentPartPr>
              <p14:xfrm>
                <a:off x="9670782" y="3922725"/>
                <a:ext cx="235440" cy="9792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6A16F975-95CF-17AF-9E35-724155E4DCD7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661782" y="3914085"/>
                  <a:ext cx="2530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849406CD-AF6D-59EB-7DA6-D275B0DA4EC8}"/>
                    </a:ext>
                  </a:extLst>
                </p14:cNvPr>
                <p14:cNvContentPartPr/>
                <p14:nvPr/>
              </p14:nvContentPartPr>
              <p14:xfrm>
                <a:off x="10183422" y="3931725"/>
                <a:ext cx="129240" cy="8784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849406CD-AF6D-59EB-7DA6-D275B0DA4EC8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174782" y="3923085"/>
                  <a:ext cx="1468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C3AD72D5-A444-51AC-FCF9-272C2BA62682}"/>
                    </a:ext>
                  </a:extLst>
                </p14:cNvPr>
                <p14:cNvContentPartPr/>
                <p14:nvPr/>
              </p14:nvContentPartPr>
              <p14:xfrm>
                <a:off x="10327422" y="3790965"/>
                <a:ext cx="89280" cy="11304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C3AD72D5-A444-51AC-FCF9-272C2BA6268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318782" y="3782325"/>
                  <a:ext cx="1069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E4399AEE-F2BB-99A3-C6CA-1364E62055B8}"/>
                    </a:ext>
                  </a:extLst>
                </p14:cNvPr>
                <p14:cNvContentPartPr/>
                <p14:nvPr/>
              </p14:nvContentPartPr>
              <p14:xfrm>
                <a:off x="10498782" y="3756405"/>
                <a:ext cx="94680" cy="24948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E4399AEE-F2BB-99A3-C6CA-1364E62055B8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490142" y="3747405"/>
                  <a:ext cx="1123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E7AC1BB8-0A5E-B8C4-6232-60308D52A88F}"/>
                    </a:ext>
                  </a:extLst>
                </p14:cNvPr>
                <p14:cNvContentPartPr/>
                <p14:nvPr/>
              </p14:nvContentPartPr>
              <p14:xfrm>
                <a:off x="10634862" y="3829485"/>
                <a:ext cx="132120" cy="14184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E7AC1BB8-0A5E-B8C4-6232-60308D52A88F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626222" y="3820845"/>
                  <a:ext cx="1497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E3DB958C-B139-B27D-E2E3-CE1F01C3188D}"/>
                    </a:ext>
                  </a:extLst>
                </p14:cNvPr>
                <p14:cNvContentPartPr/>
                <p14:nvPr/>
              </p14:nvContentPartPr>
              <p14:xfrm>
                <a:off x="10647822" y="3857205"/>
                <a:ext cx="131040" cy="10656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E3DB958C-B139-B27D-E2E3-CE1F01C3188D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639182" y="3848205"/>
                  <a:ext cx="1486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B8C6D8F1-DD6D-F350-2CFD-4A07B658E57B}"/>
                    </a:ext>
                  </a:extLst>
                </p14:cNvPr>
                <p14:cNvContentPartPr/>
                <p14:nvPr/>
              </p14:nvContentPartPr>
              <p14:xfrm>
                <a:off x="10788582" y="3699525"/>
                <a:ext cx="112680" cy="18756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B8C6D8F1-DD6D-F350-2CFD-4A07B658E57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779942" y="3690885"/>
                  <a:ext cx="1303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29372C71-0800-7ADB-9424-E215D608E323}"/>
                    </a:ext>
                  </a:extLst>
                </p14:cNvPr>
                <p14:cNvContentPartPr/>
                <p14:nvPr/>
              </p14:nvContentPartPr>
              <p14:xfrm>
                <a:off x="10885782" y="3707085"/>
                <a:ext cx="126720" cy="33660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29372C71-0800-7ADB-9424-E215D608E323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877142" y="3698445"/>
                  <a:ext cx="14436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0651064F-9288-2773-BD42-C9D4993F1204}"/>
                    </a:ext>
                  </a:extLst>
                </p14:cNvPr>
                <p14:cNvContentPartPr/>
                <p14:nvPr/>
              </p14:nvContentPartPr>
              <p14:xfrm>
                <a:off x="11089542" y="3736245"/>
                <a:ext cx="200160" cy="19980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0651064F-9288-2773-BD42-C9D4993F1204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1080902" y="3727605"/>
                  <a:ext cx="2178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33D0883E-7979-6512-9F9A-C6497F4DF1DD}"/>
                    </a:ext>
                  </a:extLst>
                </p14:cNvPr>
                <p14:cNvContentPartPr/>
                <p14:nvPr/>
              </p14:nvContentPartPr>
              <p14:xfrm>
                <a:off x="11444502" y="3740565"/>
                <a:ext cx="108360" cy="16812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33D0883E-7979-6512-9F9A-C6497F4DF1DD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1435502" y="3731925"/>
                  <a:ext cx="126000" cy="18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uppieren 225">
            <a:extLst>
              <a:ext uri="{FF2B5EF4-FFF2-40B4-BE49-F238E27FC236}">
                <a16:creationId xmlns:a16="http://schemas.microsoft.com/office/drawing/2014/main" id="{A90092EE-B739-5355-3CC6-FE0C8A6F972C}"/>
              </a:ext>
            </a:extLst>
          </p:cNvPr>
          <p:cNvGrpSpPr/>
          <p:nvPr/>
        </p:nvGrpSpPr>
        <p:grpSpPr>
          <a:xfrm>
            <a:off x="565302" y="5363445"/>
            <a:ext cx="536760" cy="244080"/>
            <a:chOff x="565302" y="5363445"/>
            <a:chExt cx="536760" cy="24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B78534D9-AD85-7AB9-6298-73809B0F1D55}"/>
                    </a:ext>
                  </a:extLst>
                </p14:cNvPr>
                <p14:cNvContentPartPr/>
                <p14:nvPr/>
              </p14:nvContentPartPr>
              <p14:xfrm>
                <a:off x="565302" y="5480085"/>
                <a:ext cx="379440" cy="2736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B78534D9-AD85-7AB9-6298-73809B0F1D55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56302" y="5471445"/>
                  <a:ext cx="3970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45E37CD6-A0B4-1AC6-EC8A-6387B5D14EEA}"/>
                    </a:ext>
                  </a:extLst>
                </p14:cNvPr>
                <p14:cNvContentPartPr/>
                <p14:nvPr/>
              </p14:nvContentPartPr>
              <p14:xfrm>
                <a:off x="676182" y="5363445"/>
                <a:ext cx="425880" cy="24408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45E37CD6-A0B4-1AC6-EC8A-6387B5D14EEA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67182" y="5354805"/>
                  <a:ext cx="443520" cy="26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uppieren 224">
            <a:extLst>
              <a:ext uri="{FF2B5EF4-FFF2-40B4-BE49-F238E27FC236}">
                <a16:creationId xmlns:a16="http://schemas.microsoft.com/office/drawing/2014/main" id="{3D785D82-857E-8CAE-7C8A-F02FD7B22626}"/>
              </a:ext>
            </a:extLst>
          </p:cNvPr>
          <p:cNvGrpSpPr/>
          <p:nvPr/>
        </p:nvGrpSpPr>
        <p:grpSpPr>
          <a:xfrm>
            <a:off x="1506342" y="5272365"/>
            <a:ext cx="792000" cy="316800"/>
            <a:chOff x="1506342" y="5272365"/>
            <a:chExt cx="792000" cy="31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F77A6FFB-09A9-99C2-1A36-284F306BFF8F}"/>
                    </a:ext>
                  </a:extLst>
                </p14:cNvPr>
                <p14:cNvContentPartPr/>
                <p14:nvPr/>
              </p14:nvContentPartPr>
              <p14:xfrm>
                <a:off x="1506342" y="5272365"/>
                <a:ext cx="388800" cy="31680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F77A6FFB-09A9-99C2-1A36-284F306BFF8F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497342" y="5263725"/>
                  <a:ext cx="40644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897DEE4C-08A4-622F-318F-F180F19AA4C3}"/>
                    </a:ext>
                  </a:extLst>
                </p14:cNvPr>
                <p14:cNvContentPartPr/>
                <p14:nvPr/>
              </p14:nvContentPartPr>
              <p14:xfrm>
                <a:off x="1926462" y="5333925"/>
                <a:ext cx="371880" cy="12240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897DEE4C-08A4-622F-318F-F180F19AA4C3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917462" y="5324925"/>
                  <a:ext cx="389520" cy="14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uppieren 223">
            <a:extLst>
              <a:ext uri="{FF2B5EF4-FFF2-40B4-BE49-F238E27FC236}">
                <a16:creationId xmlns:a16="http://schemas.microsoft.com/office/drawing/2014/main" id="{2BA6B99D-0DB4-13D8-D6F8-87A3DA2A5E94}"/>
              </a:ext>
            </a:extLst>
          </p:cNvPr>
          <p:cNvGrpSpPr/>
          <p:nvPr/>
        </p:nvGrpSpPr>
        <p:grpSpPr>
          <a:xfrm>
            <a:off x="2648262" y="5182725"/>
            <a:ext cx="921960" cy="299520"/>
            <a:chOff x="2648262" y="5182725"/>
            <a:chExt cx="921960" cy="29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E6527211-8268-1C4E-6A9E-67C04CFAB1B1}"/>
                    </a:ext>
                  </a:extLst>
                </p14:cNvPr>
                <p14:cNvContentPartPr/>
                <p14:nvPr/>
              </p14:nvContentPartPr>
              <p14:xfrm>
                <a:off x="2648262" y="5310885"/>
                <a:ext cx="109080" cy="17136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E6527211-8268-1C4E-6A9E-67C04CFAB1B1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639262" y="5302245"/>
                  <a:ext cx="1267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86FEC934-6798-C9ED-D932-3C3F2E0C4D09}"/>
                    </a:ext>
                  </a:extLst>
                </p14:cNvPr>
                <p14:cNvContentPartPr/>
                <p14:nvPr/>
              </p14:nvContentPartPr>
              <p14:xfrm>
                <a:off x="2828262" y="5331405"/>
                <a:ext cx="154080" cy="14364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86FEC934-6798-C9ED-D932-3C3F2E0C4D09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2819622" y="5322405"/>
                  <a:ext cx="1717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959E4310-DD84-B4EC-8C38-A82A50A201DE}"/>
                    </a:ext>
                  </a:extLst>
                </p14:cNvPr>
                <p14:cNvContentPartPr/>
                <p14:nvPr/>
              </p14:nvContentPartPr>
              <p14:xfrm>
                <a:off x="3047862" y="5356245"/>
                <a:ext cx="17640" cy="6192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959E4310-DD84-B4EC-8C38-A82A50A201DE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039222" y="5347605"/>
                  <a:ext cx="352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CD35AA46-38A1-FA06-68F5-1980B1E6372B}"/>
                    </a:ext>
                  </a:extLst>
                </p14:cNvPr>
                <p14:cNvContentPartPr/>
                <p14:nvPr/>
              </p14:nvContentPartPr>
              <p14:xfrm>
                <a:off x="3149022" y="5320245"/>
                <a:ext cx="122760" cy="12600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CD35AA46-38A1-FA06-68F5-1980B1E6372B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140022" y="5311605"/>
                  <a:ext cx="1404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75A3A805-246E-57AA-F74F-35AE5552789E}"/>
                    </a:ext>
                  </a:extLst>
                </p14:cNvPr>
                <p14:cNvContentPartPr/>
                <p14:nvPr/>
              </p14:nvContentPartPr>
              <p14:xfrm>
                <a:off x="3290502" y="5182725"/>
                <a:ext cx="279720" cy="18936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75A3A805-246E-57AA-F74F-35AE5552789E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281502" y="5174085"/>
                  <a:ext cx="297360" cy="20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6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DAE4C284-9ABB-421E-185D-DF5267289F8D}"/>
                  </a:ext>
                </a:extLst>
              </p14:cNvPr>
              <p14:cNvContentPartPr/>
              <p14:nvPr/>
            </p14:nvContentPartPr>
            <p14:xfrm>
              <a:off x="3841662" y="5274165"/>
              <a:ext cx="182520" cy="114840"/>
            </p14:xfrm>
          </p:contentPart>
        </mc:Choice>
        <mc:Fallback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DAE4C284-9ABB-421E-185D-DF5267289F8D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3832662" y="5265165"/>
                <a:ext cx="200160" cy="13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3" name="Gruppieren 222">
            <a:extLst>
              <a:ext uri="{FF2B5EF4-FFF2-40B4-BE49-F238E27FC236}">
                <a16:creationId xmlns:a16="http://schemas.microsoft.com/office/drawing/2014/main" id="{71E970A8-5A9D-6341-7714-DD8338051701}"/>
              </a:ext>
            </a:extLst>
          </p:cNvPr>
          <p:cNvGrpSpPr/>
          <p:nvPr/>
        </p:nvGrpSpPr>
        <p:grpSpPr>
          <a:xfrm>
            <a:off x="4385982" y="4993005"/>
            <a:ext cx="3212640" cy="627840"/>
            <a:chOff x="4385982" y="4993005"/>
            <a:chExt cx="3212640" cy="62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BA5E3E5D-1327-A31E-0550-119EC5D7EF94}"/>
                    </a:ext>
                  </a:extLst>
                </p14:cNvPr>
                <p14:cNvContentPartPr/>
                <p14:nvPr/>
              </p14:nvContentPartPr>
              <p14:xfrm>
                <a:off x="4385982" y="5174445"/>
                <a:ext cx="303480" cy="44640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BA5E3E5D-1327-A31E-0550-119EC5D7EF94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377342" y="5165805"/>
                  <a:ext cx="32112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064C3851-B98B-707C-08BB-D0BAB0A7638A}"/>
                    </a:ext>
                  </a:extLst>
                </p14:cNvPr>
                <p14:cNvContentPartPr/>
                <p14:nvPr/>
              </p14:nvContentPartPr>
              <p14:xfrm>
                <a:off x="4691262" y="5284245"/>
                <a:ext cx="105840" cy="11304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064C3851-B98B-707C-08BB-D0BAB0A7638A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682262" y="5275245"/>
                  <a:ext cx="1234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ABC652D8-A917-D80E-3EF4-30A9ABAF336A}"/>
                    </a:ext>
                  </a:extLst>
                </p14:cNvPr>
                <p14:cNvContentPartPr/>
                <p14:nvPr/>
              </p14:nvContentPartPr>
              <p14:xfrm>
                <a:off x="4892502" y="5145285"/>
                <a:ext cx="150840" cy="21276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ABC652D8-A917-D80E-3EF4-30A9ABAF336A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883862" y="5136645"/>
                  <a:ext cx="1684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5D0A96E4-D444-779C-F785-C8081AD6FC15}"/>
                    </a:ext>
                  </a:extLst>
                </p14:cNvPr>
                <p14:cNvContentPartPr/>
                <p14:nvPr/>
              </p14:nvContentPartPr>
              <p14:xfrm>
                <a:off x="5085462" y="5103885"/>
                <a:ext cx="274320" cy="21348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5D0A96E4-D444-779C-F785-C8081AD6FC15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076462" y="5095245"/>
                  <a:ext cx="2919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FB9F8641-CF65-6B81-F12C-C571A7BF4897}"/>
                    </a:ext>
                  </a:extLst>
                </p14:cNvPr>
                <p14:cNvContentPartPr/>
                <p14:nvPr/>
              </p14:nvContentPartPr>
              <p14:xfrm>
                <a:off x="5606022" y="5134845"/>
                <a:ext cx="295920" cy="15984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FB9F8641-CF65-6B81-F12C-C571A7BF4897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597022" y="5126205"/>
                  <a:ext cx="3135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1C3B197F-73D8-78FB-DCB9-A9326FC5659E}"/>
                    </a:ext>
                  </a:extLst>
                </p14:cNvPr>
                <p14:cNvContentPartPr/>
                <p14:nvPr/>
              </p14:nvContentPartPr>
              <p14:xfrm>
                <a:off x="5943702" y="5197845"/>
                <a:ext cx="224640" cy="6768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1C3B197F-73D8-78FB-DCB9-A9326FC5659E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5935062" y="5189205"/>
                  <a:ext cx="2422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FB8E34E5-BC79-7549-95C0-C7D08D0859AF}"/>
                    </a:ext>
                  </a:extLst>
                </p14:cNvPr>
                <p14:cNvContentPartPr/>
                <p14:nvPr/>
              </p14:nvContentPartPr>
              <p14:xfrm>
                <a:off x="6054222" y="5063205"/>
                <a:ext cx="1800" cy="1512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FB8E34E5-BC79-7549-95C0-C7D08D0859AF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045222" y="5054205"/>
                  <a:ext cx="194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B0D34716-ED3C-B0A1-905F-777A09F6C9C6}"/>
                    </a:ext>
                  </a:extLst>
                </p14:cNvPr>
                <p14:cNvContentPartPr/>
                <p14:nvPr/>
              </p14:nvContentPartPr>
              <p14:xfrm>
                <a:off x="6283182" y="4993005"/>
                <a:ext cx="182520" cy="36864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B0D34716-ED3C-B0A1-905F-777A09F6C9C6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274182" y="4984365"/>
                  <a:ext cx="20016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A88FB65D-36BC-7981-A79A-80C87FDC3090}"/>
                    </a:ext>
                  </a:extLst>
                </p14:cNvPr>
                <p14:cNvContentPartPr/>
                <p14:nvPr/>
              </p14:nvContentPartPr>
              <p14:xfrm>
                <a:off x="6587022" y="5126205"/>
                <a:ext cx="312840" cy="12852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A88FB65D-36BC-7981-A79A-80C87FDC3090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578382" y="5117205"/>
                  <a:ext cx="3304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5480263E-C449-DF78-86BB-664422025D3E}"/>
                    </a:ext>
                  </a:extLst>
                </p14:cNvPr>
                <p14:cNvContentPartPr/>
                <p14:nvPr/>
              </p14:nvContentPartPr>
              <p14:xfrm>
                <a:off x="6980502" y="5149605"/>
                <a:ext cx="156240" cy="9828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5480263E-C449-DF78-86BB-664422025D3E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971502" y="5140965"/>
                  <a:ext cx="1738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C84786FF-A071-5D2A-E2E5-3A070857103B}"/>
                    </a:ext>
                  </a:extLst>
                </p14:cNvPr>
                <p14:cNvContentPartPr/>
                <p14:nvPr/>
              </p14:nvContentPartPr>
              <p14:xfrm>
                <a:off x="7172742" y="5115765"/>
                <a:ext cx="127800" cy="14724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C84786FF-A071-5D2A-E2E5-3A070857103B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163742" y="5106765"/>
                  <a:ext cx="1454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ABDB6280-7317-2B7F-6D0C-4595A206FBE6}"/>
                    </a:ext>
                  </a:extLst>
                </p14:cNvPr>
                <p14:cNvContentPartPr/>
                <p14:nvPr/>
              </p14:nvContentPartPr>
              <p14:xfrm>
                <a:off x="5399382" y="5366685"/>
                <a:ext cx="2199240" cy="6336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ABDB6280-7317-2B7F-6D0C-4595A206FBE6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390382" y="5358045"/>
                  <a:ext cx="2216880" cy="81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477849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EABD4EC-0FFE-6664-2909-B161AF82B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846" y="95859"/>
            <a:ext cx="8395160" cy="439301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0CCF3505-7BED-D971-B968-F8ED44128088}"/>
                  </a:ext>
                </a:extLst>
              </p14:cNvPr>
              <p14:cNvContentPartPr/>
              <p14:nvPr/>
            </p14:nvContentPartPr>
            <p14:xfrm>
              <a:off x="3669222" y="1418565"/>
              <a:ext cx="691560" cy="518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0CCF3505-7BED-D971-B968-F8ED4412808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60222" y="1409565"/>
                <a:ext cx="70920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0621B3E2-45FE-1FF0-BBAF-4D5490D1BE55}"/>
                  </a:ext>
                </a:extLst>
              </p14:cNvPr>
              <p14:cNvContentPartPr/>
              <p14:nvPr/>
            </p14:nvContentPartPr>
            <p14:xfrm>
              <a:off x="5842182" y="2299845"/>
              <a:ext cx="576720" cy="44280"/>
            </p14:xfrm>
          </p:contentPart>
        </mc:Choice>
        <mc:Fallback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0621B3E2-45FE-1FF0-BBAF-4D5490D1BE5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33182" y="2290845"/>
                <a:ext cx="594360" cy="6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0" name="Gruppieren 149">
            <a:extLst>
              <a:ext uri="{FF2B5EF4-FFF2-40B4-BE49-F238E27FC236}">
                <a16:creationId xmlns:a16="http://schemas.microsoft.com/office/drawing/2014/main" id="{5EC06D97-6009-74CB-4DAB-54610C50F696}"/>
              </a:ext>
            </a:extLst>
          </p:cNvPr>
          <p:cNvGrpSpPr/>
          <p:nvPr/>
        </p:nvGrpSpPr>
        <p:grpSpPr>
          <a:xfrm>
            <a:off x="1670862" y="439365"/>
            <a:ext cx="10384920" cy="3194640"/>
            <a:chOff x="1670862" y="439365"/>
            <a:chExt cx="10384920" cy="319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0BAFF430-8C82-D567-BEB5-FD7379F964D1}"/>
                    </a:ext>
                  </a:extLst>
                </p14:cNvPr>
                <p14:cNvContentPartPr/>
                <p14:nvPr/>
              </p14:nvContentPartPr>
              <p14:xfrm>
                <a:off x="4523142" y="648165"/>
                <a:ext cx="3882960" cy="36864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0BAFF430-8C82-D567-BEB5-FD7379F964D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514502" y="639165"/>
                  <a:ext cx="390060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D1E271EB-7B1F-9742-9EA3-E074B570B3E8}"/>
                    </a:ext>
                  </a:extLst>
                </p14:cNvPr>
                <p14:cNvContentPartPr/>
                <p14:nvPr/>
              </p14:nvContentPartPr>
              <p14:xfrm>
                <a:off x="4424862" y="739965"/>
                <a:ext cx="470520" cy="31104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D1E271EB-7B1F-9742-9EA3-E074B570B3E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415862" y="730965"/>
                  <a:ext cx="48816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A8855030-521B-4F9C-868A-2AD6EF1A8B1A}"/>
                    </a:ext>
                  </a:extLst>
                </p14:cNvPr>
                <p14:cNvContentPartPr/>
                <p14:nvPr/>
              </p14:nvContentPartPr>
              <p14:xfrm>
                <a:off x="8718222" y="491925"/>
                <a:ext cx="429480" cy="12384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A8855030-521B-4F9C-868A-2AD6EF1A8B1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709582" y="483285"/>
                  <a:ext cx="4471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39199745-B964-7356-FE5A-F94142DED857}"/>
                    </a:ext>
                  </a:extLst>
                </p14:cNvPr>
                <p14:cNvContentPartPr/>
                <p14:nvPr/>
              </p14:nvContentPartPr>
              <p14:xfrm>
                <a:off x="9112782" y="439365"/>
                <a:ext cx="230040" cy="18504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39199745-B964-7356-FE5A-F94142DED85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104142" y="430365"/>
                  <a:ext cx="2476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D0EC64A6-7455-25EE-2F05-7CA754594561}"/>
                    </a:ext>
                  </a:extLst>
                </p14:cNvPr>
                <p14:cNvContentPartPr/>
                <p14:nvPr/>
              </p14:nvContentPartPr>
              <p14:xfrm>
                <a:off x="9396462" y="490485"/>
                <a:ext cx="90720" cy="1357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D0EC64A6-7455-25EE-2F05-7CA75459456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387822" y="481485"/>
                  <a:ext cx="1083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9193ECD8-1DB7-EEBF-BDF5-F767CD2DFA68}"/>
                    </a:ext>
                  </a:extLst>
                </p14:cNvPr>
                <p14:cNvContentPartPr/>
                <p14:nvPr/>
              </p14:nvContentPartPr>
              <p14:xfrm>
                <a:off x="9547662" y="504885"/>
                <a:ext cx="83160" cy="10764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9193ECD8-1DB7-EEBF-BDF5-F767CD2DFA6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539022" y="495885"/>
                  <a:ext cx="1008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B1E82A9-ABD2-21FF-B5E7-92F31C7DD1A3}"/>
                    </a:ext>
                  </a:extLst>
                </p14:cNvPr>
                <p14:cNvContentPartPr/>
                <p14:nvPr/>
              </p14:nvContentPartPr>
              <p14:xfrm>
                <a:off x="9737382" y="489765"/>
                <a:ext cx="149760" cy="1566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B1E82A9-ABD2-21FF-B5E7-92F31C7DD1A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728382" y="480765"/>
                  <a:ext cx="1674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2FFCE569-7A54-6F4A-60C5-7AA5B70E151F}"/>
                    </a:ext>
                  </a:extLst>
                </p14:cNvPr>
                <p14:cNvContentPartPr/>
                <p14:nvPr/>
              </p14:nvContentPartPr>
              <p14:xfrm>
                <a:off x="9910182" y="492645"/>
                <a:ext cx="170280" cy="1468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2FFCE569-7A54-6F4A-60C5-7AA5B70E151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901542" y="484005"/>
                  <a:ext cx="1879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A3AA7CE0-BEA2-90C7-268A-FA75386F5F6B}"/>
                    </a:ext>
                  </a:extLst>
                </p14:cNvPr>
                <p14:cNvContentPartPr/>
                <p14:nvPr/>
              </p14:nvContentPartPr>
              <p14:xfrm>
                <a:off x="10107822" y="520005"/>
                <a:ext cx="453600" cy="1116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A3AA7CE0-BEA2-90C7-268A-FA75386F5F6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098822" y="511365"/>
                  <a:ext cx="4712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0426F9AA-A759-ADF3-1510-FFE112F4881C}"/>
                    </a:ext>
                  </a:extLst>
                </p14:cNvPr>
                <p14:cNvContentPartPr/>
                <p14:nvPr/>
              </p14:nvContentPartPr>
              <p14:xfrm>
                <a:off x="10538022" y="464925"/>
                <a:ext cx="5040" cy="75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0426F9AA-A759-ADF3-1510-FFE112F4881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529382" y="455925"/>
                  <a:ext cx="226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134A7F7D-5FC8-B73F-98E8-6569A2FA646F}"/>
                    </a:ext>
                  </a:extLst>
                </p14:cNvPr>
                <p14:cNvContentPartPr/>
                <p14:nvPr/>
              </p14:nvContentPartPr>
              <p14:xfrm>
                <a:off x="10657902" y="561765"/>
                <a:ext cx="316800" cy="594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134A7F7D-5FC8-B73F-98E8-6569A2FA646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648902" y="552765"/>
                  <a:ext cx="3344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5BA2CF4-D5CE-DA18-7525-EF3A97EE62D3}"/>
                    </a:ext>
                  </a:extLst>
                </p14:cNvPr>
                <p14:cNvContentPartPr/>
                <p14:nvPr/>
              </p14:nvContentPartPr>
              <p14:xfrm>
                <a:off x="11016822" y="503805"/>
                <a:ext cx="136080" cy="1238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5BA2CF4-D5CE-DA18-7525-EF3A97EE62D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008182" y="495165"/>
                  <a:ext cx="1537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3568735-B877-7C02-961B-40265BB804A7}"/>
                    </a:ext>
                  </a:extLst>
                </p14:cNvPr>
                <p14:cNvContentPartPr/>
                <p14:nvPr/>
              </p14:nvContentPartPr>
              <p14:xfrm>
                <a:off x="11242182" y="506685"/>
                <a:ext cx="162720" cy="1569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3568735-B877-7C02-961B-40265BB804A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233182" y="497685"/>
                  <a:ext cx="1803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6CFC565B-6751-B039-2EF5-9DF180165549}"/>
                    </a:ext>
                  </a:extLst>
                </p14:cNvPr>
                <p14:cNvContentPartPr/>
                <p14:nvPr/>
              </p14:nvContentPartPr>
              <p14:xfrm>
                <a:off x="6380022" y="1444125"/>
                <a:ext cx="707400" cy="583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6CFC565B-6751-B039-2EF5-9DF18016554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371382" y="1435485"/>
                  <a:ext cx="7250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7F614B63-AEF5-B3B1-ACB4-BFE0975C8104}"/>
                    </a:ext>
                  </a:extLst>
                </p14:cNvPr>
                <p14:cNvContentPartPr/>
                <p14:nvPr/>
              </p14:nvContentPartPr>
              <p14:xfrm>
                <a:off x="3718902" y="1411365"/>
                <a:ext cx="688680" cy="252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7F614B63-AEF5-B3B1-ACB4-BFE0975C810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709902" y="1402365"/>
                  <a:ext cx="7063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7BB45609-F648-6030-3FB8-1442ECC2F374}"/>
                    </a:ext>
                  </a:extLst>
                </p14:cNvPr>
                <p14:cNvContentPartPr/>
                <p14:nvPr/>
              </p14:nvContentPartPr>
              <p14:xfrm>
                <a:off x="4959462" y="1444845"/>
                <a:ext cx="544680" cy="255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7BB45609-F648-6030-3FB8-1442ECC2F37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950822" y="1435845"/>
                  <a:ext cx="5623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4130F64E-35CC-6DF6-4B73-4A7A617F0DA0}"/>
                    </a:ext>
                  </a:extLst>
                </p14:cNvPr>
                <p14:cNvContentPartPr/>
                <p14:nvPr/>
              </p14:nvContentPartPr>
              <p14:xfrm>
                <a:off x="1670862" y="2123805"/>
                <a:ext cx="303840" cy="381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4130F64E-35CC-6DF6-4B73-4A7A617F0DA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661862" y="2114805"/>
                  <a:ext cx="3214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36E8CB0D-8108-4EB1-C288-C4ACAB9ECE12}"/>
                    </a:ext>
                  </a:extLst>
                </p14:cNvPr>
                <p14:cNvContentPartPr/>
                <p14:nvPr/>
              </p14:nvContentPartPr>
              <p14:xfrm>
                <a:off x="1909182" y="2038845"/>
                <a:ext cx="214200" cy="2595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36E8CB0D-8108-4EB1-C288-C4ACAB9ECE1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900542" y="2030205"/>
                  <a:ext cx="23184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E0DD8999-D319-8CCF-B77D-60B5916C9C42}"/>
                    </a:ext>
                  </a:extLst>
                </p14:cNvPr>
                <p14:cNvContentPartPr/>
                <p14:nvPr/>
              </p14:nvContentPartPr>
              <p14:xfrm>
                <a:off x="2414262" y="1718805"/>
                <a:ext cx="32760" cy="2358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E0DD8999-D319-8CCF-B77D-60B5916C9C4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405622" y="1709805"/>
                  <a:ext cx="504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8E758F04-9A06-A4FC-7802-1BC2A1D466D8}"/>
                    </a:ext>
                  </a:extLst>
                </p14:cNvPr>
                <p14:cNvContentPartPr/>
                <p14:nvPr/>
              </p14:nvContentPartPr>
              <p14:xfrm>
                <a:off x="2326062" y="1844085"/>
                <a:ext cx="225000" cy="1213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8E758F04-9A06-A4FC-7802-1BC2A1D466D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317062" y="1835445"/>
                  <a:ext cx="2426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B0785344-1C0F-B403-F8AD-6BA48B92977A}"/>
                    </a:ext>
                  </a:extLst>
                </p14:cNvPr>
                <p14:cNvContentPartPr/>
                <p14:nvPr/>
              </p14:nvContentPartPr>
              <p14:xfrm>
                <a:off x="2039502" y="1448805"/>
                <a:ext cx="134640" cy="2102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B0785344-1C0F-B403-F8AD-6BA48B92977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030502" y="1440165"/>
                  <a:ext cx="1522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1068BE2B-59CA-E6DD-5904-DBC2BB97FCE9}"/>
                    </a:ext>
                  </a:extLst>
                </p14:cNvPr>
                <p14:cNvContentPartPr/>
                <p14:nvPr/>
              </p14:nvContentPartPr>
              <p14:xfrm>
                <a:off x="2167662" y="1555365"/>
                <a:ext cx="104040" cy="795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1068BE2B-59CA-E6DD-5904-DBC2BB97FCE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158662" y="1546365"/>
                  <a:ext cx="1216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78713832-AF88-BEB0-4F2E-602819343F4A}"/>
                    </a:ext>
                  </a:extLst>
                </p14:cNvPr>
                <p14:cNvContentPartPr/>
                <p14:nvPr/>
              </p14:nvContentPartPr>
              <p14:xfrm>
                <a:off x="2305182" y="1535205"/>
                <a:ext cx="215280" cy="1710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78713832-AF88-BEB0-4F2E-602819343F4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296182" y="1526205"/>
                  <a:ext cx="2329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89A36AB6-8153-80B3-963E-3268EA2B017F}"/>
                    </a:ext>
                  </a:extLst>
                </p14:cNvPr>
                <p14:cNvContentPartPr/>
                <p14:nvPr/>
              </p14:nvContentPartPr>
              <p14:xfrm>
                <a:off x="2582382" y="1546365"/>
                <a:ext cx="343080" cy="1850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89A36AB6-8153-80B3-963E-3268EA2B017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573382" y="1537725"/>
                  <a:ext cx="3607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908BD264-BD4F-FEC6-E070-04F62AB82428}"/>
                    </a:ext>
                  </a:extLst>
                </p14:cNvPr>
                <p14:cNvContentPartPr/>
                <p14:nvPr/>
              </p14:nvContentPartPr>
              <p14:xfrm>
                <a:off x="3046782" y="1426485"/>
                <a:ext cx="214560" cy="2379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908BD264-BD4F-FEC6-E070-04F62AB8242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038142" y="1417485"/>
                  <a:ext cx="2322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28E0C8AF-D29A-0985-9BAB-C23D091DEFE0}"/>
                    </a:ext>
                  </a:extLst>
                </p14:cNvPr>
                <p14:cNvContentPartPr/>
                <p14:nvPr/>
              </p14:nvContentPartPr>
              <p14:xfrm>
                <a:off x="3291222" y="1597485"/>
                <a:ext cx="167040" cy="450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28E0C8AF-D29A-0985-9BAB-C23D091DEFE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282222" y="1588485"/>
                  <a:ext cx="1846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DF395C15-5E90-2C1C-7C4E-F237D5C85F19}"/>
                    </a:ext>
                  </a:extLst>
                </p14:cNvPr>
                <p14:cNvContentPartPr/>
                <p14:nvPr/>
              </p14:nvContentPartPr>
              <p14:xfrm>
                <a:off x="3508302" y="1583445"/>
                <a:ext cx="78120" cy="565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DF395C15-5E90-2C1C-7C4E-F237D5C85F1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499302" y="1574445"/>
                  <a:ext cx="957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5B1C8346-D5F0-BDCF-2C05-932A82A0BF74}"/>
                    </a:ext>
                  </a:extLst>
                </p14:cNvPr>
                <p14:cNvContentPartPr/>
                <p14:nvPr/>
              </p14:nvContentPartPr>
              <p14:xfrm>
                <a:off x="3642582" y="1451685"/>
                <a:ext cx="175320" cy="19044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5B1C8346-D5F0-BDCF-2C05-932A82A0BF7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633582" y="1442685"/>
                  <a:ext cx="1929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DAB9B4E8-000B-A909-EC8D-90BB4F7FD9E9}"/>
                    </a:ext>
                  </a:extLst>
                </p14:cNvPr>
                <p14:cNvContentPartPr/>
                <p14:nvPr/>
              </p14:nvContentPartPr>
              <p14:xfrm>
                <a:off x="3779022" y="1477965"/>
                <a:ext cx="64440" cy="5760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DAB9B4E8-000B-A909-EC8D-90BB4F7FD9E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770382" y="1469325"/>
                  <a:ext cx="820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E55DB94B-1149-F4D4-B9A2-F53030FBBD40}"/>
                    </a:ext>
                  </a:extLst>
                </p14:cNvPr>
                <p14:cNvContentPartPr/>
                <p14:nvPr/>
              </p14:nvContentPartPr>
              <p14:xfrm>
                <a:off x="3858942" y="1556805"/>
                <a:ext cx="187920" cy="7632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E55DB94B-1149-F4D4-B9A2-F53030FBBD4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849942" y="1547805"/>
                  <a:ext cx="2055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42329DDB-6770-AE48-729C-5DD5DC6B7578}"/>
                    </a:ext>
                  </a:extLst>
                </p14:cNvPr>
                <p14:cNvContentPartPr/>
                <p14:nvPr/>
              </p14:nvContentPartPr>
              <p14:xfrm>
                <a:off x="2812062" y="1869645"/>
                <a:ext cx="630000" cy="5036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42329DDB-6770-AE48-729C-5DD5DC6B757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803422" y="1861005"/>
                  <a:ext cx="647640" cy="52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6F11CFCF-5F84-873C-551F-93683A93943A}"/>
                    </a:ext>
                  </a:extLst>
                </p14:cNvPr>
                <p14:cNvContentPartPr/>
                <p14:nvPr/>
              </p14:nvContentPartPr>
              <p14:xfrm>
                <a:off x="3516582" y="1670205"/>
                <a:ext cx="598320" cy="1868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6F11CFCF-5F84-873C-551F-93683A93943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507942" y="1661565"/>
                  <a:ext cx="6159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644BC06F-998E-A71D-96F0-C79FB5E46907}"/>
                    </a:ext>
                  </a:extLst>
                </p14:cNvPr>
                <p14:cNvContentPartPr/>
                <p14:nvPr/>
              </p14:nvContentPartPr>
              <p14:xfrm>
                <a:off x="3429102" y="1697925"/>
                <a:ext cx="308520" cy="20232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644BC06F-998E-A71D-96F0-C79FB5E4690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420462" y="1688925"/>
                  <a:ext cx="3261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C9625170-D0B6-8D13-6B37-CFA159F676E5}"/>
                    </a:ext>
                  </a:extLst>
                </p14:cNvPr>
                <p14:cNvContentPartPr/>
                <p14:nvPr/>
              </p14:nvContentPartPr>
              <p14:xfrm>
                <a:off x="4283742" y="1665165"/>
                <a:ext cx="35280" cy="8172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C9625170-D0B6-8D13-6B37-CFA159F676E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274742" y="1656165"/>
                  <a:ext cx="529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FC1F3424-1325-A6D6-2DAD-24D2DF54FA20}"/>
                    </a:ext>
                  </a:extLst>
                </p14:cNvPr>
                <p14:cNvContentPartPr/>
                <p14:nvPr/>
              </p14:nvContentPartPr>
              <p14:xfrm>
                <a:off x="4301742" y="1593165"/>
                <a:ext cx="175680" cy="14364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FC1F3424-1325-A6D6-2DAD-24D2DF54FA2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293102" y="1584525"/>
                  <a:ext cx="1933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6F2E957C-03F3-EE72-FC13-6F5714A35CAD}"/>
                    </a:ext>
                  </a:extLst>
                </p14:cNvPr>
                <p14:cNvContentPartPr/>
                <p14:nvPr/>
              </p14:nvContentPartPr>
              <p14:xfrm>
                <a:off x="4521702" y="1640325"/>
                <a:ext cx="89640" cy="9396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6F2E957C-03F3-EE72-FC13-6F5714A35CA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512702" y="1631685"/>
                  <a:ext cx="1072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4A1C6F37-9912-AC39-BBC6-9589F0E69F7D}"/>
                    </a:ext>
                  </a:extLst>
                </p14:cNvPr>
                <p14:cNvContentPartPr/>
                <p14:nvPr/>
              </p14:nvContentPartPr>
              <p14:xfrm>
                <a:off x="4785582" y="1646085"/>
                <a:ext cx="195120" cy="457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4A1C6F37-9912-AC39-BBC6-9589F0E69F7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776582" y="1637085"/>
                  <a:ext cx="2127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FBB48024-BACE-CAD0-7A8F-5F3F41E066E4}"/>
                    </a:ext>
                  </a:extLst>
                </p14:cNvPr>
                <p14:cNvContentPartPr/>
                <p14:nvPr/>
              </p14:nvContentPartPr>
              <p14:xfrm>
                <a:off x="5002302" y="1569765"/>
                <a:ext cx="158040" cy="12996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FBB48024-BACE-CAD0-7A8F-5F3F41E066E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993662" y="1561125"/>
                  <a:ext cx="1756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55FA9D69-035D-2772-D02E-B8D446D15062}"/>
                    </a:ext>
                  </a:extLst>
                </p14:cNvPr>
                <p14:cNvContentPartPr/>
                <p14:nvPr/>
              </p14:nvContentPartPr>
              <p14:xfrm>
                <a:off x="5135502" y="1558245"/>
                <a:ext cx="1800" cy="1296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55FA9D69-035D-2772-D02E-B8D446D1506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126862" y="1549605"/>
                  <a:ext cx="194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F8952362-B246-7BD5-06A7-75048BE3DE88}"/>
                    </a:ext>
                  </a:extLst>
                </p14:cNvPr>
                <p14:cNvContentPartPr/>
                <p14:nvPr/>
              </p14:nvContentPartPr>
              <p14:xfrm>
                <a:off x="5221182" y="1555725"/>
                <a:ext cx="148320" cy="11952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F8952362-B246-7BD5-06A7-75048BE3DE8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212182" y="1546725"/>
                  <a:ext cx="1659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6A44A62A-25B3-1079-8C72-905FC6869F60}"/>
                    </a:ext>
                  </a:extLst>
                </p14:cNvPr>
                <p14:cNvContentPartPr/>
                <p14:nvPr/>
              </p14:nvContentPartPr>
              <p14:xfrm>
                <a:off x="5438262" y="1471485"/>
                <a:ext cx="288000" cy="35388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6A44A62A-25B3-1079-8C72-905FC6869F6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429262" y="1462485"/>
                  <a:ext cx="30564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B22F8CB7-D117-7536-8645-A0D116DFD665}"/>
                    </a:ext>
                  </a:extLst>
                </p14:cNvPr>
                <p14:cNvContentPartPr/>
                <p14:nvPr/>
              </p14:nvContentPartPr>
              <p14:xfrm>
                <a:off x="5380662" y="1456725"/>
                <a:ext cx="22320" cy="1116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B22F8CB7-D117-7536-8645-A0D116DFD66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372022" y="1448085"/>
                  <a:ext cx="399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7F9B3604-9E66-94B9-4209-3A3880BAA324}"/>
                    </a:ext>
                  </a:extLst>
                </p14:cNvPr>
                <p14:cNvContentPartPr/>
                <p14:nvPr/>
              </p14:nvContentPartPr>
              <p14:xfrm>
                <a:off x="9475662" y="943725"/>
                <a:ext cx="232920" cy="1623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7F9B3604-9E66-94B9-4209-3A3880BAA32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466662" y="935085"/>
                  <a:ext cx="2505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8297695E-A47F-9B02-E6D9-BC23C0F4C636}"/>
                    </a:ext>
                  </a:extLst>
                </p14:cNvPr>
                <p14:cNvContentPartPr/>
                <p14:nvPr/>
              </p14:nvContentPartPr>
              <p14:xfrm>
                <a:off x="9895422" y="987285"/>
                <a:ext cx="132480" cy="147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8297695E-A47F-9B02-E6D9-BC23C0F4C63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886782" y="978285"/>
                  <a:ext cx="1501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17D69D39-F6D4-5ADE-31BE-DC933C3CD614}"/>
                    </a:ext>
                  </a:extLst>
                </p14:cNvPr>
                <p14:cNvContentPartPr/>
                <p14:nvPr/>
              </p14:nvContentPartPr>
              <p14:xfrm>
                <a:off x="10120782" y="956685"/>
                <a:ext cx="115200" cy="2113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17D69D39-F6D4-5ADE-31BE-DC933C3CD61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112142" y="947685"/>
                  <a:ext cx="1328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4887517E-71E8-0757-D736-55BD7D4177D0}"/>
                    </a:ext>
                  </a:extLst>
                </p14:cNvPr>
                <p14:cNvContentPartPr/>
                <p14:nvPr/>
              </p14:nvContentPartPr>
              <p14:xfrm>
                <a:off x="10281342" y="994485"/>
                <a:ext cx="104040" cy="1414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4887517E-71E8-0757-D736-55BD7D4177D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272342" y="985485"/>
                  <a:ext cx="1216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0EC4FF23-3454-93E4-426B-F0FA339AC6FE}"/>
                    </a:ext>
                  </a:extLst>
                </p14:cNvPr>
                <p14:cNvContentPartPr/>
                <p14:nvPr/>
              </p14:nvContentPartPr>
              <p14:xfrm>
                <a:off x="10455222" y="949485"/>
                <a:ext cx="97560" cy="900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0EC4FF23-3454-93E4-426B-F0FA339AC6F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446582" y="940845"/>
                  <a:ext cx="1152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97EB20CA-5042-8D23-179E-01984FE009B5}"/>
                    </a:ext>
                  </a:extLst>
                </p14:cNvPr>
                <p14:cNvContentPartPr/>
                <p14:nvPr/>
              </p14:nvContentPartPr>
              <p14:xfrm>
                <a:off x="10597782" y="986565"/>
                <a:ext cx="138240" cy="1479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97EB20CA-5042-8D23-179E-01984FE009B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589142" y="977565"/>
                  <a:ext cx="1558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FF2C9D9-07A1-FB9F-3145-9FF7ADBCACB9}"/>
                    </a:ext>
                  </a:extLst>
                </p14:cNvPr>
                <p14:cNvContentPartPr/>
                <p14:nvPr/>
              </p14:nvContentPartPr>
              <p14:xfrm>
                <a:off x="10811982" y="955245"/>
                <a:ext cx="141480" cy="97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FF2C9D9-07A1-FB9F-3145-9FF7ADBCACB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802982" y="946605"/>
                  <a:ext cx="1591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1EE81A3-8D9D-7DAB-B8B7-210C8CE43B3E}"/>
                    </a:ext>
                  </a:extLst>
                </p14:cNvPr>
                <p14:cNvContentPartPr/>
                <p14:nvPr/>
              </p14:nvContentPartPr>
              <p14:xfrm>
                <a:off x="11036622" y="894045"/>
                <a:ext cx="159480" cy="2761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1EE81A3-8D9D-7DAB-B8B7-210C8CE43B3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027622" y="885045"/>
                  <a:ext cx="17712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EA7CAA4D-EE8E-016A-C7B4-BAB2060541C0}"/>
                    </a:ext>
                  </a:extLst>
                </p14:cNvPr>
                <p14:cNvContentPartPr/>
                <p14:nvPr/>
              </p14:nvContentPartPr>
              <p14:xfrm>
                <a:off x="11217342" y="971445"/>
                <a:ext cx="104040" cy="1296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EA7CAA4D-EE8E-016A-C7B4-BAB2060541C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208702" y="962445"/>
                  <a:ext cx="1216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296CBA93-69FD-7C5E-B129-53FD1F803E5D}"/>
                    </a:ext>
                  </a:extLst>
                </p14:cNvPr>
                <p14:cNvContentPartPr/>
                <p14:nvPr/>
              </p14:nvContentPartPr>
              <p14:xfrm>
                <a:off x="11399862" y="883605"/>
                <a:ext cx="121680" cy="1278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296CBA93-69FD-7C5E-B129-53FD1F803E5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390862" y="874605"/>
                  <a:ext cx="1393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A7DC5B53-44C3-ADD7-9E01-7FA505082166}"/>
                    </a:ext>
                  </a:extLst>
                </p14:cNvPr>
                <p14:cNvContentPartPr/>
                <p14:nvPr/>
              </p14:nvContentPartPr>
              <p14:xfrm>
                <a:off x="11517222" y="916725"/>
                <a:ext cx="431280" cy="1936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A7DC5B53-44C3-ADD7-9E01-7FA50508216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508222" y="908085"/>
                  <a:ext cx="4489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4C376CF5-EEBC-C720-7D64-C7C0CD290728}"/>
                    </a:ext>
                  </a:extLst>
                </p14:cNvPr>
                <p14:cNvContentPartPr/>
                <p14:nvPr/>
              </p14:nvContentPartPr>
              <p14:xfrm>
                <a:off x="11744022" y="976845"/>
                <a:ext cx="149760" cy="50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4C376CF5-EEBC-C720-7D64-C7C0CD29072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1735022" y="967845"/>
                  <a:ext cx="1674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4B704260-B0E1-703F-BF61-F90B69225D97}"/>
                    </a:ext>
                  </a:extLst>
                </p14:cNvPr>
                <p14:cNvContentPartPr/>
                <p14:nvPr/>
              </p14:nvContentPartPr>
              <p14:xfrm>
                <a:off x="11964702" y="916365"/>
                <a:ext cx="91080" cy="756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4B704260-B0E1-703F-BF61-F90B69225D9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956062" y="907365"/>
                  <a:ext cx="1087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75D1FAC0-0D63-1A00-74EE-372004CF76B2}"/>
                    </a:ext>
                  </a:extLst>
                </p14:cNvPr>
                <p14:cNvContentPartPr/>
                <p14:nvPr/>
              </p14:nvContentPartPr>
              <p14:xfrm>
                <a:off x="9388182" y="1209045"/>
                <a:ext cx="1150920" cy="2116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75D1FAC0-0D63-1A00-74EE-372004CF76B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379182" y="1200045"/>
                  <a:ext cx="11685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0AEF5C9B-0D23-5D48-2E7A-8FAE6E011002}"/>
                    </a:ext>
                  </a:extLst>
                </p14:cNvPr>
                <p14:cNvContentPartPr/>
                <p14:nvPr/>
              </p14:nvContentPartPr>
              <p14:xfrm>
                <a:off x="10544142" y="1245405"/>
                <a:ext cx="958320" cy="1656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0AEF5C9B-0D23-5D48-2E7A-8FAE6E01100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535502" y="1236405"/>
                  <a:ext cx="9759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F3C2E771-933D-1586-AD64-EC104AA1DDA1}"/>
                    </a:ext>
                  </a:extLst>
                </p14:cNvPr>
                <p14:cNvContentPartPr/>
                <p14:nvPr/>
              </p14:nvContentPartPr>
              <p14:xfrm>
                <a:off x="10092342" y="1561485"/>
                <a:ext cx="29520" cy="1461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F3C2E771-933D-1586-AD64-EC104AA1DDA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083342" y="1552485"/>
                  <a:ext cx="471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95E110B5-8C4F-F64C-1732-2D11CE175840}"/>
                    </a:ext>
                  </a:extLst>
                </p14:cNvPr>
                <p14:cNvContentPartPr/>
                <p14:nvPr/>
              </p14:nvContentPartPr>
              <p14:xfrm>
                <a:off x="10022862" y="1464645"/>
                <a:ext cx="220320" cy="2912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95E110B5-8C4F-F64C-1732-2D11CE17584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014222" y="1455645"/>
                  <a:ext cx="23796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9C2DC92F-FE2E-200D-46D9-219D3B156DA9}"/>
                    </a:ext>
                  </a:extLst>
                </p14:cNvPr>
                <p14:cNvContentPartPr/>
                <p14:nvPr/>
              </p14:nvContentPartPr>
              <p14:xfrm>
                <a:off x="10308702" y="1637085"/>
                <a:ext cx="175320" cy="604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9C2DC92F-FE2E-200D-46D9-219D3B156DA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300062" y="1628445"/>
                  <a:ext cx="1929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42A41E7D-7341-616F-D705-EFCB9937ED19}"/>
                    </a:ext>
                  </a:extLst>
                </p14:cNvPr>
                <p14:cNvContentPartPr/>
                <p14:nvPr/>
              </p14:nvContentPartPr>
              <p14:xfrm>
                <a:off x="10540542" y="1540965"/>
                <a:ext cx="162000" cy="1216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42A41E7D-7341-616F-D705-EFCB9937ED1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531542" y="1531965"/>
                  <a:ext cx="1796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41CDCC83-D2D5-75A4-C2A6-72323F393023}"/>
                    </a:ext>
                  </a:extLst>
                </p14:cNvPr>
                <p14:cNvContentPartPr/>
                <p14:nvPr/>
              </p14:nvContentPartPr>
              <p14:xfrm>
                <a:off x="10739622" y="1451685"/>
                <a:ext cx="362520" cy="3870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41CDCC83-D2D5-75A4-C2A6-72323F39302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730622" y="1443045"/>
                  <a:ext cx="38016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D06AB25D-BDC1-1AFF-1057-21775F00F212}"/>
                    </a:ext>
                  </a:extLst>
                </p14:cNvPr>
                <p14:cNvContentPartPr/>
                <p14:nvPr/>
              </p14:nvContentPartPr>
              <p14:xfrm>
                <a:off x="10291062" y="1906725"/>
                <a:ext cx="187920" cy="1681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D06AB25D-BDC1-1AFF-1057-21775F00F21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282062" y="1898085"/>
                  <a:ext cx="2055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62DAC62A-E546-47CE-1018-307A209E17C5}"/>
                    </a:ext>
                  </a:extLst>
                </p14:cNvPr>
                <p14:cNvContentPartPr/>
                <p14:nvPr/>
              </p14:nvContentPartPr>
              <p14:xfrm>
                <a:off x="10540902" y="1899525"/>
                <a:ext cx="82080" cy="1432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62DAC62A-E546-47CE-1018-307A209E17C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532262" y="1890885"/>
                  <a:ext cx="997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3C7573C0-C606-70A4-B4C6-709CAE2F5D33}"/>
                    </a:ext>
                  </a:extLst>
                </p14:cNvPr>
                <p14:cNvContentPartPr/>
                <p14:nvPr/>
              </p14:nvContentPartPr>
              <p14:xfrm>
                <a:off x="10682742" y="1875045"/>
                <a:ext cx="244080" cy="1231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3C7573C0-C606-70A4-B4C6-709CAE2F5D3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673742" y="1866045"/>
                  <a:ext cx="2617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3DFCF126-0CAC-405B-8866-F9EE38D0ED16}"/>
                    </a:ext>
                  </a:extLst>
                </p14:cNvPr>
                <p14:cNvContentPartPr/>
                <p14:nvPr/>
              </p14:nvContentPartPr>
              <p14:xfrm>
                <a:off x="10905222" y="1892685"/>
                <a:ext cx="41400" cy="1072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3DFCF126-0CAC-405B-8866-F9EE38D0ED1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896222" y="1883685"/>
                  <a:ext cx="590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6EDB4B5F-5CB8-B600-E4C0-11BFC66093F3}"/>
                    </a:ext>
                  </a:extLst>
                </p14:cNvPr>
                <p14:cNvContentPartPr/>
                <p14:nvPr/>
              </p14:nvContentPartPr>
              <p14:xfrm>
                <a:off x="10957782" y="1835805"/>
                <a:ext cx="126360" cy="1944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6EDB4B5F-5CB8-B600-E4C0-11BFC66093F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948782" y="1826805"/>
                  <a:ext cx="1440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D4FED8A7-1262-D298-B027-8DCDED4502DD}"/>
                    </a:ext>
                  </a:extLst>
                </p14:cNvPr>
                <p14:cNvContentPartPr/>
                <p14:nvPr/>
              </p14:nvContentPartPr>
              <p14:xfrm>
                <a:off x="11021862" y="1888005"/>
                <a:ext cx="135720" cy="1245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D4FED8A7-1262-D298-B027-8DCDED4502D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013222" y="1879365"/>
                  <a:ext cx="1533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9FE8737-0073-C1F8-C80D-94A1F72C0AFA}"/>
                    </a:ext>
                  </a:extLst>
                </p14:cNvPr>
                <p14:cNvContentPartPr/>
                <p14:nvPr/>
              </p14:nvContentPartPr>
              <p14:xfrm>
                <a:off x="11184222" y="1747965"/>
                <a:ext cx="195480" cy="2077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9FE8737-0073-C1F8-C80D-94A1F72C0AF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175582" y="1738965"/>
                  <a:ext cx="2131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4848B81D-E0C2-5F3C-C11B-EE3832401EB3}"/>
                    </a:ext>
                  </a:extLst>
                </p14:cNvPr>
                <p14:cNvContentPartPr/>
                <p14:nvPr/>
              </p14:nvContentPartPr>
              <p14:xfrm>
                <a:off x="11407062" y="1758765"/>
                <a:ext cx="60120" cy="795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4848B81D-E0C2-5F3C-C11B-EE3832401EB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398422" y="1750125"/>
                  <a:ext cx="777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D12AC933-3868-8FFA-D3D0-260891AC641A}"/>
                    </a:ext>
                  </a:extLst>
                </p14:cNvPr>
                <p14:cNvContentPartPr/>
                <p14:nvPr/>
              </p14:nvContentPartPr>
              <p14:xfrm>
                <a:off x="11452062" y="1862805"/>
                <a:ext cx="288000" cy="799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D12AC933-3868-8FFA-D3D0-260891AC641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443062" y="1854165"/>
                  <a:ext cx="3056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20201A35-BE4A-F16F-1612-12E02DEF1660}"/>
                    </a:ext>
                  </a:extLst>
                </p14:cNvPr>
                <p14:cNvContentPartPr/>
                <p14:nvPr/>
              </p14:nvContentPartPr>
              <p14:xfrm>
                <a:off x="9443262" y="1243245"/>
                <a:ext cx="2127600" cy="9072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20201A35-BE4A-F16F-1612-12E02DEF166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434262" y="1234605"/>
                  <a:ext cx="21452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CDC997BD-01B9-91D8-14F0-BEEFF4FFA604}"/>
                    </a:ext>
                  </a:extLst>
                </p14:cNvPr>
                <p14:cNvContentPartPr/>
                <p14:nvPr/>
              </p14:nvContentPartPr>
              <p14:xfrm>
                <a:off x="9410142" y="846885"/>
                <a:ext cx="21240" cy="55872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CDC997BD-01B9-91D8-14F0-BEEFF4FFA60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401502" y="838245"/>
                  <a:ext cx="38880" cy="57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92ADDBE2-E0B0-9E25-1610-DAC969E25D17}"/>
                    </a:ext>
                  </a:extLst>
                </p14:cNvPr>
                <p14:cNvContentPartPr/>
                <p14:nvPr/>
              </p14:nvContentPartPr>
              <p14:xfrm>
                <a:off x="9432462" y="749685"/>
                <a:ext cx="2607120" cy="65484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92ADDBE2-E0B0-9E25-1610-DAC969E25D1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423462" y="741045"/>
                  <a:ext cx="2624760" cy="67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0235A0EC-3FDC-68E4-CC10-6414640C5538}"/>
                    </a:ext>
                  </a:extLst>
                </p14:cNvPr>
                <p14:cNvContentPartPr/>
                <p14:nvPr/>
              </p14:nvContentPartPr>
              <p14:xfrm>
                <a:off x="3027702" y="2324685"/>
                <a:ext cx="2759040" cy="9561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0235A0EC-3FDC-68E4-CC10-6414640C553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018702" y="2315685"/>
                  <a:ext cx="2776680" cy="9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32DFFF18-C9BD-7555-52AD-0E2922FD63C0}"/>
                    </a:ext>
                  </a:extLst>
                </p14:cNvPr>
                <p14:cNvContentPartPr/>
                <p14:nvPr/>
              </p14:nvContentPartPr>
              <p14:xfrm>
                <a:off x="7138542" y="1924365"/>
                <a:ext cx="196920" cy="31752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32DFFF18-C9BD-7555-52AD-0E2922FD63C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129542" y="1915725"/>
                  <a:ext cx="21456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7D589540-FA9A-F652-8D29-4BF1DB72583D}"/>
                    </a:ext>
                  </a:extLst>
                </p14:cNvPr>
                <p14:cNvContentPartPr/>
                <p14:nvPr/>
              </p14:nvContentPartPr>
              <p14:xfrm>
                <a:off x="7471902" y="1808085"/>
                <a:ext cx="158400" cy="42120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7D589540-FA9A-F652-8D29-4BF1DB72583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462902" y="1799085"/>
                  <a:ext cx="17604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FFABD6E7-F9E1-6990-F8C1-50007342CA81}"/>
                    </a:ext>
                  </a:extLst>
                </p14:cNvPr>
                <p14:cNvContentPartPr/>
                <p14:nvPr/>
              </p14:nvContentPartPr>
              <p14:xfrm>
                <a:off x="7682862" y="1901685"/>
                <a:ext cx="206640" cy="24624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FFABD6E7-F9E1-6990-F8C1-50007342CA8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674222" y="1893045"/>
                  <a:ext cx="22428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81C3493D-9A29-2366-951C-405A2984AD3A}"/>
                    </a:ext>
                  </a:extLst>
                </p14:cNvPr>
                <p14:cNvContentPartPr/>
                <p14:nvPr/>
              </p14:nvContentPartPr>
              <p14:xfrm>
                <a:off x="7759902" y="2016525"/>
                <a:ext cx="146520" cy="8748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81C3493D-9A29-2366-951C-405A2984AD3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751262" y="2007885"/>
                  <a:ext cx="1641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92DCE33B-884B-4D92-892B-9B9EC5E7BF12}"/>
                    </a:ext>
                  </a:extLst>
                </p14:cNvPr>
                <p14:cNvContentPartPr/>
                <p14:nvPr/>
              </p14:nvContentPartPr>
              <p14:xfrm>
                <a:off x="7954662" y="2087085"/>
                <a:ext cx="551520" cy="11088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92DCE33B-884B-4D92-892B-9B9EC5E7BF1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945662" y="2078085"/>
                  <a:ext cx="5691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74EEC49F-3690-C2AC-DFCB-CEBB94F48A02}"/>
                    </a:ext>
                  </a:extLst>
                </p14:cNvPr>
                <p14:cNvContentPartPr/>
                <p14:nvPr/>
              </p14:nvContentPartPr>
              <p14:xfrm>
                <a:off x="8569182" y="2107605"/>
                <a:ext cx="121680" cy="198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74EEC49F-3690-C2AC-DFCB-CEBB94F48A0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560542" y="2098965"/>
                  <a:ext cx="1393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67E7CB43-541B-B1A6-1017-FEA34E39C3B7}"/>
                    </a:ext>
                  </a:extLst>
                </p14:cNvPr>
                <p14:cNvContentPartPr/>
                <p14:nvPr/>
              </p14:nvContentPartPr>
              <p14:xfrm>
                <a:off x="8900742" y="1893405"/>
                <a:ext cx="133560" cy="20592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67E7CB43-541B-B1A6-1017-FEA34E39C3B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892102" y="1884405"/>
                  <a:ext cx="1512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C85C531A-6757-D17D-9306-343AFE7F03ED}"/>
                    </a:ext>
                  </a:extLst>
                </p14:cNvPr>
                <p14:cNvContentPartPr/>
                <p14:nvPr/>
              </p14:nvContentPartPr>
              <p14:xfrm>
                <a:off x="8899302" y="1953165"/>
                <a:ext cx="163440" cy="12744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C85C531A-6757-D17D-9306-343AFE7F03E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890662" y="1944165"/>
                  <a:ext cx="1810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7576F0D0-10D2-CEDB-5C6F-141C00FAEC60}"/>
                    </a:ext>
                  </a:extLst>
                </p14:cNvPr>
                <p14:cNvContentPartPr/>
                <p14:nvPr/>
              </p14:nvContentPartPr>
              <p14:xfrm>
                <a:off x="9143382" y="2079885"/>
                <a:ext cx="135000" cy="11700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7576F0D0-10D2-CEDB-5C6F-141C00FAEC6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134382" y="2071245"/>
                  <a:ext cx="1526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101116F2-0D39-BC14-9059-B4B545273E4E}"/>
                    </a:ext>
                  </a:extLst>
                </p14:cNvPr>
                <p14:cNvContentPartPr/>
                <p14:nvPr/>
              </p14:nvContentPartPr>
              <p14:xfrm>
                <a:off x="9400782" y="2113005"/>
                <a:ext cx="10800" cy="13824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101116F2-0D39-BC14-9059-B4B545273E4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391782" y="2104005"/>
                  <a:ext cx="284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DCF17758-43C2-DDA7-C4B7-2E527D1C4924}"/>
                    </a:ext>
                  </a:extLst>
                </p14:cNvPr>
                <p14:cNvContentPartPr/>
                <p14:nvPr/>
              </p14:nvContentPartPr>
              <p14:xfrm>
                <a:off x="9545502" y="2097885"/>
                <a:ext cx="111960" cy="16452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DCF17758-43C2-DDA7-C4B7-2E527D1C492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536502" y="2088885"/>
                  <a:ext cx="1296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ED408E2B-CAC0-C974-89E2-862BE3DB37DC}"/>
                    </a:ext>
                  </a:extLst>
                </p14:cNvPr>
                <p14:cNvContentPartPr/>
                <p14:nvPr/>
              </p14:nvContentPartPr>
              <p14:xfrm>
                <a:off x="9629022" y="1934805"/>
                <a:ext cx="109440" cy="32076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ED408E2B-CAC0-C974-89E2-862BE3DB37D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620022" y="1926165"/>
                  <a:ext cx="12708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2FA917DE-1B63-B7F8-414B-4E7ADE44BF6A}"/>
                    </a:ext>
                  </a:extLst>
                </p14:cNvPr>
                <p14:cNvContentPartPr/>
                <p14:nvPr/>
              </p14:nvContentPartPr>
              <p14:xfrm>
                <a:off x="9692382" y="2310645"/>
                <a:ext cx="216720" cy="12492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2FA917DE-1B63-B7F8-414B-4E7ADE44BF6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683382" y="2302005"/>
                  <a:ext cx="2343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1B06E18C-9070-6987-D67E-5F6B4CCECAD3}"/>
                    </a:ext>
                  </a:extLst>
                </p14:cNvPr>
                <p14:cNvContentPartPr/>
                <p14:nvPr/>
              </p14:nvContentPartPr>
              <p14:xfrm>
                <a:off x="10044822" y="2501445"/>
                <a:ext cx="89280" cy="4140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1B06E18C-9070-6987-D67E-5F6B4CCECAD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036182" y="2492445"/>
                  <a:ext cx="1069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80DF9197-AF30-6DB3-E3CD-AF13DDA47FAD}"/>
                    </a:ext>
                  </a:extLst>
                </p14:cNvPr>
                <p14:cNvContentPartPr/>
                <p14:nvPr/>
              </p14:nvContentPartPr>
              <p14:xfrm>
                <a:off x="10218342" y="2588205"/>
                <a:ext cx="180000" cy="4572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80DF9197-AF30-6DB3-E3CD-AF13DDA47FA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209342" y="2579565"/>
                  <a:ext cx="1976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0796C78E-8B4B-466C-E604-98DF9ED9623C}"/>
                    </a:ext>
                  </a:extLst>
                </p14:cNvPr>
                <p14:cNvContentPartPr/>
                <p14:nvPr/>
              </p14:nvContentPartPr>
              <p14:xfrm>
                <a:off x="10518582" y="2580285"/>
                <a:ext cx="207360" cy="16848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0796C78E-8B4B-466C-E604-98DF9ED9623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509582" y="2571645"/>
                  <a:ext cx="2250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D738FD07-C3A6-A4A4-7588-DC98859D290D}"/>
                    </a:ext>
                  </a:extLst>
                </p14:cNvPr>
                <p14:cNvContentPartPr/>
                <p14:nvPr/>
              </p14:nvContentPartPr>
              <p14:xfrm>
                <a:off x="10669782" y="2416845"/>
                <a:ext cx="92880" cy="31644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D738FD07-C3A6-A4A4-7588-DC98859D290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660782" y="2408205"/>
                  <a:ext cx="11052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A2A0D1A1-8807-8781-9A98-1ABE65259BD8}"/>
                    </a:ext>
                  </a:extLst>
                </p14:cNvPr>
                <p14:cNvContentPartPr/>
                <p14:nvPr/>
              </p14:nvContentPartPr>
              <p14:xfrm>
                <a:off x="10740702" y="2770005"/>
                <a:ext cx="213480" cy="17280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A2A0D1A1-8807-8781-9A98-1ABE65259BD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732062" y="2761005"/>
                  <a:ext cx="2311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2389E5E3-4933-DC12-1160-E950F77B8327}"/>
                    </a:ext>
                  </a:extLst>
                </p14:cNvPr>
                <p14:cNvContentPartPr/>
                <p14:nvPr/>
              </p14:nvContentPartPr>
              <p14:xfrm>
                <a:off x="11031222" y="2606925"/>
                <a:ext cx="288360" cy="48456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2389E5E3-4933-DC12-1160-E950F77B832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022222" y="2598285"/>
                  <a:ext cx="306000" cy="50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5C0660AD-2A0F-6B74-44C8-1D5953226682}"/>
                    </a:ext>
                  </a:extLst>
                </p14:cNvPr>
                <p14:cNvContentPartPr/>
                <p14:nvPr/>
              </p14:nvContentPartPr>
              <p14:xfrm>
                <a:off x="7135302" y="2282205"/>
                <a:ext cx="4330080" cy="95616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5C0660AD-2A0F-6B74-44C8-1D595322668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126302" y="2273205"/>
                  <a:ext cx="4347720" cy="9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60E2D747-98A4-5E45-633D-3FEF52545908}"/>
                    </a:ext>
                  </a:extLst>
                </p14:cNvPr>
                <p14:cNvContentPartPr/>
                <p14:nvPr/>
              </p14:nvContentPartPr>
              <p14:xfrm>
                <a:off x="7016142" y="1403445"/>
                <a:ext cx="3612600" cy="88884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60E2D747-98A4-5E45-633D-3FEF5254590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007142" y="1394445"/>
                  <a:ext cx="3630240" cy="90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67798C60-CEE8-C0E9-2891-0CA77144CC89}"/>
                    </a:ext>
                  </a:extLst>
                </p14:cNvPr>
                <p14:cNvContentPartPr/>
                <p14:nvPr/>
              </p14:nvContentPartPr>
              <p14:xfrm>
                <a:off x="5900502" y="2289405"/>
                <a:ext cx="381960" cy="4608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67798C60-CEE8-C0E9-2891-0CA77144CC8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891862" y="2280405"/>
                  <a:ext cx="3996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A2565E0A-41B2-2D08-2A7B-812A78E4223C}"/>
                    </a:ext>
                  </a:extLst>
                </p14:cNvPr>
                <p14:cNvContentPartPr/>
                <p14:nvPr/>
              </p14:nvContentPartPr>
              <p14:xfrm>
                <a:off x="3683262" y="2366445"/>
                <a:ext cx="430560" cy="4140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A2565E0A-41B2-2D08-2A7B-812A78E4223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674622" y="2357445"/>
                  <a:ext cx="4482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43726FBF-8F32-93F1-4047-7503F84F6227}"/>
                    </a:ext>
                  </a:extLst>
                </p14:cNvPr>
                <p14:cNvContentPartPr/>
                <p14:nvPr/>
              </p14:nvContentPartPr>
              <p14:xfrm>
                <a:off x="4603422" y="2304885"/>
                <a:ext cx="307080" cy="1980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43726FBF-8F32-93F1-4047-7503F84F622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594422" y="2296245"/>
                  <a:ext cx="3247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FEB9AFBC-D4D1-8084-2255-54AE8B2315D0}"/>
                    </a:ext>
                  </a:extLst>
                </p14:cNvPr>
                <p14:cNvContentPartPr/>
                <p14:nvPr/>
              </p14:nvContentPartPr>
              <p14:xfrm>
                <a:off x="3686142" y="2325405"/>
                <a:ext cx="576000" cy="2052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FEB9AFBC-D4D1-8084-2255-54AE8B2315D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677502" y="2316405"/>
                  <a:ext cx="5936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8DB43D80-DD75-DB3F-B190-ED940543F130}"/>
                    </a:ext>
                  </a:extLst>
                </p14:cNvPr>
                <p14:cNvContentPartPr/>
                <p14:nvPr/>
              </p14:nvContentPartPr>
              <p14:xfrm>
                <a:off x="4517022" y="2321445"/>
                <a:ext cx="500400" cy="3708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8DB43D80-DD75-DB3F-B190-ED940543F13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508022" y="2312445"/>
                  <a:ext cx="5180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2208E6EB-EC1E-DDF3-BA5E-B90E973ADAA9}"/>
                    </a:ext>
                  </a:extLst>
                </p14:cNvPr>
                <p14:cNvContentPartPr/>
                <p14:nvPr/>
              </p14:nvContentPartPr>
              <p14:xfrm>
                <a:off x="3042462" y="2317845"/>
                <a:ext cx="2806920" cy="91800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2208E6EB-EC1E-DDF3-BA5E-B90E973ADAA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033822" y="2309205"/>
                  <a:ext cx="2824560" cy="9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4B0E3FED-0899-02BE-4E6C-AE5716786ACD}"/>
                    </a:ext>
                  </a:extLst>
                </p14:cNvPr>
                <p14:cNvContentPartPr/>
                <p14:nvPr/>
              </p14:nvContentPartPr>
              <p14:xfrm>
                <a:off x="5570022" y="2116605"/>
                <a:ext cx="197280" cy="22212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4B0E3FED-0899-02BE-4E6C-AE5716786AC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561022" y="2107605"/>
                  <a:ext cx="2149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15DF767E-D3B6-BCFF-5C00-75D02D2826DC}"/>
                    </a:ext>
                  </a:extLst>
                </p14:cNvPr>
                <p14:cNvContentPartPr/>
                <p14:nvPr/>
              </p14:nvContentPartPr>
              <p14:xfrm>
                <a:off x="6026502" y="2742285"/>
                <a:ext cx="595800" cy="5976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15DF767E-D3B6-BCFF-5C00-75D02D2826D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017502" y="2733645"/>
                  <a:ext cx="6134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018F9CE1-816C-10E3-1F1C-5B2E3282B8F3}"/>
                    </a:ext>
                  </a:extLst>
                </p14:cNvPr>
                <p14:cNvContentPartPr/>
                <p14:nvPr/>
              </p14:nvContentPartPr>
              <p14:xfrm>
                <a:off x="5822382" y="2624565"/>
                <a:ext cx="291240" cy="24480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018F9CE1-816C-10E3-1F1C-5B2E3282B8F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813742" y="2615925"/>
                  <a:ext cx="3088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1F8BDB81-406B-19BB-8036-4EECDE346B54}"/>
                    </a:ext>
                  </a:extLst>
                </p14:cNvPr>
                <p14:cNvContentPartPr/>
                <p14:nvPr/>
              </p14:nvContentPartPr>
              <p14:xfrm>
                <a:off x="2132022" y="2633565"/>
                <a:ext cx="41040" cy="23076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1F8BDB81-406B-19BB-8036-4EECDE346B5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123382" y="2624565"/>
                  <a:ext cx="586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1039635B-C797-632D-FFA9-693A772275EC}"/>
                    </a:ext>
                  </a:extLst>
                </p14:cNvPr>
                <p14:cNvContentPartPr/>
                <p14:nvPr/>
              </p14:nvContentPartPr>
              <p14:xfrm>
                <a:off x="1993062" y="2584965"/>
                <a:ext cx="259200" cy="17532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1039635B-C797-632D-FFA9-693A772275E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984062" y="2576325"/>
                  <a:ext cx="2768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D5750796-B5C5-25AB-35DF-88675AC70F54}"/>
                    </a:ext>
                  </a:extLst>
                </p14:cNvPr>
                <p14:cNvContentPartPr/>
                <p14:nvPr/>
              </p14:nvContentPartPr>
              <p14:xfrm>
                <a:off x="2268822" y="2623125"/>
                <a:ext cx="157320" cy="20268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D5750796-B5C5-25AB-35DF-88675AC70F5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259822" y="2614485"/>
                  <a:ext cx="1749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03795C3F-DE01-D280-5AD4-6B20575E8A2B}"/>
                    </a:ext>
                  </a:extLst>
                </p14:cNvPr>
                <p14:cNvContentPartPr/>
                <p14:nvPr/>
              </p14:nvContentPartPr>
              <p14:xfrm>
                <a:off x="2533062" y="2623125"/>
                <a:ext cx="173520" cy="16992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03795C3F-DE01-D280-5AD4-6B20575E8A2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524422" y="2614125"/>
                  <a:ext cx="1911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672B0DB0-291C-5CF8-392E-0772E9DF71B8}"/>
                    </a:ext>
                  </a:extLst>
                </p14:cNvPr>
                <p14:cNvContentPartPr/>
                <p14:nvPr/>
              </p14:nvContentPartPr>
              <p14:xfrm>
                <a:off x="2133102" y="2859645"/>
                <a:ext cx="686160" cy="10440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672B0DB0-291C-5CF8-392E-0772E9DF71B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124462" y="2850645"/>
                  <a:ext cx="7038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AAF40C28-8CAD-7E7E-DD86-C72AB036F2E9}"/>
                    </a:ext>
                  </a:extLst>
                </p14:cNvPr>
                <p14:cNvContentPartPr/>
                <p14:nvPr/>
              </p14:nvContentPartPr>
              <p14:xfrm>
                <a:off x="4021662" y="1369605"/>
                <a:ext cx="3267000" cy="6336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AAF40C28-8CAD-7E7E-DD86-C72AB036F2E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013022" y="1360965"/>
                  <a:ext cx="32846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73872522-DBD7-167F-D50B-1FE4D6F8E7AF}"/>
                    </a:ext>
                  </a:extLst>
                </p14:cNvPr>
                <p14:cNvContentPartPr/>
                <p14:nvPr/>
              </p14:nvContentPartPr>
              <p14:xfrm>
                <a:off x="4125342" y="1394805"/>
                <a:ext cx="124200" cy="1404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73872522-DBD7-167F-D50B-1FE4D6F8E7A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116702" y="1386165"/>
                  <a:ext cx="1418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80BD0267-7A8C-AF53-1FB5-84312BF6C186}"/>
                    </a:ext>
                  </a:extLst>
                </p14:cNvPr>
                <p14:cNvContentPartPr/>
                <p14:nvPr/>
              </p14:nvContentPartPr>
              <p14:xfrm>
                <a:off x="5157462" y="1374645"/>
                <a:ext cx="2230200" cy="5652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80BD0267-7A8C-AF53-1FB5-84312BF6C18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148462" y="1365645"/>
                  <a:ext cx="22478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2B9B5459-C9C6-165F-B457-33555E46D798}"/>
                    </a:ext>
                  </a:extLst>
                </p14:cNvPr>
                <p14:cNvContentPartPr/>
                <p14:nvPr/>
              </p14:nvContentPartPr>
              <p14:xfrm>
                <a:off x="2763102" y="3487125"/>
                <a:ext cx="2552400" cy="10944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2B9B5459-C9C6-165F-B457-33555E46D79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754462" y="3478125"/>
                  <a:ext cx="25700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26E9E8B0-2414-4FA6-BE87-0450E0F3B012}"/>
                    </a:ext>
                  </a:extLst>
                </p14:cNvPr>
                <p14:cNvContentPartPr/>
                <p14:nvPr/>
              </p14:nvContentPartPr>
              <p14:xfrm>
                <a:off x="2653302" y="3242325"/>
                <a:ext cx="64800" cy="28116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26E9E8B0-2414-4FA6-BE87-0450E0F3B01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644662" y="3233325"/>
                  <a:ext cx="8244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6E103B13-80DA-61D5-E579-DE5C5730D7F6}"/>
                    </a:ext>
                  </a:extLst>
                </p14:cNvPr>
                <p14:cNvContentPartPr/>
                <p14:nvPr/>
              </p14:nvContentPartPr>
              <p14:xfrm>
                <a:off x="2729982" y="3198045"/>
                <a:ext cx="1001520" cy="30960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6E103B13-80DA-61D5-E579-DE5C5730D7F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720982" y="3189045"/>
                  <a:ext cx="101916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8DA7E560-F621-5A44-F6B9-775CDC040E14}"/>
                    </a:ext>
                  </a:extLst>
                </p14:cNvPr>
                <p14:cNvContentPartPr/>
                <p14:nvPr/>
              </p14:nvContentPartPr>
              <p14:xfrm>
                <a:off x="2694702" y="3282285"/>
                <a:ext cx="54360" cy="29664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8DA7E560-F621-5A44-F6B9-775CDC040E1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685702" y="3273645"/>
                  <a:ext cx="7200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E9221C12-6B83-3A7D-51E1-C98597B456BC}"/>
                    </a:ext>
                  </a:extLst>
                </p14:cNvPr>
                <p14:cNvContentPartPr/>
                <p14:nvPr/>
              </p14:nvContentPartPr>
              <p14:xfrm>
                <a:off x="3665982" y="3264645"/>
                <a:ext cx="28440" cy="36936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E9221C12-6B83-3A7D-51E1-C98597B456B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657342" y="3255645"/>
                  <a:ext cx="4608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488FF005-E7FF-BFCF-B9C4-42989A5862CC}"/>
                    </a:ext>
                  </a:extLst>
                </p14:cNvPr>
                <p14:cNvContentPartPr/>
                <p14:nvPr/>
              </p14:nvContentPartPr>
              <p14:xfrm>
                <a:off x="3607302" y="1906725"/>
                <a:ext cx="2878920" cy="49248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488FF005-E7FF-BFCF-B9C4-42989A5862C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598302" y="1898085"/>
                  <a:ext cx="2896560" cy="51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E198B5A3-2CCB-6159-0C27-E7E2A10AE97B}"/>
                  </a:ext>
                </a:extLst>
              </p14:cNvPr>
              <p14:cNvContentPartPr/>
              <p14:nvPr/>
            </p14:nvContentPartPr>
            <p14:xfrm>
              <a:off x="3352062" y="3868725"/>
              <a:ext cx="2565000" cy="93600"/>
            </p14:xfrm>
          </p:contentPart>
        </mc:Choice>
        <mc:Fallback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E198B5A3-2CCB-6159-0C27-E7E2A10AE97B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3343422" y="3859725"/>
                <a:ext cx="258264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8D05FD2F-70DF-D157-35D9-409B5C191A56}"/>
                  </a:ext>
                </a:extLst>
              </p14:cNvPr>
              <p14:cNvContentPartPr/>
              <p14:nvPr/>
            </p14:nvContentPartPr>
            <p14:xfrm>
              <a:off x="2357022" y="4190925"/>
              <a:ext cx="2475720" cy="169560"/>
            </p14:xfrm>
          </p:contentPart>
        </mc:Choice>
        <mc:Fallback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8D05FD2F-70DF-D157-35D9-409B5C191A56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2348022" y="4181925"/>
                <a:ext cx="2493360" cy="18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99059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39126E9-C018-E528-C926-E29F3E5F3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644924" cy="477981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BE333D8F-A07F-BF32-EFF4-71A00B060DE7}"/>
                  </a:ext>
                </a:extLst>
              </p14:cNvPr>
              <p14:cNvContentPartPr/>
              <p14:nvPr/>
            </p14:nvContentPartPr>
            <p14:xfrm>
              <a:off x="7218822" y="1883685"/>
              <a:ext cx="846720" cy="2016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BE333D8F-A07F-BF32-EFF4-71A00B060DE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09822" y="1875045"/>
                <a:ext cx="86436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E6F08997-2FCA-415F-1D72-64CE13C35DCB}"/>
                  </a:ext>
                </a:extLst>
              </p14:cNvPr>
              <p14:cNvContentPartPr/>
              <p14:nvPr/>
            </p14:nvContentPartPr>
            <p14:xfrm>
              <a:off x="485022" y="1826805"/>
              <a:ext cx="832320" cy="44820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E6F08997-2FCA-415F-1D72-64CE13C35DC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6022" y="1818165"/>
                <a:ext cx="849960" cy="465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4D1E1DDF-37DD-B451-11F8-DD8C1283CA9A}"/>
              </a:ext>
            </a:extLst>
          </p:cNvPr>
          <p:cNvGrpSpPr/>
          <p:nvPr/>
        </p:nvGrpSpPr>
        <p:grpSpPr>
          <a:xfrm>
            <a:off x="488982" y="1847325"/>
            <a:ext cx="3352320" cy="466920"/>
            <a:chOff x="488982" y="1847325"/>
            <a:chExt cx="3352320" cy="46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6FE4792A-EAF2-72C2-90B0-467ADDFFEA31}"/>
                    </a:ext>
                  </a:extLst>
                </p14:cNvPr>
                <p14:cNvContentPartPr/>
                <p14:nvPr/>
              </p14:nvContentPartPr>
              <p14:xfrm>
                <a:off x="1040142" y="1847325"/>
                <a:ext cx="832680" cy="3528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6FE4792A-EAF2-72C2-90B0-467ADDFFEA3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31142" y="1838325"/>
                  <a:ext cx="8503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1C8B0067-4136-5D1C-E120-759769917686}"/>
                    </a:ext>
                  </a:extLst>
                </p14:cNvPr>
                <p14:cNvContentPartPr/>
                <p14:nvPr/>
              </p14:nvContentPartPr>
              <p14:xfrm>
                <a:off x="2412102" y="1858845"/>
                <a:ext cx="1429200" cy="5328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1C8B0067-4136-5D1C-E120-75976991768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03462" y="1849845"/>
                  <a:ext cx="14468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11FBF8AD-DC7C-2E49-01FA-98E054CF0832}"/>
                    </a:ext>
                  </a:extLst>
                </p14:cNvPr>
                <p14:cNvContentPartPr/>
                <p14:nvPr/>
              </p14:nvContentPartPr>
              <p14:xfrm>
                <a:off x="488982" y="2194005"/>
                <a:ext cx="884160" cy="6120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11FBF8AD-DC7C-2E49-01FA-98E054CF083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80342" y="2185365"/>
                  <a:ext cx="9018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8CC6ADD0-4CE5-5CCF-DCFD-303DF90723B3}"/>
                    </a:ext>
                  </a:extLst>
                </p14:cNvPr>
                <p14:cNvContentPartPr/>
                <p14:nvPr/>
              </p14:nvContentPartPr>
              <p14:xfrm>
                <a:off x="1824582" y="2144685"/>
                <a:ext cx="1064520" cy="8424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8CC6ADD0-4CE5-5CCF-DCFD-303DF90723B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15942" y="2135685"/>
                  <a:ext cx="10821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B6911A19-476E-1B77-7D52-4C5487382B64}"/>
                    </a:ext>
                  </a:extLst>
                </p14:cNvPr>
                <p14:cNvContentPartPr/>
                <p14:nvPr/>
              </p14:nvContentPartPr>
              <p14:xfrm>
                <a:off x="1820622" y="1858485"/>
                <a:ext cx="968040" cy="4557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B6911A19-476E-1B77-7D52-4C5487382B6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11622" y="1849485"/>
                  <a:ext cx="98568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F3D7BBEF-BEFE-1EC7-E144-551FA3BDF680}"/>
                    </a:ext>
                  </a:extLst>
                </p14:cNvPr>
                <p14:cNvContentPartPr/>
                <p14:nvPr/>
              </p14:nvContentPartPr>
              <p14:xfrm>
                <a:off x="2641782" y="1981245"/>
                <a:ext cx="229320" cy="2188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F3D7BBEF-BEFE-1EC7-E144-551FA3BDF68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633142" y="1972245"/>
                  <a:ext cx="246960" cy="23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E2003B53-3206-41A0-5ED2-DA3EF9F34773}"/>
                  </a:ext>
                </a:extLst>
              </p14:cNvPr>
              <p14:cNvContentPartPr/>
              <p14:nvPr/>
            </p14:nvContentPartPr>
            <p14:xfrm>
              <a:off x="2710542" y="2565525"/>
              <a:ext cx="1903680" cy="6228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E2003B53-3206-41A0-5ED2-DA3EF9F3477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01902" y="2556525"/>
                <a:ext cx="192132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0FA9130C-2FD7-ED69-0106-F5DAE29CE948}"/>
                  </a:ext>
                </a:extLst>
              </p14:cNvPr>
              <p14:cNvContentPartPr/>
              <p14:nvPr/>
            </p14:nvContentPartPr>
            <p14:xfrm>
              <a:off x="5481462" y="2325765"/>
              <a:ext cx="96120" cy="24840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0FA9130C-2FD7-ED69-0106-F5DAE29CE94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472462" y="2317125"/>
                <a:ext cx="11376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FF358E88-7159-4B5A-88AD-5F9940CD8FC8}"/>
                  </a:ext>
                </a:extLst>
              </p14:cNvPr>
              <p14:cNvContentPartPr/>
              <p14:nvPr/>
            </p14:nvContentPartPr>
            <p14:xfrm>
              <a:off x="6558582" y="2654805"/>
              <a:ext cx="1458360" cy="6012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FF358E88-7159-4B5A-88AD-5F9940CD8FC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549582" y="2646165"/>
                <a:ext cx="147600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1D1BF4F5-8025-E0AE-9E14-4EE3656069CA}"/>
                  </a:ext>
                </a:extLst>
              </p14:cNvPr>
              <p14:cNvContentPartPr/>
              <p14:nvPr/>
            </p14:nvContentPartPr>
            <p14:xfrm>
              <a:off x="636582" y="2979165"/>
              <a:ext cx="630360" cy="2844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1D1BF4F5-8025-E0AE-9E14-4EE3656069C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27582" y="2970525"/>
                <a:ext cx="6480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A3FB914B-B7E6-F37A-B2D9-C731C7C7822D}"/>
                  </a:ext>
                </a:extLst>
              </p14:cNvPr>
              <p14:cNvContentPartPr/>
              <p14:nvPr/>
            </p14:nvContentPartPr>
            <p14:xfrm>
              <a:off x="2106102" y="2874765"/>
              <a:ext cx="2085840" cy="8856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A3FB914B-B7E6-F37A-B2D9-C731C7C7822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097102" y="2865765"/>
                <a:ext cx="210348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1E300158-9DB0-C99F-93B6-6CB2E7E4CFF6}"/>
                  </a:ext>
                </a:extLst>
              </p14:cNvPr>
              <p14:cNvContentPartPr/>
              <p14:nvPr/>
            </p14:nvContentPartPr>
            <p14:xfrm>
              <a:off x="667902" y="3329085"/>
              <a:ext cx="3642120" cy="6084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1E300158-9DB0-C99F-93B6-6CB2E7E4CFF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58902" y="3320445"/>
                <a:ext cx="365976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75D40677-5FF6-1FCC-19FC-E6C73B489612}"/>
                  </a:ext>
                </a:extLst>
              </p14:cNvPr>
              <p14:cNvContentPartPr/>
              <p14:nvPr/>
            </p14:nvContentPartPr>
            <p14:xfrm>
              <a:off x="5268702" y="3310365"/>
              <a:ext cx="1542240" cy="8280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75D40677-5FF6-1FCC-19FC-E6C73B48961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260062" y="3301725"/>
                <a:ext cx="155988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0336514A-1C99-3B3F-A76D-821881A55861}"/>
                  </a:ext>
                </a:extLst>
              </p14:cNvPr>
              <p14:cNvContentPartPr/>
              <p14:nvPr/>
            </p14:nvContentPartPr>
            <p14:xfrm>
              <a:off x="3579582" y="3713205"/>
              <a:ext cx="1523880" cy="6732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0336514A-1C99-3B3F-A76D-821881A5586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570942" y="3704565"/>
                <a:ext cx="1541520" cy="8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5AF8480D-B701-2B96-08AA-A71D2F2BDC83}"/>
              </a:ext>
            </a:extLst>
          </p:cNvPr>
          <p:cNvGrpSpPr/>
          <p:nvPr/>
        </p:nvGrpSpPr>
        <p:grpSpPr>
          <a:xfrm>
            <a:off x="1889022" y="2523045"/>
            <a:ext cx="2525400" cy="571320"/>
            <a:chOff x="1889022" y="2523045"/>
            <a:chExt cx="2525400" cy="57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853B220A-FB95-C63D-AE27-4C74A6135D69}"/>
                    </a:ext>
                  </a:extLst>
                </p14:cNvPr>
                <p14:cNvContentPartPr/>
                <p14:nvPr/>
              </p14:nvContentPartPr>
              <p14:xfrm>
                <a:off x="1889022" y="2523045"/>
                <a:ext cx="2525400" cy="2800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853B220A-FB95-C63D-AE27-4C74A6135D6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880022" y="2514405"/>
                  <a:ext cx="254304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C541E0D9-3FF5-5D7F-9DD5-0E44C030C080}"/>
                    </a:ext>
                  </a:extLst>
                </p14:cNvPr>
                <p14:cNvContentPartPr/>
                <p14:nvPr/>
              </p14:nvContentPartPr>
              <p14:xfrm>
                <a:off x="2009262" y="2894925"/>
                <a:ext cx="619560" cy="1461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C541E0D9-3FF5-5D7F-9DD5-0E44C030C08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000262" y="2886285"/>
                  <a:ext cx="6372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DA1644F-28B2-CFB5-1D4B-5913E471D932}"/>
                    </a:ext>
                  </a:extLst>
                </p14:cNvPr>
                <p14:cNvContentPartPr/>
                <p14:nvPr/>
              </p14:nvContentPartPr>
              <p14:xfrm>
                <a:off x="3182502" y="2718525"/>
                <a:ext cx="1191240" cy="3758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DA1644F-28B2-CFB5-1D4B-5913E471D93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173502" y="2709525"/>
                  <a:ext cx="1208880" cy="39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2F4F6907-15D3-8333-C11A-8FFDFFF651A4}"/>
              </a:ext>
            </a:extLst>
          </p:cNvPr>
          <p:cNvGrpSpPr/>
          <p:nvPr/>
        </p:nvGrpSpPr>
        <p:grpSpPr>
          <a:xfrm>
            <a:off x="469542" y="3712485"/>
            <a:ext cx="7431840" cy="1567080"/>
            <a:chOff x="469542" y="3712485"/>
            <a:chExt cx="7431840" cy="156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D79F35A5-A3EE-690E-21E3-2FCF4A9C5EEE}"/>
                    </a:ext>
                  </a:extLst>
                </p14:cNvPr>
                <p14:cNvContentPartPr/>
                <p14:nvPr/>
              </p14:nvContentPartPr>
              <p14:xfrm>
                <a:off x="1909182" y="4128645"/>
                <a:ext cx="1550160" cy="586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D79F35A5-A3EE-690E-21E3-2FCF4A9C5EE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900542" y="4119645"/>
                  <a:ext cx="15678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79EB495D-D884-5177-7559-28FABA9C4983}"/>
                    </a:ext>
                  </a:extLst>
                </p14:cNvPr>
                <p14:cNvContentPartPr/>
                <p14:nvPr/>
              </p14:nvContentPartPr>
              <p14:xfrm>
                <a:off x="1597422" y="3726885"/>
                <a:ext cx="743760" cy="4651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79EB495D-D884-5177-7559-28FABA9C498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588422" y="3717885"/>
                  <a:ext cx="761400" cy="48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1C182980-E105-FC63-DCE7-BD8DBA79DF5B}"/>
                    </a:ext>
                  </a:extLst>
                </p14:cNvPr>
                <p14:cNvContentPartPr/>
                <p14:nvPr/>
              </p14:nvContentPartPr>
              <p14:xfrm>
                <a:off x="5820222" y="3737325"/>
                <a:ext cx="1007640" cy="129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1C182980-E105-FC63-DCE7-BD8DBA79DF5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811582" y="3728685"/>
                  <a:ext cx="10252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BA505220-8422-8B10-C67D-C45ABCB07BF2}"/>
                    </a:ext>
                  </a:extLst>
                </p14:cNvPr>
                <p14:cNvContentPartPr/>
                <p14:nvPr/>
              </p14:nvContentPartPr>
              <p14:xfrm>
                <a:off x="5780262" y="3712485"/>
                <a:ext cx="998640" cy="712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BA505220-8422-8B10-C67D-C45ABCB07BF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771262" y="3703485"/>
                  <a:ext cx="10162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32E73922-EAE4-1DC5-D2FB-0B864C77B945}"/>
                    </a:ext>
                  </a:extLst>
                </p14:cNvPr>
                <p14:cNvContentPartPr/>
                <p14:nvPr/>
              </p14:nvContentPartPr>
              <p14:xfrm>
                <a:off x="3977742" y="3735165"/>
                <a:ext cx="1371240" cy="4730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32E73922-EAE4-1DC5-D2FB-0B864C77B94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968742" y="3726525"/>
                  <a:ext cx="1388880" cy="49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AA6E39B2-9CB7-B6C6-00DF-91BE8227DC45}"/>
                    </a:ext>
                  </a:extLst>
                </p14:cNvPr>
                <p14:cNvContentPartPr/>
                <p14:nvPr/>
              </p14:nvContentPartPr>
              <p14:xfrm>
                <a:off x="5831022" y="3785565"/>
                <a:ext cx="1077480" cy="4248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AA6E39B2-9CB7-B6C6-00DF-91BE8227DC4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822022" y="3776925"/>
                  <a:ext cx="109512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2B7FD141-428C-95B1-5FEC-2FC07C73CDE2}"/>
                    </a:ext>
                  </a:extLst>
                </p14:cNvPr>
                <p14:cNvContentPartPr/>
                <p14:nvPr/>
              </p14:nvContentPartPr>
              <p14:xfrm>
                <a:off x="7365342" y="4166085"/>
                <a:ext cx="536040" cy="586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2B7FD141-428C-95B1-5FEC-2FC07C73CDE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356342" y="4157085"/>
                  <a:ext cx="5536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BC95EDFC-9110-F929-E70D-71DE54403745}"/>
                    </a:ext>
                  </a:extLst>
                </p14:cNvPr>
                <p14:cNvContentPartPr/>
                <p14:nvPr/>
              </p14:nvContentPartPr>
              <p14:xfrm>
                <a:off x="530742" y="4465245"/>
                <a:ext cx="659160" cy="450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BC95EDFC-9110-F929-E70D-71DE5440374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22102" y="4456605"/>
                  <a:ext cx="6768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2EB33760-C0B6-863A-0028-C7EF587D76A7}"/>
                    </a:ext>
                  </a:extLst>
                </p14:cNvPr>
                <p14:cNvContentPartPr/>
                <p14:nvPr/>
              </p14:nvContentPartPr>
              <p14:xfrm>
                <a:off x="2976942" y="4135125"/>
                <a:ext cx="1091160" cy="4359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2EB33760-C0B6-863A-0028-C7EF587D76A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967942" y="4126485"/>
                  <a:ext cx="110880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DDAE79F0-8E20-C439-77ED-6662409FFB25}"/>
                    </a:ext>
                  </a:extLst>
                </p14:cNvPr>
                <p14:cNvContentPartPr/>
                <p14:nvPr/>
              </p14:nvContentPartPr>
              <p14:xfrm>
                <a:off x="4495062" y="4181925"/>
                <a:ext cx="1339200" cy="4482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DDAE79F0-8E20-C439-77ED-6662409FFB2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486422" y="4172925"/>
                  <a:ext cx="1356840" cy="4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D170BAD0-EE9A-9F4F-B50E-31B62094ECD5}"/>
                    </a:ext>
                  </a:extLst>
                </p14:cNvPr>
                <p14:cNvContentPartPr/>
                <p14:nvPr/>
              </p14:nvContentPartPr>
              <p14:xfrm>
                <a:off x="469542" y="4474245"/>
                <a:ext cx="3021480" cy="3477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D170BAD0-EE9A-9F4F-B50E-31B62094ECD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60902" y="4465245"/>
                  <a:ext cx="303912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DB613FAC-E96F-C826-CD77-946EC9F08DC7}"/>
                    </a:ext>
                  </a:extLst>
                </p14:cNvPr>
                <p14:cNvContentPartPr/>
                <p14:nvPr/>
              </p14:nvContentPartPr>
              <p14:xfrm>
                <a:off x="3469422" y="4423845"/>
                <a:ext cx="3903840" cy="3643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DB613FAC-E96F-C826-CD77-946EC9F08DC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460782" y="4414845"/>
                  <a:ext cx="392148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7D32559F-5C2C-0858-54F8-753179A3AE80}"/>
                    </a:ext>
                  </a:extLst>
                </p14:cNvPr>
                <p14:cNvContentPartPr/>
                <p14:nvPr/>
              </p14:nvContentPartPr>
              <p14:xfrm>
                <a:off x="2700822" y="4997685"/>
                <a:ext cx="263520" cy="424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D32559F-5C2C-0858-54F8-753179A3AE8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692182" y="4988685"/>
                  <a:ext cx="2811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9B7B8144-910F-F297-3E15-C56A0FC86270}"/>
                    </a:ext>
                  </a:extLst>
                </p14:cNvPr>
                <p14:cNvContentPartPr/>
                <p14:nvPr/>
              </p14:nvContentPartPr>
              <p14:xfrm>
                <a:off x="2733942" y="5071845"/>
                <a:ext cx="239400" cy="338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9B7B8144-910F-F297-3E15-C56A0FC8627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725302" y="5063205"/>
                  <a:ext cx="2570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BB6724E2-622B-AC74-64A7-ECF94D963700}"/>
                    </a:ext>
                  </a:extLst>
                </p14:cNvPr>
                <p14:cNvContentPartPr/>
                <p14:nvPr/>
              </p14:nvContentPartPr>
              <p14:xfrm>
                <a:off x="2935542" y="4918485"/>
                <a:ext cx="99360" cy="2268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BB6724E2-622B-AC74-64A7-ECF94D96370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926542" y="4909485"/>
                  <a:ext cx="1170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6C6B10BC-FA88-C0B5-9935-0A2B46A4F2A8}"/>
                    </a:ext>
                  </a:extLst>
                </p14:cNvPr>
                <p14:cNvContentPartPr/>
                <p14:nvPr/>
              </p14:nvContentPartPr>
              <p14:xfrm>
                <a:off x="3271062" y="4953405"/>
                <a:ext cx="268920" cy="1008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6C6B10BC-FA88-C0B5-9935-0A2B46A4F2A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262422" y="4944405"/>
                  <a:ext cx="2865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F738D60E-01C6-0588-C521-C4F9AADF0D9B}"/>
                    </a:ext>
                  </a:extLst>
                </p14:cNvPr>
                <p14:cNvContentPartPr/>
                <p14:nvPr/>
              </p14:nvContentPartPr>
              <p14:xfrm>
                <a:off x="3490662" y="4875285"/>
                <a:ext cx="7560" cy="154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F738D60E-01C6-0588-C521-C4F9AADF0D9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481662" y="4866285"/>
                  <a:ext cx="252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5FA431B7-6548-2390-E639-BE5F985384F2}"/>
                    </a:ext>
                  </a:extLst>
                </p14:cNvPr>
                <p14:cNvContentPartPr/>
                <p14:nvPr/>
              </p14:nvContentPartPr>
              <p14:xfrm>
                <a:off x="3700542" y="4897245"/>
                <a:ext cx="460080" cy="2559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5FA431B7-6548-2390-E639-BE5F985384F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691902" y="4888245"/>
                  <a:ext cx="47772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77F43D80-14EB-4077-E8DF-2848C6B03E40}"/>
                    </a:ext>
                  </a:extLst>
                </p14:cNvPr>
                <p14:cNvContentPartPr/>
                <p14:nvPr/>
              </p14:nvContentPartPr>
              <p14:xfrm>
                <a:off x="4214262" y="4894365"/>
                <a:ext cx="243720" cy="1018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77F43D80-14EB-4077-E8DF-2848C6B03E4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205262" y="4885725"/>
                  <a:ext cx="2613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72C55719-F06A-0F63-5987-F86F6CBF5DEF}"/>
                    </a:ext>
                  </a:extLst>
                </p14:cNvPr>
                <p14:cNvContentPartPr/>
                <p14:nvPr/>
              </p14:nvContentPartPr>
              <p14:xfrm>
                <a:off x="4519542" y="4757205"/>
                <a:ext cx="273240" cy="2228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72C55719-F06A-0F63-5987-F86F6CBF5DE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510902" y="4748205"/>
                  <a:ext cx="2908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32D2C3A4-63DA-A252-90A7-E392BEB51340}"/>
                    </a:ext>
                  </a:extLst>
                </p14:cNvPr>
                <p14:cNvContentPartPr/>
                <p14:nvPr/>
              </p14:nvContentPartPr>
              <p14:xfrm>
                <a:off x="5064222" y="4847205"/>
                <a:ext cx="219240" cy="997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32D2C3A4-63DA-A252-90A7-E392BEB5134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055582" y="4838565"/>
                  <a:ext cx="2368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8BF6BB0E-C915-088C-28C2-8818FB87C475}"/>
                    </a:ext>
                  </a:extLst>
                </p14:cNvPr>
                <p14:cNvContentPartPr/>
                <p14:nvPr/>
              </p14:nvContentPartPr>
              <p14:xfrm>
                <a:off x="5248182" y="4741365"/>
                <a:ext cx="45000" cy="586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8BF6BB0E-C915-088C-28C2-8818FB87C47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239182" y="4732365"/>
                  <a:ext cx="626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C029097F-F972-DADB-1133-594B779AF24E}"/>
                    </a:ext>
                  </a:extLst>
                </p14:cNvPr>
                <p14:cNvContentPartPr/>
                <p14:nvPr/>
              </p14:nvContentPartPr>
              <p14:xfrm>
                <a:off x="5332422" y="4836765"/>
                <a:ext cx="153360" cy="932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C029097F-F972-DADB-1133-594B779AF24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323782" y="4827765"/>
                  <a:ext cx="1710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A7B07FA3-3D1B-55A3-A1AF-7BD11DDED31A}"/>
                    </a:ext>
                  </a:extLst>
                </p14:cNvPr>
                <p14:cNvContentPartPr/>
                <p14:nvPr/>
              </p14:nvContentPartPr>
              <p14:xfrm>
                <a:off x="5535102" y="4709685"/>
                <a:ext cx="177120" cy="1954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A7B07FA3-3D1B-55A3-A1AF-7BD11DDED31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526462" y="4700685"/>
                  <a:ext cx="1947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1B66AB69-C287-8826-7E43-E528DBA21320}"/>
                    </a:ext>
                  </a:extLst>
                </p14:cNvPr>
                <p14:cNvContentPartPr/>
                <p14:nvPr/>
              </p14:nvContentPartPr>
              <p14:xfrm>
                <a:off x="5974662" y="4836765"/>
                <a:ext cx="145440" cy="1058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1B66AB69-C287-8826-7E43-E528DBA2132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965662" y="4827765"/>
                  <a:ext cx="1630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5482D0C4-EF5E-AB97-895F-FA181481D736}"/>
                    </a:ext>
                  </a:extLst>
                </p14:cNvPr>
                <p14:cNvContentPartPr/>
                <p14:nvPr/>
              </p14:nvContentPartPr>
              <p14:xfrm>
                <a:off x="6174822" y="4802205"/>
                <a:ext cx="631800" cy="1404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5482D0C4-EF5E-AB97-895F-FA181481D73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166182" y="4793565"/>
                  <a:ext cx="6494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CD90460C-54BC-D651-D0F0-20166AE7A3F2}"/>
                    </a:ext>
                  </a:extLst>
                </p14:cNvPr>
                <p14:cNvContentPartPr/>
                <p14:nvPr/>
              </p14:nvContentPartPr>
              <p14:xfrm>
                <a:off x="5835342" y="5161125"/>
                <a:ext cx="276120" cy="1184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CD90460C-54BC-D651-D0F0-20166AE7A3F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826702" y="5152125"/>
                  <a:ext cx="2937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C560362A-723E-E0FC-DE8A-59FEDA8A838D}"/>
                    </a:ext>
                  </a:extLst>
                </p14:cNvPr>
                <p14:cNvContentPartPr/>
                <p14:nvPr/>
              </p14:nvContentPartPr>
              <p14:xfrm>
                <a:off x="6014622" y="5080485"/>
                <a:ext cx="2880" cy="176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C560362A-723E-E0FC-DE8A-59FEDA8A838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005622" y="5071485"/>
                  <a:ext cx="205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56FF44D7-A991-0412-1BFC-033D7A2E1135}"/>
                    </a:ext>
                  </a:extLst>
                </p14:cNvPr>
                <p14:cNvContentPartPr/>
                <p14:nvPr/>
              </p14:nvContentPartPr>
              <p14:xfrm>
                <a:off x="6236022" y="5135925"/>
                <a:ext cx="205560" cy="10548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56FF44D7-A991-0412-1BFC-033D7A2E113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227382" y="5127285"/>
                  <a:ext cx="2232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7AF62A5A-D9FD-F788-C090-4F3129558AD5}"/>
                    </a:ext>
                  </a:extLst>
                </p14:cNvPr>
                <p14:cNvContentPartPr/>
                <p14:nvPr/>
              </p14:nvContentPartPr>
              <p14:xfrm>
                <a:off x="6413862" y="5103885"/>
                <a:ext cx="209160" cy="1047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7AF62A5A-D9FD-F788-C090-4F3129558AD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405222" y="5095245"/>
                  <a:ext cx="2268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73D789EC-29AA-70B4-BC86-0DD5F662FB6A}"/>
                    </a:ext>
                  </a:extLst>
                </p14:cNvPr>
                <p14:cNvContentPartPr/>
                <p14:nvPr/>
              </p14:nvContentPartPr>
              <p14:xfrm>
                <a:off x="6571902" y="5113965"/>
                <a:ext cx="116640" cy="1429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73D789EC-29AA-70B4-BC86-0DD5F662FB6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562902" y="5105325"/>
                  <a:ext cx="1342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2FA7693D-2768-E208-577C-2889E01CCF42}"/>
                    </a:ext>
                  </a:extLst>
                </p14:cNvPr>
                <p14:cNvContentPartPr/>
                <p14:nvPr/>
              </p14:nvContentPartPr>
              <p14:xfrm>
                <a:off x="6712302" y="4988325"/>
                <a:ext cx="86400" cy="2451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2FA7693D-2768-E208-577C-2889E01CCF4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703662" y="4979325"/>
                  <a:ext cx="1040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8620CD23-EDC7-3F42-48FD-8748DACD98A9}"/>
                    </a:ext>
                  </a:extLst>
                </p14:cNvPr>
                <p14:cNvContentPartPr/>
                <p14:nvPr/>
              </p14:nvContentPartPr>
              <p14:xfrm>
                <a:off x="6859902" y="5068605"/>
                <a:ext cx="207720" cy="8172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8620CD23-EDC7-3F42-48FD-8748DACD98A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851262" y="5059605"/>
                  <a:ext cx="2253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D9D29B0F-9E66-545E-97AF-3C9FFDAF75E2}"/>
                    </a:ext>
                  </a:extLst>
                </p14:cNvPr>
                <p14:cNvContentPartPr/>
                <p14:nvPr/>
              </p14:nvContentPartPr>
              <p14:xfrm>
                <a:off x="7083102" y="5015325"/>
                <a:ext cx="114840" cy="1404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D9D29B0F-9E66-545E-97AF-3C9FFDAF75E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074102" y="5006325"/>
                  <a:ext cx="132480" cy="158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242182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46745CE-13AC-A6F1-A0DE-B4234B690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8595361" cy="496218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71E70F63-0F0F-3E85-D8F7-B48FFC4A6082}"/>
                  </a:ext>
                </a:extLst>
              </p14:cNvPr>
              <p14:cNvContentPartPr/>
              <p14:nvPr/>
            </p14:nvContentPartPr>
            <p14:xfrm>
              <a:off x="575742" y="1607205"/>
              <a:ext cx="743400" cy="226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71E70F63-0F0F-3E85-D8F7-B48FFC4A608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6742" y="1598205"/>
                <a:ext cx="761040" cy="4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2B6BA4E4-5056-CE4C-D689-92DC42977102}"/>
              </a:ext>
            </a:extLst>
          </p:cNvPr>
          <p:cNvGrpSpPr/>
          <p:nvPr/>
        </p:nvGrpSpPr>
        <p:grpSpPr>
          <a:xfrm>
            <a:off x="632262" y="470685"/>
            <a:ext cx="3611160" cy="701640"/>
            <a:chOff x="632262" y="470685"/>
            <a:chExt cx="3611160" cy="70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334F4DE9-00CE-EA78-2F83-1B08E17CF336}"/>
                    </a:ext>
                  </a:extLst>
                </p14:cNvPr>
                <p14:cNvContentPartPr/>
                <p14:nvPr/>
              </p14:nvContentPartPr>
              <p14:xfrm>
                <a:off x="632262" y="1032645"/>
                <a:ext cx="743040" cy="13968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334F4DE9-00CE-EA78-2F83-1B08E17CF33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23622" y="1024005"/>
                  <a:ext cx="7606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EF287C2D-B723-9AC7-3FE1-F7429C454317}"/>
                    </a:ext>
                  </a:extLst>
                </p14:cNvPr>
                <p14:cNvContentPartPr/>
                <p14:nvPr/>
              </p14:nvContentPartPr>
              <p14:xfrm>
                <a:off x="1418142" y="820605"/>
                <a:ext cx="141120" cy="13716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EF287C2D-B723-9AC7-3FE1-F7429C45431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09502" y="811605"/>
                  <a:ext cx="1587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6496AA0A-2644-7AE6-1E27-AB7426F1A4B7}"/>
                    </a:ext>
                  </a:extLst>
                </p14:cNvPr>
                <p14:cNvContentPartPr/>
                <p14:nvPr/>
              </p14:nvContentPartPr>
              <p14:xfrm>
                <a:off x="1575102" y="794325"/>
                <a:ext cx="309960" cy="7596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6496AA0A-2644-7AE6-1E27-AB7426F1A4B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66462" y="785685"/>
                  <a:ext cx="3276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2B0124F1-0B74-61DE-1378-CCF95FC5723F}"/>
                    </a:ext>
                  </a:extLst>
                </p14:cNvPr>
                <p14:cNvContentPartPr/>
                <p14:nvPr/>
              </p14:nvContentPartPr>
              <p14:xfrm>
                <a:off x="1901982" y="659325"/>
                <a:ext cx="217440" cy="16776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2B0124F1-0B74-61DE-1378-CCF95FC5723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93342" y="650685"/>
                  <a:ext cx="2350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26BD2D6C-4948-055C-4CD8-94342898C361}"/>
                    </a:ext>
                  </a:extLst>
                </p14:cNvPr>
                <p14:cNvContentPartPr/>
                <p14:nvPr/>
              </p14:nvContentPartPr>
              <p14:xfrm>
                <a:off x="2133102" y="729885"/>
                <a:ext cx="432360" cy="525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26BD2D6C-4948-055C-4CD8-94342898C36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24462" y="721245"/>
                  <a:ext cx="4500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75F53AB1-2184-21F4-8C4E-2CDA1F587D0C}"/>
                    </a:ext>
                  </a:extLst>
                </p14:cNvPr>
                <p14:cNvContentPartPr/>
                <p14:nvPr/>
              </p14:nvContentPartPr>
              <p14:xfrm>
                <a:off x="2816382" y="632685"/>
                <a:ext cx="132840" cy="1324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75F53AB1-2184-21F4-8C4E-2CDA1F587D0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807742" y="623685"/>
                  <a:ext cx="1504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97FF59F5-99DE-F7FB-E067-B77717109A48}"/>
                    </a:ext>
                  </a:extLst>
                </p14:cNvPr>
                <p14:cNvContentPartPr/>
                <p14:nvPr/>
              </p14:nvContentPartPr>
              <p14:xfrm>
                <a:off x="3012222" y="581565"/>
                <a:ext cx="311760" cy="1310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97FF59F5-99DE-F7FB-E067-B77717109A4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003222" y="572565"/>
                  <a:ext cx="3294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17234FFB-FC20-CFA7-38CC-C284842C9DD4}"/>
                    </a:ext>
                  </a:extLst>
                </p14:cNvPr>
                <p14:cNvContentPartPr/>
                <p14:nvPr/>
              </p14:nvContentPartPr>
              <p14:xfrm>
                <a:off x="3302022" y="500925"/>
                <a:ext cx="43560" cy="374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17234FFB-FC20-CFA7-38CC-C284842C9DD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293382" y="491925"/>
                  <a:ext cx="612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7E49075F-A7BB-72B9-65AC-FA6A40373F8B}"/>
                    </a:ext>
                  </a:extLst>
                </p14:cNvPr>
                <p14:cNvContentPartPr/>
                <p14:nvPr/>
              </p14:nvContentPartPr>
              <p14:xfrm>
                <a:off x="3410742" y="483285"/>
                <a:ext cx="354960" cy="2152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7E49075F-A7BB-72B9-65AC-FA6A40373F8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402102" y="474645"/>
                  <a:ext cx="3726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B69BE140-950E-8E26-EA12-26D6A4FEB826}"/>
                    </a:ext>
                  </a:extLst>
                </p14:cNvPr>
                <p14:cNvContentPartPr/>
                <p14:nvPr/>
              </p14:nvContentPartPr>
              <p14:xfrm>
                <a:off x="3805302" y="478965"/>
                <a:ext cx="56880" cy="1760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B69BE140-950E-8E26-EA12-26D6A4FEB82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796662" y="469965"/>
                  <a:ext cx="745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BA2157B6-F20E-5174-5927-1FBD4DBAC880}"/>
                    </a:ext>
                  </a:extLst>
                </p14:cNvPr>
                <p14:cNvContentPartPr/>
                <p14:nvPr/>
              </p14:nvContentPartPr>
              <p14:xfrm>
                <a:off x="3902502" y="470685"/>
                <a:ext cx="340920" cy="1490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BA2157B6-F20E-5174-5927-1FBD4DBAC88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893862" y="461685"/>
                  <a:ext cx="358560" cy="16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08D0D41E-97AA-B949-7AC2-68E6BFA46741}"/>
                  </a:ext>
                </a:extLst>
              </p14:cNvPr>
              <p14:cNvContentPartPr/>
              <p14:nvPr/>
            </p14:nvContentPartPr>
            <p14:xfrm>
              <a:off x="1220502" y="2008245"/>
              <a:ext cx="500040" cy="3276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08D0D41E-97AA-B949-7AC2-68E6BFA4674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211502" y="1999605"/>
                <a:ext cx="51768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1468ECEE-6D04-A51C-B308-9C6644E9C328}"/>
                  </a:ext>
                </a:extLst>
              </p14:cNvPr>
              <p14:cNvContentPartPr/>
              <p14:nvPr/>
            </p14:nvContentPartPr>
            <p14:xfrm>
              <a:off x="2651502" y="2007165"/>
              <a:ext cx="583200" cy="2700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1468ECEE-6D04-A51C-B308-9C6644E9C32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642862" y="1998525"/>
                <a:ext cx="6008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19656E97-E43A-3EB3-5D89-18E62C605FC5}"/>
                  </a:ext>
                </a:extLst>
              </p14:cNvPr>
              <p14:cNvContentPartPr/>
              <p14:nvPr/>
            </p14:nvContentPartPr>
            <p14:xfrm>
              <a:off x="434982" y="1643925"/>
              <a:ext cx="371880" cy="40212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19656E97-E43A-3EB3-5D89-18E62C605FC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5982" y="1635285"/>
                <a:ext cx="38952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3786AF82-2F83-AAD6-597A-90E37B951D4E}"/>
                  </a:ext>
                </a:extLst>
              </p14:cNvPr>
              <p14:cNvContentPartPr/>
              <p14:nvPr/>
            </p14:nvContentPartPr>
            <p14:xfrm>
              <a:off x="1961382" y="1612965"/>
              <a:ext cx="340560" cy="34956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3786AF82-2F83-AAD6-597A-90E37B951D4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952742" y="1603965"/>
                <a:ext cx="35820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481E24A4-2E62-DCF6-C64F-87E06303329C}"/>
                  </a:ext>
                </a:extLst>
              </p14:cNvPr>
              <p14:cNvContentPartPr/>
              <p14:nvPr/>
            </p14:nvContentPartPr>
            <p14:xfrm>
              <a:off x="480702" y="2099685"/>
              <a:ext cx="392400" cy="30060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481E24A4-2E62-DCF6-C64F-87E06303329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71702" y="2091045"/>
                <a:ext cx="41004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74E92A16-C748-867A-6449-ECC0D83C0B05}"/>
                  </a:ext>
                </a:extLst>
              </p14:cNvPr>
              <p14:cNvContentPartPr/>
              <p14:nvPr/>
            </p14:nvContentPartPr>
            <p14:xfrm>
              <a:off x="1842942" y="2098965"/>
              <a:ext cx="321840" cy="28404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74E92A16-C748-867A-6449-ECC0D83C0B0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833942" y="2090325"/>
                <a:ext cx="339480" cy="30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ECAC7D46-195D-19A4-3CB4-CB87AFD248BB}"/>
              </a:ext>
            </a:extLst>
          </p:cNvPr>
          <p:cNvGrpSpPr/>
          <p:nvPr/>
        </p:nvGrpSpPr>
        <p:grpSpPr>
          <a:xfrm>
            <a:off x="2362782" y="2349525"/>
            <a:ext cx="2219400" cy="449640"/>
            <a:chOff x="2362782" y="2349525"/>
            <a:chExt cx="2219400" cy="44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DA2C247B-F393-7BEC-512B-87F039D41EF6}"/>
                    </a:ext>
                  </a:extLst>
                </p14:cNvPr>
                <p14:cNvContentPartPr/>
                <p14:nvPr/>
              </p14:nvContentPartPr>
              <p14:xfrm>
                <a:off x="2382582" y="2423325"/>
                <a:ext cx="26640" cy="3618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DA2C247B-F393-7BEC-512B-87F039D41EF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373942" y="2414325"/>
                  <a:ext cx="4428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0EC06F07-8750-1E30-E8D0-78282A85FF2F}"/>
                    </a:ext>
                  </a:extLst>
                </p14:cNvPr>
                <p14:cNvContentPartPr/>
                <p14:nvPr/>
              </p14:nvContentPartPr>
              <p14:xfrm>
                <a:off x="2362782" y="2349525"/>
                <a:ext cx="2219400" cy="4496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0EC06F07-8750-1E30-E8D0-78282A85FF2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353782" y="2340525"/>
                  <a:ext cx="2237040" cy="467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BEBC6B34-8652-482D-8F10-153022042F3D}"/>
                  </a:ext>
                </a:extLst>
              </p14:cNvPr>
              <p14:cNvContentPartPr/>
              <p14:nvPr/>
            </p14:nvContentPartPr>
            <p14:xfrm>
              <a:off x="499062" y="3087525"/>
              <a:ext cx="315360" cy="37800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BEBC6B34-8652-482D-8F10-153022042F3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90422" y="3078525"/>
                <a:ext cx="333000" cy="39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176B8E73-48CB-C639-5CC5-AD8BD42E9E08}"/>
              </a:ext>
            </a:extLst>
          </p:cNvPr>
          <p:cNvGrpSpPr/>
          <p:nvPr/>
        </p:nvGrpSpPr>
        <p:grpSpPr>
          <a:xfrm>
            <a:off x="482502" y="3523845"/>
            <a:ext cx="273960" cy="820080"/>
            <a:chOff x="482502" y="3523845"/>
            <a:chExt cx="273960" cy="82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1B8DD1DB-0DF0-574C-8573-972D4A19EBE7}"/>
                    </a:ext>
                  </a:extLst>
                </p14:cNvPr>
                <p14:cNvContentPartPr/>
                <p14:nvPr/>
              </p14:nvContentPartPr>
              <p14:xfrm>
                <a:off x="483222" y="3523845"/>
                <a:ext cx="273240" cy="4021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1B8DD1DB-0DF0-574C-8573-972D4A19EBE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74222" y="3514845"/>
                  <a:ext cx="29088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F3EBBF24-E4E9-98F1-13F5-A7A2A6FC9448}"/>
                    </a:ext>
                  </a:extLst>
                </p14:cNvPr>
                <p14:cNvContentPartPr/>
                <p14:nvPr/>
              </p14:nvContentPartPr>
              <p14:xfrm>
                <a:off x="482502" y="3925605"/>
                <a:ext cx="234360" cy="4183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F3EBBF24-E4E9-98F1-13F5-A7A2A6FC944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73862" y="3916605"/>
                  <a:ext cx="252000" cy="435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66D9A6C8-6B3A-D536-E716-476402B89953}"/>
                  </a:ext>
                </a:extLst>
              </p14:cNvPr>
              <p14:cNvContentPartPr/>
              <p14:nvPr/>
            </p14:nvContentPartPr>
            <p14:xfrm>
              <a:off x="2490942" y="4218285"/>
              <a:ext cx="2003040" cy="10152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66D9A6C8-6B3A-D536-E716-476402B8995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481942" y="4209285"/>
                <a:ext cx="2020680" cy="11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88956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BEC35FC-CD3C-8775-65B9-8ABE03F1F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8623856" cy="499594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C92F5F3B-325C-562D-85FC-1147C186B563}"/>
                  </a:ext>
                </a:extLst>
              </p14:cNvPr>
              <p14:cNvContentPartPr/>
              <p14:nvPr/>
            </p14:nvContentPartPr>
            <p14:xfrm>
              <a:off x="3879462" y="3108765"/>
              <a:ext cx="1118880" cy="72972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C92F5F3B-325C-562D-85FC-1147C186B56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70822" y="3100125"/>
                <a:ext cx="1136520" cy="74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E9553270-897E-C492-DF5A-80782D6E3BBC}"/>
                  </a:ext>
                </a:extLst>
              </p14:cNvPr>
              <p14:cNvContentPartPr/>
              <p14:nvPr/>
            </p14:nvContentPartPr>
            <p14:xfrm>
              <a:off x="3075582" y="2773245"/>
              <a:ext cx="4438440" cy="7416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E9553270-897E-C492-DF5A-80782D6E3BB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66942" y="2764245"/>
                <a:ext cx="445608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96E670AF-9B95-2C1F-F4E2-5B178AB3CA55}"/>
                  </a:ext>
                </a:extLst>
              </p14:cNvPr>
              <p14:cNvContentPartPr/>
              <p14:nvPr/>
            </p14:nvContentPartPr>
            <p14:xfrm>
              <a:off x="5851542" y="3727965"/>
              <a:ext cx="1659240" cy="137520"/>
            </p14:xfrm>
          </p:contentPart>
        </mc:Choice>
        <mc:Fallback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96E670AF-9B95-2C1F-F4E2-5B178AB3CA5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42902" y="3718965"/>
                <a:ext cx="167688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E69870EF-D0C1-7118-E349-F014D1F3CE29}"/>
                  </a:ext>
                </a:extLst>
              </p14:cNvPr>
              <p14:cNvContentPartPr/>
              <p14:nvPr/>
            </p14:nvContentPartPr>
            <p14:xfrm>
              <a:off x="6727062" y="3843885"/>
              <a:ext cx="483480" cy="398880"/>
            </p14:xfrm>
          </p:contentPart>
        </mc:Choice>
        <mc:Fallback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E69870EF-D0C1-7118-E349-F014D1F3CE2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18062" y="3834885"/>
                <a:ext cx="501120" cy="41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BCE120C1-8944-4CE3-561C-E5988A97C0E8}"/>
                  </a:ext>
                </a:extLst>
              </p14:cNvPr>
              <p14:cNvContentPartPr/>
              <p14:nvPr/>
            </p14:nvContentPartPr>
            <p14:xfrm>
              <a:off x="5645982" y="4039005"/>
              <a:ext cx="96480" cy="53640"/>
            </p14:xfrm>
          </p:contentPart>
        </mc:Choice>
        <mc:Fallback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BCE120C1-8944-4CE3-561C-E5988A97C0E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37342" y="4030005"/>
                <a:ext cx="11412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0A8885B9-C311-A88B-D301-C55286FAA011}"/>
                  </a:ext>
                </a:extLst>
              </p14:cNvPr>
              <p14:cNvContentPartPr/>
              <p14:nvPr/>
            </p14:nvContentPartPr>
            <p14:xfrm>
              <a:off x="1910622" y="4741365"/>
              <a:ext cx="409320" cy="34560"/>
            </p14:xfrm>
          </p:contentPart>
        </mc:Choice>
        <mc:Fallback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0A8885B9-C311-A88B-D301-C55286FAA01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01982" y="4732365"/>
                <a:ext cx="42696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03618052-3091-DB3E-30DD-5B1606FDED87}"/>
                  </a:ext>
                </a:extLst>
              </p14:cNvPr>
              <p14:cNvContentPartPr/>
              <p14:nvPr/>
            </p14:nvContentPartPr>
            <p14:xfrm>
              <a:off x="4362222" y="4699605"/>
              <a:ext cx="400320" cy="71280"/>
            </p14:xfrm>
          </p:contentPart>
        </mc:Choice>
        <mc:Fallback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03618052-3091-DB3E-30DD-5B1606FDED8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353582" y="4690965"/>
                <a:ext cx="41796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14" name="Freihand 313">
                <a:extLst>
                  <a:ext uri="{FF2B5EF4-FFF2-40B4-BE49-F238E27FC236}">
                    <a16:creationId xmlns:a16="http://schemas.microsoft.com/office/drawing/2014/main" id="{1E0D5998-85E5-B711-C23B-A53770273457}"/>
                  </a:ext>
                </a:extLst>
              </p14:cNvPr>
              <p14:cNvContentPartPr/>
              <p14:nvPr/>
            </p14:nvContentPartPr>
            <p14:xfrm>
              <a:off x="1081902" y="4874565"/>
              <a:ext cx="1038600" cy="114840"/>
            </p14:xfrm>
          </p:contentPart>
        </mc:Choice>
        <mc:Fallback>
          <p:pic>
            <p:nvPicPr>
              <p:cNvPr id="314" name="Freihand 313">
                <a:extLst>
                  <a:ext uri="{FF2B5EF4-FFF2-40B4-BE49-F238E27FC236}">
                    <a16:creationId xmlns:a16="http://schemas.microsoft.com/office/drawing/2014/main" id="{1E0D5998-85E5-B711-C23B-A5377027345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72902" y="4865925"/>
                <a:ext cx="105624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16" name="Freihand 315">
                <a:extLst>
                  <a:ext uri="{FF2B5EF4-FFF2-40B4-BE49-F238E27FC236}">
                    <a16:creationId xmlns:a16="http://schemas.microsoft.com/office/drawing/2014/main" id="{298877E9-633D-7FE7-D2D6-DDB8B4233B28}"/>
                  </a:ext>
                </a:extLst>
              </p14:cNvPr>
              <p14:cNvContentPartPr/>
              <p14:nvPr/>
            </p14:nvContentPartPr>
            <p14:xfrm>
              <a:off x="2804142" y="4911285"/>
              <a:ext cx="1600200" cy="136440"/>
            </p14:xfrm>
          </p:contentPart>
        </mc:Choice>
        <mc:Fallback>
          <p:pic>
            <p:nvPicPr>
              <p:cNvPr id="316" name="Freihand 315">
                <a:extLst>
                  <a:ext uri="{FF2B5EF4-FFF2-40B4-BE49-F238E27FC236}">
                    <a16:creationId xmlns:a16="http://schemas.microsoft.com/office/drawing/2014/main" id="{298877E9-633D-7FE7-D2D6-DDB8B4233B2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95502" y="4902285"/>
                <a:ext cx="161784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91" name="Freihand 390">
                <a:extLst>
                  <a:ext uri="{FF2B5EF4-FFF2-40B4-BE49-F238E27FC236}">
                    <a16:creationId xmlns:a16="http://schemas.microsoft.com/office/drawing/2014/main" id="{FF426692-D8CA-39E0-A1F1-2093C0EC0907}"/>
                  </a:ext>
                </a:extLst>
              </p14:cNvPr>
              <p14:cNvContentPartPr/>
              <p14:nvPr/>
            </p14:nvContentPartPr>
            <p14:xfrm>
              <a:off x="424542" y="5377485"/>
              <a:ext cx="549720" cy="262800"/>
            </p14:xfrm>
          </p:contentPart>
        </mc:Choice>
        <mc:Fallback>
          <p:pic>
            <p:nvPicPr>
              <p:cNvPr id="391" name="Freihand 390">
                <a:extLst>
                  <a:ext uri="{FF2B5EF4-FFF2-40B4-BE49-F238E27FC236}">
                    <a16:creationId xmlns:a16="http://schemas.microsoft.com/office/drawing/2014/main" id="{FF426692-D8CA-39E0-A1F1-2093C0EC090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15542" y="5368845"/>
                <a:ext cx="56736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534" name="Freihand 533">
                <a:extLst>
                  <a:ext uri="{FF2B5EF4-FFF2-40B4-BE49-F238E27FC236}">
                    <a16:creationId xmlns:a16="http://schemas.microsoft.com/office/drawing/2014/main" id="{B53F29C1-F437-4EDC-CF41-91292AE42D89}"/>
                  </a:ext>
                </a:extLst>
              </p14:cNvPr>
              <p14:cNvContentPartPr/>
              <p14:nvPr/>
            </p14:nvContentPartPr>
            <p14:xfrm>
              <a:off x="2923302" y="2274645"/>
              <a:ext cx="4631400" cy="540000"/>
            </p14:xfrm>
          </p:contentPart>
        </mc:Choice>
        <mc:Fallback>
          <p:pic>
            <p:nvPicPr>
              <p:cNvPr id="534" name="Freihand 533">
                <a:extLst>
                  <a:ext uri="{FF2B5EF4-FFF2-40B4-BE49-F238E27FC236}">
                    <a16:creationId xmlns:a16="http://schemas.microsoft.com/office/drawing/2014/main" id="{B53F29C1-F437-4EDC-CF41-91292AE42D8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914662" y="2266005"/>
                <a:ext cx="4649040" cy="557640"/>
              </a:xfrm>
              <a:prstGeom prst="rect">
                <a:avLst/>
              </a:prstGeom>
            </p:spPr>
          </p:pic>
        </mc:Fallback>
      </mc:AlternateContent>
      <p:grpSp>
        <p:nvGrpSpPr>
          <p:cNvPr id="544" name="Gruppieren 543">
            <a:extLst>
              <a:ext uri="{FF2B5EF4-FFF2-40B4-BE49-F238E27FC236}">
                <a16:creationId xmlns:a16="http://schemas.microsoft.com/office/drawing/2014/main" id="{00047244-C213-89ED-FA8A-A69EFE7F8C11}"/>
              </a:ext>
            </a:extLst>
          </p:cNvPr>
          <p:cNvGrpSpPr/>
          <p:nvPr/>
        </p:nvGrpSpPr>
        <p:grpSpPr>
          <a:xfrm>
            <a:off x="207462" y="12405"/>
            <a:ext cx="11777040" cy="6654960"/>
            <a:chOff x="207462" y="12405"/>
            <a:chExt cx="11777040" cy="665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B0E370E8-9B35-365F-5399-43ED360F9B0D}"/>
                    </a:ext>
                  </a:extLst>
                </p14:cNvPr>
                <p14:cNvContentPartPr/>
                <p14:nvPr/>
              </p14:nvContentPartPr>
              <p14:xfrm>
                <a:off x="8439582" y="3354645"/>
                <a:ext cx="252000" cy="1188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B0E370E8-9B35-365F-5399-43ED360F9B0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430582" y="3346005"/>
                  <a:ext cx="2696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AC6B2A05-2CF8-A0AF-CA6D-0C7600929737}"/>
                    </a:ext>
                  </a:extLst>
                </p14:cNvPr>
                <p14:cNvContentPartPr/>
                <p14:nvPr/>
              </p14:nvContentPartPr>
              <p14:xfrm>
                <a:off x="8459382" y="3415485"/>
                <a:ext cx="263160" cy="1242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AC6B2A05-2CF8-A0AF-CA6D-0C760092973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450382" y="3406845"/>
                  <a:ext cx="2808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056A5FB-D4A3-7B4E-7424-4ADFDA65747F}"/>
                    </a:ext>
                  </a:extLst>
                </p14:cNvPr>
                <p14:cNvContentPartPr/>
                <p14:nvPr/>
              </p14:nvContentPartPr>
              <p14:xfrm>
                <a:off x="8764302" y="3257445"/>
                <a:ext cx="98640" cy="1951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056A5FB-D4A3-7B4E-7424-4ADFDA65747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755662" y="3248445"/>
                  <a:ext cx="1162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559F7B28-603D-C4CC-AA98-E0FC7B7F3503}"/>
                    </a:ext>
                  </a:extLst>
                </p14:cNvPr>
                <p14:cNvContentPartPr/>
                <p14:nvPr/>
              </p14:nvContentPartPr>
              <p14:xfrm>
                <a:off x="9146622" y="3032445"/>
                <a:ext cx="207360" cy="2577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559F7B28-603D-C4CC-AA98-E0FC7B7F350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137622" y="3023445"/>
                  <a:ext cx="22500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7193781D-A2FE-EAEC-DC0E-5A8F0B91F889}"/>
                    </a:ext>
                  </a:extLst>
                </p14:cNvPr>
                <p14:cNvContentPartPr/>
                <p14:nvPr/>
              </p14:nvContentPartPr>
              <p14:xfrm>
                <a:off x="9419142" y="3056925"/>
                <a:ext cx="158040" cy="788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7193781D-A2FE-EAEC-DC0E-5A8F0B91F88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410142" y="3047925"/>
                  <a:ext cx="1756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179043D9-BB11-4D95-8457-80548E0388EB}"/>
                    </a:ext>
                  </a:extLst>
                </p14:cNvPr>
                <p14:cNvContentPartPr/>
                <p14:nvPr/>
              </p14:nvContentPartPr>
              <p14:xfrm>
                <a:off x="9586902" y="2887005"/>
                <a:ext cx="198000" cy="2584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179043D9-BB11-4D95-8457-80548E0388E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577902" y="2878365"/>
                  <a:ext cx="21564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4877B7F-AE50-A289-493A-2A053A0559C8}"/>
                    </a:ext>
                  </a:extLst>
                </p14:cNvPr>
                <p14:cNvContentPartPr/>
                <p14:nvPr/>
              </p14:nvContentPartPr>
              <p14:xfrm>
                <a:off x="9863742" y="2737245"/>
                <a:ext cx="124200" cy="3873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4877B7F-AE50-A289-493A-2A053A0559C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854742" y="2728245"/>
                  <a:ext cx="14184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24A407DF-8D3B-1D82-6111-102C759B7CE4}"/>
                    </a:ext>
                  </a:extLst>
                </p14:cNvPr>
                <p14:cNvContentPartPr/>
                <p14:nvPr/>
              </p14:nvContentPartPr>
              <p14:xfrm>
                <a:off x="9053382" y="2994285"/>
                <a:ext cx="129960" cy="3690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24A407DF-8D3B-1D82-6111-102C759B7CE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044742" y="2985645"/>
                  <a:ext cx="14760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889203B0-53E1-DA97-412E-C48B4EE8C97B}"/>
                    </a:ext>
                  </a:extLst>
                </p14:cNvPr>
                <p14:cNvContentPartPr/>
                <p14:nvPr/>
              </p14:nvContentPartPr>
              <p14:xfrm>
                <a:off x="10223382" y="2789805"/>
                <a:ext cx="290520" cy="874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889203B0-53E1-DA97-412E-C48B4EE8C97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214742" y="2780805"/>
                  <a:ext cx="3081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B471FAA6-855F-21BE-CCF7-7AA533CA0E16}"/>
                    </a:ext>
                  </a:extLst>
                </p14:cNvPr>
                <p14:cNvContentPartPr/>
                <p14:nvPr/>
              </p14:nvContentPartPr>
              <p14:xfrm>
                <a:off x="10482222" y="2624205"/>
                <a:ext cx="18000" cy="331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B471FAA6-855F-21BE-CCF7-7AA533CA0E1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473582" y="2615205"/>
                  <a:ext cx="356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DB54835-7E92-006C-BBF9-A716EFA45039}"/>
                    </a:ext>
                  </a:extLst>
                </p14:cNvPr>
                <p14:cNvContentPartPr/>
                <p14:nvPr/>
              </p14:nvContentPartPr>
              <p14:xfrm>
                <a:off x="10557822" y="2657685"/>
                <a:ext cx="239400" cy="1756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DB54835-7E92-006C-BBF9-A716EFA4503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548822" y="2648685"/>
                  <a:ext cx="2570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130A370D-4CDB-BC19-9937-8CD979B53BB4}"/>
                    </a:ext>
                  </a:extLst>
                </p14:cNvPr>
                <p14:cNvContentPartPr/>
                <p14:nvPr/>
              </p14:nvContentPartPr>
              <p14:xfrm>
                <a:off x="10803342" y="2624925"/>
                <a:ext cx="109080" cy="1623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130A370D-4CDB-BC19-9937-8CD979B53BB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794702" y="2615925"/>
                  <a:ext cx="1267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DFD0DDAA-11D5-9789-F967-7CF3250DC372}"/>
                    </a:ext>
                  </a:extLst>
                </p14:cNvPr>
                <p14:cNvContentPartPr/>
                <p14:nvPr/>
              </p14:nvContentPartPr>
              <p14:xfrm>
                <a:off x="10931862" y="2471205"/>
                <a:ext cx="465120" cy="2916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DFD0DDAA-11D5-9789-F967-7CF3250DC37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922862" y="2462205"/>
                  <a:ext cx="48276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83F59A0A-6C87-F037-4A0C-777001ACE5C1}"/>
                    </a:ext>
                  </a:extLst>
                </p14:cNvPr>
                <p14:cNvContentPartPr/>
                <p14:nvPr/>
              </p14:nvContentPartPr>
              <p14:xfrm>
                <a:off x="11427942" y="2381925"/>
                <a:ext cx="391320" cy="2311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83F59A0A-6C87-F037-4A0C-777001ACE5C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418942" y="2373285"/>
                  <a:ext cx="4089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F50D0120-B859-1F67-DE1F-70E9174F3939}"/>
                    </a:ext>
                  </a:extLst>
                </p14:cNvPr>
                <p14:cNvContentPartPr/>
                <p14:nvPr/>
              </p14:nvContentPartPr>
              <p14:xfrm>
                <a:off x="10331742" y="3078525"/>
                <a:ext cx="355320" cy="1166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F50D0120-B859-1F67-DE1F-70E9174F393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323102" y="3069885"/>
                  <a:ext cx="3729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B9DBDC20-79B0-2629-B93E-7A0C55E947F0}"/>
                    </a:ext>
                  </a:extLst>
                </p14:cNvPr>
                <p14:cNvContentPartPr/>
                <p14:nvPr/>
              </p14:nvContentPartPr>
              <p14:xfrm>
                <a:off x="10660422" y="2940285"/>
                <a:ext cx="5400" cy="291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B9DBDC20-79B0-2629-B93E-7A0C55E947F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651422" y="2931285"/>
                  <a:ext cx="230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DCA23485-8670-21DB-1B25-B477EA03A758}"/>
                    </a:ext>
                  </a:extLst>
                </p14:cNvPr>
                <p14:cNvContentPartPr/>
                <p14:nvPr/>
              </p14:nvContentPartPr>
              <p14:xfrm>
                <a:off x="10922142" y="3028485"/>
                <a:ext cx="163800" cy="1173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DCA23485-8670-21DB-1B25-B477EA03A75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913502" y="3019485"/>
                  <a:ext cx="1814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1336E5B3-7EB7-4DA5-7C67-98B4DE5D2771}"/>
                    </a:ext>
                  </a:extLst>
                </p14:cNvPr>
                <p14:cNvContentPartPr/>
                <p14:nvPr/>
              </p14:nvContentPartPr>
              <p14:xfrm>
                <a:off x="11143902" y="2986005"/>
                <a:ext cx="125280" cy="939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1336E5B3-7EB7-4DA5-7C67-98B4DE5D277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134902" y="2977365"/>
                  <a:ext cx="1429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91C68102-6ECD-08D0-B566-069C04113958}"/>
                    </a:ext>
                  </a:extLst>
                </p14:cNvPr>
                <p14:cNvContentPartPr/>
                <p14:nvPr/>
              </p14:nvContentPartPr>
              <p14:xfrm>
                <a:off x="11270262" y="2950005"/>
                <a:ext cx="140040" cy="1357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91C68102-6ECD-08D0-B566-069C0411395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261262" y="2941005"/>
                  <a:ext cx="1576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630F6FED-38EA-1B7C-4445-BAF9AE474E66}"/>
                    </a:ext>
                  </a:extLst>
                </p14:cNvPr>
                <p14:cNvContentPartPr/>
                <p14:nvPr/>
              </p14:nvContentPartPr>
              <p14:xfrm>
                <a:off x="11430822" y="2776485"/>
                <a:ext cx="277920" cy="2631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630F6FED-38EA-1B7C-4445-BAF9AE474E6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422182" y="2767485"/>
                  <a:ext cx="29556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9E356006-4D61-6A22-8D97-F31D05F085F1}"/>
                    </a:ext>
                  </a:extLst>
                </p14:cNvPr>
                <p14:cNvContentPartPr/>
                <p14:nvPr/>
              </p14:nvContentPartPr>
              <p14:xfrm>
                <a:off x="11823222" y="2779005"/>
                <a:ext cx="161280" cy="2048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9E356006-4D61-6A22-8D97-F31D05F085F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814222" y="2770005"/>
                  <a:ext cx="1789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36F5908D-B026-1464-8DB1-4AE8D71715A1}"/>
                    </a:ext>
                  </a:extLst>
                </p14:cNvPr>
                <p14:cNvContentPartPr/>
                <p14:nvPr/>
              </p14:nvContentPartPr>
              <p14:xfrm>
                <a:off x="5934342" y="3733725"/>
                <a:ext cx="1452600" cy="12168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36F5908D-B026-1464-8DB1-4AE8D71715A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925702" y="3725085"/>
                  <a:ext cx="14702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233DEECA-4FE3-88FE-BDFE-3A5F981A6BB7}"/>
                    </a:ext>
                  </a:extLst>
                </p14:cNvPr>
                <p14:cNvContentPartPr/>
                <p14:nvPr/>
              </p14:nvContentPartPr>
              <p14:xfrm>
                <a:off x="7859262" y="573285"/>
                <a:ext cx="1924560" cy="13932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233DEECA-4FE3-88FE-BDFE-3A5F981A6BB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850262" y="564285"/>
                  <a:ext cx="19422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966283E5-2BE6-384C-A534-F1BB60C6EA2D}"/>
                    </a:ext>
                  </a:extLst>
                </p14:cNvPr>
                <p14:cNvContentPartPr/>
                <p14:nvPr/>
              </p14:nvContentPartPr>
              <p14:xfrm>
                <a:off x="3020502" y="2770365"/>
                <a:ext cx="556200" cy="5004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966283E5-2BE6-384C-A534-F1BB60C6EA2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011502" y="2761365"/>
                  <a:ext cx="5738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27275B0C-BF7C-DF70-1D59-3813306E8EEB}"/>
                    </a:ext>
                  </a:extLst>
                </p14:cNvPr>
                <p14:cNvContentPartPr/>
                <p14:nvPr/>
              </p14:nvContentPartPr>
              <p14:xfrm>
                <a:off x="4016262" y="2785125"/>
                <a:ext cx="1195200" cy="2304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27275B0C-BF7C-DF70-1D59-3813306E8EE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007622" y="2776485"/>
                  <a:ext cx="12128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C87B4330-9876-939A-25BE-2EA496817B07}"/>
                    </a:ext>
                  </a:extLst>
                </p14:cNvPr>
                <p14:cNvContentPartPr/>
                <p14:nvPr/>
              </p14:nvContentPartPr>
              <p14:xfrm>
                <a:off x="5495862" y="2762085"/>
                <a:ext cx="1770480" cy="4968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C87B4330-9876-939A-25BE-2EA496817B0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486862" y="2753445"/>
                  <a:ext cx="17881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D9FEC876-3810-44F3-68EC-0589EDD17F4A}"/>
                    </a:ext>
                  </a:extLst>
                </p14:cNvPr>
                <p14:cNvContentPartPr/>
                <p14:nvPr/>
              </p14:nvContentPartPr>
              <p14:xfrm>
                <a:off x="240222" y="5768805"/>
                <a:ext cx="94680" cy="3312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D9FEC876-3810-44F3-68EC-0589EDD17F4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31582" y="5759805"/>
                  <a:ext cx="1123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B45E35C3-A34D-09A5-9732-2B0A434835DB}"/>
                    </a:ext>
                  </a:extLst>
                </p14:cNvPr>
                <p14:cNvContentPartPr/>
                <p14:nvPr/>
              </p14:nvContentPartPr>
              <p14:xfrm>
                <a:off x="245982" y="5859165"/>
                <a:ext cx="93600" cy="720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B45E35C3-A34D-09A5-9732-2B0A434835D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37342" y="5850525"/>
                  <a:ext cx="1112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515F56E2-0CF4-644C-4D7F-859630420971}"/>
                    </a:ext>
                  </a:extLst>
                </p14:cNvPr>
                <p14:cNvContentPartPr/>
                <p14:nvPr/>
              </p14:nvContentPartPr>
              <p14:xfrm>
                <a:off x="493302" y="5695365"/>
                <a:ext cx="13680" cy="16524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515F56E2-0CF4-644C-4D7F-85963042097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84662" y="5686725"/>
                  <a:ext cx="313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7B49C49D-4EB6-2C60-9150-4869FCCFC5FB}"/>
                    </a:ext>
                  </a:extLst>
                </p14:cNvPr>
                <p14:cNvContentPartPr/>
                <p14:nvPr/>
              </p14:nvContentPartPr>
              <p14:xfrm>
                <a:off x="483582" y="5658645"/>
                <a:ext cx="153360" cy="14940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7B49C49D-4EB6-2C60-9150-4869FCCFC5F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74582" y="5650005"/>
                  <a:ext cx="1710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38B2481A-4641-1AE7-1703-5B8C2AB5B92D}"/>
                    </a:ext>
                  </a:extLst>
                </p14:cNvPr>
                <p14:cNvContentPartPr/>
                <p14:nvPr/>
              </p14:nvContentPartPr>
              <p14:xfrm>
                <a:off x="509502" y="5876445"/>
                <a:ext cx="100440" cy="2160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38B2481A-4641-1AE7-1703-5B8C2AB5B92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00862" y="5867805"/>
                  <a:ext cx="1180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4C99CA6E-9DD1-57AA-1CCE-0DBEB954188D}"/>
                    </a:ext>
                  </a:extLst>
                </p14:cNvPr>
                <p14:cNvContentPartPr/>
                <p14:nvPr/>
              </p14:nvContentPartPr>
              <p14:xfrm>
                <a:off x="749982" y="5576205"/>
                <a:ext cx="91080" cy="31968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4C99CA6E-9DD1-57AA-1CCE-0DBEB954188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40982" y="5567205"/>
                  <a:ext cx="10872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F53FDCB9-7146-3C63-C09A-79C2DACC4EE3}"/>
                    </a:ext>
                  </a:extLst>
                </p14:cNvPr>
                <p14:cNvContentPartPr/>
                <p14:nvPr/>
              </p14:nvContentPartPr>
              <p14:xfrm>
                <a:off x="939702" y="5711565"/>
                <a:ext cx="219600" cy="11808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F53FDCB9-7146-3C63-C09A-79C2DACC4EE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31062" y="5702565"/>
                  <a:ext cx="2372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02D4041F-F946-FBA2-262A-1C477C7AB9D5}"/>
                    </a:ext>
                  </a:extLst>
                </p14:cNvPr>
                <p14:cNvContentPartPr/>
                <p14:nvPr/>
              </p14:nvContentPartPr>
              <p14:xfrm>
                <a:off x="1205022" y="5571165"/>
                <a:ext cx="109440" cy="13788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02D4041F-F946-FBA2-262A-1C477C7AB9D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96382" y="5562165"/>
                  <a:ext cx="1270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1138CDB6-6115-D44A-3266-7BB5E5107CBD}"/>
                    </a:ext>
                  </a:extLst>
                </p14:cNvPr>
                <p14:cNvContentPartPr/>
                <p14:nvPr/>
              </p14:nvContentPartPr>
              <p14:xfrm>
                <a:off x="1441182" y="5576205"/>
                <a:ext cx="87480" cy="23976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1138CDB6-6115-D44A-3266-7BB5E5107CB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432182" y="5567205"/>
                  <a:ext cx="1051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C89B524C-5132-17C6-044C-DD3998166D66}"/>
                    </a:ext>
                  </a:extLst>
                </p14:cNvPr>
                <p14:cNvContentPartPr/>
                <p14:nvPr/>
              </p14:nvContentPartPr>
              <p14:xfrm>
                <a:off x="1596702" y="5620845"/>
                <a:ext cx="56520" cy="17568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C89B524C-5132-17C6-044C-DD3998166D6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588062" y="5611845"/>
                  <a:ext cx="741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3A26C780-DE5B-9D94-1CE2-F905B3CC5D73}"/>
                    </a:ext>
                  </a:extLst>
                </p14:cNvPr>
                <p14:cNvContentPartPr/>
                <p14:nvPr/>
              </p14:nvContentPartPr>
              <p14:xfrm>
                <a:off x="1592742" y="5604285"/>
                <a:ext cx="150480" cy="18216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3A26C780-DE5B-9D94-1CE2-F905B3CC5D7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583742" y="5595285"/>
                  <a:ext cx="1681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CF9673A6-6764-E055-7F8A-DEA1EA5C51BE}"/>
                    </a:ext>
                  </a:extLst>
                </p14:cNvPr>
                <p14:cNvContentPartPr/>
                <p14:nvPr/>
              </p14:nvContentPartPr>
              <p14:xfrm>
                <a:off x="1785702" y="5752245"/>
                <a:ext cx="98280" cy="11052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CF9673A6-6764-E055-7F8A-DEA1EA5C51B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777062" y="5743605"/>
                  <a:ext cx="1159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53A1A975-16DE-064F-0044-0ECCF89C6B47}"/>
                    </a:ext>
                  </a:extLst>
                </p14:cNvPr>
                <p14:cNvContentPartPr/>
                <p14:nvPr/>
              </p14:nvContentPartPr>
              <p14:xfrm>
                <a:off x="1950222" y="5675565"/>
                <a:ext cx="106200" cy="3168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53A1A975-16DE-064F-0044-0ECCF89C6B4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941582" y="5666565"/>
                  <a:ext cx="1238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1D47DD48-4E22-EFAB-A13E-3FC1B64C2E2C}"/>
                    </a:ext>
                  </a:extLst>
                </p14:cNvPr>
                <p14:cNvContentPartPr/>
                <p14:nvPr/>
              </p14:nvContentPartPr>
              <p14:xfrm>
                <a:off x="2069382" y="5648205"/>
                <a:ext cx="225360" cy="23148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1D47DD48-4E22-EFAB-A13E-3FC1B64C2E2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060742" y="5639565"/>
                  <a:ext cx="2430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92BD68B5-4D03-BE93-37C4-88713EF24D04}"/>
                    </a:ext>
                  </a:extLst>
                </p14:cNvPr>
                <p14:cNvContentPartPr/>
                <p14:nvPr/>
              </p14:nvContentPartPr>
              <p14:xfrm>
                <a:off x="2305182" y="5775285"/>
                <a:ext cx="87120" cy="10296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92BD68B5-4D03-BE93-37C4-88713EF24D0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296182" y="5766285"/>
                  <a:ext cx="1047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D14320C9-3ED8-8B9D-F3A3-67C09275F38B}"/>
                    </a:ext>
                  </a:extLst>
                </p14:cNvPr>
                <p14:cNvContentPartPr/>
                <p14:nvPr/>
              </p14:nvContentPartPr>
              <p14:xfrm>
                <a:off x="2419662" y="5583405"/>
                <a:ext cx="96120" cy="27216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D14320C9-3ED8-8B9D-F3A3-67C09275F38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410662" y="5574405"/>
                  <a:ext cx="11376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D7A7B5B0-D76A-42CB-DD35-56375A5A2A11}"/>
                    </a:ext>
                  </a:extLst>
                </p14:cNvPr>
                <p14:cNvContentPartPr/>
                <p14:nvPr/>
              </p14:nvContentPartPr>
              <p14:xfrm>
                <a:off x="2548182" y="5439765"/>
                <a:ext cx="109080" cy="12204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D7A7B5B0-D76A-42CB-DD35-56375A5A2A1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539182" y="5430765"/>
                  <a:ext cx="1267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C3C1CA8B-2ACC-FDA8-D955-CAE9DCED8A7A}"/>
                    </a:ext>
                  </a:extLst>
                </p14:cNvPr>
                <p14:cNvContentPartPr/>
                <p14:nvPr/>
              </p14:nvContentPartPr>
              <p14:xfrm>
                <a:off x="2281062" y="5730645"/>
                <a:ext cx="114480" cy="13464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C3C1CA8B-2ACC-FDA8-D955-CAE9DCED8A7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272422" y="5721645"/>
                  <a:ext cx="1321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E4ED9D46-11A2-3B1F-D751-97D26A6EA99E}"/>
                    </a:ext>
                  </a:extLst>
                </p14:cNvPr>
                <p14:cNvContentPartPr/>
                <p14:nvPr/>
              </p14:nvContentPartPr>
              <p14:xfrm>
                <a:off x="2822142" y="5590965"/>
                <a:ext cx="30960" cy="20700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E4ED9D46-11A2-3B1F-D751-97D26A6EA99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813142" y="5581965"/>
                  <a:ext cx="486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8639698B-7E72-044B-3804-35D2A821BEFB}"/>
                    </a:ext>
                  </a:extLst>
                </p14:cNvPr>
                <p14:cNvContentPartPr/>
                <p14:nvPr/>
              </p14:nvContentPartPr>
              <p14:xfrm>
                <a:off x="2781462" y="5701125"/>
                <a:ext cx="142920" cy="1584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8639698B-7E72-044B-3804-35D2A821BEF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772462" y="5692125"/>
                  <a:ext cx="1605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A833A3CC-EAA1-569E-A7B2-7C61EBE9793F}"/>
                    </a:ext>
                  </a:extLst>
                </p14:cNvPr>
                <p14:cNvContentPartPr/>
                <p14:nvPr/>
              </p14:nvContentPartPr>
              <p14:xfrm>
                <a:off x="3956502" y="3956205"/>
                <a:ext cx="118800" cy="26748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A833A3CC-EAA1-569E-A7B2-7C61EBE9793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947862" y="3947565"/>
                  <a:ext cx="1364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A257700C-A000-7187-5A78-0E1434486ACC}"/>
                    </a:ext>
                  </a:extLst>
                </p14:cNvPr>
                <p14:cNvContentPartPr/>
                <p14:nvPr/>
              </p14:nvContentPartPr>
              <p14:xfrm>
                <a:off x="4155222" y="4057005"/>
                <a:ext cx="142560" cy="11412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A257700C-A000-7187-5A78-0E1434486AC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146222" y="4048365"/>
                  <a:ext cx="1602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3EFDC018-1C94-1115-5781-21D4786966F1}"/>
                    </a:ext>
                  </a:extLst>
                </p14:cNvPr>
                <p14:cNvContentPartPr/>
                <p14:nvPr/>
              </p14:nvContentPartPr>
              <p14:xfrm>
                <a:off x="4376982" y="3994005"/>
                <a:ext cx="11880" cy="16488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3EFDC018-1C94-1115-5781-21D4786966F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367982" y="3985365"/>
                  <a:ext cx="295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8F990016-C86F-6AD9-52E1-D50A948DE69A}"/>
                    </a:ext>
                  </a:extLst>
                </p14:cNvPr>
                <p14:cNvContentPartPr/>
                <p14:nvPr/>
              </p14:nvContentPartPr>
              <p14:xfrm>
                <a:off x="4342422" y="3966285"/>
                <a:ext cx="136080" cy="17676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8F990016-C86F-6AD9-52E1-D50A948DE69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333782" y="3957285"/>
                  <a:ext cx="1537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ADC787D1-D0AD-ACAB-BE7F-FDDFA7AC7839}"/>
                    </a:ext>
                  </a:extLst>
                </p14:cNvPr>
                <p14:cNvContentPartPr/>
                <p14:nvPr/>
              </p14:nvContentPartPr>
              <p14:xfrm>
                <a:off x="4509462" y="4123965"/>
                <a:ext cx="72000" cy="9468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ADC787D1-D0AD-ACAB-BE7F-FDDFA7AC783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500462" y="4115325"/>
                  <a:ext cx="896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7BF11EE2-A9D5-CCF6-6BE5-4ED65E1633F7}"/>
                    </a:ext>
                  </a:extLst>
                </p14:cNvPr>
                <p14:cNvContentPartPr/>
                <p14:nvPr/>
              </p14:nvContentPartPr>
              <p14:xfrm>
                <a:off x="4643382" y="4075005"/>
                <a:ext cx="110880" cy="2916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7BF11EE2-A9D5-CCF6-6BE5-4ED65E1633F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634742" y="4066005"/>
                  <a:ext cx="1285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9B4E2B66-0ACD-BEC9-F519-797CFB787375}"/>
                    </a:ext>
                  </a:extLst>
                </p14:cNvPr>
                <p14:cNvContentPartPr/>
                <p14:nvPr/>
              </p14:nvContentPartPr>
              <p14:xfrm>
                <a:off x="4708542" y="4034325"/>
                <a:ext cx="23760" cy="12384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9B4E2B66-0ACD-BEC9-F519-797CFB78737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699902" y="4025325"/>
                  <a:ext cx="414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87C8154D-BBE9-2112-B3BE-6E09B0EA7CCC}"/>
                    </a:ext>
                  </a:extLst>
                </p14:cNvPr>
                <p14:cNvContentPartPr/>
                <p14:nvPr/>
              </p14:nvContentPartPr>
              <p14:xfrm>
                <a:off x="4828782" y="3993285"/>
                <a:ext cx="68400" cy="1350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87C8154D-BBE9-2112-B3BE-6E09B0EA7CC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820142" y="3984645"/>
                  <a:ext cx="860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3ECD6325-BE93-5236-7FE6-A555A743F1A7}"/>
                    </a:ext>
                  </a:extLst>
                </p14:cNvPr>
                <p14:cNvContentPartPr/>
                <p14:nvPr/>
              </p14:nvContentPartPr>
              <p14:xfrm>
                <a:off x="4974222" y="4055565"/>
                <a:ext cx="70200" cy="1800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3ECD6325-BE93-5236-7FE6-A555A743F1A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965222" y="4046925"/>
                  <a:ext cx="878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0849C49D-4575-B677-D1D5-4045FD4DA431}"/>
                    </a:ext>
                  </a:extLst>
                </p14:cNvPr>
                <p14:cNvContentPartPr/>
                <p14:nvPr/>
              </p14:nvContentPartPr>
              <p14:xfrm>
                <a:off x="5071422" y="4001565"/>
                <a:ext cx="130320" cy="14040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0849C49D-4575-B677-D1D5-4045FD4DA43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062422" y="3992565"/>
                  <a:ext cx="1479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B1FD1034-DA2C-C379-79F5-19048B8B1495}"/>
                    </a:ext>
                  </a:extLst>
                </p14:cNvPr>
                <p14:cNvContentPartPr/>
                <p14:nvPr/>
              </p14:nvContentPartPr>
              <p14:xfrm>
                <a:off x="5174742" y="3964485"/>
                <a:ext cx="105120" cy="20196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B1FD1034-DA2C-C379-79F5-19048B8B149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165742" y="3955485"/>
                  <a:ext cx="1227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2FE0E97F-82BD-289E-FDBF-F7E3A77985A1}"/>
                    </a:ext>
                  </a:extLst>
                </p14:cNvPr>
                <p14:cNvContentPartPr/>
                <p14:nvPr/>
              </p14:nvContentPartPr>
              <p14:xfrm>
                <a:off x="4794582" y="3922725"/>
                <a:ext cx="119520" cy="26784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2FE0E97F-82BD-289E-FDBF-F7E3A77985A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785582" y="3914085"/>
                  <a:ext cx="13716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49DB6C88-DFE0-3FC1-39B0-6D98863EC0AE}"/>
                    </a:ext>
                  </a:extLst>
                </p14:cNvPr>
                <p14:cNvContentPartPr/>
                <p14:nvPr/>
              </p14:nvContentPartPr>
              <p14:xfrm>
                <a:off x="5353302" y="3949725"/>
                <a:ext cx="41400" cy="16920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49DB6C88-DFE0-3FC1-39B0-6D98863EC0A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344302" y="3941085"/>
                  <a:ext cx="590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F51E6F9B-5A93-548F-F05B-2D2DE6BCB6B8}"/>
                    </a:ext>
                  </a:extLst>
                </p14:cNvPr>
                <p14:cNvContentPartPr/>
                <p14:nvPr/>
              </p14:nvContentPartPr>
              <p14:xfrm>
                <a:off x="5313702" y="3945765"/>
                <a:ext cx="180720" cy="1872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F51E6F9B-5A93-548F-F05B-2D2DE6BCB6B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304702" y="3937125"/>
                  <a:ext cx="1983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E9E7073C-E092-436E-B7A0-471889E3F8C8}"/>
                    </a:ext>
                  </a:extLst>
                </p14:cNvPr>
                <p14:cNvContentPartPr/>
                <p14:nvPr/>
              </p14:nvContentPartPr>
              <p14:xfrm>
                <a:off x="5527902" y="4121805"/>
                <a:ext cx="103320" cy="14940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E9E7073C-E092-436E-B7A0-471889E3F8C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519262" y="4112805"/>
                  <a:ext cx="1209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1ED91E89-93AC-F50D-4138-FBD148A96399}"/>
                    </a:ext>
                  </a:extLst>
                </p14:cNvPr>
                <p14:cNvContentPartPr/>
                <p14:nvPr/>
              </p14:nvContentPartPr>
              <p14:xfrm>
                <a:off x="5669382" y="4035765"/>
                <a:ext cx="95760" cy="1800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1ED91E89-93AC-F50D-4138-FBD148A9639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660382" y="4027125"/>
                  <a:ext cx="1134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08507AA3-7113-DB73-AC0F-04AAFED1BAF6}"/>
                    </a:ext>
                  </a:extLst>
                </p14:cNvPr>
                <p14:cNvContentPartPr/>
                <p14:nvPr/>
              </p14:nvContentPartPr>
              <p14:xfrm>
                <a:off x="5847942" y="3949005"/>
                <a:ext cx="8640" cy="20448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08507AA3-7113-DB73-AC0F-04AAFED1BAF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838942" y="3940005"/>
                  <a:ext cx="262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800ACDF5-6379-F6D3-D731-A7F8E8B01672}"/>
                    </a:ext>
                  </a:extLst>
                </p14:cNvPr>
                <p14:cNvContentPartPr/>
                <p14:nvPr/>
              </p14:nvContentPartPr>
              <p14:xfrm>
                <a:off x="5837862" y="3942165"/>
                <a:ext cx="149040" cy="828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800ACDF5-6379-F6D3-D731-A7F8E8B0167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829222" y="3933165"/>
                  <a:ext cx="1666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09201042-DBF8-2581-F585-2813CF670314}"/>
                    </a:ext>
                  </a:extLst>
                </p14:cNvPr>
                <p14:cNvContentPartPr/>
                <p14:nvPr/>
              </p14:nvContentPartPr>
              <p14:xfrm>
                <a:off x="5848302" y="4050525"/>
                <a:ext cx="142920" cy="11736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09201042-DBF8-2581-F585-2813CF67031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839662" y="4041525"/>
                  <a:ext cx="1605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EBED35CB-E3FC-60D4-3ED4-0654F1EE46B9}"/>
                    </a:ext>
                  </a:extLst>
                </p14:cNvPr>
                <p14:cNvContentPartPr/>
                <p14:nvPr/>
              </p14:nvContentPartPr>
              <p14:xfrm>
                <a:off x="6102462" y="3833445"/>
                <a:ext cx="102240" cy="35244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EBED35CB-E3FC-60D4-3ED4-0654F1EE46B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093822" y="3824445"/>
                  <a:ext cx="11988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63AE68FA-2C0B-2B3F-1754-F4F86E39D01F}"/>
                    </a:ext>
                  </a:extLst>
                </p14:cNvPr>
                <p14:cNvContentPartPr/>
                <p14:nvPr/>
              </p14:nvContentPartPr>
              <p14:xfrm>
                <a:off x="6184182" y="3977085"/>
                <a:ext cx="128880" cy="11916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63AE68FA-2C0B-2B3F-1754-F4F86E39D01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175182" y="3968085"/>
                  <a:ext cx="1465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68F41A88-0CBE-38CA-FA13-9CD8EB991075}"/>
                    </a:ext>
                  </a:extLst>
                </p14:cNvPr>
                <p14:cNvContentPartPr/>
                <p14:nvPr/>
              </p14:nvContentPartPr>
              <p14:xfrm>
                <a:off x="6408822" y="3927045"/>
                <a:ext cx="15120" cy="14040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68F41A88-0CBE-38CA-FA13-9CD8EB99107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399822" y="3918045"/>
                  <a:ext cx="327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7EB65EC8-E31F-9601-CDAC-5F17CB9A7770}"/>
                    </a:ext>
                  </a:extLst>
                </p14:cNvPr>
                <p14:cNvContentPartPr/>
                <p14:nvPr/>
              </p14:nvContentPartPr>
              <p14:xfrm>
                <a:off x="6373902" y="3927405"/>
                <a:ext cx="97200" cy="14076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7EB65EC8-E31F-9601-CDAC-5F17CB9A777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364902" y="3918765"/>
                  <a:ext cx="1148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D4377A25-767A-BEA8-DB81-BE70EF3C0164}"/>
                    </a:ext>
                  </a:extLst>
                </p14:cNvPr>
                <p14:cNvContentPartPr/>
                <p14:nvPr/>
              </p14:nvContentPartPr>
              <p14:xfrm>
                <a:off x="6483342" y="4045845"/>
                <a:ext cx="88200" cy="10692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D4377A25-767A-BEA8-DB81-BE70EF3C016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474342" y="4037205"/>
                  <a:ext cx="1058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6F169F2F-C08B-467E-2354-361251E152CC}"/>
                    </a:ext>
                  </a:extLst>
                </p14:cNvPr>
                <p14:cNvContentPartPr/>
                <p14:nvPr/>
              </p14:nvContentPartPr>
              <p14:xfrm>
                <a:off x="6668022" y="3957285"/>
                <a:ext cx="13320" cy="13320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6F169F2F-C08B-467E-2354-361251E152C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659382" y="3948285"/>
                  <a:ext cx="309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F6DB6A17-61FF-981D-B043-7B7339706010}"/>
                    </a:ext>
                  </a:extLst>
                </p14:cNvPr>
                <p14:cNvContentPartPr/>
                <p14:nvPr/>
              </p14:nvContentPartPr>
              <p14:xfrm>
                <a:off x="6622302" y="3986445"/>
                <a:ext cx="110160" cy="972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F6DB6A17-61FF-981D-B043-7B733970601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613302" y="3977445"/>
                  <a:ext cx="1278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ED30FC40-2CF8-AB0E-EFAC-D34B31C21EF2}"/>
                    </a:ext>
                  </a:extLst>
                </p14:cNvPr>
                <p14:cNvContentPartPr/>
                <p14:nvPr/>
              </p14:nvContentPartPr>
              <p14:xfrm>
                <a:off x="6774222" y="3958005"/>
                <a:ext cx="95760" cy="12132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ED30FC40-2CF8-AB0E-EFAC-D34B31C21EF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765582" y="3949365"/>
                  <a:ext cx="1134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91E8C647-341B-EC9E-120C-F1B0675F06FD}"/>
                    </a:ext>
                  </a:extLst>
                </p14:cNvPr>
                <p14:cNvContentPartPr/>
                <p14:nvPr/>
              </p14:nvContentPartPr>
              <p14:xfrm>
                <a:off x="6924342" y="4012005"/>
                <a:ext cx="79560" cy="972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91E8C647-341B-EC9E-120C-F1B0675F06F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915342" y="4003005"/>
                  <a:ext cx="972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0FB84DA5-2716-E734-50B5-0BA7C480B294}"/>
                    </a:ext>
                  </a:extLst>
                </p14:cNvPr>
                <p14:cNvContentPartPr/>
                <p14:nvPr/>
              </p14:nvContentPartPr>
              <p14:xfrm>
                <a:off x="7025862" y="3963765"/>
                <a:ext cx="117720" cy="12492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0FB84DA5-2716-E734-50B5-0BA7C480B29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017222" y="3955125"/>
                  <a:ext cx="1353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8C6CE146-26E8-C9AF-D49E-5203875C717F}"/>
                    </a:ext>
                  </a:extLst>
                </p14:cNvPr>
                <p14:cNvContentPartPr/>
                <p14:nvPr/>
              </p14:nvContentPartPr>
              <p14:xfrm>
                <a:off x="7104342" y="3927045"/>
                <a:ext cx="100440" cy="19548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8C6CE146-26E8-C9AF-D49E-5203875C717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095702" y="3918045"/>
                  <a:ext cx="1180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57FB1BC7-2DB3-E0C4-1276-6CFF9B4C5CD0}"/>
                    </a:ext>
                  </a:extLst>
                </p14:cNvPr>
                <p14:cNvContentPartPr/>
                <p14:nvPr/>
              </p14:nvContentPartPr>
              <p14:xfrm>
                <a:off x="6762342" y="3891045"/>
                <a:ext cx="104040" cy="25380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57FB1BC7-2DB3-E0C4-1276-6CFF9B4C5CD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753702" y="3882045"/>
                  <a:ext cx="1216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026ECB49-CF9C-CF7D-F9E7-BB1CDAA3578E}"/>
                    </a:ext>
                  </a:extLst>
                </p14:cNvPr>
                <p14:cNvContentPartPr/>
                <p14:nvPr/>
              </p14:nvContentPartPr>
              <p14:xfrm>
                <a:off x="7263822" y="3929205"/>
                <a:ext cx="33120" cy="17244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026ECB49-CF9C-CF7D-F9E7-BB1CDAA3578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254822" y="3920205"/>
                  <a:ext cx="507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DED545A1-62C4-C6D2-42ED-E09923EDEB2B}"/>
                    </a:ext>
                  </a:extLst>
                </p14:cNvPr>
                <p14:cNvContentPartPr/>
                <p14:nvPr/>
              </p14:nvContentPartPr>
              <p14:xfrm>
                <a:off x="7217022" y="3883845"/>
                <a:ext cx="150840" cy="18684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DED545A1-62C4-C6D2-42ED-E09923EDEB2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208022" y="3875205"/>
                  <a:ext cx="1684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F2482091-B5EC-84CE-4D6E-471692358D72}"/>
                    </a:ext>
                  </a:extLst>
                </p14:cNvPr>
                <p14:cNvContentPartPr/>
                <p14:nvPr/>
              </p14:nvContentPartPr>
              <p14:xfrm>
                <a:off x="7364262" y="4018125"/>
                <a:ext cx="104400" cy="12096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F2482091-B5EC-84CE-4D6E-471692358D7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355622" y="4009125"/>
                  <a:ext cx="1220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D22C0435-E544-E281-1DA4-49D8416CFA54}"/>
                    </a:ext>
                  </a:extLst>
                </p14:cNvPr>
                <p14:cNvContentPartPr/>
                <p14:nvPr/>
              </p14:nvContentPartPr>
              <p14:xfrm>
                <a:off x="7455342" y="3861525"/>
                <a:ext cx="123480" cy="31356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D22C0435-E544-E281-1DA4-49D8416CFA5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446702" y="3852885"/>
                  <a:ext cx="14112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BA30F720-DA84-78FA-2B1E-5DEAEF37D9E4}"/>
                    </a:ext>
                  </a:extLst>
                </p14:cNvPr>
                <p14:cNvContentPartPr/>
                <p14:nvPr/>
              </p14:nvContentPartPr>
              <p14:xfrm>
                <a:off x="7556862" y="3851445"/>
                <a:ext cx="127440" cy="32616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BA30F720-DA84-78FA-2B1E-5DEAEF37D9E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548222" y="3842445"/>
                  <a:ext cx="14508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C29152D7-E346-9680-ACAA-CA987C99091C}"/>
                    </a:ext>
                  </a:extLst>
                </p14:cNvPr>
                <p14:cNvContentPartPr/>
                <p14:nvPr/>
              </p14:nvContentPartPr>
              <p14:xfrm>
                <a:off x="7661622" y="3742005"/>
                <a:ext cx="149400" cy="10656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C29152D7-E346-9680-ACAA-CA987C99091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652622" y="3733005"/>
                  <a:ext cx="1670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8C6EFBA7-90D0-EFF3-2933-287DC24F6F56}"/>
                    </a:ext>
                  </a:extLst>
                </p14:cNvPr>
                <p14:cNvContentPartPr/>
                <p14:nvPr/>
              </p14:nvContentPartPr>
              <p14:xfrm>
                <a:off x="7817142" y="3776565"/>
                <a:ext cx="161280" cy="44676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8C6EFBA7-90D0-EFF3-2933-287DC24F6F5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808502" y="3767925"/>
                  <a:ext cx="17892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03609FD9-8133-B27C-CF4B-795D57288BF1}"/>
                    </a:ext>
                  </a:extLst>
                </p14:cNvPr>
                <p14:cNvContentPartPr/>
                <p14:nvPr/>
              </p14:nvContentPartPr>
              <p14:xfrm>
                <a:off x="5788902" y="3727605"/>
                <a:ext cx="441360" cy="21096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03609FD9-8133-B27C-CF4B-795D57288BF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779902" y="3718965"/>
                  <a:ext cx="4590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42B51659-45E6-2990-F22A-8C5074DD9F19}"/>
                    </a:ext>
                  </a:extLst>
                </p14:cNvPr>
                <p14:cNvContentPartPr/>
                <p14:nvPr/>
              </p14:nvContentPartPr>
              <p14:xfrm>
                <a:off x="5688102" y="3747405"/>
                <a:ext cx="149760" cy="20124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42B51659-45E6-2990-F22A-8C5074DD9F1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679102" y="3738405"/>
                  <a:ext cx="1674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1BCF65D1-AE54-82B9-5BB6-6CA3317A2E08}"/>
                    </a:ext>
                  </a:extLst>
                </p14:cNvPr>
                <p14:cNvContentPartPr/>
                <p14:nvPr/>
              </p14:nvContentPartPr>
              <p14:xfrm>
                <a:off x="4028142" y="4527885"/>
                <a:ext cx="106560" cy="4752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1BCF65D1-AE54-82B9-5BB6-6CA3317A2E0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019142" y="4518885"/>
                  <a:ext cx="1242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7A53C96F-693A-06E3-4950-2EEE37C12217}"/>
                    </a:ext>
                  </a:extLst>
                </p14:cNvPr>
                <p14:cNvContentPartPr/>
                <p14:nvPr/>
              </p14:nvContentPartPr>
              <p14:xfrm>
                <a:off x="4257102" y="4461285"/>
                <a:ext cx="127440" cy="16668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7A53C96F-693A-06E3-4950-2EEE37C1221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248462" y="4452645"/>
                  <a:ext cx="1450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71AB1381-9C2F-42B0-78F2-5AAB1C29002D}"/>
                    </a:ext>
                  </a:extLst>
                </p14:cNvPr>
                <p14:cNvContentPartPr/>
                <p14:nvPr/>
              </p14:nvContentPartPr>
              <p14:xfrm>
                <a:off x="4481022" y="4548765"/>
                <a:ext cx="122040" cy="4104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71AB1381-9C2F-42B0-78F2-5AAB1C29002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472382" y="4539765"/>
                  <a:ext cx="1396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A9DE456C-F913-A8A9-AEFC-E4CA4723BA85}"/>
                    </a:ext>
                  </a:extLst>
                </p14:cNvPr>
                <p14:cNvContentPartPr/>
                <p14:nvPr/>
              </p14:nvContentPartPr>
              <p14:xfrm>
                <a:off x="4612422" y="4474965"/>
                <a:ext cx="149040" cy="14004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A9DE456C-F913-A8A9-AEFC-E4CA4723BA8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603422" y="4465965"/>
                  <a:ext cx="1666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E52852DB-E74C-FFD4-337F-DA9E34C64B8E}"/>
                    </a:ext>
                  </a:extLst>
                </p14:cNvPr>
                <p14:cNvContentPartPr/>
                <p14:nvPr/>
              </p14:nvContentPartPr>
              <p14:xfrm>
                <a:off x="4709982" y="4419165"/>
                <a:ext cx="118440" cy="23040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E52852DB-E74C-FFD4-337F-DA9E34C64B8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701342" y="4410165"/>
                  <a:ext cx="1360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767E71BC-E765-F2C8-139F-8625F29B0BA5}"/>
                    </a:ext>
                  </a:extLst>
                </p14:cNvPr>
                <p14:cNvContentPartPr/>
                <p14:nvPr/>
              </p14:nvContentPartPr>
              <p14:xfrm>
                <a:off x="4253862" y="4395765"/>
                <a:ext cx="97920" cy="29700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767E71BC-E765-F2C8-139F-8625F29B0BA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244862" y="4386765"/>
                  <a:ext cx="11556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3212912B-29AF-068F-F2FF-603EDE5EC353}"/>
                    </a:ext>
                  </a:extLst>
                </p14:cNvPr>
                <p14:cNvContentPartPr/>
                <p14:nvPr/>
              </p14:nvContentPartPr>
              <p14:xfrm>
                <a:off x="4861542" y="4483965"/>
                <a:ext cx="220680" cy="29736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3212912B-29AF-068F-F2FF-603EDE5EC35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852902" y="4474965"/>
                  <a:ext cx="23832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A4DE386F-9343-E73B-1EA3-C497312462EF}"/>
                    </a:ext>
                  </a:extLst>
                </p14:cNvPr>
                <p14:cNvContentPartPr/>
                <p14:nvPr/>
              </p14:nvContentPartPr>
              <p14:xfrm>
                <a:off x="5115342" y="4574685"/>
                <a:ext cx="99360" cy="11520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A4DE386F-9343-E73B-1EA3-C497312462E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106342" y="4566045"/>
                  <a:ext cx="1170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375B1C96-E47F-1866-093A-401903BD6CFA}"/>
                    </a:ext>
                  </a:extLst>
                </p14:cNvPr>
                <p14:cNvContentPartPr/>
                <p14:nvPr/>
              </p14:nvContentPartPr>
              <p14:xfrm>
                <a:off x="5267982" y="4419525"/>
                <a:ext cx="185400" cy="24768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375B1C96-E47F-1866-093A-401903BD6CF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258982" y="4410885"/>
                  <a:ext cx="20304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EB163007-655D-85A9-34CE-4263C9A130D6}"/>
                    </a:ext>
                  </a:extLst>
                </p14:cNvPr>
                <p14:cNvContentPartPr/>
                <p14:nvPr/>
              </p14:nvContentPartPr>
              <p14:xfrm>
                <a:off x="5493342" y="4306125"/>
                <a:ext cx="80640" cy="10044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EB163007-655D-85A9-34CE-4263C9A130D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484342" y="4297125"/>
                  <a:ext cx="982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94313DEB-C0A4-87FF-89D0-E74AA75EE0D1}"/>
                    </a:ext>
                  </a:extLst>
                </p14:cNvPr>
                <p14:cNvContentPartPr/>
                <p14:nvPr/>
              </p14:nvContentPartPr>
              <p14:xfrm>
                <a:off x="5621862" y="4339965"/>
                <a:ext cx="132480" cy="38880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94313DEB-C0A4-87FF-89D0-E74AA75EE0D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613222" y="4330965"/>
                  <a:ext cx="15012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9EADFEA6-8078-0F0A-C528-E3ABED4F50AE}"/>
                    </a:ext>
                  </a:extLst>
                </p14:cNvPr>
                <p14:cNvContentPartPr/>
                <p14:nvPr/>
              </p14:nvContentPartPr>
              <p14:xfrm>
                <a:off x="271542" y="3880245"/>
                <a:ext cx="194040" cy="26712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9EADFEA6-8078-0F0A-C528-E3ABED4F50A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62902" y="3871605"/>
                  <a:ext cx="21168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4A82461B-D78E-6960-4588-57EA829F6A93}"/>
                    </a:ext>
                  </a:extLst>
                </p14:cNvPr>
                <p14:cNvContentPartPr/>
                <p14:nvPr/>
              </p14:nvContentPartPr>
              <p14:xfrm>
                <a:off x="469542" y="3970605"/>
                <a:ext cx="232560" cy="12564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4A82461B-D78E-6960-4588-57EA829F6A9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60542" y="3961965"/>
                  <a:ext cx="2502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4CB1869F-3831-DEA7-5FBD-D4C563E3AF7D}"/>
                    </a:ext>
                  </a:extLst>
                </p14:cNvPr>
                <p14:cNvContentPartPr/>
                <p14:nvPr/>
              </p14:nvContentPartPr>
              <p14:xfrm>
                <a:off x="832062" y="3871965"/>
                <a:ext cx="119160" cy="27792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4CB1869F-3831-DEA7-5FBD-D4C563E3AF7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23422" y="3863325"/>
                  <a:ext cx="13680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F0DD9429-8729-BD06-AF04-26E6A904900F}"/>
                    </a:ext>
                  </a:extLst>
                </p14:cNvPr>
                <p14:cNvContentPartPr/>
                <p14:nvPr/>
              </p14:nvContentPartPr>
              <p14:xfrm>
                <a:off x="1032582" y="3974205"/>
                <a:ext cx="145440" cy="1299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F0DD9429-8729-BD06-AF04-26E6A904900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23942" y="3965565"/>
                  <a:ext cx="1630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AF89EA88-E8DD-B83D-7551-59DC0D1C9BAC}"/>
                    </a:ext>
                  </a:extLst>
                </p14:cNvPr>
                <p14:cNvContentPartPr/>
                <p14:nvPr/>
              </p14:nvContentPartPr>
              <p14:xfrm>
                <a:off x="1333902" y="3944325"/>
                <a:ext cx="20160" cy="14940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AF89EA88-E8DD-B83D-7551-59DC0D1C9BA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324902" y="3935325"/>
                  <a:ext cx="378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97201433-57CB-F3FB-52C2-6E8123D740E4}"/>
                    </a:ext>
                  </a:extLst>
                </p14:cNvPr>
                <p14:cNvContentPartPr/>
                <p14:nvPr/>
              </p14:nvContentPartPr>
              <p14:xfrm>
                <a:off x="1303662" y="3923805"/>
                <a:ext cx="126720" cy="1242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97201433-57CB-F3FB-52C2-6E8123D740E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294662" y="3914805"/>
                  <a:ext cx="1443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C5C2C189-6AAC-9CCC-5185-5DE95C25934C}"/>
                    </a:ext>
                  </a:extLst>
                </p14:cNvPr>
                <p14:cNvContentPartPr/>
                <p14:nvPr/>
              </p14:nvContentPartPr>
              <p14:xfrm>
                <a:off x="1512822" y="4044765"/>
                <a:ext cx="79920" cy="1180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C5C2C189-6AAC-9CCC-5185-5DE95C25934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504182" y="4036125"/>
                  <a:ext cx="975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5B912930-BF3F-1767-A3CB-3902CB611C04}"/>
                    </a:ext>
                  </a:extLst>
                </p14:cNvPr>
                <p14:cNvContentPartPr/>
                <p14:nvPr/>
              </p14:nvContentPartPr>
              <p14:xfrm>
                <a:off x="1671582" y="3976005"/>
                <a:ext cx="148680" cy="1310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5B912930-BF3F-1767-A3CB-3902CB611C0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662942" y="3967005"/>
                  <a:ext cx="1663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69251BB5-2D80-4602-3C8F-5114A5ABEBE0}"/>
                    </a:ext>
                  </a:extLst>
                </p14:cNvPr>
                <p14:cNvContentPartPr/>
                <p14:nvPr/>
              </p14:nvContentPartPr>
              <p14:xfrm>
                <a:off x="251742" y="4570005"/>
                <a:ext cx="185040" cy="2376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69251BB5-2D80-4602-3C8F-5114A5ABEBE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43102" y="4561365"/>
                  <a:ext cx="2026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35896DEB-8F9C-9548-24C9-492E779C5763}"/>
                    </a:ext>
                  </a:extLst>
                </p14:cNvPr>
                <p14:cNvContentPartPr/>
                <p14:nvPr/>
              </p14:nvContentPartPr>
              <p14:xfrm>
                <a:off x="240222" y="4644525"/>
                <a:ext cx="181080" cy="1800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35896DEB-8F9C-9548-24C9-492E779C576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31582" y="4635525"/>
                  <a:ext cx="1987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35519A61-4DBD-4D04-E07C-882ADBB1C0FA}"/>
                    </a:ext>
                  </a:extLst>
                </p14:cNvPr>
                <p14:cNvContentPartPr/>
                <p14:nvPr/>
              </p14:nvContentPartPr>
              <p14:xfrm>
                <a:off x="560622" y="4457685"/>
                <a:ext cx="27360" cy="22860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35519A61-4DBD-4D04-E07C-882ADBB1C0F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51982" y="4449045"/>
                  <a:ext cx="450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323DA0A7-4972-1949-2F26-93586FEE3828}"/>
                    </a:ext>
                  </a:extLst>
                </p14:cNvPr>
                <p14:cNvContentPartPr/>
                <p14:nvPr/>
              </p14:nvContentPartPr>
              <p14:xfrm>
                <a:off x="558822" y="4436085"/>
                <a:ext cx="180000" cy="17172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323DA0A7-4972-1949-2F26-93586FEE382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50182" y="4427445"/>
                  <a:ext cx="1976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005969AF-6C2A-3271-AF73-99606176A792}"/>
                    </a:ext>
                  </a:extLst>
                </p14:cNvPr>
                <p14:cNvContentPartPr/>
                <p14:nvPr/>
              </p14:nvContentPartPr>
              <p14:xfrm>
                <a:off x="560622" y="4701765"/>
                <a:ext cx="131760" cy="1296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005969AF-6C2A-3271-AF73-99606176A79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51622" y="4692765"/>
                  <a:ext cx="1494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BE08BC1C-55C9-A260-8E75-0BB8A3ADE874}"/>
                    </a:ext>
                  </a:extLst>
                </p14:cNvPr>
                <p14:cNvContentPartPr/>
                <p14:nvPr/>
              </p14:nvContentPartPr>
              <p14:xfrm>
                <a:off x="798222" y="4352205"/>
                <a:ext cx="113400" cy="35100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BE08BC1C-55C9-A260-8E75-0BB8A3ADE87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89582" y="4343205"/>
                  <a:ext cx="13104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6388F65B-D931-6B11-87E4-877D51A5AEC3}"/>
                    </a:ext>
                  </a:extLst>
                </p14:cNvPr>
                <p14:cNvContentPartPr/>
                <p14:nvPr/>
              </p14:nvContentPartPr>
              <p14:xfrm>
                <a:off x="3070182" y="4561005"/>
                <a:ext cx="112320" cy="2988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6388F65B-D931-6B11-87E4-877D51A5AEC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061542" y="4552365"/>
                  <a:ext cx="1299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1DA0EAF1-AD17-4BC7-160E-01393C8DCB97}"/>
                    </a:ext>
                  </a:extLst>
                </p14:cNvPr>
                <p14:cNvContentPartPr/>
                <p14:nvPr/>
              </p14:nvContentPartPr>
              <p14:xfrm>
                <a:off x="3309222" y="4491525"/>
                <a:ext cx="160920" cy="14328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1DA0EAF1-AD17-4BC7-160E-01393C8DCB9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300222" y="4482885"/>
                  <a:ext cx="1785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7031F547-BFC0-05ED-3672-F70CC335B74F}"/>
                    </a:ext>
                  </a:extLst>
                </p14:cNvPr>
                <p14:cNvContentPartPr/>
                <p14:nvPr/>
              </p14:nvContentPartPr>
              <p14:xfrm>
                <a:off x="1980462" y="3955125"/>
                <a:ext cx="130680" cy="13356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7031F547-BFC0-05ED-3672-F70CC335B74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971462" y="3946485"/>
                  <a:ext cx="1483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3D343D88-785C-A803-CBA0-F459D87CD487}"/>
                    </a:ext>
                  </a:extLst>
                </p14:cNvPr>
                <p14:cNvContentPartPr/>
                <p14:nvPr/>
              </p14:nvContentPartPr>
              <p14:xfrm>
                <a:off x="2172702" y="4010205"/>
                <a:ext cx="97200" cy="2736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3D343D88-785C-A803-CBA0-F459D87CD48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163702" y="4001565"/>
                  <a:ext cx="1148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3446CF87-20D2-2A10-1AD6-D7E778F5B2CF}"/>
                    </a:ext>
                  </a:extLst>
                </p14:cNvPr>
                <p14:cNvContentPartPr/>
                <p14:nvPr/>
              </p14:nvContentPartPr>
              <p14:xfrm>
                <a:off x="2368542" y="3955125"/>
                <a:ext cx="135720" cy="14400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3446CF87-20D2-2A10-1AD6-D7E778F5B2CF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359542" y="3946125"/>
                  <a:ext cx="1533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7739C902-9239-78BA-86B0-31D13C5955D5}"/>
                    </a:ext>
                  </a:extLst>
                </p14:cNvPr>
                <p14:cNvContentPartPr/>
                <p14:nvPr/>
              </p14:nvContentPartPr>
              <p14:xfrm>
                <a:off x="2514702" y="3922365"/>
                <a:ext cx="71280" cy="2044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7739C902-9239-78BA-86B0-31D13C5955D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506062" y="3913365"/>
                  <a:ext cx="889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F330C6E2-A8B4-A799-C99B-4EFE3A56F494}"/>
                    </a:ext>
                  </a:extLst>
                </p14:cNvPr>
                <p14:cNvContentPartPr/>
                <p14:nvPr/>
              </p14:nvContentPartPr>
              <p14:xfrm>
                <a:off x="1977942" y="3898965"/>
                <a:ext cx="78840" cy="26748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F330C6E2-A8B4-A799-C99B-4EFE3A56F49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969302" y="3889965"/>
                  <a:ext cx="9648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A58539FE-C21C-CDF5-5A0D-36824E0FDA3E}"/>
                    </a:ext>
                  </a:extLst>
                </p14:cNvPr>
                <p14:cNvContentPartPr/>
                <p14:nvPr/>
              </p14:nvContentPartPr>
              <p14:xfrm>
                <a:off x="2691822" y="3921285"/>
                <a:ext cx="20520" cy="18036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A58539FE-C21C-CDF5-5A0D-36824E0FDA3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683182" y="3912285"/>
                  <a:ext cx="381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7FEE8AF8-E418-2458-8429-8330572BA2C6}"/>
                    </a:ext>
                  </a:extLst>
                </p14:cNvPr>
                <p14:cNvContentPartPr/>
                <p14:nvPr/>
              </p14:nvContentPartPr>
              <p14:xfrm>
                <a:off x="2634582" y="3934605"/>
                <a:ext cx="155160" cy="15516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7FEE8AF8-E418-2458-8429-8330572BA2C6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625582" y="3925965"/>
                  <a:ext cx="1728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58681600-1B70-814F-CEA9-44B6DF77604F}"/>
                    </a:ext>
                  </a:extLst>
                </p14:cNvPr>
                <p14:cNvContentPartPr/>
                <p14:nvPr/>
              </p14:nvContentPartPr>
              <p14:xfrm>
                <a:off x="2807022" y="4082205"/>
                <a:ext cx="116280" cy="10404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58681600-1B70-814F-CEA9-44B6DF77604F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798382" y="4073565"/>
                  <a:ext cx="1339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A1705AFF-0ED4-E9AE-4602-C9A28D88C43B}"/>
                    </a:ext>
                  </a:extLst>
                </p14:cNvPr>
                <p14:cNvContentPartPr/>
                <p14:nvPr/>
              </p14:nvContentPartPr>
              <p14:xfrm>
                <a:off x="2909982" y="3914445"/>
                <a:ext cx="129600" cy="29052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A1705AFF-0ED4-E9AE-4602-C9A28D88C43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901342" y="3905805"/>
                  <a:ext cx="14724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B4223675-C10A-67CE-54DA-34BDDB12CF2F}"/>
                    </a:ext>
                  </a:extLst>
                </p14:cNvPr>
                <p14:cNvContentPartPr/>
                <p14:nvPr/>
              </p14:nvContentPartPr>
              <p14:xfrm>
                <a:off x="3268902" y="4087245"/>
                <a:ext cx="204120" cy="3096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B4223675-C10A-67CE-54DA-34BDDB12CF2F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259902" y="4078605"/>
                  <a:ext cx="2217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220BE4F2-3CB5-F8BB-3D47-C36C167C329E}"/>
                    </a:ext>
                  </a:extLst>
                </p14:cNvPr>
                <p14:cNvContentPartPr/>
                <p14:nvPr/>
              </p14:nvContentPartPr>
              <p14:xfrm>
                <a:off x="3285462" y="4166445"/>
                <a:ext cx="181080" cy="140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220BE4F2-3CB5-F8BB-3D47-C36C167C329E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276462" y="4157805"/>
                  <a:ext cx="1987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75F40026-77FA-62E5-8135-460B4C2126D3}"/>
                    </a:ext>
                  </a:extLst>
                </p14:cNvPr>
                <p14:cNvContentPartPr/>
                <p14:nvPr/>
              </p14:nvContentPartPr>
              <p14:xfrm>
                <a:off x="3576342" y="3979605"/>
                <a:ext cx="20520" cy="21600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75F40026-77FA-62E5-8135-460B4C2126D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567702" y="3970605"/>
                  <a:ext cx="381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7C44A423-A126-2E9B-3459-FEA791FB59DE}"/>
                    </a:ext>
                  </a:extLst>
                </p14:cNvPr>
                <p14:cNvContentPartPr/>
                <p14:nvPr/>
              </p14:nvContentPartPr>
              <p14:xfrm>
                <a:off x="3557622" y="3971325"/>
                <a:ext cx="147960" cy="2304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7C44A423-A126-2E9B-3459-FEA791FB59DE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548982" y="3962685"/>
                  <a:ext cx="1656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AAF5CB4C-3B10-C109-7263-36E6CC3A5CE9}"/>
                    </a:ext>
                  </a:extLst>
                </p14:cNvPr>
                <p14:cNvContentPartPr/>
                <p14:nvPr/>
              </p14:nvContentPartPr>
              <p14:xfrm>
                <a:off x="3598302" y="4064565"/>
                <a:ext cx="128520" cy="14148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AAF5CB4C-3B10-C109-7263-36E6CC3A5CE9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589662" y="4055565"/>
                  <a:ext cx="1461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1EF69DDC-395A-874E-6CAA-1D20ACF1AE18}"/>
                    </a:ext>
                  </a:extLst>
                </p14:cNvPr>
                <p14:cNvContentPartPr/>
                <p14:nvPr/>
              </p14:nvContentPartPr>
              <p14:xfrm>
                <a:off x="3778302" y="3931725"/>
                <a:ext cx="120600" cy="29592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1EF69DDC-395A-874E-6CAA-1D20ACF1AE1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769302" y="3923085"/>
                  <a:ext cx="13824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BC9ACB94-1CD9-4307-F21E-A01474A6ADF8}"/>
                    </a:ext>
                  </a:extLst>
                </p14:cNvPr>
                <p14:cNvContentPartPr/>
                <p14:nvPr/>
              </p14:nvContentPartPr>
              <p14:xfrm>
                <a:off x="3506142" y="4466325"/>
                <a:ext cx="205560" cy="32364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BC9ACB94-1CD9-4307-F21E-A01474A6ADF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497502" y="4457325"/>
                  <a:ext cx="22320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367408A1-F7E8-6C7B-4A71-1ED12F57D69A}"/>
                    </a:ext>
                  </a:extLst>
                </p14:cNvPr>
                <p14:cNvContentPartPr/>
                <p14:nvPr/>
              </p14:nvContentPartPr>
              <p14:xfrm>
                <a:off x="3757782" y="4592685"/>
                <a:ext cx="105120" cy="13752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367408A1-F7E8-6C7B-4A71-1ED12F57D69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748782" y="4583685"/>
                  <a:ext cx="1227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26197A75-6BCB-3BE4-9588-78AE6CE2F182}"/>
                    </a:ext>
                  </a:extLst>
                </p14:cNvPr>
                <p14:cNvContentPartPr/>
                <p14:nvPr/>
              </p14:nvContentPartPr>
              <p14:xfrm>
                <a:off x="3263142" y="4717965"/>
                <a:ext cx="159120" cy="2124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26197A75-6BCB-3BE4-9588-78AE6CE2F182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254142" y="4708965"/>
                  <a:ext cx="1767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5FDFE983-CB4D-07C1-53CF-40C7208DB4A2}"/>
                    </a:ext>
                  </a:extLst>
                </p14:cNvPr>
                <p14:cNvContentPartPr/>
                <p14:nvPr/>
              </p14:nvContentPartPr>
              <p14:xfrm>
                <a:off x="945462" y="4435005"/>
                <a:ext cx="131040" cy="2268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5FDFE983-CB4D-07C1-53CF-40C7208DB4A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36462" y="4426365"/>
                  <a:ext cx="1486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0D20FBE6-3009-E10C-8CBC-41E8A12B98C0}"/>
                    </a:ext>
                  </a:extLst>
                </p14:cNvPr>
                <p14:cNvContentPartPr/>
                <p14:nvPr/>
              </p14:nvContentPartPr>
              <p14:xfrm>
                <a:off x="911622" y="4440405"/>
                <a:ext cx="135000" cy="24408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0D20FBE6-3009-E10C-8CBC-41E8A12B98C0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02982" y="4431405"/>
                  <a:ext cx="15264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780CEFB0-FB01-B953-37BF-70DA26DA52A5}"/>
                    </a:ext>
                  </a:extLst>
                </p14:cNvPr>
                <p14:cNvContentPartPr/>
                <p14:nvPr/>
              </p14:nvContentPartPr>
              <p14:xfrm>
                <a:off x="1107822" y="4488645"/>
                <a:ext cx="150840" cy="13968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780CEFB0-FB01-B953-37BF-70DA26DA52A5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99182" y="4480005"/>
                  <a:ext cx="1684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F044BF37-6721-87C9-1B7C-954760FE7DEE}"/>
                    </a:ext>
                  </a:extLst>
                </p14:cNvPr>
                <p14:cNvContentPartPr/>
                <p14:nvPr/>
              </p14:nvContentPartPr>
              <p14:xfrm>
                <a:off x="1367742" y="4431765"/>
                <a:ext cx="35640" cy="20844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F044BF37-6721-87C9-1B7C-954760FE7DE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358742" y="4423125"/>
                  <a:ext cx="532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DE0333FC-CA35-0959-7237-B1D4DA61B231}"/>
                    </a:ext>
                  </a:extLst>
                </p14:cNvPr>
                <p14:cNvContentPartPr/>
                <p14:nvPr/>
              </p14:nvContentPartPr>
              <p14:xfrm>
                <a:off x="1358382" y="4435005"/>
                <a:ext cx="135720" cy="17640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DE0333FC-CA35-0959-7237-B1D4DA61B231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349382" y="4426365"/>
                  <a:ext cx="1533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71398E17-E477-38E8-7724-47FE02023871}"/>
                    </a:ext>
                  </a:extLst>
                </p14:cNvPr>
                <p14:cNvContentPartPr/>
                <p14:nvPr/>
              </p14:nvContentPartPr>
              <p14:xfrm>
                <a:off x="1562502" y="4615725"/>
                <a:ext cx="57240" cy="7128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71398E17-E477-38E8-7724-47FE0202387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553862" y="4607085"/>
                  <a:ext cx="748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8446C68C-72FD-D48F-1E22-416C60989AB2}"/>
                    </a:ext>
                  </a:extLst>
                </p14:cNvPr>
                <p14:cNvContentPartPr/>
                <p14:nvPr/>
              </p14:nvContentPartPr>
              <p14:xfrm>
                <a:off x="1754022" y="4466685"/>
                <a:ext cx="9360" cy="14220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8446C68C-72FD-D48F-1E22-416C60989AB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745382" y="4458045"/>
                  <a:ext cx="270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CB995019-B0D7-AB7C-B384-DC309CF98A1B}"/>
                    </a:ext>
                  </a:extLst>
                </p14:cNvPr>
                <p14:cNvContentPartPr/>
                <p14:nvPr/>
              </p14:nvContentPartPr>
              <p14:xfrm>
                <a:off x="1702542" y="4528245"/>
                <a:ext cx="119520" cy="1476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CB995019-B0D7-AB7C-B384-DC309CF98A1B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693542" y="4519605"/>
                  <a:ext cx="1371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60267923-D003-8492-2A29-832B0033B06D}"/>
                    </a:ext>
                  </a:extLst>
                </p14:cNvPr>
                <p14:cNvContentPartPr/>
                <p14:nvPr/>
              </p14:nvContentPartPr>
              <p14:xfrm>
                <a:off x="1925022" y="4489725"/>
                <a:ext cx="275040" cy="13032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60267923-D003-8492-2A29-832B0033B06D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916382" y="4481085"/>
                  <a:ext cx="2926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BE03B744-421E-F55B-77A0-6F8D310635E0}"/>
                    </a:ext>
                  </a:extLst>
                </p14:cNvPr>
                <p14:cNvContentPartPr/>
                <p14:nvPr/>
              </p14:nvContentPartPr>
              <p14:xfrm>
                <a:off x="2270262" y="4490805"/>
                <a:ext cx="171000" cy="12780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BE03B744-421E-F55B-77A0-6F8D310635E0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261262" y="4482165"/>
                  <a:ext cx="1886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54A64BC2-8ABC-F76C-653C-88054F9166AC}"/>
                    </a:ext>
                  </a:extLst>
                </p14:cNvPr>
                <p14:cNvContentPartPr/>
                <p14:nvPr/>
              </p14:nvContentPartPr>
              <p14:xfrm>
                <a:off x="2351262" y="4438965"/>
                <a:ext cx="140040" cy="22680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54A64BC2-8ABC-F76C-653C-88054F9166AC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342622" y="4429965"/>
                  <a:ext cx="1576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2AEAC92F-EDD5-A008-D468-08CCE6907DD0}"/>
                    </a:ext>
                  </a:extLst>
                </p14:cNvPr>
                <p14:cNvContentPartPr/>
                <p14:nvPr/>
              </p14:nvContentPartPr>
              <p14:xfrm>
                <a:off x="1862382" y="4396485"/>
                <a:ext cx="129960" cy="26604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2AEAC92F-EDD5-A008-D468-08CCE6907DD0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853382" y="4387845"/>
                  <a:ext cx="14760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29058435-474E-D11D-1275-C9613C60B5AA}"/>
                    </a:ext>
                  </a:extLst>
                </p14:cNvPr>
                <p14:cNvContentPartPr/>
                <p14:nvPr/>
              </p14:nvContentPartPr>
              <p14:xfrm>
                <a:off x="2613702" y="4471725"/>
                <a:ext cx="64800" cy="17424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29058435-474E-D11D-1275-C9613C60B5AA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605062" y="4462725"/>
                  <a:ext cx="824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F6D03F3A-CDBF-B4E2-D8EA-458871743742}"/>
                    </a:ext>
                  </a:extLst>
                </p14:cNvPr>
                <p14:cNvContentPartPr/>
                <p14:nvPr/>
              </p14:nvContentPartPr>
              <p14:xfrm>
                <a:off x="2561502" y="4418085"/>
                <a:ext cx="207000" cy="19008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F6D03F3A-CDBF-B4E2-D8EA-458871743742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552862" y="4409445"/>
                  <a:ext cx="2246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69D6C52A-F745-5CEF-ABD9-764AC7FAE044}"/>
                    </a:ext>
                  </a:extLst>
                </p14:cNvPr>
                <p14:cNvContentPartPr/>
                <p14:nvPr/>
              </p14:nvContentPartPr>
              <p14:xfrm>
                <a:off x="2803422" y="4585485"/>
                <a:ext cx="76320" cy="13824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69D6C52A-F745-5CEF-ABD9-764AC7FAE044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794422" y="4576845"/>
                  <a:ext cx="939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BA0C1FE2-6A47-0444-CA3F-7FF7493F3B35}"/>
                    </a:ext>
                  </a:extLst>
                </p14:cNvPr>
                <p14:cNvContentPartPr/>
                <p14:nvPr/>
              </p14:nvContentPartPr>
              <p14:xfrm>
                <a:off x="1089102" y="4678365"/>
                <a:ext cx="127440" cy="2268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BA0C1FE2-6A47-0444-CA3F-7FF7493F3B35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80102" y="4669365"/>
                  <a:ext cx="1450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FF156EEA-77E1-B564-774B-B13AF92B56ED}"/>
                    </a:ext>
                  </a:extLst>
                </p14:cNvPr>
                <p14:cNvContentPartPr/>
                <p14:nvPr/>
              </p14:nvContentPartPr>
              <p14:xfrm>
                <a:off x="991902" y="4297845"/>
                <a:ext cx="598320" cy="42948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FF156EEA-77E1-B564-774B-B13AF92B56ED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82902" y="4288845"/>
                  <a:ext cx="61596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C3471C1D-0B6A-AFED-354D-3729EAEE7813}"/>
                    </a:ext>
                  </a:extLst>
                </p14:cNvPr>
                <p14:cNvContentPartPr/>
                <p14:nvPr/>
              </p14:nvContentPartPr>
              <p14:xfrm>
                <a:off x="3122382" y="4264365"/>
                <a:ext cx="762120" cy="57312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C3471C1D-0B6A-AFED-354D-3729EAEE7813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113742" y="4255725"/>
                  <a:ext cx="779760" cy="59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4DF63B20-D053-A7BF-BD34-76F9659ADF3D}"/>
                    </a:ext>
                  </a:extLst>
                </p14:cNvPr>
                <p14:cNvContentPartPr/>
                <p14:nvPr/>
              </p14:nvContentPartPr>
              <p14:xfrm>
                <a:off x="2475822" y="5110365"/>
                <a:ext cx="33120" cy="16920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4DF63B20-D053-A7BF-BD34-76F9659ADF3D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466822" y="5101725"/>
                  <a:ext cx="507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6AF37761-2544-1431-DCAE-4B3CA311BEAA}"/>
                    </a:ext>
                  </a:extLst>
                </p14:cNvPr>
                <p14:cNvContentPartPr/>
                <p14:nvPr/>
              </p14:nvContentPartPr>
              <p14:xfrm>
                <a:off x="2431542" y="5168685"/>
                <a:ext cx="141840" cy="1872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6AF37761-2544-1431-DCAE-4B3CA311BEAA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422542" y="5160045"/>
                  <a:ext cx="1594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456C3027-B174-4D7A-A831-7C92DED8DA40}"/>
                    </a:ext>
                  </a:extLst>
                </p14:cNvPr>
                <p14:cNvContentPartPr/>
                <p14:nvPr/>
              </p14:nvContentPartPr>
              <p14:xfrm>
                <a:off x="2769222" y="5084445"/>
                <a:ext cx="134280" cy="14004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456C3027-B174-4D7A-A831-7C92DED8DA40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760582" y="5075805"/>
                  <a:ext cx="1519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2E48C90E-8C01-F81A-030A-8F7017F1BCCF}"/>
                    </a:ext>
                  </a:extLst>
                </p14:cNvPr>
                <p14:cNvContentPartPr/>
                <p14:nvPr/>
              </p14:nvContentPartPr>
              <p14:xfrm>
                <a:off x="918102" y="4985085"/>
                <a:ext cx="126720" cy="32004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2E48C90E-8C01-F81A-030A-8F7017F1BCCF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09102" y="4976445"/>
                  <a:ext cx="14436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D1909AE1-71C9-DEB9-B842-3C47BB61EAFE}"/>
                    </a:ext>
                  </a:extLst>
                </p14:cNvPr>
                <p14:cNvContentPartPr/>
                <p14:nvPr/>
              </p14:nvContentPartPr>
              <p14:xfrm>
                <a:off x="2992782" y="5130165"/>
                <a:ext cx="160200" cy="1080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D1909AE1-71C9-DEB9-B842-3C47BB61EAFE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984142" y="5121525"/>
                  <a:ext cx="1778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C85C410C-51F6-5428-B8D4-AADB4CC5916A}"/>
                    </a:ext>
                  </a:extLst>
                </p14:cNvPr>
                <p14:cNvContentPartPr/>
                <p14:nvPr/>
              </p14:nvContentPartPr>
              <p14:xfrm>
                <a:off x="3165222" y="5085885"/>
                <a:ext cx="123840" cy="12060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C85C410C-51F6-5428-B8D4-AADB4CC5916A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156222" y="5077245"/>
                  <a:ext cx="1414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A809310C-345B-47CA-2076-E2F0FC2FCD20}"/>
                    </a:ext>
                  </a:extLst>
                </p14:cNvPr>
                <p14:cNvContentPartPr/>
                <p14:nvPr/>
              </p14:nvContentPartPr>
              <p14:xfrm>
                <a:off x="3303822" y="5038725"/>
                <a:ext cx="73800" cy="21420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A809310C-345B-47CA-2076-E2F0FC2FCD20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3294822" y="5029725"/>
                  <a:ext cx="914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67ADC742-A490-E02F-0844-60B2877D23FC}"/>
                    </a:ext>
                  </a:extLst>
                </p14:cNvPr>
                <p14:cNvContentPartPr/>
                <p14:nvPr/>
              </p14:nvContentPartPr>
              <p14:xfrm>
                <a:off x="2764182" y="5028285"/>
                <a:ext cx="86400" cy="27972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67ADC742-A490-E02F-0844-60B2877D23FC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2755542" y="5019645"/>
                  <a:ext cx="10404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81B349CB-AA1B-5341-9C0D-E6684BB73523}"/>
                    </a:ext>
                  </a:extLst>
                </p14:cNvPr>
                <p14:cNvContentPartPr/>
                <p14:nvPr/>
              </p14:nvContentPartPr>
              <p14:xfrm>
                <a:off x="3431622" y="5016405"/>
                <a:ext cx="44640" cy="17820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81B349CB-AA1B-5341-9C0D-E6684BB73523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422982" y="5007405"/>
                  <a:ext cx="622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0714AC3F-229C-DD7F-29E0-EA00296F988F}"/>
                    </a:ext>
                  </a:extLst>
                </p14:cNvPr>
                <p14:cNvContentPartPr/>
                <p14:nvPr/>
              </p14:nvContentPartPr>
              <p14:xfrm>
                <a:off x="3438102" y="5000925"/>
                <a:ext cx="171000" cy="19044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0714AC3F-229C-DD7F-29E0-EA00296F988F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429102" y="4991925"/>
                  <a:ext cx="1886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51F4385C-8009-0940-66D5-7881B7DF0CA5}"/>
                    </a:ext>
                  </a:extLst>
                </p14:cNvPr>
                <p14:cNvContentPartPr/>
                <p14:nvPr/>
              </p14:nvContentPartPr>
              <p14:xfrm>
                <a:off x="3667422" y="5138805"/>
                <a:ext cx="89640" cy="13320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51F4385C-8009-0940-66D5-7881B7DF0CA5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658782" y="5129805"/>
                  <a:ext cx="1072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BC8CDF6D-08F2-E99F-CBE2-7C2DAB4E75D5}"/>
                    </a:ext>
                  </a:extLst>
                </p14:cNvPr>
                <p14:cNvContentPartPr/>
                <p14:nvPr/>
              </p14:nvContentPartPr>
              <p14:xfrm>
                <a:off x="3399582" y="4921365"/>
                <a:ext cx="77760" cy="31176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BC8CDF6D-08F2-E99F-CBE2-7C2DAB4E75D5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390582" y="4912725"/>
                  <a:ext cx="9540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F5FF38A5-875C-9C92-98D3-51543C330AC2}"/>
                    </a:ext>
                  </a:extLst>
                </p14:cNvPr>
                <p14:cNvContentPartPr/>
                <p14:nvPr/>
              </p14:nvContentPartPr>
              <p14:xfrm>
                <a:off x="3830502" y="5095965"/>
                <a:ext cx="106560" cy="2124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F5FF38A5-875C-9C92-98D3-51543C330AC2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821862" y="5086965"/>
                  <a:ext cx="1242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1657F512-6F58-BDAA-6D0F-880A0A068D9B}"/>
                    </a:ext>
                  </a:extLst>
                </p14:cNvPr>
                <p14:cNvContentPartPr/>
                <p14:nvPr/>
              </p14:nvContentPartPr>
              <p14:xfrm>
                <a:off x="3959742" y="5050965"/>
                <a:ext cx="223920" cy="26568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1657F512-6F58-BDAA-6D0F-880A0A068D9B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951102" y="5041965"/>
                  <a:ext cx="24156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B324DDF0-434D-C6F3-37A3-96827BB86A66}"/>
                    </a:ext>
                  </a:extLst>
                </p14:cNvPr>
                <p14:cNvContentPartPr/>
                <p14:nvPr/>
              </p14:nvContentPartPr>
              <p14:xfrm>
                <a:off x="4219662" y="5112885"/>
                <a:ext cx="104040" cy="13644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B324DDF0-434D-C6F3-37A3-96827BB86A66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210662" y="5104245"/>
                  <a:ext cx="1216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A7CF6F53-2E75-E36E-A657-9783DD05139F}"/>
                    </a:ext>
                  </a:extLst>
                </p14:cNvPr>
                <p14:cNvContentPartPr/>
                <p14:nvPr/>
              </p14:nvContentPartPr>
              <p14:xfrm>
                <a:off x="4278342" y="4957005"/>
                <a:ext cx="133560" cy="34704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A7CF6F53-2E75-E36E-A657-9783DD05139F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269702" y="4948005"/>
                  <a:ext cx="15120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0353AC3B-7CB9-1AFC-C183-380D2F8847BD}"/>
                    </a:ext>
                  </a:extLst>
                </p14:cNvPr>
                <p14:cNvContentPartPr/>
                <p14:nvPr/>
              </p14:nvContentPartPr>
              <p14:xfrm>
                <a:off x="4424502" y="4955565"/>
                <a:ext cx="176040" cy="30996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0353AC3B-7CB9-1AFC-C183-380D2F8847BD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415862" y="4946925"/>
                  <a:ext cx="19368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3B109203-9D25-1DF4-7005-B550345A3574}"/>
                    </a:ext>
                  </a:extLst>
                </p14:cNvPr>
                <p14:cNvContentPartPr/>
                <p14:nvPr/>
              </p14:nvContentPartPr>
              <p14:xfrm>
                <a:off x="4641222" y="4897245"/>
                <a:ext cx="100080" cy="13536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3B109203-9D25-1DF4-7005-B550345A3574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632222" y="4888605"/>
                  <a:ext cx="1177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B9266C96-5F5C-D2AA-F1D7-797D8183A4F3}"/>
                    </a:ext>
                  </a:extLst>
                </p14:cNvPr>
                <p14:cNvContentPartPr/>
                <p14:nvPr/>
              </p14:nvContentPartPr>
              <p14:xfrm>
                <a:off x="4742022" y="4868085"/>
                <a:ext cx="189000" cy="49968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B9266C96-5F5C-D2AA-F1D7-797D8183A4F3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733022" y="4859445"/>
                  <a:ext cx="206640" cy="51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0001234E-F6ED-75BE-70EB-9D4625C953BD}"/>
                    </a:ext>
                  </a:extLst>
                </p14:cNvPr>
                <p14:cNvContentPartPr/>
                <p14:nvPr/>
              </p14:nvContentPartPr>
              <p14:xfrm>
                <a:off x="235542" y="5133405"/>
                <a:ext cx="136800" cy="1116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0001234E-F6ED-75BE-70EB-9D4625C953BD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226902" y="5124765"/>
                  <a:ext cx="1544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C5A7F795-6554-CE18-89C4-97201C138448}"/>
                    </a:ext>
                  </a:extLst>
                </p14:cNvPr>
                <p14:cNvContentPartPr/>
                <p14:nvPr/>
              </p14:nvContentPartPr>
              <p14:xfrm>
                <a:off x="237702" y="5207205"/>
                <a:ext cx="131040" cy="1692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C5A7F795-6554-CE18-89C4-97201C138448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228702" y="5198565"/>
                  <a:ext cx="1486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5D04C611-2F6E-AB76-9312-37C0E40B1F8F}"/>
                    </a:ext>
                  </a:extLst>
                </p14:cNvPr>
                <p14:cNvContentPartPr/>
                <p14:nvPr/>
              </p14:nvContentPartPr>
              <p14:xfrm>
                <a:off x="506982" y="5085525"/>
                <a:ext cx="16920" cy="18252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5D04C611-2F6E-AB76-9312-37C0E40B1F8F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97982" y="5076525"/>
                  <a:ext cx="345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5F02BD26-E137-B1E6-AD2C-0D1287B002DA}"/>
                    </a:ext>
                  </a:extLst>
                </p14:cNvPr>
                <p14:cNvContentPartPr/>
                <p14:nvPr/>
              </p14:nvContentPartPr>
              <p14:xfrm>
                <a:off x="502302" y="5073645"/>
                <a:ext cx="170640" cy="7164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5F02BD26-E137-B1E6-AD2C-0D1287B002DA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93302" y="5064645"/>
                  <a:ext cx="1882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C531AC6C-211C-82DA-5A81-D91D27C3EA9A}"/>
                    </a:ext>
                  </a:extLst>
                </p14:cNvPr>
                <p14:cNvContentPartPr/>
                <p14:nvPr/>
              </p14:nvContentPartPr>
              <p14:xfrm>
                <a:off x="496902" y="5283525"/>
                <a:ext cx="126000" cy="1692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C531AC6C-211C-82DA-5A81-D91D27C3EA9A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88262" y="5274525"/>
                  <a:ext cx="1436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C84626E3-46FF-0CC1-C076-35716961C5EA}"/>
                    </a:ext>
                  </a:extLst>
                </p14:cNvPr>
                <p14:cNvContentPartPr/>
                <p14:nvPr/>
              </p14:nvContentPartPr>
              <p14:xfrm>
                <a:off x="771222" y="4993725"/>
                <a:ext cx="82080" cy="33948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C84626E3-46FF-0CC1-C076-35716961C5EA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62582" y="4984725"/>
                  <a:ext cx="9972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45BBCFF1-3655-BD25-2340-63E87ED28ED8}"/>
                    </a:ext>
                  </a:extLst>
                </p14:cNvPr>
                <p14:cNvContentPartPr/>
                <p14:nvPr/>
              </p14:nvContentPartPr>
              <p14:xfrm>
                <a:off x="989742" y="5091285"/>
                <a:ext cx="156600" cy="12672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45BBCFF1-3655-BD25-2340-63E87ED28ED8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81102" y="5082645"/>
                  <a:ext cx="1742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4918867C-7EDC-7830-8869-0B939F54BFC3}"/>
                    </a:ext>
                  </a:extLst>
                </p14:cNvPr>
                <p14:cNvContentPartPr/>
                <p14:nvPr/>
              </p14:nvContentPartPr>
              <p14:xfrm>
                <a:off x="1342182" y="5064285"/>
                <a:ext cx="21240" cy="15192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4918867C-7EDC-7830-8869-0B939F54BFC3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333182" y="5055645"/>
                  <a:ext cx="388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B3E0292E-EE9A-1726-815E-F026A8F8B0A3}"/>
                    </a:ext>
                  </a:extLst>
                </p14:cNvPr>
                <p14:cNvContentPartPr/>
                <p14:nvPr/>
              </p14:nvContentPartPr>
              <p14:xfrm>
                <a:off x="1316622" y="5033325"/>
                <a:ext cx="154440" cy="14580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B3E0292E-EE9A-1726-815E-F026A8F8B0A3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307982" y="5024325"/>
                  <a:ext cx="1720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4F348B2F-BE24-BF5A-AB53-2F4CC0C3B3E1}"/>
                    </a:ext>
                  </a:extLst>
                </p14:cNvPr>
                <p14:cNvContentPartPr/>
                <p14:nvPr/>
              </p14:nvContentPartPr>
              <p14:xfrm>
                <a:off x="1534422" y="5172285"/>
                <a:ext cx="61920" cy="11196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4F348B2F-BE24-BF5A-AB53-2F4CC0C3B3E1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525422" y="5163285"/>
                  <a:ext cx="795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EC020987-B7FB-CF4F-06E6-8A335365ECE6}"/>
                    </a:ext>
                  </a:extLst>
                </p14:cNvPr>
                <p14:cNvContentPartPr/>
                <p14:nvPr/>
              </p14:nvContentPartPr>
              <p14:xfrm>
                <a:off x="1685262" y="5128725"/>
                <a:ext cx="89280" cy="1116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EC020987-B7FB-CF4F-06E6-8A335365ECE6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676622" y="5120085"/>
                  <a:ext cx="1069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C0EDE0F2-A104-9F0E-30C5-B9CAB21A3DC5}"/>
                    </a:ext>
                  </a:extLst>
                </p14:cNvPr>
                <p14:cNvContentPartPr/>
                <p14:nvPr/>
              </p14:nvContentPartPr>
              <p14:xfrm>
                <a:off x="1825302" y="5083365"/>
                <a:ext cx="231480" cy="22428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C0EDE0F2-A104-9F0E-30C5-B9CAB21A3DC5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816662" y="5074725"/>
                  <a:ext cx="2491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599CBC24-77A1-876C-D542-8941DEEAC83C}"/>
                    </a:ext>
                  </a:extLst>
                </p14:cNvPr>
                <p14:cNvContentPartPr/>
                <p14:nvPr/>
              </p14:nvContentPartPr>
              <p14:xfrm>
                <a:off x="2079102" y="5153925"/>
                <a:ext cx="73440" cy="12456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599CBC24-77A1-876C-D542-8941DEEAC83C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2070462" y="5145285"/>
                  <a:ext cx="910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3BC16E4F-34EB-87D7-56CE-1C8530184907}"/>
                    </a:ext>
                  </a:extLst>
                </p14:cNvPr>
                <p14:cNvContentPartPr/>
                <p14:nvPr/>
              </p14:nvContentPartPr>
              <p14:xfrm>
                <a:off x="2165502" y="5040165"/>
                <a:ext cx="80640" cy="25488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3BC16E4F-34EB-87D7-56CE-1C8530184907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2156502" y="5031525"/>
                  <a:ext cx="9828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EFA17BDE-D646-B319-75C0-E41426298A18}"/>
                    </a:ext>
                  </a:extLst>
                </p14:cNvPr>
                <p14:cNvContentPartPr/>
                <p14:nvPr/>
              </p14:nvContentPartPr>
              <p14:xfrm>
                <a:off x="1271262" y="4954845"/>
                <a:ext cx="68400" cy="34092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EFA17BDE-D646-B319-75C0-E41426298A18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262622" y="4945845"/>
                  <a:ext cx="8604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02798BBE-8CBD-3930-17A8-8921F2E50A74}"/>
                    </a:ext>
                  </a:extLst>
                </p14:cNvPr>
                <p14:cNvContentPartPr/>
                <p14:nvPr/>
              </p14:nvContentPartPr>
              <p14:xfrm>
                <a:off x="2848422" y="5321685"/>
                <a:ext cx="1593720" cy="4248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02798BBE-8CBD-3930-17A8-8921F2E50A74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839782" y="5312685"/>
                  <a:ext cx="16113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3A349DCD-D7AB-4CA2-9E98-06AAA117C223}"/>
                    </a:ext>
                  </a:extLst>
                </p14:cNvPr>
                <p14:cNvContentPartPr/>
                <p14:nvPr/>
              </p14:nvContentPartPr>
              <p14:xfrm>
                <a:off x="3103662" y="5632365"/>
                <a:ext cx="108720" cy="12636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3A349DCD-D7AB-4CA2-9E98-06AAA117C223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094662" y="5623725"/>
                  <a:ext cx="1263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886B504D-4657-2EB8-96F7-7B9434E356EC}"/>
                    </a:ext>
                  </a:extLst>
                </p14:cNvPr>
                <p14:cNvContentPartPr/>
                <p14:nvPr/>
              </p14:nvContentPartPr>
              <p14:xfrm>
                <a:off x="3270342" y="5667285"/>
                <a:ext cx="92160" cy="2484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886B504D-4657-2EB8-96F7-7B9434E356EC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3261702" y="5658285"/>
                  <a:ext cx="1098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ECB0CD1A-E112-EE79-BA62-AC16497730CD}"/>
                    </a:ext>
                  </a:extLst>
                </p14:cNvPr>
                <p14:cNvContentPartPr/>
                <p14:nvPr/>
              </p14:nvContentPartPr>
              <p14:xfrm>
                <a:off x="3389502" y="5614365"/>
                <a:ext cx="140400" cy="11988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ECB0CD1A-E112-EE79-BA62-AC16497730CD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3380862" y="5605365"/>
                  <a:ext cx="1580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B50E9F21-299D-6CBF-D6FD-782322D19312}"/>
                    </a:ext>
                  </a:extLst>
                </p14:cNvPr>
                <p14:cNvContentPartPr/>
                <p14:nvPr/>
              </p14:nvContentPartPr>
              <p14:xfrm>
                <a:off x="3482742" y="5566125"/>
                <a:ext cx="95040" cy="24624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B50E9F21-299D-6CBF-D6FD-782322D19312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3474102" y="5557125"/>
                  <a:ext cx="11268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E94363F5-7F6B-78F3-3BFC-B362E976B847}"/>
                    </a:ext>
                  </a:extLst>
                </p14:cNvPr>
                <p14:cNvContentPartPr/>
                <p14:nvPr/>
              </p14:nvContentPartPr>
              <p14:xfrm>
                <a:off x="3091062" y="5570805"/>
                <a:ext cx="80280" cy="25776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E94363F5-7F6B-78F3-3BFC-B362E976B847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3082422" y="5561805"/>
                  <a:ext cx="979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451A9DC2-6563-7BB9-104A-211506E16989}"/>
                    </a:ext>
                  </a:extLst>
                </p14:cNvPr>
                <p14:cNvContentPartPr/>
                <p14:nvPr/>
              </p14:nvContentPartPr>
              <p14:xfrm>
                <a:off x="3602622" y="5508525"/>
                <a:ext cx="77400" cy="10836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451A9DC2-6563-7BB9-104A-211506E16989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3593622" y="5499525"/>
                  <a:ext cx="950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A415B101-EEC2-B8C1-225F-B762E953D47C}"/>
                    </a:ext>
                  </a:extLst>
                </p14:cNvPr>
                <p14:cNvContentPartPr/>
                <p14:nvPr/>
              </p14:nvContentPartPr>
              <p14:xfrm>
                <a:off x="3740862" y="5537685"/>
                <a:ext cx="99000" cy="23688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A415B101-EEC2-B8C1-225F-B762E953D47C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731862" y="5529045"/>
                  <a:ext cx="1166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FA88C304-0FA4-A6A6-54A5-0BA80A2557D7}"/>
                    </a:ext>
                  </a:extLst>
                </p14:cNvPr>
                <p14:cNvContentPartPr/>
                <p14:nvPr/>
              </p14:nvContentPartPr>
              <p14:xfrm>
                <a:off x="3904662" y="5574045"/>
                <a:ext cx="47160" cy="17280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FA88C304-0FA4-A6A6-54A5-0BA80A2557D7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3895662" y="5565045"/>
                  <a:ext cx="648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618B8351-C47C-3B42-FD66-7B5E853DD352}"/>
                    </a:ext>
                  </a:extLst>
                </p14:cNvPr>
                <p14:cNvContentPartPr/>
                <p14:nvPr/>
              </p14:nvContentPartPr>
              <p14:xfrm>
                <a:off x="3887022" y="5556765"/>
                <a:ext cx="156960" cy="14940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618B8351-C47C-3B42-FD66-7B5E853DD352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3878022" y="5548125"/>
                  <a:ext cx="1746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3C08FF37-F340-9D4E-C980-38910B828A40}"/>
                    </a:ext>
                  </a:extLst>
                </p14:cNvPr>
                <p14:cNvContentPartPr/>
                <p14:nvPr/>
              </p14:nvContentPartPr>
              <p14:xfrm>
                <a:off x="4049742" y="5718765"/>
                <a:ext cx="92880" cy="11412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3C08FF37-F340-9D4E-C980-38910B828A40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4041102" y="5710125"/>
                  <a:ext cx="1105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27005B86-85E5-C0D6-99EC-1E65608B82C9}"/>
                    </a:ext>
                  </a:extLst>
                </p14:cNvPr>
                <p14:cNvContentPartPr/>
                <p14:nvPr/>
              </p14:nvContentPartPr>
              <p14:xfrm>
                <a:off x="4222182" y="5612565"/>
                <a:ext cx="105480" cy="2844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27005B86-85E5-C0D6-99EC-1E65608B82C9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4213542" y="5603565"/>
                  <a:ext cx="1231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0B793752-8640-9C92-344B-5BD19FED26C6}"/>
                    </a:ext>
                  </a:extLst>
                </p14:cNvPr>
                <p14:cNvContentPartPr/>
                <p14:nvPr/>
              </p14:nvContentPartPr>
              <p14:xfrm>
                <a:off x="4342422" y="5575485"/>
                <a:ext cx="224640" cy="21060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0B793752-8640-9C92-344B-5BD19FED26C6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4333782" y="5566485"/>
                  <a:ext cx="2422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3C3A1FB9-410E-4EB7-9165-E79FEBD5CE69}"/>
                    </a:ext>
                  </a:extLst>
                </p14:cNvPr>
                <p14:cNvContentPartPr/>
                <p14:nvPr/>
              </p14:nvContentPartPr>
              <p14:xfrm>
                <a:off x="4578942" y="5509245"/>
                <a:ext cx="208800" cy="28476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3C3A1FB9-410E-4EB7-9165-E79FEBD5CE69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4570302" y="5500605"/>
                  <a:ext cx="22644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6544A2DF-BFF7-DC5E-FA29-DE16942F14BA}"/>
                    </a:ext>
                  </a:extLst>
                </p14:cNvPr>
                <p14:cNvContentPartPr/>
                <p14:nvPr/>
              </p14:nvContentPartPr>
              <p14:xfrm>
                <a:off x="4850742" y="5413125"/>
                <a:ext cx="141480" cy="15876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6544A2DF-BFF7-DC5E-FA29-DE16942F14BA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4841742" y="5404125"/>
                  <a:ext cx="1591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88A331E5-9D3B-213D-5E6C-E041316FA2ED}"/>
                    </a:ext>
                  </a:extLst>
                </p14:cNvPr>
                <p14:cNvContentPartPr/>
                <p14:nvPr/>
              </p14:nvContentPartPr>
              <p14:xfrm>
                <a:off x="5114262" y="5581605"/>
                <a:ext cx="16920" cy="17352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88A331E5-9D3B-213D-5E6C-E041316FA2ED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5105262" y="5572965"/>
                  <a:ext cx="345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7EC87678-8FEC-CF8E-775E-55E6E8B6F86F}"/>
                    </a:ext>
                  </a:extLst>
                </p14:cNvPr>
                <p14:cNvContentPartPr/>
                <p14:nvPr/>
              </p14:nvContentPartPr>
              <p14:xfrm>
                <a:off x="5046582" y="5653605"/>
                <a:ext cx="147600" cy="1224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7EC87678-8FEC-CF8E-775E-55E6E8B6F86F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5037582" y="5644605"/>
                  <a:ext cx="1652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73C61C80-4E98-6239-5CC0-655ECF9B03DE}"/>
                    </a:ext>
                  </a:extLst>
                </p14:cNvPr>
                <p14:cNvContentPartPr/>
                <p14:nvPr/>
              </p14:nvContentPartPr>
              <p14:xfrm>
                <a:off x="5300742" y="5559645"/>
                <a:ext cx="126720" cy="20628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73C61C80-4E98-6239-5CC0-655ECF9B03DE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5292102" y="5550645"/>
                  <a:ext cx="1443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3F7BF014-8A44-D697-0ACB-A5552D81279A}"/>
                    </a:ext>
                  </a:extLst>
                </p14:cNvPr>
                <p14:cNvContentPartPr/>
                <p14:nvPr/>
              </p14:nvContentPartPr>
              <p14:xfrm>
                <a:off x="5508462" y="5574045"/>
                <a:ext cx="115920" cy="16308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3F7BF014-8A44-D697-0ACB-A5552D81279A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5499462" y="5565045"/>
                  <a:ext cx="1335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71141315-7E16-EB23-ED4D-D02C550F976B}"/>
                    </a:ext>
                  </a:extLst>
                </p14:cNvPr>
                <p14:cNvContentPartPr/>
                <p14:nvPr/>
              </p14:nvContentPartPr>
              <p14:xfrm>
                <a:off x="5710782" y="5481885"/>
                <a:ext cx="32040" cy="26244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71141315-7E16-EB23-ED4D-D02C550F976B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5701782" y="5472885"/>
                  <a:ext cx="4968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D21282F5-6793-A38A-7ED2-F6F80CF44CB5}"/>
                    </a:ext>
                  </a:extLst>
                </p14:cNvPr>
                <p14:cNvContentPartPr/>
                <p14:nvPr/>
              </p14:nvContentPartPr>
              <p14:xfrm>
                <a:off x="5798622" y="5555685"/>
                <a:ext cx="104040" cy="11196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D21282F5-6793-A38A-7ED2-F6F80CF44CB5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5789622" y="5546685"/>
                  <a:ext cx="1216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D51FA910-9A47-3ECB-FE9B-890AB01B5E1E}"/>
                    </a:ext>
                  </a:extLst>
                </p14:cNvPr>
                <p14:cNvContentPartPr/>
                <p14:nvPr/>
              </p14:nvContentPartPr>
              <p14:xfrm>
                <a:off x="5960262" y="5590245"/>
                <a:ext cx="79560" cy="972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D51FA910-9A47-3ECB-FE9B-890AB01B5E1E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5951622" y="5581245"/>
                  <a:ext cx="972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84D3D88A-CE6B-F318-E71F-9B28DA0F5E38}"/>
                    </a:ext>
                  </a:extLst>
                </p14:cNvPr>
                <p14:cNvContentPartPr/>
                <p14:nvPr/>
              </p14:nvContentPartPr>
              <p14:xfrm>
                <a:off x="6093462" y="5536605"/>
                <a:ext cx="120600" cy="11124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84D3D88A-CE6B-F318-E71F-9B28DA0F5E38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6084462" y="5527605"/>
                  <a:ext cx="1382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F529A5B7-CD47-CC37-3EF2-7F0FC802CC7B}"/>
                    </a:ext>
                  </a:extLst>
                </p14:cNvPr>
                <p14:cNvContentPartPr/>
                <p14:nvPr/>
              </p14:nvContentPartPr>
              <p14:xfrm>
                <a:off x="6235302" y="5463165"/>
                <a:ext cx="117000" cy="30960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F529A5B7-CD47-CC37-3EF2-7F0FC802CC7B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6226662" y="5454165"/>
                  <a:ext cx="13464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983798A5-CEE5-0EF1-E0AF-60C1EC877CEA}"/>
                    </a:ext>
                  </a:extLst>
                </p14:cNvPr>
                <p14:cNvContentPartPr/>
                <p14:nvPr/>
              </p14:nvContentPartPr>
              <p14:xfrm>
                <a:off x="6432942" y="5417085"/>
                <a:ext cx="57960" cy="24876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983798A5-CEE5-0EF1-E0AF-60C1EC877CEA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6423942" y="5408085"/>
                  <a:ext cx="756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760829B9-FDA6-D378-9FAA-8382FC3153EA}"/>
                    </a:ext>
                  </a:extLst>
                </p14:cNvPr>
                <p14:cNvContentPartPr/>
                <p14:nvPr/>
              </p14:nvContentPartPr>
              <p14:xfrm>
                <a:off x="6543102" y="5448765"/>
                <a:ext cx="124200" cy="17928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760829B9-FDA6-D378-9FAA-8382FC3153EA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6534462" y="5440125"/>
                  <a:ext cx="1418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791EB978-F48F-E162-086E-E7B91C5287B3}"/>
                    </a:ext>
                  </a:extLst>
                </p14:cNvPr>
                <p14:cNvContentPartPr/>
                <p14:nvPr/>
              </p14:nvContentPartPr>
              <p14:xfrm>
                <a:off x="6696102" y="5570445"/>
                <a:ext cx="81000" cy="9684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791EB978-F48F-E162-086E-E7B91C5287B3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6687462" y="5561445"/>
                  <a:ext cx="986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0F32E24D-E0B1-815A-EE77-79C2F7E82162}"/>
                    </a:ext>
                  </a:extLst>
                </p14:cNvPr>
                <p14:cNvContentPartPr/>
                <p14:nvPr/>
              </p14:nvContentPartPr>
              <p14:xfrm>
                <a:off x="6809862" y="5536605"/>
                <a:ext cx="67680" cy="1440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0F32E24D-E0B1-815A-EE77-79C2F7E82162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6800862" y="5527605"/>
                  <a:ext cx="853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F9179262-6AF9-029A-42C8-069E9F28E3F9}"/>
                    </a:ext>
                  </a:extLst>
                </p14:cNvPr>
                <p14:cNvContentPartPr/>
                <p14:nvPr/>
              </p14:nvContentPartPr>
              <p14:xfrm>
                <a:off x="6869622" y="5474685"/>
                <a:ext cx="225000" cy="21384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F9179262-6AF9-029A-42C8-069E9F28E3F9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6860622" y="5465685"/>
                  <a:ext cx="2426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2BAE741F-368C-2FD4-B9F0-6140C5B220CE}"/>
                    </a:ext>
                  </a:extLst>
                </p14:cNvPr>
                <p14:cNvContentPartPr/>
                <p14:nvPr/>
              </p14:nvContentPartPr>
              <p14:xfrm>
                <a:off x="7101822" y="5566125"/>
                <a:ext cx="64080" cy="9180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2BAE741F-368C-2FD4-B9F0-6140C5B220CE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7093182" y="5557485"/>
                  <a:ext cx="817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6E55613E-DE0A-9CAA-2347-801D142491F1}"/>
                    </a:ext>
                  </a:extLst>
                </p14:cNvPr>
                <p14:cNvContentPartPr/>
                <p14:nvPr/>
              </p14:nvContentPartPr>
              <p14:xfrm>
                <a:off x="7158702" y="5372805"/>
                <a:ext cx="100800" cy="32112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6E55613E-DE0A-9CAA-2347-801D142491F1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7149702" y="5364165"/>
                  <a:ext cx="11844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D1060856-4FC2-9B0D-3340-5FAB0BC785E4}"/>
                    </a:ext>
                  </a:extLst>
                </p14:cNvPr>
                <p14:cNvContentPartPr/>
                <p14:nvPr/>
              </p14:nvContentPartPr>
              <p14:xfrm>
                <a:off x="7295862" y="5353005"/>
                <a:ext cx="64440" cy="25884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D1060856-4FC2-9B0D-3340-5FAB0BC785E4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7286862" y="5344365"/>
                  <a:ext cx="8208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C9AFACBA-4BFF-8300-7F0E-E0B777C99FFD}"/>
                    </a:ext>
                  </a:extLst>
                </p14:cNvPr>
                <p14:cNvContentPartPr/>
                <p14:nvPr/>
              </p14:nvContentPartPr>
              <p14:xfrm>
                <a:off x="7388022" y="5405565"/>
                <a:ext cx="26280" cy="18684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C9AFACBA-4BFF-8300-7F0E-E0B777C99FFD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7379382" y="5396925"/>
                  <a:ext cx="439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BAB96BD2-D93A-F51D-8A26-9422DADEAFE6}"/>
                    </a:ext>
                  </a:extLst>
                </p14:cNvPr>
                <p14:cNvContentPartPr/>
                <p14:nvPr/>
              </p14:nvContentPartPr>
              <p14:xfrm>
                <a:off x="7369302" y="5389365"/>
                <a:ext cx="144000" cy="18072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BAB96BD2-D93A-F51D-8A26-9422DADEAFE6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7360662" y="5380365"/>
                  <a:ext cx="1616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6F1DD599-8825-ECE1-F4A5-3D4EC3AB92A4}"/>
                    </a:ext>
                  </a:extLst>
                </p14:cNvPr>
                <p14:cNvContentPartPr/>
                <p14:nvPr/>
              </p14:nvContentPartPr>
              <p14:xfrm>
                <a:off x="7531302" y="5549925"/>
                <a:ext cx="92880" cy="13140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6F1DD599-8825-ECE1-F4A5-3D4EC3AB92A4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7522662" y="5541285"/>
                  <a:ext cx="1105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214E4F6D-DC3F-8D6D-A964-CBDCE07AF0B9}"/>
                    </a:ext>
                  </a:extLst>
                </p14:cNvPr>
                <p14:cNvContentPartPr/>
                <p14:nvPr/>
              </p14:nvContentPartPr>
              <p14:xfrm>
                <a:off x="7636422" y="5498445"/>
                <a:ext cx="114840" cy="2736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214E4F6D-DC3F-8D6D-A964-CBDCE07AF0B9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7627782" y="5489445"/>
                  <a:ext cx="1324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83DD6535-4E30-7DD7-2522-7A2F769AE960}"/>
                    </a:ext>
                  </a:extLst>
                </p14:cNvPr>
                <p14:cNvContentPartPr/>
                <p14:nvPr/>
              </p14:nvContentPartPr>
              <p14:xfrm>
                <a:off x="7741902" y="5439045"/>
                <a:ext cx="212040" cy="24408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83DD6535-4E30-7DD7-2522-7A2F769AE960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7733262" y="5430405"/>
                  <a:ext cx="22968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0ABF9640-1AAA-094D-6E76-4C179075B732}"/>
                    </a:ext>
                  </a:extLst>
                </p14:cNvPr>
                <p14:cNvContentPartPr/>
                <p14:nvPr/>
              </p14:nvContentPartPr>
              <p14:xfrm>
                <a:off x="7947102" y="5510685"/>
                <a:ext cx="86040" cy="10512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0ABF9640-1AAA-094D-6E76-4C179075B732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7938102" y="5501685"/>
                  <a:ext cx="1036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524A4B60-042D-AB3E-E3E2-C8D2932FC94A}"/>
                    </a:ext>
                  </a:extLst>
                </p14:cNvPr>
                <p14:cNvContentPartPr/>
                <p14:nvPr/>
              </p14:nvContentPartPr>
              <p14:xfrm>
                <a:off x="7990662" y="5352285"/>
                <a:ext cx="141120" cy="36576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524A4B60-042D-AB3E-E3E2-C8D2932FC94A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7982022" y="5343285"/>
                  <a:ext cx="15876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72E0DA2E-3A0E-90D3-4036-BD1BDF674810}"/>
                    </a:ext>
                  </a:extLst>
                </p14:cNvPr>
                <p14:cNvContentPartPr/>
                <p14:nvPr/>
              </p14:nvContentPartPr>
              <p14:xfrm>
                <a:off x="8093622" y="5289645"/>
                <a:ext cx="168480" cy="51624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72E0DA2E-3A0E-90D3-4036-BD1BDF674810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8084982" y="5281005"/>
                  <a:ext cx="186120" cy="53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6FE98951-D2E2-1CE8-6A5A-E9D61FFCB71F}"/>
                    </a:ext>
                  </a:extLst>
                </p14:cNvPr>
                <p14:cNvContentPartPr/>
                <p14:nvPr/>
              </p14:nvContentPartPr>
              <p14:xfrm>
                <a:off x="2700462" y="5525445"/>
                <a:ext cx="281160" cy="35892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6FE98951-D2E2-1CE8-6A5A-E9D61FFCB71F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2691462" y="5516805"/>
                  <a:ext cx="29880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D8026E85-E636-6263-2279-71B77B2461F1}"/>
                    </a:ext>
                  </a:extLst>
                </p14:cNvPr>
                <p14:cNvContentPartPr/>
                <p14:nvPr/>
              </p14:nvContentPartPr>
              <p14:xfrm>
                <a:off x="4953342" y="5464605"/>
                <a:ext cx="254520" cy="39168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D8026E85-E636-6263-2279-71B77B2461F1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4944342" y="5455965"/>
                  <a:ext cx="27216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9DDA8246-D907-EEEC-FBDC-B580A367E519}"/>
                    </a:ext>
                  </a:extLst>
                </p14:cNvPr>
                <p14:cNvContentPartPr/>
                <p14:nvPr/>
              </p14:nvContentPartPr>
              <p14:xfrm>
                <a:off x="207462" y="6310245"/>
                <a:ext cx="151920" cy="3672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9DDA8246-D907-EEEC-FBDC-B580A367E519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98822" y="6301245"/>
                  <a:ext cx="1695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5F726B79-D80A-9710-7450-35B62F85DFA3}"/>
                    </a:ext>
                  </a:extLst>
                </p14:cNvPr>
                <p14:cNvContentPartPr/>
                <p14:nvPr/>
              </p14:nvContentPartPr>
              <p14:xfrm>
                <a:off x="209982" y="6415365"/>
                <a:ext cx="145080" cy="3672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5F726B79-D80A-9710-7450-35B62F85DFA3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201342" y="6406725"/>
                  <a:ext cx="1627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4716004B-CCF8-7350-46F8-8247E770424E}"/>
                    </a:ext>
                  </a:extLst>
                </p14:cNvPr>
                <p14:cNvContentPartPr/>
                <p14:nvPr/>
              </p14:nvContentPartPr>
              <p14:xfrm>
                <a:off x="488982" y="6300165"/>
                <a:ext cx="210960" cy="17676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4716004B-CCF8-7350-46F8-8247E770424E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479982" y="6291525"/>
                  <a:ext cx="2286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510F62C0-5074-CCE6-3719-CE1EFCCE9E9A}"/>
                    </a:ext>
                  </a:extLst>
                </p14:cNvPr>
                <p14:cNvContentPartPr/>
                <p14:nvPr/>
              </p14:nvContentPartPr>
              <p14:xfrm>
                <a:off x="714342" y="6192885"/>
                <a:ext cx="90000" cy="12672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510F62C0-5074-CCE6-3719-CE1EFCCE9E9A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705342" y="6183885"/>
                  <a:ext cx="1076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52983573-FFAA-B34A-5CEE-76383092E2A5}"/>
                    </a:ext>
                  </a:extLst>
                </p14:cNvPr>
                <p14:cNvContentPartPr/>
                <p14:nvPr/>
              </p14:nvContentPartPr>
              <p14:xfrm>
                <a:off x="963102" y="6257685"/>
                <a:ext cx="27720" cy="19872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52983573-FFAA-B34A-5CEE-76383092E2A5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954462" y="6248685"/>
                  <a:ext cx="453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539C86EB-306B-0185-63B0-24E5D6190E64}"/>
                    </a:ext>
                  </a:extLst>
                </p14:cNvPr>
                <p14:cNvContentPartPr/>
                <p14:nvPr/>
              </p14:nvContentPartPr>
              <p14:xfrm>
                <a:off x="964542" y="6259125"/>
                <a:ext cx="169200" cy="9108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539C86EB-306B-0185-63B0-24E5D6190E64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955902" y="6250485"/>
                  <a:ext cx="1868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0DA24D06-9515-4CA1-AAF3-21C7FDDB6D85}"/>
                    </a:ext>
                  </a:extLst>
                </p14:cNvPr>
                <p14:cNvContentPartPr/>
                <p14:nvPr/>
              </p14:nvContentPartPr>
              <p14:xfrm>
                <a:off x="990102" y="6465765"/>
                <a:ext cx="138240" cy="1764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0DA24D06-9515-4CA1-AAF3-21C7FDDB6D85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981462" y="6457125"/>
                  <a:ext cx="1558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ADB94263-CE67-1B4D-AE4F-C2E4E11887E0}"/>
                    </a:ext>
                  </a:extLst>
                </p14:cNvPr>
                <p14:cNvContentPartPr/>
                <p14:nvPr/>
              </p14:nvContentPartPr>
              <p14:xfrm>
                <a:off x="1231662" y="6224205"/>
                <a:ext cx="106200" cy="26784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ADB94263-CE67-1B4D-AE4F-C2E4E11887E0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222662" y="6215565"/>
                  <a:ext cx="12384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769D2CAB-1685-D064-7A9C-0A9E6B29834F}"/>
                    </a:ext>
                  </a:extLst>
                </p14:cNvPr>
                <p14:cNvContentPartPr/>
                <p14:nvPr/>
              </p14:nvContentPartPr>
              <p14:xfrm>
                <a:off x="1398702" y="6283965"/>
                <a:ext cx="51120" cy="16668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769D2CAB-1685-D064-7A9C-0A9E6B29834F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390062" y="6275325"/>
                  <a:ext cx="687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9B266152-8F06-982A-D4E2-27579AF380F3}"/>
                    </a:ext>
                  </a:extLst>
                </p14:cNvPr>
                <p14:cNvContentPartPr/>
                <p14:nvPr/>
              </p14:nvContentPartPr>
              <p14:xfrm>
                <a:off x="1530822" y="6265965"/>
                <a:ext cx="116640" cy="15228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9B266152-8F06-982A-D4E2-27579AF380F3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522182" y="6256965"/>
                  <a:ext cx="1342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49EA6179-DE36-2358-4BB3-A7BB8EAFA8D9}"/>
                    </a:ext>
                  </a:extLst>
                </p14:cNvPr>
                <p14:cNvContentPartPr/>
                <p14:nvPr/>
              </p14:nvContentPartPr>
              <p14:xfrm>
                <a:off x="1679502" y="6384405"/>
                <a:ext cx="94680" cy="8496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49EA6179-DE36-2358-4BB3-A7BB8EAFA8D9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670502" y="6375405"/>
                  <a:ext cx="1123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766B2B47-CCFA-0CAC-A6CE-C83BB058E6A1}"/>
                    </a:ext>
                  </a:extLst>
                </p14:cNvPr>
                <p14:cNvContentPartPr/>
                <p14:nvPr/>
              </p14:nvContentPartPr>
              <p14:xfrm>
                <a:off x="1808742" y="6311685"/>
                <a:ext cx="56520" cy="2592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766B2B47-CCFA-0CAC-A6CE-C83BB058E6A1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799742" y="6303045"/>
                  <a:ext cx="741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0D366552-9CF7-A67D-CA57-6CDBB32C9957}"/>
                    </a:ext>
                  </a:extLst>
                </p14:cNvPr>
                <p14:cNvContentPartPr/>
                <p14:nvPr/>
              </p14:nvContentPartPr>
              <p14:xfrm>
                <a:off x="1901262" y="6281085"/>
                <a:ext cx="199080" cy="19008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0D366552-9CF7-A67D-CA57-6CDBB32C9957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892622" y="6272085"/>
                  <a:ext cx="2167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AC3A756A-C1F1-29C6-1D06-234B719F42F2}"/>
                    </a:ext>
                  </a:extLst>
                </p14:cNvPr>
                <p14:cNvContentPartPr/>
                <p14:nvPr/>
              </p14:nvContentPartPr>
              <p14:xfrm>
                <a:off x="2103582" y="6403125"/>
                <a:ext cx="78120" cy="8280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AC3A756A-C1F1-29C6-1D06-234B719F42F2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2094582" y="6394125"/>
                  <a:ext cx="957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94559B6F-B2A9-3450-F8CE-19302F0E1CA3}"/>
                    </a:ext>
                  </a:extLst>
                </p14:cNvPr>
                <p14:cNvContentPartPr/>
                <p14:nvPr/>
              </p14:nvContentPartPr>
              <p14:xfrm>
                <a:off x="2180622" y="6270645"/>
                <a:ext cx="89640" cy="22896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94559B6F-B2A9-3450-F8CE-19302F0E1CA3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2171622" y="6261645"/>
                  <a:ext cx="1072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5D9DB82B-A6F3-C3B5-D238-355DC3473269}"/>
                    </a:ext>
                  </a:extLst>
                </p14:cNvPr>
                <p14:cNvContentPartPr/>
                <p14:nvPr/>
              </p14:nvContentPartPr>
              <p14:xfrm>
                <a:off x="2281422" y="6187485"/>
                <a:ext cx="105840" cy="10008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5D9DB82B-A6F3-C3B5-D238-355DC3473269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2272422" y="6178485"/>
                  <a:ext cx="1234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550F4413-3442-195E-F2F8-F90549A789E7}"/>
                    </a:ext>
                  </a:extLst>
                </p14:cNvPr>
                <p14:cNvContentPartPr/>
                <p14:nvPr/>
              </p14:nvContentPartPr>
              <p14:xfrm>
                <a:off x="2375742" y="6157605"/>
                <a:ext cx="110880" cy="35172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550F4413-3442-195E-F2F8-F90549A789E7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2367102" y="6148965"/>
                  <a:ext cx="12852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1574A39B-3CC9-A8B7-5490-0429373E284B}"/>
                    </a:ext>
                  </a:extLst>
                </p14:cNvPr>
                <p14:cNvContentPartPr/>
                <p14:nvPr/>
              </p14:nvContentPartPr>
              <p14:xfrm>
                <a:off x="2705862" y="6272805"/>
                <a:ext cx="11160" cy="15552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1574A39B-3CC9-A8B7-5490-0429373E284B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2697222" y="6263805"/>
                  <a:ext cx="288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47E3AC54-9C5B-D247-0023-1AA4234C0F97}"/>
                    </a:ext>
                  </a:extLst>
                </p14:cNvPr>
                <p14:cNvContentPartPr/>
                <p14:nvPr/>
              </p14:nvContentPartPr>
              <p14:xfrm>
                <a:off x="2667342" y="6335805"/>
                <a:ext cx="98640" cy="2736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47E3AC54-9C5B-D247-0023-1AA4234C0F97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2658702" y="6326805"/>
                  <a:ext cx="1162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D909C535-0790-7432-6C30-8ECEBCBD6715}"/>
                    </a:ext>
                  </a:extLst>
                </p14:cNvPr>
                <p14:cNvContentPartPr/>
                <p14:nvPr/>
              </p14:nvContentPartPr>
              <p14:xfrm>
                <a:off x="2902422" y="6250125"/>
                <a:ext cx="113040" cy="13464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D909C535-0790-7432-6C30-8ECEBCBD6715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2893422" y="6241485"/>
                  <a:ext cx="1306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451E62CF-468B-0EA6-58C7-37B917A359C0}"/>
                    </a:ext>
                  </a:extLst>
                </p14:cNvPr>
                <p14:cNvContentPartPr/>
                <p14:nvPr/>
              </p14:nvContentPartPr>
              <p14:xfrm>
                <a:off x="3116262" y="6298725"/>
                <a:ext cx="83520" cy="2232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451E62CF-468B-0EA6-58C7-37B917A359C0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3107262" y="6290085"/>
                  <a:ext cx="1011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3F7A23E3-3E87-69D4-58EC-87262CB5A5F5}"/>
                    </a:ext>
                  </a:extLst>
                </p14:cNvPr>
                <p14:cNvContentPartPr/>
                <p14:nvPr/>
              </p14:nvContentPartPr>
              <p14:xfrm>
                <a:off x="3242622" y="6245085"/>
                <a:ext cx="123120" cy="12312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3F7A23E3-3E87-69D4-58EC-87262CB5A5F5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3233982" y="6236445"/>
                  <a:ext cx="1407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68FD2100-7370-A0DF-011C-2BAD136228B5}"/>
                    </a:ext>
                  </a:extLst>
                </p14:cNvPr>
                <p14:cNvContentPartPr/>
                <p14:nvPr/>
              </p14:nvContentPartPr>
              <p14:xfrm>
                <a:off x="3296262" y="6197205"/>
                <a:ext cx="138960" cy="26388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68FD2100-7370-A0DF-011C-2BAD136228B5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3287622" y="6188205"/>
                  <a:ext cx="1566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1116063D-6A6A-73D6-EFD0-CB0AC7AE94D1}"/>
                    </a:ext>
                  </a:extLst>
                </p14:cNvPr>
                <p14:cNvContentPartPr/>
                <p14:nvPr/>
              </p14:nvContentPartPr>
              <p14:xfrm>
                <a:off x="2906382" y="6147165"/>
                <a:ext cx="92520" cy="33084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1116063D-6A6A-73D6-EFD0-CB0AC7AE94D1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2897742" y="6138525"/>
                  <a:ext cx="11016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CE34BD15-CBE6-9927-0CA4-FB980110F461}"/>
                    </a:ext>
                  </a:extLst>
                </p14:cNvPr>
                <p14:cNvContentPartPr/>
                <p14:nvPr/>
              </p14:nvContentPartPr>
              <p14:xfrm>
                <a:off x="3447462" y="6072285"/>
                <a:ext cx="87120" cy="16416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CE34BD15-CBE6-9927-0CA4-FB980110F461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3438822" y="6063285"/>
                  <a:ext cx="1047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49C1D5E5-BD3A-9461-F6B2-7801AC531743}"/>
                    </a:ext>
                  </a:extLst>
                </p14:cNvPr>
                <p14:cNvContentPartPr/>
                <p14:nvPr/>
              </p14:nvContentPartPr>
              <p14:xfrm>
                <a:off x="3628542" y="6151125"/>
                <a:ext cx="89280" cy="25956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49C1D5E5-BD3A-9461-F6B2-7801AC531743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3619542" y="6142485"/>
                  <a:ext cx="10692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604EF37A-2FBD-6ABA-E5B0-870A79454545}"/>
                    </a:ext>
                  </a:extLst>
                </p14:cNvPr>
                <p14:cNvContentPartPr/>
                <p14:nvPr/>
              </p14:nvContentPartPr>
              <p14:xfrm>
                <a:off x="3834822" y="6236085"/>
                <a:ext cx="30960" cy="14292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604EF37A-2FBD-6ABA-E5B0-870A79454545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3825822" y="6227445"/>
                  <a:ext cx="486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E6A7B0FB-D51D-0234-B206-B828FB4F7127}"/>
                    </a:ext>
                  </a:extLst>
                </p14:cNvPr>
                <p14:cNvContentPartPr/>
                <p14:nvPr/>
              </p14:nvContentPartPr>
              <p14:xfrm>
                <a:off x="3794142" y="6224925"/>
                <a:ext cx="155520" cy="14328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E6A7B0FB-D51D-0234-B206-B828FB4F7127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3785502" y="6215925"/>
                  <a:ext cx="1731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52C52AA7-8B51-DC34-3280-98B5EC27194D}"/>
                    </a:ext>
                  </a:extLst>
                </p14:cNvPr>
                <p14:cNvContentPartPr/>
                <p14:nvPr/>
              </p14:nvContentPartPr>
              <p14:xfrm>
                <a:off x="3521982" y="6193605"/>
                <a:ext cx="57600" cy="20880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52C52AA7-8B51-DC34-3280-98B5EC27194D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3513342" y="6184605"/>
                  <a:ext cx="752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553A8DCA-021A-B65E-4DEB-714AAEDDC5E7}"/>
                    </a:ext>
                  </a:extLst>
                </p14:cNvPr>
                <p14:cNvContentPartPr/>
                <p14:nvPr/>
              </p14:nvContentPartPr>
              <p14:xfrm>
                <a:off x="3507942" y="6181365"/>
                <a:ext cx="125280" cy="14184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553A8DCA-021A-B65E-4DEB-714AAEDDC5E7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3498942" y="6172725"/>
                  <a:ext cx="1429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E12397ED-125C-2945-A0DF-2652C4BC00BC}"/>
                    </a:ext>
                  </a:extLst>
                </p14:cNvPr>
                <p14:cNvContentPartPr/>
                <p14:nvPr/>
              </p14:nvContentPartPr>
              <p14:xfrm>
                <a:off x="3495342" y="6426885"/>
                <a:ext cx="108720" cy="3924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E12397ED-125C-2945-A0DF-2652C4BC00BC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3486342" y="6417885"/>
                  <a:ext cx="1263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8FABE5B2-D382-E32A-4020-DC1CA8A1BB7C}"/>
                    </a:ext>
                  </a:extLst>
                </p14:cNvPr>
                <p14:cNvContentPartPr/>
                <p14:nvPr/>
              </p14:nvContentPartPr>
              <p14:xfrm>
                <a:off x="3710622" y="6166605"/>
                <a:ext cx="91800" cy="26028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8FABE5B2-D382-E32A-4020-DC1CA8A1BB7C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3701982" y="6157965"/>
                  <a:ext cx="10944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DD11BA68-50C2-BD6B-35ED-F1EEA199DE3E}"/>
                    </a:ext>
                  </a:extLst>
                </p14:cNvPr>
                <p14:cNvContentPartPr/>
                <p14:nvPr/>
              </p14:nvContentPartPr>
              <p14:xfrm>
                <a:off x="3970902" y="6331125"/>
                <a:ext cx="121680" cy="15228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DD11BA68-50C2-BD6B-35ED-F1EEA199DE3E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3961902" y="6322125"/>
                  <a:ext cx="1393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31C9A4DF-0109-4782-0290-8CEA5ABC770A}"/>
                    </a:ext>
                  </a:extLst>
                </p14:cNvPr>
                <p14:cNvContentPartPr/>
                <p14:nvPr/>
              </p14:nvContentPartPr>
              <p14:xfrm>
                <a:off x="4120302" y="6278565"/>
                <a:ext cx="57600" cy="1476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31C9A4DF-0109-4782-0290-8CEA5ABC770A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4111302" y="6269565"/>
                  <a:ext cx="752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83F49A2E-3189-762B-E18D-3F414846F851}"/>
                    </a:ext>
                  </a:extLst>
                </p14:cNvPr>
                <p14:cNvContentPartPr/>
                <p14:nvPr/>
              </p14:nvContentPartPr>
              <p14:xfrm>
                <a:off x="4176462" y="6265245"/>
                <a:ext cx="216720" cy="23040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83F49A2E-3189-762B-E18D-3F414846F851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4167462" y="6256245"/>
                  <a:ext cx="2343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9CA2B17A-5DC5-D72C-8E4E-280F30E50898}"/>
                    </a:ext>
                  </a:extLst>
                </p14:cNvPr>
                <p14:cNvContentPartPr/>
                <p14:nvPr/>
              </p14:nvContentPartPr>
              <p14:xfrm>
                <a:off x="4400382" y="6331125"/>
                <a:ext cx="83520" cy="10656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9CA2B17A-5DC5-D72C-8E4E-280F30E50898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4391382" y="6322125"/>
                  <a:ext cx="1011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089D67F9-A041-4DB5-8EA3-78A6E51CE19C}"/>
                    </a:ext>
                  </a:extLst>
                </p14:cNvPr>
                <p14:cNvContentPartPr/>
                <p14:nvPr/>
              </p14:nvContentPartPr>
              <p14:xfrm>
                <a:off x="4455462" y="6197565"/>
                <a:ext cx="110160" cy="23796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089D67F9-A041-4DB5-8EA3-78A6E51CE19C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4446822" y="6188925"/>
                  <a:ext cx="1278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2AF09667-07B9-695C-403D-718ADE5435A7}"/>
                    </a:ext>
                  </a:extLst>
                </p14:cNvPr>
                <p14:cNvContentPartPr/>
                <p14:nvPr/>
              </p14:nvContentPartPr>
              <p14:xfrm>
                <a:off x="4574622" y="6065805"/>
                <a:ext cx="86760" cy="14112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2AF09667-07B9-695C-403D-718ADE5435A7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4565982" y="6057165"/>
                  <a:ext cx="1044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02D5229C-C119-0F3D-28A9-8900EC7DA3EE}"/>
                    </a:ext>
                  </a:extLst>
                </p14:cNvPr>
                <p14:cNvContentPartPr/>
                <p14:nvPr/>
              </p14:nvContentPartPr>
              <p14:xfrm>
                <a:off x="4674342" y="6092445"/>
                <a:ext cx="92160" cy="36108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02D5229C-C119-0F3D-28A9-8900EC7DA3EE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4665342" y="6083805"/>
                  <a:ext cx="10980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97861018-B899-B250-507B-762E30F8EC4C}"/>
                    </a:ext>
                  </a:extLst>
                </p14:cNvPr>
                <p14:cNvContentPartPr/>
                <p14:nvPr/>
              </p14:nvContentPartPr>
              <p14:xfrm>
                <a:off x="4917342" y="6176325"/>
                <a:ext cx="15480" cy="15984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97861018-B899-B250-507B-762E30F8EC4C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4908702" y="6167685"/>
                  <a:ext cx="331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6CD0AB4D-2E1F-AA65-4ED5-D5FC012706BF}"/>
                    </a:ext>
                  </a:extLst>
                </p14:cNvPr>
                <p14:cNvContentPartPr/>
                <p14:nvPr/>
              </p14:nvContentPartPr>
              <p14:xfrm>
                <a:off x="4874862" y="6235725"/>
                <a:ext cx="140400" cy="1440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6CD0AB4D-2E1F-AA65-4ED5-D5FC012706BF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4865862" y="6227085"/>
                  <a:ext cx="1580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3188CB0B-41FB-309A-9C5A-2E6CBCEBEAD3}"/>
                    </a:ext>
                  </a:extLst>
                </p14:cNvPr>
                <p14:cNvContentPartPr/>
                <p14:nvPr/>
              </p14:nvContentPartPr>
              <p14:xfrm>
                <a:off x="5089782" y="6109725"/>
                <a:ext cx="119520" cy="21240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3188CB0B-41FB-309A-9C5A-2E6CBCEBEAD3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5081142" y="6101085"/>
                  <a:ext cx="1371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AF5249DA-F86E-BB13-3A57-C62B0B9F4BEE}"/>
                    </a:ext>
                  </a:extLst>
                </p14:cNvPr>
                <p14:cNvContentPartPr/>
                <p14:nvPr/>
              </p14:nvContentPartPr>
              <p14:xfrm>
                <a:off x="5284182" y="6163725"/>
                <a:ext cx="149040" cy="11160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AF5249DA-F86E-BB13-3A57-C62B0B9F4BEE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5275182" y="6155085"/>
                  <a:ext cx="1666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AF662005-D21D-9DA5-9C29-D070D57647D4}"/>
                    </a:ext>
                  </a:extLst>
                </p14:cNvPr>
                <p14:cNvContentPartPr/>
                <p14:nvPr/>
              </p14:nvContentPartPr>
              <p14:xfrm>
                <a:off x="5532942" y="6036645"/>
                <a:ext cx="48960" cy="23472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AF662005-D21D-9DA5-9C29-D070D57647D4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5523942" y="6028005"/>
                  <a:ext cx="666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02F73696-60D9-E1EF-8B95-F3A9C77F7CF5}"/>
                    </a:ext>
                  </a:extLst>
                </p14:cNvPr>
                <p14:cNvContentPartPr/>
                <p14:nvPr/>
              </p14:nvContentPartPr>
              <p14:xfrm>
                <a:off x="5632302" y="6096045"/>
                <a:ext cx="108360" cy="13680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02F73696-60D9-E1EF-8B95-F3A9C77F7CF5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5623662" y="6087045"/>
                  <a:ext cx="1260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F6724CB5-0818-F644-6279-C1B76FC3053A}"/>
                    </a:ext>
                  </a:extLst>
                </p14:cNvPr>
                <p14:cNvContentPartPr/>
                <p14:nvPr/>
              </p14:nvContentPartPr>
              <p14:xfrm>
                <a:off x="5828142" y="6120525"/>
                <a:ext cx="85320" cy="3996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F6724CB5-0818-F644-6279-C1B76FC3053A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5819142" y="6111885"/>
                  <a:ext cx="1029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37FF77CB-E408-2E42-3C9F-9FBE02427898}"/>
                    </a:ext>
                  </a:extLst>
                </p14:cNvPr>
                <p14:cNvContentPartPr/>
                <p14:nvPr/>
              </p14:nvContentPartPr>
              <p14:xfrm>
                <a:off x="5955582" y="6062925"/>
                <a:ext cx="104760" cy="16848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37FF77CB-E408-2E42-3C9F-9FBE02427898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5946582" y="6053925"/>
                  <a:ext cx="1224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391CCC8D-80B7-2D05-4C72-3BCE77DE6B74}"/>
                    </a:ext>
                  </a:extLst>
                </p14:cNvPr>
                <p14:cNvContentPartPr/>
                <p14:nvPr/>
              </p14:nvContentPartPr>
              <p14:xfrm>
                <a:off x="6094182" y="5992725"/>
                <a:ext cx="82080" cy="30276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391CCC8D-80B7-2D05-4C72-3BCE77DE6B74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6085542" y="5983725"/>
                  <a:ext cx="9972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041976B1-4810-8604-3A84-A93369CB3F70}"/>
                    </a:ext>
                  </a:extLst>
                </p14:cNvPr>
                <p14:cNvContentPartPr/>
                <p14:nvPr/>
              </p14:nvContentPartPr>
              <p14:xfrm>
                <a:off x="6330702" y="6031245"/>
                <a:ext cx="20520" cy="19440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041976B1-4810-8604-3A84-A93369CB3F70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6322062" y="6022605"/>
                  <a:ext cx="381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5E09C5E0-0AB6-DCF7-611B-98E9FCF9AAF3}"/>
                    </a:ext>
                  </a:extLst>
                </p14:cNvPr>
                <p14:cNvContentPartPr/>
                <p14:nvPr/>
              </p14:nvContentPartPr>
              <p14:xfrm>
                <a:off x="6331782" y="6003885"/>
                <a:ext cx="155520" cy="11556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5E09C5E0-0AB6-DCF7-611B-98E9FCF9AAF3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6322782" y="5995245"/>
                  <a:ext cx="1731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2500846C-BDD5-3C93-892C-CDF0A98EF9B9}"/>
                    </a:ext>
                  </a:extLst>
                </p14:cNvPr>
                <p14:cNvContentPartPr/>
                <p14:nvPr/>
              </p14:nvContentPartPr>
              <p14:xfrm>
                <a:off x="6337902" y="6233565"/>
                <a:ext cx="120600" cy="3060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2500846C-BDD5-3C93-892C-CDF0A98EF9B9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6329262" y="6224925"/>
                  <a:ext cx="1382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EC73DA2C-D1B0-B535-4FCB-54D36CA458D1}"/>
                    </a:ext>
                  </a:extLst>
                </p14:cNvPr>
                <p14:cNvContentPartPr/>
                <p14:nvPr/>
              </p14:nvContentPartPr>
              <p14:xfrm>
                <a:off x="6606462" y="5935845"/>
                <a:ext cx="81360" cy="30600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EC73DA2C-D1B0-B535-4FCB-54D36CA458D1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6597462" y="5926845"/>
                  <a:ext cx="9900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BAACBD93-94F6-9541-7957-83E32862F86C}"/>
                    </a:ext>
                  </a:extLst>
                </p14:cNvPr>
                <p14:cNvContentPartPr/>
                <p14:nvPr/>
              </p14:nvContentPartPr>
              <p14:xfrm>
                <a:off x="6786102" y="6004605"/>
                <a:ext cx="30960" cy="15516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BAACBD93-94F6-9541-7957-83E32862F86C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6777462" y="5995605"/>
                  <a:ext cx="486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0925D4B0-3460-A8E8-AB47-48AD7384D866}"/>
                    </a:ext>
                  </a:extLst>
                </p14:cNvPr>
                <p14:cNvContentPartPr/>
                <p14:nvPr/>
              </p14:nvContentPartPr>
              <p14:xfrm>
                <a:off x="6755142" y="5988765"/>
                <a:ext cx="134280" cy="14220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0925D4B0-3460-A8E8-AB47-48AD7384D866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6746142" y="5979765"/>
                  <a:ext cx="1519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428576C0-DFB9-45AD-7E89-177C18A7117C}"/>
                    </a:ext>
                  </a:extLst>
                </p14:cNvPr>
                <p14:cNvContentPartPr/>
                <p14:nvPr/>
              </p14:nvContentPartPr>
              <p14:xfrm>
                <a:off x="6917142" y="6094245"/>
                <a:ext cx="79560" cy="11952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428576C0-DFB9-45AD-7E89-177C18A7117C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6908502" y="6085245"/>
                  <a:ext cx="972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BC1FB63D-E84B-EEE5-B23E-3EA6580F65A4}"/>
                    </a:ext>
                  </a:extLst>
                </p14:cNvPr>
                <p14:cNvContentPartPr/>
                <p14:nvPr/>
              </p14:nvContentPartPr>
              <p14:xfrm>
                <a:off x="7117302" y="6073365"/>
                <a:ext cx="85680" cy="1584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BC1FB63D-E84B-EEE5-B23E-3EA6580F65A4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7108662" y="6064365"/>
                  <a:ext cx="1033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1EDE00D2-06D0-EAB8-4C04-2B7676258F81}"/>
                    </a:ext>
                  </a:extLst>
                </p14:cNvPr>
                <p14:cNvContentPartPr/>
                <p14:nvPr/>
              </p14:nvContentPartPr>
              <p14:xfrm>
                <a:off x="7141782" y="6048525"/>
                <a:ext cx="194400" cy="21924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1EDE00D2-06D0-EAB8-4C04-2B7676258F81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7133142" y="6039525"/>
                  <a:ext cx="2120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F046C657-EED4-D507-5123-A7D58D8158EA}"/>
                    </a:ext>
                  </a:extLst>
                </p14:cNvPr>
                <p14:cNvContentPartPr/>
                <p14:nvPr/>
              </p14:nvContentPartPr>
              <p14:xfrm>
                <a:off x="7366422" y="6112245"/>
                <a:ext cx="61920" cy="11520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F046C657-EED4-D507-5123-A7D58D8158EA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7357422" y="6103605"/>
                  <a:ext cx="795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45D19712-9F1D-B85A-98A4-8F69E96E9B20}"/>
                    </a:ext>
                  </a:extLst>
                </p14:cNvPr>
                <p14:cNvContentPartPr/>
                <p14:nvPr/>
              </p14:nvContentPartPr>
              <p14:xfrm>
                <a:off x="6522582" y="5868165"/>
                <a:ext cx="125280" cy="49536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45D19712-9F1D-B85A-98A4-8F69E96E9B20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6513942" y="5859525"/>
                  <a:ext cx="142920" cy="51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9E27C6B6-8333-708B-F7DD-C73E5211D959}"/>
                    </a:ext>
                  </a:extLst>
                </p14:cNvPr>
                <p14:cNvContentPartPr/>
                <p14:nvPr/>
              </p14:nvContentPartPr>
              <p14:xfrm>
                <a:off x="7418262" y="5961045"/>
                <a:ext cx="86400" cy="31860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9E27C6B6-8333-708B-F7DD-C73E5211D959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7409622" y="5952405"/>
                  <a:ext cx="10404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8F5B7F11-0167-6B82-6636-1E1DE8E3A105}"/>
                    </a:ext>
                  </a:extLst>
                </p14:cNvPr>
                <p14:cNvContentPartPr/>
                <p14:nvPr/>
              </p14:nvContentPartPr>
              <p14:xfrm>
                <a:off x="7551822" y="5929725"/>
                <a:ext cx="78840" cy="26460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8F5B7F11-0167-6B82-6636-1E1DE8E3A105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7542822" y="5920725"/>
                  <a:ext cx="9648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CDB5EBED-0890-A367-209F-0F18A39D7EF4}"/>
                    </a:ext>
                  </a:extLst>
                </p14:cNvPr>
                <p14:cNvContentPartPr/>
                <p14:nvPr/>
              </p14:nvContentPartPr>
              <p14:xfrm>
                <a:off x="7668462" y="5997405"/>
                <a:ext cx="18000" cy="12636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CDB5EBED-0890-A367-209F-0F18A39D7EF4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7659462" y="5988405"/>
                  <a:ext cx="356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19F6540F-F175-0F40-B2B9-B4EE802E0F60}"/>
                    </a:ext>
                  </a:extLst>
                </p14:cNvPr>
                <p14:cNvContentPartPr/>
                <p14:nvPr/>
              </p14:nvContentPartPr>
              <p14:xfrm>
                <a:off x="7638582" y="5967885"/>
                <a:ext cx="139320" cy="180720"/>
              </p14:xfrm>
            </p:contentPart>
          </mc:Choice>
          <mc:Fallback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19F6540F-F175-0F40-B2B9-B4EE802E0F60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7629942" y="5958885"/>
                  <a:ext cx="1569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0B1181A7-B457-6AA5-21BD-1E3E22D3C6BA}"/>
                    </a:ext>
                  </a:extLst>
                </p14:cNvPr>
                <p14:cNvContentPartPr/>
                <p14:nvPr/>
              </p14:nvContentPartPr>
              <p14:xfrm>
                <a:off x="7794462" y="6031245"/>
                <a:ext cx="210240" cy="20520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0B1181A7-B457-6AA5-21BD-1E3E22D3C6BA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7785462" y="6022245"/>
                  <a:ext cx="2278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2605142B-DB09-CDD8-905F-9C8C6C57BC06}"/>
                    </a:ext>
                  </a:extLst>
                </p14:cNvPr>
                <p14:cNvContentPartPr/>
                <p14:nvPr/>
              </p14:nvContentPartPr>
              <p14:xfrm>
                <a:off x="8007222" y="5990565"/>
                <a:ext cx="215640" cy="24480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2605142B-DB09-CDD8-905F-9C8C6C57BC06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7998222" y="5981565"/>
                  <a:ext cx="2332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A564FC73-CFAA-12D0-F57C-946DC621BE74}"/>
                    </a:ext>
                  </a:extLst>
                </p14:cNvPr>
                <p14:cNvContentPartPr/>
                <p14:nvPr/>
              </p14:nvContentPartPr>
              <p14:xfrm>
                <a:off x="8212782" y="6064725"/>
                <a:ext cx="74520" cy="12780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A564FC73-CFAA-12D0-F57C-946DC621BE74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8204142" y="6055725"/>
                  <a:ext cx="921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BD489DD3-B3B4-6712-1B73-7D285FC0147D}"/>
                    </a:ext>
                  </a:extLst>
                </p14:cNvPr>
                <p14:cNvContentPartPr/>
                <p14:nvPr/>
              </p14:nvContentPartPr>
              <p14:xfrm>
                <a:off x="8325102" y="5899485"/>
                <a:ext cx="88200" cy="31752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BD489DD3-B3B4-6712-1B73-7D285FC0147D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8316102" y="5890485"/>
                  <a:ext cx="10584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83B19BFF-6712-6390-3F1A-8A60BA80E7F9}"/>
                    </a:ext>
                  </a:extLst>
                </p14:cNvPr>
                <p14:cNvContentPartPr/>
                <p14:nvPr/>
              </p14:nvContentPartPr>
              <p14:xfrm>
                <a:off x="8389902" y="5805165"/>
                <a:ext cx="153000" cy="46728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83B19BFF-6712-6390-3F1A-8A60BA80E7F9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8381262" y="5796165"/>
                  <a:ext cx="170640" cy="48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01B5483E-6480-B4E9-0325-41EA0BBEFF21}"/>
                    </a:ext>
                  </a:extLst>
                </p14:cNvPr>
                <p14:cNvContentPartPr/>
                <p14:nvPr/>
              </p14:nvContentPartPr>
              <p14:xfrm>
                <a:off x="1062462" y="6053205"/>
                <a:ext cx="1319760" cy="9648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01B5483E-6480-B4E9-0325-41EA0BBEFF21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1053822" y="6044205"/>
                  <a:ext cx="13374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8D958A73-FDDC-7315-5DE9-F0DB33EA7DBB}"/>
                    </a:ext>
                  </a:extLst>
                </p14:cNvPr>
                <p14:cNvContentPartPr/>
                <p14:nvPr/>
              </p14:nvContentPartPr>
              <p14:xfrm>
                <a:off x="1248942" y="5905965"/>
                <a:ext cx="148680" cy="15336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8D958A73-FDDC-7315-5DE9-F0DB33EA7DBB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1239942" y="5897325"/>
                  <a:ext cx="1663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48DB63CE-ED88-9734-34EB-B9548C2259F8}"/>
                    </a:ext>
                  </a:extLst>
                </p14:cNvPr>
                <p14:cNvContentPartPr/>
                <p14:nvPr/>
              </p14:nvContentPartPr>
              <p14:xfrm>
                <a:off x="1449462" y="6013965"/>
                <a:ext cx="74880" cy="9360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48DB63CE-ED88-9734-34EB-B9548C2259F8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1440462" y="6005325"/>
                  <a:ext cx="925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55DD0B50-3834-3BD2-9F9E-C63BB5CD0546}"/>
                    </a:ext>
                  </a:extLst>
                </p14:cNvPr>
                <p14:cNvContentPartPr/>
                <p14:nvPr/>
              </p14:nvContentPartPr>
              <p14:xfrm>
                <a:off x="1388262" y="5832165"/>
                <a:ext cx="112320" cy="10404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55DD0B50-3834-3BD2-9F9E-C63BB5CD0546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1379262" y="5823525"/>
                  <a:ext cx="1299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5A195D15-B1F6-DD4E-0C5C-49E2A115E69D}"/>
                    </a:ext>
                  </a:extLst>
                </p14:cNvPr>
                <p14:cNvContentPartPr/>
                <p14:nvPr/>
              </p14:nvContentPartPr>
              <p14:xfrm>
                <a:off x="3622422" y="5995605"/>
                <a:ext cx="996120" cy="55440"/>
              </p14:xfrm>
            </p:contentPart>
          </mc:Choice>
          <mc:Fallback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5A195D15-B1F6-DD4E-0C5C-49E2A115E69D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3613422" y="5986965"/>
                  <a:ext cx="10137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E15C1971-1B9B-B7F0-E3AA-A00752186B4B}"/>
                    </a:ext>
                  </a:extLst>
                </p14:cNvPr>
                <p14:cNvContentPartPr/>
                <p14:nvPr/>
              </p14:nvContentPartPr>
              <p14:xfrm>
                <a:off x="3950382" y="5849085"/>
                <a:ext cx="162360" cy="16956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E15C1971-1B9B-B7F0-E3AA-A00752186B4B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3941742" y="5840085"/>
                  <a:ext cx="1800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C2CB267C-66D3-B221-3EC7-6BAE802CE91B}"/>
                    </a:ext>
                  </a:extLst>
                </p14:cNvPr>
                <p14:cNvContentPartPr/>
                <p14:nvPr/>
              </p14:nvContentPartPr>
              <p14:xfrm>
                <a:off x="4133262" y="5980485"/>
                <a:ext cx="83520" cy="74880"/>
              </p14:xfrm>
            </p:contentPart>
          </mc:Choice>
          <mc:Fallback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C2CB267C-66D3-B221-3EC7-6BAE802CE91B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4124262" y="5971845"/>
                  <a:ext cx="1011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0F2E60E2-AF61-F8C8-7EC0-140037691695}"/>
                    </a:ext>
                  </a:extLst>
                </p14:cNvPr>
                <p14:cNvContentPartPr/>
                <p14:nvPr/>
              </p14:nvContentPartPr>
              <p14:xfrm>
                <a:off x="4167822" y="5791485"/>
                <a:ext cx="118080" cy="8244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0F2E60E2-AF61-F8C8-7EC0-140037691695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4158822" y="5782485"/>
                  <a:ext cx="1357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A20A44FA-E438-FE17-129A-467C51148ACF}"/>
                    </a:ext>
                  </a:extLst>
                </p14:cNvPr>
                <p14:cNvContentPartPr/>
                <p14:nvPr/>
              </p14:nvContentPartPr>
              <p14:xfrm>
                <a:off x="6338982" y="6314565"/>
                <a:ext cx="1984320" cy="14256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A20A44FA-E438-FE17-129A-467C51148ACF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6329982" y="6305565"/>
                  <a:ext cx="20019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12D6C453-7812-E339-8CE1-C479011ACF87}"/>
                    </a:ext>
                  </a:extLst>
                </p14:cNvPr>
                <p14:cNvContentPartPr/>
                <p14:nvPr/>
              </p14:nvContentPartPr>
              <p14:xfrm>
                <a:off x="6938022" y="6467205"/>
                <a:ext cx="96120" cy="200160"/>
              </p14:xfrm>
            </p:contentPart>
          </mc:Choice>
          <mc:Fallback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12D6C453-7812-E339-8CE1-C479011ACF87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6929022" y="6458205"/>
                  <a:ext cx="1137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DCBF8D42-6CFF-36B4-A04B-E04127067CBD}"/>
                    </a:ext>
                  </a:extLst>
                </p14:cNvPr>
                <p14:cNvContentPartPr/>
                <p14:nvPr/>
              </p14:nvContentPartPr>
              <p14:xfrm>
                <a:off x="7090302" y="6496365"/>
                <a:ext cx="78480" cy="11016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DCBF8D42-6CFF-36B4-A04B-E04127067CBD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7081302" y="6487365"/>
                  <a:ext cx="961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1E439E35-C6E4-FC2C-3DB3-FB1719EC3FB9}"/>
                    </a:ext>
                  </a:extLst>
                </p14:cNvPr>
                <p14:cNvContentPartPr/>
                <p14:nvPr/>
              </p14:nvContentPartPr>
              <p14:xfrm>
                <a:off x="7241502" y="6477285"/>
                <a:ext cx="102600" cy="109080"/>
              </p14:xfrm>
            </p:contentPart>
          </mc:Choice>
          <mc:Fallback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1E439E35-C6E4-FC2C-3DB3-FB1719EC3FB9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7232502" y="6468645"/>
                  <a:ext cx="1202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3D194358-4240-4F7E-E84D-A661F9C78FB5}"/>
                    </a:ext>
                  </a:extLst>
                </p14:cNvPr>
                <p14:cNvContentPartPr/>
                <p14:nvPr/>
              </p14:nvContentPartPr>
              <p14:xfrm>
                <a:off x="7457142" y="6413565"/>
                <a:ext cx="83520" cy="182520"/>
              </p14:xfrm>
            </p:contentPart>
          </mc:Choice>
          <mc:Fallback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3D194358-4240-4F7E-E84D-A661F9C78FB5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7448142" y="6404565"/>
                  <a:ext cx="1011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9809646C-9A44-1856-2855-607699CB4CD0}"/>
                    </a:ext>
                  </a:extLst>
                </p14:cNvPr>
                <p14:cNvContentPartPr/>
                <p14:nvPr/>
              </p14:nvContentPartPr>
              <p14:xfrm>
                <a:off x="7599702" y="6448125"/>
                <a:ext cx="21600" cy="12780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9809646C-9A44-1856-2855-607699CB4CD0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7590702" y="6439485"/>
                  <a:ext cx="392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C709AB4D-8BB3-1278-69DD-A4597B211A4C}"/>
                    </a:ext>
                  </a:extLst>
                </p14:cNvPr>
                <p14:cNvContentPartPr/>
                <p14:nvPr/>
              </p14:nvContentPartPr>
              <p14:xfrm>
                <a:off x="7573422" y="6427965"/>
                <a:ext cx="133200" cy="11592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C709AB4D-8BB3-1278-69DD-A4597B211A4C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7564782" y="6418965"/>
                  <a:ext cx="1508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EF637E09-1982-B397-00A6-0382D25D31BC}"/>
                    </a:ext>
                  </a:extLst>
                </p14:cNvPr>
                <p14:cNvContentPartPr/>
                <p14:nvPr/>
              </p14:nvContentPartPr>
              <p14:xfrm>
                <a:off x="7769262" y="6519045"/>
                <a:ext cx="46440" cy="81000"/>
              </p14:xfrm>
            </p:contentPart>
          </mc:Choice>
          <mc:Fallback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EF637E09-1982-B397-00A6-0382D25D31BC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7760262" y="6510405"/>
                  <a:ext cx="640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965F6520-3842-F530-ACC4-FF556904AA67}"/>
                    </a:ext>
                  </a:extLst>
                </p14:cNvPr>
                <p14:cNvContentPartPr/>
                <p14:nvPr/>
              </p14:nvContentPartPr>
              <p14:xfrm>
                <a:off x="7922622" y="6523725"/>
                <a:ext cx="37440" cy="129600"/>
              </p14:xfrm>
            </p:contentPart>
          </mc:Choice>
          <mc:Fallback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965F6520-3842-F530-ACC4-FF556904AA67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7913622" y="6514725"/>
                  <a:ext cx="550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E518BD55-9DEC-9EEE-D42F-BD4A247F6EF3}"/>
                    </a:ext>
                  </a:extLst>
                </p14:cNvPr>
                <p14:cNvContentPartPr/>
                <p14:nvPr/>
              </p14:nvContentPartPr>
              <p14:xfrm>
                <a:off x="7994982" y="6412125"/>
                <a:ext cx="32760" cy="177480"/>
              </p14:xfrm>
            </p:contentPart>
          </mc:Choice>
          <mc:Fallback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E518BD55-9DEC-9EEE-D42F-BD4A247F6EF3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7985982" y="6403485"/>
                  <a:ext cx="504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EA37977B-E3D2-E8D3-DEC7-0C491F1E2005}"/>
                    </a:ext>
                  </a:extLst>
                </p14:cNvPr>
                <p14:cNvContentPartPr/>
                <p14:nvPr/>
              </p14:nvContentPartPr>
              <p14:xfrm>
                <a:off x="7946382" y="6389445"/>
                <a:ext cx="204480" cy="156240"/>
              </p14:xfrm>
            </p:contentPart>
          </mc:Choice>
          <mc:Fallback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EA37977B-E3D2-E8D3-DEC7-0C491F1E2005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7937742" y="6380445"/>
                  <a:ext cx="2221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91496EDF-35E2-2D13-C760-42B011AC91FB}"/>
                    </a:ext>
                  </a:extLst>
                </p14:cNvPr>
                <p14:cNvContentPartPr/>
                <p14:nvPr/>
              </p14:nvContentPartPr>
              <p14:xfrm>
                <a:off x="8177142" y="6479085"/>
                <a:ext cx="77040" cy="147960"/>
              </p14:xfrm>
            </p:contentPart>
          </mc:Choice>
          <mc:Fallback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91496EDF-35E2-2D13-C760-42B011AC91FB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8168142" y="6470445"/>
                  <a:ext cx="946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1DEEC699-2064-3591-DDDA-4B0684DE3715}"/>
                    </a:ext>
                  </a:extLst>
                </p14:cNvPr>
                <p14:cNvContentPartPr/>
                <p14:nvPr/>
              </p14:nvContentPartPr>
              <p14:xfrm>
                <a:off x="6560382" y="2367525"/>
                <a:ext cx="144360" cy="446400"/>
              </p14:xfrm>
            </p:contentPart>
          </mc:Choice>
          <mc:Fallback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1DEEC699-2064-3591-DDDA-4B0684DE3715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6551382" y="2358525"/>
                  <a:ext cx="16200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0E13AD2A-6570-400A-31DB-8926DD5495B5}"/>
                    </a:ext>
                  </a:extLst>
                </p14:cNvPr>
                <p14:cNvContentPartPr/>
                <p14:nvPr/>
              </p14:nvContentPartPr>
              <p14:xfrm>
                <a:off x="9867342" y="1216605"/>
                <a:ext cx="138240" cy="19944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0E13AD2A-6570-400A-31DB-8926DD5495B5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9858342" y="1207965"/>
                  <a:ext cx="1558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ACB30AC2-A362-D153-8A05-353B3C0F2E9D}"/>
                    </a:ext>
                  </a:extLst>
                </p14:cNvPr>
                <p14:cNvContentPartPr/>
                <p14:nvPr/>
              </p14:nvContentPartPr>
              <p14:xfrm>
                <a:off x="9886062" y="1327125"/>
                <a:ext cx="252000" cy="14472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ACB30AC2-A362-D153-8A05-353B3C0F2E9D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9877422" y="1318485"/>
                  <a:ext cx="2696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3DAA5542-C6EB-ED7E-EF59-DBFC0C7CBF2F}"/>
                    </a:ext>
                  </a:extLst>
                </p14:cNvPr>
                <p14:cNvContentPartPr/>
                <p14:nvPr/>
              </p14:nvContentPartPr>
              <p14:xfrm>
                <a:off x="10260822" y="1249365"/>
                <a:ext cx="138240" cy="18180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3DAA5542-C6EB-ED7E-EF59-DBFC0C7CBF2F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10252182" y="1240725"/>
                  <a:ext cx="1558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0C737E54-9601-D28B-25A4-C234B029F11A}"/>
                    </a:ext>
                  </a:extLst>
                </p14:cNvPr>
                <p14:cNvContentPartPr/>
                <p14:nvPr/>
              </p14:nvContentPartPr>
              <p14:xfrm>
                <a:off x="10690302" y="1198245"/>
                <a:ext cx="372240" cy="14436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0C737E54-9601-D28B-25A4-C234B029F11A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10681662" y="1189605"/>
                  <a:ext cx="3898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B795761F-2EF0-47A2-E009-2282BC7F5606}"/>
                    </a:ext>
                  </a:extLst>
                </p14:cNvPr>
                <p14:cNvContentPartPr/>
                <p14:nvPr/>
              </p14:nvContentPartPr>
              <p14:xfrm>
                <a:off x="9920982" y="1599285"/>
                <a:ext cx="160920" cy="14508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B795761F-2EF0-47A2-E009-2282BC7F5606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9911982" y="1590645"/>
                  <a:ext cx="1785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C507F0FF-73DF-2A15-ADDB-CA9E6DFA067E}"/>
                    </a:ext>
                  </a:extLst>
                </p14:cNvPr>
                <p14:cNvContentPartPr/>
                <p14:nvPr/>
              </p14:nvContentPartPr>
              <p14:xfrm>
                <a:off x="10098822" y="1618365"/>
                <a:ext cx="263160" cy="6156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C507F0FF-73DF-2A15-ADDB-CA9E6DFA067E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10089822" y="1609365"/>
                  <a:ext cx="2808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0139D4CC-AC50-ACEB-4B5D-F2BB4DC35F29}"/>
                    </a:ext>
                  </a:extLst>
                </p14:cNvPr>
                <p14:cNvContentPartPr/>
                <p14:nvPr/>
              </p14:nvContentPartPr>
              <p14:xfrm>
                <a:off x="10395462" y="1550685"/>
                <a:ext cx="172080" cy="10404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0139D4CC-AC50-ACEB-4B5D-F2BB4DC35F29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10386822" y="1541685"/>
                  <a:ext cx="1897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A31C3F89-2E55-58DD-1496-26170C5B72D7}"/>
                    </a:ext>
                  </a:extLst>
                </p14:cNvPr>
                <p14:cNvContentPartPr/>
                <p14:nvPr/>
              </p14:nvContentPartPr>
              <p14:xfrm>
                <a:off x="10584462" y="1579845"/>
                <a:ext cx="486360" cy="5292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A31C3F89-2E55-58DD-1496-26170C5B72D7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10575462" y="1570845"/>
                  <a:ext cx="5040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4E73771A-0765-8266-4145-3D22376DFE3D}"/>
                    </a:ext>
                  </a:extLst>
                </p14:cNvPr>
                <p14:cNvContentPartPr/>
                <p14:nvPr/>
              </p14:nvContentPartPr>
              <p14:xfrm>
                <a:off x="10018182" y="1880805"/>
                <a:ext cx="151560" cy="17604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4E73771A-0765-8266-4145-3D22376DFE3D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10009182" y="1871805"/>
                  <a:ext cx="1692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19141731-188F-E4FC-BE46-C8014E33A99E}"/>
                    </a:ext>
                  </a:extLst>
                </p14:cNvPr>
                <p14:cNvContentPartPr/>
                <p14:nvPr/>
              </p14:nvContentPartPr>
              <p14:xfrm>
                <a:off x="10211142" y="1885845"/>
                <a:ext cx="361440" cy="13788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19141731-188F-E4FC-BE46-C8014E33A99E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10202502" y="1876845"/>
                  <a:ext cx="3790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8C9B0B88-5EE0-C78C-DFAE-FEBBC33777BA}"/>
                    </a:ext>
                  </a:extLst>
                </p14:cNvPr>
                <p14:cNvContentPartPr/>
                <p14:nvPr/>
              </p14:nvContentPartPr>
              <p14:xfrm>
                <a:off x="10555302" y="1805565"/>
                <a:ext cx="22320" cy="5400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8C9B0B88-5EE0-C78C-DFAE-FEBBC33777BA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10546302" y="1796925"/>
                  <a:ext cx="399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6449435B-9F43-0E5B-1ADA-CCEABE87910E}"/>
                    </a:ext>
                  </a:extLst>
                </p14:cNvPr>
                <p14:cNvContentPartPr/>
                <p14:nvPr/>
              </p14:nvContentPartPr>
              <p14:xfrm>
                <a:off x="10613262" y="1781085"/>
                <a:ext cx="263160" cy="17712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6449435B-9F43-0E5B-1ADA-CCEABE87910E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10604262" y="1772445"/>
                  <a:ext cx="2808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2C4A1D8C-82A2-50F9-83CD-3C92CC3485B9}"/>
                    </a:ext>
                  </a:extLst>
                </p14:cNvPr>
                <p14:cNvContentPartPr/>
                <p14:nvPr/>
              </p14:nvContentPartPr>
              <p14:xfrm>
                <a:off x="10935462" y="1750485"/>
                <a:ext cx="45000" cy="19152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2C4A1D8C-82A2-50F9-83CD-3C92CC3485B9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10926462" y="1741485"/>
                  <a:ext cx="626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3E70F354-331A-5064-DF03-F939A5ED8909}"/>
                    </a:ext>
                  </a:extLst>
                </p14:cNvPr>
                <p14:cNvContentPartPr/>
                <p14:nvPr/>
              </p14:nvContentPartPr>
              <p14:xfrm>
                <a:off x="11011422" y="1842285"/>
                <a:ext cx="98280" cy="7236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3E70F354-331A-5064-DF03-F939A5ED8909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11002422" y="1833285"/>
                  <a:ext cx="1159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E3356B1B-29F1-442F-63F4-C2C6425B7ECF}"/>
                    </a:ext>
                  </a:extLst>
                </p14:cNvPr>
                <p14:cNvContentPartPr/>
                <p14:nvPr/>
              </p14:nvContentPartPr>
              <p14:xfrm>
                <a:off x="11176302" y="1795125"/>
                <a:ext cx="139680" cy="14364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E3356B1B-29F1-442F-63F4-C2C6425B7ECF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11167662" y="1786125"/>
                  <a:ext cx="1573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E08C1E86-29F8-B4C4-E09D-C191175C8450}"/>
                    </a:ext>
                  </a:extLst>
                </p14:cNvPr>
                <p14:cNvContentPartPr/>
                <p14:nvPr/>
              </p14:nvContentPartPr>
              <p14:xfrm>
                <a:off x="7876902" y="327405"/>
                <a:ext cx="19800" cy="27000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E08C1E86-29F8-B4C4-E09D-C191175C8450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7867902" y="318405"/>
                  <a:ext cx="3744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F5C2BDAE-DC04-DBAD-8005-0C0AC57CD7BA}"/>
                    </a:ext>
                  </a:extLst>
                </p14:cNvPr>
                <p14:cNvContentPartPr/>
                <p14:nvPr/>
              </p14:nvContentPartPr>
              <p14:xfrm>
                <a:off x="7855302" y="328485"/>
                <a:ext cx="229320" cy="14364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F5C2BDAE-DC04-DBAD-8005-0C0AC57CD7BA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7846302" y="319485"/>
                  <a:ext cx="2469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FD8FCBA8-008A-CFFA-8E30-0776AD5B5446}"/>
                    </a:ext>
                  </a:extLst>
                </p14:cNvPr>
                <p14:cNvContentPartPr/>
                <p14:nvPr/>
              </p14:nvContentPartPr>
              <p14:xfrm>
                <a:off x="7926582" y="565725"/>
                <a:ext cx="156600" cy="6804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FD8FCBA8-008A-CFFA-8E30-0776AD5B5446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7917942" y="557085"/>
                  <a:ext cx="1742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0368C9D2-D360-6029-B3C4-E75ED715E348}"/>
                    </a:ext>
                  </a:extLst>
                </p14:cNvPr>
                <p14:cNvContentPartPr/>
                <p14:nvPr/>
              </p14:nvContentPartPr>
              <p14:xfrm>
                <a:off x="8249502" y="265485"/>
                <a:ext cx="95760" cy="31860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0368C9D2-D360-6029-B3C4-E75ED715E348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8240502" y="256485"/>
                  <a:ext cx="11340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F5ACF97E-425E-6280-9E1A-A9E249814B37}"/>
                    </a:ext>
                  </a:extLst>
                </p14:cNvPr>
                <p14:cNvContentPartPr/>
                <p14:nvPr/>
              </p14:nvContentPartPr>
              <p14:xfrm>
                <a:off x="8444622" y="311205"/>
                <a:ext cx="174960" cy="19872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F5ACF97E-425E-6280-9E1A-A9E249814B37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8435982" y="302565"/>
                  <a:ext cx="1926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33102874-4B10-3981-0E0A-34911EA99AB4}"/>
                    </a:ext>
                  </a:extLst>
                </p14:cNvPr>
                <p14:cNvContentPartPr/>
                <p14:nvPr/>
              </p14:nvContentPartPr>
              <p14:xfrm>
                <a:off x="8449302" y="374925"/>
                <a:ext cx="177480" cy="10296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33102874-4B10-3981-0E0A-34911EA99AB4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8440662" y="365925"/>
                  <a:ext cx="1951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FA2A6316-767F-5491-CA01-023CE07C8273}"/>
                    </a:ext>
                  </a:extLst>
                </p14:cNvPr>
                <p14:cNvContentPartPr/>
                <p14:nvPr/>
              </p14:nvContentPartPr>
              <p14:xfrm>
                <a:off x="8835222" y="338205"/>
                <a:ext cx="21600" cy="14976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FA2A6316-767F-5491-CA01-023CE07C8273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8826582" y="329565"/>
                  <a:ext cx="392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8317F1B2-E7DF-B8DC-0957-64918ABFBAD0}"/>
                    </a:ext>
                  </a:extLst>
                </p14:cNvPr>
                <p14:cNvContentPartPr/>
                <p14:nvPr/>
              </p14:nvContentPartPr>
              <p14:xfrm>
                <a:off x="8763582" y="403005"/>
                <a:ext cx="140040" cy="2448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8317F1B2-E7DF-B8DC-0957-64918ABFBAD0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8754582" y="394005"/>
                  <a:ext cx="1576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6EA5F8FB-4B84-2F61-C1AE-7DC5FB71104A}"/>
                    </a:ext>
                  </a:extLst>
                </p14:cNvPr>
                <p14:cNvContentPartPr/>
                <p14:nvPr/>
              </p14:nvContentPartPr>
              <p14:xfrm>
                <a:off x="9087582" y="344325"/>
                <a:ext cx="169560" cy="11268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6EA5F8FB-4B84-2F61-C1AE-7DC5FB71104A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9078582" y="335325"/>
                  <a:ext cx="1872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2591FCA1-D159-FA4B-B899-C2BB1F75792A}"/>
                    </a:ext>
                  </a:extLst>
                </p14:cNvPr>
                <p14:cNvContentPartPr/>
                <p14:nvPr/>
              </p14:nvContentPartPr>
              <p14:xfrm>
                <a:off x="9341382" y="290325"/>
                <a:ext cx="138240" cy="11196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2591FCA1-D159-FA4B-B899-C2BB1F75792A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9332742" y="281685"/>
                  <a:ext cx="1558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A3D39EEF-C312-D34B-AEE7-2A6B003DF6F1}"/>
                    </a:ext>
                  </a:extLst>
                </p14:cNvPr>
                <p14:cNvContentPartPr/>
                <p14:nvPr/>
              </p14:nvContentPartPr>
              <p14:xfrm>
                <a:off x="9412662" y="306525"/>
                <a:ext cx="95760" cy="20952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A3D39EEF-C312-D34B-AEE7-2A6B003DF6F1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9404022" y="297885"/>
                  <a:ext cx="1134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212DDC7E-DDF9-83FC-E13B-0206C4774FF6}"/>
                    </a:ext>
                  </a:extLst>
                </p14:cNvPr>
                <p14:cNvContentPartPr/>
                <p14:nvPr/>
              </p14:nvContentPartPr>
              <p14:xfrm>
                <a:off x="9542262" y="230205"/>
                <a:ext cx="88200" cy="28728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212DDC7E-DDF9-83FC-E13B-0206C4774FF6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9533622" y="221205"/>
                  <a:ext cx="10584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DD65330F-FB87-C185-0735-E103086B0168}"/>
                    </a:ext>
                  </a:extLst>
                </p14:cNvPr>
                <p14:cNvContentPartPr/>
                <p14:nvPr/>
              </p14:nvContentPartPr>
              <p14:xfrm>
                <a:off x="8469822" y="923565"/>
                <a:ext cx="263160" cy="972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DD65330F-FB87-C185-0735-E103086B0168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8460822" y="914925"/>
                  <a:ext cx="2808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4EAB7D39-4088-150B-1E0C-D6AFD102F28A}"/>
                    </a:ext>
                  </a:extLst>
                </p14:cNvPr>
                <p14:cNvContentPartPr/>
                <p14:nvPr/>
              </p14:nvContentPartPr>
              <p14:xfrm>
                <a:off x="8501142" y="833925"/>
                <a:ext cx="457920" cy="18324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4EAB7D39-4088-150B-1E0C-D6AFD102F28A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8492142" y="825285"/>
                  <a:ext cx="4755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D54D3328-144B-CFE1-A8B9-3BE6AB7C2166}"/>
                    </a:ext>
                  </a:extLst>
                </p14:cNvPr>
                <p14:cNvContentPartPr/>
                <p14:nvPr/>
              </p14:nvContentPartPr>
              <p14:xfrm>
                <a:off x="8945022" y="806565"/>
                <a:ext cx="177480" cy="10080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D54D3328-144B-CFE1-A8B9-3BE6AB7C2166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8936382" y="797565"/>
                  <a:ext cx="1951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D69C3C68-2E85-150F-F9E2-F3CC9FA329C3}"/>
                    </a:ext>
                  </a:extLst>
                </p14:cNvPr>
                <p14:cNvContentPartPr/>
                <p14:nvPr/>
              </p14:nvContentPartPr>
              <p14:xfrm>
                <a:off x="8955462" y="757965"/>
                <a:ext cx="358200" cy="24156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D69C3C68-2E85-150F-F9E2-F3CC9FA329C3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8946822" y="749325"/>
                  <a:ext cx="3758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18060BEB-E967-E5FC-ACDE-7A1D58B79FCA}"/>
                    </a:ext>
                  </a:extLst>
                </p14:cNvPr>
                <p14:cNvContentPartPr/>
                <p14:nvPr/>
              </p14:nvContentPartPr>
              <p14:xfrm>
                <a:off x="9369102" y="827085"/>
                <a:ext cx="121320" cy="13680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18060BEB-E967-E5FC-ACDE-7A1D58B79FCA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9360102" y="818445"/>
                  <a:ext cx="1389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1A02B939-E724-39BA-4C49-976E666F7177}"/>
                    </a:ext>
                  </a:extLst>
                </p14:cNvPr>
                <p14:cNvContentPartPr/>
                <p14:nvPr/>
              </p14:nvContentPartPr>
              <p14:xfrm>
                <a:off x="9552342" y="710805"/>
                <a:ext cx="92520" cy="26856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1A02B939-E724-39BA-4C49-976E666F7177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9543342" y="701805"/>
                  <a:ext cx="11016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16A643DF-AB01-EFE9-7359-CFBF5DAE3E8C}"/>
                    </a:ext>
                  </a:extLst>
                </p14:cNvPr>
                <p14:cNvContentPartPr/>
                <p14:nvPr/>
              </p14:nvContentPartPr>
              <p14:xfrm>
                <a:off x="9867702" y="759045"/>
                <a:ext cx="14400" cy="17064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16A643DF-AB01-EFE9-7359-CFBF5DAE3E8C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9859062" y="750405"/>
                  <a:ext cx="320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2B094CDE-D998-4675-B116-F86A351D2F4A}"/>
                    </a:ext>
                  </a:extLst>
                </p14:cNvPr>
                <p14:cNvContentPartPr/>
                <p14:nvPr/>
              </p14:nvContentPartPr>
              <p14:xfrm>
                <a:off x="9796422" y="839685"/>
                <a:ext cx="152280" cy="2124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2B094CDE-D998-4675-B116-F86A351D2F4A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9787782" y="831045"/>
                  <a:ext cx="1699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26771649-B301-75E0-5651-C3CE443D3C18}"/>
                    </a:ext>
                  </a:extLst>
                </p14:cNvPr>
                <p14:cNvContentPartPr/>
                <p14:nvPr/>
              </p14:nvContentPartPr>
              <p14:xfrm>
                <a:off x="10076862" y="766965"/>
                <a:ext cx="181800" cy="11736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26771649-B301-75E0-5651-C3CE443D3C18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10068222" y="758325"/>
                  <a:ext cx="1994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DB1B5168-5B6C-470D-EA78-261821D3C92C}"/>
                    </a:ext>
                  </a:extLst>
                </p14:cNvPr>
                <p14:cNvContentPartPr/>
                <p14:nvPr/>
              </p14:nvContentPartPr>
              <p14:xfrm>
                <a:off x="9091542" y="139845"/>
                <a:ext cx="20160" cy="13212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DB1B5168-5B6C-470D-EA78-261821D3C92C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9082542" y="131205"/>
                  <a:ext cx="378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B9E7D8FD-59D7-2399-47F2-EEF9F6C1E9EB}"/>
                    </a:ext>
                  </a:extLst>
                </p14:cNvPr>
                <p14:cNvContentPartPr/>
                <p14:nvPr/>
              </p14:nvContentPartPr>
              <p14:xfrm>
                <a:off x="9033582" y="211845"/>
                <a:ext cx="171000" cy="8784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B9E7D8FD-59D7-2399-47F2-EEF9F6C1E9EB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9024942" y="202845"/>
                  <a:ext cx="1886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040489F4-B745-2A7B-274B-77C47AF1BBBC}"/>
                    </a:ext>
                  </a:extLst>
                </p14:cNvPr>
                <p14:cNvContentPartPr/>
                <p14:nvPr/>
              </p14:nvContentPartPr>
              <p14:xfrm>
                <a:off x="8876262" y="59205"/>
                <a:ext cx="75240" cy="17856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040489F4-B745-2A7B-274B-77C47AF1BBBC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8867622" y="50205"/>
                  <a:ext cx="928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2466EB5E-A405-44BB-53FB-371D30260998}"/>
                    </a:ext>
                  </a:extLst>
                </p14:cNvPr>
                <p14:cNvContentPartPr/>
                <p14:nvPr/>
              </p14:nvContentPartPr>
              <p14:xfrm>
                <a:off x="8994702" y="73965"/>
                <a:ext cx="144000" cy="7488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2466EB5E-A405-44BB-53FB-371D30260998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8985702" y="65325"/>
                  <a:ext cx="1616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0C039856-6803-33FD-6B90-F477995961EE}"/>
                    </a:ext>
                  </a:extLst>
                </p14:cNvPr>
                <p14:cNvContentPartPr/>
                <p14:nvPr/>
              </p14:nvContentPartPr>
              <p14:xfrm>
                <a:off x="9157062" y="12405"/>
                <a:ext cx="577800" cy="10836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0C039856-6803-33FD-6B90-F477995961EE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9148062" y="3765"/>
                  <a:ext cx="5954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BB5DAB25-032D-9B4C-7507-387F7B2C9F33}"/>
                    </a:ext>
                  </a:extLst>
                </p14:cNvPr>
                <p14:cNvContentPartPr/>
                <p14:nvPr/>
              </p14:nvContentPartPr>
              <p14:xfrm>
                <a:off x="10318782" y="708645"/>
                <a:ext cx="21240" cy="17280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BB5DAB25-032D-9B4C-7507-387F7B2C9F33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10310142" y="699645"/>
                  <a:ext cx="388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3784B8F5-4A9D-F1AF-FA17-A7D843B6E783}"/>
                    </a:ext>
                  </a:extLst>
                </p14:cNvPr>
                <p14:cNvContentPartPr/>
                <p14:nvPr/>
              </p14:nvContentPartPr>
              <p14:xfrm>
                <a:off x="10297902" y="689925"/>
                <a:ext cx="199800" cy="8568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3784B8F5-4A9D-F1AF-FA17-A7D843B6E783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10289262" y="680925"/>
                  <a:ext cx="2174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C46E55BF-F329-8BBF-760C-C37538116C42}"/>
                    </a:ext>
                  </a:extLst>
                </p14:cNvPr>
                <p14:cNvContentPartPr/>
                <p14:nvPr/>
              </p14:nvContentPartPr>
              <p14:xfrm>
                <a:off x="10316622" y="837165"/>
                <a:ext cx="198720" cy="6336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C46E55BF-F329-8BBF-760C-C37538116C42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10307982" y="828165"/>
                  <a:ext cx="2163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C5F39751-BCA4-EC5F-DA94-0742202640A5}"/>
                    </a:ext>
                  </a:extLst>
                </p14:cNvPr>
                <p14:cNvContentPartPr/>
                <p14:nvPr/>
              </p14:nvContentPartPr>
              <p14:xfrm>
                <a:off x="10588062" y="608565"/>
                <a:ext cx="282960" cy="26424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C5F39751-BCA4-EC5F-DA94-0742202640A5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10579062" y="599925"/>
                  <a:ext cx="3006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70B38BE0-67EF-4D51-FFBC-E062B4E4232D}"/>
                    </a:ext>
                  </a:extLst>
                </p14:cNvPr>
                <p14:cNvContentPartPr/>
                <p14:nvPr/>
              </p14:nvContentPartPr>
              <p14:xfrm>
                <a:off x="10845102" y="590925"/>
                <a:ext cx="185040" cy="41796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70B38BE0-67EF-4D51-FFBC-E062B4E4232D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10836462" y="581925"/>
                  <a:ext cx="20268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1A75BAE6-ABB7-DA4D-3F54-6D73CBBC0FAD}"/>
                    </a:ext>
                  </a:extLst>
                </p14:cNvPr>
                <p14:cNvContentPartPr/>
                <p14:nvPr/>
              </p14:nvContentPartPr>
              <p14:xfrm>
                <a:off x="6565062" y="1662285"/>
                <a:ext cx="55440" cy="478080"/>
              </p14:xfrm>
            </p:contentPart>
          </mc:Choice>
          <mc:Fallback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1A75BAE6-ABB7-DA4D-3F54-6D73CBBC0FAD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6556062" y="1653645"/>
                  <a:ext cx="73080" cy="4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E2D4070B-842D-659D-3D41-7FB8AFE98E6F}"/>
                    </a:ext>
                  </a:extLst>
                </p14:cNvPr>
                <p14:cNvContentPartPr/>
                <p14:nvPr/>
              </p14:nvContentPartPr>
              <p14:xfrm>
                <a:off x="6509262" y="1936965"/>
                <a:ext cx="212760" cy="24120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E2D4070B-842D-659D-3D41-7FB8AFE98E6F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6500262" y="1927965"/>
                  <a:ext cx="2304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B066EF69-E41A-F3B2-A0D6-16DDB7C79340}"/>
                    </a:ext>
                  </a:extLst>
                </p14:cNvPr>
                <p14:cNvContentPartPr/>
                <p14:nvPr/>
              </p14:nvContentPartPr>
              <p14:xfrm>
                <a:off x="5893302" y="975405"/>
                <a:ext cx="142920" cy="533880"/>
              </p14:xfrm>
            </p:contentPart>
          </mc:Choice>
          <mc:Fallback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B066EF69-E41A-F3B2-A0D6-16DDB7C79340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5884662" y="966405"/>
                  <a:ext cx="160560" cy="55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6FB9D7CE-FE2D-CC06-29AE-8DB0631637A2}"/>
                    </a:ext>
                  </a:extLst>
                </p14:cNvPr>
                <p14:cNvContentPartPr/>
                <p14:nvPr/>
              </p14:nvContentPartPr>
              <p14:xfrm>
                <a:off x="6166182" y="943365"/>
                <a:ext cx="148680" cy="46800"/>
              </p14:xfrm>
            </p:contentPart>
          </mc:Choice>
          <mc:Fallback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6FB9D7CE-FE2D-CC06-29AE-8DB0631637A2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6157182" y="934725"/>
                  <a:ext cx="1663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16DF748E-AAD0-3F1C-7320-A5CC1E29580E}"/>
                    </a:ext>
                  </a:extLst>
                </p14:cNvPr>
                <p14:cNvContentPartPr/>
                <p14:nvPr/>
              </p14:nvContentPartPr>
              <p14:xfrm>
                <a:off x="6176622" y="1015725"/>
                <a:ext cx="183600" cy="68040"/>
              </p14:xfrm>
            </p:contentPart>
          </mc:Choice>
          <mc:Fallback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16DF748E-AAD0-3F1C-7320-A5CC1E29580E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6167622" y="1007085"/>
                  <a:ext cx="2012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B727DD98-7C1D-5FE7-AF04-64ECBB3CFE39}"/>
                    </a:ext>
                  </a:extLst>
                </p14:cNvPr>
                <p14:cNvContentPartPr/>
                <p14:nvPr/>
              </p14:nvContentPartPr>
              <p14:xfrm>
                <a:off x="6491622" y="562125"/>
                <a:ext cx="113400" cy="178920"/>
              </p14:xfrm>
            </p:contentPart>
          </mc:Choice>
          <mc:Fallback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B727DD98-7C1D-5FE7-AF04-64ECBB3CFE39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6482622" y="553485"/>
                  <a:ext cx="1310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AC6EC81B-06F0-A58F-7389-0A9E53A01583}"/>
                    </a:ext>
                  </a:extLst>
                </p14:cNvPr>
                <p14:cNvContentPartPr/>
                <p14:nvPr/>
              </p14:nvContentPartPr>
              <p14:xfrm>
                <a:off x="6680262" y="544125"/>
                <a:ext cx="108360" cy="144360"/>
              </p14:xfrm>
            </p:contentPart>
          </mc:Choice>
          <mc:Fallback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AC6EC81B-06F0-A58F-7389-0A9E53A01583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6671262" y="535485"/>
                  <a:ext cx="1260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9C2DCF40-A559-1902-302F-2F24CB8572DA}"/>
                    </a:ext>
                  </a:extLst>
                </p14:cNvPr>
                <p14:cNvContentPartPr/>
                <p14:nvPr/>
              </p14:nvContentPartPr>
              <p14:xfrm>
                <a:off x="6818502" y="485445"/>
                <a:ext cx="93240" cy="148680"/>
              </p14:xfrm>
            </p:contentPart>
          </mc:Choice>
          <mc:Fallback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9C2DCF40-A559-1902-302F-2F24CB8572DA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6809862" y="476805"/>
                  <a:ext cx="1108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220CDA1B-E200-673A-C7D2-1CED5A322C36}"/>
                    </a:ext>
                  </a:extLst>
                </p14:cNvPr>
                <p14:cNvContentPartPr/>
                <p14:nvPr/>
              </p14:nvContentPartPr>
              <p14:xfrm>
                <a:off x="6974022" y="437205"/>
                <a:ext cx="165240" cy="158400"/>
              </p14:xfrm>
            </p:contentPart>
          </mc:Choice>
          <mc:Fallback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220CDA1B-E200-673A-C7D2-1CED5A322C36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6965022" y="428565"/>
                  <a:ext cx="1828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723C7B8D-C770-0AB1-0934-584621418708}"/>
                    </a:ext>
                  </a:extLst>
                </p14:cNvPr>
                <p14:cNvContentPartPr/>
                <p14:nvPr/>
              </p14:nvContentPartPr>
              <p14:xfrm>
                <a:off x="7090302" y="378165"/>
                <a:ext cx="127440" cy="140040"/>
              </p14:xfrm>
            </p:contentPart>
          </mc:Choice>
          <mc:Fallback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723C7B8D-C770-0AB1-0934-584621418708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7081662" y="369525"/>
                  <a:ext cx="1450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6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FC432B2F-18F5-28D1-F24E-4F1378B21D87}"/>
                    </a:ext>
                  </a:extLst>
                </p14:cNvPr>
                <p14:cNvContentPartPr/>
                <p14:nvPr/>
              </p14:nvContentPartPr>
              <p14:xfrm>
                <a:off x="7267422" y="457005"/>
                <a:ext cx="182160" cy="113040"/>
              </p14:xfrm>
            </p:contentPart>
          </mc:Choice>
          <mc:Fallback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FC432B2F-18F5-28D1-F24E-4F1378B21D87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7258422" y="448365"/>
                  <a:ext cx="1998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8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02AE2F92-6A51-4914-E992-82D0466A90EC}"/>
                    </a:ext>
                  </a:extLst>
                </p14:cNvPr>
                <p14:cNvContentPartPr/>
                <p14:nvPr/>
              </p14:nvContentPartPr>
              <p14:xfrm>
                <a:off x="7440222" y="263685"/>
                <a:ext cx="137880" cy="212040"/>
              </p14:xfrm>
            </p:contentPart>
          </mc:Choice>
          <mc:Fallback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02AE2F92-6A51-4914-E992-82D0466A90EC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7431222" y="254685"/>
                  <a:ext cx="1555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0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CFFB5FD4-1DA3-3D31-AB9E-EA64D4F4430F}"/>
                    </a:ext>
                  </a:extLst>
                </p14:cNvPr>
                <p14:cNvContentPartPr/>
                <p14:nvPr/>
              </p14:nvContentPartPr>
              <p14:xfrm>
                <a:off x="7622382" y="217965"/>
                <a:ext cx="114120" cy="312120"/>
              </p14:xfrm>
            </p:contentPart>
          </mc:Choice>
          <mc:Fallback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CFFB5FD4-1DA3-3D31-AB9E-EA64D4F4430F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7613742" y="209325"/>
                  <a:ext cx="13176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2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DAEEE085-C4EC-8ED9-7DA3-7CEBDD002765}"/>
                    </a:ext>
                  </a:extLst>
                </p14:cNvPr>
                <p14:cNvContentPartPr/>
                <p14:nvPr/>
              </p14:nvContentPartPr>
              <p14:xfrm>
                <a:off x="6679542" y="526845"/>
                <a:ext cx="1147680" cy="387720"/>
              </p14:xfrm>
            </p:contentPart>
          </mc:Choice>
          <mc:Fallback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DAEEE085-C4EC-8ED9-7DA3-7CEBDD002765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6670542" y="517845"/>
                  <a:ext cx="116532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4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16C3A076-2FAE-EA8D-85CA-3D0090A27888}"/>
                    </a:ext>
                  </a:extLst>
                </p14:cNvPr>
                <p14:cNvContentPartPr/>
                <p14:nvPr/>
              </p14:nvContentPartPr>
              <p14:xfrm>
                <a:off x="6945582" y="899085"/>
                <a:ext cx="153000" cy="215280"/>
              </p14:xfrm>
            </p:contentPart>
          </mc:Choice>
          <mc:Fallback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16C3A076-2FAE-EA8D-85CA-3D0090A27888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6936942" y="890445"/>
                  <a:ext cx="1706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6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33355382-568B-F37F-E650-5DDD380B58FA}"/>
                    </a:ext>
                  </a:extLst>
                </p14:cNvPr>
                <p14:cNvContentPartPr/>
                <p14:nvPr/>
              </p14:nvContentPartPr>
              <p14:xfrm>
                <a:off x="7110102" y="981885"/>
                <a:ext cx="121320" cy="173160"/>
              </p14:xfrm>
            </p:contentPart>
          </mc:Choice>
          <mc:Fallback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33355382-568B-F37F-E650-5DDD380B58FA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7101102" y="973245"/>
                  <a:ext cx="1389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8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75DF6D26-4EF1-62A3-69B3-1E6B14C6D98C}"/>
                    </a:ext>
                  </a:extLst>
                </p14:cNvPr>
                <p14:cNvContentPartPr/>
                <p14:nvPr/>
              </p14:nvContentPartPr>
              <p14:xfrm>
                <a:off x="7274622" y="745005"/>
                <a:ext cx="135000" cy="215640"/>
              </p14:xfrm>
            </p:contentPart>
          </mc:Choice>
          <mc:Fallback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75DF6D26-4EF1-62A3-69B3-1E6B14C6D98C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7265982" y="736005"/>
                  <a:ext cx="1526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0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6C96E75A-0780-50C6-D57F-3DFD22C5B21F}"/>
                    </a:ext>
                  </a:extLst>
                </p14:cNvPr>
                <p14:cNvContentPartPr/>
                <p14:nvPr/>
              </p14:nvContentPartPr>
              <p14:xfrm>
                <a:off x="7440942" y="890085"/>
                <a:ext cx="126000" cy="125640"/>
              </p14:xfrm>
            </p:contentPart>
          </mc:Choice>
          <mc:Fallback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6C96E75A-0780-50C6-D57F-3DFD22C5B21F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7431942" y="881445"/>
                  <a:ext cx="1436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2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97E92FEF-8EE3-1019-53BE-3F6B8860A9B0}"/>
                    </a:ext>
                  </a:extLst>
                </p14:cNvPr>
                <p14:cNvContentPartPr/>
                <p14:nvPr/>
              </p14:nvContentPartPr>
              <p14:xfrm>
                <a:off x="5342502" y="2151885"/>
                <a:ext cx="2030040" cy="689760"/>
              </p14:xfrm>
            </p:contentPart>
          </mc:Choice>
          <mc:Fallback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97E92FEF-8EE3-1019-53BE-3F6B8860A9B0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5333502" y="2143245"/>
                  <a:ext cx="2047680" cy="70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4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CB38AA54-CB8B-286D-3FD9-95DEA89194C6}"/>
                    </a:ext>
                  </a:extLst>
                </p14:cNvPr>
                <p14:cNvContentPartPr/>
                <p14:nvPr/>
              </p14:nvContentPartPr>
              <p14:xfrm>
                <a:off x="6268062" y="2253765"/>
                <a:ext cx="806400" cy="67680"/>
              </p14:xfrm>
            </p:contentPart>
          </mc:Choice>
          <mc:Fallback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CB38AA54-CB8B-286D-3FD9-95DEA89194C6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6259422" y="2245125"/>
                  <a:ext cx="8240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6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8A36A9C8-1646-667E-C701-AC4D80BD54C0}"/>
                    </a:ext>
                  </a:extLst>
                </p14:cNvPr>
                <p14:cNvContentPartPr/>
                <p14:nvPr/>
              </p14:nvContentPartPr>
              <p14:xfrm>
                <a:off x="7254462" y="2591445"/>
                <a:ext cx="1378440" cy="3211560"/>
              </p14:xfrm>
            </p:contentPart>
          </mc:Choice>
          <mc:Fallback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8A36A9C8-1646-667E-C701-AC4D80BD54C0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7245462" y="2582445"/>
                  <a:ext cx="1396080" cy="322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8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C5AA855B-E408-87ED-594D-0CCA85967957}"/>
                    </a:ext>
                  </a:extLst>
                </p14:cNvPr>
                <p14:cNvContentPartPr/>
                <p14:nvPr/>
              </p14:nvContentPartPr>
              <p14:xfrm>
                <a:off x="8219982" y="5670165"/>
                <a:ext cx="250920" cy="213120"/>
              </p14:xfrm>
            </p:contentPart>
          </mc:Choice>
          <mc:Fallback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C5AA855B-E408-87ED-594D-0CCA85967957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8210982" y="5661525"/>
                  <a:ext cx="2685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0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542F19FC-9B8C-B31B-1877-5BCFADAB00B5}"/>
                    </a:ext>
                  </a:extLst>
                </p14:cNvPr>
                <p14:cNvContentPartPr/>
                <p14:nvPr/>
              </p14:nvContentPartPr>
              <p14:xfrm>
                <a:off x="7814262" y="76125"/>
                <a:ext cx="3562920" cy="1227960"/>
              </p14:xfrm>
            </p:contentPart>
          </mc:Choice>
          <mc:Fallback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542F19FC-9B8C-B31B-1877-5BCFADAB00B5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7805622" y="67485"/>
                  <a:ext cx="3580560" cy="12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2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F382786D-438E-0905-03B0-BA81A469C433}"/>
                    </a:ext>
                  </a:extLst>
                </p14:cNvPr>
                <p14:cNvContentPartPr/>
                <p14:nvPr/>
              </p14:nvContentPartPr>
              <p14:xfrm>
                <a:off x="7809582" y="57765"/>
                <a:ext cx="1049760" cy="56160"/>
              </p14:xfrm>
            </p:contentPart>
          </mc:Choice>
          <mc:Fallback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F382786D-438E-0905-03B0-BA81A469C433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7800582" y="48765"/>
                  <a:ext cx="10674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4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D018262-9519-C9CD-A5CB-391208FDDEC3}"/>
                    </a:ext>
                  </a:extLst>
                </p14:cNvPr>
                <p14:cNvContentPartPr/>
                <p14:nvPr/>
              </p14:nvContentPartPr>
              <p14:xfrm>
                <a:off x="4863702" y="2591805"/>
                <a:ext cx="360" cy="3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D018262-9519-C9CD-A5CB-391208FDDEC3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4855062" y="25831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6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30A034C8-2707-40D7-9F23-43F1860A8282}"/>
                    </a:ext>
                  </a:extLst>
                </p14:cNvPr>
                <p14:cNvContentPartPr/>
                <p14:nvPr/>
              </p14:nvContentPartPr>
              <p14:xfrm>
                <a:off x="2366382" y="2353485"/>
                <a:ext cx="321840" cy="3117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30A034C8-2707-40D7-9F23-43F1860A8282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2357382" y="2344485"/>
                  <a:ext cx="33948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8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4B9C1049-3699-D960-7B63-1DDFB2F901C2}"/>
                    </a:ext>
                  </a:extLst>
                </p14:cNvPr>
                <p14:cNvContentPartPr/>
                <p14:nvPr/>
              </p14:nvContentPartPr>
              <p14:xfrm>
                <a:off x="1326342" y="1904925"/>
                <a:ext cx="472320" cy="4356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4B9C1049-3699-D960-7B63-1DDFB2F901C2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1317702" y="1896285"/>
                  <a:ext cx="4899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0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33602D51-C0B9-50DF-09D7-39B71750A498}"/>
                    </a:ext>
                  </a:extLst>
                </p14:cNvPr>
                <p14:cNvContentPartPr/>
                <p14:nvPr/>
              </p14:nvContentPartPr>
              <p14:xfrm>
                <a:off x="1377102" y="2288325"/>
                <a:ext cx="455040" cy="3708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33602D51-C0B9-50DF-09D7-39B71750A498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1368462" y="2279685"/>
                  <a:ext cx="4726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2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D0FB9326-987F-D533-6CC7-4ACB7545AAD0}"/>
                    </a:ext>
                  </a:extLst>
                </p14:cNvPr>
                <p14:cNvContentPartPr/>
                <p14:nvPr/>
              </p14:nvContentPartPr>
              <p14:xfrm>
                <a:off x="1086582" y="2123445"/>
                <a:ext cx="213840" cy="2340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D0FB9326-987F-D533-6CC7-4ACB7545AAD0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1077582" y="2114445"/>
                  <a:ext cx="2314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4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2A10AE44-7F19-4C52-E465-46DDE2CF695B}"/>
                    </a:ext>
                  </a:extLst>
                </p14:cNvPr>
                <p14:cNvContentPartPr/>
                <p14:nvPr/>
              </p14:nvContentPartPr>
              <p14:xfrm>
                <a:off x="1066062" y="2187885"/>
                <a:ext cx="195120" cy="6912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2A10AE44-7F19-4C52-E465-46DDE2CF695B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1057422" y="2178885"/>
                  <a:ext cx="2127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6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1CF125BB-4C99-2F20-293D-F180E160B7D9}"/>
                    </a:ext>
                  </a:extLst>
                </p14:cNvPr>
                <p14:cNvContentPartPr/>
                <p14:nvPr/>
              </p14:nvContentPartPr>
              <p14:xfrm>
                <a:off x="580422" y="2166285"/>
                <a:ext cx="402840" cy="25380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1CF125BB-4C99-2F20-293D-F180E160B7D9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571422" y="2157645"/>
                  <a:ext cx="4204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8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6CE131B2-BB8C-AC89-AF2C-E509FDE56704}"/>
                    </a:ext>
                  </a:extLst>
                </p14:cNvPr>
                <p14:cNvContentPartPr/>
                <p14:nvPr/>
              </p14:nvContentPartPr>
              <p14:xfrm>
                <a:off x="1084422" y="2636085"/>
                <a:ext cx="251280" cy="414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6CE131B2-BB8C-AC89-AF2C-E509FDE56704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1075422" y="2627445"/>
                  <a:ext cx="2689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0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9A1ECD16-F111-F440-AAAB-AB4084F9AD88}"/>
                    </a:ext>
                  </a:extLst>
                </p14:cNvPr>
                <p14:cNvContentPartPr/>
                <p14:nvPr/>
              </p14:nvContentPartPr>
              <p14:xfrm>
                <a:off x="1081182" y="2565525"/>
                <a:ext cx="196560" cy="295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9A1ECD16-F111-F440-AAAB-AB4084F9AD88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1072542" y="2556525"/>
                  <a:ext cx="2142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2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1F88C30-A8C2-71E4-0D7F-8A7EE982FD21}"/>
                    </a:ext>
                  </a:extLst>
                </p14:cNvPr>
                <p14:cNvContentPartPr/>
                <p14:nvPr/>
              </p14:nvContentPartPr>
              <p14:xfrm>
                <a:off x="1113582" y="2045325"/>
                <a:ext cx="31680" cy="165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1F88C30-A8C2-71E4-0D7F-8A7EE982FD21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1104582" y="2036325"/>
                  <a:ext cx="493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2C4BBADC-68F7-3DA2-4001-78893CE45674}"/>
                    </a:ext>
                  </a:extLst>
                </p14:cNvPr>
                <p14:cNvContentPartPr/>
                <p14:nvPr/>
              </p14:nvContentPartPr>
              <p14:xfrm>
                <a:off x="1089822" y="2033805"/>
                <a:ext cx="141840" cy="6120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2C4BBADC-68F7-3DA2-4001-78893CE45674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1080822" y="2024805"/>
                  <a:ext cx="159480" cy="62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6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B361696-ABD4-8E60-63E0-7E894391512E}"/>
                    </a:ext>
                  </a:extLst>
                </p14:cNvPr>
                <p14:cNvContentPartPr/>
                <p14:nvPr/>
              </p14:nvContentPartPr>
              <p14:xfrm>
                <a:off x="734502" y="2191845"/>
                <a:ext cx="427320" cy="3686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B361696-ABD4-8E60-63E0-7E894391512E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725502" y="2183205"/>
                  <a:ext cx="44496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8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4310D6F1-FB13-0723-2DC6-7022CA1613A3}"/>
                    </a:ext>
                  </a:extLst>
                </p14:cNvPr>
                <p14:cNvContentPartPr/>
                <p14:nvPr/>
              </p14:nvContentPartPr>
              <p14:xfrm>
                <a:off x="3931302" y="1907085"/>
                <a:ext cx="666720" cy="120600"/>
              </p14:xfrm>
            </p:contentPart>
          </mc:Choice>
          <mc:Fallback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4310D6F1-FB13-0723-2DC6-7022CA1613A3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3922302" y="1898445"/>
                  <a:ext cx="6843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0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909B8B02-920C-A398-63CE-1864F0492DC4}"/>
                    </a:ext>
                  </a:extLst>
                </p14:cNvPr>
                <p14:cNvContentPartPr/>
                <p14:nvPr/>
              </p14:nvContentPartPr>
              <p14:xfrm>
                <a:off x="2025822" y="1894845"/>
                <a:ext cx="2916720" cy="481320"/>
              </p14:xfrm>
            </p:contentPart>
          </mc:Choice>
          <mc:Fallback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909B8B02-920C-A398-63CE-1864F0492DC4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2017182" y="1885845"/>
                  <a:ext cx="2934360" cy="49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2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515BD094-0476-312B-FAC9-46A516416595}"/>
                    </a:ext>
                  </a:extLst>
                </p14:cNvPr>
                <p14:cNvContentPartPr/>
                <p14:nvPr/>
              </p14:nvContentPartPr>
              <p14:xfrm>
                <a:off x="2848422" y="2016885"/>
                <a:ext cx="336960" cy="330480"/>
              </p14:xfrm>
            </p:contentPart>
          </mc:Choice>
          <mc:Fallback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515BD094-0476-312B-FAC9-46A516416595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2839782" y="2008245"/>
                  <a:ext cx="35460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4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3D83E654-4C58-CC74-95BB-729E31821F4B}"/>
                    </a:ext>
                  </a:extLst>
                </p14:cNvPr>
                <p14:cNvContentPartPr/>
                <p14:nvPr/>
              </p14:nvContentPartPr>
              <p14:xfrm>
                <a:off x="4296342" y="1931565"/>
                <a:ext cx="284760" cy="392760"/>
              </p14:xfrm>
            </p:contentPart>
          </mc:Choice>
          <mc:Fallback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3D83E654-4C58-CC74-95BB-729E31821F4B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4287702" y="1922925"/>
                  <a:ext cx="30240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6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E0454A2C-8A54-65E4-835D-AB0C6594B4C5}"/>
                    </a:ext>
                  </a:extLst>
                </p14:cNvPr>
                <p14:cNvContentPartPr/>
                <p14:nvPr/>
              </p14:nvContentPartPr>
              <p14:xfrm>
                <a:off x="3293022" y="2360325"/>
                <a:ext cx="348480" cy="403560"/>
              </p14:xfrm>
            </p:contentPart>
          </mc:Choice>
          <mc:Fallback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E0454A2C-8A54-65E4-835D-AB0C6594B4C5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3284022" y="2351685"/>
                  <a:ext cx="36612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8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4F7492BA-4E77-DBEB-E9CD-758774323976}"/>
                    </a:ext>
                  </a:extLst>
                </p14:cNvPr>
                <p14:cNvContentPartPr/>
                <p14:nvPr/>
              </p14:nvContentPartPr>
              <p14:xfrm>
                <a:off x="4870542" y="2339445"/>
                <a:ext cx="268560" cy="416880"/>
              </p14:xfrm>
            </p:contentPart>
          </mc:Choice>
          <mc:Fallback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4F7492BA-4E77-DBEB-E9CD-758774323976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4861902" y="2330805"/>
                  <a:ext cx="28620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0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F1998553-11DA-EAE3-99F7-04F17AE8B22C}"/>
                    </a:ext>
                  </a:extLst>
                </p14:cNvPr>
                <p14:cNvContentPartPr/>
                <p14:nvPr/>
              </p14:nvContentPartPr>
              <p14:xfrm>
                <a:off x="6687462" y="2374005"/>
                <a:ext cx="207360" cy="304200"/>
              </p14:xfrm>
            </p:contentPart>
          </mc:Choice>
          <mc:Fallback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F1998553-11DA-EAE3-99F7-04F17AE8B22C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6678462" y="2365005"/>
                  <a:ext cx="22500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2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DE810DC7-3A76-2204-D75F-88ABE00C49B1}"/>
                    </a:ext>
                  </a:extLst>
                </p14:cNvPr>
                <p14:cNvContentPartPr/>
                <p14:nvPr/>
              </p14:nvContentPartPr>
              <p14:xfrm>
                <a:off x="6965742" y="2345565"/>
                <a:ext cx="259920" cy="350640"/>
              </p14:xfrm>
            </p:contentPart>
          </mc:Choice>
          <mc:Fallback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DE810DC7-3A76-2204-D75F-88ABE00C49B1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6957102" y="2336925"/>
                  <a:ext cx="27756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4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D1C542B2-BF5F-A6C0-9D99-67F6FD3EB127}"/>
                    </a:ext>
                  </a:extLst>
                </p14:cNvPr>
                <p14:cNvContentPartPr/>
                <p14:nvPr/>
              </p14:nvContentPartPr>
              <p14:xfrm>
                <a:off x="6582702" y="2395965"/>
                <a:ext cx="190440" cy="345240"/>
              </p14:xfrm>
            </p:contentPart>
          </mc:Choice>
          <mc:Fallback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D1C542B2-BF5F-A6C0-9D99-67F6FD3EB127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6573702" y="2387325"/>
                  <a:ext cx="208080" cy="36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36">
            <p14:nvContentPartPr>
              <p14:cNvPr id="545" name="Freihand 544">
                <a:extLst>
                  <a:ext uri="{FF2B5EF4-FFF2-40B4-BE49-F238E27FC236}">
                    <a16:creationId xmlns:a16="http://schemas.microsoft.com/office/drawing/2014/main" id="{95839628-D043-1F4E-BE02-66A030D8F1FE}"/>
                  </a:ext>
                </a:extLst>
              </p14:cNvPr>
              <p14:cNvContentPartPr/>
              <p14:nvPr/>
            </p14:nvContentPartPr>
            <p14:xfrm>
              <a:off x="607422" y="3702765"/>
              <a:ext cx="3283200" cy="44640"/>
            </p14:xfrm>
          </p:contentPart>
        </mc:Choice>
        <mc:Fallback>
          <p:pic>
            <p:nvPicPr>
              <p:cNvPr id="545" name="Freihand 544">
                <a:extLst>
                  <a:ext uri="{FF2B5EF4-FFF2-40B4-BE49-F238E27FC236}">
                    <a16:creationId xmlns:a16="http://schemas.microsoft.com/office/drawing/2014/main" id="{95839628-D043-1F4E-BE02-66A030D8F1FE}"/>
                  </a:ext>
                </a:extLst>
              </p:cNvPr>
              <p:cNvPicPr/>
              <p:nvPr/>
            </p:nvPicPr>
            <p:blipFill>
              <a:blip r:embed="rId837"/>
              <a:stretch>
                <a:fillRect/>
              </a:stretch>
            </p:blipFill>
            <p:spPr>
              <a:xfrm>
                <a:off x="598422" y="3693765"/>
                <a:ext cx="3300840" cy="6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04384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7B043D66-E6DF-6AC0-1B10-B5A319AEB374}"/>
                  </a:ext>
                </a:extLst>
              </p14:cNvPr>
              <p14:cNvContentPartPr/>
              <p14:nvPr/>
            </p14:nvContentPartPr>
            <p14:xfrm>
              <a:off x="380982" y="1375725"/>
              <a:ext cx="11160" cy="72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7B043D66-E6DF-6AC0-1B10-B5A319AEB37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1982" y="1366725"/>
                <a:ext cx="28800" cy="2484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Grafik 5">
            <a:extLst>
              <a:ext uri="{FF2B5EF4-FFF2-40B4-BE49-F238E27FC236}">
                <a16:creationId xmlns:a16="http://schemas.microsoft.com/office/drawing/2014/main" id="{082ABFD6-CC8F-6A59-27D6-8D2278DC48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569236" cy="64773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739D4029-D78F-169F-1227-F34B86713E5A}"/>
                  </a:ext>
                </a:extLst>
              </p14:cNvPr>
              <p14:cNvContentPartPr/>
              <p14:nvPr/>
            </p14:nvContentPartPr>
            <p14:xfrm>
              <a:off x="4037502" y="382485"/>
              <a:ext cx="133560" cy="25596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739D4029-D78F-169F-1227-F34B86713E5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28862" y="373845"/>
                <a:ext cx="15120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CBA00F05-146F-18AE-1959-6F49EBAC6174}"/>
                  </a:ext>
                </a:extLst>
              </p14:cNvPr>
              <p14:cNvContentPartPr/>
              <p14:nvPr/>
            </p14:nvContentPartPr>
            <p14:xfrm>
              <a:off x="1787502" y="1401285"/>
              <a:ext cx="570960" cy="16560"/>
            </p14:xfrm>
          </p:contentPart>
        </mc:Choice>
        <mc:Fallback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CBA00F05-146F-18AE-1959-6F49EBAC617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78502" y="1392285"/>
                <a:ext cx="5886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17A4524A-1411-3ACA-AD66-34AECCCB740E}"/>
                  </a:ext>
                </a:extLst>
              </p14:cNvPr>
              <p14:cNvContentPartPr/>
              <p14:nvPr/>
            </p14:nvContentPartPr>
            <p14:xfrm>
              <a:off x="2794782" y="1373925"/>
              <a:ext cx="901440" cy="42480"/>
            </p14:xfrm>
          </p:contentPart>
        </mc:Choice>
        <mc:Fallback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17A4524A-1411-3ACA-AD66-34AECCCB740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86142" y="1365285"/>
                <a:ext cx="91908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3F903889-B2A7-565B-D126-3AC6E2259B85}"/>
                  </a:ext>
                </a:extLst>
              </p14:cNvPr>
              <p14:cNvContentPartPr/>
              <p14:nvPr/>
            </p14:nvContentPartPr>
            <p14:xfrm>
              <a:off x="772302" y="1023645"/>
              <a:ext cx="513360" cy="483840"/>
            </p14:xfrm>
          </p:contentPart>
        </mc:Choice>
        <mc:Fallback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3F903889-B2A7-565B-D126-3AC6E2259B8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63302" y="1014645"/>
                <a:ext cx="531000" cy="50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97" name="Freihand 296">
                <a:extLst>
                  <a:ext uri="{FF2B5EF4-FFF2-40B4-BE49-F238E27FC236}">
                    <a16:creationId xmlns:a16="http://schemas.microsoft.com/office/drawing/2014/main" id="{34CEBAE6-86E7-6D8E-C739-BDED378D2794}"/>
                  </a:ext>
                </a:extLst>
              </p14:cNvPr>
              <p14:cNvContentPartPr/>
              <p14:nvPr/>
            </p14:nvContentPartPr>
            <p14:xfrm>
              <a:off x="8109822" y="1722045"/>
              <a:ext cx="367200" cy="415800"/>
            </p14:xfrm>
          </p:contentPart>
        </mc:Choice>
        <mc:Fallback>
          <p:pic>
            <p:nvPicPr>
              <p:cNvPr id="297" name="Freihand 296">
                <a:extLst>
                  <a:ext uri="{FF2B5EF4-FFF2-40B4-BE49-F238E27FC236}">
                    <a16:creationId xmlns:a16="http://schemas.microsoft.com/office/drawing/2014/main" id="{34CEBAE6-86E7-6D8E-C739-BDED378D279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101182" y="1713045"/>
                <a:ext cx="38484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71" name="Freihand 370">
                <a:extLst>
                  <a:ext uri="{FF2B5EF4-FFF2-40B4-BE49-F238E27FC236}">
                    <a16:creationId xmlns:a16="http://schemas.microsoft.com/office/drawing/2014/main" id="{FA2E69E3-273F-F394-CFFA-828651D339EA}"/>
                  </a:ext>
                </a:extLst>
              </p14:cNvPr>
              <p14:cNvContentPartPr/>
              <p14:nvPr/>
            </p14:nvContentPartPr>
            <p14:xfrm>
              <a:off x="6938742" y="2794125"/>
              <a:ext cx="374760" cy="452160"/>
            </p14:xfrm>
          </p:contentPart>
        </mc:Choice>
        <mc:Fallback>
          <p:pic>
            <p:nvPicPr>
              <p:cNvPr id="371" name="Freihand 370">
                <a:extLst>
                  <a:ext uri="{FF2B5EF4-FFF2-40B4-BE49-F238E27FC236}">
                    <a16:creationId xmlns:a16="http://schemas.microsoft.com/office/drawing/2014/main" id="{FA2E69E3-273F-F394-CFFA-828651D339E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30102" y="2785125"/>
                <a:ext cx="392400" cy="46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72" name="Freihand 371">
                <a:extLst>
                  <a:ext uri="{FF2B5EF4-FFF2-40B4-BE49-F238E27FC236}">
                    <a16:creationId xmlns:a16="http://schemas.microsoft.com/office/drawing/2014/main" id="{4425E300-AB6A-92D5-2D0F-EA1C8E898DBB}"/>
                  </a:ext>
                </a:extLst>
              </p14:cNvPr>
              <p14:cNvContentPartPr/>
              <p14:nvPr/>
            </p14:nvContentPartPr>
            <p14:xfrm>
              <a:off x="6018582" y="2871165"/>
              <a:ext cx="370080" cy="415080"/>
            </p14:xfrm>
          </p:contentPart>
        </mc:Choice>
        <mc:Fallback>
          <p:pic>
            <p:nvPicPr>
              <p:cNvPr id="372" name="Freihand 371">
                <a:extLst>
                  <a:ext uri="{FF2B5EF4-FFF2-40B4-BE49-F238E27FC236}">
                    <a16:creationId xmlns:a16="http://schemas.microsoft.com/office/drawing/2014/main" id="{4425E300-AB6A-92D5-2D0F-EA1C8E898DB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009582" y="2862165"/>
                <a:ext cx="387720" cy="4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73" name="Freihand 372">
                <a:extLst>
                  <a:ext uri="{FF2B5EF4-FFF2-40B4-BE49-F238E27FC236}">
                    <a16:creationId xmlns:a16="http://schemas.microsoft.com/office/drawing/2014/main" id="{AF8BB223-2879-D51A-B2DA-B109A9650F59}"/>
                  </a:ext>
                </a:extLst>
              </p14:cNvPr>
              <p14:cNvContentPartPr/>
              <p14:nvPr/>
            </p14:nvContentPartPr>
            <p14:xfrm>
              <a:off x="5459862" y="2907885"/>
              <a:ext cx="235800" cy="351360"/>
            </p14:xfrm>
          </p:contentPart>
        </mc:Choice>
        <mc:Fallback>
          <p:pic>
            <p:nvPicPr>
              <p:cNvPr id="373" name="Freihand 372">
                <a:extLst>
                  <a:ext uri="{FF2B5EF4-FFF2-40B4-BE49-F238E27FC236}">
                    <a16:creationId xmlns:a16="http://schemas.microsoft.com/office/drawing/2014/main" id="{AF8BB223-2879-D51A-B2DA-B109A9650F5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51222" y="2899245"/>
                <a:ext cx="253440" cy="36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77" name="Gruppieren 376">
            <a:extLst>
              <a:ext uri="{FF2B5EF4-FFF2-40B4-BE49-F238E27FC236}">
                <a16:creationId xmlns:a16="http://schemas.microsoft.com/office/drawing/2014/main" id="{C5BC90F4-C625-2821-F16A-CDCDBDE528D0}"/>
              </a:ext>
            </a:extLst>
          </p:cNvPr>
          <p:cNvGrpSpPr/>
          <p:nvPr/>
        </p:nvGrpSpPr>
        <p:grpSpPr>
          <a:xfrm>
            <a:off x="4376622" y="2762805"/>
            <a:ext cx="809280" cy="821880"/>
            <a:chOff x="4376622" y="2762805"/>
            <a:chExt cx="809280" cy="82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D5DA91F8-0EE4-9D29-8ECC-965F003EF90C}"/>
                    </a:ext>
                  </a:extLst>
                </p14:cNvPr>
                <p14:cNvContentPartPr/>
                <p14:nvPr/>
              </p14:nvContentPartPr>
              <p14:xfrm>
                <a:off x="4767942" y="2762805"/>
                <a:ext cx="417960" cy="34668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D5DA91F8-0EE4-9D29-8ECC-965F003EF90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758942" y="2753805"/>
                  <a:ext cx="43560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CC27A3BA-B2FC-4BEF-D967-BE86BBE8E6B9}"/>
                    </a:ext>
                  </a:extLst>
                </p14:cNvPr>
                <p14:cNvContentPartPr/>
                <p14:nvPr/>
              </p14:nvContentPartPr>
              <p14:xfrm>
                <a:off x="4800702" y="3177165"/>
                <a:ext cx="263880" cy="29952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CC27A3BA-B2FC-4BEF-D967-BE86BBE8E6B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791702" y="3168525"/>
                  <a:ext cx="28152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C2C8EF5D-9754-3141-5079-9D3795E9D6F7}"/>
                    </a:ext>
                  </a:extLst>
                </p14:cNvPr>
                <p14:cNvContentPartPr/>
                <p14:nvPr/>
              </p14:nvContentPartPr>
              <p14:xfrm>
                <a:off x="4376622" y="3252045"/>
                <a:ext cx="401040" cy="33264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C2C8EF5D-9754-3141-5079-9D3795E9D6F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367982" y="3243045"/>
                  <a:ext cx="418680" cy="35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0" name="Gruppieren 379">
            <a:extLst>
              <a:ext uri="{FF2B5EF4-FFF2-40B4-BE49-F238E27FC236}">
                <a16:creationId xmlns:a16="http://schemas.microsoft.com/office/drawing/2014/main" id="{274E35F7-A138-1E0F-2DA9-8D0627391578}"/>
              </a:ext>
            </a:extLst>
          </p:cNvPr>
          <p:cNvGrpSpPr/>
          <p:nvPr/>
        </p:nvGrpSpPr>
        <p:grpSpPr>
          <a:xfrm>
            <a:off x="7409982" y="2803845"/>
            <a:ext cx="351000" cy="196200"/>
            <a:chOff x="7409982" y="2803845"/>
            <a:chExt cx="351000" cy="19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30DF53FA-F9A2-19DA-AD36-3CF343463D4D}"/>
                    </a:ext>
                  </a:extLst>
                </p14:cNvPr>
                <p14:cNvContentPartPr/>
                <p14:nvPr/>
              </p14:nvContentPartPr>
              <p14:xfrm>
                <a:off x="7513662" y="2851725"/>
                <a:ext cx="247320" cy="7632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30DF53FA-F9A2-19DA-AD36-3CF343463D4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505022" y="2843085"/>
                  <a:ext cx="2649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07BD32E9-C087-E06C-E093-50CB3B5690D2}"/>
                    </a:ext>
                  </a:extLst>
                </p14:cNvPr>
                <p14:cNvContentPartPr/>
                <p14:nvPr/>
              </p14:nvContentPartPr>
              <p14:xfrm>
                <a:off x="7409982" y="2803845"/>
                <a:ext cx="242640" cy="19620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07BD32E9-C087-E06C-E093-50CB3B5690D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401342" y="2795205"/>
                  <a:ext cx="260280" cy="21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81" name="Freihand 380">
                <a:extLst>
                  <a:ext uri="{FF2B5EF4-FFF2-40B4-BE49-F238E27FC236}">
                    <a16:creationId xmlns:a16="http://schemas.microsoft.com/office/drawing/2014/main" id="{5DD0C9E3-B2F0-3369-1E70-5956B6C43909}"/>
                  </a:ext>
                </a:extLst>
              </p14:cNvPr>
              <p14:cNvContentPartPr/>
              <p14:nvPr/>
            </p14:nvContentPartPr>
            <p14:xfrm>
              <a:off x="7993542" y="2791965"/>
              <a:ext cx="362880" cy="120960"/>
            </p14:xfrm>
          </p:contentPart>
        </mc:Choice>
        <mc:Fallback>
          <p:pic>
            <p:nvPicPr>
              <p:cNvPr id="381" name="Freihand 380">
                <a:extLst>
                  <a:ext uri="{FF2B5EF4-FFF2-40B4-BE49-F238E27FC236}">
                    <a16:creationId xmlns:a16="http://schemas.microsoft.com/office/drawing/2014/main" id="{5DD0C9E3-B2F0-3369-1E70-5956B6C4390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984542" y="2783325"/>
                <a:ext cx="380520" cy="13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92" name="Gruppieren 391">
            <a:extLst>
              <a:ext uri="{FF2B5EF4-FFF2-40B4-BE49-F238E27FC236}">
                <a16:creationId xmlns:a16="http://schemas.microsoft.com/office/drawing/2014/main" id="{6645D593-1E9B-50D0-31B5-CC140D5EF68C}"/>
              </a:ext>
            </a:extLst>
          </p:cNvPr>
          <p:cNvGrpSpPr/>
          <p:nvPr/>
        </p:nvGrpSpPr>
        <p:grpSpPr>
          <a:xfrm>
            <a:off x="8605542" y="2701245"/>
            <a:ext cx="367560" cy="177480"/>
            <a:chOff x="8605542" y="2701245"/>
            <a:chExt cx="367560" cy="17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70A13328-B5CB-7A08-F562-2BB4D1971BE1}"/>
                    </a:ext>
                  </a:extLst>
                </p14:cNvPr>
                <p14:cNvContentPartPr/>
                <p14:nvPr/>
              </p14:nvContentPartPr>
              <p14:xfrm>
                <a:off x="8605542" y="2795925"/>
                <a:ext cx="143280" cy="8280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70A13328-B5CB-7A08-F562-2BB4D1971BE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596542" y="2787285"/>
                  <a:ext cx="1609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A7F38184-87C9-83BC-9C1A-1541D83F7D3A}"/>
                    </a:ext>
                  </a:extLst>
                </p14:cNvPr>
                <p14:cNvContentPartPr/>
                <p14:nvPr/>
              </p14:nvContentPartPr>
              <p14:xfrm>
                <a:off x="8812182" y="2701245"/>
                <a:ext cx="160920" cy="13356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A7F38184-87C9-83BC-9C1A-1541D83F7D3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803542" y="2692605"/>
                  <a:ext cx="178560" cy="15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4" name="Gruppieren 393">
            <a:extLst>
              <a:ext uri="{FF2B5EF4-FFF2-40B4-BE49-F238E27FC236}">
                <a16:creationId xmlns:a16="http://schemas.microsoft.com/office/drawing/2014/main" id="{FC339410-B172-9E6E-EB8B-36D7E99B85DF}"/>
              </a:ext>
            </a:extLst>
          </p:cNvPr>
          <p:cNvGrpSpPr/>
          <p:nvPr/>
        </p:nvGrpSpPr>
        <p:grpSpPr>
          <a:xfrm>
            <a:off x="9177942" y="2586045"/>
            <a:ext cx="1645560" cy="392760"/>
            <a:chOff x="9177942" y="2586045"/>
            <a:chExt cx="1645560" cy="39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A98AFF9F-C2F2-63D1-70D3-CC06D67476C6}"/>
                    </a:ext>
                  </a:extLst>
                </p14:cNvPr>
                <p14:cNvContentPartPr/>
                <p14:nvPr/>
              </p14:nvContentPartPr>
              <p14:xfrm>
                <a:off x="9177942" y="2745885"/>
                <a:ext cx="181800" cy="23292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A98AFF9F-C2F2-63D1-70D3-CC06D67476C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168942" y="2737245"/>
                  <a:ext cx="1994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A30C8062-CC4F-ECC1-8FCB-1C947B246803}"/>
                    </a:ext>
                  </a:extLst>
                </p14:cNvPr>
                <p14:cNvContentPartPr/>
                <p14:nvPr/>
              </p14:nvContentPartPr>
              <p14:xfrm>
                <a:off x="9402582" y="2746965"/>
                <a:ext cx="239040" cy="7380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A30C8062-CC4F-ECC1-8FCB-1C947B24680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393942" y="2738325"/>
                  <a:ext cx="2566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45D8BC7A-B0A8-8FAF-7973-D82D56C3D81D}"/>
                    </a:ext>
                  </a:extLst>
                </p14:cNvPr>
                <p14:cNvContentPartPr/>
                <p14:nvPr/>
              </p14:nvContentPartPr>
              <p14:xfrm>
                <a:off x="9672582" y="2730765"/>
                <a:ext cx="113760" cy="7056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45D8BC7A-B0A8-8FAF-7973-D82D56C3D81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663582" y="2722125"/>
                  <a:ext cx="1314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96291DFB-6C1F-2959-25D3-36135265A63E}"/>
                    </a:ext>
                  </a:extLst>
                </p14:cNvPr>
                <p14:cNvContentPartPr/>
                <p14:nvPr/>
              </p14:nvContentPartPr>
              <p14:xfrm>
                <a:off x="9869862" y="2735085"/>
                <a:ext cx="277920" cy="6912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96291DFB-6C1F-2959-25D3-36135265A63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861222" y="2726445"/>
                  <a:ext cx="2955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43DA81A2-6DD9-C196-9B8C-8725C1A88B0A}"/>
                    </a:ext>
                  </a:extLst>
                </p14:cNvPr>
                <p14:cNvContentPartPr/>
                <p14:nvPr/>
              </p14:nvContentPartPr>
              <p14:xfrm>
                <a:off x="10238862" y="2702325"/>
                <a:ext cx="139320" cy="8604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43DA81A2-6DD9-C196-9B8C-8725C1A88B0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229862" y="2693685"/>
                  <a:ext cx="1569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F77B1322-FD10-D582-2A6C-953D3854BF35}"/>
                    </a:ext>
                  </a:extLst>
                </p14:cNvPr>
                <p14:cNvContentPartPr/>
                <p14:nvPr/>
              </p14:nvContentPartPr>
              <p14:xfrm>
                <a:off x="10373502" y="2586045"/>
                <a:ext cx="276480" cy="17892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F77B1322-FD10-D582-2A6C-953D3854BF3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364862" y="2577405"/>
                  <a:ext cx="2941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0ACEC8CE-2756-DC81-50A6-0DE7DD2281E9}"/>
                    </a:ext>
                  </a:extLst>
                </p14:cNvPr>
                <p14:cNvContentPartPr/>
                <p14:nvPr/>
              </p14:nvContentPartPr>
              <p14:xfrm>
                <a:off x="10712622" y="2624565"/>
                <a:ext cx="110880" cy="14256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0ACEC8CE-2756-DC81-50A6-0DE7DD2281E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703622" y="2615925"/>
                  <a:ext cx="1285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1A93C674-6E46-F1B6-9FBD-F3CDC7909098}"/>
                    </a:ext>
                  </a:extLst>
                </p14:cNvPr>
                <p14:cNvContentPartPr/>
                <p14:nvPr/>
              </p14:nvContentPartPr>
              <p14:xfrm>
                <a:off x="10454142" y="2650125"/>
                <a:ext cx="228960" cy="13860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1A93C674-6E46-F1B6-9FBD-F3CDC790909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445502" y="2641125"/>
                  <a:ext cx="246600" cy="15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4" name="Gruppieren 403">
            <a:extLst>
              <a:ext uri="{FF2B5EF4-FFF2-40B4-BE49-F238E27FC236}">
                <a16:creationId xmlns:a16="http://schemas.microsoft.com/office/drawing/2014/main" id="{160A2567-7CC1-3EFF-D0CF-C001AB03C108}"/>
              </a:ext>
            </a:extLst>
          </p:cNvPr>
          <p:cNvGrpSpPr/>
          <p:nvPr/>
        </p:nvGrpSpPr>
        <p:grpSpPr>
          <a:xfrm>
            <a:off x="4272942" y="2570205"/>
            <a:ext cx="1787400" cy="561240"/>
            <a:chOff x="4272942" y="2570205"/>
            <a:chExt cx="1787400" cy="56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65207749-95CC-2D43-D1D7-C1416773D13B}"/>
                    </a:ext>
                  </a:extLst>
                </p14:cNvPr>
                <p14:cNvContentPartPr/>
                <p14:nvPr/>
              </p14:nvContentPartPr>
              <p14:xfrm>
                <a:off x="4272942" y="2807445"/>
                <a:ext cx="302040" cy="32400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65207749-95CC-2D43-D1D7-C1416773D13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263942" y="2798445"/>
                  <a:ext cx="31968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17C20C32-6D03-F3F9-8E75-BADC4CFA9774}"/>
                    </a:ext>
                  </a:extLst>
                </p14:cNvPr>
                <p14:cNvContentPartPr/>
                <p14:nvPr/>
              </p14:nvContentPartPr>
              <p14:xfrm>
                <a:off x="4640502" y="2696205"/>
                <a:ext cx="333000" cy="8820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17C20C32-6D03-F3F9-8E75-BADC4CFA977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631502" y="2687565"/>
                  <a:ext cx="3506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95BBD4A3-7F43-4C01-F3B5-8E9F56E82012}"/>
                    </a:ext>
                  </a:extLst>
                </p14:cNvPr>
                <p14:cNvContentPartPr/>
                <p14:nvPr/>
              </p14:nvContentPartPr>
              <p14:xfrm>
                <a:off x="4612422" y="2653365"/>
                <a:ext cx="166680" cy="16812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95BBD4A3-7F43-4C01-F3B5-8E9F56E8201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603782" y="2644365"/>
                  <a:ext cx="1843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98ED7BA2-9113-9C50-AE62-D6BCAE114C54}"/>
                    </a:ext>
                  </a:extLst>
                </p14:cNvPr>
                <p14:cNvContentPartPr/>
                <p14:nvPr/>
              </p14:nvContentPartPr>
              <p14:xfrm>
                <a:off x="5149182" y="2608725"/>
                <a:ext cx="108000" cy="12132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98ED7BA2-9113-9C50-AE62-D6BCAE114C5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140542" y="2599725"/>
                  <a:ext cx="1256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40D53F8A-B394-8FE3-EE64-05992E2D4943}"/>
                    </a:ext>
                  </a:extLst>
                </p14:cNvPr>
                <p14:cNvContentPartPr/>
                <p14:nvPr/>
              </p14:nvContentPartPr>
              <p14:xfrm>
                <a:off x="5274822" y="2619525"/>
                <a:ext cx="276840" cy="9936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40D53F8A-B394-8FE3-EE64-05992E2D494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266182" y="2610885"/>
                  <a:ext cx="2944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2223E6AF-8E2A-E165-9FBB-4EB65AA5DAC1}"/>
                    </a:ext>
                  </a:extLst>
                </p14:cNvPr>
                <p14:cNvContentPartPr/>
                <p14:nvPr/>
              </p14:nvContentPartPr>
              <p14:xfrm>
                <a:off x="5508822" y="2586765"/>
                <a:ext cx="8280" cy="828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2223E6AF-8E2A-E165-9FBB-4EB65AA5DAC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500182" y="2577765"/>
                  <a:ext cx="259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40D1C7D4-F276-D409-D1F1-6459DD3C7F22}"/>
                    </a:ext>
                  </a:extLst>
                </p14:cNvPr>
                <p14:cNvContentPartPr/>
                <p14:nvPr/>
              </p14:nvContentPartPr>
              <p14:xfrm>
                <a:off x="5584422" y="2628885"/>
                <a:ext cx="156960" cy="10080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40D1C7D4-F276-D409-D1F1-6459DD3C7F2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575422" y="2619885"/>
                  <a:ext cx="1746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47F25F24-868B-026E-FF45-B3C3B011A070}"/>
                    </a:ext>
                  </a:extLst>
                </p14:cNvPr>
                <p14:cNvContentPartPr/>
                <p14:nvPr/>
              </p14:nvContentPartPr>
              <p14:xfrm>
                <a:off x="5734182" y="2570205"/>
                <a:ext cx="194760" cy="15480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47F25F24-868B-026E-FF45-B3C3B011A07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725182" y="2561205"/>
                  <a:ext cx="2124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C9D69D87-2E78-BA41-05BC-FF0AEE48CD1A}"/>
                    </a:ext>
                  </a:extLst>
                </p14:cNvPr>
                <p14:cNvContentPartPr/>
                <p14:nvPr/>
              </p14:nvContentPartPr>
              <p14:xfrm>
                <a:off x="5978982" y="2612325"/>
                <a:ext cx="81360" cy="12852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C9D69D87-2E78-BA41-05BC-FF0AEE48CD1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970342" y="2603685"/>
                  <a:ext cx="99000" cy="14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05" name="Freihand 404">
                <a:extLst>
                  <a:ext uri="{FF2B5EF4-FFF2-40B4-BE49-F238E27FC236}">
                    <a16:creationId xmlns:a16="http://schemas.microsoft.com/office/drawing/2014/main" id="{964DD11D-270F-E45D-984D-AAC395378F85}"/>
                  </a:ext>
                </a:extLst>
              </p14:cNvPr>
              <p14:cNvContentPartPr/>
              <p14:nvPr/>
            </p14:nvContentPartPr>
            <p14:xfrm>
              <a:off x="636222" y="3688725"/>
              <a:ext cx="307440" cy="286920"/>
            </p14:xfrm>
          </p:contentPart>
        </mc:Choice>
        <mc:Fallback>
          <p:pic>
            <p:nvPicPr>
              <p:cNvPr id="405" name="Freihand 404">
                <a:extLst>
                  <a:ext uri="{FF2B5EF4-FFF2-40B4-BE49-F238E27FC236}">
                    <a16:creationId xmlns:a16="http://schemas.microsoft.com/office/drawing/2014/main" id="{964DD11D-270F-E45D-984D-AAC395378F8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27222" y="3679725"/>
                <a:ext cx="32508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06" name="Freihand 405">
                <a:extLst>
                  <a:ext uri="{FF2B5EF4-FFF2-40B4-BE49-F238E27FC236}">
                    <a16:creationId xmlns:a16="http://schemas.microsoft.com/office/drawing/2014/main" id="{A29AA8D8-D445-F96F-AC53-F0D52A6304E3}"/>
                  </a:ext>
                </a:extLst>
              </p14:cNvPr>
              <p14:cNvContentPartPr/>
              <p14:nvPr/>
            </p14:nvContentPartPr>
            <p14:xfrm>
              <a:off x="1013502" y="3591165"/>
              <a:ext cx="115920" cy="309240"/>
            </p14:xfrm>
          </p:contentPart>
        </mc:Choice>
        <mc:Fallback>
          <p:pic>
            <p:nvPicPr>
              <p:cNvPr id="406" name="Freihand 405">
                <a:extLst>
                  <a:ext uri="{FF2B5EF4-FFF2-40B4-BE49-F238E27FC236}">
                    <a16:creationId xmlns:a16="http://schemas.microsoft.com/office/drawing/2014/main" id="{A29AA8D8-D445-F96F-AC53-F0D52A6304E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004502" y="3582165"/>
                <a:ext cx="13356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463" name="Freihand 462">
                <a:extLst>
                  <a:ext uri="{FF2B5EF4-FFF2-40B4-BE49-F238E27FC236}">
                    <a16:creationId xmlns:a16="http://schemas.microsoft.com/office/drawing/2014/main" id="{16E00195-ED68-B5E8-0BF0-0083D0FEB6CF}"/>
                  </a:ext>
                </a:extLst>
              </p14:cNvPr>
              <p14:cNvContentPartPr/>
              <p14:nvPr/>
            </p14:nvContentPartPr>
            <p14:xfrm>
              <a:off x="2508942" y="4854765"/>
              <a:ext cx="947880" cy="757440"/>
            </p14:xfrm>
          </p:contentPart>
        </mc:Choice>
        <mc:Fallback>
          <p:pic>
            <p:nvPicPr>
              <p:cNvPr id="463" name="Freihand 462">
                <a:extLst>
                  <a:ext uri="{FF2B5EF4-FFF2-40B4-BE49-F238E27FC236}">
                    <a16:creationId xmlns:a16="http://schemas.microsoft.com/office/drawing/2014/main" id="{16E00195-ED68-B5E8-0BF0-0083D0FEB6CF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499942" y="4846125"/>
                <a:ext cx="965520" cy="77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464" name="Freihand 463">
                <a:extLst>
                  <a:ext uri="{FF2B5EF4-FFF2-40B4-BE49-F238E27FC236}">
                    <a16:creationId xmlns:a16="http://schemas.microsoft.com/office/drawing/2014/main" id="{14B32958-F486-DF26-0FBF-792C43F2BA68}"/>
                  </a:ext>
                </a:extLst>
              </p14:cNvPr>
              <p14:cNvContentPartPr/>
              <p14:nvPr/>
            </p14:nvContentPartPr>
            <p14:xfrm>
              <a:off x="2521182" y="4860165"/>
              <a:ext cx="914400" cy="756360"/>
            </p14:xfrm>
          </p:contentPart>
        </mc:Choice>
        <mc:Fallback>
          <p:pic>
            <p:nvPicPr>
              <p:cNvPr id="464" name="Freihand 463">
                <a:extLst>
                  <a:ext uri="{FF2B5EF4-FFF2-40B4-BE49-F238E27FC236}">
                    <a16:creationId xmlns:a16="http://schemas.microsoft.com/office/drawing/2014/main" id="{14B32958-F486-DF26-0FBF-792C43F2BA6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512182" y="4851165"/>
                <a:ext cx="932040" cy="77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02" name="Gruppieren 501">
            <a:extLst>
              <a:ext uri="{FF2B5EF4-FFF2-40B4-BE49-F238E27FC236}">
                <a16:creationId xmlns:a16="http://schemas.microsoft.com/office/drawing/2014/main" id="{990E6C9E-3CAC-20FB-ADAC-3E9DB218A345}"/>
              </a:ext>
            </a:extLst>
          </p:cNvPr>
          <p:cNvGrpSpPr/>
          <p:nvPr/>
        </p:nvGrpSpPr>
        <p:grpSpPr>
          <a:xfrm>
            <a:off x="77862" y="20325"/>
            <a:ext cx="11824200" cy="6613920"/>
            <a:chOff x="77862" y="20325"/>
            <a:chExt cx="11824200" cy="661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EFA8046C-5CA3-2207-C16D-F315820C86A2}"/>
                    </a:ext>
                  </a:extLst>
                </p14:cNvPr>
                <p14:cNvContentPartPr/>
                <p14:nvPr/>
              </p14:nvContentPartPr>
              <p14:xfrm>
                <a:off x="11245062" y="1350525"/>
                <a:ext cx="5040" cy="2916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EFA8046C-5CA3-2207-C16D-F315820C86A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236422" y="1341885"/>
                  <a:ext cx="226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76E2FC59-5931-66A1-CF6B-1FD381360A0E}"/>
                    </a:ext>
                  </a:extLst>
                </p14:cNvPr>
                <p14:cNvContentPartPr/>
                <p14:nvPr/>
              </p14:nvContentPartPr>
              <p14:xfrm>
                <a:off x="8218182" y="161085"/>
                <a:ext cx="93600" cy="2264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76E2FC59-5931-66A1-CF6B-1FD381360A0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209542" y="152085"/>
                  <a:ext cx="1112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F17B6B8E-1247-AE9B-2231-DDA1D9539DC6}"/>
                    </a:ext>
                  </a:extLst>
                </p14:cNvPr>
                <p14:cNvContentPartPr/>
                <p14:nvPr/>
              </p14:nvContentPartPr>
              <p14:xfrm>
                <a:off x="8388102" y="155685"/>
                <a:ext cx="138240" cy="727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F17B6B8E-1247-AE9B-2231-DDA1D9539DC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379102" y="146685"/>
                  <a:ext cx="1558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1F700DF1-40A8-517A-FC91-7F8DAB1409AA}"/>
                    </a:ext>
                  </a:extLst>
                </p14:cNvPr>
                <p14:cNvContentPartPr/>
                <p14:nvPr/>
              </p14:nvContentPartPr>
              <p14:xfrm>
                <a:off x="8516982" y="52005"/>
                <a:ext cx="81720" cy="1778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1F700DF1-40A8-517A-FC91-7F8DAB1409A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507982" y="43005"/>
                  <a:ext cx="993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799D4F05-57B7-EB5C-A2B3-B1E2459A8496}"/>
                    </a:ext>
                  </a:extLst>
                </p14:cNvPr>
                <p14:cNvContentPartPr/>
                <p14:nvPr/>
              </p14:nvContentPartPr>
              <p14:xfrm>
                <a:off x="8688702" y="33645"/>
                <a:ext cx="75600" cy="2145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799D4F05-57B7-EB5C-A2B3-B1E2459A849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679702" y="25005"/>
                  <a:ext cx="932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1D4381E1-6116-7BFB-9A5D-1694C005FBA0}"/>
                    </a:ext>
                  </a:extLst>
                </p14:cNvPr>
                <p14:cNvContentPartPr/>
                <p14:nvPr/>
              </p14:nvContentPartPr>
              <p14:xfrm>
                <a:off x="8793822" y="54165"/>
                <a:ext cx="257760" cy="1555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1D4381E1-6116-7BFB-9A5D-1694C005FBA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785182" y="45525"/>
                  <a:ext cx="2754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F334849-7F42-F1FD-7EB0-16C3F4E11CAE}"/>
                    </a:ext>
                  </a:extLst>
                </p14:cNvPr>
                <p14:cNvContentPartPr/>
                <p14:nvPr/>
              </p14:nvContentPartPr>
              <p14:xfrm>
                <a:off x="9053382" y="51285"/>
                <a:ext cx="47880" cy="306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F334849-7F42-F1FD-7EB0-16C3F4E11CA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044742" y="42645"/>
                  <a:ext cx="655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72B95582-B222-77FB-1952-2C74DFABA934}"/>
                    </a:ext>
                  </a:extLst>
                </p14:cNvPr>
                <p14:cNvContentPartPr/>
                <p14:nvPr/>
              </p14:nvContentPartPr>
              <p14:xfrm>
                <a:off x="9108462" y="117165"/>
                <a:ext cx="210240" cy="1087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72B95582-B222-77FB-1952-2C74DFABA93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099822" y="108165"/>
                  <a:ext cx="2278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488FBE64-92F5-683B-FE94-1DEB2E9A001C}"/>
                    </a:ext>
                  </a:extLst>
                </p14:cNvPr>
                <p14:cNvContentPartPr/>
                <p14:nvPr/>
              </p14:nvContentPartPr>
              <p14:xfrm>
                <a:off x="9608862" y="114285"/>
                <a:ext cx="301320" cy="1180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488FBE64-92F5-683B-FE94-1DEB2E9A001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600222" y="105285"/>
                  <a:ext cx="3189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BEFD0317-9385-7FC2-ABD3-9D85DD39D2AF}"/>
                    </a:ext>
                  </a:extLst>
                </p14:cNvPr>
                <p14:cNvContentPartPr/>
                <p14:nvPr/>
              </p14:nvContentPartPr>
              <p14:xfrm>
                <a:off x="10180902" y="133725"/>
                <a:ext cx="147600" cy="990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BEFD0317-9385-7FC2-ABD3-9D85DD39D2A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172262" y="124725"/>
                  <a:ext cx="1652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656A2C41-C7F8-BD11-FB3E-3F203B500297}"/>
                    </a:ext>
                  </a:extLst>
                </p14:cNvPr>
                <p14:cNvContentPartPr/>
                <p14:nvPr/>
              </p14:nvContentPartPr>
              <p14:xfrm>
                <a:off x="10374582" y="105645"/>
                <a:ext cx="99000" cy="1252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656A2C41-C7F8-BD11-FB3E-3F203B50029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365942" y="97005"/>
                  <a:ext cx="1166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1A8032F5-A55D-269E-DCC5-A39236A5EECE}"/>
                    </a:ext>
                  </a:extLst>
                </p14:cNvPr>
                <p14:cNvContentPartPr/>
                <p14:nvPr/>
              </p14:nvContentPartPr>
              <p14:xfrm>
                <a:off x="10536582" y="139845"/>
                <a:ext cx="78840" cy="1040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1A8032F5-A55D-269E-DCC5-A39236A5EEC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527942" y="131205"/>
                  <a:ext cx="964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72853F11-60E0-D8FB-1C9F-F557F6E85544}"/>
                    </a:ext>
                  </a:extLst>
                </p14:cNvPr>
                <p14:cNvContentPartPr/>
                <p14:nvPr/>
              </p14:nvContentPartPr>
              <p14:xfrm>
                <a:off x="10684542" y="157485"/>
                <a:ext cx="91080" cy="698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72853F11-60E0-D8FB-1C9F-F557F6E8554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675902" y="148845"/>
                  <a:ext cx="1087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0868438-CFFC-5F76-6FF7-85A7F05A6ACE}"/>
                    </a:ext>
                  </a:extLst>
                </p14:cNvPr>
                <p14:cNvContentPartPr/>
                <p14:nvPr/>
              </p14:nvContentPartPr>
              <p14:xfrm>
                <a:off x="10815222" y="131565"/>
                <a:ext cx="188640" cy="1000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0868438-CFFC-5F76-6FF7-85A7F05A6AC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806582" y="122925"/>
                  <a:ext cx="2062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6A4064BC-989E-29DC-AF89-D7D8FF0C5A1C}"/>
                    </a:ext>
                  </a:extLst>
                </p14:cNvPr>
                <p14:cNvContentPartPr/>
                <p14:nvPr/>
              </p14:nvContentPartPr>
              <p14:xfrm>
                <a:off x="11038062" y="50925"/>
                <a:ext cx="119880" cy="1882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6A4064BC-989E-29DC-AF89-D7D8FF0C5A1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029062" y="41925"/>
                  <a:ext cx="1375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05D70415-8B89-B0C2-168C-71C8A1E95B6E}"/>
                    </a:ext>
                  </a:extLst>
                </p14:cNvPr>
                <p14:cNvContentPartPr/>
                <p14:nvPr/>
              </p14:nvContentPartPr>
              <p14:xfrm>
                <a:off x="11202582" y="66045"/>
                <a:ext cx="28440" cy="1587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05D70415-8B89-B0C2-168C-71C8A1E95B6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193582" y="57045"/>
                  <a:ext cx="460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EF19430C-4B02-894E-2B83-6E70B1B2646E}"/>
                    </a:ext>
                  </a:extLst>
                </p14:cNvPr>
                <p14:cNvContentPartPr/>
                <p14:nvPr/>
              </p14:nvContentPartPr>
              <p14:xfrm>
                <a:off x="10996302" y="20325"/>
                <a:ext cx="394920" cy="2221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EF19430C-4B02-894E-2B83-6E70B1B2646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987302" y="11325"/>
                  <a:ext cx="4125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D2542CDE-822E-E68B-A0C8-7EBABC5B3F03}"/>
                    </a:ext>
                  </a:extLst>
                </p14:cNvPr>
                <p14:cNvContentPartPr/>
                <p14:nvPr/>
              </p14:nvContentPartPr>
              <p14:xfrm>
                <a:off x="11617302" y="88005"/>
                <a:ext cx="57960" cy="2635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D2542CDE-822E-E68B-A0C8-7EBABC5B3F0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1608302" y="79005"/>
                  <a:ext cx="7560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640B194-9F54-F98E-D435-DB84FAFD0CC4}"/>
                    </a:ext>
                  </a:extLst>
                </p14:cNvPr>
                <p14:cNvContentPartPr/>
                <p14:nvPr/>
              </p14:nvContentPartPr>
              <p14:xfrm>
                <a:off x="11706222" y="164325"/>
                <a:ext cx="172080" cy="658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640B194-9F54-F98E-D435-DB84FAFD0CC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697582" y="155325"/>
                  <a:ext cx="1897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1215AA1F-42ED-542A-4218-B2DF5B389749}"/>
                    </a:ext>
                  </a:extLst>
                </p14:cNvPr>
                <p14:cNvContentPartPr/>
                <p14:nvPr/>
              </p14:nvContentPartPr>
              <p14:xfrm>
                <a:off x="5899062" y="126525"/>
                <a:ext cx="231120" cy="1116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1215AA1F-42ED-542A-4218-B2DF5B38974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890062" y="117525"/>
                  <a:ext cx="2487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FA21E4AD-F7F0-A353-47E9-44E57964953B}"/>
                    </a:ext>
                  </a:extLst>
                </p14:cNvPr>
                <p14:cNvContentPartPr/>
                <p14:nvPr/>
              </p14:nvContentPartPr>
              <p14:xfrm>
                <a:off x="6162582" y="84765"/>
                <a:ext cx="139320" cy="1501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FA21E4AD-F7F0-A353-47E9-44E57964953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153582" y="75765"/>
                  <a:ext cx="1569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4267D26B-300F-4468-189D-7BE44509F184}"/>
                    </a:ext>
                  </a:extLst>
                </p14:cNvPr>
                <p14:cNvContentPartPr/>
                <p14:nvPr/>
              </p14:nvContentPartPr>
              <p14:xfrm>
                <a:off x="6341502" y="90525"/>
                <a:ext cx="214920" cy="1432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4267D26B-300F-4468-189D-7BE44509F18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332502" y="81525"/>
                  <a:ext cx="2325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AC98204C-6D23-4046-FE34-7277F4C8E0B5}"/>
                    </a:ext>
                  </a:extLst>
                </p14:cNvPr>
                <p14:cNvContentPartPr/>
                <p14:nvPr/>
              </p14:nvContentPartPr>
              <p14:xfrm>
                <a:off x="6817062" y="70725"/>
                <a:ext cx="104400" cy="1440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AC98204C-6D23-4046-FE34-7277F4C8E0B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808062" y="61725"/>
                  <a:ext cx="1220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F0766005-B4F1-79A6-36A5-7259A5E2720C}"/>
                    </a:ext>
                  </a:extLst>
                </p14:cNvPr>
                <p14:cNvContentPartPr/>
                <p14:nvPr/>
              </p14:nvContentPartPr>
              <p14:xfrm>
                <a:off x="6896262" y="194925"/>
                <a:ext cx="285840" cy="529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F0766005-B4F1-79A6-36A5-7259A5E2720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887262" y="185925"/>
                  <a:ext cx="3034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9E25E7D6-425C-FCCC-B8EC-7594604C7FCC}"/>
                    </a:ext>
                  </a:extLst>
                </p14:cNvPr>
                <p14:cNvContentPartPr/>
                <p14:nvPr/>
              </p14:nvContentPartPr>
              <p14:xfrm>
                <a:off x="7175622" y="139125"/>
                <a:ext cx="201240" cy="907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9E25E7D6-425C-FCCC-B8EC-7594604C7FC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166982" y="130125"/>
                  <a:ext cx="2188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572E18A2-1C5A-046B-89C0-84395BB2132C}"/>
                    </a:ext>
                  </a:extLst>
                </p14:cNvPr>
                <p14:cNvContentPartPr/>
                <p14:nvPr/>
              </p14:nvContentPartPr>
              <p14:xfrm>
                <a:off x="7641102" y="97725"/>
                <a:ext cx="251640" cy="2919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572E18A2-1C5A-046B-89C0-84395BB2132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632102" y="88725"/>
                  <a:ext cx="26928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541FDC09-A204-9CCB-66D1-36556D3652E1}"/>
                    </a:ext>
                  </a:extLst>
                </p14:cNvPr>
                <p14:cNvContentPartPr/>
                <p14:nvPr/>
              </p14:nvContentPartPr>
              <p14:xfrm>
                <a:off x="5952702" y="455565"/>
                <a:ext cx="297360" cy="673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541FDC09-A204-9CCB-66D1-36556D3652E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944062" y="446925"/>
                  <a:ext cx="3150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491ADBD3-30C1-199D-F9A7-9DB0A9C8C9B3}"/>
                    </a:ext>
                  </a:extLst>
                </p14:cNvPr>
                <p14:cNvContentPartPr/>
                <p14:nvPr/>
              </p14:nvContentPartPr>
              <p14:xfrm>
                <a:off x="6513222" y="463125"/>
                <a:ext cx="199800" cy="568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491ADBD3-30C1-199D-F9A7-9DB0A9C8C9B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504582" y="454485"/>
                  <a:ext cx="2174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70E394E0-AB1C-4CF5-EF8C-F204A5CB3BBE}"/>
                    </a:ext>
                  </a:extLst>
                </p14:cNvPr>
                <p14:cNvContentPartPr/>
                <p14:nvPr/>
              </p14:nvContentPartPr>
              <p14:xfrm>
                <a:off x="6693942" y="419565"/>
                <a:ext cx="23400" cy="342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70E394E0-AB1C-4CF5-EF8C-F204A5CB3BB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685302" y="410565"/>
                  <a:ext cx="410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8A13CD7B-BA1D-E1D8-B98D-4D40F5D1D1C7}"/>
                    </a:ext>
                  </a:extLst>
                </p14:cNvPr>
                <p14:cNvContentPartPr/>
                <p14:nvPr/>
              </p14:nvContentPartPr>
              <p14:xfrm>
                <a:off x="6826422" y="448005"/>
                <a:ext cx="143280" cy="594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8A13CD7B-BA1D-E1D8-B98D-4D40F5D1D1C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817782" y="439365"/>
                  <a:ext cx="1609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115AE2E2-524B-C1B5-FDEE-757C0A82DAB2}"/>
                    </a:ext>
                  </a:extLst>
                </p14:cNvPr>
                <p14:cNvContentPartPr/>
                <p14:nvPr/>
              </p14:nvContentPartPr>
              <p14:xfrm>
                <a:off x="7026942" y="447645"/>
                <a:ext cx="131040" cy="766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115AE2E2-524B-C1B5-FDEE-757C0A82DAB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018302" y="439005"/>
                  <a:ext cx="1486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C61D35AC-FF8E-AB9C-BA23-B6A19AF547E6}"/>
                    </a:ext>
                  </a:extLst>
                </p14:cNvPr>
                <p14:cNvContentPartPr/>
                <p14:nvPr/>
              </p14:nvContentPartPr>
              <p14:xfrm>
                <a:off x="7169142" y="348645"/>
                <a:ext cx="301320" cy="1720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C61D35AC-FF8E-AB9C-BA23-B6A19AF547E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160142" y="340005"/>
                  <a:ext cx="3189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867DE662-09C2-1195-BFB6-1B87D4214284}"/>
                    </a:ext>
                  </a:extLst>
                </p14:cNvPr>
                <p14:cNvContentPartPr/>
                <p14:nvPr/>
              </p14:nvContentPartPr>
              <p14:xfrm>
                <a:off x="7565502" y="293565"/>
                <a:ext cx="76680" cy="1458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867DE662-09C2-1195-BFB6-1B87D421428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556862" y="284565"/>
                  <a:ext cx="943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280A0F7-4DD7-08BF-D73A-B75667D9B9BE}"/>
                    </a:ext>
                  </a:extLst>
                </p14:cNvPr>
                <p14:cNvContentPartPr/>
                <p14:nvPr/>
              </p14:nvContentPartPr>
              <p14:xfrm>
                <a:off x="7590702" y="505605"/>
                <a:ext cx="23400" cy="205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280A0F7-4DD7-08BF-D73A-B75667D9B9B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582062" y="496605"/>
                  <a:ext cx="410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966CF60-03DF-0169-12BD-8F05A6B82A3C}"/>
                    </a:ext>
                  </a:extLst>
                </p14:cNvPr>
                <p14:cNvContentPartPr/>
                <p14:nvPr/>
              </p14:nvContentPartPr>
              <p14:xfrm>
                <a:off x="753582" y="296805"/>
                <a:ext cx="147240" cy="54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966CF60-03DF-0169-12BD-8F05A6B82A3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44942" y="287805"/>
                  <a:ext cx="1648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53FB65E1-23C2-8F9E-828B-1B3A0C1B4FB9}"/>
                    </a:ext>
                  </a:extLst>
                </p14:cNvPr>
                <p14:cNvContentPartPr/>
                <p14:nvPr/>
              </p14:nvContentPartPr>
              <p14:xfrm>
                <a:off x="4130382" y="200325"/>
                <a:ext cx="42120" cy="8352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53FB65E1-23C2-8F9E-828B-1B3A0C1B4FB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121742" y="191685"/>
                  <a:ext cx="597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EC321E87-3527-6715-3D60-61C3FB1999F9}"/>
                    </a:ext>
                  </a:extLst>
                </p14:cNvPr>
                <p14:cNvContentPartPr/>
                <p14:nvPr/>
              </p14:nvContentPartPr>
              <p14:xfrm>
                <a:off x="4067382" y="248925"/>
                <a:ext cx="150840" cy="11016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EC321E87-3527-6715-3D60-61C3FB1999F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058742" y="239925"/>
                  <a:ext cx="1684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CCFE4129-2CA8-C8AF-46B6-4977015BDD62}"/>
                    </a:ext>
                  </a:extLst>
                </p14:cNvPr>
                <p14:cNvContentPartPr/>
                <p14:nvPr/>
              </p14:nvContentPartPr>
              <p14:xfrm>
                <a:off x="8790582" y="655365"/>
                <a:ext cx="166680" cy="9108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CCFE4129-2CA8-C8AF-46B6-4977015BDD6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781942" y="646725"/>
                  <a:ext cx="1843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78F11E83-C3AC-2FEB-4274-922E93DD6CD8}"/>
                    </a:ext>
                  </a:extLst>
                </p14:cNvPr>
                <p14:cNvContentPartPr/>
                <p14:nvPr/>
              </p14:nvContentPartPr>
              <p14:xfrm>
                <a:off x="8981022" y="524325"/>
                <a:ext cx="104400" cy="14652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78F11E83-C3AC-2FEB-4274-922E93DD6CD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972382" y="515685"/>
                  <a:ext cx="1220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3DB6DA9B-E232-6A38-E40A-CD1A2940D397}"/>
                    </a:ext>
                  </a:extLst>
                </p14:cNvPr>
                <p14:cNvContentPartPr/>
                <p14:nvPr/>
              </p14:nvContentPartPr>
              <p14:xfrm>
                <a:off x="9107022" y="545925"/>
                <a:ext cx="105120" cy="18216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3DB6DA9B-E232-6A38-E40A-CD1A2940D39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098022" y="537285"/>
                  <a:ext cx="1227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110925F5-70B5-F77B-282E-AFAC7DB4EB30}"/>
                    </a:ext>
                  </a:extLst>
                </p14:cNvPr>
                <p14:cNvContentPartPr/>
                <p14:nvPr/>
              </p14:nvContentPartPr>
              <p14:xfrm>
                <a:off x="9203862" y="702885"/>
                <a:ext cx="114840" cy="8100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110925F5-70B5-F77B-282E-AFAC7DB4EB3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195222" y="693885"/>
                  <a:ext cx="1324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455CAE97-A420-DF2E-7C36-903C13A72BB8}"/>
                    </a:ext>
                  </a:extLst>
                </p14:cNvPr>
                <p14:cNvContentPartPr/>
                <p14:nvPr/>
              </p14:nvContentPartPr>
              <p14:xfrm>
                <a:off x="9300702" y="481845"/>
                <a:ext cx="92520" cy="12600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455CAE97-A420-DF2E-7C36-903C13A72BB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292062" y="473205"/>
                  <a:ext cx="1101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EC938691-1A72-202A-042B-BBAEBB5132A2}"/>
                    </a:ext>
                  </a:extLst>
                </p14:cNvPr>
                <p14:cNvContentPartPr/>
                <p14:nvPr/>
              </p14:nvContentPartPr>
              <p14:xfrm>
                <a:off x="9593382" y="679845"/>
                <a:ext cx="155880" cy="468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EC938691-1A72-202A-042B-BBAEBB5132A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584742" y="671205"/>
                  <a:ext cx="1735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862D60B6-0AC7-29E6-E823-4603EA470792}"/>
                    </a:ext>
                  </a:extLst>
                </p14:cNvPr>
                <p14:cNvContentPartPr/>
                <p14:nvPr/>
              </p14:nvContentPartPr>
              <p14:xfrm>
                <a:off x="9610662" y="716205"/>
                <a:ext cx="168480" cy="612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862D60B6-0AC7-29E6-E823-4603EA47079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601662" y="707565"/>
                  <a:ext cx="1861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5CD8A4B8-9780-5E51-344E-52DF3503C767}"/>
                    </a:ext>
                  </a:extLst>
                </p14:cNvPr>
                <p14:cNvContentPartPr/>
                <p14:nvPr/>
              </p14:nvContentPartPr>
              <p14:xfrm>
                <a:off x="9967422" y="651405"/>
                <a:ext cx="146520" cy="8568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5CD8A4B8-9780-5E51-344E-52DF3503C76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958782" y="642765"/>
                  <a:ext cx="1641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56182E87-55BB-99A9-B766-9DE06325F982}"/>
                    </a:ext>
                  </a:extLst>
                </p14:cNvPr>
                <p14:cNvContentPartPr/>
                <p14:nvPr/>
              </p14:nvContentPartPr>
              <p14:xfrm>
                <a:off x="10201782" y="556365"/>
                <a:ext cx="124200" cy="18504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56182E87-55BB-99A9-B766-9DE06325F98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192782" y="547725"/>
                  <a:ext cx="1418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9FFA4821-638F-DF01-A06E-DCABCBD6C78D}"/>
                    </a:ext>
                  </a:extLst>
                </p14:cNvPr>
                <p14:cNvContentPartPr/>
                <p14:nvPr/>
              </p14:nvContentPartPr>
              <p14:xfrm>
                <a:off x="10337862" y="714045"/>
                <a:ext cx="75600" cy="8244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9FFA4821-638F-DF01-A06E-DCABCBD6C78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328862" y="705045"/>
                  <a:ext cx="932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C94C7CC4-0F23-0F51-F4EA-EFEDE97815C4}"/>
                    </a:ext>
                  </a:extLst>
                </p14:cNvPr>
                <p14:cNvContentPartPr/>
                <p14:nvPr/>
              </p14:nvContentPartPr>
              <p14:xfrm>
                <a:off x="10457382" y="515325"/>
                <a:ext cx="95760" cy="28728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C94C7CC4-0F23-0F51-F4EA-EFEDE97815C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448382" y="506685"/>
                  <a:ext cx="11340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9B9542F3-5FC4-559D-CA2F-F6F4D8905B15}"/>
                    </a:ext>
                  </a:extLst>
                </p14:cNvPr>
                <p14:cNvContentPartPr/>
                <p14:nvPr/>
              </p14:nvContentPartPr>
              <p14:xfrm>
                <a:off x="9917022" y="531885"/>
                <a:ext cx="147600" cy="29664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9B9542F3-5FC4-559D-CA2F-F6F4D8905B1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908022" y="523245"/>
                  <a:ext cx="16524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47ADFE83-5723-FB81-DA51-8B291C065813}"/>
                    </a:ext>
                  </a:extLst>
                </p14:cNvPr>
                <p14:cNvContentPartPr/>
                <p14:nvPr/>
              </p14:nvContentPartPr>
              <p14:xfrm>
                <a:off x="10514982" y="431445"/>
                <a:ext cx="108000" cy="11448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47ADFE83-5723-FB81-DA51-8B291C06581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506342" y="422445"/>
                  <a:ext cx="1256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D01C39FE-25A2-D8CE-9B24-836CEFAB506A}"/>
                    </a:ext>
                  </a:extLst>
                </p14:cNvPr>
                <p14:cNvContentPartPr/>
                <p14:nvPr/>
              </p14:nvContentPartPr>
              <p14:xfrm>
                <a:off x="10825662" y="643485"/>
                <a:ext cx="196920" cy="8280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D01C39FE-25A2-D8CE-9B24-836CEFAB506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817022" y="634485"/>
                  <a:ext cx="2145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A6E2C13A-CA2C-0FAE-0CBD-861DABD7043B}"/>
                    </a:ext>
                  </a:extLst>
                </p14:cNvPr>
                <p14:cNvContentPartPr/>
                <p14:nvPr/>
              </p14:nvContentPartPr>
              <p14:xfrm>
                <a:off x="11105382" y="538725"/>
                <a:ext cx="105840" cy="19296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A6E2C13A-CA2C-0FAE-0CBD-861DABD7043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096382" y="530085"/>
                  <a:ext cx="1234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F1FCF960-C466-3830-E7FA-56D962DC7222}"/>
                    </a:ext>
                  </a:extLst>
                </p14:cNvPr>
                <p14:cNvContentPartPr/>
                <p14:nvPr/>
              </p14:nvContentPartPr>
              <p14:xfrm>
                <a:off x="11261262" y="715485"/>
                <a:ext cx="121680" cy="7164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F1FCF960-C466-3830-E7FA-56D962DC722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252622" y="706485"/>
                  <a:ext cx="1393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4E908D74-C4C9-9648-DD95-90717DBEA1E0}"/>
                    </a:ext>
                  </a:extLst>
                </p14:cNvPr>
                <p14:cNvContentPartPr/>
                <p14:nvPr/>
              </p14:nvContentPartPr>
              <p14:xfrm>
                <a:off x="11440542" y="647445"/>
                <a:ext cx="121680" cy="1980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4E908D74-C4C9-9648-DD95-90717DBEA1E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431542" y="638805"/>
                  <a:ext cx="1393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494C5019-FC4D-C1A3-26D1-DCBED0F94935}"/>
                    </a:ext>
                  </a:extLst>
                </p14:cNvPr>
                <p14:cNvContentPartPr/>
                <p14:nvPr/>
              </p14:nvContentPartPr>
              <p14:xfrm>
                <a:off x="11459262" y="696405"/>
                <a:ext cx="129600" cy="828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494C5019-FC4D-C1A3-26D1-DCBED0F9493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450262" y="687765"/>
                  <a:ext cx="1472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7C908A33-02EC-3D2F-F3AA-710B141FAD30}"/>
                    </a:ext>
                  </a:extLst>
                </p14:cNvPr>
                <p14:cNvContentPartPr/>
                <p14:nvPr/>
              </p14:nvContentPartPr>
              <p14:xfrm>
                <a:off x="11726382" y="624045"/>
                <a:ext cx="118440" cy="11232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7C908A33-02EC-3D2F-F3AA-710B141FAD3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717742" y="615405"/>
                  <a:ext cx="1360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BB1F7DCD-DAB1-0E9E-CEC0-8D3E19C7131F}"/>
                    </a:ext>
                  </a:extLst>
                </p14:cNvPr>
                <p14:cNvContentPartPr/>
                <p14:nvPr/>
              </p14:nvContentPartPr>
              <p14:xfrm>
                <a:off x="10696422" y="492285"/>
                <a:ext cx="43200" cy="36000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BB1F7DCD-DAB1-0E9E-CEC0-8D3E19C7131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687422" y="483645"/>
                  <a:ext cx="6084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E8E21A7D-55F5-71A9-C785-C8022A028C40}"/>
                    </a:ext>
                  </a:extLst>
                </p14:cNvPr>
                <p14:cNvContentPartPr/>
                <p14:nvPr/>
              </p14:nvContentPartPr>
              <p14:xfrm>
                <a:off x="11722062" y="625845"/>
                <a:ext cx="102240" cy="12456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E8E21A7D-55F5-71A9-C785-C8022A028C4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713062" y="616845"/>
                  <a:ext cx="1198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D719698C-BD27-410C-02E7-9A9650E646D4}"/>
                    </a:ext>
                  </a:extLst>
                </p14:cNvPr>
                <p14:cNvContentPartPr/>
                <p14:nvPr/>
              </p14:nvContentPartPr>
              <p14:xfrm>
                <a:off x="11663382" y="645285"/>
                <a:ext cx="163800" cy="15192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D719698C-BD27-410C-02E7-9A9650E646D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654742" y="636285"/>
                  <a:ext cx="1814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0B09CFCE-7E6C-6E67-384C-03EDE4B4DAA3}"/>
                    </a:ext>
                  </a:extLst>
                </p14:cNvPr>
                <p14:cNvContentPartPr/>
                <p14:nvPr/>
              </p14:nvContentPartPr>
              <p14:xfrm>
                <a:off x="10657182" y="1081605"/>
                <a:ext cx="130680" cy="11772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0B09CFCE-7E6C-6E67-384C-03EDE4B4DAA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648182" y="1072965"/>
                  <a:ext cx="1483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252464EC-D706-F23E-01CC-A424A2E014CE}"/>
                    </a:ext>
                  </a:extLst>
                </p14:cNvPr>
                <p14:cNvContentPartPr/>
                <p14:nvPr/>
              </p14:nvContentPartPr>
              <p14:xfrm>
                <a:off x="10844382" y="1153245"/>
                <a:ext cx="98640" cy="1548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252464EC-D706-F23E-01CC-A424A2E014C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835382" y="1144245"/>
                  <a:ext cx="1162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FBDB0608-205B-858C-B27A-2BA99BA7C0B4}"/>
                    </a:ext>
                  </a:extLst>
                </p14:cNvPr>
                <p14:cNvContentPartPr/>
                <p14:nvPr/>
              </p14:nvContentPartPr>
              <p14:xfrm>
                <a:off x="10957782" y="1033005"/>
                <a:ext cx="173160" cy="20124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FBDB0608-205B-858C-B27A-2BA99BA7C0B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949142" y="1024005"/>
                  <a:ext cx="1908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9D52676B-DC5B-4CC5-AABB-386140A457ED}"/>
                    </a:ext>
                  </a:extLst>
                </p14:cNvPr>
                <p14:cNvContentPartPr/>
                <p14:nvPr/>
              </p14:nvContentPartPr>
              <p14:xfrm>
                <a:off x="10615062" y="1024725"/>
                <a:ext cx="113760" cy="18828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9D52676B-DC5B-4CC5-AABB-386140A457E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606422" y="1015725"/>
                  <a:ext cx="1314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466488CF-0E8A-23BF-C7B0-18159403480C}"/>
                    </a:ext>
                  </a:extLst>
                </p14:cNvPr>
                <p14:cNvContentPartPr/>
                <p14:nvPr/>
              </p14:nvContentPartPr>
              <p14:xfrm>
                <a:off x="11191782" y="981525"/>
                <a:ext cx="95040" cy="21672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466488CF-0E8A-23BF-C7B0-18159403480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183142" y="972525"/>
                  <a:ext cx="1126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52013BAD-FE3E-75CC-17AE-7E566DA4095F}"/>
                    </a:ext>
                  </a:extLst>
                </p14:cNvPr>
                <p14:cNvContentPartPr/>
                <p14:nvPr/>
              </p14:nvContentPartPr>
              <p14:xfrm>
                <a:off x="11319582" y="1172685"/>
                <a:ext cx="88920" cy="9432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52013BAD-FE3E-75CC-17AE-7E566DA4095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310582" y="1163685"/>
                  <a:ext cx="1065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6D420157-0675-E248-0BCA-FCB9A78E9CF6}"/>
                    </a:ext>
                  </a:extLst>
                </p14:cNvPr>
                <p14:cNvContentPartPr/>
                <p14:nvPr/>
              </p14:nvContentPartPr>
              <p14:xfrm>
                <a:off x="11496702" y="1106805"/>
                <a:ext cx="145800" cy="6228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6D420157-0675-E248-0BCA-FCB9A78E9CF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487702" y="1098165"/>
                  <a:ext cx="1634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379FF07B-862C-7049-072C-31DD6C46F2F4}"/>
                    </a:ext>
                  </a:extLst>
                </p14:cNvPr>
                <p14:cNvContentPartPr/>
                <p14:nvPr/>
              </p14:nvContentPartPr>
              <p14:xfrm>
                <a:off x="11771742" y="1089525"/>
                <a:ext cx="130320" cy="14724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379FF07B-862C-7049-072C-31DD6C46F2F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762742" y="1080885"/>
                  <a:ext cx="1479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A6EDD39B-F58C-E894-9D23-59DB6FD1035C}"/>
                    </a:ext>
                  </a:extLst>
                </p14:cNvPr>
                <p14:cNvContentPartPr/>
                <p14:nvPr/>
              </p14:nvContentPartPr>
              <p14:xfrm>
                <a:off x="8227182" y="673725"/>
                <a:ext cx="87120" cy="11556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A6EDD39B-F58C-E894-9D23-59DB6FD1035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218542" y="664725"/>
                  <a:ext cx="1047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1AAA0440-4114-DF19-F979-FDA491FCDC71}"/>
                    </a:ext>
                  </a:extLst>
                </p14:cNvPr>
                <p14:cNvContentPartPr/>
                <p14:nvPr/>
              </p14:nvContentPartPr>
              <p14:xfrm>
                <a:off x="8375862" y="671565"/>
                <a:ext cx="200880" cy="8028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1AAA0440-4114-DF19-F979-FDA491FCDC7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367222" y="662925"/>
                  <a:ext cx="2185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3ED74607-4C7E-54C7-222D-0851D03CF626}"/>
                    </a:ext>
                  </a:extLst>
                </p14:cNvPr>
                <p14:cNvContentPartPr/>
                <p14:nvPr/>
              </p14:nvContentPartPr>
              <p14:xfrm>
                <a:off x="2112582" y="775965"/>
                <a:ext cx="95400" cy="925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3ED74607-4C7E-54C7-222D-0851D03CF62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103582" y="766965"/>
                  <a:ext cx="1130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C132945F-288A-2C81-124D-E640F56666FA}"/>
                    </a:ext>
                  </a:extLst>
                </p14:cNvPr>
                <p14:cNvContentPartPr/>
                <p14:nvPr/>
              </p14:nvContentPartPr>
              <p14:xfrm>
                <a:off x="2267382" y="764805"/>
                <a:ext cx="368640" cy="1321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C132945F-288A-2C81-124D-E640F56666F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258742" y="756165"/>
                  <a:ext cx="3862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6781E142-4D90-0392-3853-4373C73DB1B6}"/>
                    </a:ext>
                  </a:extLst>
                </p14:cNvPr>
                <p14:cNvContentPartPr/>
                <p14:nvPr/>
              </p14:nvContentPartPr>
              <p14:xfrm>
                <a:off x="2726742" y="703245"/>
                <a:ext cx="59040" cy="1648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6781E142-4D90-0392-3853-4373C73DB1B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718102" y="694605"/>
                  <a:ext cx="766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808AF17B-ECC6-D16C-79E4-2E01338B4794}"/>
                    </a:ext>
                  </a:extLst>
                </p14:cNvPr>
                <p14:cNvContentPartPr/>
                <p14:nvPr/>
              </p14:nvContentPartPr>
              <p14:xfrm>
                <a:off x="2784702" y="764805"/>
                <a:ext cx="70560" cy="8532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808AF17B-ECC6-D16C-79E4-2E01338B479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775702" y="756165"/>
                  <a:ext cx="882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2BF2CB34-E132-3AEC-3361-6A69B21DA100}"/>
                    </a:ext>
                  </a:extLst>
                </p14:cNvPr>
                <p14:cNvContentPartPr/>
                <p14:nvPr/>
              </p14:nvContentPartPr>
              <p14:xfrm>
                <a:off x="2933382" y="687045"/>
                <a:ext cx="173160" cy="1569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2BF2CB34-E132-3AEC-3361-6A69B21DA10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924742" y="678405"/>
                  <a:ext cx="1908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9A6D9CEB-7F15-4851-36C6-96B7C05F7063}"/>
                    </a:ext>
                  </a:extLst>
                </p14:cNvPr>
                <p14:cNvContentPartPr/>
                <p14:nvPr/>
              </p14:nvContentPartPr>
              <p14:xfrm>
                <a:off x="3065862" y="708645"/>
                <a:ext cx="68040" cy="226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9A6D9CEB-7F15-4851-36C6-96B7C05F706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056862" y="699645"/>
                  <a:ext cx="856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59906322-7476-D035-5476-B793E0FA9578}"/>
                    </a:ext>
                  </a:extLst>
                </p14:cNvPr>
                <p14:cNvContentPartPr/>
                <p14:nvPr/>
              </p14:nvContentPartPr>
              <p14:xfrm>
                <a:off x="3178542" y="751845"/>
                <a:ext cx="148320" cy="795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59906322-7476-D035-5476-B793E0FA957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169902" y="742845"/>
                  <a:ext cx="1659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0BB0F8B5-3913-136A-AA12-E0C05092C8BC}"/>
                    </a:ext>
                  </a:extLst>
                </p14:cNvPr>
                <p14:cNvContentPartPr/>
                <p14:nvPr/>
              </p14:nvContentPartPr>
              <p14:xfrm>
                <a:off x="142302" y="1231365"/>
                <a:ext cx="165600" cy="165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0BB0F8B5-3913-136A-AA12-E0C05092C8B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33662" y="1222365"/>
                  <a:ext cx="1832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06F7708D-BC8C-23A1-3EB6-154844407922}"/>
                    </a:ext>
                  </a:extLst>
                </p14:cNvPr>
                <p14:cNvContentPartPr/>
                <p14:nvPr/>
              </p14:nvContentPartPr>
              <p14:xfrm>
                <a:off x="186582" y="1287525"/>
                <a:ext cx="126000" cy="273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06F7708D-BC8C-23A1-3EB6-15484440792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77942" y="1278885"/>
                  <a:ext cx="1436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F6005786-0F4F-2623-5C41-A4F3652696B3}"/>
                    </a:ext>
                  </a:extLst>
                </p14:cNvPr>
                <p14:cNvContentPartPr/>
                <p14:nvPr/>
              </p14:nvContentPartPr>
              <p14:xfrm>
                <a:off x="371622" y="1185285"/>
                <a:ext cx="100440" cy="19260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F6005786-0F4F-2623-5C41-A4F3652696B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62622" y="1176285"/>
                  <a:ext cx="1180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29D9338A-6D07-16D0-33A3-1D862400450A}"/>
                    </a:ext>
                  </a:extLst>
                </p14:cNvPr>
                <p14:cNvContentPartPr/>
                <p14:nvPr/>
              </p14:nvContentPartPr>
              <p14:xfrm>
                <a:off x="81822" y="752205"/>
                <a:ext cx="159480" cy="2840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29D9338A-6D07-16D0-33A3-1D862400450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2822" y="743565"/>
                  <a:ext cx="17712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D260EADC-1F1D-FC47-5AC7-AADA0B24BBE9}"/>
                    </a:ext>
                  </a:extLst>
                </p14:cNvPr>
                <p14:cNvContentPartPr/>
                <p14:nvPr/>
              </p14:nvContentPartPr>
              <p14:xfrm>
                <a:off x="313662" y="804765"/>
                <a:ext cx="138960" cy="133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D260EADC-1F1D-FC47-5AC7-AADA0B24BBE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05022" y="796125"/>
                  <a:ext cx="1566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4794742E-4AAA-F4F8-64B9-989B08E87DB1}"/>
                    </a:ext>
                  </a:extLst>
                </p14:cNvPr>
                <p14:cNvContentPartPr/>
                <p14:nvPr/>
              </p14:nvContentPartPr>
              <p14:xfrm>
                <a:off x="330222" y="866685"/>
                <a:ext cx="142920" cy="108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4794742E-4AAA-F4F8-64B9-989B08E87DB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21582" y="858045"/>
                  <a:ext cx="1605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AD48831E-32BC-D4BF-FC81-4181AF805B0D}"/>
                    </a:ext>
                  </a:extLst>
                </p14:cNvPr>
                <p14:cNvContentPartPr/>
                <p14:nvPr/>
              </p14:nvContentPartPr>
              <p14:xfrm>
                <a:off x="561702" y="762285"/>
                <a:ext cx="143280" cy="14652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AD48831E-32BC-D4BF-FC81-4181AF805B0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52702" y="753285"/>
                  <a:ext cx="1609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616E6A0E-E043-5635-89A2-61D507779912}"/>
                    </a:ext>
                  </a:extLst>
                </p14:cNvPr>
                <p14:cNvContentPartPr/>
                <p14:nvPr/>
              </p14:nvContentPartPr>
              <p14:xfrm>
                <a:off x="980742" y="763725"/>
                <a:ext cx="140760" cy="2271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616E6A0E-E043-5635-89A2-61D50777991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72102" y="754725"/>
                  <a:ext cx="1584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E124D831-50E1-C1AC-A06E-9A0F66429BA1}"/>
                    </a:ext>
                  </a:extLst>
                </p14:cNvPr>
                <p14:cNvContentPartPr/>
                <p14:nvPr/>
              </p14:nvContentPartPr>
              <p14:xfrm>
                <a:off x="1167222" y="781365"/>
                <a:ext cx="180000" cy="1018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E124D831-50E1-C1AC-A06E-9A0F66429BA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58222" y="772725"/>
                  <a:ext cx="1976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92DB5F97-9CE7-CC7F-11D1-4E8D36516B27}"/>
                    </a:ext>
                  </a:extLst>
                </p14:cNvPr>
                <p14:cNvContentPartPr/>
                <p14:nvPr/>
              </p14:nvContentPartPr>
              <p14:xfrm>
                <a:off x="1193502" y="790725"/>
                <a:ext cx="223200" cy="1000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92DB5F97-9CE7-CC7F-11D1-4E8D36516B2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84862" y="782085"/>
                  <a:ext cx="2408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B7583139-7A8B-BD2A-6B79-6FEE92178DB7}"/>
                    </a:ext>
                  </a:extLst>
                </p14:cNvPr>
                <p14:cNvContentPartPr/>
                <p14:nvPr/>
              </p14:nvContentPartPr>
              <p14:xfrm>
                <a:off x="1465662" y="715485"/>
                <a:ext cx="177480" cy="1688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B7583139-7A8B-BD2A-6B79-6FEE92178DB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456662" y="706485"/>
                  <a:ext cx="1951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B5DB8C5E-2762-7C47-EA93-78ABD293ED06}"/>
                    </a:ext>
                  </a:extLst>
                </p14:cNvPr>
                <p14:cNvContentPartPr/>
                <p14:nvPr/>
              </p14:nvContentPartPr>
              <p14:xfrm>
                <a:off x="1672302" y="761925"/>
                <a:ext cx="93600" cy="1004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B5DB8C5E-2762-7C47-EA93-78ABD293ED0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663662" y="753285"/>
                  <a:ext cx="1112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D28ABDEF-02B0-86A6-B87B-B247B9A60A33}"/>
                    </a:ext>
                  </a:extLst>
                </p14:cNvPr>
                <p14:cNvContentPartPr/>
                <p14:nvPr/>
              </p14:nvContentPartPr>
              <p14:xfrm>
                <a:off x="1795062" y="703245"/>
                <a:ext cx="88200" cy="1836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D28ABDEF-02B0-86A6-B87B-B247B9A60A3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786062" y="694605"/>
                  <a:ext cx="1058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66AA51F6-2152-8136-DD4C-F647A87B048B}"/>
                    </a:ext>
                  </a:extLst>
                </p14:cNvPr>
                <p14:cNvContentPartPr/>
                <p14:nvPr/>
              </p14:nvContentPartPr>
              <p14:xfrm>
                <a:off x="77862" y="1003125"/>
                <a:ext cx="695880" cy="489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66AA51F6-2152-8136-DD4C-F647A87B048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8862" y="994485"/>
                  <a:ext cx="7135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5DCE6736-5369-BD5B-ADBF-3FBD834976F6}"/>
                    </a:ext>
                  </a:extLst>
                </p14:cNvPr>
                <p14:cNvContentPartPr/>
                <p14:nvPr/>
              </p14:nvContentPartPr>
              <p14:xfrm>
                <a:off x="164982" y="1005285"/>
                <a:ext cx="622080" cy="5148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5DCE6736-5369-BD5B-ADBF-3FBD834976F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55982" y="996645"/>
                  <a:ext cx="6397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2235E900-7915-3ADE-852E-29D408EB9829}"/>
                    </a:ext>
                  </a:extLst>
                </p14:cNvPr>
                <p14:cNvContentPartPr/>
                <p14:nvPr/>
              </p14:nvContentPartPr>
              <p14:xfrm>
                <a:off x="906222" y="1167645"/>
                <a:ext cx="182880" cy="20844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2235E900-7915-3ADE-852E-29D408EB982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97582" y="1158645"/>
                  <a:ext cx="2005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4387C782-8AAE-78B7-C4F2-A9445B679E53}"/>
                    </a:ext>
                  </a:extLst>
                </p14:cNvPr>
                <p14:cNvContentPartPr/>
                <p14:nvPr/>
              </p14:nvContentPartPr>
              <p14:xfrm>
                <a:off x="1090182" y="1129125"/>
                <a:ext cx="133560" cy="7812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4387C782-8AAE-78B7-C4F2-A9445B679E5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81182" y="1120485"/>
                  <a:ext cx="1512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9B5E207B-4E1F-5E35-41C4-08FA799B9211}"/>
                    </a:ext>
                  </a:extLst>
                </p14:cNvPr>
                <p14:cNvContentPartPr/>
                <p14:nvPr/>
              </p14:nvContentPartPr>
              <p14:xfrm>
                <a:off x="1440102" y="1229925"/>
                <a:ext cx="192960" cy="936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9B5E207B-4E1F-5E35-41C4-08FA799B921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431102" y="1220925"/>
                  <a:ext cx="2106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61F8EFCD-7486-5BDE-DFBC-5787E6A3C551}"/>
                    </a:ext>
                  </a:extLst>
                </p14:cNvPr>
                <p14:cNvContentPartPr/>
                <p14:nvPr/>
              </p14:nvContentPartPr>
              <p14:xfrm>
                <a:off x="1481142" y="1302285"/>
                <a:ext cx="152280" cy="1116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61F8EFCD-7486-5BDE-DFBC-5787E6A3C55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472502" y="1293285"/>
                  <a:ext cx="1699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33F9C721-2EF0-F525-740A-C7F488FE6BB4}"/>
                    </a:ext>
                  </a:extLst>
                </p14:cNvPr>
                <p14:cNvContentPartPr/>
                <p14:nvPr/>
              </p14:nvContentPartPr>
              <p14:xfrm>
                <a:off x="1822782" y="1183485"/>
                <a:ext cx="156600" cy="12924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33F9C721-2EF0-F525-740A-C7F488FE6BB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814142" y="1174485"/>
                  <a:ext cx="1742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643314CD-D23E-B314-C7E0-2E7F32CCA822}"/>
                    </a:ext>
                  </a:extLst>
                </p14:cNvPr>
                <p14:cNvContentPartPr/>
                <p14:nvPr/>
              </p14:nvContentPartPr>
              <p14:xfrm>
                <a:off x="2009622" y="1092405"/>
                <a:ext cx="89640" cy="7344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643314CD-D23E-B314-C7E0-2E7F32CCA822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000622" y="1083765"/>
                  <a:ext cx="1072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3E594C7E-9455-BD81-D736-D4D282DB7C57}"/>
                    </a:ext>
                  </a:extLst>
                </p14:cNvPr>
                <p14:cNvContentPartPr/>
                <p14:nvPr/>
              </p14:nvContentPartPr>
              <p14:xfrm>
                <a:off x="2137422" y="1115085"/>
                <a:ext cx="122040" cy="16920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3E594C7E-9455-BD81-D736-D4D282DB7C5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128782" y="1106445"/>
                  <a:ext cx="1396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9AC1AF19-2DEB-7A73-4920-2CE247A9A4FE}"/>
                    </a:ext>
                  </a:extLst>
                </p14:cNvPr>
                <p14:cNvContentPartPr/>
                <p14:nvPr/>
              </p14:nvContentPartPr>
              <p14:xfrm>
                <a:off x="2285022" y="1243965"/>
                <a:ext cx="65880" cy="10908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9AC1AF19-2DEB-7A73-4920-2CE247A9A4FE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276382" y="1234965"/>
                  <a:ext cx="835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D4FC9AF6-C563-C1EA-69C0-AB93299BA7E0}"/>
                    </a:ext>
                  </a:extLst>
                </p14:cNvPr>
                <p14:cNvContentPartPr/>
                <p14:nvPr/>
              </p14:nvContentPartPr>
              <p14:xfrm>
                <a:off x="2315622" y="1039125"/>
                <a:ext cx="84600" cy="11412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D4FC9AF6-C563-C1EA-69C0-AB93299BA7E0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306622" y="1030485"/>
                  <a:ext cx="1022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8BC1FBD9-AA70-07A0-6E1E-1F88FAD8E226}"/>
                    </a:ext>
                  </a:extLst>
                </p14:cNvPr>
                <p14:cNvContentPartPr/>
                <p14:nvPr/>
              </p14:nvContentPartPr>
              <p14:xfrm>
                <a:off x="2602902" y="1168725"/>
                <a:ext cx="15840" cy="1299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8BC1FBD9-AA70-07A0-6E1E-1F88FAD8E22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593902" y="1160085"/>
                  <a:ext cx="334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82C7C543-DD00-A9C0-FA54-204BAD31D841}"/>
                    </a:ext>
                  </a:extLst>
                </p14:cNvPr>
                <p14:cNvContentPartPr/>
                <p14:nvPr/>
              </p14:nvContentPartPr>
              <p14:xfrm>
                <a:off x="2573742" y="1215165"/>
                <a:ext cx="131760" cy="82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82C7C543-DD00-A9C0-FA54-204BAD31D84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564742" y="1206525"/>
                  <a:ext cx="1494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01D47963-3CD3-5567-7D68-9A8D780B13FE}"/>
                    </a:ext>
                  </a:extLst>
                </p14:cNvPr>
                <p14:cNvContentPartPr/>
                <p14:nvPr/>
              </p14:nvContentPartPr>
              <p14:xfrm>
                <a:off x="2805222" y="1160445"/>
                <a:ext cx="287640" cy="7884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01D47963-3CD3-5567-7D68-9A8D780B13FE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796582" y="1151805"/>
                  <a:ext cx="3052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C85B031C-F79E-0CD9-2164-FEFABC3E345C}"/>
                    </a:ext>
                  </a:extLst>
                </p14:cNvPr>
                <p14:cNvContentPartPr/>
                <p14:nvPr/>
              </p14:nvContentPartPr>
              <p14:xfrm>
                <a:off x="3169902" y="1155765"/>
                <a:ext cx="107640" cy="8388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C85B031C-F79E-0CD9-2164-FEFABC3E345C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161262" y="1146765"/>
                  <a:ext cx="1252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0364A323-31D1-9BC1-8C27-A3C0658F0136}"/>
                    </a:ext>
                  </a:extLst>
                </p14:cNvPr>
                <p14:cNvContentPartPr/>
                <p14:nvPr/>
              </p14:nvContentPartPr>
              <p14:xfrm>
                <a:off x="3249102" y="1090245"/>
                <a:ext cx="124200" cy="21492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0364A323-31D1-9BC1-8C27-A3C0658F0136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240102" y="1081245"/>
                  <a:ext cx="1418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EB0F2DBD-41BB-A778-D49F-72BFA9F24C3B}"/>
                    </a:ext>
                  </a:extLst>
                </p14:cNvPr>
                <p14:cNvContentPartPr/>
                <p14:nvPr/>
              </p14:nvContentPartPr>
              <p14:xfrm>
                <a:off x="2776782" y="1068285"/>
                <a:ext cx="86760" cy="24516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EB0F2DBD-41BB-A778-D49F-72BFA9F24C3B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767782" y="1059645"/>
                  <a:ext cx="1044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216A902C-EE58-D9CD-7791-CBC7706181FB}"/>
                    </a:ext>
                  </a:extLst>
                </p14:cNvPr>
                <p14:cNvContentPartPr/>
                <p14:nvPr/>
              </p14:nvContentPartPr>
              <p14:xfrm>
                <a:off x="3360342" y="992685"/>
                <a:ext cx="119520" cy="14580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216A902C-EE58-D9CD-7791-CBC7706181FB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351702" y="983685"/>
                  <a:ext cx="1371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9DB6A243-F60E-5CD4-B262-E7F9FF4862FD}"/>
                    </a:ext>
                  </a:extLst>
                </p14:cNvPr>
                <p14:cNvContentPartPr/>
                <p14:nvPr/>
              </p14:nvContentPartPr>
              <p14:xfrm>
                <a:off x="3497502" y="1030845"/>
                <a:ext cx="127440" cy="21240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9DB6A243-F60E-5CD4-B262-E7F9FF4862F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488862" y="1022205"/>
                  <a:ext cx="1450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79F32B5F-1957-6E47-4921-07DBCDD345D0}"/>
                    </a:ext>
                  </a:extLst>
                </p14:cNvPr>
                <p14:cNvContentPartPr/>
                <p14:nvPr/>
              </p14:nvContentPartPr>
              <p14:xfrm>
                <a:off x="3647622" y="1216605"/>
                <a:ext cx="93240" cy="9144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79F32B5F-1957-6E47-4921-07DBCDD345D0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638982" y="1207965"/>
                  <a:ext cx="1108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8678352F-C5D1-0611-75E6-5EBF11BDD3B1}"/>
                    </a:ext>
                  </a:extLst>
                </p14:cNvPr>
                <p14:cNvContentPartPr/>
                <p14:nvPr/>
              </p14:nvContentPartPr>
              <p14:xfrm>
                <a:off x="3693342" y="955245"/>
                <a:ext cx="88560" cy="15264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8678352F-C5D1-0611-75E6-5EBF11BDD3B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684342" y="946605"/>
                  <a:ext cx="1062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2B22F6D2-15A0-7E4B-ACAA-3621ED0450BD}"/>
                    </a:ext>
                  </a:extLst>
                </p14:cNvPr>
                <p14:cNvContentPartPr/>
                <p14:nvPr/>
              </p14:nvContentPartPr>
              <p14:xfrm>
                <a:off x="3968382" y="1138485"/>
                <a:ext cx="29520" cy="11016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2B22F6D2-15A0-7E4B-ACAA-3621ED0450BD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959742" y="1129845"/>
                  <a:ext cx="471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1AF1871E-0027-4847-93C7-22843FFB1694}"/>
                    </a:ext>
                  </a:extLst>
                </p14:cNvPr>
                <p14:cNvContentPartPr/>
                <p14:nvPr/>
              </p14:nvContentPartPr>
              <p14:xfrm>
                <a:off x="3947862" y="1181325"/>
                <a:ext cx="133200" cy="1188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1AF1871E-0027-4847-93C7-22843FFB1694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938862" y="1172685"/>
                  <a:ext cx="1508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33145F11-6449-E906-8C2A-3664F5CCCB00}"/>
                    </a:ext>
                  </a:extLst>
                </p14:cNvPr>
                <p14:cNvContentPartPr/>
                <p14:nvPr/>
              </p14:nvContentPartPr>
              <p14:xfrm>
                <a:off x="4159542" y="1074765"/>
                <a:ext cx="122040" cy="1512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33145F11-6449-E906-8C2A-3664F5CCCB0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150542" y="1065765"/>
                  <a:ext cx="1396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1467C4CC-AD40-A5F8-6448-B4D5726ABC37}"/>
                    </a:ext>
                  </a:extLst>
                </p14:cNvPr>
                <p14:cNvContentPartPr/>
                <p14:nvPr/>
              </p14:nvContentPartPr>
              <p14:xfrm>
                <a:off x="4373382" y="1136325"/>
                <a:ext cx="127800" cy="8208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1467C4CC-AD40-A5F8-6448-B4D5726ABC3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364382" y="1127685"/>
                  <a:ext cx="1454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07113437-CFB4-F6F0-E3A9-E172DC3FE08A}"/>
                    </a:ext>
                  </a:extLst>
                </p14:cNvPr>
                <p14:cNvContentPartPr/>
                <p14:nvPr/>
              </p14:nvContentPartPr>
              <p14:xfrm>
                <a:off x="4577502" y="1023645"/>
                <a:ext cx="60480" cy="19728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07113437-CFB4-F6F0-E3A9-E172DC3FE08A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568502" y="1014645"/>
                  <a:ext cx="781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11AF332A-7805-108C-BB66-6FD28E7E9561}"/>
                    </a:ext>
                  </a:extLst>
                </p14:cNvPr>
                <p14:cNvContentPartPr/>
                <p14:nvPr/>
              </p14:nvContentPartPr>
              <p14:xfrm>
                <a:off x="4677222" y="1051365"/>
                <a:ext cx="119520" cy="12528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11AF332A-7805-108C-BB66-6FD28E7E9561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668582" y="1042365"/>
                  <a:ext cx="1371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A3D3683B-0CA7-7FA2-A080-A149F7469656}"/>
                    </a:ext>
                  </a:extLst>
                </p14:cNvPr>
                <p14:cNvContentPartPr/>
                <p14:nvPr/>
              </p14:nvContentPartPr>
              <p14:xfrm>
                <a:off x="4888902" y="1113645"/>
                <a:ext cx="88200" cy="2160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A3D3683B-0CA7-7FA2-A080-A149F7469656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879902" y="1105005"/>
                  <a:ext cx="1058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0C96E187-B7C9-40F6-9B01-56E7B111F20F}"/>
                    </a:ext>
                  </a:extLst>
                </p14:cNvPr>
                <p14:cNvContentPartPr/>
                <p14:nvPr/>
              </p14:nvContentPartPr>
              <p14:xfrm>
                <a:off x="5028222" y="1036965"/>
                <a:ext cx="124920" cy="12528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0C96E187-B7C9-40F6-9B01-56E7B111F20F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019222" y="1028325"/>
                  <a:ext cx="1425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A5530CD1-B056-3CFD-3E48-421FD1D54B68}"/>
                    </a:ext>
                  </a:extLst>
                </p14:cNvPr>
                <p14:cNvContentPartPr/>
                <p14:nvPr/>
              </p14:nvContentPartPr>
              <p14:xfrm>
                <a:off x="5160702" y="979365"/>
                <a:ext cx="94680" cy="2088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A5530CD1-B056-3CFD-3E48-421FD1D54B68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151702" y="970365"/>
                  <a:ext cx="1123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40892CA1-1A1A-829C-82A2-AD80EE26472A}"/>
                    </a:ext>
                  </a:extLst>
                </p14:cNvPr>
                <p14:cNvContentPartPr/>
                <p14:nvPr/>
              </p14:nvContentPartPr>
              <p14:xfrm>
                <a:off x="5339622" y="966765"/>
                <a:ext cx="150840" cy="20196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40892CA1-1A1A-829C-82A2-AD80EE26472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330982" y="958125"/>
                  <a:ext cx="1684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DF7B84B0-01F2-3896-EAF0-B0C5EB3EB561}"/>
                    </a:ext>
                  </a:extLst>
                </p14:cNvPr>
                <p14:cNvContentPartPr/>
                <p14:nvPr/>
              </p14:nvContentPartPr>
              <p14:xfrm>
                <a:off x="5508102" y="1145325"/>
                <a:ext cx="81360" cy="7452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DF7B84B0-01F2-3896-EAF0-B0C5EB3EB561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499462" y="1136685"/>
                  <a:ext cx="990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2376EC70-A440-A39E-9F39-F713770E4DDA}"/>
                    </a:ext>
                  </a:extLst>
                </p14:cNvPr>
                <p14:cNvContentPartPr/>
                <p14:nvPr/>
              </p14:nvContentPartPr>
              <p14:xfrm>
                <a:off x="5658222" y="974685"/>
                <a:ext cx="122400" cy="18684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2376EC70-A440-A39E-9F39-F713770E4DDA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649222" y="966045"/>
                  <a:ext cx="1400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F6CBC669-7D5B-0419-D9C5-5A1994096BA2}"/>
                    </a:ext>
                  </a:extLst>
                </p14:cNvPr>
                <p14:cNvContentPartPr/>
                <p14:nvPr/>
              </p14:nvContentPartPr>
              <p14:xfrm>
                <a:off x="5813742" y="1151445"/>
                <a:ext cx="117360" cy="10980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F6CBC669-7D5B-0419-D9C5-5A1994096BA2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805102" y="1142445"/>
                  <a:ext cx="1350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3F21FDE3-3DFD-8605-0DA5-D9ECEB050DBE}"/>
                    </a:ext>
                  </a:extLst>
                </p14:cNvPr>
                <p14:cNvContentPartPr/>
                <p14:nvPr/>
              </p14:nvContentPartPr>
              <p14:xfrm>
                <a:off x="4395342" y="741405"/>
                <a:ext cx="1058400" cy="33516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3F21FDE3-3DFD-8605-0DA5-D9ECEB050DBE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386342" y="732405"/>
                  <a:ext cx="107604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8C633EA2-A44D-C81C-F620-11B9620A962D}"/>
                    </a:ext>
                  </a:extLst>
                </p14:cNvPr>
                <p14:cNvContentPartPr/>
                <p14:nvPr/>
              </p14:nvContentPartPr>
              <p14:xfrm>
                <a:off x="5334582" y="814845"/>
                <a:ext cx="179640" cy="11448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8C633EA2-A44D-C81C-F620-11B9620A962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325582" y="805845"/>
                  <a:ext cx="1972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181E3F2F-3736-28DC-E052-2116A83D5EE2}"/>
                    </a:ext>
                  </a:extLst>
                </p14:cNvPr>
                <p14:cNvContentPartPr/>
                <p14:nvPr/>
              </p14:nvContentPartPr>
              <p14:xfrm>
                <a:off x="4936782" y="733125"/>
                <a:ext cx="826920" cy="24372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181E3F2F-3736-28DC-E052-2116A83D5EE2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927782" y="724485"/>
                  <a:ext cx="8445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4CDFFFF5-7689-A16C-9CBC-60FC07302610}"/>
                    </a:ext>
                  </a:extLst>
                </p14:cNvPr>
                <p14:cNvContentPartPr/>
                <p14:nvPr/>
              </p14:nvContentPartPr>
              <p14:xfrm>
                <a:off x="5707182" y="852285"/>
                <a:ext cx="74880" cy="12924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4CDFFFF5-7689-A16C-9CBC-60FC07302610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698542" y="843285"/>
                  <a:ext cx="925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4232D0BB-C5C3-5B04-B64B-A407C89979AE}"/>
                    </a:ext>
                  </a:extLst>
                </p14:cNvPr>
                <p14:cNvContentPartPr/>
                <p14:nvPr/>
              </p14:nvContentPartPr>
              <p14:xfrm>
                <a:off x="6091662" y="1113285"/>
                <a:ext cx="187920" cy="1980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4232D0BB-C5C3-5B04-B64B-A407C89979AE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082662" y="1104285"/>
                  <a:ext cx="2055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6E90CA5A-BC20-B6F6-F16B-383F5F61943E}"/>
                    </a:ext>
                  </a:extLst>
                </p14:cNvPr>
                <p14:cNvContentPartPr/>
                <p14:nvPr/>
              </p14:nvContentPartPr>
              <p14:xfrm>
                <a:off x="6119742" y="1172325"/>
                <a:ext cx="138240" cy="1116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6E90CA5A-BC20-B6F6-F16B-383F5F61943E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110742" y="1163685"/>
                  <a:ext cx="1558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1FC8E107-FAE3-4014-6FBB-ADF24D5F7CA0}"/>
                    </a:ext>
                  </a:extLst>
                </p14:cNvPr>
                <p14:cNvContentPartPr/>
                <p14:nvPr/>
              </p14:nvContentPartPr>
              <p14:xfrm>
                <a:off x="6045942" y="928965"/>
                <a:ext cx="201240" cy="10476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1FC8E107-FAE3-4014-6FBB-ADF24D5F7CA0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036942" y="920325"/>
                  <a:ext cx="2188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651863CF-95D1-8615-FE0D-53AE3DB03878}"/>
                    </a:ext>
                  </a:extLst>
                </p14:cNvPr>
                <p14:cNvContentPartPr/>
                <p14:nvPr/>
              </p14:nvContentPartPr>
              <p14:xfrm>
                <a:off x="6579102" y="1080165"/>
                <a:ext cx="129600" cy="11268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651863CF-95D1-8615-FE0D-53AE3DB03878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570102" y="1071525"/>
                  <a:ext cx="1472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9EC0F67A-9AB3-3DAF-556F-F46163EDC1C9}"/>
                    </a:ext>
                  </a:extLst>
                </p14:cNvPr>
                <p14:cNvContentPartPr/>
                <p14:nvPr/>
              </p14:nvContentPartPr>
              <p14:xfrm>
                <a:off x="6594582" y="1109325"/>
                <a:ext cx="105480" cy="6948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9EC0F67A-9AB3-3DAF-556F-F46163EDC1C9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585942" y="1100685"/>
                  <a:ext cx="1231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E3E15859-DCE0-A714-F4AD-AA64F2638585}"/>
                    </a:ext>
                  </a:extLst>
                </p14:cNvPr>
                <p14:cNvContentPartPr/>
                <p14:nvPr/>
              </p14:nvContentPartPr>
              <p14:xfrm>
                <a:off x="6746142" y="925725"/>
                <a:ext cx="122040" cy="14472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E3E15859-DCE0-A714-F4AD-AA64F2638585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737502" y="917085"/>
                  <a:ext cx="1396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614D880E-E33E-DC26-2EC8-1F520703E7A9}"/>
                    </a:ext>
                  </a:extLst>
                </p14:cNvPr>
                <p14:cNvContentPartPr/>
                <p14:nvPr/>
              </p14:nvContentPartPr>
              <p14:xfrm>
                <a:off x="6979782" y="1080885"/>
                <a:ext cx="112680" cy="11916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614D880E-E33E-DC26-2EC8-1F520703E7A9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971142" y="1071885"/>
                  <a:ext cx="1303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2B8FF3E7-3DFF-70F9-2CD4-1937A249519D}"/>
                    </a:ext>
                  </a:extLst>
                </p14:cNvPr>
                <p14:cNvContentPartPr/>
                <p14:nvPr/>
              </p14:nvContentPartPr>
              <p14:xfrm>
                <a:off x="7174542" y="1076565"/>
                <a:ext cx="129600" cy="15156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2B8FF3E7-3DFF-70F9-2CD4-1937A249519D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165542" y="1067925"/>
                  <a:ext cx="1472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7C19D931-D43D-3082-2E98-306F4B2AF85F}"/>
                    </a:ext>
                  </a:extLst>
                </p14:cNvPr>
                <p14:cNvContentPartPr/>
                <p14:nvPr/>
              </p14:nvContentPartPr>
              <p14:xfrm>
                <a:off x="7280382" y="921765"/>
                <a:ext cx="129600" cy="14364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7C19D931-D43D-3082-2E98-306F4B2AF85F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271742" y="912765"/>
                  <a:ext cx="1472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5C4BA7B5-AF89-91C5-C9EE-535C62636151}"/>
                    </a:ext>
                  </a:extLst>
                </p14:cNvPr>
                <p14:cNvContentPartPr/>
                <p14:nvPr/>
              </p14:nvContentPartPr>
              <p14:xfrm>
                <a:off x="7596462" y="1084485"/>
                <a:ext cx="15840" cy="11268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5C4BA7B5-AF89-91C5-C9EE-535C62636151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587822" y="1075845"/>
                  <a:ext cx="334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2F576C42-FCBC-E521-55DE-B83536505458}"/>
                    </a:ext>
                  </a:extLst>
                </p14:cNvPr>
                <p14:cNvContentPartPr/>
                <p14:nvPr/>
              </p14:nvContentPartPr>
              <p14:xfrm>
                <a:off x="7568742" y="1129845"/>
                <a:ext cx="139320" cy="1008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2F576C42-FCBC-E521-55DE-B83536505458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560102" y="1120845"/>
                  <a:ext cx="1569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DCDD1890-C24D-4F5F-908A-233049406493}"/>
                    </a:ext>
                  </a:extLst>
                </p14:cNvPr>
                <p14:cNvContentPartPr/>
                <p14:nvPr/>
              </p14:nvContentPartPr>
              <p14:xfrm>
                <a:off x="7821102" y="993765"/>
                <a:ext cx="100800" cy="18648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DCDD1890-C24D-4F5F-908A-233049406493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7812102" y="985125"/>
                  <a:ext cx="1184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0C917D5C-D34C-992C-806C-4540363A5E0B}"/>
                    </a:ext>
                  </a:extLst>
                </p14:cNvPr>
                <p14:cNvContentPartPr/>
                <p14:nvPr/>
              </p14:nvContentPartPr>
              <p14:xfrm>
                <a:off x="8019462" y="1063605"/>
                <a:ext cx="137160" cy="11952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0C917D5C-D34C-992C-806C-4540363A5E0B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010462" y="1054965"/>
                  <a:ext cx="1548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7B555A5C-02CF-F751-FFC2-57444AC0DCC9}"/>
                    </a:ext>
                  </a:extLst>
                </p14:cNvPr>
                <p14:cNvContentPartPr/>
                <p14:nvPr/>
              </p14:nvContentPartPr>
              <p14:xfrm>
                <a:off x="8072382" y="1105725"/>
                <a:ext cx="119520" cy="7056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7B555A5C-02CF-F751-FFC2-57444AC0DCC9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063742" y="1097085"/>
                  <a:ext cx="1371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777F9AC8-C7B3-2DE8-F57C-6A68EE94EFEF}"/>
                    </a:ext>
                  </a:extLst>
                </p14:cNvPr>
                <p14:cNvContentPartPr/>
                <p14:nvPr/>
              </p14:nvContentPartPr>
              <p14:xfrm>
                <a:off x="8267502" y="1075125"/>
                <a:ext cx="143640" cy="22320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777F9AC8-C7B3-2DE8-F57C-6A68EE94EFEF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8258862" y="1066125"/>
                  <a:ext cx="1612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5345D52C-CC38-EB55-1F70-B5A06B7981C4}"/>
                    </a:ext>
                  </a:extLst>
                </p14:cNvPr>
                <p14:cNvContentPartPr/>
                <p14:nvPr/>
              </p14:nvContentPartPr>
              <p14:xfrm>
                <a:off x="6094182" y="1534845"/>
                <a:ext cx="154440" cy="3204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5345D52C-CC38-EB55-1F70-B5A06B7981C4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085542" y="1526205"/>
                  <a:ext cx="1720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C4905438-F10B-6FB2-D6CA-0BF7B1F036DB}"/>
                    </a:ext>
                  </a:extLst>
                </p14:cNvPr>
                <p14:cNvContentPartPr/>
                <p14:nvPr/>
              </p14:nvContentPartPr>
              <p14:xfrm>
                <a:off x="6117222" y="1622325"/>
                <a:ext cx="140400" cy="648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C4905438-F10B-6FB2-D6CA-0BF7B1F036DB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108222" y="1613685"/>
                  <a:ext cx="1580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8F05DE0D-3749-F30B-CCFA-58F863F89E9F}"/>
                    </a:ext>
                  </a:extLst>
                </p14:cNvPr>
                <p14:cNvContentPartPr/>
                <p14:nvPr/>
              </p14:nvContentPartPr>
              <p14:xfrm>
                <a:off x="6551382" y="1475445"/>
                <a:ext cx="150840" cy="16452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8F05DE0D-3749-F30B-CCFA-58F863F89E9F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542742" y="1466805"/>
                  <a:ext cx="1684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A00F4A1E-1B88-E85D-1543-08D4464CB6B6}"/>
                    </a:ext>
                  </a:extLst>
                </p14:cNvPr>
                <p14:cNvContentPartPr/>
                <p14:nvPr/>
              </p14:nvContentPartPr>
              <p14:xfrm>
                <a:off x="6595662" y="1494165"/>
                <a:ext cx="314280" cy="13320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A00F4A1E-1B88-E85D-1543-08D4464CB6B6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587022" y="1485525"/>
                  <a:ext cx="3319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511534F3-28D2-0F8A-85B4-911A52136621}"/>
                    </a:ext>
                  </a:extLst>
                </p14:cNvPr>
                <p14:cNvContentPartPr/>
                <p14:nvPr/>
              </p14:nvContentPartPr>
              <p14:xfrm>
                <a:off x="6833262" y="1508205"/>
                <a:ext cx="340200" cy="15048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511534F3-28D2-0F8A-85B4-911A52136621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824262" y="1499205"/>
                  <a:ext cx="3578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CE071E9C-7049-916E-BC49-ECC849912C10}"/>
                    </a:ext>
                  </a:extLst>
                </p14:cNvPr>
                <p14:cNvContentPartPr/>
                <p14:nvPr/>
              </p14:nvContentPartPr>
              <p14:xfrm>
                <a:off x="7141782" y="1440165"/>
                <a:ext cx="150840" cy="25848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CE071E9C-7049-916E-BC49-ECC849912C10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133142" y="1431165"/>
                  <a:ext cx="16848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84B06998-8253-1895-213D-1A1CB6685A59}"/>
                    </a:ext>
                  </a:extLst>
                </p14:cNvPr>
                <p14:cNvContentPartPr/>
                <p14:nvPr/>
              </p14:nvContentPartPr>
              <p14:xfrm>
                <a:off x="6472902" y="1402005"/>
                <a:ext cx="127800" cy="34812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84B06998-8253-1895-213D-1A1CB6685A59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463902" y="1393365"/>
                  <a:ext cx="14544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BEC12FC6-C804-BA7F-D609-E000A8F737DF}"/>
                    </a:ext>
                  </a:extLst>
                </p14:cNvPr>
                <p14:cNvContentPartPr/>
                <p14:nvPr/>
              </p14:nvContentPartPr>
              <p14:xfrm>
                <a:off x="7339782" y="1328925"/>
                <a:ext cx="82800" cy="11664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BEC12FC6-C804-BA7F-D609-E000A8F737DF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330782" y="1319925"/>
                  <a:ext cx="1004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23C8DC31-CA7D-1C8A-8F4E-3A8126E22FA7}"/>
                    </a:ext>
                  </a:extLst>
                </p14:cNvPr>
                <p14:cNvContentPartPr/>
                <p14:nvPr/>
              </p14:nvContentPartPr>
              <p14:xfrm>
                <a:off x="1464942" y="1769205"/>
                <a:ext cx="176400" cy="3060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23C8DC31-CA7D-1C8A-8F4E-3A8126E22FA7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456302" y="1760205"/>
                  <a:ext cx="1940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C9524B5C-BF69-E6E9-8483-962AA83CAC97}"/>
                    </a:ext>
                  </a:extLst>
                </p14:cNvPr>
                <p14:cNvContentPartPr/>
                <p14:nvPr/>
              </p14:nvContentPartPr>
              <p14:xfrm>
                <a:off x="1479702" y="1866405"/>
                <a:ext cx="184320" cy="252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C9524B5C-BF69-E6E9-8483-962AA83CAC97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470702" y="1857765"/>
                  <a:ext cx="2019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77B17C38-9CAD-2456-0DE4-8864B3BB6B26}"/>
                    </a:ext>
                  </a:extLst>
                </p14:cNvPr>
                <p14:cNvContentPartPr/>
                <p14:nvPr/>
              </p14:nvContentPartPr>
              <p14:xfrm>
                <a:off x="1822062" y="1703685"/>
                <a:ext cx="151200" cy="17100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77B17C38-9CAD-2456-0DE4-8864B3BB6B26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813062" y="1694685"/>
                  <a:ext cx="1688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7B48F4AE-18DD-58F3-8F7A-A2D430F95E08}"/>
                    </a:ext>
                  </a:extLst>
                </p14:cNvPr>
                <p14:cNvContentPartPr/>
                <p14:nvPr/>
              </p14:nvContentPartPr>
              <p14:xfrm>
                <a:off x="1721622" y="1631685"/>
                <a:ext cx="117360" cy="33840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7B48F4AE-18DD-58F3-8F7A-A2D430F95E08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712622" y="1622685"/>
                  <a:ext cx="13500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A2C231B0-FD57-4124-A950-4C3A33E748EB}"/>
                    </a:ext>
                  </a:extLst>
                </p14:cNvPr>
                <p14:cNvContentPartPr/>
                <p14:nvPr/>
              </p14:nvContentPartPr>
              <p14:xfrm>
                <a:off x="2052102" y="1648605"/>
                <a:ext cx="146880" cy="23184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A2C231B0-FD57-4124-A950-4C3A33E748EB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2043102" y="1639965"/>
                  <a:ext cx="1645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8617486F-EDEE-C0FD-4255-E2DEE0ADA012}"/>
                    </a:ext>
                  </a:extLst>
                </p14:cNvPr>
                <p14:cNvContentPartPr/>
                <p14:nvPr/>
              </p14:nvContentPartPr>
              <p14:xfrm>
                <a:off x="2220582" y="1833645"/>
                <a:ext cx="81360" cy="8928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8617486F-EDEE-C0FD-4255-E2DEE0ADA012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2211942" y="1825005"/>
                  <a:ext cx="990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5CB42303-7675-D6C0-3879-608F14027E1B}"/>
                    </a:ext>
                  </a:extLst>
                </p14:cNvPr>
                <p14:cNvContentPartPr/>
                <p14:nvPr/>
              </p14:nvContentPartPr>
              <p14:xfrm>
                <a:off x="2497062" y="1687845"/>
                <a:ext cx="5400" cy="17676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5CB42303-7675-D6C0-3879-608F14027E1B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488422" y="1679205"/>
                  <a:ext cx="230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AE22D246-4539-B7D3-1FEB-2725924FF1CF}"/>
                    </a:ext>
                  </a:extLst>
                </p14:cNvPr>
                <p14:cNvContentPartPr/>
                <p14:nvPr/>
              </p14:nvContentPartPr>
              <p14:xfrm>
                <a:off x="2438742" y="1770285"/>
                <a:ext cx="126720" cy="2916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AE22D246-4539-B7D3-1FEB-2725924FF1CF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430102" y="1761285"/>
                  <a:ext cx="1443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65D48325-93FE-8799-6DC7-4678892D00FF}"/>
                    </a:ext>
                  </a:extLst>
                </p14:cNvPr>
                <p14:cNvContentPartPr/>
                <p14:nvPr/>
              </p14:nvContentPartPr>
              <p14:xfrm>
                <a:off x="2731782" y="1692525"/>
                <a:ext cx="130680" cy="15012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65D48325-93FE-8799-6DC7-4678892D00FF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722782" y="1683525"/>
                  <a:ext cx="1483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D8013317-A1A5-21D5-82DE-AED9961A50AA}"/>
                    </a:ext>
                  </a:extLst>
                </p14:cNvPr>
                <p14:cNvContentPartPr/>
                <p14:nvPr/>
              </p14:nvContentPartPr>
              <p14:xfrm>
                <a:off x="2921502" y="1791165"/>
                <a:ext cx="77040" cy="1764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D8013317-A1A5-21D5-82DE-AED9961A50AA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2912502" y="1782165"/>
                  <a:ext cx="946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26911556-887C-D3EE-2622-A51F4C27D3AF}"/>
                    </a:ext>
                  </a:extLst>
                </p14:cNvPr>
                <p14:cNvContentPartPr/>
                <p14:nvPr/>
              </p14:nvContentPartPr>
              <p14:xfrm>
                <a:off x="3074502" y="1700445"/>
                <a:ext cx="145080" cy="14472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26911556-887C-D3EE-2622-A51F4C27D3AF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3065862" y="1691805"/>
                  <a:ext cx="1627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1A57A873-5D09-DB1D-52C6-297ED52AEE5D}"/>
                    </a:ext>
                  </a:extLst>
                </p14:cNvPr>
                <p14:cNvContentPartPr/>
                <p14:nvPr/>
              </p14:nvContentPartPr>
              <p14:xfrm>
                <a:off x="2681382" y="1616205"/>
                <a:ext cx="613800" cy="28368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1A57A873-5D09-DB1D-52C6-297ED52AEE5D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2672742" y="1607205"/>
                  <a:ext cx="63144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4FF27E5E-F1C3-0741-1C6C-083454D5AFDF}"/>
                    </a:ext>
                  </a:extLst>
                </p14:cNvPr>
                <p14:cNvContentPartPr/>
                <p14:nvPr/>
              </p14:nvContentPartPr>
              <p14:xfrm>
                <a:off x="3335502" y="1597845"/>
                <a:ext cx="175680" cy="22860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4FF27E5E-F1C3-0741-1C6C-083454D5AFDF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3326502" y="1589205"/>
                  <a:ext cx="1933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B3BC8CE7-54F7-3E97-E883-CBABF12416FB}"/>
                    </a:ext>
                  </a:extLst>
                </p14:cNvPr>
                <p14:cNvContentPartPr/>
                <p14:nvPr/>
              </p14:nvContentPartPr>
              <p14:xfrm>
                <a:off x="3483462" y="1801605"/>
                <a:ext cx="145080" cy="10764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B3BC8CE7-54F7-3E97-E883-CBABF12416FB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474822" y="1792605"/>
                  <a:ext cx="1627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C11BC0C4-30F5-4359-D90C-7F01331E7D32}"/>
                    </a:ext>
                  </a:extLst>
                </p14:cNvPr>
                <p14:cNvContentPartPr/>
                <p14:nvPr/>
              </p14:nvContentPartPr>
              <p14:xfrm>
                <a:off x="3650502" y="1603965"/>
                <a:ext cx="137880" cy="31320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C11BC0C4-30F5-4359-D90C-7F01331E7D32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3641502" y="1594965"/>
                  <a:ext cx="15552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CA9927AE-B681-2495-F466-07B61951F5FE}"/>
                    </a:ext>
                  </a:extLst>
                </p14:cNvPr>
                <p14:cNvContentPartPr/>
                <p14:nvPr/>
              </p14:nvContentPartPr>
              <p14:xfrm>
                <a:off x="3731502" y="1438365"/>
                <a:ext cx="196560" cy="18144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CA9927AE-B681-2495-F466-07B61951F5FE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3722862" y="1429725"/>
                  <a:ext cx="2142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A7BDCF55-97C4-9D1B-6665-898A422CD8CE}"/>
                    </a:ext>
                  </a:extLst>
                </p14:cNvPr>
                <p14:cNvContentPartPr/>
                <p14:nvPr/>
              </p14:nvContentPartPr>
              <p14:xfrm>
                <a:off x="3673182" y="1413885"/>
                <a:ext cx="349200" cy="25740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A7BDCF55-97C4-9D1B-6665-898A422CD8CE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3664542" y="1404885"/>
                  <a:ext cx="3668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14A4F194-5CBA-E732-3530-89DC614F3285}"/>
                    </a:ext>
                  </a:extLst>
                </p14:cNvPr>
                <p14:cNvContentPartPr/>
                <p14:nvPr/>
              </p14:nvContentPartPr>
              <p14:xfrm>
                <a:off x="1068222" y="1050285"/>
                <a:ext cx="199800" cy="21168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14A4F194-5CBA-E732-3530-89DC614F3285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059222" y="1041285"/>
                  <a:ext cx="2174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38335F81-9BBF-93F5-C71B-47D6BE0C49D5}"/>
                    </a:ext>
                  </a:extLst>
                </p14:cNvPr>
                <p14:cNvContentPartPr/>
                <p14:nvPr/>
              </p14:nvContentPartPr>
              <p14:xfrm>
                <a:off x="101622" y="2367885"/>
                <a:ext cx="209160" cy="1440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38335F81-9BBF-93F5-C71B-47D6BE0C49D5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92982" y="2359245"/>
                  <a:ext cx="2268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0AA4C09C-780F-1126-2553-A29148ADE72E}"/>
                    </a:ext>
                  </a:extLst>
                </p14:cNvPr>
                <p14:cNvContentPartPr/>
                <p14:nvPr/>
              </p14:nvContentPartPr>
              <p14:xfrm>
                <a:off x="138342" y="2441325"/>
                <a:ext cx="161280" cy="1476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0AA4C09C-780F-1126-2553-A29148ADE72E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29342" y="2432685"/>
                  <a:ext cx="1789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FE7C0C68-81C1-35C2-F158-FB72013E1AB7}"/>
                    </a:ext>
                  </a:extLst>
                </p14:cNvPr>
                <p14:cNvContentPartPr/>
                <p14:nvPr/>
              </p14:nvContentPartPr>
              <p14:xfrm>
                <a:off x="344262" y="2316045"/>
                <a:ext cx="147600" cy="18360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FE7C0C68-81C1-35C2-F158-FB72013E1AB7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335622" y="2307405"/>
                  <a:ext cx="1652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2AD4E4BF-3A4C-C182-DA42-14115DAA2750}"/>
                    </a:ext>
                  </a:extLst>
                </p14:cNvPr>
                <p14:cNvContentPartPr/>
                <p14:nvPr/>
              </p14:nvContentPartPr>
              <p14:xfrm>
                <a:off x="854742" y="2220645"/>
                <a:ext cx="140400" cy="22500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2AD4E4BF-3A4C-C182-DA42-14115DAA2750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846102" y="2211645"/>
                  <a:ext cx="1580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6CB7CD29-8F24-CC0C-7A87-B5C84181FF19}"/>
                    </a:ext>
                  </a:extLst>
                </p14:cNvPr>
                <p14:cNvContentPartPr/>
                <p14:nvPr/>
              </p14:nvContentPartPr>
              <p14:xfrm>
                <a:off x="1326342" y="2332245"/>
                <a:ext cx="198720" cy="1080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6CB7CD29-8F24-CC0C-7A87-B5C84181FF19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317702" y="2323245"/>
                  <a:ext cx="2163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F966AE67-1C86-C663-8D7B-93F67D9CC2FA}"/>
                    </a:ext>
                  </a:extLst>
                </p14:cNvPr>
                <p14:cNvContentPartPr/>
                <p14:nvPr/>
              </p14:nvContentPartPr>
              <p14:xfrm>
                <a:off x="1357302" y="2407125"/>
                <a:ext cx="115560" cy="2016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F966AE67-1C86-C663-8D7B-93F67D9CC2FA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348302" y="2398125"/>
                  <a:ext cx="1332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896A41D6-A1E7-0E3F-6A95-F0DCD2273546}"/>
                    </a:ext>
                  </a:extLst>
                </p14:cNvPr>
                <p14:cNvContentPartPr/>
                <p14:nvPr/>
              </p14:nvContentPartPr>
              <p14:xfrm>
                <a:off x="1727382" y="2297325"/>
                <a:ext cx="175680" cy="14112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896A41D6-A1E7-0E3F-6A95-F0DCD2273546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718382" y="2288325"/>
                  <a:ext cx="1933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0440D434-4426-5906-E879-034D8D0A537A}"/>
                    </a:ext>
                  </a:extLst>
                </p14:cNvPr>
                <p14:cNvContentPartPr/>
                <p14:nvPr/>
              </p14:nvContentPartPr>
              <p14:xfrm>
                <a:off x="2022582" y="2203005"/>
                <a:ext cx="120600" cy="22644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0440D434-4426-5906-E879-034D8D0A537A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2013582" y="2194365"/>
                  <a:ext cx="1382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EA611D9E-9807-481F-175D-9DC077ED79FB}"/>
                    </a:ext>
                  </a:extLst>
                </p14:cNvPr>
                <p14:cNvContentPartPr/>
                <p14:nvPr/>
              </p14:nvContentPartPr>
              <p14:xfrm>
                <a:off x="2178822" y="2395965"/>
                <a:ext cx="96480" cy="10008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EA611D9E-9807-481F-175D-9DC077ED79FB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2169822" y="2387325"/>
                  <a:ext cx="1141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DBA02B51-5349-E114-40C3-812DAD1C9586}"/>
                    </a:ext>
                  </a:extLst>
                </p14:cNvPr>
                <p14:cNvContentPartPr/>
                <p14:nvPr/>
              </p14:nvContentPartPr>
              <p14:xfrm>
                <a:off x="2512182" y="2291925"/>
                <a:ext cx="22320" cy="13536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DBA02B51-5349-E114-40C3-812DAD1C9586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2503542" y="2283285"/>
                  <a:ext cx="399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30B0FD3F-5959-5660-6820-63C07EC4A6A1}"/>
                    </a:ext>
                  </a:extLst>
                </p14:cNvPr>
                <p14:cNvContentPartPr/>
                <p14:nvPr/>
              </p14:nvContentPartPr>
              <p14:xfrm>
                <a:off x="2459982" y="2340885"/>
                <a:ext cx="123840" cy="1008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30B0FD3F-5959-5660-6820-63C07EC4A6A1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2451342" y="2332245"/>
                  <a:ext cx="1414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AE2FA5F0-0422-ACD6-43AF-5B58AE12DE14}"/>
                    </a:ext>
                  </a:extLst>
                </p14:cNvPr>
                <p14:cNvContentPartPr/>
                <p14:nvPr/>
              </p14:nvContentPartPr>
              <p14:xfrm>
                <a:off x="2741862" y="1944885"/>
                <a:ext cx="856800" cy="8640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AE2FA5F0-0422-ACD6-43AF-5B58AE12DE14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2732862" y="1936245"/>
                  <a:ext cx="8744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4E390971-3539-BC1C-5C26-92CF08F39A4E}"/>
                    </a:ext>
                  </a:extLst>
                </p14:cNvPr>
                <p14:cNvContentPartPr/>
                <p14:nvPr/>
              </p14:nvContentPartPr>
              <p14:xfrm>
                <a:off x="2746182" y="2244405"/>
                <a:ext cx="124920" cy="19440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4E390971-3539-BC1C-5C26-92CF08F39A4E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2737542" y="2235405"/>
                  <a:ext cx="1425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87F28C98-016A-02F6-4011-7ACE13A9243D}"/>
                    </a:ext>
                  </a:extLst>
                </p14:cNvPr>
                <p14:cNvContentPartPr/>
                <p14:nvPr/>
              </p14:nvContentPartPr>
              <p14:xfrm>
                <a:off x="2880462" y="2389125"/>
                <a:ext cx="123120" cy="14004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87F28C98-016A-02F6-4011-7ACE13A9243D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2871822" y="2380485"/>
                  <a:ext cx="1407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87C78D11-0A05-4732-D793-8B4FAEDAC83F}"/>
                    </a:ext>
                  </a:extLst>
                </p14:cNvPr>
                <p14:cNvContentPartPr/>
                <p14:nvPr/>
              </p14:nvContentPartPr>
              <p14:xfrm>
                <a:off x="3164142" y="2326125"/>
                <a:ext cx="129240" cy="1656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87C78D11-0A05-4732-D793-8B4FAEDAC83F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3155142" y="2317485"/>
                  <a:ext cx="1468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3B3A1796-E3F8-A895-D1D3-B42E521859CB}"/>
                    </a:ext>
                  </a:extLst>
                </p14:cNvPr>
                <p14:cNvContentPartPr/>
                <p14:nvPr/>
              </p14:nvContentPartPr>
              <p14:xfrm>
                <a:off x="3354582" y="2247645"/>
                <a:ext cx="164520" cy="12600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3B3A1796-E3F8-A895-D1D3-B42E521859CB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3345582" y="2239005"/>
                  <a:ext cx="1821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84EE70CD-BAC4-7CEF-C363-87DE2A415AF5}"/>
                    </a:ext>
                  </a:extLst>
                </p14:cNvPr>
                <p14:cNvContentPartPr/>
                <p14:nvPr/>
              </p14:nvContentPartPr>
              <p14:xfrm>
                <a:off x="3591102" y="2148285"/>
                <a:ext cx="123480" cy="20412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84EE70CD-BAC4-7CEF-C363-87DE2A415AF5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3582462" y="2139285"/>
                  <a:ext cx="1411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3866E8E1-7BA9-F7D9-E050-43D08FAFA14A}"/>
                    </a:ext>
                  </a:extLst>
                </p14:cNvPr>
                <p14:cNvContentPartPr/>
                <p14:nvPr/>
              </p14:nvContentPartPr>
              <p14:xfrm>
                <a:off x="3683262" y="2324685"/>
                <a:ext cx="123480" cy="10836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3866E8E1-7BA9-F7D9-E050-43D08FAFA14A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3674262" y="2316045"/>
                  <a:ext cx="1411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14C7599F-AC8A-D66D-12CD-460F7B717683}"/>
                    </a:ext>
                  </a:extLst>
                </p14:cNvPr>
                <p14:cNvContentPartPr/>
                <p14:nvPr/>
              </p14:nvContentPartPr>
              <p14:xfrm>
                <a:off x="3924822" y="2303085"/>
                <a:ext cx="207000" cy="972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14C7599F-AC8A-D66D-12CD-460F7B717683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3916182" y="2294085"/>
                  <a:ext cx="2246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B2560311-A338-018D-6CE2-19BA5AF9B615}"/>
                    </a:ext>
                  </a:extLst>
                </p14:cNvPr>
                <p14:cNvContentPartPr/>
                <p14:nvPr/>
              </p14:nvContentPartPr>
              <p14:xfrm>
                <a:off x="3948942" y="2354565"/>
                <a:ext cx="190800" cy="1440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B2560311-A338-018D-6CE2-19BA5AF9B615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3939942" y="2345565"/>
                  <a:ext cx="2084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47E795D6-820C-E18C-592B-FDEA558353A7}"/>
                    </a:ext>
                  </a:extLst>
                </p14:cNvPr>
                <p14:cNvContentPartPr/>
                <p14:nvPr/>
              </p14:nvContentPartPr>
              <p14:xfrm>
                <a:off x="3312102" y="2524845"/>
                <a:ext cx="456120" cy="2088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47E795D6-820C-E18C-592B-FDEA558353A7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3303102" y="2515845"/>
                  <a:ext cx="4737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AE09246E-3AFF-E403-D653-8BDA7DB83831}"/>
                    </a:ext>
                  </a:extLst>
                </p14:cNvPr>
                <p14:cNvContentPartPr/>
                <p14:nvPr/>
              </p14:nvContentPartPr>
              <p14:xfrm>
                <a:off x="1717662" y="2572725"/>
                <a:ext cx="504360" cy="2160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AE09246E-3AFF-E403-D653-8BDA7DB83831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708662" y="2563725"/>
                  <a:ext cx="5220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49BBE074-C063-4AE2-FB0A-1FC4526627E5}"/>
                    </a:ext>
                  </a:extLst>
                </p14:cNvPr>
                <p14:cNvContentPartPr/>
                <p14:nvPr/>
              </p14:nvContentPartPr>
              <p14:xfrm>
                <a:off x="7276782" y="2101485"/>
                <a:ext cx="181440" cy="17676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49BBE074-C063-4AE2-FB0A-1FC4526627E5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7268142" y="2092485"/>
                  <a:ext cx="1990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C7D7BE0C-AF4D-F262-A2B7-594668DFEA97}"/>
                    </a:ext>
                  </a:extLst>
                </p14:cNvPr>
                <p14:cNvContentPartPr/>
                <p14:nvPr/>
              </p14:nvContentPartPr>
              <p14:xfrm>
                <a:off x="7616622" y="2120565"/>
                <a:ext cx="196560" cy="1764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C7D7BE0C-AF4D-F262-A2B7-594668DFEA97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7607982" y="2111925"/>
                  <a:ext cx="2142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28E48863-E81D-572F-7775-EA891DC29E5A}"/>
                    </a:ext>
                  </a:extLst>
                </p14:cNvPr>
                <p14:cNvContentPartPr/>
                <p14:nvPr/>
              </p14:nvContentPartPr>
              <p14:xfrm>
                <a:off x="7640742" y="2194005"/>
                <a:ext cx="176400" cy="2952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28E48863-E81D-572F-7775-EA891DC29E5A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7632102" y="2185365"/>
                  <a:ext cx="1940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D92F7278-446C-E21D-D42E-10CA4E1D454D}"/>
                    </a:ext>
                  </a:extLst>
                </p14:cNvPr>
                <p14:cNvContentPartPr/>
                <p14:nvPr/>
              </p14:nvContentPartPr>
              <p14:xfrm>
                <a:off x="8228262" y="1855245"/>
                <a:ext cx="155880" cy="20160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D92F7278-446C-E21D-D42E-10CA4E1D454D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8219262" y="1846605"/>
                  <a:ext cx="1735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67A710CC-C385-7607-820F-2D6BAEB785BE}"/>
                    </a:ext>
                  </a:extLst>
                </p14:cNvPr>
                <p14:cNvContentPartPr/>
                <p14:nvPr/>
              </p14:nvContentPartPr>
              <p14:xfrm>
                <a:off x="8519862" y="1925445"/>
                <a:ext cx="153000" cy="1692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67A710CC-C385-7607-820F-2D6BAEB785BE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8510862" y="1916445"/>
                  <a:ext cx="1706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35A9AF6E-BBD7-6CB3-DF45-F4392E4407D8}"/>
                    </a:ext>
                  </a:extLst>
                </p14:cNvPr>
                <p14:cNvContentPartPr/>
                <p14:nvPr/>
              </p14:nvContentPartPr>
              <p14:xfrm>
                <a:off x="8764302" y="1830405"/>
                <a:ext cx="117000" cy="20592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35A9AF6E-BBD7-6CB3-DF45-F4392E4407D8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8755662" y="1821765"/>
                  <a:ext cx="1346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3ED2A696-318F-42A3-4C72-08C699F3DA65}"/>
                    </a:ext>
                  </a:extLst>
                </p14:cNvPr>
                <p14:cNvContentPartPr/>
                <p14:nvPr/>
              </p14:nvContentPartPr>
              <p14:xfrm>
                <a:off x="8897142" y="1946685"/>
                <a:ext cx="144720" cy="13536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3ED2A696-318F-42A3-4C72-08C699F3DA65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8888142" y="1937685"/>
                  <a:ext cx="1623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04410F1F-D54F-F5B0-2EF8-93D47C35D0A5}"/>
                    </a:ext>
                  </a:extLst>
                </p14:cNvPr>
                <p14:cNvContentPartPr/>
                <p14:nvPr/>
              </p14:nvContentPartPr>
              <p14:xfrm>
                <a:off x="8168142" y="2167005"/>
                <a:ext cx="950040" cy="4536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04410F1F-D54F-F5B0-2EF8-93D47C35D0A5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8159502" y="2158005"/>
                  <a:ext cx="9676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0A80429C-85A0-1AF1-1B9E-448F016A267F}"/>
                    </a:ext>
                  </a:extLst>
                </p14:cNvPr>
                <p14:cNvContentPartPr/>
                <p14:nvPr/>
              </p14:nvContentPartPr>
              <p14:xfrm>
                <a:off x="8203782" y="2281845"/>
                <a:ext cx="175320" cy="18324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0A80429C-85A0-1AF1-1B9E-448F016A267F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8195142" y="2273205"/>
                  <a:ext cx="1929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7258FBF7-E97A-69A7-E866-6975AF06E071}"/>
                    </a:ext>
                  </a:extLst>
                </p14:cNvPr>
                <p14:cNvContentPartPr/>
                <p14:nvPr/>
              </p14:nvContentPartPr>
              <p14:xfrm>
                <a:off x="8369382" y="2403885"/>
                <a:ext cx="149040" cy="14796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7258FBF7-E97A-69A7-E866-6975AF06E071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8360382" y="2395245"/>
                  <a:ext cx="1666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B6C8EE8A-9E69-8943-EDD2-44E1E6712EBB}"/>
                    </a:ext>
                  </a:extLst>
                </p14:cNvPr>
                <p14:cNvContentPartPr/>
                <p14:nvPr/>
              </p14:nvContentPartPr>
              <p14:xfrm>
                <a:off x="8637942" y="2371125"/>
                <a:ext cx="83520" cy="1440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B6C8EE8A-9E69-8943-EDD2-44E1E6712EBB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8628942" y="2362485"/>
                  <a:ext cx="1011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1286359E-1E52-406B-E36B-1232C9BD4FE0}"/>
                    </a:ext>
                  </a:extLst>
                </p14:cNvPr>
                <p14:cNvContentPartPr/>
                <p14:nvPr/>
              </p14:nvContentPartPr>
              <p14:xfrm>
                <a:off x="8847462" y="2289405"/>
                <a:ext cx="126000" cy="16344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1286359E-1E52-406B-E36B-1232C9BD4FE0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8838822" y="2280765"/>
                  <a:ext cx="1436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187425E8-F92D-EA7F-1722-51A7C7B2362C}"/>
                    </a:ext>
                  </a:extLst>
                </p14:cNvPr>
                <p14:cNvContentPartPr/>
                <p14:nvPr/>
              </p14:nvContentPartPr>
              <p14:xfrm>
                <a:off x="8999022" y="2404605"/>
                <a:ext cx="119520" cy="16056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187425E8-F92D-EA7F-1722-51A7C7B2362C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8990022" y="2395965"/>
                  <a:ext cx="1371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5695DABC-0A57-6CBE-4F23-E66815B06DB8}"/>
                    </a:ext>
                  </a:extLst>
                </p14:cNvPr>
                <p14:cNvContentPartPr/>
                <p14:nvPr/>
              </p14:nvContentPartPr>
              <p14:xfrm>
                <a:off x="8718222" y="2116245"/>
                <a:ext cx="301680" cy="2772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5695DABC-0A57-6CBE-4F23-E66815B06DB8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8709222" y="2107605"/>
                  <a:ext cx="3193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A058912F-A8D6-B2D1-78CA-D0E389E81277}"/>
                    </a:ext>
                  </a:extLst>
                </p14:cNvPr>
                <p14:cNvContentPartPr/>
                <p14:nvPr/>
              </p14:nvContentPartPr>
              <p14:xfrm>
                <a:off x="8285502" y="2549325"/>
                <a:ext cx="262800" cy="4032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A058912F-A8D6-B2D1-78CA-D0E389E81277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8276502" y="2540325"/>
                  <a:ext cx="2804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D97F4E44-27E2-8B2F-F9E5-A455A6AC19CE}"/>
                    </a:ext>
                  </a:extLst>
                </p14:cNvPr>
                <p14:cNvContentPartPr/>
                <p14:nvPr/>
              </p14:nvContentPartPr>
              <p14:xfrm>
                <a:off x="8813262" y="2570205"/>
                <a:ext cx="221760" cy="6012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D97F4E44-27E2-8B2F-F9E5-A455A6AC19CE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8804622" y="2561205"/>
                  <a:ext cx="2394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40C66F02-32F8-89D7-7A1D-2466AF279B74}"/>
                    </a:ext>
                  </a:extLst>
                </p14:cNvPr>
                <p14:cNvContentPartPr/>
                <p14:nvPr/>
              </p14:nvContentPartPr>
              <p14:xfrm>
                <a:off x="9400422" y="2118045"/>
                <a:ext cx="209160" cy="1872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40C66F02-32F8-89D7-7A1D-2466AF279B74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9391422" y="2109405"/>
                  <a:ext cx="2268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BBBA8879-0FA7-1F15-69C1-16399FBCCF15}"/>
                    </a:ext>
                  </a:extLst>
                </p14:cNvPr>
                <p14:cNvContentPartPr/>
                <p14:nvPr/>
              </p14:nvContentPartPr>
              <p14:xfrm>
                <a:off x="9411222" y="2210205"/>
                <a:ext cx="167040" cy="2124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BBBA8879-0FA7-1F15-69C1-16399FBCCF15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9402222" y="2201565"/>
                  <a:ext cx="1846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AC059881-5599-B656-A1D3-E748A9C2246E}"/>
                    </a:ext>
                  </a:extLst>
                </p14:cNvPr>
                <p14:cNvContentPartPr/>
                <p14:nvPr/>
              </p14:nvContentPartPr>
              <p14:xfrm>
                <a:off x="9762582" y="2034885"/>
                <a:ext cx="236880" cy="17676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AC059881-5599-B656-A1D3-E748A9C2246E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9753942" y="2026245"/>
                  <a:ext cx="2545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3DD9298D-E33A-8F34-00A7-4C4A14EAC6AD}"/>
                    </a:ext>
                  </a:extLst>
                </p14:cNvPr>
                <p14:cNvContentPartPr/>
                <p14:nvPr/>
              </p14:nvContentPartPr>
              <p14:xfrm>
                <a:off x="10071822" y="1935165"/>
                <a:ext cx="142200" cy="35316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3DD9298D-E33A-8F34-00A7-4C4A14EAC6AD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0063182" y="1926525"/>
                  <a:ext cx="15984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FFB3CCB0-46EF-291C-4F17-7884C7ABD86D}"/>
                    </a:ext>
                  </a:extLst>
                </p14:cNvPr>
                <p14:cNvContentPartPr/>
                <p14:nvPr/>
              </p14:nvContentPartPr>
              <p14:xfrm>
                <a:off x="10265862" y="1899885"/>
                <a:ext cx="158400" cy="33696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FFB3CCB0-46EF-291C-4F17-7884C7ABD86D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0256862" y="1891245"/>
                  <a:ext cx="17604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4D269752-11BB-F0E7-BD68-C426EFDB8E45}"/>
                    </a:ext>
                  </a:extLst>
                </p14:cNvPr>
                <p14:cNvContentPartPr/>
                <p14:nvPr/>
              </p14:nvContentPartPr>
              <p14:xfrm>
                <a:off x="10352622" y="1890885"/>
                <a:ext cx="239400" cy="45324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4D269752-11BB-F0E7-BD68-C426EFDB8E45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0343982" y="1882245"/>
                  <a:ext cx="257040" cy="4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FC585CA0-C479-8D4C-6C54-2FEFB33C3BAF}"/>
                    </a:ext>
                  </a:extLst>
                </p14:cNvPr>
                <p14:cNvContentPartPr/>
                <p14:nvPr/>
              </p14:nvContentPartPr>
              <p14:xfrm>
                <a:off x="9643062" y="1765605"/>
                <a:ext cx="905040" cy="61884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FC585CA0-C479-8D4C-6C54-2FEFB33C3BAF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9634422" y="1756965"/>
                  <a:ext cx="922680" cy="63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91991DF8-24E2-4ED2-35B9-9401CB97A6A4}"/>
                    </a:ext>
                  </a:extLst>
                </p14:cNvPr>
                <p14:cNvContentPartPr/>
                <p14:nvPr/>
              </p14:nvContentPartPr>
              <p14:xfrm>
                <a:off x="10270542" y="1896285"/>
                <a:ext cx="406440" cy="50976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91991DF8-24E2-4ED2-35B9-9401CB97A6A4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0261542" y="1887285"/>
                  <a:ext cx="424080" cy="52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7A54375E-48C4-9512-E9EB-56FF25E0901A}"/>
                    </a:ext>
                  </a:extLst>
                </p14:cNvPr>
                <p14:cNvContentPartPr/>
                <p14:nvPr/>
              </p14:nvContentPartPr>
              <p14:xfrm>
                <a:off x="1747182" y="274125"/>
                <a:ext cx="837360" cy="5004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7A54375E-48C4-9512-E9EB-56FF25E0901A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738182" y="265485"/>
                  <a:ext cx="8550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AC2574D2-D860-5A15-6515-19A28DB3C305}"/>
                    </a:ext>
                  </a:extLst>
                </p14:cNvPr>
                <p14:cNvContentPartPr/>
                <p14:nvPr/>
              </p14:nvContentPartPr>
              <p14:xfrm>
                <a:off x="204222" y="3185085"/>
                <a:ext cx="171720" cy="2376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AC2574D2-D860-5A15-6515-19A28DB3C305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95582" y="3176085"/>
                  <a:ext cx="1893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95746F4D-94BB-8D59-081F-6D0820D9F783}"/>
                    </a:ext>
                  </a:extLst>
                </p14:cNvPr>
                <p14:cNvContentPartPr/>
                <p14:nvPr/>
              </p14:nvContentPartPr>
              <p14:xfrm>
                <a:off x="208902" y="3264645"/>
                <a:ext cx="152280" cy="1296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95746F4D-94BB-8D59-081F-6D0820D9F783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200262" y="3255645"/>
                  <a:ext cx="1699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7B65B6C6-2CBD-A7CB-2FB9-4912BA9554C8}"/>
                    </a:ext>
                  </a:extLst>
                </p14:cNvPr>
                <p14:cNvContentPartPr/>
                <p14:nvPr/>
              </p14:nvContentPartPr>
              <p14:xfrm>
                <a:off x="428142" y="3148005"/>
                <a:ext cx="119160" cy="19836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7B65B6C6-2CBD-A7CB-2FB9-4912BA9554C8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419502" y="3139365"/>
                  <a:ext cx="1368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881F7025-9EDD-0C83-E3F3-99F36048B7B4}"/>
                    </a:ext>
                  </a:extLst>
                </p14:cNvPr>
                <p14:cNvContentPartPr/>
                <p14:nvPr/>
              </p14:nvContentPartPr>
              <p14:xfrm>
                <a:off x="695262" y="3148365"/>
                <a:ext cx="303840" cy="31572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881F7025-9EDD-0C83-E3F3-99F36048B7B4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686622" y="3139725"/>
                  <a:ext cx="32148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0C4EE38F-C1B2-FAA9-16BD-58114BA2CE07}"/>
                    </a:ext>
                  </a:extLst>
                </p14:cNvPr>
                <p14:cNvContentPartPr/>
                <p14:nvPr/>
              </p14:nvContentPartPr>
              <p14:xfrm>
                <a:off x="1171902" y="3163485"/>
                <a:ext cx="201960" cy="1584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0C4EE38F-C1B2-FAA9-16BD-58114BA2CE07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162902" y="3154845"/>
                  <a:ext cx="2196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2A8A2A11-F85A-B658-5A31-8AD727F33CCF}"/>
                    </a:ext>
                  </a:extLst>
                </p14:cNvPr>
                <p14:cNvContentPartPr/>
                <p14:nvPr/>
              </p14:nvContentPartPr>
              <p14:xfrm>
                <a:off x="1213662" y="3253125"/>
                <a:ext cx="160920" cy="1404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2A8A2A11-F85A-B658-5A31-8AD727F33CCF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204662" y="3244485"/>
                  <a:ext cx="1785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94823CFD-5A08-D0C7-17A9-74CBBD9E6648}"/>
                    </a:ext>
                  </a:extLst>
                </p14:cNvPr>
                <p14:cNvContentPartPr/>
                <p14:nvPr/>
              </p14:nvContentPartPr>
              <p14:xfrm>
                <a:off x="1489062" y="3111285"/>
                <a:ext cx="157320" cy="15444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94823CFD-5A08-D0C7-17A9-74CBBD9E6648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480062" y="3102645"/>
                  <a:ext cx="1749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4CD69C39-1A4B-9E07-30EF-AA08D6B0D3D6}"/>
                    </a:ext>
                  </a:extLst>
                </p14:cNvPr>
                <p14:cNvContentPartPr/>
                <p14:nvPr/>
              </p14:nvContentPartPr>
              <p14:xfrm>
                <a:off x="1741062" y="3017685"/>
                <a:ext cx="87480" cy="27720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4CD69C39-1A4B-9E07-30EF-AA08D6B0D3D6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732062" y="3009045"/>
                  <a:ext cx="10512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9DFC5411-BA90-8FFA-5655-1E2FB44F0E87}"/>
                    </a:ext>
                  </a:extLst>
                </p14:cNvPr>
                <p14:cNvContentPartPr/>
                <p14:nvPr/>
              </p14:nvContentPartPr>
              <p14:xfrm>
                <a:off x="1845822" y="3110205"/>
                <a:ext cx="228960" cy="24732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9DFC5411-BA90-8FFA-5655-1E2FB44F0E87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836822" y="3101565"/>
                  <a:ext cx="2466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6139EFEC-8A68-609B-EB97-A624FED3E332}"/>
                    </a:ext>
                  </a:extLst>
                </p14:cNvPr>
                <p14:cNvContentPartPr/>
                <p14:nvPr/>
              </p14:nvContentPartPr>
              <p14:xfrm>
                <a:off x="2102502" y="3226845"/>
                <a:ext cx="75600" cy="5472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6139EFEC-8A68-609B-EB97-A624FED3E332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2093502" y="3217845"/>
                  <a:ext cx="932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49554791-4F5B-3C56-4868-0213427C02D9}"/>
                    </a:ext>
                  </a:extLst>
                </p14:cNvPr>
                <p14:cNvContentPartPr/>
                <p14:nvPr/>
              </p14:nvContentPartPr>
              <p14:xfrm>
                <a:off x="2269902" y="3148005"/>
                <a:ext cx="142920" cy="2988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49554791-4F5B-3C56-4868-0213427C02D9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2261262" y="3139365"/>
                  <a:ext cx="1605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F855A49C-74D4-876F-FBA2-23F2AC70C38B}"/>
                    </a:ext>
                  </a:extLst>
                </p14:cNvPr>
                <p14:cNvContentPartPr/>
                <p14:nvPr/>
              </p14:nvContentPartPr>
              <p14:xfrm>
                <a:off x="2378262" y="3084645"/>
                <a:ext cx="268920" cy="26424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F855A49C-74D4-876F-FBA2-23F2AC70C38B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2369622" y="3075645"/>
                  <a:ext cx="28656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CA2A127B-74AA-0526-DD7B-A687B09F633F}"/>
                    </a:ext>
                  </a:extLst>
                </p14:cNvPr>
                <p14:cNvContentPartPr/>
                <p14:nvPr/>
              </p14:nvContentPartPr>
              <p14:xfrm>
                <a:off x="2704782" y="3211365"/>
                <a:ext cx="98280" cy="11772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CA2A127B-74AA-0526-DD7B-A687B09F633F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2695782" y="3202725"/>
                  <a:ext cx="1159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A179926E-189C-EA94-43B8-274A62E36F38}"/>
                    </a:ext>
                  </a:extLst>
                </p14:cNvPr>
                <p14:cNvContentPartPr/>
                <p14:nvPr/>
              </p14:nvContentPartPr>
              <p14:xfrm>
                <a:off x="2903142" y="3029205"/>
                <a:ext cx="110160" cy="27576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A179926E-189C-EA94-43B8-274A62E36F38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2894502" y="3020565"/>
                  <a:ext cx="12780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5BC6523C-24E7-0C3C-359A-D68B50727FF5}"/>
                    </a:ext>
                  </a:extLst>
                </p14:cNvPr>
                <p14:cNvContentPartPr/>
                <p14:nvPr/>
              </p14:nvContentPartPr>
              <p14:xfrm>
                <a:off x="3150102" y="3106245"/>
                <a:ext cx="31680" cy="15408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5BC6523C-24E7-0C3C-359A-D68B50727FF5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3141102" y="3097605"/>
                  <a:ext cx="493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F6C3EE8A-C316-9595-6131-12B72991E3C9}"/>
                    </a:ext>
                  </a:extLst>
                </p14:cNvPr>
                <p14:cNvContentPartPr/>
                <p14:nvPr/>
              </p14:nvContentPartPr>
              <p14:xfrm>
                <a:off x="3082782" y="3151245"/>
                <a:ext cx="155520" cy="3276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F6C3EE8A-C316-9595-6131-12B72991E3C9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3074142" y="3142245"/>
                  <a:ext cx="1731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9686BBC4-5387-4525-6101-4E63A12BF14B}"/>
                    </a:ext>
                  </a:extLst>
                </p14:cNvPr>
                <p14:cNvContentPartPr/>
                <p14:nvPr/>
              </p14:nvContentPartPr>
              <p14:xfrm>
                <a:off x="3292662" y="3091845"/>
                <a:ext cx="301680" cy="26784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9686BBC4-5387-4525-6101-4E63A12BF14B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3284022" y="3083205"/>
                  <a:ext cx="31932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A38BCD06-7DCD-9EB4-369C-EB8E7704D571}"/>
                    </a:ext>
                  </a:extLst>
                </p14:cNvPr>
                <p14:cNvContentPartPr/>
                <p14:nvPr/>
              </p14:nvContentPartPr>
              <p14:xfrm>
                <a:off x="3602622" y="3173565"/>
                <a:ext cx="111600" cy="14436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A38BCD06-7DCD-9EB4-369C-EB8E7704D571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3593982" y="3164565"/>
                  <a:ext cx="1292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0A4D9AF7-46EA-52E4-FB29-D2F269B0AC3B}"/>
                    </a:ext>
                  </a:extLst>
                </p14:cNvPr>
                <p14:cNvContentPartPr/>
                <p14:nvPr/>
              </p14:nvContentPartPr>
              <p14:xfrm>
                <a:off x="4427022" y="2162685"/>
                <a:ext cx="131400" cy="21276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0A4D9AF7-46EA-52E4-FB29-D2F269B0AC3B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4418382" y="2153685"/>
                  <a:ext cx="1490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0615EDFE-6037-4840-714F-9FEA885084A6}"/>
                    </a:ext>
                  </a:extLst>
                </p14:cNvPr>
                <p14:cNvContentPartPr/>
                <p14:nvPr/>
              </p14:nvContentPartPr>
              <p14:xfrm>
                <a:off x="4574982" y="2332245"/>
                <a:ext cx="119880" cy="13392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0615EDFE-6037-4840-714F-9FEA885084A6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4566342" y="2323245"/>
                  <a:ext cx="1375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950B25B6-112D-0B13-52C4-C8626391D9EC}"/>
                    </a:ext>
                  </a:extLst>
                </p14:cNvPr>
                <p14:cNvContentPartPr/>
                <p14:nvPr/>
              </p14:nvContentPartPr>
              <p14:xfrm>
                <a:off x="4845702" y="2224245"/>
                <a:ext cx="15840" cy="13140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950B25B6-112D-0B13-52C4-C8626391D9EC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4837062" y="2215245"/>
                  <a:ext cx="334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507A088E-D285-D7E4-C899-8541D2CA1B8F}"/>
                    </a:ext>
                  </a:extLst>
                </p14:cNvPr>
                <p14:cNvContentPartPr/>
                <p14:nvPr/>
              </p14:nvContentPartPr>
              <p14:xfrm>
                <a:off x="4798182" y="2275725"/>
                <a:ext cx="113760" cy="1404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507A088E-D285-D7E4-C899-8541D2CA1B8F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4789182" y="2267085"/>
                  <a:ext cx="1314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D0AAE337-1657-1F2F-920E-085713ACC430}"/>
                    </a:ext>
                  </a:extLst>
                </p14:cNvPr>
                <p14:cNvContentPartPr/>
                <p14:nvPr/>
              </p14:nvContentPartPr>
              <p14:xfrm>
                <a:off x="5060622" y="2209845"/>
                <a:ext cx="153720" cy="13212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D0AAE337-1657-1F2F-920E-085713ACC430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5051622" y="2200845"/>
                  <a:ext cx="1713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B483E4E3-8BC0-7D9C-8EDE-B7075C71AFAD}"/>
                    </a:ext>
                  </a:extLst>
                </p14:cNvPr>
                <p14:cNvContentPartPr/>
                <p14:nvPr/>
              </p14:nvContentPartPr>
              <p14:xfrm>
                <a:off x="5294982" y="2100405"/>
                <a:ext cx="93960" cy="25704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B483E4E3-8BC0-7D9C-8EDE-B7075C71AFAD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5285982" y="2091405"/>
                  <a:ext cx="1116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7A9ED882-3938-37FC-4F38-9BF655E740E8}"/>
                    </a:ext>
                  </a:extLst>
                </p14:cNvPr>
                <p14:cNvContentPartPr/>
                <p14:nvPr/>
              </p14:nvContentPartPr>
              <p14:xfrm>
                <a:off x="5466342" y="2124165"/>
                <a:ext cx="107280" cy="19656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7A9ED882-3938-37FC-4F38-9BF655E740E8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5457342" y="2115165"/>
                  <a:ext cx="1249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59FCF073-CE81-B554-E22D-7B67C8D3640D}"/>
                    </a:ext>
                  </a:extLst>
                </p14:cNvPr>
                <p14:cNvContentPartPr/>
                <p14:nvPr/>
              </p14:nvContentPartPr>
              <p14:xfrm>
                <a:off x="5588022" y="2289405"/>
                <a:ext cx="109800" cy="6768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59FCF073-CE81-B554-E22D-7B67C8D3640D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5579382" y="2280405"/>
                  <a:ext cx="1274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90DA6AF7-937A-114E-AE44-560C59C5428F}"/>
                    </a:ext>
                  </a:extLst>
                </p14:cNvPr>
                <p14:cNvContentPartPr/>
                <p14:nvPr/>
              </p14:nvContentPartPr>
              <p14:xfrm>
                <a:off x="5773422" y="2206245"/>
                <a:ext cx="129600" cy="2808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90DA6AF7-937A-114E-AE44-560C59C5428F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5764782" y="2197245"/>
                  <a:ext cx="1472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C8A88FEA-7322-530D-F959-AFF2FCAF175B}"/>
                    </a:ext>
                  </a:extLst>
                </p14:cNvPr>
                <p14:cNvContentPartPr/>
                <p14:nvPr/>
              </p14:nvContentPartPr>
              <p14:xfrm>
                <a:off x="5975022" y="2100405"/>
                <a:ext cx="139320" cy="20268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C8A88FEA-7322-530D-F959-AFF2FCAF175B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5966382" y="2091405"/>
                  <a:ext cx="1569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6FD9E1BB-98BD-5DF3-008A-1FD6369D6F8B}"/>
                    </a:ext>
                  </a:extLst>
                </p14:cNvPr>
                <p14:cNvContentPartPr/>
                <p14:nvPr/>
              </p14:nvContentPartPr>
              <p14:xfrm>
                <a:off x="6135942" y="2252685"/>
                <a:ext cx="130320" cy="10800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6FD9E1BB-98BD-5DF3-008A-1FD6369D6F8B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6127302" y="2244045"/>
                  <a:ext cx="1479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99032CFE-7B9E-6872-8CD7-5E99FD982DBF}"/>
                    </a:ext>
                  </a:extLst>
                </p14:cNvPr>
                <p14:cNvContentPartPr/>
                <p14:nvPr/>
              </p14:nvContentPartPr>
              <p14:xfrm>
                <a:off x="6223782" y="2100405"/>
                <a:ext cx="164160" cy="40716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99032CFE-7B9E-6872-8CD7-5E99FD982DBF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6215142" y="2091405"/>
                  <a:ext cx="18180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9DDA5D64-0E4D-6F98-F48A-6E3D7FE58FC3}"/>
                    </a:ext>
                  </a:extLst>
                </p14:cNvPr>
                <p14:cNvContentPartPr/>
                <p14:nvPr/>
              </p14:nvContentPartPr>
              <p14:xfrm>
                <a:off x="5018862" y="2097885"/>
                <a:ext cx="268200" cy="36000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9DDA5D64-0E4D-6F98-F48A-6E3D7FE58FC3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5010222" y="2088885"/>
                  <a:ext cx="28584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E2857EDA-3218-69D6-05E9-C0424A14E116}"/>
                    </a:ext>
                  </a:extLst>
                </p14:cNvPr>
                <p14:cNvContentPartPr/>
                <p14:nvPr/>
              </p14:nvContentPartPr>
              <p14:xfrm>
                <a:off x="6621222" y="2182125"/>
                <a:ext cx="206640" cy="3420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E2857EDA-3218-69D6-05E9-C0424A14E116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6612222" y="2173125"/>
                  <a:ext cx="2242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CBD7D631-D795-EC0B-93BF-0A3A81A4A13B}"/>
                    </a:ext>
                  </a:extLst>
                </p14:cNvPr>
                <p14:cNvContentPartPr/>
                <p14:nvPr/>
              </p14:nvContentPartPr>
              <p14:xfrm>
                <a:off x="6624822" y="2269605"/>
                <a:ext cx="203400" cy="1008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CBD7D631-D795-EC0B-93BF-0A3A81A4A13B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6616182" y="2260605"/>
                  <a:ext cx="2210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527CBFB6-ED18-7D21-A415-AFD5805E312C}"/>
                    </a:ext>
                  </a:extLst>
                </p14:cNvPr>
                <p14:cNvContentPartPr/>
                <p14:nvPr/>
              </p14:nvContentPartPr>
              <p14:xfrm>
                <a:off x="6826422" y="2119485"/>
                <a:ext cx="126720" cy="22320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527CBFB6-ED18-7D21-A415-AFD5805E312C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6817422" y="2110845"/>
                  <a:ext cx="1443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BB5A61AF-08F4-040F-3717-76DE5CE5715B}"/>
                    </a:ext>
                  </a:extLst>
                </p14:cNvPr>
                <p14:cNvContentPartPr/>
                <p14:nvPr/>
              </p14:nvContentPartPr>
              <p14:xfrm>
                <a:off x="4387782" y="2455725"/>
                <a:ext cx="2143080" cy="10368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BB5A61AF-08F4-040F-3717-76DE5CE5715B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4379142" y="2446725"/>
                  <a:ext cx="21607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BA4D0530-61A8-065C-16B5-75170922D85D}"/>
                    </a:ext>
                  </a:extLst>
                </p14:cNvPr>
                <p14:cNvContentPartPr/>
                <p14:nvPr/>
              </p14:nvContentPartPr>
              <p14:xfrm>
                <a:off x="1174062" y="297525"/>
                <a:ext cx="1407960" cy="2808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BA4D0530-61A8-065C-16B5-75170922D85D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1165062" y="288885"/>
                  <a:ext cx="14256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50654E2E-6922-1333-F648-064800CC5119}"/>
                    </a:ext>
                  </a:extLst>
                </p14:cNvPr>
                <p14:cNvContentPartPr/>
                <p14:nvPr/>
              </p14:nvContentPartPr>
              <p14:xfrm>
                <a:off x="814782" y="267285"/>
                <a:ext cx="1776600" cy="5544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50654E2E-6922-1333-F648-064800CC5119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806142" y="258285"/>
                  <a:ext cx="17942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24159221-093D-8D87-E8F5-498D4AED5DB9}"/>
                    </a:ext>
                  </a:extLst>
                </p14:cNvPr>
                <p14:cNvContentPartPr/>
                <p14:nvPr/>
              </p14:nvContentPartPr>
              <p14:xfrm>
                <a:off x="1102422" y="73605"/>
                <a:ext cx="270000" cy="30564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24159221-093D-8D87-E8F5-498D4AED5DB9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1093782" y="64605"/>
                  <a:ext cx="28764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AFEE90EE-5C95-1D89-DE8B-F0CD794637EE}"/>
                    </a:ext>
                  </a:extLst>
                </p14:cNvPr>
                <p14:cNvContentPartPr/>
                <p14:nvPr/>
              </p14:nvContentPartPr>
              <p14:xfrm>
                <a:off x="2091702" y="33285"/>
                <a:ext cx="240480" cy="28944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AFEE90EE-5C95-1D89-DE8B-F0CD794637EE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2082702" y="24645"/>
                  <a:ext cx="25812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D7D37B8D-EC23-718C-10DB-D50D079A3DF9}"/>
                    </a:ext>
                  </a:extLst>
                </p14:cNvPr>
                <p14:cNvContentPartPr/>
                <p14:nvPr/>
              </p14:nvContentPartPr>
              <p14:xfrm>
                <a:off x="1256142" y="3648765"/>
                <a:ext cx="110880" cy="17640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D7D37B8D-EC23-718C-10DB-D50D079A3DF9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1247142" y="3640125"/>
                  <a:ext cx="1285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CA6AABD9-46B7-C38F-89AE-94CB45F5B942}"/>
                    </a:ext>
                  </a:extLst>
                </p14:cNvPr>
                <p14:cNvContentPartPr/>
                <p14:nvPr/>
              </p14:nvContentPartPr>
              <p14:xfrm>
                <a:off x="1396902" y="3582165"/>
                <a:ext cx="105480" cy="31680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CA6AABD9-46B7-C38F-89AE-94CB45F5B942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387902" y="3573525"/>
                  <a:ext cx="12312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7DAE2DCB-66A8-1215-DB3F-C4DFCCED7B6E}"/>
                    </a:ext>
                  </a:extLst>
                </p14:cNvPr>
                <p14:cNvContentPartPr/>
                <p14:nvPr/>
              </p14:nvContentPartPr>
              <p14:xfrm>
                <a:off x="1688862" y="3722205"/>
                <a:ext cx="198360" cy="1548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7DAE2DCB-66A8-1215-DB3F-C4DFCCED7B6E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1680222" y="3713565"/>
                  <a:ext cx="2160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DAC2EB69-A200-5A25-11C6-3C7E5D403246}"/>
                    </a:ext>
                  </a:extLst>
                </p14:cNvPr>
                <p14:cNvContentPartPr/>
                <p14:nvPr/>
              </p14:nvContentPartPr>
              <p14:xfrm>
                <a:off x="1886862" y="3665685"/>
                <a:ext cx="111240" cy="17748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DAC2EB69-A200-5A25-11C6-3C7E5D403246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1877862" y="3656685"/>
                  <a:ext cx="1288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C9378E35-6A7D-77F6-0471-5D0F1A8D4519}"/>
                    </a:ext>
                  </a:extLst>
                </p14:cNvPr>
                <p14:cNvContentPartPr/>
                <p14:nvPr/>
              </p14:nvContentPartPr>
              <p14:xfrm>
                <a:off x="2269182" y="3673965"/>
                <a:ext cx="203040" cy="10764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C9378E35-6A7D-77F6-0471-5D0F1A8D4519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2260542" y="3665325"/>
                  <a:ext cx="2206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6397F2F1-BA90-5681-8762-C013540FB89B}"/>
                    </a:ext>
                  </a:extLst>
                </p14:cNvPr>
                <p14:cNvContentPartPr/>
                <p14:nvPr/>
              </p14:nvContentPartPr>
              <p14:xfrm>
                <a:off x="2515062" y="3597285"/>
                <a:ext cx="214200" cy="16812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6397F2F1-BA90-5681-8762-C013540FB89B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2506062" y="3588645"/>
                  <a:ext cx="2318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6F894DDD-CEF2-4B19-5E91-74BC17667FB1}"/>
                    </a:ext>
                  </a:extLst>
                </p14:cNvPr>
                <p14:cNvContentPartPr/>
                <p14:nvPr/>
              </p14:nvContentPartPr>
              <p14:xfrm>
                <a:off x="2707302" y="3662805"/>
                <a:ext cx="28080" cy="3672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6F894DDD-CEF2-4B19-5E91-74BC17667FB1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2698662" y="3654165"/>
                  <a:ext cx="457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6E16AC37-D414-81CB-0333-3B0236D51FF4}"/>
                    </a:ext>
                  </a:extLst>
                </p14:cNvPr>
                <p14:cNvContentPartPr/>
                <p14:nvPr/>
              </p14:nvContentPartPr>
              <p14:xfrm>
                <a:off x="2793342" y="3586845"/>
                <a:ext cx="169560" cy="19692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6E16AC37-D414-81CB-0333-3B0236D51FF4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2784342" y="3577845"/>
                  <a:ext cx="1872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819D24BB-521C-4112-8A48-DF9F0817A3DF}"/>
                    </a:ext>
                  </a:extLst>
                </p14:cNvPr>
                <p14:cNvContentPartPr/>
                <p14:nvPr/>
              </p14:nvContentPartPr>
              <p14:xfrm>
                <a:off x="3134262" y="3578565"/>
                <a:ext cx="122040" cy="15588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819D24BB-521C-4112-8A48-DF9F0817A3DF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3125622" y="3569925"/>
                  <a:ext cx="1396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6B5C6085-BFB3-9B43-5964-A3ABA89D1D2E}"/>
                    </a:ext>
                  </a:extLst>
                </p14:cNvPr>
                <p14:cNvContentPartPr/>
                <p14:nvPr/>
              </p14:nvContentPartPr>
              <p14:xfrm>
                <a:off x="3186102" y="3718965"/>
                <a:ext cx="301320" cy="5508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6B5C6085-BFB3-9B43-5964-A3ABA89D1D2E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3177102" y="3710325"/>
                  <a:ext cx="3189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42D5E98C-3D4A-B417-8EAC-B88780BC7D09}"/>
                    </a:ext>
                  </a:extLst>
                </p14:cNvPr>
                <p14:cNvContentPartPr/>
                <p14:nvPr/>
              </p14:nvContentPartPr>
              <p14:xfrm>
                <a:off x="3509022" y="3655605"/>
                <a:ext cx="186480" cy="10908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42D5E98C-3D4A-B417-8EAC-B88780BC7D09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3500022" y="3646965"/>
                  <a:ext cx="2041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3F8983B1-CDB1-BFF4-A664-E5CF6E388C49}"/>
                    </a:ext>
                  </a:extLst>
                </p14:cNvPr>
                <p14:cNvContentPartPr/>
                <p14:nvPr/>
              </p14:nvContentPartPr>
              <p14:xfrm>
                <a:off x="3923742" y="3135045"/>
                <a:ext cx="156240" cy="2808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3F8983B1-CDB1-BFF4-A664-E5CF6E388C49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3915102" y="3126045"/>
                  <a:ext cx="1738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8382B4F1-C896-9FBA-06A5-B80E0729708B}"/>
                    </a:ext>
                  </a:extLst>
                </p14:cNvPr>
                <p14:cNvContentPartPr/>
                <p14:nvPr/>
              </p14:nvContentPartPr>
              <p14:xfrm>
                <a:off x="3931302" y="3204885"/>
                <a:ext cx="190800" cy="2592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8382B4F1-C896-9FBA-06A5-B80E0729708B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3922302" y="3195885"/>
                  <a:ext cx="2084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6E307C46-EF01-35EF-2356-93EF1CEBB2A4}"/>
                    </a:ext>
                  </a:extLst>
                </p14:cNvPr>
                <p14:cNvContentPartPr/>
                <p14:nvPr/>
              </p14:nvContentPartPr>
              <p14:xfrm>
                <a:off x="4372662" y="2897805"/>
                <a:ext cx="147240" cy="17820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6E307C46-EF01-35EF-2356-93EF1CEBB2A4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4363662" y="2888805"/>
                  <a:ext cx="1648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13ACB667-EA21-3E45-ABA2-28FFCB571D85}"/>
                    </a:ext>
                  </a:extLst>
                </p14:cNvPr>
                <p14:cNvContentPartPr/>
                <p14:nvPr/>
              </p14:nvContentPartPr>
              <p14:xfrm>
                <a:off x="4616382" y="3013725"/>
                <a:ext cx="114480" cy="828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13ACB667-EA21-3E45-ABA2-28FFCB571D85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4607742" y="3004725"/>
                  <a:ext cx="1321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1323881C-7BE6-C236-745B-B3D291081B71}"/>
                    </a:ext>
                  </a:extLst>
                </p14:cNvPr>
                <p14:cNvContentPartPr/>
                <p14:nvPr/>
              </p14:nvContentPartPr>
              <p14:xfrm>
                <a:off x="4865142" y="2848845"/>
                <a:ext cx="109800" cy="18036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1323881C-7BE6-C236-745B-B3D291081B71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4856142" y="2840205"/>
                  <a:ext cx="1274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39CFF277-C01A-F6DA-7178-0E12B5453812}"/>
                    </a:ext>
                  </a:extLst>
                </p14:cNvPr>
                <p14:cNvContentPartPr/>
                <p14:nvPr/>
              </p14:nvContentPartPr>
              <p14:xfrm>
                <a:off x="4984662" y="2984565"/>
                <a:ext cx="106560" cy="7920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39CFF277-C01A-F6DA-7178-0E12B5453812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4975662" y="2975925"/>
                  <a:ext cx="1242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13049918-113A-620D-D06A-BEF8BF19F15C}"/>
                    </a:ext>
                  </a:extLst>
                </p14:cNvPr>
                <p14:cNvContentPartPr/>
                <p14:nvPr/>
              </p14:nvContentPartPr>
              <p14:xfrm>
                <a:off x="4326222" y="3144405"/>
                <a:ext cx="824040" cy="7596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13049918-113A-620D-D06A-BEF8BF19F15C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4317582" y="3135405"/>
                  <a:ext cx="8416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A7C56139-6A31-46EE-5EF5-2F3019CFD8D7}"/>
                    </a:ext>
                  </a:extLst>
                </p14:cNvPr>
                <p14:cNvContentPartPr/>
                <p14:nvPr/>
              </p14:nvContentPartPr>
              <p14:xfrm>
                <a:off x="4405782" y="3236565"/>
                <a:ext cx="140760" cy="18288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A7C56139-6A31-46EE-5EF5-2F3019CFD8D7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4397142" y="3227925"/>
                  <a:ext cx="1584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E6209C3E-EFE3-AC29-154B-9AD767B9FE2E}"/>
                    </a:ext>
                  </a:extLst>
                </p14:cNvPr>
                <p14:cNvContentPartPr/>
                <p14:nvPr/>
              </p14:nvContentPartPr>
              <p14:xfrm>
                <a:off x="4533942" y="3383445"/>
                <a:ext cx="89280" cy="9828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E6209C3E-EFE3-AC29-154B-9AD767B9FE2E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4525302" y="3374805"/>
                  <a:ext cx="1069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78BE17F4-7A39-FD41-63F4-6A5B31BFC3FB}"/>
                    </a:ext>
                  </a:extLst>
                </p14:cNvPr>
                <p14:cNvContentPartPr/>
                <p14:nvPr/>
              </p14:nvContentPartPr>
              <p14:xfrm>
                <a:off x="4682982" y="3342765"/>
                <a:ext cx="106560" cy="2628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78BE17F4-7A39-FD41-63F4-6A5B31BFC3FB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4674342" y="3333765"/>
                  <a:ext cx="1242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865CEC5E-AB30-D73E-7961-E9FA76AEF50D}"/>
                    </a:ext>
                  </a:extLst>
                </p14:cNvPr>
                <p14:cNvContentPartPr/>
                <p14:nvPr/>
              </p14:nvContentPartPr>
              <p14:xfrm>
                <a:off x="4857942" y="3234405"/>
                <a:ext cx="130320" cy="16272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865CEC5E-AB30-D73E-7961-E9FA76AEF50D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4848942" y="3225765"/>
                  <a:ext cx="1479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87B6A0D3-A065-29D9-EE66-9C3DB91FE4EE}"/>
                    </a:ext>
                  </a:extLst>
                </p14:cNvPr>
                <p14:cNvContentPartPr/>
                <p14:nvPr/>
              </p14:nvContentPartPr>
              <p14:xfrm>
                <a:off x="5015622" y="3324765"/>
                <a:ext cx="128880" cy="14004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87B6A0D3-A065-29D9-EE66-9C3DB91FE4EE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5006622" y="3316125"/>
                  <a:ext cx="1465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83B57339-1E89-2568-768F-3592F7007102}"/>
                    </a:ext>
                  </a:extLst>
                </p14:cNvPr>
                <p14:cNvContentPartPr/>
                <p14:nvPr/>
              </p14:nvContentPartPr>
              <p14:xfrm>
                <a:off x="5311182" y="2888085"/>
                <a:ext cx="94680" cy="33264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83B57339-1E89-2568-768F-3592F7007102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5302182" y="2879445"/>
                  <a:ext cx="11232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257DC117-35F8-85DE-8229-2923B96787A8}"/>
                    </a:ext>
                  </a:extLst>
                </p14:cNvPr>
                <p14:cNvContentPartPr/>
                <p14:nvPr/>
              </p14:nvContentPartPr>
              <p14:xfrm>
                <a:off x="5416302" y="3045045"/>
                <a:ext cx="217080" cy="27576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257DC117-35F8-85DE-8229-2923B96787A8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5407302" y="3036045"/>
                  <a:ext cx="23472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C31FFF3B-A0C5-5F50-CA53-EBE01F02F494}"/>
                    </a:ext>
                  </a:extLst>
                </p14:cNvPr>
                <p14:cNvContentPartPr/>
                <p14:nvPr/>
              </p14:nvContentPartPr>
              <p14:xfrm>
                <a:off x="5689902" y="3118125"/>
                <a:ext cx="92160" cy="10404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C31FFF3B-A0C5-5F50-CA53-EBE01F02F494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5680902" y="3109485"/>
                  <a:ext cx="1098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40267429-5A38-7957-E786-6C271E2F245D}"/>
                    </a:ext>
                  </a:extLst>
                </p14:cNvPr>
                <p14:cNvContentPartPr/>
                <p14:nvPr/>
              </p14:nvContentPartPr>
              <p14:xfrm>
                <a:off x="5897982" y="3047925"/>
                <a:ext cx="124200" cy="1908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40267429-5A38-7957-E786-6C271E2F245D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5888982" y="3039285"/>
                  <a:ext cx="1418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847B60C2-3445-AE1A-5B12-7A6EB3F52499}"/>
                    </a:ext>
                  </a:extLst>
                </p14:cNvPr>
                <p14:cNvContentPartPr/>
                <p14:nvPr/>
              </p14:nvContentPartPr>
              <p14:xfrm>
                <a:off x="5999862" y="3005805"/>
                <a:ext cx="238320" cy="24912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847B60C2-3445-AE1A-5B12-7A6EB3F52499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5991222" y="2997165"/>
                  <a:ext cx="2559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8A3E6109-8249-B02F-E817-9F8F897A9980}"/>
                    </a:ext>
                  </a:extLst>
                </p14:cNvPr>
                <p14:cNvContentPartPr/>
                <p14:nvPr/>
              </p14:nvContentPartPr>
              <p14:xfrm>
                <a:off x="6247542" y="3083925"/>
                <a:ext cx="131760" cy="17100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8A3E6109-8249-B02F-E817-9F8F897A9980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6238902" y="3075285"/>
                  <a:ext cx="1494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1A2A8BEE-3823-79B2-02F2-0545D229A2EE}"/>
                    </a:ext>
                  </a:extLst>
                </p14:cNvPr>
                <p14:cNvContentPartPr/>
                <p14:nvPr/>
              </p14:nvContentPartPr>
              <p14:xfrm>
                <a:off x="6428982" y="2854245"/>
                <a:ext cx="107280" cy="41760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1A2A8BEE-3823-79B2-02F2-0545D229A2EE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6420342" y="2845605"/>
                  <a:ext cx="12492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3F3FAAE5-7EF8-499A-85B8-DCB5FDAC12C6}"/>
                    </a:ext>
                  </a:extLst>
                </p14:cNvPr>
                <p14:cNvContentPartPr/>
                <p14:nvPr/>
              </p14:nvContentPartPr>
              <p14:xfrm>
                <a:off x="6728862" y="2940285"/>
                <a:ext cx="13320" cy="14976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3F3FAAE5-7EF8-499A-85B8-DCB5FDAC12C6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6720222" y="2931285"/>
                  <a:ext cx="309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0EC1BA1E-D6E2-1EAB-E4B6-F8E0DC602A3B}"/>
                    </a:ext>
                  </a:extLst>
                </p14:cNvPr>
                <p14:cNvContentPartPr/>
                <p14:nvPr/>
              </p14:nvContentPartPr>
              <p14:xfrm>
                <a:off x="6679542" y="3003285"/>
                <a:ext cx="156960" cy="936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0EC1BA1E-D6E2-1EAB-E4B6-F8E0DC602A3B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6670542" y="2994285"/>
                  <a:ext cx="1746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240FC4E1-B017-113C-39B1-66D5255770F4}"/>
                    </a:ext>
                  </a:extLst>
                </p14:cNvPr>
                <p14:cNvContentPartPr/>
                <p14:nvPr/>
              </p14:nvContentPartPr>
              <p14:xfrm>
                <a:off x="6881862" y="2918325"/>
                <a:ext cx="289440" cy="25488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240FC4E1-B017-113C-39B1-66D5255770F4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6873222" y="2909685"/>
                  <a:ext cx="30708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DED4F68E-E5E8-8FC1-5D09-8D66005D87B2}"/>
                    </a:ext>
                  </a:extLst>
                </p14:cNvPr>
                <p14:cNvContentPartPr/>
                <p14:nvPr/>
              </p14:nvContentPartPr>
              <p14:xfrm>
                <a:off x="7182462" y="3013365"/>
                <a:ext cx="117000" cy="11016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DED4F68E-E5E8-8FC1-5D09-8D66005D87B2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7173462" y="3004365"/>
                  <a:ext cx="1346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B8BA2122-C4BE-D100-957C-6A39B4BF356F}"/>
                    </a:ext>
                  </a:extLst>
                </p14:cNvPr>
                <p14:cNvContentPartPr/>
                <p14:nvPr/>
              </p14:nvContentPartPr>
              <p14:xfrm>
                <a:off x="3936702" y="3632565"/>
                <a:ext cx="224280" cy="30960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B8BA2122-C4BE-D100-957C-6A39B4BF356F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3927702" y="3623925"/>
                  <a:ext cx="24192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670B39F9-A065-CA19-6FF6-F65C1BDB43F9}"/>
                    </a:ext>
                  </a:extLst>
                </p14:cNvPr>
                <p14:cNvContentPartPr/>
                <p14:nvPr/>
              </p14:nvContentPartPr>
              <p14:xfrm>
                <a:off x="4434942" y="3723285"/>
                <a:ext cx="238320" cy="8496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670B39F9-A065-CA19-6FF6-F65C1BDB43F9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4425942" y="3714645"/>
                  <a:ext cx="2559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93DF8084-D6DA-4500-C80C-2E43FE8EBBF3}"/>
                    </a:ext>
                  </a:extLst>
                </p14:cNvPr>
                <p14:cNvContentPartPr/>
                <p14:nvPr/>
              </p14:nvContentPartPr>
              <p14:xfrm>
                <a:off x="4744182" y="3716445"/>
                <a:ext cx="138600" cy="20448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93DF8084-D6DA-4500-C80C-2E43FE8EBBF3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4735182" y="3707805"/>
                  <a:ext cx="1562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01BB3AF4-36C1-F5F4-1CA5-A967BD50C04E}"/>
                    </a:ext>
                  </a:extLst>
                </p14:cNvPr>
                <p14:cNvContentPartPr/>
                <p14:nvPr/>
              </p14:nvContentPartPr>
              <p14:xfrm>
                <a:off x="4952982" y="3703125"/>
                <a:ext cx="319320" cy="9936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01BB3AF4-36C1-F5F4-1CA5-A967BD50C04E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4944342" y="3694485"/>
                  <a:ext cx="3369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DCA674CB-F4B2-0EA8-1ED0-0D5D207335AC}"/>
                    </a:ext>
                  </a:extLst>
                </p14:cNvPr>
                <p14:cNvContentPartPr/>
                <p14:nvPr/>
              </p14:nvContentPartPr>
              <p14:xfrm>
                <a:off x="4624302" y="3614205"/>
                <a:ext cx="32760" cy="13104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DCA674CB-F4B2-0EA8-1ED0-0D5D207335AC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4615302" y="3605205"/>
                  <a:ext cx="504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1EB57A4A-E5A2-A162-8997-432172116EB3}"/>
                    </a:ext>
                  </a:extLst>
                </p14:cNvPr>
                <p14:cNvContentPartPr/>
                <p14:nvPr/>
              </p14:nvContentPartPr>
              <p14:xfrm>
                <a:off x="5394342" y="3644085"/>
                <a:ext cx="117720" cy="12312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1EB57A4A-E5A2-A162-8997-432172116EB3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5385702" y="3635085"/>
                  <a:ext cx="1353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A052E8ED-3690-F352-9490-2F78B32F0D41}"/>
                    </a:ext>
                  </a:extLst>
                </p14:cNvPr>
                <p14:cNvContentPartPr/>
                <p14:nvPr/>
              </p14:nvContentPartPr>
              <p14:xfrm>
                <a:off x="5544462" y="3663165"/>
                <a:ext cx="379080" cy="7596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A052E8ED-3690-F352-9490-2F78B32F0D41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5535462" y="3654165"/>
                  <a:ext cx="3967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6AB6A6AC-3ED3-A85C-A240-153ECA7D28BB}"/>
                    </a:ext>
                  </a:extLst>
                </p14:cNvPr>
                <p14:cNvContentPartPr/>
                <p14:nvPr/>
              </p14:nvContentPartPr>
              <p14:xfrm>
                <a:off x="5929302" y="3675405"/>
                <a:ext cx="85680" cy="5652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6AB6A6AC-3ED3-A85C-A240-153ECA7D28BB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5920302" y="3666765"/>
                  <a:ext cx="1033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B679B82E-DC4A-9396-2C33-BB3CECF8CD69}"/>
                    </a:ext>
                  </a:extLst>
                </p14:cNvPr>
                <p14:cNvContentPartPr/>
                <p14:nvPr/>
              </p14:nvContentPartPr>
              <p14:xfrm>
                <a:off x="6081582" y="3658485"/>
                <a:ext cx="105120" cy="8316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B679B82E-DC4A-9396-2C33-BB3CECF8CD69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6072942" y="3649485"/>
                  <a:ext cx="1227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9AD8CEDB-3CFD-9D43-F9D9-A5C143209B04}"/>
                    </a:ext>
                  </a:extLst>
                </p14:cNvPr>
                <p14:cNvContentPartPr/>
                <p14:nvPr/>
              </p14:nvContentPartPr>
              <p14:xfrm>
                <a:off x="6324942" y="3490365"/>
                <a:ext cx="110520" cy="26676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9AD8CEDB-3CFD-9D43-F9D9-A5C143209B04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6315942" y="3481725"/>
                  <a:ext cx="12816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39D85398-3F8B-90B5-C8B3-130C502A26F0}"/>
                    </a:ext>
                  </a:extLst>
                </p14:cNvPr>
                <p14:cNvContentPartPr/>
                <p14:nvPr/>
              </p14:nvContentPartPr>
              <p14:xfrm>
                <a:off x="4149102" y="2538885"/>
                <a:ext cx="3129480" cy="104004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39D85398-3F8B-90B5-C8B3-130C502A26F0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4140102" y="2529885"/>
                  <a:ext cx="3147120" cy="10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2DAB429F-57F2-E84B-FD84-F7EA0FBF696C}"/>
                    </a:ext>
                  </a:extLst>
                </p14:cNvPr>
                <p14:cNvContentPartPr/>
                <p14:nvPr/>
              </p14:nvContentPartPr>
              <p14:xfrm>
                <a:off x="6733542" y="2757045"/>
                <a:ext cx="678600" cy="55332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2DAB429F-57F2-E84B-FD84-F7EA0FBF696C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6724902" y="2748045"/>
                  <a:ext cx="696240" cy="57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351E3FDE-862B-20A8-6A34-4200684D4CE9}"/>
                    </a:ext>
                  </a:extLst>
                </p14:cNvPr>
                <p14:cNvContentPartPr/>
                <p14:nvPr/>
              </p14:nvContentPartPr>
              <p14:xfrm>
                <a:off x="1523262" y="4321965"/>
                <a:ext cx="109440" cy="193752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351E3FDE-862B-20A8-6A34-4200684D4CE9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1514622" y="4313325"/>
                  <a:ext cx="127080" cy="19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586ED4B2-C153-AC8D-1641-527158E8CAA4}"/>
                    </a:ext>
                  </a:extLst>
                </p14:cNvPr>
                <p14:cNvContentPartPr/>
                <p14:nvPr/>
              </p14:nvContentPartPr>
              <p14:xfrm>
                <a:off x="1368822" y="6179565"/>
                <a:ext cx="3491640" cy="10764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586ED4B2-C153-AC8D-1641-527158E8CAA4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1359822" y="6170565"/>
                  <a:ext cx="35092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84C21FC0-9BAC-C731-D5DA-01819C8E6253}"/>
                    </a:ext>
                  </a:extLst>
                </p14:cNvPr>
                <p14:cNvContentPartPr/>
                <p14:nvPr/>
              </p14:nvContentPartPr>
              <p14:xfrm>
                <a:off x="4834542" y="6168765"/>
                <a:ext cx="121320" cy="18864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84C21FC0-9BAC-C731-D5DA-01819C8E6253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4825902" y="6160125"/>
                  <a:ext cx="1389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AA74A3E2-A58C-03B6-0686-8A61653A5ECF}"/>
                    </a:ext>
                  </a:extLst>
                </p14:cNvPr>
                <p14:cNvContentPartPr/>
                <p14:nvPr/>
              </p14:nvContentPartPr>
              <p14:xfrm>
                <a:off x="1457022" y="4146285"/>
                <a:ext cx="219240" cy="28008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AA74A3E2-A58C-03B6-0686-8A61653A5ECF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1448382" y="4137645"/>
                  <a:ext cx="23688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0C227F68-6AAA-DCE7-27C3-292B83564EF0}"/>
                    </a:ext>
                  </a:extLst>
                </p14:cNvPr>
                <p14:cNvContentPartPr/>
                <p14:nvPr/>
              </p14:nvContentPartPr>
              <p14:xfrm>
                <a:off x="1072182" y="4153125"/>
                <a:ext cx="313920" cy="28980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0C227F68-6AAA-DCE7-27C3-292B83564EF0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1063542" y="4144485"/>
                  <a:ext cx="33156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D0BAE01A-85D1-044F-00FC-E848B4DB6D6D}"/>
                    </a:ext>
                  </a:extLst>
                </p14:cNvPr>
                <p14:cNvContentPartPr/>
                <p14:nvPr/>
              </p14:nvContentPartPr>
              <p14:xfrm>
                <a:off x="4676142" y="6384765"/>
                <a:ext cx="187920" cy="24948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D0BAE01A-85D1-044F-00FC-E848B4DB6D6D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4667142" y="6375765"/>
                  <a:ext cx="2055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CFAE3CFB-6384-3655-BF97-FD138429E188}"/>
                    </a:ext>
                  </a:extLst>
                </p14:cNvPr>
                <p14:cNvContentPartPr/>
                <p14:nvPr/>
              </p14:nvContentPartPr>
              <p14:xfrm>
                <a:off x="1456662" y="5638125"/>
                <a:ext cx="209880" cy="1404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CFAE3CFB-6384-3655-BF97-FD138429E188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1448022" y="5629125"/>
                  <a:ext cx="2275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B07E1245-9252-D5FF-1474-013C60370086}"/>
                    </a:ext>
                  </a:extLst>
                </p14:cNvPr>
                <p14:cNvContentPartPr/>
                <p14:nvPr/>
              </p14:nvContentPartPr>
              <p14:xfrm>
                <a:off x="1098462" y="5586645"/>
                <a:ext cx="216000" cy="22644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B07E1245-9252-D5FF-1474-013C60370086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1089822" y="5577645"/>
                  <a:ext cx="2336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296F8AB3-D9A6-4108-073A-C26493A40217}"/>
                    </a:ext>
                  </a:extLst>
                </p14:cNvPr>
                <p14:cNvContentPartPr/>
                <p14:nvPr/>
              </p14:nvContentPartPr>
              <p14:xfrm>
                <a:off x="1354062" y="5649645"/>
                <a:ext cx="61200" cy="14940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296F8AB3-D9A6-4108-073A-C26493A40217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1345422" y="5641005"/>
                  <a:ext cx="788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61086627-29EC-F458-963B-E7C14EAB55AC}"/>
                    </a:ext>
                  </a:extLst>
                </p14:cNvPr>
                <p14:cNvContentPartPr/>
                <p14:nvPr/>
              </p14:nvContentPartPr>
              <p14:xfrm>
                <a:off x="2506422" y="6159045"/>
                <a:ext cx="8640" cy="15876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61086627-29EC-F458-963B-E7C14EAB55AC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2497782" y="6150045"/>
                  <a:ext cx="262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30E6E07A-A09E-B2D6-A290-55B44C433D44}"/>
                    </a:ext>
                  </a:extLst>
                </p14:cNvPr>
                <p14:cNvContentPartPr/>
                <p14:nvPr/>
              </p14:nvContentPartPr>
              <p14:xfrm>
                <a:off x="2393022" y="6384045"/>
                <a:ext cx="132840" cy="20448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30E6E07A-A09E-B2D6-A290-55B44C433D44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2384022" y="6375045"/>
                  <a:ext cx="1504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007CF1C2-027D-A1C7-26C6-6E00531B5605}"/>
                    </a:ext>
                  </a:extLst>
                </p14:cNvPr>
                <p14:cNvContentPartPr/>
                <p14:nvPr/>
              </p14:nvContentPartPr>
              <p14:xfrm>
                <a:off x="2571582" y="6493845"/>
                <a:ext cx="102960" cy="13032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007CF1C2-027D-A1C7-26C6-6E00531B5605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2562582" y="6485205"/>
                  <a:ext cx="1206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9D646ECA-B564-6D47-B559-47D4A77D7EAF}"/>
                    </a:ext>
                  </a:extLst>
                </p14:cNvPr>
                <p14:cNvContentPartPr/>
                <p14:nvPr/>
              </p14:nvContentPartPr>
              <p14:xfrm>
                <a:off x="2476542" y="5614365"/>
                <a:ext cx="25560" cy="3816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9D646ECA-B564-6D47-B559-47D4A77D7EAF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2467542" y="5605725"/>
                  <a:ext cx="432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8BA844BC-9CC9-53E9-1442-6CB3F0A415E8}"/>
                    </a:ext>
                  </a:extLst>
                </p14:cNvPr>
                <p14:cNvContentPartPr/>
                <p14:nvPr/>
              </p14:nvContentPartPr>
              <p14:xfrm>
                <a:off x="3437382" y="4834965"/>
                <a:ext cx="22320" cy="3204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8BA844BC-9CC9-53E9-1442-6CB3F0A415E8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3428742" y="4826325"/>
                  <a:ext cx="399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A59789F9-B629-B639-8D31-498E4BBA1CA9}"/>
                    </a:ext>
                  </a:extLst>
                </p14:cNvPr>
                <p14:cNvContentPartPr/>
                <p14:nvPr/>
              </p14:nvContentPartPr>
              <p14:xfrm>
                <a:off x="1577982" y="4684125"/>
                <a:ext cx="104040" cy="756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A59789F9-B629-B639-8D31-498E4BBA1CA9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1569342" y="4675125"/>
                  <a:ext cx="1216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E748A628-1B05-C62C-F40D-B6E736CB752C}"/>
                    </a:ext>
                  </a:extLst>
                </p14:cNvPr>
                <p14:cNvContentPartPr/>
                <p14:nvPr/>
              </p14:nvContentPartPr>
              <p14:xfrm>
                <a:off x="1071462" y="4637325"/>
                <a:ext cx="190800" cy="20772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E748A628-1B05-C62C-F40D-B6E736CB752C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1062822" y="4628685"/>
                  <a:ext cx="2084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195A90C3-48C7-F255-B729-C037DA607C74}"/>
                    </a:ext>
                  </a:extLst>
                </p14:cNvPr>
                <p14:cNvContentPartPr/>
                <p14:nvPr/>
              </p14:nvContentPartPr>
              <p14:xfrm>
                <a:off x="1351542" y="4667565"/>
                <a:ext cx="68400" cy="15120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195A90C3-48C7-F255-B729-C037DA607C74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1342902" y="4658925"/>
                  <a:ext cx="860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D484259A-B986-378B-6C60-D0EF7839B906}"/>
                    </a:ext>
                  </a:extLst>
                </p14:cNvPr>
                <p14:cNvContentPartPr/>
                <p14:nvPr/>
              </p14:nvContentPartPr>
              <p14:xfrm>
                <a:off x="3515862" y="6117645"/>
                <a:ext cx="13680" cy="14400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D484259A-B986-378B-6C60-D0EF7839B906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3506862" y="6108645"/>
                  <a:ext cx="313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14692864-CCB2-3237-5129-A2780BAFE829}"/>
                    </a:ext>
                  </a:extLst>
                </p14:cNvPr>
                <p14:cNvContentPartPr/>
                <p14:nvPr/>
              </p14:nvContentPartPr>
              <p14:xfrm>
                <a:off x="3407862" y="6352005"/>
                <a:ext cx="78480" cy="18972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14692864-CCB2-3237-5129-A2780BAFE829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3399222" y="6343365"/>
                  <a:ext cx="961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89CFCFCC-B7BC-5CF2-053D-9359D4DBEF54}"/>
                    </a:ext>
                  </a:extLst>
                </p14:cNvPr>
                <p14:cNvContentPartPr/>
                <p14:nvPr/>
              </p14:nvContentPartPr>
              <p14:xfrm>
                <a:off x="3537462" y="6484125"/>
                <a:ext cx="104400" cy="11844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89CFCFCC-B7BC-5CF2-053D-9359D4DBEF54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3528822" y="6475125"/>
                  <a:ext cx="1220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8FF50A19-A3A2-5E8F-9FAB-2EC161C20F4B}"/>
                    </a:ext>
                  </a:extLst>
                </p14:cNvPr>
                <p14:cNvContentPartPr/>
                <p14:nvPr/>
              </p14:nvContentPartPr>
              <p14:xfrm>
                <a:off x="3219942" y="4867365"/>
                <a:ext cx="1630800" cy="40428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8FF50A19-A3A2-5E8F-9FAB-2EC161C20F4B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3210942" y="4858365"/>
                  <a:ext cx="164844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F9F56D04-56B1-954B-8FEF-6E6D3FBCD2B8}"/>
                    </a:ext>
                  </a:extLst>
                </p14:cNvPr>
                <p14:cNvContentPartPr/>
                <p14:nvPr/>
              </p14:nvContentPartPr>
              <p14:xfrm>
                <a:off x="3087822" y="5108565"/>
                <a:ext cx="224280" cy="28116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F9F56D04-56B1-954B-8FEF-6E6D3FBCD2B8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3078822" y="5099565"/>
                  <a:ext cx="24192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758F3029-DDA7-7801-9922-AE38EEDA2F4E}"/>
                    </a:ext>
                  </a:extLst>
                </p14:cNvPr>
                <p14:cNvContentPartPr/>
                <p14:nvPr/>
              </p14:nvContentPartPr>
              <p14:xfrm>
                <a:off x="5027502" y="4669365"/>
                <a:ext cx="149040" cy="11952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758F3029-DDA7-7801-9922-AE38EEDA2F4E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5018502" y="4660725"/>
                  <a:ext cx="1666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881A0485-5891-4EA1-BF81-E4D1C8503D80}"/>
                    </a:ext>
                  </a:extLst>
                </p14:cNvPr>
                <p14:cNvContentPartPr/>
                <p14:nvPr/>
              </p14:nvContentPartPr>
              <p14:xfrm>
                <a:off x="5183022" y="4530045"/>
                <a:ext cx="140040" cy="13392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881A0485-5891-4EA1-BF81-E4D1C8503D80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5174022" y="4521045"/>
                  <a:ext cx="1576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5D29F97C-B4A0-0E1F-4A68-4E69F06AA7A3}"/>
                    </a:ext>
                  </a:extLst>
                </p14:cNvPr>
                <p14:cNvContentPartPr/>
                <p14:nvPr/>
              </p14:nvContentPartPr>
              <p14:xfrm>
                <a:off x="5464182" y="4403685"/>
                <a:ext cx="58680" cy="15696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5D29F97C-B4A0-0E1F-4A68-4E69F06AA7A3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5455182" y="4394685"/>
                  <a:ext cx="763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8B2B486B-E07F-CFCB-DEA5-8587A774C626}"/>
                    </a:ext>
                  </a:extLst>
                </p14:cNvPr>
                <p14:cNvContentPartPr/>
                <p14:nvPr/>
              </p14:nvContentPartPr>
              <p14:xfrm>
                <a:off x="5499102" y="4334565"/>
                <a:ext cx="234000" cy="15516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8B2B486B-E07F-CFCB-DEA5-8587A774C626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5490102" y="4325565"/>
                  <a:ext cx="2516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5F5AAC16-E022-2BB3-4CA0-FBCAA6D791E2}"/>
                    </a:ext>
                  </a:extLst>
                </p14:cNvPr>
                <p14:cNvContentPartPr/>
                <p14:nvPr/>
              </p14:nvContentPartPr>
              <p14:xfrm>
                <a:off x="5738862" y="4372005"/>
                <a:ext cx="75600" cy="5364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5F5AAC16-E022-2BB3-4CA0-FBCAA6D791E2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5729862" y="4363365"/>
                  <a:ext cx="932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612D744F-D56A-89F1-12D9-A549072FB747}"/>
                    </a:ext>
                  </a:extLst>
                </p14:cNvPr>
                <p14:cNvContentPartPr/>
                <p14:nvPr/>
              </p14:nvContentPartPr>
              <p14:xfrm>
                <a:off x="5863782" y="4283445"/>
                <a:ext cx="57600" cy="9468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612D744F-D56A-89F1-12D9-A549072FB747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5855142" y="4274445"/>
                  <a:ext cx="752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0AE2255E-73B5-44BE-F11F-D2B359255191}"/>
                    </a:ext>
                  </a:extLst>
                </p14:cNvPr>
                <p14:cNvContentPartPr/>
                <p14:nvPr/>
              </p14:nvContentPartPr>
              <p14:xfrm>
                <a:off x="6134862" y="3983925"/>
                <a:ext cx="447120" cy="30060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0AE2255E-73B5-44BE-F11F-D2B359255191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6126222" y="3975285"/>
                  <a:ext cx="46476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E1D3A4BB-B128-B227-A998-C71B298F357D}"/>
                    </a:ext>
                  </a:extLst>
                </p14:cNvPr>
                <p14:cNvContentPartPr/>
                <p14:nvPr/>
              </p14:nvContentPartPr>
              <p14:xfrm>
                <a:off x="6632742" y="3918765"/>
                <a:ext cx="27000" cy="20556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E1D3A4BB-B128-B227-A998-C71B298F357D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6623742" y="3909765"/>
                  <a:ext cx="446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01210FAE-C388-B016-C6A6-D567F9F25C0C}"/>
                    </a:ext>
                  </a:extLst>
                </p14:cNvPr>
                <p14:cNvContentPartPr/>
                <p14:nvPr/>
              </p14:nvContentPartPr>
              <p14:xfrm>
                <a:off x="6720222" y="3978165"/>
                <a:ext cx="143640" cy="9936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01210FAE-C388-B016-C6A6-D567F9F25C0C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6711582" y="3969165"/>
                  <a:ext cx="1612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2D0122E7-5575-76DE-C91B-341B063387C4}"/>
                    </a:ext>
                  </a:extLst>
                </p14:cNvPr>
                <p14:cNvContentPartPr/>
                <p14:nvPr/>
              </p14:nvContentPartPr>
              <p14:xfrm>
                <a:off x="6885462" y="3818325"/>
                <a:ext cx="243720" cy="19440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2D0122E7-5575-76DE-C91B-341B063387C4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6876462" y="3809685"/>
                  <a:ext cx="2613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9986ED87-72F3-180A-2483-75AF18DEE0D1}"/>
                    </a:ext>
                  </a:extLst>
                </p14:cNvPr>
                <p14:cNvContentPartPr/>
                <p14:nvPr/>
              </p14:nvContentPartPr>
              <p14:xfrm>
                <a:off x="7105422" y="3843525"/>
                <a:ext cx="11880" cy="4248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9986ED87-72F3-180A-2483-75AF18DEE0D1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7096782" y="3834885"/>
                  <a:ext cx="295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BAC1EAB5-75D3-3F4B-4C80-E94BF8FE8AA7}"/>
                    </a:ext>
                  </a:extLst>
                </p14:cNvPr>
                <p14:cNvContentPartPr/>
                <p14:nvPr/>
              </p14:nvContentPartPr>
              <p14:xfrm>
                <a:off x="7176702" y="3806805"/>
                <a:ext cx="304200" cy="13392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BAC1EAB5-75D3-3F4B-4C80-E94BF8FE8AA7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7168062" y="3797805"/>
                  <a:ext cx="3218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B2605AF9-29D3-5E77-0F6E-07082B4E3773}"/>
                    </a:ext>
                  </a:extLst>
                </p14:cNvPr>
                <p14:cNvContentPartPr/>
                <p14:nvPr/>
              </p14:nvContentPartPr>
              <p14:xfrm>
                <a:off x="5306862" y="4901205"/>
                <a:ext cx="42480" cy="11160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B2605AF9-29D3-5E77-0F6E-07082B4E3773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5298222" y="4892565"/>
                  <a:ext cx="601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074E9312-E6AD-8C36-1383-D5C336D0D2B6}"/>
                    </a:ext>
                  </a:extLst>
                </p14:cNvPr>
                <p14:cNvContentPartPr/>
                <p14:nvPr/>
              </p14:nvContentPartPr>
              <p14:xfrm>
                <a:off x="5442222" y="4759725"/>
                <a:ext cx="79560" cy="242640"/>
              </p14:xfrm>
            </p:contentPart>
          </mc:Choice>
          <mc:Fallback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074E9312-E6AD-8C36-1383-D5C336D0D2B6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5433582" y="4751085"/>
                  <a:ext cx="972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08C6323D-D649-C429-9ED3-C4BBF4D8B1C3}"/>
                    </a:ext>
                  </a:extLst>
                </p14:cNvPr>
                <p14:cNvContentPartPr/>
                <p14:nvPr/>
              </p14:nvContentPartPr>
              <p14:xfrm>
                <a:off x="5781342" y="4566405"/>
                <a:ext cx="91440" cy="27216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08C6323D-D649-C429-9ED3-C4BBF4D8B1C3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5772342" y="4557405"/>
                  <a:ext cx="10908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3D0B0B02-A18D-B1E7-B224-0E11CD15B35F}"/>
                    </a:ext>
                  </a:extLst>
                </p14:cNvPr>
                <p14:cNvContentPartPr/>
                <p14:nvPr/>
              </p14:nvContentPartPr>
              <p14:xfrm>
                <a:off x="5939742" y="4593765"/>
                <a:ext cx="122760" cy="30672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3D0B0B02-A18D-B1E7-B224-0E11CD15B35F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5930742" y="4584765"/>
                  <a:ext cx="14040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DA3AA291-7E4F-69C0-51F5-F9C215B915BE}"/>
                    </a:ext>
                  </a:extLst>
                </p14:cNvPr>
                <p14:cNvContentPartPr/>
                <p14:nvPr/>
              </p14:nvContentPartPr>
              <p14:xfrm>
                <a:off x="6153582" y="4664685"/>
                <a:ext cx="12960" cy="3780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DA3AA291-7E4F-69C0-51F5-F9C215B915BE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6144582" y="4656045"/>
                  <a:ext cx="306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4A48F19F-6938-9BAD-41F0-067B423C20B5}"/>
                    </a:ext>
                  </a:extLst>
                </p14:cNvPr>
                <p14:cNvContentPartPr/>
                <p14:nvPr/>
              </p14:nvContentPartPr>
              <p14:xfrm>
                <a:off x="6194262" y="4438965"/>
                <a:ext cx="139680" cy="172800"/>
              </p14:xfrm>
            </p:contentPart>
          </mc:Choice>
          <mc:Fallback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4A48F19F-6938-9BAD-41F0-067B423C20B5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6185262" y="4429965"/>
                  <a:ext cx="1573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FC1909A0-322C-215D-2DF8-7667339A3BC6}"/>
                    </a:ext>
                  </a:extLst>
                </p14:cNvPr>
                <p14:cNvContentPartPr/>
                <p14:nvPr/>
              </p14:nvContentPartPr>
              <p14:xfrm>
                <a:off x="6333222" y="4386045"/>
                <a:ext cx="69480" cy="277920"/>
              </p14:xfrm>
            </p:contentPart>
          </mc:Choice>
          <mc:Fallback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FC1909A0-322C-215D-2DF8-7667339A3BC6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6324582" y="4377405"/>
                  <a:ext cx="8712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BB6AFAAC-1160-81BF-EED8-2F6C841F12E1}"/>
                    </a:ext>
                  </a:extLst>
                </p14:cNvPr>
                <p14:cNvContentPartPr/>
                <p14:nvPr/>
              </p14:nvContentPartPr>
              <p14:xfrm>
                <a:off x="6603222" y="4263285"/>
                <a:ext cx="298440" cy="185400"/>
              </p14:xfrm>
            </p:contentPart>
          </mc:Choice>
          <mc:Fallback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BB6AFAAC-1160-81BF-EED8-2F6C841F12E1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6594222" y="4254645"/>
                  <a:ext cx="3160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AC66C2CD-59B1-29DD-81DA-E7056E41AE3B}"/>
                    </a:ext>
                  </a:extLst>
                </p14:cNvPr>
                <p14:cNvContentPartPr/>
                <p14:nvPr/>
              </p14:nvContentPartPr>
              <p14:xfrm>
                <a:off x="5880702" y="5052405"/>
                <a:ext cx="127440" cy="135720"/>
              </p14:xfrm>
            </p:contentPart>
          </mc:Choice>
          <mc:Fallback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AC66C2CD-59B1-29DD-81DA-E7056E41AE3B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5871702" y="5043405"/>
                  <a:ext cx="1450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6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5BCB81BF-A370-FA7B-2699-FA1F87706634}"/>
                    </a:ext>
                  </a:extLst>
                </p14:cNvPr>
                <p14:cNvContentPartPr/>
                <p14:nvPr/>
              </p14:nvContentPartPr>
              <p14:xfrm>
                <a:off x="6068262" y="4988325"/>
                <a:ext cx="66960" cy="107280"/>
              </p14:xfrm>
            </p:contentPart>
          </mc:Choice>
          <mc:Fallback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5BCB81BF-A370-FA7B-2699-FA1F87706634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6059262" y="4979325"/>
                  <a:ext cx="846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8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883753DC-539C-B957-2621-AE539A2068F1}"/>
                    </a:ext>
                  </a:extLst>
                </p14:cNvPr>
                <p14:cNvContentPartPr/>
                <p14:nvPr/>
              </p14:nvContentPartPr>
              <p14:xfrm>
                <a:off x="6177342" y="4942965"/>
                <a:ext cx="72000" cy="11736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883753DC-539C-B957-2621-AE539A2068F1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6168342" y="4933965"/>
                  <a:ext cx="896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0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64C23246-FFBC-4A1D-B112-5FE5DDBEC017}"/>
                    </a:ext>
                  </a:extLst>
                </p14:cNvPr>
                <p14:cNvContentPartPr/>
                <p14:nvPr/>
              </p14:nvContentPartPr>
              <p14:xfrm>
                <a:off x="6287862" y="4831725"/>
                <a:ext cx="200160" cy="16596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64C23246-FFBC-4A1D-B112-5FE5DDBEC017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6279222" y="4822725"/>
                  <a:ext cx="2178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2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F0760796-520C-7041-54DF-0E3A262FECFD}"/>
                    </a:ext>
                  </a:extLst>
                </p14:cNvPr>
                <p14:cNvContentPartPr/>
                <p14:nvPr/>
              </p14:nvContentPartPr>
              <p14:xfrm>
                <a:off x="6521142" y="4811205"/>
                <a:ext cx="9360" cy="63360"/>
              </p14:xfrm>
            </p:contentPart>
          </mc:Choice>
          <mc:Fallback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F0760796-520C-7041-54DF-0E3A262FECFD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6512502" y="4802205"/>
                  <a:ext cx="270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4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E1530F1E-3F0F-78D3-759C-FF079B709469}"/>
                    </a:ext>
                  </a:extLst>
                </p14:cNvPr>
                <p14:cNvContentPartPr/>
                <p14:nvPr/>
              </p14:nvContentPartPr>
              <p14:xfrm>
                <a:off x="6533022" y="4648485"/>
                <a:ext cx="140760" cy="197280"/>
              </p14:xfrm>
            </p:contentPart>
          </mc:Choice>
          <mc:Fallback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E1530F1E-3F0F-78D3-759C-FF079B709469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6524382" y="4639845"/>
                  <a:ext cx="1584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6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E6EDC9F4-AC4C-E37E-DBDD-D138CE5E49C3}"/>
                    </a:ext>
                  </a:extLst>
                </p14:cNvPr>
                <p14:cNvContentPartPr/>
                <p14:nvPr/>
              </p14:nvContentPartPr>
              <p14:xfrm>
                <a:off x="6679902" y="4613565"/>
                <a:ext cx="199800" cy="165960"/>
              </p14:xfrm>
            </p:contentPart>
          </mc:Choice>
          <mc:Fallback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E6EDC9F4-AC4C-E37E-DBDD-D138CE5E49C3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6671262" y="4604925"/>
                  <a:ext cx="2174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8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ED8705EF-AE35-F742-A7F7-088F3AD75D01}"/>
                    </a:ext>
                  </a:extLst>
                </p14:cNvPr>
                <p14:cNvContentPartPr/>
                <p14:nvPr/>
              </p14:nvContentPartPr>
              <p14:xfrm>
                <a:off x="7592862" y="3292725"/>
                <a:ext cx="381960" cy="144720"/>
              </p14:xfrm>
            </p:contentPart>
          </mc:Choice>
          <mc:Fallback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ED8705EF-AE35-F742-A7F7-088F3AD75D01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7583862" y="3284085"/>
                  <a:ext cx="3996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0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34FCE622-A9FC-BF10-F378-B4305A16F761}"/>
                    </a:ext>
                  </a:extLst>
                </p14:cNvPr>
                <p14:cNvContentPartPr/>
                <p14:nvPr/>
              </p14:nvContentPartPr>
              <p14:xfrm>
                <a:off x="7416822" y="3158085"/>
                <a:ext cx="323280" cy="223200"/>
              </p14:xfrm>
            </p:contentPart>
          </mc:Choice>
          <mc:Fallback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34FCE622-A9FC-BF10-F378-B4305A16F761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7407822" y="3149085"/>
                  <a:ext cx="340920" cy="24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1" name="Gruppieren 520">
            <a:extLst>
              <a:ext uri="{FF2B5EF4-FFF2-40B4-BE49-F238E27FC236}">
                <a16:creationId xmlns:a16="http://schemas.microsoft.com/office/drawing/2014/main" id="{A229B42D-ACCB-56FB-F372-EE5AD12202AF}"/>
              </a:ext>
            </a:extLst>
          </p:cNvPr>
          <p:cNvGrpSpPr/>
          <p:nvPr/>
        </p:nvGrpSpPr>
        <p:grpSpPr>
          <a:xfrm>
            <a:off x="8266422" y="3252045"/>
            <a:ext cx="451080" cy="238680"/>
            <a:chOff x="8266422" y="3252045"/>
            <a:chExt cx="451080" cy="23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2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C3B24316-033A-30EA-A307-050AD428A25C}"/>
                    </a:ext>
                  </a:extLst>
                </p14:cNvPr>
                <p14:cNvContentPartPr/>
                <p14:nvPr/>
              </p14:nvContentPartPr>
              <p14:xfrm>
                <a:off x="8266422" y="3252045"/>
                <a:ext cx="330480" cy="238680"/>
              </p14:xfrm>
            </p:contentPart>
          </mc:Choice>
          <mc:Fallback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C3B24316-033A-30EA-A307-050AD428A25C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8257422" y="3243405"/>
                  <a:ext cx="3481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4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E7D8287A-3822-23DE-E814-EBD03E3747DB}"/>
                    </a:ext>
                  </a:extLst>
                </p14:cNvPr>
                <p14:cNvContentPartPr/>
                <p14:nvPr/>
              </p14:nvContentPartPr>
              <p14:xfrm>
                <a:off x="8516622" y="3257445"/>
                <a:ext cx="38880" cy="3312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E7D8287A-3822-23DE-E814-EBD03E3747DB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8507622" y="3248445"/>
                  <a:ext cx="565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6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690771D3-1338-6B93-CA8B-E83BFCC91CA8}"/>
                    </a:ext>
                  </a:extLst>
                </p14:cNvPr>
                <p14:cNvContentPartPr/>
                <p14:nvPr/>
              </p14:nvContentPartPr>
              <p14:xfrm>
                <a:off x="8621742" y="3332325"/>
                <a:ext cx="95760" cy="145800"/>
              </p14:xfrm>
            </p:contentPart>
          </mc:Choice>
          <mc:Fallback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690771D3-1338-6B93-CA8B-E83BFCC91CA8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8613102" y="3323685"/>
                  <a:ext cx="113400" cy="16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0" name="Gruppieren 519">
            <a:extLst>
              <a:ext uri="{FF2B5EF4-FFF2-40B4-BE49-F238E27FC236}">
                <a16:creationId xmlns:a16="http://schemas.microsoft.com/office/drawing/2014/main" id="{A859F84F-F5E3-B621-E5F5-1156BBEA437E}"/>
              </a:ext>
            </a:extLst>
          </p:cNvPr>
          <p:cNvGrpSpPr/>
          <p:nvPr/>
        </p:nvGrpSpPr>
        <p:grpSpPr>
          <a:xfrm>
            <a:off x="8943582" y="3116685"/>
            <a:ext cx="2502720" cy="847080"/>
            <a:chOff x="8943582" y="3116685"/>
            <a:chExt cx="2502720" cy="84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8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7C949DD6-414E-FA32-89E8-8C00EEED7645}"/>
                    </a:ext>
                  </a:extLst>
                </p14:cNvPr>
                <p14:cNvContentPartPr/>
                <p14:nvPr/>
              </p14:nvContentPartPr>
              <p14:xfrm>
                <a:off x="8943582" y="3258885"/>
                <a:ext cx="29160" cy="198720"/>
              </p14:xfrm>
            </p:contentPart>
          </mc:Choice>
          <mc:Fallback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7C949DD6-414E-FA32-89E8-8C00EEED7645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8934942" y="3250245"/>
                  <a:ext cx="468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0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BA5B2AE3-EB01-D7BB-8DFB-5755D3D7D5C3}"/>
                    </a:ext>
                  </a:extLst>
                </p14:cNvPr>
                <p14:cNvContentPartPr/>
                <p14:nvPr/>
              </p14:nvContentPartPr>
              <p14:xfrm>
                <a:off x="9036822" y="3298125"/>
                <a:ext cx="127440" cy="160920"/>
              </p14:xfrm>
            </p:contentPart>
          </mc:Choice>
          <mc:Fallback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BA5B2AE3-EB01-D7BB-8DFB-5755D3D7D5C3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9027822" y="3289125"/>
                  <a:ext cx="1450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2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E9AD280D-6CD2-3DB6-555D-791FCF554E94}"/>
                    </a:ext>
                  </a:extLst>
                </p14:cNvPr>
                <p14:cNvContentPartPr/>
                <p14:nvPr/>
              </p14:nvContentPartPr>
              <p14:xfrm>
                <a:off x="9381702" y="3163485"/>
                <a:ext cx="29520" cy="43200"/>
              </p14:xfrm>
            </p:contentPart>
          </mc:Choice>
          <mc:Fallback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E9AD280D-6CD2-3DB6-555D-791FCF554E94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9372702" y="3154485"/>
                  <a:ext cx="471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4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B8EF0602-1BEB-5B45-4CB3-5040C93E3F6C}"/>
                    </a:ext>
                  </a:extLst>
                </p14:cNvPr>
                <p14:cNvContentPartPr/>
                <p14:nvPr/>
              </p14:nvContentPartPr>
              <p14:xfrm>
                <a:off x="9316902" y="3248445"/>
                <a:ext cx="471960" cy="377280"/>
              </p14:xfrm>
            </p:contentPart>
          </mc:Choice>
          <mc:Fallback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B8EF0602-1BEB-5B45-4CB3-5040C93E3F6C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9308262" y="3239445"/>
                  <a:ext cx="48960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6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128F653F-5DF4-47E3-6201-17571773E795}"/>
                    </a:ext>
                  </a:extLst>
                </p14:cNvPr>
                <p14:cNvContentPartPr/>
                <p14:nvPr/>
              </p14:nvContentPartPr>
              <p14:xfrm>
                <a:off x="9775182" y="3116685"/>
                <a:ext cx="106560" cy="211320"/>
              </p14:xfrm>
            </p:contentPart>
          </mc:Choice>
          <mc:Fallback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128F653F-5DF4-47E3-6201-17571773E795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9766182" y="3108045"/>
                  <a:ext cx="1242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8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19A8E06B-92EF-B238-9ED1-3EAB1255BFA7}"/>
                    </a:ext>
                  </a:extLst>
                </p14:cNvPr>
                <p14:cNvContentPartPr/>
                <p14:nvPr/>
              </p14:nvContentPartPr>
              <p14:xfrm>
                <a:off x="10084422" y="3253845"/>
                <a:ext cx="177840" cy="97920"/>
              </p14:xfrm>
            </p:contentPart>
          </mc:Choice>
          <mc:Fallback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19A8E06B-92EF-B238-9ED1-3EAB1255BFA7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10075782" y="3244845"/>
                  <a:ext cx="1954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0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509AC97F-7F25-4B70-E5C3-C016A3F3E934}"/>
                    </a:ext>
                  </a:extLst>
                </p14:cNvPr>
                <p14:cNvContentPartPr/>
                <p14:nvPr/>
              </p14:nvContentPartPr>
              <p14:xfrm>
                <a:off x="9109182" y="3723645"/>
                <a:ext cx="447120" cy="182520"/>
              </p14:xfrm>
            </p:contentPart>
          </mc:Choice>
          <mc:Fallback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509AC97F-7F25-4B70-E5C3-C016A3F3E934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9100542" y="3714645"/>
                  <a:ext cx="4647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2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FC60AD92-A756-03D7-06CB-3462DDBE32C8}"/>
                    </a:ext>
                  </a:extLst>
                </p14:cNvPr>
                <p14:cNvContentPartPr/>
                <p14:nvPr/>
              </p14:nvContentPartPr>
              <p14:xfrm>
                <a:off x="9491862" y="3740205"/>
                <a:ext cx="42480" cy="20520"/>
              </p14:xfrm>
            </p:contentPart>
          </mc:Choice>
          <mc:Fallback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FC60AD92-A756-03D7-06CB-3462DDBE32C8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9483222" y="3731205"/>
                  <a:ext cx="601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4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014088F4-C6F0-F12C-BEC3-F98F11C092F7}"/>
                    </a:ext>
                  </a:extLst>
                </p14:cNvPr>
                <p14:cNvContentPartPr/>
                <p14:nvPr/>
              </p14:nvContentPartPr>
              <p14:xfrm>
                <a:off x="9632622" y="3738765"/>
                <a:ext cx="297720" cy="147240"/>
              </p14:xfrm>
            </p:contentPart>
          </mc:Choice>
          <mc:Fallback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014088F4-C6F0-F12C-BEC3-F98F11C092F7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9623622" y="3729765"/>
                  <a:ext cx="3153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6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DC021150-134A-3A4B-1651-EE69509ECB2D}"/>
                    </a:ext>
                  </a:extLst>
                </p14:cNvPr>
                <p14:cNvContentPartPr/>
                <p14:nvPr/>
              </p14:nvContentPartPr>
              <p14:xfrm>
                <a:off x="10179102" y="3512685"/>
                <a:ext cx="378000" cy="384840"/>
              </p14:xfrm>
            </p:contentPart>
          </mc:Choice>
          <mc:Fallback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DC021150-134A-3A4B-1651-EE69509ECB2D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10170102" y="3503685"/>
                  <a:ext cx="39564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8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085537AA-B1DF-1117-98CE-21ABED440F65}"/>
                    </a:ext>
                  </a:extLst>
                </p14:cNvPr>
                <p14:cNvContentPartPr/>
                <p14:nvPr/>
              </p14:nvContentPartPr>
              <p14:xfrm>
                <a:off x="10604622" y="3643725"/>
                <a:ext cx="123840" cy="70200"/>
              </p14:xfrm>
            </p:contentPart>
          </mc:Choice>
          <mc:Fallback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085537AA-B1DF-1117-98CE-21ABED440F65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10595622" y="3634725"/>
                  <a:ext cx="1414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0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89366427-8826-98CB-2784-8DEDDA99E5EE}"/>
                    </a:ext>
                  </a:extLst>
                </p14:cNvPr>
                <p14:cNvContentPartPr/>
                <p14:nvPr/>
              </p14:nvContentPartPr>
              <p14:xfrm>
                <a:off x="10761942" y="3475965"/>
                <a:ext cx="256320" cy="224280"/>
              </p14:xfrm>
            </p:contentPart>
          </mc:Choice>
          <mc:Fallback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89366427-8826-98CB-2784-8DEDDA99E5EE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10753302" y="3467325"/>
                  <a:ext cx="2739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2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370D3EF3-0839-255E-54A2-60143FF5D54B}"/>
                    </a:ext>
                  </a:extLst>
                </p14:cNvPr>
                <p14:cNvContentPartPr/>
                <p14:nvPr/>
              </p14:nvContentPartPr>
              <p14:xfrm>
                <a:off x="11059662" y="3563085"/>
                <a:ext cx="239400" cy="104040"/>
              </p14:xfrm>
            </p:contentPart>
          </mc:Choice>
          <mc:Fallback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370D3EF3-0839-255E-54A2-60143FF5D54B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11051022" y="3554085"/>
                  <a:ext cx="2570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4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5C7502E2-5DF9-E967-0194-2C74624F2BBA}"/>
                    </a:ext>
                  </a:extLst>
                </p14:cNvPr>
                <p14:cNvContentPartPr/>
                <p14:nvPr/>
              </p14:nvContentPartPr>
              <p14:xfrm>
                <a:off x="10023942" y="3746685"/>
                <a:ext cx="1422360" cy="217080"/>
              </p14:xfrm>
            </p:contentPart>
          </mc:Choice>
          <mc:Fallback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5C7502E2-5DF9-E967-0194-2C74624F2BBA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10014942" y="3738045"/>
                  <a:ext cx="1440000" cy="234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957355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Microsoft Office PowerPoint</Application>
  <PresentationFormat>Breitbild</PresentationFormat>
  <Paragraphs>46</Paragraphs>
  <Slides>18</Slides>
  <Notes>18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3" baseType="lpstr">
      <vt:lpstr>Arial</vt:lpstr>
      <vt:lpstr>Calibri</vt:lpstr>
      <vt:lpstr>Sparkasse Rg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Öffentliche Finanzen und Außenwirtschaft</dc:title>
  <dc:creator>Bernhard Köster</dc:creator>
  <cp:lastModifiedBy>Bernhard Köster</cp:lastModifiedBy>
  <cp:revision>153</cp:revision>
  <dcterms:created xsi:type="dcterms:W3CDTF">2020-09-20T22:46:24Z</dcterms:created>
  <dcterms:modified xsi:type="dcterms:W3CDTF">2022-05-16T09:59:29Z</dcterms:modified>
</cp:coreProperties>
</file>