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72" r:id="rId2"/>
    <p:sldId id="1420" r:id="rId3"/>
    <p:sldId id="1421" r:id="rId4"/>
    <p:sldId id="1422" r:id="rId5"/>
    <p:sldId id="1423" r:id="rId6"/>
    <p:sldId id="142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2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12987,'10'5'208,"1"-1"0,0 0 1,0 0-1,0-1 1,0-1-1,1 0 0,-1 0 1,18-1-1,-2 2-8,61 5-11,0-3 1,1-4-1,171-21 0,-144 4-127,2 5-1,194 6 0,-250 12-63,90 20-1,-104-16-27,-1-2 0,2-2 0,76 1 0,69-25-23,35 0 98,-172 18-4,0-3-1,0-2 1,0-3-1,95-24 1,-112 20 99,1 3 1,0 1-1,71-3 1,124 14-13,-189-2-110,-24-2-10,0-2 0,26-3 0,14-2-288,-19 9-675,-40-3 778,-3-3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2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32 14171,'-2'-1'306,"1"-1"1,-1 0-1,1 1 1,-1-1-1,1 0 1,0 0-1,-1 0 0,1 0 1,-1-3-1,2 5-246,0 0 0,0-1 0,-1 1 0,1 0 0,0-1 0,0 1 0,0 0 0,0-1 0,0 1 0,0 0 0,0-1 0,0 1 0,0 0 0,0-1 0,0 1 1,0 0-1,1-1 0,-1 1 0,0 0 0,0-1 0,0 1 0,0 0 0,0 0 0,1-1 0,-1 1 0,0-1 0,1 1 27,0 0 0,0-1 0,0 1 0,-1 0 1,1 0-1,0 0 0,0-1 0,0 1 0,0 0 0,-1 0 1,1 0-1,0 1 0,0-1 0,0 0 0,0 0 0,1 1 1,187 57 745,-103-28-863,-39-16-5,43 14-26,-80-24 39,-1 0 1,1 1 0,-1 0-1,0 1 1,0 0 0,11 9-1,-17-12 15,-1-1 0,0 1-1,0-1 1,0 1 0,0 0 0,0 0 0,0 0-1,-1 0 1,1 0 0,-1 0 0,0 0-1,0 1 1,0-1 0,0 0 0,0 6-1,-1-3-2,0 0 0,-1 0 0,1 0 0,-1 0 0,0 0 0,-1-1 0,1 1 0,-4 7 0,-2 3-8,-1-1 0,-1 0 0,0 0 0,-1-1 1,-14 16-1,-21 16-5,-1-1 0,-55 40 0,34-30 13,-175 163 43,212-194-13,13-18-129,17-6 99,0 0-1,-1 0 0,1 0 0,-1 0 1,1 0-1,0-1 0,-1 1 0,1 0 0,0 0 1,-1 0-1,1-1 0,0 1 0,0 0 0,-1 0 1,1-1-1,0 1 0,0 0 0,-1-1 0,1 1 1,0 0-1,0-1 0,0 1 0,-1 0 1,1-1-1,0 1 0,0 0 0,0-1 0,0 1 1,0-1-1,0 1 0,0 0 0,0-1 0,0 1 1,0 0-1,0-1 0,0 0 0,1-2-80,-1 0 0,1 0 0,0 0-1,0 1 1,0-1 0,1 0 0,-1 1-1,1-1 1,-1 0 0,1 1 0,0 0-1,0-1 1,0 1 0,0 0 0,0 0-1,1 0 1,-1 0 0,6-2 0,10-8-348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 14691,'-20'-1'1395,"0"1"-1,-26 3 1,40-2-1101,-1 0 0,0 0 0,0 1 0,1 0 0,-1 0 0,1 0 1,-1 1-1,1 0 0,0 1 0,-6 3 0,12-7-273,-1 1-1,0-1 1,1 1-1,-1-1 1,0 1-1,1-1 1,-1 1-1,1-1 1,-1 1-1,0 0 1,1-1-1,0 1 1,-1 0-1,1-1 1,-1 1-1,1 0 1,0-1-1,-1 1 1,1 0-1,0 0 1,0 0-1,0-1 1,0 1-1,0 0 1,0 0-1,0 0 1,0-1-1,0 1 1,0 0-1,0 1 1,1-1-8,0 0 0,0 0 1,0 1-1,0-1 0,1 0 1,-1 0-1,0 0 0,0 0 0,1-1 1,-1 1-1,0 0 0,1 0 0,-1-1 1,3 1-1,6 2-52,0 0-1,0 0 1,15 0 0,7-2-212,-1-1 0,1-1 0,-1-2 0,0-1 0,39-11 0,-69 15 270,-1 0 0,1-1 1,-1 1-1,0 0 0,1 0 1,-1 0-1,0 0 0,1 0 0,-1 0 1,1 0-1,-1 0 0,0 0 1,1 0-1,-1 0 0,0 0 0,1 0 1,-1 0-1,1 0 0,-1 0 1,0 0-1,1 1 0,-1-1 0,0 0 1,1 0-1,-1 0 0,0 1 1,1-1-1,-1 0 0,0 0 0,1 1 1,-1-1-1,0 0 0,0 0 1,0 1-1,1-1 0,-1 0 0,0 1 1,0-1-1,0 0 0,0 1 1,1-1-1,-1 1 0,0-1 0,0 0 1,0 1-1,0-1 0,0 1 1,0-1-1,0 0 0,0 1 0,0-1 1,0 1-1,0 0 3,0 0 0,0-1 1,0 1-1,0 0 0,0-1 0,0 1 0,0 0 1,0-1-1,0 1 0,1 0 0,-1 0 0,0-1 0,0 1 1,1-1-1,-1 1 0,1 0 0,-1-1 0,1 1 1,-1-1-1,1 1 0,-1-1 0,1 1 0,-1-1 1,1 1-1,0 0 0,5 1 0,0-1 0,0 1 1,0-1-1,0 0 0,0 0 0,0-1 1,12 0-1,43-7-509,-51 6 369,25-5-374,-18 2-32,1 2-1,19-2 0,-36 4 499,-1 0 0,1 0-1,0 0 1,-1 0 0,1 0-1,0 0 1,0 1 0,-1-1-1,1 0 1,0 0 0,-1 0-1,1 1 1,0-1 0,-1 0-1,1 0 1,0 1 0,-1-1-1,1 1 1,-1-1 0,1 1-1,-1-1 1,1 1 0,-1-1-1,1 1 1,-1-1 0,0 1-1,1 0 1,-1-1 0,0 1-1,1-1 1,-1 1 0,0 0-1,0-1 1,1 1 0,-1 0-1,0 1 1,-4 28-1212,2-21 123,0-4 730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13939,'11'6'1312,"15"-6"-824,7-10-176,11-3 401,8-3-113,3-1-48,-1 0-112,-5 1-296,-2 4-120,-10 4-168,-5 2-80,-12 5-176,-6-1-104,-5 2-336,-8 0 591,1-3-111,-11 0-72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 14315,'1'-1'58,"0"1"-1,0 0 1,1-1 0,-1 1-1,0 0 1,0 0 0,0 0-1,1-1 1,-1 1 0,0 0-1,0 1 1,0-1 0,1 0-1,-1 0 1,0 0 0,0 1-1,0-1 1,0 1 0,0-1-1,1 1 1,-1-1 0,0 1-1,0-1 1,0 1 0,0 0-1,-1 0 1,1 0 0,0-1-1,0 1 1,0 0 0,-1 0-1,1 0 1,0 0 0,-1 0-1,1 0 1,-1 1 0,1-1-1,-1 0 1,0 0 0,1 0-1,-1 0 1,0 1 0,0-1-1,0 0 1,0 2 0,0 2-15,0-1 1,-1 1-1,0 0 1,1-1-1,-2 1 1,1 0-1,-1-1 1,1 0-1,-1 1 1,-3 4-1,-7 8 23,-1 0-1,0-1 1,-1-1 0,0 0-1,-18 13 1,-86 60 309,93-70-277,-17 10 205,-49 26 0,90-54-299,0 0 1,1 0 0,-1 0-1,0 0 1,1 1 0,-1-1-1,1 0 1,-1 0-1,0 1 1,1-1 0,-1 1-1,1-1 1,-1 0 0,1 1-1,-1-1 1,1 1 0,0-1-1,-1 1 1,1-1 0,-1 1-1,1 0 1,0-1-1,0 1 1,-1-1 0,1 1-1,0 0 1,0-1 0,0 1-1,-1 1 1,2-1-4,0 0 0,1 0 1,-1 0-1,0 0 0,0 0 0,0 0 0,1 0 0,-1-1 1,0 1-1,1-1 0,-1 1 0,3 0 0,85 37-38,-47-18-97,49 14 0,-81-31 222,1 0-1,1-1 1,-1-1-1,0 0 1,22-1-1,-5-2-48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4:1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13563,'-3'0'50,"0"1"1,1-1-1,-1 0 1,1 1-1,-1-1 0,0 1 1,1 0-1,-1 0 1,1 0-1,0 0 0,-1 0 1,1 0-1,0 1 1,0-1-1,-1 1 1,1 0-1,1 0 0,-1-1 1,0 1-1,0 0 1,1 1-1,-3 3 0,-5 6 1,1 1 0,-9 21-1,16-32-22,-8 17 104,1 1 0,-9 29-1,15-42-62,1 0-1,-1 1 0,1 0 1,0-1-1,1 1 0,0 0 1,0-1-1,0 1 0,1 0 0,2 8 1,-2-15-37,-1 1 1,1 0-1,-1 0 1,1 0-1,0 0 1,0-1-1,0 1 1,0 0-1,0-1 1,0 1-1,0-1 1,0 1-1,1-1 1,-1 0-1,1 1 1,-1-1-1,1 0 0,-1 0 1,1 0-1,0 0 1,-1 0-1,1 0 1,0-1-1,0 1 1,0 0-1,0-1 1,-1 0-1,1 1 1,0-1-1,0 0 1,0 0-1,0 0 1,0 0-1,0 0 1,0-1-1,0 1 1,0-1-1,2 0 1,6-2 97,0-1 1,-1 0 0,1-1-1,-1 0 1,15-10 0,17-16 233,-1-1-1,-1-2 1,-2-1-1,-2-2 1,33-44 0,-72 88-300,0 0 0,1 0 0,0 1 0,1-1 1,-1 1-1,2-1 0,-1 1 0,-1 14 0,2-11-74,1-1 1,-1 0-1,1 1 0,1-1 0,0 0 0,1 0 0,3 13 0,-4-20 9,0 1 0,0-1-1,1 0 1,-1 0 0,1-1 0,0 1-1,0 0 1,0 0 0,0-1-1,1 1 1,-1-1 0,1 0-1,-1 0 1,1 0 0,0 0-1,-1 0 1,1-1 0,0 1-1,0-1 1,1 0 0,-1 1-1,0-2 1,0 1 0,1 0-1,-1-1 1,0 1 0,0-1 0,1 0-1,-1 0 1,1 0 0,-1 0-1,5-2 1,3 0 43,0-1-1,0 0 1,0-1 0,0 0 0,-1 0-1,0-1 1,0-1 0,14-9 0,-11 5 78,-1 1 1,0-2 0,11-12 0,-20 20-77,0-1-1,1 0 1,-2 0 0,1 0-1,0 0 1,-1 0 0,0-1 0,0 1-1,0-1 1,0 0 0,-1 1-1,0-1 1,0 0 0,1-5-1,-3 9-152,1 0 0,0 0-1,0 0 1,0 0 0,-1 0-1,1 0 1,0 1 0,-1-1-1,1 0 1,-1 0 0,1 0-1,-1 0 1,1 1-1,-1-1 1,1 0 0,-1 1-1,0-1 1,0 0 0,1 1-1,-1-1 1,0 1 0,0-1-1,0 1 1,1 0 0,-1-1-1,0 1 1,0 0-1,0-1 1,0 1 0,0 0-1,0 0 1,0 0 0,0 0-1,0 0 1,0 0 0,-1 0-1,4 0-667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4:1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14371,'6'-9'1956,"-2"17"-679,-3 18-244,-8 101-296,-1 37-521,10-146 152,4-27 102,4-31 136,-3-18 103,-1-100 1,-2 157-871,-1 1 1,0 0 0,1 0 0,-1 0-1,0 0 1,1 0 0,-1 1-1,0-1 1,7 3 0,11 0-576,5-3-39,0-1 0,0-1 1,0-1-1,0-2 1,33-9-1,-21 4 72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4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9210,'-4'1'2200,"-5"1"-1737,-1 1 0,1 0 0,0 1 0,0 0 0,0 0 0,0 1 0,1 0 0,-1 0 0,1 1 0,-9 10 0,13-13-404,0 1 1,0 0-1,0 0 0,1 0 1,0 1-1,0-1 0,0 1 1,0-1-1,1 1 0,0 0 1,0 0-1,0 1 0,1-1 1,-1 0-1,1 0 0,0 1 1,1-1-1,-1 0 0,1 1 1,1 8-1,-1-12-46,0-1-1,1 1 1,-1 0-1,1-1 1,-1 1-1,1 0 1,-1-1-1,1 1 1,0-1-1,0 1 1,0-1-1,0 1 1,0-1-1,0 1 1,0-1-1,0 0 1,1 0-1,-1 0 1,0 0-1,1 0 1,-1 0-1,1 0 1,-1 0-1,1 0 1,-1-1-1,1 1 1,0 0-1,-1-1 1,1 0-1,0 1 1,-1-1-1,1 0 1,0 0-1,0 0 1,-1 0-1,1 0 1,0 0-1,0-1 1,-1 1-1,4-1 1,3-2 17,1 1 0,-1-1 0,0-1 0,1 0 0,-1 0 0,12-8 0,30-29 286,-36 28-92,0 1-1,30-18 1,-41 28-193,0 1 0,0 0 0,0 1 0,0-1 0,0 0 0,1 1 0,-1-1 0,0 1 0,0 0 0,0 0 0,0 1 0,0-1 0,1 1 0,-1-1 0,0 1 0,0 0 0,0 0 0,0 0 0,5 3 0,-2-1-27,0-1 1,0 0-1,0-1 0,9 2 0,8-2-63,-1-2 0,0 0 0,0-2 0,31-7 0,-28 5-258,1 1-1,37-2 1,-59 7 247,0-1-1,0 1 0,0-1 1,0 1-1,-1 0 0,1 0 1,4 3-1,-6-3 50,1 0 1,-1 0-1,0 0 1,1-1-1,-1 1 1,1 0-1,-1-1 1,1 0-1,-1 0 1,1 1-1,-1-1 1,1-1-1,-1 1 1,1 0-1,-1-1 1,1 1-1,2-2 0,46-23-630,-42 19 425,-1 1-1,2 0 0,-1 1 1,1 0-1,-1 1 0,16-4 1,-24 7 205,0 0 0,0 0 1,0 0-1,-1 0 0,1 0 1,0 0-1,0 0 1,0 0-1,0 1 0,0-1 1,0 0-1,0 0 0,-1 1 1,1-1-1,0 1 1,0-1-1,-1 1 0,1-1 1,0 1-1,0 0 0,-1-1 1,1 1-1,-1 0 0,1-1 1,-1 1-1,1 0 1,-1 0-1,1-1 0,-1 1 1,1 0-1,-1 0 0,0 0 1,0 0-1,1 0 0,-1 0 1,0-1-1,0 1 1,0 0-1,0 0 0,0 0 1,0 1-1,0 7 125,-1 0 0,1 0 0,-3 12 0,1-9 48,1 2 102,0 0 1,2-1 0,-1 1-1,2-1 1,5 25-1,25 66 478,-19-69-693,10 50-1,-21-72-69,0 1 0,0 0 0,-2 0 0,1 0-1,-2 0 1,-4 24 0,5-34 41,-1 0 0,0 0 1,-1-1-1,1 1 0,-1-1 0,1 1 0,-1-1 1,0 0-1,0 1 0,-1-1 0,1 0 0,-6 4 1,6-5 30,-1 0 0,1-1 0,-1 1 1,0-1-1,0 1 0,0-1 0,0 0 0,0 0 1,0-1-1,0 1 0,0-1 0,0 1 1,0-1-1,0 0 0,0 0 0,0 0 1,0-1-1,-4 0 0,4 0 12,0 1 0,-1-1-1,1 0 1,0 0 0,0-1 0,0 1 0,0-1 0,0 1 0,0-1-1,0 0 1,0 0 0,1 0 0,-1-1 0,1 1 0,-3-3-1,2 0 7,-1 0-1,1 1 1,1-1-1,-1-1 1,1 1-1,-1 0 0,2 0 1,-3-9-1,2 4-34,0 1-1,1-1 1,1 0 0,-1 1-1,1-1 1,1 0-1,0 1 1,0-1 0,1 0-1,4-12 1,-3 15-51,0 1 0,0 0 1,0 0-1,1 0 0,0 0 0,0 1 1,0-1-1,1 1 0,0 0 0,0 1 0,0-1 1,1 1-1,-1 0 0,1 0 0,7-3 1,8-3 159,0 2 0,1 0 0,26-6 0,-3 2 371,18-8-367,8-3 59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1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50 14811,'9'-38'2659,"-7"26"-1248,-8 27-276,-4 14-961,2 0-1,0 0 0,2 1 1,-3 41-1,9-69-170,0-1-1,0 1 0,0 0 1,0 0-1,0-1 1,1 1-1,-1 0 1,1-1-1,-1 1 1,1 0-1,-1-1 0,1 1 1,0-1-1,0 1 1,0-1-1,-1 1 1,2-1-1,-1 0 1,0 1-1,0-1 0,0 0 1,1 0-1,-1 0 1,0 0-1,1 0 1,-1 0-1,1 0 1,-1 0-1,1-1 0,-1 1 1,1-1-1,0 1 1,-1-1-1,1 1 1,0-1-1,0 0 1,-1 0-1,1 0 0,0 0 1,-1 0-1,4-1 1,15 0-5,-8 0-5,1 1 1,-1 0-1,1 0 0,-1 2 0,20 3 0,-29-4 5,0 0 0,0 0 0,-1 0-1,1 0 1,0 1 0,-1-1 0,0 1 0,1-1 0,-1 1-1,0 0 1,0 0 0,0 0 0,0 1 0,0-1-1,0 0 1,0 1 0,-1-1 0,1 1 0,-1-1 0,0 1-1,0 0 1,0-1 0,0 1 0,0 0 0,-1 0 0,1 0-1,-1 0 1,0-1 0,0 6 0,0-1 41,-1 0 1,1-1 0,-1 1-1,-1-1 1,1 1 0,-1-1-1,0 0 1,0 0 0,-1 0-1,0 0 1,0 0-1,-1 0 1,1-1 0,-1 1-1,0-1 1,-1 0 0,1 0-1,-7 4 1,7-5 37,-1-1-1,1 1 1,-1-1 0,0-1-1,0 1 1,0-1 0,0 1 0,0-1-1,0-1 1,0 1 0,-1-1 0,1 0-1,-1 0 1,1-1 0,-1 1 0,1-1-1,-1 0 1,1-1 0,-1 0-1,1 1 1,-1-2 0,-7-1 0,11 2-133,1 0 1,-1 0-1,0 0 1,0 0-1,0 0 1,0 0-1,1 0 1,-1-1-1,0 1 1,1-1-1,-1 1 1,1-1-1,0 1 1,-1-1 0,1 0-1,0 0 1,0 0-1,0 0 1,0 0-1,0-3 1,0 1-32,0 1 0,1-1 0,-1 0 0,1 1 0,0-1 1,0 0-1,1 0 0,-1 1 0,1-1 0,0 0 0,1-3 1,7-19-451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190 120 14211,'5'-1'211,"-1"-1"1,1 1-1,-1-1 1,1 0-1,-1 0 1,0 0-1,0-1 0,0 1 1,0-1-1,0 0 1,-1 0-1,4-4 0,0 0 73,-1 1 0,0-1-1,-1 0 1,0 0 0,7-14-1,-11 21-246,-1-1 0,1 0-1,-1 1 1,0-1-1,1 0 1,-1 0 0,0 0-1,0 1 1,1-1 0,-1 0-1,0 0 1,0 0-1,0 0 1,0 0 0,0 1-1,0-1 1,0 0 0,0 0-1,-1 0 1,1 0-1,0 1 1,0-1 0,-1 0-1,1 0 1,-1 0 0,1 1-1,0-1 1,-1 0-1,1 1 1,-1-1 0,0 0-1,1 1 1,-1-1-1,1 1 1,-1-1 0,0 1-1,0-1 1,1 1 0,-1-1-1,0 1 1,0 0-1,1-1 1,-1 1 0,0 0-1,0 0 1,0 0 0,0 0-1,1-1 1,-1 1-1,-2 1 1,-3-2 119,-1 1 0,0 0 1,0 0-1,-14 2 0,7 1-123,0 1 0,1 1 0,-1-1 0,1 2 0,0 0 0,0 1 0,1 0 0,0 1 0,0 0 0,-15 14 0,21-18-47,1 1 0,0 1-1,0-1 1,0 1-1,0 0 1,1 0 0,0 0-1,0 0 1,1 1-1,0-1 1,0 1 0,0 0-1,1 0 1,0 0-1,0 1 1,1-1 0,0 0-1,0 1 1,1-1-1,0 0 1,2 15 0,-1-17-47,0 0 0,1-1 0,0 1 0,0 0 1,0-1-1,0 1 0,1-1 0,0 1 0,0-1 1,0 0-1,0-1 0,1 1 0,0 0 1,0-1-1,-1 0 0,2 0 0,-1 0 0,9 4 1,-5-3-21,0-1 1,0 0-1,0 0 1,0-1-1,1 0 1,-1 0-1,1-1 1,-1 0-1,1-1 1,14 0-1,30-9-319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 14155,'-2'-2'220,"0"1"-1,-1-1 1,1 0 0,0 1-1,-1-1 1,1 1 0,-1-1-1,1 1 1,-1 0 0,1 0-1,-1 0 1,0 1 0,0-1 0,1 1-1,-7-1 1,-43 1 1282,52 0-1485,-8 0 34,1 1 0,-1 1-1,1-1 1,-1 1-1,1 0 1,0 1-1,0 0 1,0 0-1,0 0 1,1 1 0,-1 0-1,1 0 1,0 1-1,0-1 1,1 1-1,-1 1 1,1-1-1,0 1 1,0 0 0,1 0-1,0 0 1,0 1-1,1 0 1,-1-1-1,1 1 1,1 0 0,-1 1-1,1-1 1,1 0-1,-1 1 1,1-1-1,0 1 1,1 14-1,0-19-83,0 1 0,0-1 0,1 0 0,-1 0-1,1 0 1,0 0 0,0 0 0,0 0-1,0 0 1,0 0 0,1 0 0,-1-1 0,1 1-1,0 0 1,0-1 0,0 0 0,0 1-1,0-1 1,0 0 0,4 3 0,-3-3-67,1 0 1,-1-1 0,1 1-1,-1-1 1,1 0-1,0 0 1,-1 0 0,1 0-1,0-1 1,0 1 0,0-1-1,0 0 1,-1 0-1,1 0 1,0-1 0,6-1-1,3-1-276,0-2 0,0 1 0,-1-2 0,0 0 0,0 0 0,17-13 0,64-53-1729,-85 65 1943,68-64-1023,-28 24 1676,-57 57 298,0 0 0,1 0 1,0 1-1,-7 13 0,11-18-699,0 1-1,0 0 1,1 0 0,0 0-1,1 0 1,0 0-1,0 1 1,0-1 0,1 1-1,-1 14 1,2-21-87,0 1 0,0-1 0,0 1 0,1-1 0,-1 1 0,0-1 0,1 0 0,-1 1 0,1-1 0,0 0-1,-1 1 1,1-1 0,0 0 0,0 1 0,0-1 0,0 0 0,0 0 0,0 0 0,0 0 0,0 0 0,0 0 0,0 0 0,1 0 0,-1-1 0,0 1 0,0 0 0,1-1 0,-1 1 0,1-1 0,-1 1 0,1-1 0,-1 0 0,1 0 0,-1 0 0,0 0 0,1 0 0,-1 0 0,1 0 0,-1 0 0,1 0 0,-1-1 0,2 1 0,5-2-20,0 0 0,-1 0 0,1-1 0,-1 1 0,0-2 0,13-6 0,-2-3 19,-1-1 1,-1 0-1,0-1 0,-1-1 1,-1-1-1,0 0 0,22-36 1,-35 51 32,3-5 152,-5 9-16,-15 26 239,16-26-391,-3 5 71,1 0 0,0 0 0,0 0-1,1 0 1,-1 10 0,2-16-79,0 0 0,0 0-1,0 0 1,0 0 0,0 0 0,0 0 0,1 0 0,-1 1 0,0-1 0,1 0 0,-1 0 0,0 0-1,1 0 1,0-1 0,-1 1 0,1 0 0,-1 0 0,1 0 0,0 0 0,0-1 0,0 1-1,-1 0 1,1 0 0,0-1 0,0 1 0,0-1 0,0 1 0,0-1 0,0 1 0,0-1 0,0 0-1,0 0 1,0 1 0,0-1 0,0 0 0,0 0 0,1 0 0,-1 0 0,0 0 0,0 0 0,0 0-1,0 0 1,2-1 0,13-3-71,-1 0 0,1-1-1,-1 0 1,0-2 0,0 1 0,-1-2-1,17-11 1,-4 3-143,-7 4 20,-14 9 79,-1-1 0,1 1 0,0 0 0,0 0 0,0 1 0,9-3 0,-15 5 97,1 0 1,-1 0-1,0 0 1,0 0-1,0 0 0,0 0 1,1 0-1,-1 0 1,0 0-1,0 0 0,0 0 1,1 0-1,-1 0 1,0 0-1,0 0 1,0 0-1,0 0 0,1 0 1,-1 0-1,0 0 1,0 0-1,0 0 0,0 0 1,0 1-1,1-1 1,-1 0-1,0 0 1,0 0-1,0 0 0,0 0 1,0 0-1,0 1 1,0-1-1,0 0 0,0 0 1,1 0-1,-1 0 1,0 1-1,0-1 1,0 0-1,0 0 0,0 0 1,0 0-1,0 1 1,0-1-1,-3 13-50,-12 17 229,13-26-152,-3 6 36,1-4 4,1 0-1,-1 0 0,1 1 0,1 0 0,-1 0 1,1 0-1,0 0 0,1 0 0,-1 0 0,2 0 0,-1 10 1,1-16-52,0 0 1,0 0 0,0 0 0,0 0 0,1 0-1,-1 0 1,0 0 0,1 0 0,-1 0-1,1 0 1,-1 0 0,1 0 0,0 0 0,-1 0-1,1 0 1,0-1 0,-1 1 0,1 0-1,0 0 1,0-1 0,0 1 0,0 0 0,1 0-1,0 0-31,0-1 0,1 1 0,-1-1 1,0 0-1,0 1 0,0-1 0,1 0 0,-1 0 0,0 0 0,0-1 0,3 0 0,5-1-233,1-1 1,-1-1-1,17-8 1,43-26-291,-34 16 172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15971,'-8'3'409,"0"0"-1,0 1 0,0 0 1,1 0-1,-1 1 0,1-1 1,0 2-1,0-1 0,1 1 1,-11 12-1,17-18-399,-1 1 1,0 0-1,1 0 1,-1-1-1,1 1 0,0 0 1,-1 0-1,1-1 1,0 1-1,-1 0 0,1 0 1,0 0-1,0 0 1,0 0-1,0-1 0,0 1 1,0 0-1,0 0 0,0 0 1,0 0-1,0 0 1,0-1-1,0 1 0,1 0 1,-1 1-1,1 0-25,0-1 0,1 0 0,-1 0 0,0 0-1,0 1 1,0-1 0,1-1 0,-1 1 0,1 0 0,-1 0 0,0 0-1,1-1 1,1 1 0,7 2-190,1 0 1,-1-1-1,16 2 1,-19-3 125,29 2-417,-21-2 268,1 1-1,0 0 1,-1 1-1,1 1 1,-1 0-1,24 10 1,-37-13 251,-1 0 1,1 0 0,-1 0 0,1-1-1,-1 1 1,1 1 0,-1-1-1,1 0 1,-1 0 0,0 0 0,0 1-1,0-1 1,0 1 0,0-1-1,0 1 1,0-1 0,0 1-1,0 0 1,-1-1 0,1 1 0,-1 0-1,1-1 1,-1 1 0,0 0-1,1 0 1,-1-1 0,0 1 0,0 0-1,0 0 1,-1 0 0,1-1-1,0 1 1,-1 0 0,1 0 0,-1-1-1,0 1 1,1 0 0,-1-1-1,0 1 1,0-1 0,0 1-1,-2 2 1,-4 4 280,1 0 0,-2 0-1,1 0 1,-1-1 0,-15 11-1,-33 18 1035,52-34-1290,-1 1 0,0-1-1,0 0 1,1 0-1,-2-1 1,1 0 0,0 1-1,0-2 1,0 1-1,-6 0 1,9-1-42,1 0 1,0-1-1,0 1 0,0 0 1,0-1-1,0 1 0,0 0 0,0-1 1,0 1-1,0-1 0,0 1 1,0-1-1,1 0 0,-1 1 0,0-1 1,0 0-1,0 0 0,1 1 1,-1-1-1,0 0 0,1 0 0,-1 0 1,1 0-1,-1 0 0,1 0 1,0 0-1,-1 0 0,1 0 1,0 0-1,-1-2 0,1-20-98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1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18204,'-7'14'1288,"0"9"-1008,0 7-88,-2 8 136,3 6-16,-1 5 0,4 4 9,0 0-113,2 0-64,1-4-80,0-5-24,1-5-136,-1-8-168,3-12-297,-3-18-159,0-6 536,0-17-136,-4-11-104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13835,'-12'20'421,"0"1"0,1 1 1,2 0-1,0 0 0,1 1 0,-8 38 0,10-27-83,1 0 1,2 1-1,2 66 0,1-93-253,1 1-1,0-1 1,0 1 0,1-1 0,0 1-1,1-1 1,0 0 0,0 0 0,6 10-1,-8-15-47,1-1 0,0 0-1,0 0 1,0 0-1,0 0 1,0 0-1,0 0 1,0 0-1,0-1 1,1 1 0,-1-1-1,1 1 1,-1-1-1,1 0 1,-1 0-1,1 0 1,0-1-1,0 1 1,-1 0-1,1-1 1,0 0 0,0 0-1,-1 0 1,1 0-1,0 0 1,0 0-1,0-1 1,-1 0-1,1 1 1,0-1 0,-1 0-1,5-2 1,5-2 76,0-1 1,0-1 0,-1 0 0,0 0-1,0-1 1,11-11 0,59-62 484,-63 62-491,-8 8-63,19-16 11,-29 27-55,0 0 0,0 0 0,0 0 0,0 0 0,1 0 0,-1-1 0,0 1 0,0 0 0,0 0 0,0 0 0,0 0 0,0 0 0,1 0 0,-1 0 0,0 0 0,0 0 0,0 0 0,0 0 0,0 0 0,1 0 0,-1 0 0,0 0 0,0 0 0,0 0 0,0 0 0,1 0 0,-1 0 0,0 0 0,0 0 0,0 0 0,0 0 0,0 0 0,0 0 0,1 0 0,-1 1 0,0-1 0,0 0 0,0 0 0,0 0 0,0 0 0,0 0 0,0 0 0,0 0 0,1 1 0,-1-1 0,1 10-3,-6 19-10,4-23 5,0 2-3,-1 1 0,0 0-1,1 1 1,1-1 0,-1 0 0,1 0 0,2 11 0,-2-19 12,1 1 1,-1 0 0,1-1-1,-1 1 1,1 0-1,0-1 1,0 1 0,0-1-1,0 1 1,0-1-1,0 1 1,0-1 0,0 0-1,0 0 1,3 2-1,-2-1 7,0-1-1,1 0 1,-1 0 0,0-1-1,0 1 1,1 0-1,-1-1 1,1 0-1,-1 1 1,0-1-1,1 0 1,-1 0-1,1 0 1,3-1-1,5-1 25,1 0-1,-1-1 0,0-1 0,0 0 0,16-7 1,54-35 89,-16 10-123,-61 34-15,-1 0 0,1 0 0,1 1 0,-1-1-1,0 1 1,6-1 0,-9 2 12,0 0-1,0 0 1,0 0-1,-1 0 0,1 0 1,0 0-1,0 0 1,0 0-1,-1 1 1,1-1-1,0 0 0,0 0 1,-1 1-1,1-1 1,0 0-1,0 1 1,-1-1-1,1 1 0,0-1 1,-1 1-1,1-1 1,-1 1-1,1 0 0,-1-1 1,1 1-1,-1 0 1,1-1-1,-1 1 1,0 0-1,1 0 0,-1-1 1,0 1-1,1 0 1,-1 0-1,0-1 1,0 1-1,0 0 0,0 0 1,0 1-1,0 13-70,2 19-5,-2-33 87,0 0 0,1 0 0,-1 0 0,0 0 0,1-1 0,-1 1 0,1 0 0,-1 0 0,0 0 0,1-1 0,0 1 0,-1 0 0,1-1 0,-1 1 0,1 0 0,0-1 0,0 1 0,-1-1 0,1 1 0,0-1 0,0 1 0,0-1 0,-1 0 0,1 1 0,0-1 0,0 0 0,0 0 0,0 1 0,0-1 0,0 0 0,1 0 0,3-1 34,1 1-1,0-1 1,-1-1-1,1 1 1,-1-1-1,1 1 1,7-5-1,40-23 153,-24 12-92,4-1 13,-11 6-67,0 0 1,1 1 0,0 1 0,27-7 0,-48 16-53,1 0 0,-1 1 1,1 0-1,-1-1 0,0 1 1,1 0-1,-1 0 0,1 0 0,-1 1 1,0-1-1,1 1 0,-1-1 0,0 1 1,3 1-1,-4-2-6,1 1 1,-1 0-1,0 0 0,0 0 0,0 0 1,0 0-1,0 0 0,0 0 1,0 0-1,0 0 0,0 1 1,-1-1-1,1 0 0,0 0 0,-1 1 1,1-1-1,0 3 0,-1 1-109,1 0 0,-1 0 0,0 0 0,0 0 0,-1 0 0,1 0 0,-1 0 0,0 0 0,-1 0 0,1 0 0,-4 8 0,5-12 134,-1-1-1,1 1 0,0 0 0,-1 0 1,1 0-1,-1 0 0,1-1 0,-1 1 1,1 0-1,-1 0 0,0-1 0,1 1 1,-1 0-1,0-1 0,1 1 0,-1-1 1,0 1-1,0-1 0,0 1 0,0-1 0,1 0 1,-1 1-1,0-1 0,0 0 0,0 0 1,0 1-1,0-1 0,0 0 0,0 0 1,0 0-1,0 0 0,1 0 0,-1 0 1,0-1-1,0 1 0,0 0 0,0 0 0,0-1 1,-1 0-1,-16-7-165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18556,'29'-19'738,"0"2"0,2 1 0,0 2 0,41-14 0,-24 13-295,1 2-1,61-8 1,-99 20-409,0-1 0,0 2 0,0-1 0,1 2 0,20 2 0,-30-3-34,0 1 0,0-1 0,0 0 0,0 1 0,0 0 0,0 0 0,0-1 0,0 1 0,0 0 0,0 0 0,-1 1 0,1-1 0,0 0 0,-1 1-1,1-1 1,-1 1 0,1-1 0,-1 1 0,0 0 0,0-1 0,0 1 0,0 0 0,0 0 0,0 0 0,0 0 0,-1 0 0,1 0 0,-1 0 0,1 0-1,-1 0 1,0 0 0,0 0 0,0 0 0,0 0 0,0 0 0,0 0 0,0 0 0,-1 0 0,-1 4 0,-1 6 7,-1 0 0,-1-1 0,0 0 0,-1 0 0,0 0 1,0-1-1,-12 15 0,-61 63 218,39-49-71,20-22-11,-26 32 1,45-48-142,0 0 0,0 0 0,0 0 0,1 0 0,-1 0 0,0 0 0,1 0 0,-1 0 0,1 1 1,-1-1-1,1 0 0,-1 0 0,1 0 0,0 1 0,0-1 0,0 0 0,0 0 0,-1 1 0,2-1 1,-1 0-1,0 0 0,0 1 0,0-1 0,0 0 0,1 0 0,-1 1 0,1-1 0,-1 0 1,1 0-1,-1 0 0,1 0 0,0 0 0,-1 0 0,1 0 0,0 0 0,0 0 0,0 0 0,0 0 1,0 0-1,0-1 0,0 1 0,0 0 0,2 0 0,7 4-28,0 0-1,0-1 1,1 0-1,13 3 1,-4-1-69,-6-2 56,1 1-387,0 0-1,0 0 0,-1 2 0,0-1 1,0 2-1,-1 0 0,16 12 0,-16-7-240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17732,'9'-15'1752,"1"12"-1208,-11 6-232,-2 17 825,1 4-193,1 8-464,1-1-176,1 5-328,4-2-104,-1-8-304,3-4-216,2-12-425,-4-10 809,-5-6-168,-4-8-208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16852,'4'0'1280,"3"4"-1048,1 5-80,7 4 320,4 1-384,11 3-600,3-4 456,7-3-112,-1-4-96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13963,'0'7'473,"-1"1"0,0-1 1,0 0-1,0 0 0,-1 1 0,0-1 1,-1 0-1,1-1 0,-1 1 0,-1 0 1,-7 11-1,-10 24 1628,88-30-2858,-52-8 536,-1 1 1,25 11-1,-34-13 165,1 0 1,-1 1-1,1-1 0,-1 1 0,0 0 1,0 1-1,-1-1 0,1 1 1,4 6-1,-8-10 68,0 0-1,-1 0 1,1 1 0,0-1 0,-1 0-1,1 1 1,-1-1 0,1 1 0,-1-1-1,1 1 1,-1-1 0,0 1 0,0-1-1,0 1 1,0-1 0,0 1 0,0-1-1,0 1 1,0-1 0,-1 1 0,0 1 0,0 0 47,-1-1 1,1 1-1,0-1 1,-1 0-1,0 0 1,0 0-1,0 0 1,0 0-1,0 0 1,0 0 0,-3 1-1,-2 2 175,-1 0 1,0-1-1,-1 0 0,1-1 0,-1 0 0,-11 3 0,16-6-169,1 1-81,-1 0 0,1 0 1,0 0-1,-1-1 0,1 0 0,-1 0 0,1 0 1,-1 0-1,-4-1 0,8-1-41,7-3-111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16636,'9'-14'1064,"-8"11"-928,1 0 0,-1 0 0,1 0 0,0 1-1,0-1 1,1 0 0,-1 1 0,1-1 0,-1 1 0,1 0 0,5-4 0,-8 6-89,1 1 1,0-1 0,-1 0 0,1 0-1,-1 0 1,1 0 0,0 1-1,-1-1 1,1 0 0,-1 1-1,1-1 1,-1 0 0,1 1-1,-1-1 1,1 1 0,-1-1-1,1 0 1,-1 1 0,0-1 0,1 1-1,-1 0 1,0-1 0,1 1-1,-1-1 1,0 1 0,0-1-1,1 1 1,-1 0 0,0-1-1,0 1 1,0 0 0,0-1-1,0 2 1,5 28 423,-5-26-368,5 48 269,15 99 236,-19-148-589,-1-1 0,1 1-1,0 0 1,-1-1 0,1 1 0,1-1-1,-1 1 1,0-1 0,0 0 0,1 1-1,0-1 1,-1 0 0,1 0 0,2 2-1,-3-3-11,0-1 0,1 1-1,-1-1 1,0 1 0,0-1-1,1 0 1,-1 1 0,0-1-1,1 0 1,-1 0 0,0 0-1,1 0 1,-1 0 0,0 0-1,1 0 1,-1-1 0,0 1 0,1 0-1,-1-1 1,0 1 0,0-1-1,1 0 1,-1 1 0,0-1-1,0 0 1,0 0 0,0 1-1,0-1 1,2-2 0,41-42-74,-37 36-8,0 1-1,0 0 1,1 1-1,0 0 1,1 0-1,15-10 1,-24 17 66,1 0 1,-1 0 0,1-1-1,-1 1 1,1 0 0,-1 0-1,1 0 1,-1-1-1,1 1 1,-1 0 0,1 0-1,-1 0 1,1 0 0,-1 0-1,1 0 1,-1 0-1,1 0 1,-1 0 0,1 0-1,-1 0 1,1 1-1,-1-1 1,0 0 0,1 0-1,-1 0 1,1 1 0,-1-1-1,1 0 1,-1 0-1,0 1 1,1-1 0,-1 0-1,1 1 1,-1-1 0,0 1-1,1-1 1,-1 0-1,0 1 1,0-1 0,1 1-1,-1-1 1,0 1 0,0-1-1,0 1 1,0-1-1,0 1 1,1 0 0,0 23-170,-1-23 171,-9 64-230,6-45-63,-2 32-1,5-52 281,0 0 0,0 0 0,0 0 0,0-1-1,1 1 1,-1 0 0,0 0 0,0 0 0,0 0-1,1 0 1,-1 0 0,0 0 0,0 0-1,0 0 1,1 0 0,-1-1 0,0 1 0,0 0-1,0 0 1,1 0 0,-1 0 0,0 1-1,0-1 1,1 0 0,-1 0 0,0 0 0,0 0-1,0 0 1,1 0 0,-1 0 0,0 0 0,0 0-1,0 0 1,1 1 0,-1-1 0,0 0-1,0 0 1,0 0 0,0 0 0,0 0 0,1 1-1,-1-1 1,0 0 0,0 0 0,0 0-1,0 1 1,0-1 0,0 0 0,0 0 0,0 0-1,0 1 1,0-1 0,0 0 0,0 0-1,0 0 1,0 1 0,0-1 0,0 0 0,0 0-1,0 1 1,0-1 0,11-16-284,-2-13-48,2-10-127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110 180 13875,'3'0'258,"1"-1"1,0 1-1,-1-1 1,1 0-1,0 0 1,-1 0-1,1-1 1,-1 1-1,0-1 1,1 0-1,5-4 1,32-30 1372,-25 21-958,-7 8-480,-1 0-24,-1 1 1,1-1-1,-1 0 0,-1-1 1,1 1-1,-1-1 0,0-1 1,6-12-1,-12 21-153,0-1 1,0 0-1,1 1 1,-1-1-1,0 0 0,0 0 1,0 1-1,0-1 1,0 0-1,0 1 1,0-1-1,0 0 0,0 0 1,-1 1-1,1-1 1,0 0-1,0 1 1,0-1-1,-1 0 0,1 1 1,-1-1-1,1 0 1,0 1-1,-1-1 0,1 1 1,-1-1-1,1 1 1,-1-1-1,1 1 1,-1-1-1,0 1 0,1 0 1,-1-1-1,0 1 1,1 0-1,-1-1 1,0 1-1,1 0 0,-1 0 1,0 0-1,1-1 1,-1 1-1,0 0 1,0 0-1,-1 0 0,-4 0 60,-1-1-1,0 1 0,1 0 0,-8 2 0,1 0-32,-1 1 0,1 0 0,0 1 0,0 1 0,0 0-1,1 1 1,0 0 0,0 0 0,-11 10 0,15-11-57,0 0 0,1 1 0,0 1-1,0-1 1,0 1 0,1 0 0,0 1 0,0-1-1,1 1 1,0 0 0,1 1 0,0-1 0,-6 17-1,9-22-30,0 1-1,0-1 1,0 0-1,1 1 0,0-1 1,-1 0-1,1 1 0,1-1 1,-1 0-1,0 1 0,1-1 1,-1 0-1,1 0 0,0 1 1,0-1-1,1 0 1,-1 0-1,1 0 0,-1 0 1,1 0-1,0 0 0,0-1 1,0 1-1,0-1 0,1 1 1,-1-1-1,1 0 1,-1 0-1,1 0 0,0 0 1,0 0-1,3 1 0,0 0-46,1-1-1,-1 0 1,1 0-1,-1-1 0,1 1 1,0-2-1,0 1 1,-1-1-1,1 0 1,0 0-1,0 0 0,0-1 1,-1 0-1,1-1 1,7-2-1,35-18-435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16932,'-14'6'1294,"3"-2"-836,1 1-1,0-1 1,0 2 0,1-1-1,-1 1 1,1 1 0,-12 11-1,21-18-461,0 0 0,0 0 0,0 0-1,0 0 1,0 1 0,-1-1 0,1 0 0,0 0-1,0 0 1,0 1 0,0-1 0,0 0 0,0 0-1,0 0 1,0 1 0,0-1 0,0 0 0,0 0-1,0 0 1,0 1 0,0-1 0,0 0-1,1 0 1,-1 0 0,0 1 0,0-1 0,0 0-1,0 0 1,0 0 0,0 0 0,0 1 0,1-1-1,-1 0 1,0 0 0,0 0 0,0 0-1,0 0 1,1 0 0,-1 1 0,0-1 0,0 0-1,0 0 1,0 0 0,1 0 0,-1 0 0,0 0-1,0 0 1,0 0 0,1 0 0,-1 0-1,0 0 1,0 0 0,0 0 0,1 0 0,-1 0-1,0 0 1,0 0 0,0 0 0,1 0 0,-1 0-1,0 0 1,0-1 0,0 1 0,1 0 0,14-1-505,10-7-494,-16 5 648,-1 1-1,1 0 0,-1 0 1,16-1-1,-23 3 314,1 0 0,0 0 0,0 0 0,0 0 0,-1 1 0,1-1 0,0 1 0,0-1 1,-1 1-1,1-1 0,0 1 0,-1 0 0,1 0 0,-1 0 0,1 0 0,-1 0 0,1 0 0,-1 0 0,0 0 0,0 1 0,1-1 0,-1 1 0,0-1 0,0 1 0,0-1 1,-1 1-1,1-1 0,1 3 0,2 8-7,-1 0 0,0 1 0,0 0 0,0 23 0,-1 57 169,-2-62-38,0 17 90,2-18 76,-2 0 1,-2 0-1,0 0 0,-12 54 1,14-83-232,-1 0 0,1 0 1,0 0-1,0 0 0,-1 0 0,1 0 1,0 0-1,-1-1 0,1 1 1,-1 0-1,1 0 0,-1 0 1,0-1-1,1 1 0,-1 0 0,0-1 1,1 1-1,-1 0 0,0-1 1,0 1-1,1-1 0,-1 1 1,0-1-1,0 0 0,0 1 1,0-1-1,-1 0 0,0 0 8,1 0 0,-1 0 0,0-1 0,0 1 0,1 0 0,-1-1 0,1 0 0,-1 1 0,0-1 0,1 0 0,-1 0 0,1 0 0,-3-2 0,-3-3 38,0-1 0,0 0-1,0-1 1,-5-7 0,7 8-85,1 1 1,0 0-1,0-1 1,0 0-1,1 0 1,0 0-1,0 0 1,1 0-1,0-1 1,0 1-1,1-1 1,0 1-1,0-1 1,1 0-1,0 1 1,0-1-1,1 0 1,0 1-1,0-1 1,1 1-1,0-1 1,0 1-1,1 0 1,3-8-1,13-23-159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112 125 16243,'14'-14'1569,"-14"14"-1548,0 0 0,0 0 0,0 0 0,0 0 0,0 0 0,0 0 0,0-1 0,0 1 0,0 0 0,0 0 0,0 0 0,1 0 0,-1 0 0,0 0 0,0 0 0,0-1 0,0 1 0,0 0 0,0 0 0,0 0 0,0 0 0,0 0 0,0 0 0,0 0 0,0-1 0,-1 1 0,1 0 0,0 0 0,0 0 0,0 0 0,0 0 0,0 0 0,0 0 1,0 0-1,0-1 0,0 1 0,0 0 0,0 0 0,0 0 0,0 0 0,-1 0 0,1 0 0,0 0 0,0 0 0,0 0 0,0 0 0,0 0 0,0 0 0,0 0 0,-1 0 0,1 0 0,0-1 0,0 1 0,0 0 0,0 0 0,0 0 0,0 0 0,-1 1 0,-1-1 132,-1 1 1,0-1-1,0 1 0,1 0 0,-1 0 0,1 1 1,-1-1-1,1 0 0,-5 4 0,-2 1-88,1 1 0,0 0 0,1 0 0,-1 0 0,2 1 0,-1 0 0,1 0 0,0 1 0,0 0 0,1 0 0,1 0 0,-6 14 0,10-21-72,-1-1-1,1 0 1,0 1 0,-1-1 0,1 0 0,0 1 0,0-1 0,0 1 0,0-1 0,0 0 0,0 1 0,0-1 0,1 0 0,-1 1 0,0-1-1,1 0 1,-1 1 0,1-1 0,1 2 0,-2-2-3,1-1 0,0 1 0,0 0 0,0-1 0,-1 1 0,1-1 0,0 0 0,0 1 0,0-1 0,0 0 0,0 0 0,0 1 0,0-1 0,0 0 0,0 0 0,0 0 0,0 0 0,0 0 0,0 0 0,1-1 0,3 0-39,1 0-1,-1-1 1,0 0-1,-1 0 0,1 0 1,0-1-1,-1 1 1,7-6-1,4-5-221,-1-1 0,-1-1 0,0 0 0,-1-1 0,-1 0 0,0 0-1,-1-1 1,-1-1 0,0 0 0,10-36 0,-18 49-353,-4 8 435,-4 7 107,4 0 116,0 0 0,0 0 0,1 1 0,0-1 0,1 0 0,0 1 0,1 18 0,0-27-19,1 1 1,-1-1-1,1 0 0,-1 1 1,1-1-1,0 0 0,0 0 1,0 0-1,0 1 0,0-1 1,0 0-1,0 0 0,1-1 1,-1 1-1,1 0 0,2 2 1,-2-3-26,0 0 1,1 0 0,-1 0 0,0 0-1,1 0 1,-1 0 0,1-1-1,-1 1 1,1-1 0,-1 0 0,1 0-1,-1 0 1,1 0 0,-1 0-1,0 0 1,1-1 0,-1 1 0,1-1-1,2-1 1,4-1 151,0 0-1,1-1 1,-2 0 0,1 0-1,0-1 1,-1 0 0,0-1-1,10-8 1,-5 2-34,-1 0 0,-1-1-1,0 0 1,10-15 0,18-32 149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14499,'-18'40'1111,"2"1"0,2 1 0,-14 64 0,26-93-1178,0 1 0,0 0 0,2 0 0,0 0 0,0 0 0,1 0 0,1 0 0,0 0 0,1 0 0,1-1 0,0 1 0,1-1 0,0 0 0,14 24 1,-19-37 83,0 0 1,1 0 0,-1 0 0,0 0 0,0-1 0,1 1 0,-1 0-1,0 0 1,0 0 0,0-1 0,1 1 0,-1 0 0,0 0 0,0-1 0,0 1-1,0 0 1,0 0 0,0-1 0,1 1 0,-1 0 0,0 0 0,0-1-1,0 1 1,0 0 0,0-1 0,0 1 0,0 0 0,0 0 0,0-1 0,0 1-1,-1 0 1,1-1 0,0 1 0,0 0 0,0 0 0,0-1 0,0-16 235,-21-116 529,24 134-813,0 0 0,-1 0 0,1 1 0,0 0 0,-1-1 0,1 1 0,-1 0 0,4 4 1,15 9-84,-13-9 75,1 0 1,0-2-1,0 1 0,0-1 1,1 0-1,0-1 0,0 0 1,-1 0-1,16 1 0,-21-4 16,0 0-1,0 0 0,0 0 0,1-1 0,-1 1 0,0-1 0,0 0 0,0 0 1,0 0-1,0-1 0,0 0 0,0 1 0,0-1 0,-1-1 0,1 1 1,-1 0-1,1-1 0,-1 0 0,0 0 0,0 0 0,0 0 0,-1 0 0,1 0 1,-1-1-1,3-3 0,-4 4-9,0 1 0,0 0 0,0-1 0,0 1 0,0-1 1,0 1-1,-1-1 0,1 0 0,-1 1 0,1-4 0,-1 6 31,0 0-1,0 0 0,0-1 1,0 1-1,0 0 1,0 0-1,0 0 1,0 0-1,0 0 0,0-1 1,0 1-1,0 0 1,0 0-1,0 0 0,-1 0 1,1 0-1,0-1 1,0 1-1,0 0 0,0 0 1,0 0-1,0 0 1,0 0-1,0 0 0,0-1 1,-1 1-1,1 0 1,0 0-1,0 0 1,0 0-1,0 0 0,0 0 1,-1 0-1,1 0 1,0 0-1,0 0 0,0 0 1,0 0-1,0 0 1,-1 0-1,1 0 0,0 0 1,0 0-1,0 0 1,0 0-1,-1 0 1,1 0-1,0 0 0,-13 13 100,11-10-62,0 0 0,0 0 0,1 1 1,-1-1-1,1 0 0,-1 1 0,1-1 1,0 1-1,1 0 0,-1-1 0,1 1 0,-1 6 1,1-8-23,0-1 0,1 1 0,-1-1 0,0 1 0,0-1 0,1 1 0,-1-1 0,1 1 0,0-1 0,-1 0 0,1 1 0,0-1 0,0 0 0,0 1 0,-1-1 0,1 0 0,1 0 0,-1 0 0,0 0 0,0 0 0,0 0 0,1 0 0,-1 0 0,0-1 0,1 1 0,-1 0 0,0-1 0,1 1 0,-1-1 0,1 1 0,-1-1 0,3 0 0,7 2-74,0-2 0,0 0 1,0 0-1,-1-1 1,1 0-1,0-1 0,16-4 1,73-31-1281,-72 25 326,47-13 0,-74 25 1021,-1-1-1,0 1 1,1 0-1,-1 0 1,0 0-1,1 0 1,-1 0-1,0 0 1,1 0-1,-1 0 1,1 0-1,-1 0 0,0 0 1,1 0-1,-1 0 1,0 0-1,1 0 1,-1 0-1,0 0 1,1 0-1,-1 0 1,0 0-1,1 1 1,-1-1-1,0 0 1,1 0-1,-1 0 1,0 1-1,0-1 1,1 0-1,-1 0 1,0 1-1,0-1 1,1 0-1,-1 1 1,0-1-1,0 0 1,0 1-1,0-1 1,0 0-1,1 1 0,-1-1 1,0 0-1,0 1 1,0-1-1,0 0 1,0 1-1,0-1 1,0 0-1,0 1 1,0-1-1,0 0 1,0 1-1,0-1 1,-1 0-1,1 1 1,0-1-1,0 0 1,0 1-1,-1 0 1,-11 26 1190,8-19-761,4-7-387,-1-1-1,1 1 1,0 0 0,-1-1 0,1 1 0,0 0-1,0 0 1,0-1 0,-1 1 0,1 0-1,0-1 1,0 1 0,0 0 0,0 0 0,0-1-1,1 1 1,-1 0 0,0 0 0,0-1-1,0 1 1,1 0 0,-1-1 0,0 1 0,1 0-1,-1-1 1,0 1 0,1 0 0,-1-1-1,2 2 1,-1-2-10,0 1 0,1-1 0,-1 1 0,0-1 0,1 0 0,-1 1 0,1-1 0,-1 0 0,0 0 0,1 0 0,-1 0 0,1 0 0,-1 0 0,2-1 0,8-1-48,0-1-1,19-8 0,-29 10 7,56-25-566,-34 14-34,41-13 0,-64 25 616,0-1 0,0 1 0,1 0 0,-1 0-1,0 0 1,1 0 0,-1 0 0,0 0 0,0 0-1,1 0 1,-1 0 0,0 0 0,1 0 0,-1 0-1,0 0 1,0 0 0,1 0 0,-1 0 0,0 0-1,1 1 1,-1-1 0,0 0 0,0 0 0,1 0-1,-1 0 1,0 1 0,0-1 0,0 0 0,1 0-1,-1 0 1,0 1 0,0-1 0,0 0 0,0 0-1,1 1 1,-1-1 0,0 0 0,0 0 0,0 1-1,0-1 1,0 0 0,0 1 0,0-1-11,0 0 0,0 1 0,0-1 1,1 0-1,-1 0 0,0 1 0,0-1 0,0 0 0,0 0 1,0 1-1,0-1 0,1 0 0,-1 0 0,0 0 0,0 1 1,0-1-1,0 0 0,1 0 0,-1 0 0,0 0 0,0 1 1,0-1-1,1 0 0,-1 0 0,0 0 0,0 0 0,1 0 1,-1 0-1,0 0 0,0 0 0,1 0 0,-1 0 0,0 0 1,0 0-1,1 0 0,-1 0 0,0 0 0,0 0 1,1 0-1,-1 0 0,0 0 0,0 0 0,1 0 0,-1 0 1,0 0-1,0-1 0,1 1 0,-1 0 0,0 0 0,0 0 1,0 0-1,1 0 0,-1-1 0,3-1-68,1-1-1,-1 1 1,0-1-1,0 0 1,0 0 0,3-5-1,3-3-47,9-9-103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17164,'-5'7'4921,"12"-12"-4353,3-5-640,4-3 216,1-2-192,2 0-256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18620,'1'-4'1728,"-1"-1"-1440,-1 0-488,-2 2 552,3-4-192,0 1-160,0-1-264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5:2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47 225 16708,'-1'1'114,"0"0"0,0 0 0,1 0 0,-1 0 1,0 0-1,0 0 0,1 0 0,-1 0 0,0 0 1,1 0-1,-1 0 0,1 0 0,0 0 0,-1 0 1,1 1-1,0-1 0,0 0 0,-1 0 0,1 3 1,1-4-44,-1 1 0,1-1 0,-1 1 0,0-1 0,1 1 0,-1-1 0,1 1 0,0-1 0,-1 1 0,1-1 0,-1 0 0,1 1 0,0-1 0,-1 0 0,1 0 0,-1 1 0,1-1 0,0 0 0,-1 0 0,1 0 0,0 0 0,0 0 0,-1 0 0,2 0 0,5 0 139,0 0-1,0-1 1,0 0 0,1 0-1,8-3 1,3-3-133,-1 0 1,0-1 0,0 0-1,22-16 1,-30 18-69,-1-1 1,0 0-1,0 0 0,0-1 1,-1 0-1,-1-1 0,1 0 0,10-17 1,-16 22-10,0 1 1,-1-1-1,1 0 0,-1 1 1,0-1-1,0 0 1,0 0-1,-1 0 0,1 0 1,-1 0-1,0 0 0,0 0 1,-2-7-1,2 9-1,-1-1 0,1 1 0,-1 0 0,0-1 0,0 1 0,0 0 0,0 0 0,-1 0 0,1 0 0,0 0 0,-1 0 0,0 0 0,1 1 0,-1-1 0,0 0 0,0 1 0,0-1 0,0 1 0,0 0 0,0 0 0,0 0 0,0 0 0,-5-1 0,1 0-3,0 1-1,0 1 1,0-1 0,0 1-1,0 0 1,0 1 0,0-1-1,0 1 1,0 1 0,0-1-1,0 1 1,0 0 0,-9 4-1,1 1 33,1 0 0,0 1-1,0 0 1,-16 14-1,18-13 18,1 1 0,1 0-1,-1 0 1,2 1-1,0 1 1,-13 21-1,18-27-16,0 1 0,0-1-1,0 0 1,1 1 0,0-1 0,0 1-1,1 0 1,0 0 0,0-1-1,0 1 1,1 0 0,0 0-1,1 0 1,-1 0 0,4 11-1,-3-14-38,1 0 1,0 0-1,1 0 0,-1-1 0,1 1 0,0-1 0,-1 1 1,1-1-1,1 0 0,-1 0 0,0 0 0,1-1 1,0 1-1,-1-1 0,1 0 0,0 0 0,0 0 0,0-1 1,0 1-1,9 1 0,4 1-391,0-1 1,0 0-1,34 0 1,76-9-1629,-98 5 1283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 13323,'75'-22'2372,"-42"13"-1794,0-2 0,0-1 0,50-26 0,-80 37-516,-1-1 0,0 1 0,1-1 0,-1 0 1,0 0-1,0 0 0,0 0 0,0 0 1,-1 0-1,4-5 0,-5 7-41,0-1-1,0 1 1,0-1-1,1 1 1,-1-1-1,0 1 1,0-1 0,0 1-1,0-1 1,0 1-1,0-1 1,0 1 0,0-1-1,0 0 1,0 1-1,0-1 1,0 1-1,-1-1 1,1 1 0,0-1-1,0 1 1,-1-1-1,0 0-1,0 0 0,1 0 0,-1 1 0,0-1-1,0 1 1,0-1 0,0 1 0,0-1 0,0 1 0,0-1-1,0 1 1,0 0 0,0-1 0,0 1 0,-2 0-1,-6-1 41,0 1-1,0 0 1,0 0-1,0 1 0,0 0 1,0 1-1,0 0 0,0 0 1,0 1-1,-12 6 1,6-2-23,0 0 0,1 2 1,0 0-1,-24 19 1,32-23-31,0 1 1,1 0-1,-1 0 1,1 0-1,0 0 1,1 1-1,0 0 1,0 0-1,0 0 1,1 1-1,0-1 1,0 1-1,1-1 1,-2 9-1,4-11-8,-1 0 0,1 0 0,0-1 0,0 1 0,1 0 1,-1 0-1,1 0 0,0-1 0,0 1 0,1 0 0,-1-1 0,1 1 0,0-1 0,0 1 0,1-1 0,-1 0 0,1 0 0,0 0 1,0-1-1,0 1 0,1 0 0,-1-1 0,1 0 0,5 4 0,-1-2-60,0 0 0,0-1 1,1 0-1,0 0 0,0-1 0,0 0 0,0 0 1,0-1-1,0 0 0,1-1 0,-1 0 0,1 0 0,-1-1 1,1-1-1,-1 1 0,1-1 0,-1-1 0,0 0 1,1 0-1,-1-1 0,0 0 0,12-7 0,18-14-195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53 14427,'2'-2'159,"-1"0"-1,0 1 1,0-1 0,0 0 0,0 0-1,0 0 1,0 0 0,0 0-1,-1 0 1,1 0 0,-1-1-1,1 1 1,-1-4 0,0 5-95,0 0 1,-1 0-1,1 0 1,0 0-1,-1 0 1,1 0-1,-1 0 1,1 0-1,-1 0 1,1 0-1,-1 1 1,0-1-1,1 0 1,-1 0-1,0 1 1,0-1-1,1 0 1,-1 1-1,0-1 1,0 1-1,0-1 1,0 1-1,0-1 1,0 1-1,0 0 1,0-1-1,0 1 1,0 0-1,0 0 1,0 0-1,0 0 1,-1 0-1,-9-1 88,0 1 0,0 1-1,0-1 1,0 2 0,0 0 0,0 0-1,1 1 1,-1 0 0,1 1-1,-15 7 1,12-5-157,0 1-1,0 1 1,0 0 0,1 1-1,1 0 1,-1 1-1,-12 14 1,22-21-28,0 0 0,-1 0-1,1 0 1,0 0 0,1 0 0,-1 0 0,0 1 0,1-1-1,-2 8 1,3-10 0,0 1-1,0-1 1,-1 0 0,1 1-1,1-1 1,-1 1-1,0-1 1,0 1 0,0-1-1,1 1 1,-1-1-1,1 0 1,-1 1 0,1-1-1,0 1 1,-1-1-1,1 0 1,0 0 0,0 0-1,0 1 1,0-1-1,0 0 1,0 0 0,0 0-1,0 0 1,0-1-1,3 2 1,9 5-237,0-1 0,1-1 0,0 0 0,0 0 0,26 3 0,-23-5 161,0 1 1,-1 1 0,24 10-1,-39-15 112,0 0 0,0 1 0,0-1 0,0 0 0,0 1 0,0-1 0,0 1 0,0-1 0,0 1 0,0 0 0,0-1 1,-1 1-1,1 0 0,0 0 0,0-1 0,-1 1 0,1 0 0,0 0 0,-1 0 0,1 0 0,-1 0 0,0 0 0,1 0 0,-1 0 0,0 0 0,1 0 0,-1 0 0,0 0 0,0 0 0,0 0 0,0 0 0,0 0 0,0 1 0,0-1 0,0 0 0,0 0 0,-1 0 0,1 0 0,0 0 0,-1 0 0,1 0 0,-1 0 0,1 0 0,-1 0 0,1 0 0,-1-1 0,0 1 0,1 0 0,-1 0 0,0 0 0,0-1 0,0 1 0,-1 1 0,-6 4 84,1 0 0,-1 0 0,-1-1 0,-12 7 0,0-2 78,0 0 1,0-2-1,-1-1 0,0 0 1,-38 5-1,46-12-437,17-2 274,-2 2-32,16-3-66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 15971,'-9'-1'177,"-1"0"0,1 1 0,-1 0 0,1 1 0,-1 0 0,1 0-1,-1 1 1,1 0 0,0 0 0,0 1 0,0 1 0,0 0 0,-10 5-1,13-5-158,0-1 0,0 1-1,1 0 1,0 1 0,0-1-1,0 1 1,0 0-1,1 0 1,-1 1 0,1-1-1,1 1 1,-1 0 0,1 0-1,0 0 1,0 1 0,1-1-1,0 1 1,0-1-1,-1 9 1,3-14-21,-1 1-1,1 0 1,-1-1 0,1 1-1,0 0 1,0-1-1,0 1 1,0 0 0,0-1-1,1 1 1,-1 0 0,0-1-1,1 1 1,-1 0-1,1-1 1,-1 1 0,1-1-1,0 1 1,0-1-1,0 1 1,0-1 0,0 1-1,0-1 1,0 0 0,0 0-1,0 0 1,1 0-1,-1 0 1,0 0 0,1 0-1,-1 0 1,1 0 0,-1 0-1,1-1 1,0 1-1,-1-1 1,1 1 0,0-1-1,-1 0 1,1 1 0,0-1-1,-1 0 1,1 0-1,0 0 1,-1 0 0,3-1-1,5 0-12,0 0 0,0-1 0,0 0 0,0-1 0,-1 0 0,1 0-1,-1-1 1,0 0 0,0 0 0,8-6 0,8-7 7,38-34-1,-51 42 35,-6 11 22,-9 19 31,2-12-77,0 1 14,-1 0 0,2 1-1,0-1 1,0 15 0,0-24-11,1 1 0,0-1 0,0 0 0,0 1 0,0-1 0,1 1 0,-1-1 0,0 1 0,1-1 0,-1 0 0,1 1 0,-1-1 0,1 0 0,0 1 0,-1-1 0,1 0 0,0 0 0,0 0 0,0 0 0,0 0 0,0 0 0,0 0 0,0 0 0,0 0 0,0 0 0,0 0 0,1-1 0,-1 1 0,0 0 0,1-1 1,-1 1-1,0-1 0,1 0 0,-1 1 0,1-1 0,-1 0 0,1 0 0,-1 0 0,0 0 0,3 0 0,4-1 17,0-1 1,0 0-1,0 0 1,0-1 0,-1 1-1,1-2 1,9-5-1,50-34 111,-37 22-72,-6 2-25,-21 15-34,1 1 0,0 0 0,0 0 0,0 0 0,0 1 0,0-1 0,1 1 0,-1 0 0,8-2 0,-11 4-2,-1-1 0,1 1 1,-1 0-1,1 0 0,0 1 0,-1-1 0,1 0 1,-1 0-1,1 0 0,-1 0 0,1 0 0,0 1 1,-1-1-1,1 0 0,-1 1 0,1-1 0,-1 0 0,1 1 1,-1-1-1,1 0 0,-1 1 0,0-1 0,1 1 1,-1-1-1,1 1 0,-1-1 0,0 1 0,0-1 0,1 1 1,-1-1-1,0 1 0,0 0 0,0-1 0,1 1 1,-1-1-1,0 1 0,0 0 0,0-1 0,0 1 1,0 0-1,-1 32-12,1-26 8,-5 64-12,5-71 20,0 1 1,0-1-1,0 1 0,0-1 0,0 1 0,0 0 1,0-1-1,0 1 0,0-1 0,0 1 0,0-1 1,0 1-1,1-1 0,-1 1 0,0 0 0,0-1 1,1 1-1,-1-1 0,0 0 0,0 1 0,1-1 1,-1 1-1,1-1 0,-1 1 0,0-1 1,1 0-1,-1 1 0,1-1 0,-1 0 0,1 0 1,-1 1-1,1-1 0,-1 0 0,1 0 0,-1 1 1,1-1-1,-1 0 0,1 0 0,0 0 0,-1 0 1,1 0-1,-1 0 0,1 0 0,-1 0 0,1 0 1,0 0-1,-1-1 0,1 1 0,-1 0 1,1 0-1,-1 0 0,2-1 0,25-17 95,4-9-15,-16 13-55,0 1 1,1 0-1,1 1 1,0 0-1,37-17 1,-52 28-32,-1 0-1,1 1 1,-1 0 0,1-1 0,0 1 0,-1 0 0,1-1 0,0 1 0,0 0 0,-1 0 0,1 1 0,0-1 0,-1 0 0,1 0 0,0 1 0,-1-1 0,1 1 0,-1 0 0,4 1 0,-3-1-1,0 1 0,0 0 0,0 0 0,0 0-1,0 0 1,-1 0 0,1 0 0,0 1 0,-1-1 0,0 0 0,2 4 0,1 6 6,0 0 0,-1 0 0,-1 0 1,2 17-1,-3-24 96,-1 0 1,0-1-1,0 1 1,-1 0-1,1 0 1,-1 0-1,0 0 0,0 0 1,0-1-1,-5 10 1,1-12 54,2-6 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9826,'-6'6'416,"2"-9"-296,3-6-80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 15011,'-6'5'1938,"21"-12"-1215,77-35 396,-65 28-858,1 1 1,36-11-1,-63 23-253,0 1 0,1-1 0,-1 1-1,0 0 1,0-1 0,1 1 0,-1 0 0,0 0 0,1-1 0,-1 1 0,0 0 0,1 0 0,-1 1 0,0-1-1,0 0 1,1 0 0,-1 1 0,0-1 0,0 0 0,1 1 0,-1 0 0,0-1 0,0 1 0,0 0 0,0-1-1,0 1 1,0 0 0,0 0 0,0 0 0,1 1 0,-1 1-4,0-1 1,0 1-1,0 0 1,-1 0-1,1 0 0,-1-1 1,0 1-1,0 0 1,0 0-1,0 0 0,0 0 1,-1-1-1,0 6 1,-5 13-78,0 0 0,-15 32 0,6-18-539,15-35 609,0 0 1,0 1-1,0-1 1,0 0-1,0 0 1,0 0-1,0 0 0,0 0 1,-1 0-1,1 0 1,0 0-1,0 1 1,0-1-1,0 0 1,0 0-1,0 0 1,0 0-1,0 0 0,0 0 1,0 0-1,0 1 1,0-1-1,0 0 1,0 0-1,0 0 1,0 0-1,1 0 1,-1 0-1,0 0 1,0 1-1,0-1 0,0 0 1,0 0-1,0 0 1,0 0-1,0 0 1,0 0-1,0 0 1,0 0-1,0 0 1,1 0-1,-1 0 1,0 1-1,0-1 0,0 0 1,0 0-1,0 0 1,0 0-1,0 0 1,1 0-1,-1 0 1,7-3-193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12851,'0'3'151,"-1"1"0,1-1 0,0 0 0,0 0 0,0 0 1,0 0-1,1 1 0,-1-1 0,1 0 0,0 0 0,0 0 0,0 0 1,0 0-1,0 0 0,1 0 0,-1-1 0,1 1 0,0 0 0,0-1 1,0 1-1,0-1 0,0 0 0,0 0 0,1 1 0,-1-1 0,1-1 1,0 1-1,-1 0 0,1-1 0,4 2 0,-1-1-56,0 0 1,1 0-1,-1 0 0,0-1 0,1 0 0,0-1 1,-1 1-1,1-1 0,-1 0 0,1-1 1,-1 0-1,1 0 0,10-3 0,-6 0-29,1-1 1,-1 0-1,0 0 0,0-1 0,10-8 0,-16 10-33,1-1-1,-1 1 1,0-1 0,0 1-1,0-2 1,-1 1 0,0 0-1,0-1 1,0 0 0,4-8 0,-7 12-25,-1 1 0,1 0 1,-1 0-1,1 0 0,-1 0 1,1 0-1,-1-1 0,0 1 1,1 0-1,-1 0 0,0-1 1,0 1-1,0 0 0,0 0 1,0-1-1,0 1 0,0 0 1,-1-1-1,1 1 1,0 0-1,-1 0 0,1 0 1,-1-1-1,1 1 0,-1 0 1,1 0-1,-1 0 0,0 0 1,0 0-1,0 0 0,1 0 1,-1 0-1,0 1 0,0-1 1,0 0-1,0 0 0,-1 1 1,1-1-1,0 0 1,0 1-1,0-1 0,0 1 1,-2-1-1,-2 0 12,1 1 1,-1-1 0,1 1-1,-1 0 1,0 0-1,1 0 1,-1 1-1,1-1 1,-1 1-1,-6 2 1,-1 2 1,0 0 0,1 1 0,0 0 0,1 1 0,-1 0 0,1 1 0,0 0 0,1 0 0,0 1 0,-12 15 0,15-17-12,0 1 0,1 0 1,0 0-1,0 1 0,0-1 0,1 1 0,1 0 0,0 0 1,0 1-1,0-1 0,1 1 0,1-1 0,-1 1 1,1 10-1,1-17-26,1 1 1,-1 0-1,1-1 1,-1 1-1,1-1 1,0 1-1,0-1 1,1 0-1,-1 1 1,1-1-1,-1 0 1,1 0 0,0 0-1,0 0 1,1 0-1,-1-1 1,0 1-1,1 0 1,0-1-1,-1 0 1,1 0-1,5 3 1,-4-3-12,1 0 0,0 0 0,-1 0 0,1-1 0,0 0 0,0 0 0,0 0 0,0-1 0,0 1 0,0-1 1,0 0-1,0-1 0,0 1 0,0-1 0,7-2 0,33-10-140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23 16428,'0'-1'70,"1"0"0,-1 0 0,-1 0 0,1 1 0,0-1 0,0 0 0,0 0 0,0 0 0,0 0 0,-1 0 0,1 1 1,0-1-1,-1 0 0,1 0 0,-1 1 0,1-1 0,-1 0 0,1 0 0,-1 1 0,1-1 0,-1 1 0,0-1 1,1 0-1,-1 1 0,0 0 0,-1-2 0,0 2 20,0-1-1,0 1 1,0 0-1,0-1 1,0 1 0,0 0-1,0 0 1,0 0-1,0 0 1,0 1 0,-2 0-1,-3 0 76,-1 2-1,1-1 0,0 1 1,1 0-1,-9 5 1,8-3-144,0 0 1,0 0-1,0 0 1,1 1-1,0 0 1,0 1-1,1-1 1,0 1-1,0 0 0,0 0 1,1 1-1,0-1 1,1 1-1,-1 0 1,2 0-1,-1 0 1,1 1-1,-2 14 1,4-21-23,0 0 0,0-1-1,0 1 1,0 0 0,0 0 0,1 0 0,-1 0 0,0 0 0,1 0-1,0 0 1,-1-1 0,1 1 0,0 0 0,0 0 0,0-1 0,0 1 0,0-1-1,1 1 1,-1-1 0,2 2 0,0-1-2,-1-1-1,0 0 1,1 1-1,-1-1 1,1 0-1,-1-1 1,1 1 0,-1 0-1,1-1 1,0 1-1,0-1 1,5 0-1,1-1-6,1 0-1,0-1 0,0 0 0,-1 0 0,1-1 1,16-7-1,5-7 2,0-1 1,52-42-1,-31 22-45,-40 33-25,-9 10 21,-9 17-2,5-20 55,-114 245-207,75-171 114,-42 114 0,81-189 108,1 0 0,-1 0 0,1 0 0,-1 0 0,1 0 0,0 0 0,0 0 0,0 0 0,0 0 0,-1 0 0,1 0 1,1 0-1,-1 1 0,0-1 0,0 0 0,0 0 0,0 0 0,1 1 0,0-2 12,-1 1 1,0-1-1,1 0 1,-1 1-1,1-1 1,-1 0-1,1 0 1,-1 1-1,1-1 1,-1 0-1,1 0 1,-1 0-1,1 0 1,-1 0-1,1 0 1,-1 0-1,1 0 1,-1 0-1,1 0 1,-1 0-1,1 0 1,-1 0-1,1 0 1,-1 0-1,1-1 1,0 1-1,3-2 29,0 0-1,0 0 1,1 0 0,-2 0-1,1-1 1,0 0 0,5-4-1,23-32 100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13931,'-4'3'1656,"-7"6"-1178,-1 1 0,-10 11 0,9-3-354,2 0-1,0 0 1,1 1-1,1 0 1,1 0-1,0 1 1,-7 35-1,14-53-120,0-1 0,1 0 0,0 1 0,-1-1 0,1 0 0,0 1 0,0-1 0,0 1 0,0-1 1,0 1-1,0-1 0,0 0 0,0 1 0,1-1 0,-1 1 0,0-1 0,2 2 0,-2-3-17,0 0 1,1 1-1,-1-1 1,1 0-1,-1 0 1,1 1-1,0-1 1,-1 0-1,1 0 0,-1 0 1,1 0-1,-1 0 1,1 0-1,-1 0 1,1 0-1,0 0 1,-1 0-1,1 0 1,-1 0-1,1 0 1,-1 0-1,1-1 0,-1 1 1,1 0-1,-1 0 1,1-1-1,0 1 1,6-4-143,-1-1 1,0 1-1,0-1 1,9-9 0,5-5-25,1-1-32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12323,'0'2'95,"0"-1"0,0 0 1,0 0-1,1 0 0,-1 0 1,1 1-1,-1-1 0,1 0 1,-1 0-1,1 0 0,-1 0 0,1 0 1,0 0-1,0-1 0,0 1 1,-1 0-1,1 0 0,0 0 1,0-1-1,0 1 0,0 0 1,0-1-1,0 1 0,1-1 1,-1 1-1,0-1 0,0 0 1,0 0-1,0 1 0,0-1 1,1 0-1,-1 0 0,0 0 1,0 0-1,0 0 0,1 0 0,-1 0 1,0-1-1,0 1 0,0 0 1,2-2-1,2 0 157,0 0-1,0-1 1,0 1-1,-1-1 1,1-1-1,-1 1 1,6-7 0,8-6-200,0 1 0,21-14 1,-38 28-143,0 0-1,0 0 1,0 0 0,-1-1 0,1 1-1,0 0 1,0 0 0,-1-1-1,1 1 1,-1 0 0,1-1 0,-1 1-1,1-1 1,-1 1 0,0-1-1,1-2 1,3-12-361,2 6 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36 176 16772,'10'1'427,"-1"-1"0,0 0 1,0-1-1,0 0 1,0 0-1,0-1 1,0 0-1,0-1 1,-1 0-1,15-7 1,-2 0-34,0-2 0,36-26 1,-52 34-345,0-1 0,1 1 0,-2-1 0,1 0 1,0-1-1,-1 1 0,6-11 0,-9 14-40,0 1-1,-1 0 1,1 0 0,-1 0-1,0 0 1,1-1 0,-1 1-1,0 0 1,0 0-1,0 0 1,0-1 0,0 1-1,0 0 1,0 0 0,0-1-1,0 1 1,0 0 0,-1 0-1,1-1 1,-1 0 0,0 1-1,0-1 0,-1 1 0,1 0 1,0 0-1,-1 0 0,1-1 0,-1 2 0,1-1 1,-1 0-1,1 0 0,-1 0 0,0 1 0,1-1 1,-1 1-1,0-1 0,0 1 0,1 0 0,-4-1 1,-5 1 6,1 0 1,0 0-1,0 1 1,0 0 0,-1 0-1,1 1 1,0 0-1,1 1 1,-1 0 0,0 1-1,1-1 1,0 2-1,0-1 1,-12 9 0,9-5-22,1 0 0,0 0 1,0 1-1,1 0 1,0 0-1,1 1 0,0 1 1,1-1-1,-12 23 0,16-26-10,0 0-1,1 0 1,0 0-1,0 0 1,0 1-1,1-1 1,0 1-1,1-1 1,0 1-1,1 12 1,0-15-26,0-1 1,-1 0-1,2 1 1,-1-1-1,0 0 1,1 0-1,0 0 0,0 0 1,0-1-1,0 1 1,1 0-1,0-1 1,-1 0-1,1 1 1,0-1-1,1 0 1,-1 0-1,0-1 0,8 5 1,-4-4-82,1 0 1,-1 0-1,1 0 1,0-1-1,0 0 1,0-1-1,0 0 0,0 0 1,16-1-1,1-1-21,-1-2 0,26-6-1,31-10-311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65 11274,'13'-12'1164,"-8"8"-745,0-1 0,0 1 1,0-1-1,-1-1 0,0 1 1,0 0-1,0-1 0,3-6 0,-29 23 1887,1 8-2357,2 1 0,0 1-1,2 1 1,0 1 0,1 0 0,1 1-1,2 1 1,-18 41 0,31-66 50,-1 6-259,4-8-86,6-7-67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66 131 10770,'0'0'57,"0"0"-1,0 0 0,0 0 0,0 0 0,0 1 1,-1-1-1,1 0 0,0 0 0,0 0 1,0 0-1,0 0 0,0 1 0,0-1 0,0 0 1,0 0-1,0 0 0,0 0 0,0 1 1,0-1-1,0 0 0,0 0 0,0 0 1,1 0-1,-1 0 0,0 1 0,0-1 0,0 0 1,0 0-1,0 0 0,0 0 0,0 0 1,0 1-1,0-1 0,1 0 0,-1 0 0,0 0 1,0 0-1,0 0 0,0 0 0,0 0 1,0 0-1,1 0 0,-1 0 0,0 0 1,0 1-1,0-1 0,0 0 0,1 0 0,-1 0 1,0 0-1,0 0 0,0 0 0,0 0 1,0 0-1,1 0 0,17-1 872,19-5-265,-25 3-502,0 0 0,-1-2 0,1 1 0,-1-1-1,0-1 1,0 0 0,-1 0 0,0-1 0,0-1 0,0 1 0,-1-2 0,-1 1 0,11-13-1,-19 21-142,1-1 0,0 0 0,0 1 0,-1-1 0,1 0 0,-1 0 0,1 0 0,-1 0 0,1 1 0,-1-1 0,1 0 0,-1 0 0,0 0 0,1 0 0,-1 0 0,0 0 0,0 0 0,0 0 0,0 0 0,0 0 0,0 0 0,0 0 0,0 0 0,0 0 0,0-2 0,-1 3 0,0-1 0,0 0 0,0 1 0,0-1 0,0 1 1,0-1-1,0 1 0,0-1 0,0 1 0,0 0 0,0-1 0,0 1 0,0 0 1,0 0-1,0 0 0,0 0 0,0 0 0,-2 0 0,-6 0 50,0 1-1,0 1 1,0-1-1,-11 5 1,2 0-35,1 1 0,0 1 0,1 1 0,-1 0 0,2 1 1,-17 14-1,25-18-33,0 0 0,1 0 1,-1 0-1,1 1 1,1 0-1,-1 0 0,1 1 1,1-1-1,-1 1 0,1 0 1,1 1-1,-1-1 1,2 0-1,-4 15 0,5-21-13,1 0-1,-1 0 0,1 0 0,0 0 1,-1 0-1,1 0 0,0 0 0,0 0 1,1 1-1,-1-1 0,0 0 0,1 0 1,-1 0-1,1-1 0,-1 1 0,1 0 1,0 0-1,0 0 0,0 0 1,0-1-1,0 1 0,1 0 0,-1-1 1,0 1-1,1-1 0,-1 1 0,1-1 1,-1 0-1,1 0 0,0 0 0,0 1 1,-1-2-1,1 1 0,0 0 0,0 0 1,0-1-1,0 1 0,0-1 0,0 1 1,3-1-1,4 1-58,0-1 0,0-1 1,0 1-1,-1-2 0,1 1 0,0-1 0,-1 0 1,10-4-1,37-17-126,7-9-68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15139,'-16'5'491,"-1"0"0,1 1 1,1 0-1,-1 1 0,1 1 0,0 1 0,-17 13 0,32-22-487,0 0-1,-1 0 1,1 0 0,0 0-1,0 0 1,0 1 0,0-1-1,0 0 1,-1 0 0,1 0-1,0 1 1,0-1 0,0 0-1,0 0 1,0 0 0,0 1-1,0-1 1,0 0 0,0 0-1,0 1 1,0-1 0,0 0-1,0 0 1,0 0 0,0 1-1,0-1 1,0 0 0,0 0-1,0 1 1,0-1 0,0 0-1,0 0 1,0 0 0,1 1-1,-1-1 1,0 0 0,0 0-1,0 0 1,0 0 0,0 1-1,1-1 1,-1 0 0,0 0-1,0 0 1,0 0 0,1 0-1,-1 0 1,0 1 0,0-1-1,0 0 1,1 0 0,-1 0-1,0 0 1,0 0-1,0 0 1,1 0 0,-1 0-1,0 0 1,0 0 0,1 0-1,-1 0 1,0 0 0,15 2 98,1-1-109,3 0-48,1 1 0,-1 1-1,0 0 1,30 10 0,-45-12 41,0 1 1,-1 0-1,1 0 1,0 0 0,0 0-1,-1 1 1,0-1 0,1 1-1,-1 0 1,0 0-1,4 5 1,-5-5 9,-1 0 0,0-1 0,1 1 0,-1 0 0,0 0 0,0 0 0,0 0 0,-1 0 0,1 0-1,-1 1 1,0-1 0,0 0 0,0 0 0,0 0 0,0 0 0,-1 0 0,0 5 0,-1-2 7,0 0 0,0-1 0,-1 1 0,0-1 0,0 1 0,0-1 0,0 0-1,-1 0 1,0-1 0,0 1 0,0-1 0,-7 5 0,2-1-50,0-1 0,-1 0 0,0-1 0,-1 0 0,-13 6 0,-10-3-362,33-9 402,1 0 1,-1 1-1,0-1 0,0 0 0,0 0 1,0 0-1,0 0 0,0 0 0,0 0 1,0-1-1,0 1 0,0 0 0,1 0 1,-1-1-1,0 1 0,0 0 0,0-1 0,0 1 1,1-1-1,-1 1 0,0-1 0,0 1 1,1-1-1,-1 0 0,0 1 0,1-1 1,-1 0-1,1 0 0,-1 1 0,1-1 1,-1 0-1,1 0 0,-1 0 0,1-1 1,2-19-169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14219,'1'2'136,"0"1"-1,0 0 0,0-1 1,-1 1-1,1 0 1,-1 0-1,0 0 1,1-1-1,-1 1 1,0 0-1,-1 0 1,1 0-1,-1-1 1,1 1-1,-1 0 0,-1 4 1,-3 4 184,0 0-1,-10 17 1,3-8 447,-15 32 250,-23 62-1,44-98-987,1-1-1,0 1 0,2 0 0,0 0 0,0 0 0,2 1 1,0-1-1,0 0 0,3 18 0,2-23-154,-2-22 91,1-20 37,-5-24-35,6 58-12,0 1 1,0-1-1,0 1 0,0-1 1,1 0-1,-1-1 0,1 1 1,0-1-1,7 3 0,0-1 25,1-1 0,0 0 0,0-1 0,0 0 0,0-1 0,0 0 0,0-1 0,0-1 0,0 0 0,0-1 0,15-3 0,-7-1 23,-1 0 1,0-1-1,0-1 1,-1 0-1,0-2 1,23-15-1,-49 34 28,1 1-1,0-1 0,1 1 1,-7 19-1,8-20-13,1 0-1,0 0 1,-1 11-1,3-18-19,1 1-1,0-1 0,0 0 1,0 1-1,0-1 0,0 1 0,0-1 1,1 3-1,0-4-5,-1 0 1,0-1-1,0 1 1,1 0-1,-1-1 0,0 1 1,1-1-1,-1 1 0,0-1 1,1 1-1,-1-1 1,1 1-1,-1-1 0,1 1 1,-1-1-1,1 0 0,0 1 1,-1-1-1,1 0 0,-1 1 1,1-1-1,0 0 1,-1 0-1,1 0 0,0 1 1,-1-1-1,1 0 0,0 0 1,2-1-23,0 1 1,0-1-1,-1 0 0,1 0 1,0 0-1,-1-1 0,1 1 1,-1-1-1,1 1 0,-1-1 1,1 0-1,-1 0 0,0 0 1,0 0-1,0 0 1,0 0-1,-1 0 0,3-4 1,1-1-32,18-21-133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13819,'-8'13'1160,"3"4"-880,2-2-112,3 3 368,4-3-552,10-2 64,2 0-40,7-4-104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3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89 14051,'-80'86'3033,"80"-86"-2998,-1 1 0,1-1 0,-1 1 0,1-1 0,-1 1 0,1-1 0,0 1 0,-1-1 0,1 1 0,0 0 0,-1-1 0,1 1 0,0 0 0,0-1 0,0 1 0,-1 0 0,1-1 0,0 1 0,0 0 0,0-1 0,0 1 0,0 1 0,1-2-4,-1 1 0,1-1-1,-1 0 1,1 1 0,-1-1 0,1 0-1,-1 0 1,1 1 0,-1-1 0,1 0-1,-1 0 1,1 0 0,-1 1 0,1-1 0,-1 0-1,1 0 1,-1 0 0,1 0 0,-1 0-1,2 0 1,36-7 446,68-28-207,-81 24-260,0 2 1,1 1 0,0 1 0,0 1 0,28-2 0,-51 8-16,-1 0 1,0 0-1,1 0 0,-1 0 1,1 0-1,-1 1 0,1-1 1,-1 1-1,0 0 0,1 0 1,-1-1-1,4 3 1,-5-2 3,0 0 1,0 0-1,0 0 1,0 1-1,0-1 1,0 0 0,0 0-1,0 0 1,0 1-1,-1-1 1,1 0 0,-1 1-1,1-1 1,-1 1-1,1-1 1,-1 1 0,0-1-1,1 1 1,-1-1-1,0 0 1,0 3-1,0-3 6,-1-1 0,1 1-1,0-1 1,0 1 0,1-1-1,-1 1 1,0-1 0,0 1-1,0 0 1,0-1-1,0 1 1,1-1 0,-1 1-1,0-1 1,0 1 0,1-1-1,-1 0 1,0 1 0,1-1-1,-1 1 1,0-1-1,1 1 1,-1-1 0,1 0-1,-1 1 1,1-1 0,0 0-1,0 1 4,0-1 1,0 0-1,0 0 0,1 0 0,-1 0 0,0 0 0,0 0 0,0 0 0,1 0 1,-1 0-1,0 0 0,2-1 0,38-18 136,-31 14-113,11-6 9,33-14-17,-49 23-39,0 1-1,0-1 1,0 1-1,1 0 1,-1 0-1,1 0 1,-1 1-1,6 0 1,-10 0 9,0 0-1,0 0 1,0 0 0,0 0-1,0 1 1,0-1 0,0 0-1,0 1 1,0-1 0,0 1-1,0-1 1,0 1 0,-1-1-1,1 1 1,0 0 0,0-1-1,-1 1 1,1 0 0,0 0-1,-1 0 1,1-1 0,-1 1-1,1 0 1,-1 0 0,1 0-1,-1 0 1,0 0 0,1 0-1,-1 0 1,0 0 0,0 0-1,0 0 1,0 0 0,0 2-1,0 3-105,0 1 0,-1-1 0,0 1 0,-3 8 0,1-2-368,3-9 346,1 2-34</inkml:trace>
  <inkml:trace contextRef="#ctx0" brushRef="#br0" timeOffset="1">936 6 13323,'0'0'57,"0"0"1,0 0-1,0 0 1,0 0 0,0-1-1,0 1 1,0 0-1,0 0 1,0 0-1,0 0 1,0 0-1,0-1 1,0 1-1,0 0 1,0 0-1,0 0 1,0 0 0,0-1-1,0 1 1,0 0-1,0 0 1,0 0-1,0 0 1,0 0-1,0-1 1,0 1-1,-1 0 1,1 0 0,0 0-1,0 0 1,0 0-1,0 0 1,0-1-1,0 1 1,-1 0-1,1 0 1,0 0-1,0 0 1,0 0-1,0 0 1,0 0 0,-1 0-1,1 0 1,0 0-1,0 0 1,0 0-1,0 0 1,0 0-1,-1 0 1,1 0-1,0 0 1,0 0-1,-15 3 1473,-15 10-729,29-12-767,-28 11 147,22-9-189,0-1 0,1 1 0,-1 0 0,0 1 0,1 0-1,0 0 1,0 0 0,-10 9 0,16-13 5,0 0 0,0 1 0,0-1 0,-1 0 0,1 0 0,0 0 0,0 0 0,0 1 0,0-1 0,0 0 0,0 0 0,0 0 0,0 0 0,0 1 0,0-1 0,0 0 0,0 0 0,0 0 0,0 0 0,0 1 0,0-1 0,0 0 0,1 0 0,-1 0 0,0 0 0,0 1 0,0-1 0,0 0 0,0 0 0,0 0 0,0 0 0,0 0 0,1 1 0,-1-1 0,0 0 0,0 0 0,0 0 0,0 0 0,1 0 0,-1 0 0,0 0 0,0 0 0,0 0 0,0 0-1,1 0 1,-1 0 0,0 0 0,0 0 0,0 0 0,0 0 0,1 0 0,-1 0 0,0 0 0,11 2-41,-11-2 38,41 0-196,-28 0 170,0-1 0,0 2 0,-1 0 0,1 0 0,0 1 0,0 1 0,-1 0 1,15 6-1,-26-9 31,-1 0 0,1 0 1,0 1-1,-1-1 0,1 0 1,0 1-1,-1-1 1,1 1-1,0-1 0,-1 0 1,1 1-1,-1-1 1,1 1-1,0 0 0,-1-1 1,0 1-1,1-1 1,-1 1-1,1 0 0,-1-1 1,0 1-1,1 0 1,-1 0-1,0-1 0,0 1 1,0 0-1,1 0 0,-1-1 1,0 1-1,0 0 1,0 0-1,0-1 0,0 1 1,0 0-1,-1 0 1,1 0-1,0-1 0,0 1 1,0 0-1,-1-1 1,1 1-1,0 0 0,-1-1 1,1 1-1,-1 0 1,1-1-1,-1 1 0,1-1 1,-1 1-1,1 0 0,-1-1 1,0 0-1,1 1 1,-1-1-1,0 1 0,0-1 1,-5 5 37,0-1-1,-1 0 1,1 0 0,-10 3 0,3-2-75,0-1 1,-1 0-1,1-1 1,0 0-1,-1-1 1,0-1-1,-25 0 1,17-4-63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14083,'-1'1'169,"0"1"1,0 0-1,0 0 1,0 0-1,0 0 1,1 0-1,-1 0 1,1 0-1,0 0 1,-1 4-1,0 2 97,-2 9 215,0-1 1,2 1-1,-1 20 1,2-30-409,1-1 0,-1 1 1,1 0-1,0-1 0,1 1 1,0-1-1,0 1 0,0-1 1,1 0-1,6 11 0,-7-15-42,0 1 0,0-1-1,0 0 1,1 0-1,-1 0 1,1 0 0,-1-1-1,1 1 1,0-1-1,0 0 1,0 1-1,-1-1 1,1 0 0,0-1-1,1 1 1,-1 0-1,0-1 1,0 0 0,0 0-1,0 0 1,6 0-1,5-2 71,-1 0-1,0 0 0,22-8 0,-2-2 122,0-2 0,59-34 0,1-2 48,-92 50-269,-1-1 0,1 1-1,0-1 1,0 1 0,-1 0-1,1-1 1,0 1 0,-1 0 0,1-1-1,0 1 1,0 0 0,0 0-1,-1 0 1,1 0 0,0 0 0,0 0-1,0 0 1,0 0 0,-1 0 0,1 0-1,0 0 1,0 0 0,-1 1-1,1-1 1,0 0 0,0 1 0,0 0 3,0 0 1,-1 1-1,1-1 1,-1 0-1,0 0 1,1 1 0,-1-1-1,0 0 1,0 0-1,0 1 1,0-1-1,0 2 1,1 12 31,-1-14-33,0-1 0,0 1 1,0-1-1,1 0 0,-1 1 1,0-1-1,0 1 0,0-1 1,1 0-1,-1 1 0,0-1 1,1 0-1,-1 0 0,0 1 1,1-1-1,-1 0 0,0 1 1,1-1-1,-1 0 0,0 0 1,1 0-1,-1 0 0,0 1 1,1-1-1,-1 0 0,1 0 0,-1 0 1,1 0-1,-1 0 0,0 0 1,1 0-1,-1 0 0,1 0 1,-1 0-1,0 0 0,1 0 1,-1 0-1,1-1 0,-1 1 1,0 0-1,1 0 0,-1 0 1,1-1-1,-1 1 0,0 0 1,1 0-1,-1-1 0,1 1 1,20-15 97,-19 14-96,4-4 9,5-5-32,1 1 1,-1 1 0,2 0-1,-1 1 1,1 0 0,0 0-1,16-4 1,-27 10-35,-1 1 1,0 0 0,1 0-1,-1 0 1,1 0-1,-1 0 1,0 0 0,1 0-1,-1 1 1,1-1-1,-1 1 1,0-1 0,1 0-1,-1 1 1,0 0-1,0-1 1,1 1 0,-1 0-1,0 0 1,2 1-1,-3-1 18,1-1 0,-1 1 0,1-1 0,-1 1-1,1 0 1,-1-1 0,0 1 0,1 0-1,-1-1 1,0 1 0,0 0 0,1-1 0,-1 1-1,0 0 1,0-1 0,0 1 0,0 0-1,0 0 1,0-1 0,0 1 0,0 0-1,0 0 1,0-1 0,0 1 0,-1 0 0,1-1-1,0 1 1,0 0 0,-1-1 0,1 1-1,-1 0 1,1-1 0,0 1 0,-1-1 0,1 1-1,-1 0 1,1-1 0,-1 0 0,0 2-1,-8 3-470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17156,'0'-2'1160,"3"4"-1120,3-1-312,2 0 600,2 2-184,0 0-224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14163,'0'-1'91,"-1"1"-1,0 0 1,1-1 0,-1 1 0,0-1-1,1 1 1,-1-1 0,1 1 0,-1-1-1,0 1 1,1-1 0,0 1 0,-1-1-1,1 0 1,-1 1 0,1-1 0,0 0-1,-1 0 1,1 1 0,0-1-1,0 0 1,-1 1 0,1-1 0,0 0-1,0 0 1,0 0 0,0 0 0,1 0-11,-1-1 0,1 1 1,0 0-1,-1 0 0,1 0 1,0 0-1,0 0 1,-1 0-1,1 1 0,0-1 1,0 0-1,0 0 0,0 1 1,0-1-1,2 0 1,6-4 113,1 1 1,-1 1-1,12-3 1,-18 5-152,2-1 0,75-17 211,-69 17-243,-1 0-1,1 1 1,0 0 0,0 1-1,16 2 1,-27-2-9,1 0-1,-1 0 0,0 0 1,1 0-1,-1 0 1,0 0-1,1 0 1,-1 0-1,1 0 1,-1 0-1,0 0 1,1 1-1,-1-1 0,0 0 1,1 0-1,-1 0 1,0 0-1,1 1 1,-1-1-1,0 0 1,0 0-1,1 1 1,-1-1-1,0 0 0,0 1 1,1-1-1,-1 0 1,0 1-1,0-1 1,0 0-1,0 1 1,1-1-1,-1 0 0,0 1 1,-8 11 33,-20 10 4,26-21-36,1 0-3,0-1 1,0 0-1,1 1 0,-1-1 0,0 1 1,0-1-1,0 1 0,1 0 0,-1-1 1,0 1-1,1 0 0,-1-1 0,1 1 1,-1 0-1,1 0 0,-1-1 0,1 1 1,0 0-1,-1 0 0,1 0 0,0 0 0,-1 0 1,1 0-1,0 0 0,0-1 0,0 1 1,0 0-1,0 0 0,0 0 0,0 0 1,1 1-1,0 1-3,1 0 1,-1 0 0,1-1-1,0 1 1,0-1-1,1 1 1,3 3-1,0-1-5,38 33-212,-29-25-71,24 23 1,-38-35 296,-1-1 1,1 1 0,-1 0 0,1 0 0,-1-1 0,1 1 0,-1 0-1,1 0 1,-1 0 0,0-1 0,0 1 0,1 0 0,-1 0-1,0 0 1,0 0 0,0 0 0,0 0 0,0-1 0,0 1 0,0 0-1,0 0 1,0 0 0,0 0 0,-1 0 0,1 0 0,0-1 0,-1 1-1,1 0 1,0 0 0,-1 0 0,1-1 0,-1 1 0,1 0-1,-1 0 1,0-1 0,1 1 0,-1-1 0,0 1 0,1 0 0,-1-1-1,0 1 1,0-1 0,1 0 0,-1 1 0,0-1 0,-1 1-1,-6 3 116,0-1-1,0 1 0,-14 3 0,17-6-75,-18 6 285,0-1 0,-1-1 0,1-2 1,-1 0-1,-29-1 0,51-2-326,0 0-1,1 0 1,-1 0-1,1 0 1,-1-1 0,0 1-1,1-1 1,-1 1 0,1-1-1,-1 1 1,-1-2 0,3 2-41,-1-1 0,1 1 1,0 0-1,-1-1 1,1 1-1,0 0 1,-1-1-1,1 1 1,0-1-1,0 1 1,0 0-1,-1-1 1,1 1-1,0-1 1,0 1-1,0-1 0,0 1 1,0-1-1,-1 1 1,1-1-1,0 1 1,0-1-1,0 1 1,1-1-1,-1-1-73,1-1 1,0 1-1,0 0 0,0 0 0,1 0 0,-1 0 0,0 1 0,1-1 1,-1 0-1,1 0 0,-1 1 0,1-1 0,3-1 0,9-7-472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12987,'3'1'178,"0"-1"1,0 1 0,-1 0-1,1 0 1,0 0 0,-1 0-1,1 0 1,-1 1 0,1-1-1,-1 1 1,4 3 0,28 26 920,-25-22-611,-2-4-397,-1 1 0,0 1 1,0-1-1,-1 1 0,1 0 0,-1 0 0,-1 1 0,0-1 0,0 1 0,0 0 0,-1 0 0,0 0 1,-1 1-1,1-1 0,-2 1 0,1-1 0,-1 1 0,-1 0 0,1-1 0,-1 1 0,-1 0 0,0 0 1,0-1-1,-1 1 0,0-1 0,0 1 0,-1-1 0,-4 9 0,-1 0-123,-1 1-1,0-1 1,-1-1-1,-1 0 1,-1 0 0,0-1-1,-19 18 1,20-23-36,0 0 1,0-1 0,-1 0-1,0-1 1,0-1 0,-1 1-1,0-2 1,0 0 0,-1 0-1,-20 4 1,-20-3-161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12979,'-1'0'113,"1"1"1,0-1-1,-1 1 1,1-1-1,0 0 0,-1 1 1,1-1-1,0 1 1,0-1-1,0 1 1,0-1-1,-1 1 1,1-1-1,0 1 0,0-1 1,0 1-1,0-1 1,0 1-1,0-1 1,0 1-1,0-1 1,1 2-1,14-3 1603,56-16 430,-42 8-1715,31-3-1,-16 6-305,87-10 335,-110 15-619,-1 0 0,0 2 0,0 0 1,29 6-1,-41-3-332,-7-2 218,-5-2-54,-8-1-56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15579,'-15'26'1425,"3"5"-1105,-5 8-144,3 7 496,2 8-336,3 5-64,9 4-80,9 0-64,13-7-136,6-7-136,14-9-368,5-6-96,8-15 480,-1-6-128,-1-16-88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47 14555,'-2'-3'149,"0"0"0,0-1 1,-1 1-1,1 0 0,-1 1 0,0-1 0,0 0 1,0 1-1,0-1 0,0 1 0,-1 0 0,1 0 1,0 0-1,-1 1 0,-5-3 0,3 3-8,0 0 0,0 0 0,0 0 1,0 0-1,0 1 0,0 0 0,0 1 0,0-1 0,-8 3 0,3-1-73,0 1-1,0 1 0,1 0 1,0 0-1,0 1 1,0 0-1,0 1 1,1 0-1,0 1 0,-13 11 1,16-12-65,1 0 0,-1 1 1,2 0-1,-1 0 1,0 0-1,1 1 0,-6 14 1,10-20-5,-1 0 0,1 0 1,-1 0-1,1 0 0,0 0 1,-1 0-1,1-1 1,0 1-1,0 0 0,1 0 1,-1 0-1,0 0 0,1 0 1,-1 0-1,1 0 0,1 3 1,-1-4 0,0 1 0,0-1 0,1 1 0,-1-1 0,1 0 0,-1 0 0,1 0 0,0 1 0,-1-1 0,1-1 0,0 1 0,0 0 0,-1 0 0,1-1 0,0 1 0,0-1 0,0 1 0,0-1 0,0 0 0,2 0 0,6 1 5,1-1-1,-1-1 1,0 0 0,0 0 0,0-1 0,0 0 0,19-6-1,66-35 75,-30 12 41,-64 30-115,0 1 0,0-1 0,0 1 0,0-1 0,0 1 0,0-1 0,0 1 0,0 0 0,0 0 1,1 0-1,-1-1 0,0 1 0,0 0 0,0 0 0,0 0 0,1 1 0,-1-1 0,0 0 0,0 0 0,0 1 0,0-1 0,2 1 0,-2 0 3,0 1-1,-1-1 1,1 0 0,0 0 0,-1 1-1,1-1 1,-1 0 0,1 1 0,-1-1-1,0 1 1,0-1 0,1 0-1,-1 1 1,0-1 0,0 1 0,0-1-1,-1 1 1,1 1 0,-2 13 52,1-11-40,0 0-1,1 0 1,0 1-1,-1-1 1,2 0-1,-1 1 1,1-1-1,-1 0 1,1 1-1,3 5 1,-4-10-15,1 0 0,0 0 1,0 0-1,1 0 0,-1 0 1,0-1-1,0 1 0,0 0 1,0-1-1,1 1 0,-1-1 1,0 1-1,1-1 0,-1 0 1,0 1-1,1-1 0,-1 0 1,0 0-1,1 0 1,-1 0-1,0 0 0,1 0 1,-1 0-1,0-1 0,1 1 1,-1 0-1,0-1 0,1 1 1,-1-1-1,2 0 0,45-22 55,-41 19-47,57-33 54,-43 24-44,0 0 0,1 2-1,0 0 1,24-7-1,-44 17-17,0 1-1,-1-1 0,1 1 1,0-1-1,0 1 0,-1 0 0,1 0 1,0 0-1,0 0 0,-1 0 1,1 0-1,0 0 0,0 1 1,-1-1-1,1 1 0,3 0 1,-4 0-1,0 0 0,-1 0 1,1 0-1,0-1 0,0 1 1,0 0-1,-1 0 1,1 0-1,0 0 0,-1 0 1,1 0-1,-1 0 1,0 1-1,1-1 0,-1 0 1,0 0-1,1 0 1,-1 0-1,0 2 0,0 6 26,-1 1 0,0-1 0,0 0 0,-1 0 0,-4 12 0,1 4 37,4-25-70,1 1 0,0-1 0,0 0 0,0 1 0,0-1 0,0 1 0,-1-1 0,1 1 0,0-1 0,0 0 0,0 1 0,0-1 0,0 1 0,0-1 0,0 1 0,1-1 0,-1 1 0,0-1 0,0 0-1,0 1 1,0-1 0,1 1 0,-1-1 0,0 1 0,0-1 0,1 0 0,-1 1 0,0-1 0,0 0 0,1 1 0,-1-1 0,0 0 0,1 0 0,-1 1 0,1-1 0,-1 0 0,0 0 0,1 0 0,-1 1 0,1-1-1,-1 0 1,1 0 0,-1 0 0,0 0 0,1 0 0,0 0 0,0 0 3,0 0 1,0 0-1,0-1 0,0 1 0,0-1 1,0 1-1,0-1 0,0 1 0,0-1 0,0 1 1,-1-1-1,1 0 0,0 1 0,0-1 1,-1 0-1,1 0 0,0 0 0,-1 1 1,1-2-1,3-6-58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12651,'-1'-1'81,"1"0"331,-1-1 0,1 0 1,-1 0-1,1 0 0,0 0 0,0 0 0,0 0 1,0 0-1,0 1 0,0-1 0,0 0 0,1 0 1,0-2-1,14-12 644,15-6-342,-16 10-523,0 1-1,1 1 1,0 1-1,1 0 0,0 0 1,27-9-1,-41 18-185,-1-1 0,0 1 0,1-1 0,-1 1 0,0 0 0,0 0 0,1-1 1,-1 1-1,0 0 0,1 0 0,-1 1 0,0-1 0,1 0 0,-1 0 0,0 0 0,1 1 0,-1-1 0,0 1 0,0-1 0,1 1 0,-1 0 1,0-1-1,0 1 0,0 0 0,0 0 0,2 1 0,-2 0-1,0 0 1,0 0 0,0 1-1,0-1 1,0 0-1,-1 0 1,1 1-1,-1-1 1,1 1 0,-1-1-1,0 0 1,0 1-1,-1 3 1,0 8-40,-1-1 1,-1 1-1,-8 24 1,11-37 53,-5 15-503,5-16 444,0 0 0,0 0 0,0 1 1,0-1-1,-1 0 0,1 0 0,0 1 1,0-1-1,0 0 0,0 0 1,0 1-1,0-1 0,0 0 0,0 1 1,0-1-1,0 0 0,0 0 0,0 1 1,0-1-1,0 0 0,0 0 0,0 1 1,0-1-1,0 0 0,0 0 1,0 1-1,1-1 0,-1 0 0,0 0 1,0 1-1,0-1 0,0 0 0,0 0 1,1 0-1,-1 1 0,0-1 1,0 0-1,1 0 0,-1 0 0,0 0 1,1 1-1,5-4-379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13539,'-9'24'2179,"-68"152"345,66-147-2312,2 1 1,1 0-1,1 0 1,-3 37-1,9-63-186,1 0 0,0-1 0,0 1 0,0 0 0,0 0 0,1-1 0,0 1 0,-1-1 0,1 1 0,0 0 0,3 3 0,-3-5-18,0-1-1,0 1 0,0-1 1,0 1-1,1-1 0,-1 0 1,0 0-1,1 0 0,-1 0 1,1 0-1,0 0 0,-1 0 1,1 0-1,0 0 0,-1-1 1,1 1-1,0-1 0,0 1 1,0-1-1,-1 0 0,1 0 1,0 0-1,3 0 0,4-1 0,0 0-1,0-1 0,0 0 1,0 0-1,-1-1 0,1 0 1,-1 0-1,0-1 0,0-1 1,13-8-1,-10 6 2,1-2-1,-2 1 1,1-2 0,-1 1 0,14-18-1,-27 31-5,0 1 0,1 0 0,0 0 0,0 0 0,0 1 0,0-1 0,1 0-1,0 1 1,0-1 0,0 1 0,1-1 0,0 1 0,1 10 0,-1-15-1,1 0 0,-1 0 0,1-1 0,-1 1 0,1 0 0,0 0 0,-1 0 0,1-1 0,0 1 0,0 0 0,-1-1 1,1 1-1,0 0 0,0-1 0,0 1 0,0-1 0,0 0 0,0 1 0,0-1 0,0 0 0,0 1 0,0-1 0,0 0 0,0 0 0,0 0 0,0 0 0,0 0 0,0 0 0,0 0 0,0 0 0,0-1 0,0 1 1,0 0-1,0-1 0,0 1 0,0 0 0,1-1 0,37-17 24,-39 18-25,52-32 9,14-8 4,-65 39-17,0 1 1,1-1-1,-1 0 1,1 1-1,-1-1 1,1 1-1,-1 0 1,1-1-1,-1 1 1,1 0-1,-1 0 1,1 0-1,-1 0 1,4 0-1,-5 0 2,1 1-1,0-1 1,-1 0 0,1 1-1,-1-1 1,1 0-1,-1 1 1,1-1 0,-1 1-1,0-1 1,1 1 0,-1-1-1,0 1 1,1-1-1,-1 1 1,0-1 0,1 1-1,-1-1 1,0 1 0,0 0-1,0-1 1,1 1-1,-1-1 1,0 2 0,0 4-6,0-1 1,-1 1 0,0 0 0,0-1-1,0 1 1,-2 6 0,-14 43 303,3 0 1,2 2-1,-4 61 1,13-63-11,-7 72-143,8-113-158,-1 1 0,-1-1 0,0 0 0,-1-1 0,0 1 0,-12 21 0,15-32 19,0 0 0,0 0 0,0 0 0,-1 0 1,1 0-1,-1 0 0,0-1 0,0 1 1,0-1-1,-6 4 0,8-6 3,0 1-1,-1-1 1,1 1-1,0-1 1,0 0 0,-1 1-1,1-1 1,0 0-1,0 0 1,-1 0 0,1 0-1,0 0 1,-1 0-1,1-1 1,0 1 0,0 0-1,-1-1 1,1 1-1,0-1 1,0 1 0,0-1-1,-1 1 1,1-1-1,0 0 1,0 0 0,0 1-1,0-1 1,0 0-1,0 0 1,1 0 0,-1 0-1,0 0 1,0 0-1,0-2 1,-3-4 16,0-1 1,1 1-1,0 0 0,1-1 0,0 1 1,0-1-1,0 0 0,1 0 1,0 0-1,1-15 0,1-4 62,8-50-1,-5 53-96,1-1 0,1 1 0,2 0 0,0 0-1,17-32 1,-20 46 67,0 1 0,1 0 0,0 0 0,1 0-1,-1 1 1,2 0 0,-1 0 0,1 1 0,0 0 0,1 1-1,-1-1 1,1 1 0,1 1 0,-1 0 0,13-5 0,10 1 58,0 0 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15587,'-5'23'874,"1"1"0,-3 45 0,4-29-483,-3 33-94,6 124 1,0-193-292,0 1 0,1 0 0,0-1 1,0 1-1,0-1 0,3 7 0,-3-11-4,-1 1-1,0-1 0,0 1 1,0-1-1,1 0 0,-1 1 1,0-1-1,1 0 1,-1 1-1,0-1 0,1 0 1,-1 1-1,0-1 1,1 0-1,-1 1 0,1-1 1,-1 0-1,0 0 1,1 0-1,-1 0 0,1 1 1,-1-1-1,1 0 1,-1 0-1,2 0 0,-1 0 2,0-1-1,0 1 1,0-1-1,0 1 1,-1-1 0,1 0-1,0 1 1,0-1-1,0 0 1,0 1-1,-1-1 1,1 0-1,0 0 1,0 0-1,-1 0 1,1-1-1,5-8 17,-1 1 0,0-1 0,-1-1-1,0 1 1,3-17 0,9-56 63,-14 74-72,4-46 40,-6 58-50,0 1-1,0-1 1,0 1 0,1-1-1,-1 1 1,1-1-1,0 1 1,0-1 0,1 0-1,-1 1 1,0-1 0,1 0-1,0 0 1,0 0-1,0 0 1,0 0 0,0-1-1,1 1 1,-1 0-1,1-1 1,0 0 0,-1 0-1,7 4 1,-5-5 0,0 1 1,0-1-1,0 1 0,1-1 1,-1-1-1,0 1 0,1 0 1,-1-1-1,0 0 0,1 0 1,-1-1-1,0 1 0,0-1 1,1 0-1,-1 0 0,0 0 1,0 0-1,0-1 0,8-4 1,3-2 32,0-2 1,0 0-1,-1-1 1,-1 0 0,0-1-1,0 0 1,11-16 0,-15 18 33,-1-1-1,0 0 1,-1-1 0,0 0 0,-1 0 0,0-1 0,-1 0-1,0 0 1,4-21 0,-8 31-37,-1 0 0,1 0 1,-1-1-1,0 1 0,0-1 0,0 1 0,-1 0 0,1-1 1,-1 1-1,0 0 0,1 0 0,-4-6 0,4 8-19,-1 0-1,0 0 1,0 0-1,0 0 1,1 0-1,-1 1 1,0-1-1,0 0 1,0 0-1,-1 1 1,1-1-1,0 1 1,0-1-1,0 1 1,0-1-1,0 1 1,-1 0-1,1 0 1,0-1-1,0 1 0,-1 0 1,1 0-1,0 0 1,0 0-1,0 1 1,-1-1-1,1 0 1,0 0-1,0 1 1,0-1-1,-1 1 1,1-1-1,0 1 1,0-1-1,0 1 1,-1 1-1,-5 2 1,0 0 0,1 1 0,0 0 0,0 0 0,0 0 0,0 1 0,1 0 0,0 0 1,0 0-1,1 1 0,0 0 0,-5 8 0,-1 6-15,1 0 0,1 1 0,-6 22 0,11-35 2,1 0 0,1 0 0,-1 0 0,1 0 0,1 15 0,0-22 2,0 0-1,0 0 1,0 0-1,1 0 1,-1 0-1,1 0 1,-1 0 0,1 0-1,0 0 1,0 0-1,-1 0 1,1-1 0,1 1-1,-1 0 1,0-1-1,0 1 1,1 0-1,-1-1 1,0 0 0,1 1-1,0-1 1,-1 0-1,1 0 1,0 0-1,0 0 1,-1 0 0,1 0-1,0 0 1,0-1-1,2 2 1,2-2-2,0 1-1,-1 0 1,1-1 0,0 0 0,-1-1-1,1 1 1,0-1 0,10-3 0,44-19-125,-44 16 1,0 1 0,18-5 0,-29 10 63,0-1 0,0 2 0,0-1 1,0 1-1,0 0 0,1 0 0,-1 0 0,0 1 0,0-1 1,0 1-1,5 2 0,-7-2 19,-1 0-1,0-1 1,-1 1-1,1 0 1,0 1 0,0-1-1,0 0 1,0 0 0,-1 1-1,1-1 1,-1 1-1,1-1 1,-1 1 0,0 0-1,1 0 1,-1 0-1,1 3 1,1 1-135,-1 0 0,0 1 0,-1-1-1,2 9 1,-3-10-13,1-1 0,0 1-1,0-1 1,0 1 0,0-1-1,1 0 1,0 1 0,-1-1-1,4 4 1,-4-7 143,-1-1 0,1 1 0,-1-1 0,1 1 0,0-1 0,-1 0 0,1 1 0,-1-1 0,1 0 0,0 1 1,-1-1-1,1 0 0,0 0 0,-1 0 0,1 0 0,0 0 0,-1 0 0,1 0 0,0 0 0,-1 0 0,1 0 0,0 0 0,0 0 0,-1 0 0,1 0 0,0-1 0,-1 1 1,1 0-1,-1 0 0,1-1 0,0 1 0,-1-1 0,2 0 0,17-15-402,-18 15 408,20-22-633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102 312 10674,'-21'20'3958,"8"-9"-3094,1 1 0,1 0 1,0 1-1,-17 26 0,27-38-842,0 0-1,1-1 1,-1 1-1,1 0 1,0 0-1,-1 0 1,1-1-1,0 1 0,-1 0 1,1 0-1,0 0 1,0 0-1,0 0 1,0 0-1,0 0 1,0 0-1,0 0 0,0 0 1,0 0-1,0 0 1,1 0-12,-1-1-1,1 1 1,-1-1 0,0 0 0,1 0-1,-1 1 1,1-1 0,-1 0 0,1 0-1,0 0 1,-1 1 0,1-1-1,-1 0 1,1 0 0,-1 0 0,1 0-1,-1 0 1,1 0 0,-1 0 0,1 0-1,0 0 1,-1-1 0,2 1 0,4-2 12,1 0 1,-1 0 0,12-7-1,60-41-62,-15 9-70,-61 40 102,-1 0 0,0 1-1,1-1 1,-1 0 0,1 1 0,-1-1 0,1 1 0,-1-1 0,1 1 0,-1 0 0,3 0 0,-4 0 5,0 0 0,1 0 0,-1 0 0,1 0-1,-1 0 1,0 0 0,1 0 0,-1 1 0,1-1-1,-1 0 1,0 0 0,1 0 0,-1 1 0,0-1-1,1 0 1,-1 1 0,0-1 0,0 0 0,1 1-1,-1-1 1,0 0 0,0 1 0,1-1 0,-1 0-1,0 1 1,0 0 0,1 3-14,-1 0-1,1 0 1,-1 0-1,0 0 1,-1 0 0,0 7-1,-1 13-8,1-22 26,1 0 1,0-1 0,0 1-1,0 0 1,1-1 0,-1 1-1,0-1 1,1 1-1,-1 0 1,0-1 0,1 1-1,0-1 1,-1 1 0,1-1-1,0 0 1,0 1-1,0-1 1,0 0 0,0 1-1,0-1 1,0 0 0,0 0-1,1 0 1,-1 0 0,0 0-1,1 0 1,-1 0-1,1-1 1,-1 1 0,1 0-1,-1-1 1,1 1 0,-1-1-1,1 0 1,0 1-1,-1-1 1,1 0 0,-1 0-1,1 0 1,2-1 0,3 0 14,1 0 1,-1-1-1,0 0 1,-1-1 0,1 0-1,0 0 1,12-8-1,19-15 152,0-3-1,-2 0 0,0-3 0,-3-1 0,-1-1 1,-1-2-1,47-73 0,-70 97-97,-4 9-36,-1-1 0,0-1 0,-1 1 0,1 0 0,-1-1 0,1 1 0,-1-1 0,-1 0 1,1 0-1,-1 1 0,0-1 0,1-8 0,-2 13-31,0 0-1,0 0 1,0-1 0,0 1 0,0 0 0,0 0-1,0 0 1,0-1 0,0 1 0,0 0-1,0 0 1,0 0 0,0 0 0,-1-1 0,1 1-1,0 0 1,0 0 0,0 0 0,0 0-1,0-1 1,-1 1 0,1 0 0,0 0 0,0 0-1,0 0 1,-1 0 0,1 0 0,0 0-1,0 0 1,0 0 0,0-1 0,-1 1 0,1 0-1,0 0 1,0 0 0,-1 0 0,1 0-1,0 0 1,0 0 0,0 0 0,-1 1 0,-10 4 10,-10 14-22,9-3 12,1 0-1,0 1 0,1 0 0,1 1 1,1 0-1,0 0 0,-6 26 1,10-30-14,1 1 0,0 0 0,0 0 0,2 0 0,0 0 0,1 0 1,0 0-1,1 1 0,1-1 0,4 18 0,-5-28-62,0-1 0,1 1 1,-1 0-1,1 0 0,0-1 0,1 1 0,-1-1 0,1 0 0,-1 0 1,1 0-1,1 0 0,3 4 0,-7-8 48,1 1 1,-1-1-1,0 0 0,0 0 0,0 1 1,1-1-1,-1 0 0,0 0 1,0 0-1,1 0 0,-1 1 0,0-1 1,1 0-1,-1 0 0,0 0 1,0 0-1,1 0 0,-1 0 1,0 0-1,1 0 0,-1 0 0,0 0 1,1 0-1,-1 0 0,0 0 1,1 0-1,-1 0 0,0 0 0,0 0 1,1 0-1,-1 0 0,0 0 1,1-1-1,-1 1 0,1 0 0,2-13-720,-6-19-205,-5-1 754,-1 1 0,-2 0 0,-1 0 0,-28-51 1,10 31 2331,30 52-2103,0 0 0,0-1 0,0 1 0,0 0 0,0 0 0,0 0 0,0-1 0,0 1 0,0 0 0,0 0 0,0 0 0,0-1 0,0 1 0,0 0 0,0 0 0,0 0 0,0-1 0,0 1 0,0 0 0,0 0 0,0 0 0,0 0 1,0-1-1,1 1 0,-1 0 0,0 0 0,0 0 0,0 0 0,0-1 0,0 1 0,1 0 0,-1 0 0,0 0 0,0 0 0,0 0 0,0 0 0,1 0 0,-1-1 0,0 1 0,0 0 0,0 0 0,1 0 0,-1 0 0,0 0 0,0 0 0,0 0 0,1 0 0,-1 0 0,0 0 0,0 0 1,1 0-1,11 1 146,-11-1-57,27 3 896,57-4-1,-50-2-776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4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15131,'2'-5'214,"1"0"0,0 0 0,0 0-1,0 0 1,1 0 0,0 0 0,0 1 0,0 0-1,0 0 1,1 0 0,-1 0 0,1 1 0,0-1 0,7-2-1,-1 0-30,-1 1 0,1 0 0,1 1-1,-1 0 1,1 1 0,12-2 0,-22 4-165,-1 1 1,1 0 0,0-1 0,0 1-1,0 0 1,0 0 0,0 0 0,-1 0 0,1 1-1,0-1 1,0 1 0,0-1 0,-1 1-1,1-1 1,0 1 0,0 0 0,-1 0 0,1 0-1,-1 0 1,1 0 0,-1 0 0,3 3-1,-2-2-9,-1 0-1,0 1 0,0-1 0,0 1 0,0-1 0,0 1 0,0-1 0,-1 1 0,1-1 0,-1 1 0,0 0 1,0-1-1,0 1 0,0 0 0,-1 4 0,-2 12-6,-1 0 0,-13 35 0,11-38-13,1 1 1,1-1-1,-5 29 1,9-44 9,0 1 0,0-1 0,0 1 0,0-1 0,0 0 0,0 1 0,0-1 0,0 1 0,1-1 0,-1 0 0,0 1 0,1-1-1,-1 0 1,1 0 0,0 1 0,-1-1 0,1 0 0,1 1 0,-1-1 0,0 0 0,-1-1 0,1 1 0,0-1 0,0 1 0,0-1 0,0 1 0,0-1 0,0 0 0,0 0 0,0 1 0,0-1 0,0 0-1,0 0 1,0 0 0,0 0 0,0 0 0,2-1 0,3 0-1,0-1-1,0 0 1,0 0-1,0 0 1,-1-1-1,10-6 1,35-27-14,-1-2 0,-2-2 0,44-50 0,-90 89 14,0 3-83,-3 9 60,-4 11 22,2-8 4,0-1 0,-3 24 0,6-34 7,1 0 0,-1 0 0,1-1 0,0 1 0,0 0 0,0 0 0,0 0 0,1 0 0,-1-1 0,1 1 0,0 0 0,0 0 0,0-1 1,0 1-1,0-1 0,0 1 0,1-1 0,-1 1 0,1-1 0,2 3 0,-3-4 7,1 0-1,0 0 1,-1-1-1,1 1 1,0 0 0,-1-1-1,1 1 1,0-1-1,0 0 1,0 1 0,-1-1-1,1 0 1,0 0 0,0 0-1,0 0 1,0-1-1,-1 1 1,1 0 0,0-1-1,0 1 1,0-1-1,-1 0 1,1 1 0,2-2-1,4-3 53,0 1 0,-1-1-1,12-9 1,-8 4 29,0 0 0,0-1-1,-1 0 1,-1 0 0,0-1-1,0-1 1,-1 1 0,12-27 0,-17 22-1,-3 17-92,0-1-1,-1 1 1,1 0-1,0 0 1,0 0-1,0-1 1,0 1-1,0 0 1,-1 0-1,1 0 1,0 0-1,0 0 1,0 0-1,-1-1 1,1 1-1,0 0 1,0 0-1,0 0 1,-1 0 0,1 0-1,0 0 1,0 0-1,-1 0 1,1 0-1,0 0 1,0 0-1,0 0 1,-1 0-1,1 0 1,0 0-1,0 0 1,-1 0-1,1 0 1,0 0-1,0 0 1,0 0-1,-1 1 1,-1 0-1,0 0 1,0 0-1,0 0 1,1 1-1,-1-1 1,0 1-1,0-1 1,1 1-1,-1 0 1,1-1-1,-3 5 1,2-3-8,0 1 1,0-1 0,0 1 1,0 0-1,0 0 0,0 0 0,1 0 1,0 0-1,-2 9 0,3-13 5,0 0-1,0 0 1,0 0-1,0 0 0,0 0 1,0 0-1,0 0 1,0 0-1,0 1 1,0-1-1,0 0 0,0 0 1,0 0-1,0 0 1,0 0-1,0 0 1,0 0-1,0 0 0,0 1 1,1-1-1,-1 0 1,0 0-1,0 0 1,0 0-1,0 0 0,0 0 1,0 0-1,0 0 1,0 0-1,0 0 1,0 0-1,0 0 0,1 0 1,-1 1-1,0-1 1,0 0-1,0 0 1,0 0-1,0 0 0,0 0 1,0 0-1,0 0 1,1 0-1,-1 0 1,0 0-1,0 0 0,0 0 1,0 0-1,0 0 1,0 0-1,0 0 1,0 0-1,1-1 0,-1 1 1,7-5 39,7-9 27,-1-4-18,-2 4-10,-1 0 1,0-1-1,9-20 1,-19 35-41,0 0 0,0 0 1,0 0-1,0 0 0,0 0 1,0 0-1,0 0 0,0-1 1,0 1-1,-1 0 0,1 0 1,0 0-1,0 0 0,0 0 1,0 0-1,0 0 0,0 0 0,0 0 1,0 0-1,0 0 0,0 0 1,0 0-1,0 0 0,-1 0 1,1 0-1,0-1 0,0 1 1,0 0-1,0 0 0,0 0 1,0 0-1,0 0 0,0 0 1,0 0-1,0 0 0,0 0 1,0 0-1,0-1 0,0 1 1,0 0-1,0 0 0,0 0 1,0 0-1,0 0 0,0 0 0,0 0 1,0 0-1,0 0 0,0-1 1,0 1-1,0 0 0,0 0 1,1 0-1,-1 0 0,0 0 1,0 0-1,0 0 0,0 0 1,0 0-1,0 0 0,0 0 1,0 0-1,0 0 0,0 0 1,0-1-1,0 1 0,1 0 1,-1 0-1,0 0 0,-7 6-30,2 2 42,5-8-10,0 0 0,0 0 0,0 0 0,0 0 0,0 0 1,0 1-1,0-1 0,0 0 0,0 0 0,0 0 0,0 0 0,0 0 1,0 0-1,0 0 0,0 0 0,0 0 0,0 1 0,0-1 0,0 0 0,0 0 1,0 0-1,0 0 0,0 0 0,0 0 0,0 0 0,0 0 0,0 0 0,0 0 1,0 1-1,0-1 0,0 0 0,0 0 0,1 0 0,-1 0 0,0 0 1,0 0-1,0 0 0,0 0 0,0 0 0,0 0 0,0 0 0,0 0 0,0 0 1,1 0-1,-1 0 0,0 0 0,0 0 0,0 0 0,0 0 0,0 0 1,0 0-1,0 0 0,0 0 0,0 0 0,1 0 0,-1 0 0,0 0 0,0 0 1,0 0-1,0 0 0,0 0 0,0 0 0,0 0 0,0-1 0,0 1 1,0 0-1,2 0-2,0 0 0,0-1 0,-1 1 0,1 0 0,0 0 0,0 0 1,-1 0-1,1 1 0,0-1 0,-1 0 0,1 1 0,0-1 0,-1 1 0,1-1 0,0 1 1,-1 0-1,1 0 0,-1 0 0,1 0 0,-1 0 0,0 0 0,1 0 0,-1 0 0,0 1 1,1 0-1,0 0-1,-1-1 1,0 1-1,1-1 1,-1 0-1,1 1 1,0-1-1,-1 0 1,1 0-1,0 0 1,-1 0-1,1 0 0,0-1 1,0 1-1,0-1 1,0 1-1,0-1 1,0 0-1,0 1 1,3-1-1,11-4 9,0 0 0,0-1 0,0 0 1,-1-2-1,1 0 0,-2 0 0,1-2 0,-1 1 0,0-2 0,21-18 0,-34 27 17,1-1 0,-1 1 0,1-1 0,-1 1 1,0-1-1,0 0 0,0 1 0,1-1 0,-2 0 1,1 0-1,1-2 0,-2 4-18,0 0-1,0 0 1,0-1 0,0 1-1,0 0 1,0 0 0,0 0 0,0-1-1,0 1 1,0 0 0,0 0-1,0 0 1,0-1 0,0 1 0,0 0-1,0 0 1,0 0 0,-1 0-1,1-1 1,0 1 0,0 0 0,0 0-1,0 0 1,0 0 0,0-1-1,-1 1 1,1 0 0,0 0 0,0 0-1,0 0 1,0 0 0,-1 0-1,1 0 1,0 0 0,0 0 0,0 0-1,-1-1 1,-15 4 127,6 1-113,1 0 0,0 1 0,0 0 0,1 1 1,-1 0-1,1 0 0,0 1 0,1-1 0,-9 11 0,11-11-23,0 0-1,0 0 1,1 0-1,0 0 1,0 0-1,1 1 1,0 0-1,0 0 1,0 0-1,1 0 1,0 0-1,0 0 0,0 11 1,1-16-17,1 1-1,0-1 1,0 1 0,0-1-1,1 0 1,-1 1-1,0-1 1,1 0 0,0 1-1,-1-1 1,1 0 0,0 1-1,0-1 1,0 0 0,0 0-1,1 0 1,-1 0 0,1 0-1,-1 0 1,1-1 0,0 1-1,-1 0 1,1-1 0,0 1-1,0-1 1,0 0 0,0 1-1,0-1 1,1 0 0,-1 0-1,0-1 1,3 2 0,2-1-51,0 0 1,1 0-1,-1-1 1,0 0 0,0-1-1,0 1 1,0-1 0,1 0-1,11-5 1,28-10-171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22 13539,'5'-5'834,"6"-5"1391,-11 10-2170,0-1 1,0 1 0,0 0 0,0 0 0,0 0-1,0-1 1,0 1 0,0 0 0,0 0 0,0-1-1,0 1 1,0 0 0,0 0 0,-1 0 0,1-1-1,0 1 1,0 0 0,0 0 0,0-1 0,0 1-1,0 0 1,-1 0 0,1 0 0,0 0 0,0-1-1,0 1 1,0 0 0,-1 0 0,1 0 0,0 0-1,0 0 1,0 0 0,-1 0 0,1-1 0,0 1-1,0 0 1,-1 0 0,1 0 0,0 0 0,0 0-1,0 0 1,-1 0 0,1 0 0,0 0 0,0 0-1,-1 0 1,1 0 0,0 0 0,0 1 0,-1-1-1,1 0 1,0 0 0,0 0 0,-18 0 732,0 1 1,1 0-1,-1 1 1,-32 9-1,18-2-726,-52 23 0,55-15-229,28-17 158,1 1 0,0-1 0,-1 0-1,1 1 1,-1-1 0,1 0 0,0 1-1,-1-1 1,1 1 0,0-1 0,-1 1-1,1-1 1,0 1 0,0-1 0,0 1-1,-1-1 1,1 1 0,0 0 0,0-1 0,0 2-1,0-2-1,1 1 0,-1 0 1,0-1-1,1 1 0,-1-1 0,1 1 0,-1-1 0,1 1 0,-1-1 0,1 1 0,0-1 0,-1 1 0,1-1 0,0 0 0,-1 0 0,1 1 0,0-1 1,-1 0-1,1 0 0,0 1 0,-1-1 0,2 0 0,21 4-209,-1-1 0,1-1 0,42-1 0,-46-2 128,1 1 1,-1 1-1,1 1 0,-1 0 0,0 2 0,25 7 0,-43-11 88,1 1 0,-1-1-1,0 0 1,0 1 0,0-1 0,1 1 0,-1 0-1,0-1 1,0 1 0,0 0 0,0 0 0,0-1-1,0 1 1,-1 0 0,1 0 0,0 0 0,0 0-1,-1 0 1,1 0 0,0 1 0,-1-1 0,1 2-1,-1-2 12,0 0 0,0 1 0,0-1 0,0 0 0,-1 1 0,1-1 0,0 0 0,-1 0 0,1 1 0,-1-1 0,1 0-1,-1 0 1,0 0 0,1 0 0,-1 0 0,0 1 0,-1 0 0,-5 4 67,0 1 0,0-2 0,-1 1-1,-12 7 1,5-3-141,-1-2-1,0 1 1,0-2-1,-25 8 1,75-38-2302,-4 5 1804,7-3-171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16035,'-36'11'2681,"-22"22"-613,53-29-1989,0-1-1,0 0 0,1 1 1,0 0-1,-1 0 0,2 0 0,-1 1 1,0-1-1,-4 9 0,8-12-76,-1-1 1,1 0-1,0 0 0,0 1 0,0-1 1,0 0-1,0 1 0,-1-1 0,1 0 0,0 1 1,0-1-1,0 1 0,0-1 0,0 0 1,0 1-1,0-1 0,0 0 0,0 1 0,0-1 1,0 0-1,0 1 0,1-1 0,-1 1 0,0-1 1,0 0-1,0 0 0,0 1 0,1-1 1,-1 0-1,0 1 0,0-1 0,1 0 0,-1 0 1,0 1-1,0-1 0,1 0 0,-1 0 1,1 1-1,18 1-7,22-11-85,-7-3-55,39-19 0,7-3-177,-80 34 318,0 0 0,0 0 0,1-1 1,-1 1-1,0 0 0,0 0 0,0 0 0,0 0 0,0 0 0,0 0 0,0 0 0,1 0 1,-1 0-1,0 0 0,0 0 0,0 0 0,0 0 0,0 0 0,0 0 0,1 0 0,-1 0 1,0 0-1,0 0 0,0 0 0,0 0 0,0 0 0,0 0 0,0 0 0,1 0 0,-1 0 1,0 0-1,0 0 0,0 0 0,0 0 0,0 0 0,0 0 0,0 1 0,1-1 0,-1 0 1,0 0-1,0 0 0,0 0 0,0 0 0,0 0 0,0 0 0,0 0 0,0 1 0,0-1 1,0 0-1,0 0 0,0 0 0,0 0 0,-4 10-70,-13 15 73,13-19-27,-2 2 3,2-3-21,0 0 1,1 0 0,-1 1 0,1-1 0,0 1-1,0 0 1,1 0 0,-4 12 0,6-18 40,1 1 0,-1-1 0,0 1 0,0-1 0,0 0 0,0 1 0,0-1 0,1 1 0,-1-1 0,0 0 0,0 1 0,1-1 0,-1 0 0,0 1 0,0-1 0,1 0 0,-1 1 1,0-1-1,1 0 0,-1 0 0,1 1 0,-1-1 0,0 0 0,1 0 0,-1 0 0,1 1 0,-1-1 0,1 0 0,-1 0 0,0 0 0,1 0 0,-1 0 0,1 0 0,0 0 0,7-2-103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 14691,'-6'13'1024,"3"-6"-554,-1 0-1,2 0 0,-1 0 1,1 1-1,-2 11 0,4-18-423,0 0 0,0 0 0,0 1 0,0-1 0,0 0 0,0 1-1,0-1 1,0 0 0,1 0 0,-1 0 0,1 1 0,-1-1 0,1 0-1,-1 0 1,1 0 0,0 0 0,-1 0 0,1 0 0,0 0 0,0 0-1,0 0 1,0 0 0,0 0 0,0 0 0,0-1 0,0 1 0,0 0-1,0-1 1,0 1 0,0-1 0,1 1 0,-1-1 0,0 0 0,0 1-1,1-1 1,-1 0 0,0 0 0,0 0 0,2 0 0,10 0 5,-1 0 0,1 0 0,-1-1 0,0-1 0,1 0 0,-1-1 0,21-7 0,81-39-89,-98 41 46,51-28-4,-38 20 22,32-13-1,-61 29-23,0 0 1,0 0-1,0 0 0,0 0 0,0-1 1,0 1-1,1 0 0,-1 0 0,0 0 1,0 0-1,0 0 0,0 0 0,1 0 1,-1 0-1,0 0 0,0 0 0,0 0 1,0 0-1,1 0 0,-1 0 0,0 0 1,0 0-1,0 0 0,0 0 1,0 0-1,1 0 0,-1 0 0,0 0 1,0 0-1,0 1 0,0-1 0,0 0 1,1 0-1,-1 0 0,0 0 0,0 0 1,0 0-1,0 0 0,0 1 0,0-1 1,0 0-1,0 0 0,1 0 0,-1 0 1,0 0-1,0 1 0,0-1 0,0 0 1,0 0-1,0 0 0,0 0 0,0 1 1,0-1-1,0 0 0,0 0 0,0 0 1,-3 10 83,-7 11 65,0-1 0,-17 22 1,-1 2 43,14-21-79,1 1-1,0 1 0,2 0 1,1 0-1,1 1 0,1 0 1,-5 36-1,8-31-106,-1 0 0,-2-1 0,-1 0 0,-18 43 0,18-53-7,-1-1 1,-1 0-1,0-1 0,-1 0 0,-1-1 0,-1 0 1,-20 19-1,32-34 8,0 0 0,0 0-1,0 0 1,-1-1 0,1 1 0,0-1 0,-1 0 0,1 0 0,-1 1 0,1-2 0,-1 1-1,0 0 1,1 0 0,-4 0 0,5-2-5,0 1 0,-1 0-1,1 0 1,0-1 0,-1 1 0,1-1-1,0 1 1,0-1 0,0 1 0,0-1-1,-1 0 1,1 0 0,0 1 0,0-1-1,0 0 1,0 0 0,1 0-1,-1 0 1,0 0 0,0 0 0,1 0-1,-1-1 1,0 1 0,1 0 0,-1 0-1,1 0 1,0-1 0,-1 1 0,1 0-1,0-1 1,0 0 0,-3-10 12,2 0 0,0-1 1,0 1-1,1 0 0,1 0 0,4-24 1,2 0-5,12-36 0,-12 50-110,0 2 0,2-1 0,0 1 0,1 1 1,1-1-1,1 2 0,16-20 0,-19 27 7,1 0-1,1 1 0,0 0 1,0 0-1,1 2 1,0-1-1,1 1 0,0 1 1,0 0-1,0 1 0,23-7 1,27-1-220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16179,'7'0'1537,"14"-3"-1009,6-3-256,12-2 528,4-1-216,12 2-192,1-1-168,-1 2-624,0 0-272,-8 3 104,-5-1 352,-9 4-192,-6-3-128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14819,'0'11'404,"0"1"-1,0 0 1,1-1-1,1 1 0,0-1 1,1 1-1,0-1 1,5 12-1,0-4-146,1 0-1,1 0 1,19 27-1,-26-41-257,1 0 0,0 0 1,0-1-1,0 1 0,1-1 0,-1 0 0,1 0 0,0 0 0,1-1 1,-1 0-1,0 0 0,11 4 0,-12-6-67,1 0-1,-1 0 1,1 0-1,-1-1 1,0 0-1,1 0 1,-1 0 0,1 0-1,-1 0 1,1-1-1,-1 0 1,0 0 0,1 0-1,-1-1 1,0 1-1,0-1 1,0 0 0,6-4-1,-1 0-218,0-1 0,-1-1 0,1 1 0,-1-1 1,-1 0-1,0-1 0,0 0 0,10-17 0,-3 0-639,-1 0 0,10-32 0,-15 24 534,-8 34 404,0 0-1,0 0 0,0 0 1,0 0-1,0 0 1,0 0-1,0 0 0,0 0 1,0-1-1,0 1 1,0 0-1,-1 0 0,1 0 1,0 0-1,0 0 0,0 0 1,0 0-1,0 0 1,0 0-1,0 0 0,0 0 1,-1 0-1,1 0 1,0 0-1,0 0 0,0 0 1,0 0-1,0 0 0,0 0 1,0 0-1,-1 0 1,1 0-1,0 0 0,0 0 1,0 0-1,0 0 1,0 0-1,0 0 0,0 0 1,0 0-1,0 0 0,-1 1 1,1-1-1,0 0 1,0 0-1,0 0 0,0 0 1,0 0-1,0 0 1,0 0-1,0 0 0,0 0 1,0 1-1,0-1 0,0 0 1,0 0-1,0 0 1,0 0-1,0 0 0,0 0 1,0 0-1,0 0 1,0 1-1,0-1 0,0 0 1,0 0-1,0 0 0,0 0 1,-14 29 1005,2 1 1,1 0 0,-11 52-1,13-48-573,-1 1-39,1 1 0,1 0 0,3 0 0,-3 59 0,8-92-364,0-1 1,0 1 0,0 0 0,1-1-1,-1 1 1,1-1 0,0 1 0,-1-1-1,1 1 1,0-1 0,0 0 0,2 3-1,7 3 179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14211,'6'18'1432,"-6"8"-1024,-8 8-192,0 5 697,-1 4-577,-1-1-88,3-7-208,1-6-208,5-17 160,2-11-96,9-21-32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17116,'-4'-1'1704,"-1"2"-1256,4 5-240,-2 0 912,3-1-968,1 3-440,9-1 977,2 1-721,4-2-41,4 1-71</inkml:trace>
  <inkml:trace contextRef="#ctx0" brushRef="#br0" timeOffset="1">208 111 13859,'0'2'135,"1"-1"0,-1 1 0,0-1 1,0 1-1,0-1 0,0 1 0,0 0 0,0-1 1,-1 1-1,1-1 0,0 1 0,-1-1 0,1 1 0,-1-1 1,0 1-1,1-1 0,-1 0 0,0 1 0,0-1 0,0 0 1,0 0-1,0 1 0,0-1 0,0 0 0,0 0 0,-2 1 1,-6 5 650,0 0-1,-17 10 1,3-3 203,23-14-986,0 1-1,0-1 1,0 0 0,0 0-1,0 0 1,0 0-1,0 0 1,0 1 0,0-1-1,0 0 1,0 0 0,0 0-1,0 0 1,0 0-1,0 1 1,0-1 0,0 0-1,0 0 1,0 0-1,1 0 1,-1 0 0,0 0-1,0 1 1,0-1 0,0 0-1,0 0 1,0 0-1,0 0 1,1 0 0,-1 0-1,0 0 1,0 0-1,0 0 1,0 0 0,0 0-1,1 1 1,-1-1 0,0 0-1,0 0 1,0 0-1,0 0 1,1 0 0,-1 0-1,0 0 1,0 0 0,0-1-1,0 1 1,0 0-1,1 0 1,-1 0 0,0 0-1,0 0 1,10 1-113,8 0-149,-1 1-1,1 1 0,30 9 1,-40-10 170,-1 1 1,1-1-1,-1 2 1,0-1-1,0 1 1,0 0-1,-1 0 1,1 1-1,-1 0 1,0 0-1,5 7 1,-9-10 67,0 0 0,-1 0 1,1 1-1,-1-1 0,1 1 0,-1 0 1,0-1-1,0 1 0,0 0 0,0-1 1,-1 1-1,1 0 0,-1 0 0,0 0 1,0 0-1,0-1 0,0 1 0,-1 5 1,0-3 40,0-1 0,-1 0 1,1 0-1,-1 0 1,0 0-1,-1 0 1,1 0-1,-1 0 0,1-1 1,-1 1-1,-4 3 1,1-1 53,-1 0 1,0 0-1,0-1 1,-1 0 0,0 0-1,1-1 1,-1 0-1,-1 0 1,1-1-1,-1 0 1,-13 3 0,19-6-118,1 1 1,0-1 0,-1 0 0,1 0 0,0 0 0,-1 0 0,1 0 0,0-1 0,-1 1 0,1-1 0,0 1 0,0-1 0,-1 0 0,1 0 0,0 0 0,0 0-1,0 0 1,-2-2 0,2 1 11,0 0 0,0-1 0,1 1 0,-1 0 0,1 0 0,0-1 0,-1 1 0,1-1 0,0 0 0,0 1 0,1-1 1,-1 0-1,1 1 0,-1-1 0,1-3 0,-1-26-328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41 18052,'-1'-2'114,"1"0"-1,0 1 1,-1-1-1,0 0 1,1 1 0,-1-1-1,0 1 1,0-1 0,0 1-1,0-1 1,0 1 0,0 0-1,0 0 1,0-1 0,-1 1-1,1 0 1,0 0 0,-1 0-1,1 0 1,-1 0-1,1 1 1,-1-1 0,0 0-1,1 1 1,-1-1 0,-2 0-1,-4-1 218,1 0-1,-1 1 0,0 0 0,-14-1 1,13 2-202,-1 1 0,0 0 0,0 1 0,0 0 0,1 1 0,-16 5 0,20-6-152,1 0-1,-1 0 1,0 1-1,1-1 1,0 1-1,0 0 1,-1 0-1,2 0 0,-1 1 1,0 0-1,1-1 1,-1 1-1,1 0 1,-3 7-1,5-10 10,1-1 0,-1 1 0,1-1 0,0 1 0,-1-1 0,1 1 0,0 0 0,0-1 0,-1 1 0,1 0 0,0-1 0,0 1 0,0 0 0,0-1 0,0 1 0,0 0 0,0-1-1,0 1 1,0 0 0,0-1 0,0 1 0,0 0 0,1-1 0,-1 1 0,0 0 0,0-1 0,1 1 0,-1-1 0,0 1 0,1-1 0,-1 1 0,1-1 0,0 1 0,0 0-10,1 0 0,-1-1 0,1 1 1,0-1-1,-1 1 0,1-1 0,0 0 0,-1 0 1,1 0-1,0 0 0,0 0 0,2-1 0,7 0-74,-1-2 0,1 1 0,10-5 0,-13 4 40,-2 0-11,0 1-1,0 0 0,0 0 1,0 0-1,11 0 0,-15 2 53,-1 0 0,1 0 0,0 0 0,-1 0 0,1 0 0,0 1 0,-1-1 0,1 1 0,-1-1 0,1 1 0,-1 0 0,1 0 0,-1-1 0,1 1 0,-1 0 0,0 0 0,1 0 0,-1 1 0,0-1 0,0 0-1,0 0 1,0 1 0,0-1 0,0 0 0,0 1 0,1 2 0,4 12-65,-1 1 0,-1-1 0,0 1 0,-1 0 0,1 26 0,-1-10 53,2 4 17,1 3 136,-2 0 1,-1 1 0,-6 74 0,1-106-75,0 0 0,-1 0 0,0 0 0,-1 0 0,0-1 0,0 1 0,-1-1 0,0 0 1,-1-1-1,1 1 0,-1-1 0,-1 0 0,0 0 0,1-1 0,-13 9 0,14-11-14,-1-1 0,0 1 0,0-1-1,1 0 1,-2-1 0,1 1 0,0-1-1,0-1 1,-1 1 0,-7 0 0,9-1-11,1-1 1,-1 0-1,0-1 1,1 1 0,-1-1-1,1 0 1,0 0-1,-1 0 1,1-1-1,0 1 1,0-1 0,0 0-1,0 0 1,0-1-1,-7-4 1,7 3-15,0 0-1,0 0 1,1-1-1,0 1 1,-1-1 0,2 1-1,-1-1 1,0 0 0,1 0-1,0-1 1,0 1 0,0 0-1,1 0 1,0-1 0,0 1-1,0-1 1,1 1-1,0-1 1,0 0 0,0 1-1,2-11 1,1 2-125,-1 1 0,2-1 0,0 1 0,1-1-1,0 1 1,1 0 0,11-19 0,-3 11-119,1 0 0,1 1 0,1 1-1,1 1 1,25-22 0,10 0-174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59 18628,'-8'0'268,"0"1"-1,0 0 1,0 0-1,1 1 1,-1 0 0,1 0-1,-11 5 1,15-6-254,1 0 0,0 0-1,0 0 1,0 0 0,0 0 0,0 0 0,1 1 0,-1-1 0,0 1-1,0-1 1,1 1 0,-1-1 0,1 1 0,0 0 0,-1 0 0,1 0-1,0 0 1,0 0 0,0 0 0,0 0 0,1 0 0,-1 0 0,0 0-1,1 1 1,0-1 0,-1 0 0,1 0 0,0 1 0,0 3 0,1-5-15,-1-1-1,0 1 1,0 0 0,0-1 0,0 1 0,1-1 0,-1 1 0,0 0 0,1-1 0,-1 1 0,0-1 0,1 1 0,-1-1 0,1 1 0,-1-1 0,1 0 0,-1 1 0,1-1 0,-1 1 0,1-1 0,-1 0 0,1 0 0,0 1 0,-1-1 0,1 0 0,0 0 0,20-1-26,-15-1 16,0 0-1,0 0 1,0 0 0,8-6 0,-6 2 18,-1-1 0,1 1 0,-2-1 0,8-8 0,-8 7-3,0 2 0,1-1 0,-1 1 0,9-6 0,-15 12-5,1 0 1,-1 0 0,0 0-1,0 0 1,0 0 0,1 1-1,-1-1 1,0 0 0,0 0-1,1 0 1,-1 0 0,0 1-1,0-1 1,0 0 0,0 0-1,1 0 1,-1 1 0,0-1-1,0 0 1,0 0 0,0 1-1,0-1 1,0 0 0,0 0-1,1 1 1,-1-1 0,0 0-1,0 0 1,0 1 0,0-1-1,0 0 1,0 0 0,0 1-1,0-1 1,0 0 0,-1 1-1,1-1 1,1 13-11,-1-12 11,0 5-7,0 0 0,0 0 0,1 1 1,-1-1-1,4 9 0,-4-14 12,1 1 1,0 0-1,0-1 0,-1 1 1,1-1-1,0 1 0,0-1 0,0 1 1,1-1-1,-1 0 0,0 1 1,1-1-1,-1 0 0,0 0 1,1 0-1,-1 0 0,1 0 0,0-1 1,-1 1-1,1 0 0,0-1 1,-1 1-1,1-1 0,2 1 1,4 0 18,0-1 0,0 0 0,1 0 0,-1-1 0,0 0 0,0 0 0,0-1 0,0 0 0,11-4 0,70-33 131,-71 30-121,17-8 14,-18 8-44,1 0-1,-1 1 1,37-10 0,-52 18-9,-1-1 1,0 1-1,1 0 1,-1 0-1,0 0 1,0 0-1,1 0 1,-1 0-1,0 0 1,1 0 0,-1 1-1,0-1 1,0 0-1,1 1 1,-1-1-1,0 1 1,0-1-1,0 1 1,1 0-1,-1 0 1,0-1-1,0 1 1,0 0-1,0 0 1,0 0 0,-1 0-1,1 0 1,0 0-1,0 0 1,-1 0-1,1 0 1,-1 1-1,1-1 1,-1 0-1,1 0 1,0 2-1,-1-1 3,1-1 0,-1 1 0,1 0 0,-1-1 0,1 1 0,0-1 0,0 0 0,0 1 0,0-1 0,0 0 0,0 0 0,0 1 0,1-1 0,-1 0 0,0 0 0,1 0 0,-1 0 0,0-1 0,1 1 0,-1 0 0,1 0 0,0-1 0,-1 1 0,1-1 0,-1 0 0,4 1 0,10-2-101,-1-1 0,1-1 1,-1 0-1,1-1 1,-1 0-1,-1-1 1,23-11-1,2 0-249,-9 5 150,-8 3-48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17964,'-10'-8'1568,"5"5"-1160,5 4-200,7 5 664,7 5-279,12 1-793,5-2-497,10 1 585,0-5-144,6-3-96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14435,'-14'14'825,"-3"3"498,-26 36 0,39-49-1136,1 1-1,0 0 0,0 0 0,1 0 1,-1 1-1,1-1 0,0 0 0,1 1 0,-1-1 1,1 1-1,0 0 0,1 0 0,-1 6 1,1-9-131,1 0 0,-1 0 1,1-1-1,0 1 1,0 0-1,0-1 0,0 1 1,0-1-1,1 1 1,-1-1-1,1 0 0,-1 0 1,1 1-1,0-1 1,4 3-1,3 3-32,1-1 1,15 9 0,14 11-245,-31-19 160,0 1-1,-1 0 1,0 0-1,0 0 1,-1 1 0,-1 0-1,1 0 1,-2 0 0,1 1-1,4 20 1,-5-16 28,-1 0 0,0 0 0,-2 0 0,0 0 0,0 0 0,-1 0 0,-4 26 0,3-37 76,0 0-1,0 0 1,0 0 0,0 0 0,-1 0 0,1-1 0,-1 1 0,0 0 0,0-1-1,-5 5 1,7-7-22,-1 0-1,0-1 1,1 1-1,-1 0 0,0-1 1,0 1-1,0-1 1,1 1-1,-1-1 1,0 0-1,0 1 0,0-1 1,0 0-1,0 1 1,0-1-1,0 0 1,0 0-1,0 0 0,-1 0 1,1 0 3,-1-1 0,1 1 0,-1-1 0,1 1 0,-1-1 0,1 0 0,0 0 0,-1 0 0,1 1 1,0-1-1,0 0 0,0-1 0,-1 1 0,1 0 0,-1-2 0,-6-8 64,1 0 0,0 0 0,1-1 0,0 0 0,1 0 0,-7-23 0,4 3-219,-8-51 0,14 67-52,0-1 0,0 0 0,2 0 1,3-33-1,-2 46 123,-1 0 0,1-1 0,0 1 0,1 0 0,-1 0 0,1 0 1,0 0-1,0 0 0,0 0 0,0 1 0,1-1 0,-1 1 0,1-1 0,0 1 0,0 0 0,0 0 0,1 0 0,-1 0 0,1 1 0,-1-1 1,1 1-1,0 0 0,0 0 0,4-1 0,23-5-188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210 300 16011,'-4'-7'314,"0"0"0,0 1 0,0-1 0,-1 1 0,0 0 0,0 0 0,-6-5-1,9 9-230,-1 0-1,1 1 1,0-1-1,0 1 1,-1 0-1,1 0 0,-1 0 1,1 0-1,-1 0 1,0 0-1,1 1 1,-1-1-1,0 1 0,1 0 1,-1 0-1,0 0 1,1 0-1,-1 0 1,0 0-1,0 1 0,1 0 1,-1-1-1,1 1 1,-3 1-1,-3 2 9,1 0-1,0 0 1,0 1-1,0 0 1,0 0 0,1 0-1,0 1 1,0 0-1,-9 12 1,12-14-81,0-1 0,1 1-1,-1 0 1,1 0 0,0 0 0,0 0 0,0 0 0,1 0 0,0 0-1,-1 1 1,1-1 0,1 0 0,-1 1 0,1-1 0,-1 1 0,1-1-1,1 1 1,-1-1 0,2 9 0,-1-12-8,-1 0-1,0 0 1,1 0-1,0 0 1,-1 0 0,1 1-1,0-1 1,-1 0-1,1-1 1,0 1 0,0 0-1,0 0 1,0 0-1,0 0 1,0-1-1,0 1 1,0 0 0,0-1-1,0 1 1,0-1-1,1 0 1,-1 1 0,1-1-1,2 1 3,-1-1-1,1 0 1,-1 0 0,0 0-1,1 0 1,-1-1-1,0 1 1,6-2 0,3-2 2,-1-1 0,1 0 1,19-11-1,2-7 56,-2-1 0,-1-1-1,0-2 1,-2-1 0,-2-1 0,0-1 0,-2-2-1,33-55 1,-52 78-24,-1 5-3,-1-1 0,0 0 0,-1-1 1,1 1-1,-1 0 0,0-1 0,-1 1 1,2-8-1,-3 13-31,0 0 0,1 0 0,-1-1 0,0 1 0,0 0 0,0 0 0,0 0 0,0 0 0,0 0 0,0-1 0,0 1 0,0 0 1,0 0-1,0 0 0,0 0 0,0-1 0,0 1 0,0 0 0,0 0 0,0 0 0,0 0 0,0-1 0,0 1 0,0 0 0,0 0 0,0 0 0,0 0 0,-1 0 0,1-1 0,0 1 0,0 0 1,0 0-1,0 0 0,0 0 0,0 0 0,0 0 0,-1 0 0,1-1 0,0 1 0,0 0 0,0 0 0,0 0 0,0 0 0,-1 0 0,1 0 0,0 0 0,0 0 0,0 0 0,0 0 0,-1 0 1,1 0-1,0 0 0,0 0 0,0 0 0,0 0 0,0 0 0,-1 0 0,-10 10 129,-11 18 6,7-1-85,1 0 1,-17 50 0,26-62-46,0 1-1,2-1 1,-1 1-1,2 0 1,0 0-1,1 32 1,2-43-31,-1 1 1,1 0-1,1-1 1,-1 1 0,1-1-1,-1 1 1,2-1-1,-1 0 1,1 0 0,-1 0-1,1 0 1,6 7-1,-7-10 0,0 1 1,1-1-1,-1 0 0,1 0 0,-1 0 1,1-1-1,0 1 0,0-1 0,0 1 0,0-1 1,0 0-1,0 0 0,0 0 0,0 0 0,0-1 1,0 1-1,1-1 0,-1 0 0,0 0 0,0 0 1,0 0-1,1-1 0,3 0 0,-1-1 3,0 1 0,-1-1 0,1 0 0,-1-1 0,0 1 0,8-5 0,34-32-145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45 169 11010,'-1'-2'250,"-30"-52"3781,29 49-3616,0 1 1,0-1-1,1 0 0,-1 0 0,1 0 0,0 0 0,0 0 0,0 0 1,1-9-1,1 11-262,0 0 0,0 0 1,0 0-1,1 0 0,-1 0 0,1 1 1,0-1-1,-1 0 0,1 1 0,0-1 1,1 1-1,-1 0 0,0 0 0,1 0 1,-1 0-1,1 0 0,4-2 0,-5 3-136,-1 0-1,0 0 0,0 1 1,0-1-1,0 1 0,0-1 1,1 0-1,-1 1 1,0 0-1,0-1 0,1 1 1,-1 0-1,0 0 0,1 0 1,-1 0-1,0 0 0,1 0 1,-1 0-1,0 0 0,1 0 1,-1 1-1,0-1 0,1 0 1,-1 1-1,0 0 1,0-1-1,0 1 0,1-1 1,-1 1-1,0 0 0,0 0 1,0 0-1,0 0 0,0 0 1,-1 0-1,1 0 0,0 0 1,0 0-1,0 0 0,-1 0 1,1 0-1,-1 0 1,1 2-1,1 4-6,0 0-1,-1-1 1,0 1 0,-1 0-1,1 0 1,-1 0 0,-2 12 0,-11 54 3,6-44-4,2-6-4,-5 34-2,10-53-3,-1 0 0,1 0 1,0 0-1,0 0 0,1-1 1,-1 1-1,1 0 0,0 0 1,0 0-1,0 0 1,3 5-1,-2-6 1,0-1 1,0 0-1,0 0 1,0 0-1,0 0 1,1 0-1,-1-1 1,0 1-1,1 0 1,-1-1-1,1 0 1,0 0-1,-1 0 1,1 0-1,0 0 1,0 0-1,0-1 1,4 1-1,7 0 2,0 0-1,21-2 0,-33 1-1,25-2 3,1-1 0,-1-2 0,0 0 0,0-2 0,40-16 0,-64 22-4,-1 0 1,1 0-1,-1 0 0,1-1 1,-1 1-1,0-1 1,1 0-1,-1 1 0,0-1 1,0 0-1,0 0 1,-1 0-1,4-5 0,-5 6 0,1 0-1,-1 0 0,0 0 0,0 0 0,0 0 1,0 0-1,0 0 0,0 0 0,0 0 1,0-1-1,0 1 0,0 0 0,-1 0 1,1 0-1,0 0 0,-1 0 0,1 0 1,-1 0-1,1 0 0,-1 0 0,1 0 1,-1 0-1,0 0 0,0 1 0,1-1 0,-1 0 1,0 0-1,0 1 0,0-1 0,0 0 1,0 1-1,0-1 0,0 1 0,-1-1 1,-8-4-86,-1 0 0,1 0 0,-1 1 0,0 1 1,-18-4-1,-18-6 275,34 8-290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87 11338,'1'0'136,"-1"-1"-1,0 1 1,0-1-1,0 1 0,0-1 1,0 0-1,0 1 0,0-1 1,0 1-1,0-1 1,0 0-1,0 1 0,0-1 1,0 1-1,0-1 1,0 0-1,-1 1 0,1-1 1,0 1-1,0-1 0,-1 1 1,1-1-1,-1 1 1,1-1-1,0 1 0,-1-1 1,1 1-1,-1-1 1,-1 0 57,1 1 0,0 0-1,0-1 1,0 1 0,-1 0 0,1 0 0,0 0 0,0 0 0,-1 0 0,1 0 0,0 0 0,-3 0 0,-36 14 1856,28-8-1868,1 0 1,0 1-1,1 0 1,-1 0-1,2 1 1,-1 1-1,1 0 1,0 0 0,1 1-1,0 0 1,0 0-1,-11 21 1,14-21-158,0 0-1,1 1 1,0 0 0,0 0 0,1 0-1,1 0 1,0 0 0,0 1 0,1-1-1,0 0 1,1 1 0,1-1 0,0 1-1,3 16 1,-3-24-21,0 0 0,0 0 0,0 0 0,1-1 0,-1 1 0,1 0 0,0-1-1,0 1 1,1-1 0,-1 1 0,1-1 0,-1 0 0,1 0 0,0-1 0,0 1 0,0 0 0,1-1 0,-1 0 0,1 0-1,-1 0 1,1 0 0,0 0 0,-1-1 0,1 1 0,0-1 0,0 0 0,0-1 0,0 1 0,0-1 0,8 1 0,1-2-4,-1 0 0,1 0 0,-1-1 0,1-1 0,-1 0 0,0-1 0,0 0 0,22-11 0,-12 3 1,-1 0 0,0-1 0,-1-2 0,24-20 0,-38 30 20,1-1-1,-1-1 1,0 1-1,-1-1 0,0 0 1,0 0-1,0 0 1,-1-1-1,0 0 1,0 0-1,-1 0 1,0 0-1,-1 0 1,1-1-1,0-13 1,-3 18 4,0 1 0,0-1 0,-1 1 0,0-1 0,0 1 0,0-1 0,0 1 0,0-1 0,-1 1 0,1 0 0,-1 0 0,0-1 0,0 1 0,0 1 0,0-1 0,-1 0 0,1 0 0,-1 1 0,0 0-1,0-1 1,0 1 0,0 0 0,0 0 0,0 1 0,-7-4 0,6 3-8,0 0 0,-1 1 0,0-1 0,1 1 0,-1 0 0,0 0 0,0 1-1,0-1 1,0 1 0,0 0 0,1 0 0,-1 1 0,0-1 0,0 1 0,0 0-1,1 0 1,-1 1 0,-9 3 0,14-4-18,-1-1 0,0 1 0,0-1 1,0 1-1,0-1 0,1 1 0,-1-1 0,0 1 0,1 0 0,-1-1 0,0 1 1,1 0-1,-1 0 0,1 0 0,-1-1 0,1 1 0,-1 0 0,1 0 0,-1 1 0,1-1 1,0-1-1,0 1 0,1 0 0,-1-1 0,0 1 0,0 0 0,0-1 0,1 1 0,-1-1 0,0 1 0,0-1 0,1 1 0,-1-1 0,1 1 0,-1-1 0,0 1 0,1-1 0,-1 1 0,1-1 1,-1 0-1,2 1 0,1 1-8,0 0 0,0-1 0,0 0 0,0 1 0,1-1-1,-1 0 1,0-1 0,7 2 0,15-3-67,0-1 0,0-1 0,0-1 0,-1-1 0,0-1 0,33-13 0,-25 9-71,0 0 0,52-7 1,-80 16 131,-1 1 0,0 0 1,1 0-1,-1 0 0,0 0 1,1 0-1,-1 1 0,0 0 1,1-1-1,2 2 0,-5-1 12,0 0 0,0-1 0,0 1-1,0 0 1,0 0 0,0-1-1,0 1 1,0 0 0,0 0 0,-1 0-1,1 0 1,0 0 0,-1 0 0,1 0-1,-1 1 1,1-1 0,-1 0-1,1 0 1,-1 0 0,0 0 0,1 1-1,-1-1 1,0 0 0,0 0 0,0 1-1,0-1 1,0 0 0,-1 3-1,-1 9-4,-1 0-1,0 0 0,-9 20 0,8-24 25,1 0 0,0 0 0,0 0 0,1 0 0,0 1 0,1-1-1,0 1 1,0 17 0,2-26-12,-1 0-1,0 0 1,0 0-1,0 0 1,1 0-1,-1 0 1,1 0 0,-1 0-1,1 0 1,-1 0-1,1-1 1,-1 1-1,1 0 1,0 0 0,0 0-1,-1-1 1,1 1-1,0 0 1,0-1-1,0 1 1,0-1-1,0 1 1,-1-1 0,1 1-1,0-1 1,0 0-1,0 1 1,0-1-1,0 0 1,1 0-1,-1 0 1,0 0 0,0 0-1,0 0 1,0 0-1,1 0 1,4-1-1,-1 0 1,0 0-1,0 0 1,0 0-1,0-1 1,5-2-1,13-8-32,-1 0 0,-1-1 0,-1-1 0,1-1 0,-2-1 0,0 0 0,-1-2 0,-1 0 0,21-29 0,-19 14-12,-19 32 40,1 0 0,0 0 1,-1-1-1,1 1 0,-1 0 1,1 0-1,-1-1 1,0 1-1,1-1 0,-1 1 1,0 0-1,0-1 1,0 1-1,0 0 0,0-1 1,0 1-1,-1-1 0,1 1 1,0 0-1,-1-1 1,1 1-1,-1 0 0,0-2 1,0 3 3,0-1 0,0 1 0,0 0-1,1-1 1,-1 1 0,0 0 0,0 0 0,0 0 0,0 0 0,0 0 0,0 0 0,0 0 0,0 0 0,0 0 0,1 0 0,-1 1-1,0-1 1,0 0 0,0 1 0,0-1 0,0 0 0,1 1 0,-1-1 0,0 1 0,0-1 0,1 1 0,-1 0 0,0-1 0,0 2 0,-22 21 65,16-14-41,0-1 0,1 2 0,0-1 0,1 1 0,0 0 0,-5 12 0,8-16-8,0 0 0,0 0 0,1 0 0,0 1-1,0-1 1,0 1 0,1-1 0,0 0-1,0 1 1,1-1 0,-1 1 0,3 6 0,-2-11-12,-1 1 0,1-1 0,0 1 0,1-1 0,-1 0 1,0 1-1,1-1 0,-1 0 0,1 0 0,0 0 1,0 0-1,0 0 0,0 0 0,0 0 0,0-1 0,0 1 1,0-1-1,1 0 0,-1 1 0,0-1 0,1 0 1,-1-1-1,1 1 0,0 0 0,-1-1 0,1 1 0,0-1 1,-1 0-1,1 0 0,0 0 0,-1 0 0,1 0 1,3-1-1,4-1 2,1 0 0,-1-1-1,0 0 1,0 0 0,0-1 0,0 0 0,11-8 0,-5 3 0,-1-1 1,-1-1-1,25-23 1,-35 30-8,0 0 1,0 0 0,0 0 0,-1 0 0,0-1-1,0 0 1,0 1 0,0-1 0,-1 0-1,0-1 1,0 1 0,0 0 0,-1 0 0,1-1-1,-1 1 1,0-11 0,-1 16-2,0-1-1,0 1 1,0-1 0,0 0-1,0 1 1,0-1 0,-1 1-1,1-1 1,0 0 0,0 1 0,0-1-1,-1 1 1,1-1 0,0 1-1,-1-1 1,1 1 0,-1-1-1,1 1 1,0-1 0,-1 1-1,1 0 1,-1-1 0,1 1-1,-1 0 1,1-1 0,-1 1 0,0 0-1,1 0 1,-1-1 0,1 1-1,-1 0 1,0 0 0,1 0-1,-1 0 1,1 0 0,-1 0-1,0 0 1,1 0 0,-1 0-1,1 0 1,-1 0 0,0 1-1,-2-2-9,15-8 3,-6 4 11,0 0 0,0 0 0,0 0-1,-1-1 1,7-9 0,-10 13-6,-1 0 0,1 0 0,-1-1 0,0 1 0,1 0 0,-1-1-1,0 1 1,-1-1 0,1 1 0,0-1 0,-1 1 0,1-1 0,-1 0 0,0 1 0,0-1 0,0 1 0,0-1 0,0 0 0,-1-4 0,1 7-14,0-1 1,0 1 0,-1 0 0,1-1 0,0 1-1,0-1 1,0 1 0,-1 0 0,1-1 0,0 1-1,0-1 1,-1 1 0,1 0 0,0-1 0,-1 1 0,1 0-1,0-1 1,-1 1 0,1 0 0,0 0 0,-1 0-1,1-1 1,-1 1 0,1 0 0,0 0 0,-1 0-1,1 0 1,-1 0 0,1-1 0,-1 1 0,1 0-1,-1 0 1,1 0 0,-1 0 0,1 0 0,0 1 0,-1-1-1,1 0 1,-1 0 0,1 0 0,-1 0 0,1 0-1,0 1 1,-1-1 0,1 0 0,-1 0 0,1 1-1,0-1 1,-1 0 0,1 1 0,0-1 0,-1 0-1,1 1 1,0-1 0,0 0 0,-1 1 0,1-1 0,0 1-1,0-1 1,0 0 0,-1 1 0,1 0-32,0-1 0,-1 1 0,1 0 0,0-1 0,-1 1 0,1 0 0,0-1 0,0 1 0,-1 0 0,1-1 0,0 1 0,0 0 0,0-1 0,0 1 0,0 0 0,0-1 0,0 1 0,0 0 0,0-1 1,1 1-1,-1 0 0,0-1 0,0 1 0,1 0 0,-1-1 0,0 1 0,1 0 0,-1-1 0,0 1 0,1-1 0,-1 1 0,1-1 0,-1 1 0,1-1 0,-1 1 0,1-1 0,-1 0 0,1 1 0,0-1 0,-1 0 0,1 1 0,0-1 0,-1 0 0,1 0 1,1 1-1,0-1-11,0 0 0,0 0 0,0 0 0,0 0 0,0 0 0,0-1 0,0 1 0,0-1 0,0 1 0,3-2 0,10-5-434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0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12515,'45'-3'3740,"-37"2"-3488,0 0 1,0 1-1,0-1 0,0 1 1,0 1-1,-1 0 0,1 0 0,0 0 1,0 1-1,-1 0 0,1 1 0,-1-1 1,13 7-1,-15-5-256,1 0 1,-1 0 0,0 0-1,0 0 1,-1 1-1,1-1 1,-1 1 0,0 0-1,0 1 1,-1-1-1,0 1 1,0 0 0,0 0-1,0-1 1,-1 2-1,0-1 1,0 0 0,-1 0-1,0 1 1,0-1-1,0 1 1,-1-1 0,0 1-1,0-1 1,-1 1-1,0-1 1,0 1-1,0-1 1,-1 0 0,0 0-1,0 1 1,0-1-1,-1-1 1,0 1 0,-4 7-1,-4 3 38,-1 1 1,0-2-1,-1 0 0,0 0 0,-27 22 0,4-9 516,-53 31 1,47-34-284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11594,'1'4'410,"-1"-1"-1,1 1 0,-1 0 0,0 0 0,0-1 0,-1 1 0,1 0 0,-1-1 0,0 1 0,0 0 0,0-1 0,0 1 0,-3 4 0,-1 6 806,3-8-905,1 0-1,-1 1 1,1-1 0,0 0 0,1 0-1,-1 12 1,1-17-273,1 0-1,-1 0 0,0 0 1,0 0-1,1 1 1,-1-1-1,1 0 0,-1 0 1,1 0-1,-1 0 1,1 0-1,0 0 0,-1 0 1,1 0-1,0-1 1,0 1-1,1 1 0,-1-1-20,1-1 0,0 1 0,-1 0 0,1-1 0,-1 1 0,1-1 0,0 1 0,0-1 0,-1 0 0,1 0 0,0 0 0,-1 0 0,1 0 0,0 0 0,2-1 0,13-3-59,0-1 1,0 0-1,-1-2 0,0 1 0,19-13 0,31-11-153,-64 29 187,-1 0 0,1 1 0,0-1 0,-1 1 0,1-1 0,0 1-1,0 0 1,-1 0 0,1 0 0,0 0 0,0 0 0,2 0 0,-4 1 11,1-1 1,-1 0-1,1 0 0,-1 0 1,1 1-1,-1-1 0,1 0 1,-1 1-1,0-1 0,1 1 1,-1-1-1,1 0 0,-1 1 1,0-1-1,1 1 0,-1-1 0,0 1 1,0-1-1,1 1 0,-1-1 1,0 1-1,0-1 0,0 1 1,0-1-1,1 1 0,-1 4 45,-1 0 1,1 0-1,-1 0 0,0-1 0,0 1 0,-3 8 0,2-5 10,-1 4 24,1-6-53,0-1 1,0 1-1,1 0 0,0 0 1,0 0-1,0 0 1,1 11-1,1-40-278,-2 5 138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15403,'-12'0'1753,"5"5"-1025,0 5-264,1 8 1120,2 3-488,2 5-399,1 4-169,4 1-256,5 1-184,2-6-384,0-8-192,5-10-529,-1-7 465,2-14 256,-2-6-200,-2-9-192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14299,'-5'-12'2008,"3"8"-1007,-4 0-409,1-1 1616,3 1-1023,-3 0-929,4-4-544,2 0 344,4-2-192,6-9-209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160 236 16492,'9'-14'501,"0"0"0,-1-1 1,-1 0-1,0 0 1,-1-1-1,0 0 1,-2 0-1,1 0 0,-2-1 1,1-17-1,-4 31-418,0 0 0,0 0 0,0 0 0,-1 0-1,1 0 1,-1 0 0,0 0 0,0 0 0,0 1 0,0-1-1,-3-3 1,4 5-75,-1 0-1,1 1 1,-1-1-1,1 1 1,-1-1 0,0 0-1,1 1 1,-1-1-1,0 1 1,1-1-1,-1 1 1,0 0-1,0-1 1,1 1-1,-1 0 1,0 0 0,0-1-1,0 1 1,0 0-1,1 0 1,-1 0-1,0 0 1,0 0-1,0 0 1,0 0 0,1 0-1,-1 0 1,0 1-1,0-1 1,0 0-1,1 0 1,-1 1-1,0-1 1,0 1-1,1-1 1,-1 1 0,0-1-1,0 1 1,1-1-1,-1 1 1,1-1-1,-1 1 1,1 0-1,-1 0 1,-5 5-21,1 1-1,0-1 1,0 1 0,1 0 0,0 1-1,0-1 1,1 1 0,-4 11 0,-18 69-123,25-88 136,-8 36-43,2-1 0,1 1-1,2 0 1,1 0 0,2 1 0,2-1-1,1 0 1,2 0 0,1-1-1,2 1 1,2-1 0,19 49-1,44 76-606,-73-158 636,1-1 1,0 0-1,-1 0 0,1 0 1,-1 1-1,1-1 1,-1 0-1,1 1 1,-1-1-1,0 0 0,0 1 1,0-1-1,0 1 1,0-1-1,0 0 1,0 3-1,-1-4 9,1 0 1,-1 1-1,0-1 1,1 0-1,-1 0 1,1 0-1,-1 0 0,0 0 1,1 0-1,-1 0 1,1-1-1,-1 1 1,1 0-1,-1 0 0,1 0 1,-1-1-1,0 1 1,1 0-1,-1 0 1,1-1-1,0 1 0,-1-1 1,1 1-1,-1 0 1,0-1-1,-6-6-3,-1 1-1,1-1 0,-7-8 1,-19-30 47,2-1 0,3-2 0,-38-84 0,64 129-37,-3-7 16,1-1 0,0 1 0,1-1 0,-3-15 0,6 24-14,-1 0-1,1 1 1,0-1 0,0 0-1,-1 0 1,1 0 0,1 0-1,-1 0 1,0 1 0,0-1-1,1 0 1,-1 0 0,1 0-1,-1 1 1,1-1 0,0 0-1,0 1 1,0-1-1,0 1 1,0-1 0,0 1-1,0-1 1,0 1 0,1-1-1,-1 1 1,0 0 0,1 0-1,-1 0 1,1 0 0,-1 0-1,1 0 1,0 0 0,0 1-1,-1-1 1,3 0 0,19-3-82,-1 1 1,1 1-1,42 2 1,-20 1-332,81-2 21,-62-4 174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5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15995,'-5'24'1273,"-13"18"-953,-5 7-160,-3 9 352,-1 5-136,-1-2-72,3-5-64,2-9-216,4-8-112,5-21-376,1-12-176,3-20 512,1-15-88,1-16-112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11955,'15'-6'1184,"3"9"-664,4 3-160,6 7 688,8 2-336,9 8-176,3 3-7,3 4-425,0-2 2040,-2-8-1872,-2-6 112,0-11 40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 16444,'-2'-1'142,"-1"-1"1,0 1 0,0 0-1,0 0 1,1 0 0,-1 0 0,0 0-1,0 1 1,0 0 0,0-1 0,0 1-1,0 0 1,0 0 0,0 1 0,0-1-1,-4 1 1,-47 14 973,44-12-981,1 1 1,-1 1 0,1-1-1,0 2 1,-13 8 0,19-12-134,1 0 1,-1 1-1,1-1 0,-1 0 1,1 1-1,0-1 1,0 1-1,0 0 1,0 0-1,0 0 1,1 0-1,-1 0 1,1 0-1,0 0 0,0 0 1,0 1-1,0-1 1,1 0-1,-1 1 1,1 5-1,0-9-3,0 1 1,0-1-1,0 1 0,0-1 0,0 1 1,0-1-1,0 1 0,0-1 0,0 1 1,0-1-1,0 1 0,0-1 0,1 1 1,-1-1-1,0 1 0,0-1 0,1 0 1,-1 1-1,0-1 0,1 1 1,-1-1-1,0 0 0,1 1 0,-1-1 1,1 0-1,-1 1 0,0-1 0,1 0 1,-1 1-1,1-1 0,-1 0 0,1 0 1,-1 0-1,1 0 0,-1 0 0,1 1 1,-1-1-1,2 0 0,18-8 45,-7 3 173,-13 6-203,1-1 1,-1 1-1,1-1 0,-1 1 0,1 0 1,-1-1-1,1 1 0,-1 0 0,0-1 0,0 1 1,1 0-1,-1 0 0,0-1 0,0 1 1,0 0-1,1 0 0,-1-1 0,0 1 0,0 0 1,0 0-1,0-1 0,-1 1 0,1 1 1,0 28 162,-1-25-150,-10 177 161,13-167-275,-2-15 96,0 0 0,0 0 0,0 0 0,0 0 0,0 1 0,0-1 0,0 0 0,0 0 0,1 0 0,-1 0 0,0 0 0,0 0 0,0 0 0,0 1 0,0-1 0,0 0 0,0 0 0,1 0 0,-1 0 0,0 0 0,0 0 0,0 0 0,0 0 0,0 0 0,0 0 0,1 0 0,-1 0 0,0 0 0,0 0 0,0 0 0,0 0 0,1 0 0,-1 0 0,0 0 0,0 0 0,0 0 0,0 0 0,0 0 0,1 0 0,-1 0 0,0 0 0,2-1 27,-1-1-1,1 1 0,-1-1 0,0 0 0,1 1 0,-1-1 0,0 0 0,0 0 0,0 1 0,1-4 0,6-15 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17076,'-4'0'1656,"0"1"-1304,1 6-152,1 3 864,1 2-864,1 2-280,1 3-656,2-1 2209,0-2-1497,4-1 40,5 2-32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13035,'0'1'86,"1"-1"1,-1 0-1,1 0 1,-1 0-1,1 0 1,-1 1-1,1-1 1,-1 0-1,1 1 1,-1-1-1,1 0 0,-1 1 1,0-1-1,1 0 1,-1 1-1,0-1 1,1 1-1,-1-1 1,0 1-1,1-1 1,-1 0-1,0 1 1,0-1-1,0 1 1,1 0-1,-1-1 1,0 1-1,0-1 1,0 1-1,0-1 1,0 1-1,0-1 0,0 1 1,0-1-1,0 1 1,0-1-1,0 1 1,-1-1-1,1 1 1,0-1-1,0 1 1,0-1-1,-1 1 1,1-1-1,0 1 1,-1-1-1,1 1 1,0-1-1,-1 1 1,1-1-1,-1 1 1,-29 31 2305,15-17-1986,13-13-348,0 1-57,-1 0 0,1 0 0,-1 0 0,1 0 0,0 0-1,0 1 1,-2 6 0,4-9-18,0-1-1,0 1 1,0 0-1,0-1 0,0 1 1,0-1-1,0 1 1,0 0-1,0-1 1,0 1-1,0-1 0,0 1 1,1 0-1,-1-1 1,0 1-1,0-1 1,1 1-1,-1-1 0,0 1 1,1-1-1,0 1 1,0 0-20,1 0-1,-1 0 1,1 0 0,-1 0 0,1 0 0,0 0 0,-1 0 0,1-1-1,0 1 1,2 0 0,0 0-39,86 26-1010,-81-23 981,0-1 1,0 2 0,0-1 0,-1 2-1,1-1 1,-1 1 0,10 9 0,-17-14 96,0 0 1,1 0-1,-1 1 0,0-1 1,0 0-1,0 1 1,0-1-1,0 1 0,0 0 1,-1-1-1,1 1 1,0-1-1,-1 1 0,1 0 1,-1 0-1,0-1 1,0 1-1,1 0 0,-1 0 1,0-1-1,0 1 1,-1 3-1,0-3 45,0 1 1,0 0-1,0-1 1,-1 1-1,1-1 1,-1 0-1,1 1 1,-1-1-1,0 0 1,0 0-1,0 0 1,-5 3-1,0 1 138,-1-1 1,0 0-1,-1-1 0,1 0 0,-1 0 0,0-1 0,-15 4 0,15-6-143,1 1-1,-1-2 1,0 1-1,0-1 0,1-1 1,-1 0-1,0 0 1,1 0-1,-1-1 0,-14-5 1,5-4-115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66 13099,'-3'-5'442,"0"0"-1,0 0 1,0 0 0,-1 0 0,0 1 0,0-1-1,0 1 1,0 0 0,-1 1 0,0-1 0,0 1 0,-8-5-1,10 7-341,0 0-1,1 0 1,-1 0-1,0 0 1,1 1 0,-1 0-1,0-1 1,0 1-1,0 0 1,1 0-1,-1 0 1,0 1-1,0-1 1,1 1-1,-1-1 1,0 1-1,0 0 1,1 0-1,-1 0 1,1 0-1,-1 1 1,1-1-1,0 1 1,-1 0 0,1-1-1,0 1 1,0 0-1,-3 4 1,2-3-103,0 1 0,0-1 1,1 1-1,0 0 0,-1 0 0,1-1 1,1 1-1,-1 1 0,0-1 1,1 0-1,-1 7 0,1-9-20,1 0 0,0-1 0,0 1 0,0 0 0,0-1 0,0 1 0,1 0 0,-1-1 0,1 1 0,-1 0 0,1-1 0,-1 1 0,1-1 0,0 1 0,0-1 0,-1 1 0,1-1 0,0 0 0,1 1 0,-1-1 0,0 0 0,0 0 0,0 0 0,1 1 0,-1-1 0,1-1 0,-1 1 0,1 0 0,-1 0 1,1-1-1,2 2-1,19 6-440,-1 1 0,37 21-1,-50-25 344,-1 1 1,1 1-1,-1 0 1,0 0-1,0 0 0,-1 1 1,0 0-1,10 16 0,-9-10 37,-1 1 0,0 0 0,-1 0 0,0 1 0,-2 0 0,1 0 0,-2 0 0,0 1 0,-1-1 0,-1 32 0,-1-29 201,-1-1 0,-2 1 0,1 0 0,-2-1 0,-1 1 1,0-1-1,-1 0 0,-1 0 0,-12 21 0,16-33 19,-1 1 0,-1-1 0,1 0 0,-1 0 0,0 0 0,-1-1 0,-7 7-1,11-11-99,1 1-1,-1-1 0,1 0 0,-1 0 0,0 0 0,1 0 0,-1-1 0,0 1 0,0 0 0,0-1 0,0 1 0,0-1 0,1 0 1,-1 1-1,0-1 0,0 0 0,0 0 0,0-1 0,0 1 0,0 0 0,0 0 0,0-1 0,0 1 0,0-1 0,1 0 0,-1 0 1,0 1-1,0-1 0,1 0 0,-1-1 0,1 1 0,-1 0 0,1 0 0,-2-2 0,-3-4-16,1 0 1,0 0-1,1 0 0,-1 0 0,1-1 1,1 0-1,0 1 0,0-2 0,0 1 1,1 0-1,0 0 0,-1-17 0,1 8-253,1 0 0,1 1 0,1-1 0,0 0-1,7-27 1,-7 35 96,1 1-1,1 0 0,0 0 1,0 0-1,0 0 1,1 1-1,0-1 1,1 1-1,-1 0 0,1 0 1,9-9-1,11-5-426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1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12531,'-11'4'1880,"6"-3"-744,0 4-400,6 2 2185,8-2-1585,12 0-231,8-4-97,15-1-280,8 0-168,4-3-192,-2-1-64,-2-2-256,-5 1-144,-10-1-488,-9 2-360,-27 4 760,-2-6-136,-20 3-152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119 101 17300,'-6'-2'185,"0"1"1,-1 1-1,1-1 1,0 1-1,0 0 0,-1 1 1,1 0-1,0 0 1,-1 0-1,-10 4 1,14-4-161,1 0 0,0 0-1,0 0 1,0 0 0,0 0 0,0 1 0,0-1 0,0 1 0,0-1 0,0 1 0,1 0-1,-1-1 1,1 1 0,-1 0 0,1 0 0,0 0 0,0 0 0,0 1 0,0-1 0,0 0-1,0 0 1,0 1 0,1-1 0,-1 0 0,1 1 0,0-1 0,0 0 0,0 1 0,0-1 0,0 1-1,1 2 1,-1-3-24,1 1 0,-1-1 0,1 1 0,0-1 0,0 0 0,0 0 0,0 1-1,0-1 1,1 0 0,-1 0 0,1 0 0,-1 0 0,1 0 0,0-1 0,0 1 0,0 0 0,0-1-1,0 1 1,0-1 0,0 0 0,0 0 0,0 0 0,1 0 0,-1 0 0,0 0 0,1 0 0,-1-1-1,5 1 1,-1 0-4,-1-1-1,1 1 0,-1-1 0,1-1 1,-1 1-1,1-1 0,-1 0 0,1 0 1,-1 0-1,0-1 0,0 0 0,7-3 1,1-3-3,-1 0 0,0 0 0,0-1 1,-1-1-1,13-14 0,42-58 47,-58 76 56,-6 14-32,-7 19 38,5-23-76,-3 9 40,1 0 0,1 0-1,0 0 1,1 17 0,1-27-48,-1 0 0,0 0 0,1 0 0,0 1 0,0-2 0,0 1 0,0 0 0,0 0 0,1 0 0,3 5 0,-4-7-6,0 0-1,0 0 1,1 1 0,-1-1 0,0 0 0,1 0-1,-1 0 1,1 0 0,0-1 0,-1 1-1,1 0 1,0-1 0,-1 1 0,1-1 0,0 1-1,0-1 1,-1 0 0,1 0 0,0 0-1,3 0 1,5-2 17,0 0-1,0-1 0,0 0 1,-1-1-1,1 0 0,-1-1 1,0 1-1,16-12 0,-7 5 3,46-30 35,23-13-43,-75 48-35,0 0-1,1 1 0,-1 0 1,1 0-1,16-2 1,-27 6 6,0 1 0,0-1 0,0 1 0,1 0 1,-1 0-1,0-1 0,1 1 0,-1 1 1,0-1-1,0 0 0,1 1 0,-1-1 0,0 1 1,0-1-1,0 1 0,0 0 0,0 0 0,0 0 1,0 0-1,0 0 0,0 1 0,0-1 1,0 1-1,-1-1 0,1 1 0,2 2 0,-1 2-5,-1 0 0,1 0 0,-1 0 0,0 0-1,0 0 1,0 0 0,0 9 0,4 15 57,-6-29-41,1 0 0,-1 0 0,0 0 0,0 1 0,1-1 0,-1 0 0,1 0 0,-1 0 0,1 0 0,-1 0 0,1 0 0,-1 0 0,1-1 0,0 1 0,0 0 0,0 0 0,-1 0 0,1-1 0,0 1 0,0 0 0,0-1 0,0 1 0,0-1 0,0 1 0,0-1 0,0 1 0,0-1 0,0 0 0,1 0-1,-1 1 1,0-1 0,0 0 0,0 0 0,0 0 0,0 0 0,1 0 0,-1-1 0,0 1 0,0 0 0,1-1 1,5-1 23,-1-1 0,1-1 1,-1 1-1,0-1 0,8-6 1,-5 4 1,19-13 42,-2 0-393,1 2-1,55-27 0,-77 42 67,-1 1-1,0 0 0,1 0 0,-1 0 0,1 0 0,-1 1 0,10 0 0,-13 0 216,-1-1 0,1 1 0,-1-1 0,1 1 0,-1-1 0,1 1 0,-1-1 0,1 1 0,-1-1 0,0 1 1,1-1-1,-1 1 0,0-1 0,0 1 0,1-1 0,-1 0 0,0 1 0,0-1 0,0 0 0,0 1 0,0-1 0,1 0 0,-1 0-67,2-14-378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18556,'-7'4'1432,"7"4"-1176,3-4-264,7-1 704,4-2-191,6-1-465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34 14251,'0'-1'136,"0"-1"1,0 1-1,0-1 1,0 1-1,0-1 0,0 1 1,0-1-1,0 1 0,-1-1 1,1 1-1,-1-1 1,1 1-1,-1-1 0,0 1 1,0 0-1,1-1 1,-1 1-1,0 0 0,0 0 1,-2-3-1,1 4-51,1 0 0,-1-1-1,1 1 1,0 0 0,-1 0 0,1 0 0,-1 0-1,1 0 1,-1 0 0,1 0 0,0 0 0,-1 0-1,1 1 1,-1-1 0,1 1 0,0-1 0,-1 1-1,1-1 1,0 1 0,0 0 0,-1 0 0,-1 1-1,-5 4 57,1 1-1,-1-1 0,1 1 0,0 1 0,1-1 0,0 1 1,0 0-1,1 0 0,0 1 0,-4 9 0,1-1-103,1 0-1,1 0 1,0 1-1,-4 27 1,9-40-40,0 1 1,0-1-1,1 1 0,0-1 1,0 1-1,0 0 0,1-1 1,0 1-1,0-1 0,0 1 1,1-1-1,3 8 1,-4-10-14,1-1 1,0 1 0,0 0 0,0-1-1,0 1 1,0-1 0,1 0 0,-1 0 0,1 0-1,-1 0 1,1 0 0,0-1 0,0 1 0,0-1-1,0 0 1,0 1 0,0-1 0,0-1 0,0 1-1,0 0 1,0-1 0,7 1 0,40-4-354,-38 1 178,1 1 0,-1 1 0,26 2 0,-35-2 151,-1 0 1,1 1 0,0 0-1,0 0 1,0 0 0,0 0-1,-1 0 1,1 0-1,-1 1 1,1-1 0,-1 1-1,1 0 1,-1 0 0,0 0-1,0 0 1,0 0-1,0 0 1,0 1 0,0-1-1,-1 0 1,3 6 0,-1 0-16,0 0 1,-1 1 0,0-1 0,0 1 0,-1 0 0,0 0 0,-1 16 0,-1 5 79,-6 29 0,1-23 314,-12 40 0,14-61-101,-1-1-1,-1 0 1,0 0-1,-1 0 1,-13 19-1,19-31-203,0 0 0,0 0-1,0-1 1,0 1 0,0 0 0,-1-1-1,1 0 1,-1 1 0,1-1 0,-1 0-1,1 1 1,-1-1 0,0 0 0,0 0-1,0 0 1,1-1 0,-1 1 0,0 0 0,0-1-1,0 1 1,0-1 0,0 0 0,0 1-1,0-1 1,0 0 0,0 0 0,-1-1-1,1 1 1,0 0 0,0-1 0,0 1 0,0-1-1,1 1 1,-1-1 0,0 0 0,0 0-1,0 0 1,0 0 0,1 0 0,-1 0-1,1-1 1,-1 1 0,1 0 0,-1-1-1,1 0 1,-2-1 0,-3-6-21,-1 0-1,1 0 1,0 0 0,1-1 0,0 0-1,1 0 1,0 0 0,0-1 0,1 1-1,-2-14 1,2 4-56,0 0 0,2 0-1,0-1 1,3-32 0,-1 45-4,1 0 0,-1 0 0,1 0 0,1 0 0,0 1 1,0-1-1,0 1 0,1-1 0,0 1 0,8-11 0,-1 5-23,0 0 0,1 1-1,1 0 1,14-10 0,15-11-41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13163,'-3'-13'1793,"-2"20"-356,-2 24 242,5-10-755,2 42 0,0-54-841,1-1 0,0 0 0,1 0 0,-1-1 0,1 1 0,1 0 0,0-1 0,6 12 0,-8-16-71,0-1 0,1 0 0,0 0 0,-1 0 0,1 0 0,0-1 0,0 1 1,0 0-1,0-1 0,0 0 0,0 1 0,1-1 0,-1 0 0,0 0 0,1 0 0,4 1 0,-3-1-3,1-1 0,0 1 0,0-1 0,0 0 0,0 0 0,-1-1 0,1 1 1,6-2-1,4-3 9,0 0 0,0 0 0,-1-2 0,21-11 0,-7 1-50,-1-1 0,-1-1 0,0-1 0,-2-2 0,-1 0 0,24-29 0,-42 45-15,-4 5 34,0 0 1,0 0-1,0 0 0,0 0 0,0 0 0,0 0 1,-1 0-1,1 0 0,0 0 0,-1-1 1,1 1-1,-1 0 0,1 0 0,-1-1 0,0 1 1,1 0-1,-1-2 0,-1 3 0,1 0 1,-1 0-1,0 0 1,1 0-1,-1 0 0,0 1 1,1-1-1,-1 0 1,1 0-1,-1 0 1,0 1-1,1-1 0,-1 0 1,1 1-1,-1-1 1,1 1-1,-1-1 0,1 0 1,0 1-1,-1-1 1,1 1-1,-1-1 0,1 1 1,0 0-1,-1 0 1,-15 17-52,8-6 79,0 1 1,0 0-1,1 1 0,1 0 0,1 0 0,0 0 0,0 1 1,2-1-1,-1 1 0,-1 25 0,5-38-43,0 0 0,0 0 0,0 1 0,0-1 1,0 0-1,0 0 0,1 0 0,-1 0 0,1 0 0,-1 0 0,1 1 0,0-1 0,0 0 0,0-1 0,0 1 1,0 0-1,0 0 0,1 0 0,1 2 0,-1-3-6,0 0 0,0 0 1,-1-1-1,1 1 0,0 0 0,0-1 1,0 1-1,0-1 0,0 0 0,0 0 0,0 0 1,0 0-1,0 0 0,0 0 0,0 0 1,0-1-1,0 1 0,0 0 0,0-1 0,0 0 1,-1 0-1,3 0 0,33-17-215,8-10-106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7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 15779,'-5'12'576,"-43"101"3369,43-97-3701,0 0 1,2 0-1,0 0 0,1 1 1,-1 24-1,4 28-205,-5 104-266,2-151 211,-1-1-1,-1 1 1,-1-1-1,-1 0 1,-17 39-1,23-58 25,-1-1 1,1 1-1,-1-1 0,0 0 0,1 1 1,-1-1-1,0 0 0,0 0 0,0 0 1,0 1-1,0-1 0,0 0 0,0 0 1,0 0-1,-1 0 0,1-1 0,0 1 1,0 0-1,-2 0 0,2-1-3,1 0 0,-1 0 0,1 0-1,0 0 1,-1 0 0,1 0 0,0-1 0,-1 1-1,1 0 1,0 0 0,-1 0 0,1 0 0,0-1-1,-1 1 1,1 0 0,0 0 0,0-1-1,-1 1 1,1 0 0,0-1 0,0 1 0,0 0-1,-1-1 1,1 1 0,0 0 0,0-1 0,-3-20 60,3-14 5,2 0 0,2-1 0,14-63 0,-4 48-41,38-95 0,-41 122-33,0 0 1,2 1-1,0 1 1,1 0-1,2 1 0,20-23 1,-29 36 0,1 1-1,0 0 1,0 0 0,1 0-1,0 1 1,0 0 0,1 1 0,0 0-1,-1 0 1,2 1 0,-1 0-1,0 1 1,1 0 0,-1 1 0,1 0-1,0 1 1,14 0 0,-22 1 2,1 0 0,-1 0 0,0 0 0,0 0 0,0 1 0,0 0 0,0 0 0,0 0 0,0 0 0,0 0 0,0 0 0,0 1 0,0-1 0,-1 1 0,1 0 0,0 0 0,-1 0 1,0 0-1,1 0 0,-1 1 0,2 3 0,-3-4 13,0 0 1,0 1 0,0-1 0,-1 0-1,1 1 1,-1-1 0,1 1 0,-1-1-1,0 1 1,0-1 0,0 1 0,0-1 0,-1 0-1,1 1 1,-1-1 0,1 1 0,-1-1-1,0 0 1,0 1 0,0-1 0,0 0-1,0 0 1,-1 0 0,1 0 0,-1 0-1,1 0 1,-3 2 0,-6 6-22,0-2 1,0 1-1,0-1 1,-1-1-1,0 0 1,-1-1-1,1 0 1,-1 0-1,-1-1 0,1-1 1,0 0-1,-1-1 1,0 0-1,0-1 1,0 0-1,0-1 1,0-1-1,0 0 1,-19-3-1,9-3-212,8-4-155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17908,'0'9'824,"0"1"-1376,0-8 584,-3-9 408,3-7-712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13131,'-5'2'1096,"5"-1"-760,3-1-120,13-1 448,4-2-32,9-1-103,4-4-89,7 4-104,3 0-48,3 4-176,-2 0-112,-7 0-248,-2 7-144,-9 3-232,-6 3-993,-9 1 1241,-2 2-256,-8-2-16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14859,'-4'7'1184,"10"-4"-888,5-2-87,13-1 399,8 0-104,8-1-160,3 1-176,6 0-400,2 0-184,-3 0-1105,-5-3 1321,-7-4-248,-6 1-200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13835,'39'25'1999,"-8"-13"-1587,-15-6-329,-1 0 0,0 1 0,0 0 0,0 2 0,-1-1 1,16 14-1,-29-21-69,1 1 1,-1 0-1,0-1 1,0 1 0,0-1-1,0 1 1,0 0-1,0 0 1,0 0-1,-1 0 1,1 0 0,-1 0-1,1 0 1,-1-1-1,0 1 1,0 0-1,0 0 1,0 1 0,0-1-1,0 0 1,0-1-1,-1 1 1,1 0 0,-1 0-1,1 0 1,-1 0-1,0 0 1,0 0-1,0 0 1,0-1 0,0 1-1,0 0 1,-2 1-1,-5 8 70,-1-1 0,0-1 0,-19 17 1,24-22-63,-50 42 8,-62 40-1,109-81-58,-1-1-1,0 1 1,0-2 0,0 1-1,-9 2 1,4-5-92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39 17292,'-5'-4'350,"-1"0"1,1 0-1,-1 0 0,1 1 1,-1 0-1,0 0 1,0 0-1,-1 1 0,1-1 1,0 2-1,-10-3 1,9 4-299,0-1 0,0 1 1,0 1-1,0-1 0,0 1 1,0 0-1,0 1 0,0 0 0,1 0 1,-1 0-1,1 1 0,-1 0 1,1 0-1,0 0 0,0 1 1,-10 8-1,10-6-54,-1 0 0,1 0-1,0 0 1,0 1 0,0 0-1,1 0 1,0 1 0,1-1-1,-1 1 1,-5 16 0,9-20-25,0-1-1,0 1 1,0 0 0,0 0-1,1 0 1,-1 0 0,1 0 0,0 0-1,0 0 1,1 0 0,-1-1 0,1 1-1,0 0 1,0 0 0,0 0 0,1-1-1,-1 1 1,1 0 0,0-1-1,0 0 1,0 1 0,0-1 0,0 0-1,1 0 1,0 0 0,5 4 0,-1-1-144,0-1 0,1-1 0,-1 1 1,1-1-1,0-1 0,0 1 1,1-1-1,-1-1 0,1 0 1,-1 0-1,16 1 0,-7-2-65,-1 0 0,0-1-1,0-1 1,0-1 0,26-6 0,12-8-391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17588,'10'6'1680,"8"2"-1240,11 1-176,4-6 921,6 0-761,7 0-144,1-2-320,2 3-208,-9-1-449,-4-3-271,-13 0 712,-9-1-192,-10-9-208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24 158 13307,'1'1'112,"0"0"1,0-1 0,0 1-1,0 0 1,0 0 0,0 0-1,0-1 1,1 1 0,-1-1-1,0 1 1,0-1 0,1 1-1,-1-1 1,0 0 0,0 0-1,1 1 1,-1-1-1,0 0 1,1 0 0,-1 0-1,0 0 1,1-1 0,-1 1-1,0 0 1,1-1 0,-1 1-1,2-1 1,37-20 956,-32 17-858,9-7-19,1 0 0,-2-1 0,0-1 0,0 0 0,-1-1-1,-1-1 1,21-28 0,-34 43-187,-1 0-1,0 0 1,0-1 0,0 1-1,0 0 1,0 0 0,0 0 0,0 0-1,1-1 1,-1 1 0,0 0-1,0 0 1,0 0 0,0-1-1,0 1 1,0 0 0,0 0-1,0 0 1,0-1 0,0 1-1,0 0 1,0 0 0,0-1-1,0 1 1,-1 0 0,1 0-1,0 0 1,0 0 0,0-1-1,0 1 1,0 0 0,0 0-1,0 0 1,-1 0 0,1-1-1,0 1 1,0 0 0,0 0-1,0 0 1,-1 0 0,1 0-1,0 0 1,0-1 0,0 1 0,-1 0-1,1 0 1,0 0 0,0 0-1,0 0 1,-1 0 0,1 0-1,0 0 1,0 0 0,0 0-1,-1 0 1,1 0 0,0 0-1,0 0 1,0 0 0,-1 0-1,1 1 1,-15 0 97,-4 3 41,-1 2-1,1 0 0,0 1 1,0 0-1,1 2 1,0 0-1,0 2 0,-30 23 1,44-32-113,1 1 1,0 0-1,0 0 0,1 0 1,-1 1-1,1-1 0,-1 1 1,1-1-1,0 1 0,0 0 1,1 0-1,-1 0 0,1 0 1,0 0-1,0 0 1,-1 7-1,2-8-38,0 1-1,1-1 1,-1 0-1,1 0 1,-1 1 0,1-1-1,0 0 1,0 0 0,1 0-1,-1 0 1,1 0 0,-1 0-1,1 0 1,0 0-1,0-1 1,0 1 0,0-1-1,1 1 1,-1-1 0,0 0-1,5 3 1,-1-1-196,1 0 1,0 0 0,-1-1-1,2 0 1,-1 0-1,0-1 1,1 0 0,-1 0-1,1 0 1,-1-1-1,1 0 1,0-1 0,-1 0-1,1 0 1,0 0-1,-1-1 1,1 0 0,0-1-1,-1 0 1,10-3-1,16-6-539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54 15891,'0'-1'148,"1"0"0,-1 0 0,0-1 0,0 1-1,-1 0 1,1 0 0,0 0 0,0 0 0,0 0-1,-1 0 1,1 0 0,-1 0 0,1 0 0,-1 0-1,1 0 1,-1 0 0,1 0 0,-1 0 0,0 0-1,0 1 1,1-1 0,-1 0 0,0 0 0,-1 0-1,0 0-51,0 1-1,1-1 1,-1 1-1,0 0 0,0-1 1,1 1-1,-1 0 1,0 0-1,0 0 1,1 0-1,-1 1 0,0-1 1,-3 1-1,-2 1-78,0 1-1,1 0 0,-1 0 1,1 0-1,0 1 0,-10 6 1,7-2-21,0 1 1,0 0 0,1 0 0,1 1 0,-13 19 0,16-22 4,0 0 0,1 0 0,0 0 0,0 0 0,0 0 0,1 1 0,0-1 0,1 1 0,0 0 0,-1 10 0,2-15-1,0-1 1,1 0 0,-1 0 0,1 0-1,-1 1 1,1-1 0,0 0 0,-1 0-1,1 0 1,0 0 0,0 0 0,1 0-1,-1 0 1,0-1 0,1 1 0,-1 0-1,1-1 1,-1 1 0,1-1 0,0 1-1,0-1 1,0 0 0,0 0 0,0 1-1,0-2 1,0 1 0,0 0 0,0 0-1,0-1 1,0 1 0,1-1 0,-1 1 0,0-1-1,0 0 1,4 0 0,4 0 9,1 0 0,-1-1 0,1 0 1,-1-1-1,0 0 0,14-4 0,-6-1 47,0 0 0,0-1 0,0-1 0,26-17-1,-35 20 7,0-1-1,0 0 0,0-1 0,-1 0 0,-1 0 0,1-1 0,-1 0 0,-1 0 1,8-14-1,-12 20-34,-1 1 1,0-1 0,1 0-1,-1 0 1,-1 0-1,1 0 1,0 1 0,-1-1-1,1 0 1,-1 0-1,0 0 1,0 0 0,0 0-1,-1 0 1,1 0-1,-1 0 1,1 0 0,-1 0-1,0 0 1,-2-3-1,1 3-4,0 0-1,0 0 0,0 0 0,0 1 0,-1-1 1,0 1-1,1-1 0,-1 1 0,0 0 0,0 0 0,0 0 1,0 1-1,-1-1 0,1 1 0,0-1 0,-7 0 1,2 0-46,0 0 1,0 1-1,0 0 1,0 1-1,-1 0 1,1 0-1,-11 2 1,14-1-115,0 0 1,0 0 0,0 0 0,1 1 0,-1 0 0,0 0 0,1 0 0,-1 0 0,1 1 0,0-1 0,0 1 0,0 0 0,-4 4-1,7-6 90,0 0-1,0 0 0,0 0 1,1 0-1,-1 0 0,0 0 1,1 0-1,-1 0 0,0 0 0,1 0 1,0 0-1,-1 0 0,1 1 1,-1-1-1,1 0 0,0 0 0,0 0 1,0 1-1,0-1 0,0 0 1,0 0-1,0 1 0,0-1 1,0 0-1,1 0 0,-1 0 0,1 1 1,-1-1-1,0 0 0,1 0 1,0 0-1,-1 0 0,1 0 0,0 0 1,-1 0-1,1 0 0,0 0 1,0 0-1,0 0 0,0-1 1,0 1-1,0 0 0,0-1 0,0 1 1,2 0-1,27 11-645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13363,'0'0'67,"-1"0"0,1 1 0,0-1 0,0 0-1,0 0 1,0 1 0,0-1 0,0 0 0,0 1 0,0-1 0,0 0 0,0 0 0,0 1 0,0-1 0,0 0 0,0 1 0,0-1 0,0 0-1,0 1 1,0-1 0,0 0 0,0 0 0,1 1 0,-1-1 0,0 0 0,0 0 0,0 1 0,0-1 0,1 0 0,-1 0 0,0 0-1,0 1 1,0-1 0,1 0 0,-1 0 0,14 5 1503,15-4-51,-11-3-1102,-1-2 1,0 1-1,18-8 0,-28 9-309,-1 0 0,0-1 0,1 1 0,-1-2 0,-1 1 0,1-1 0,0 0 0,-1 0 0,0 0 0,0-1 0,5-5 0,-9 9-90,-1 1 0,1-1-1,0 0 1,-1 0 0,1 0 0,-1 1 0,1-1 0,-1 0-1,0 0 1,1 0 0,-1 0 0,0 0 0,0 0-1,0 0 1,0 0 0,0 0 0,0 0 0,0 0-1,0 0 1,0 0 0,0 0 0,0 1 0,0-1 0,-1 0-1,1 0 1,0 0 0,-1 0 0,1 0 0,-1 0-1,1 0 1,-1 1 0,1-1 0,-1 0 0,1 0-1,-1 1 1,0-1 0,0 0 0,1 1 0,-1-1 0,0 1-1,0-1 1,0 1 0,1-1 0,-1 1 0,0 0-1,0-1 1,0 1 0,-2 0 0,-3-3 41,-1 2 0,0-1 1,0 1-1,1-1 0,-11 1 0,9 1-43,1 0-1,0 1 0,-1 0 1,1 0-1,-1 1 0,1 0 1,0 0-1,0 1 0,0-1 1,0 1-1,1 1 1,-10 5-1,12-5-23,-1-1 1,1 1-1,0 0 1,0 0-1,0 0 1,0 0-1,1 1 1,0-1-1,0 1 1,0 0-1,0 0 1,1 0-1,0 1 1,0-1-1,0 0 1,-1 11-1,2-13-9,1-1 0,0 1 0,-1-1 0,1 0-1,0 1 1,1-1 0,-1 1 0,0-1 0,1 0 0,-1 1 0,1-1-1,0 0 1,0 1 0,-1-1 0,2 0 0,-1 0 0,0 0-1,0 0 1,3 3 0,-1-3-64,-1 1-1,1-1 1,0 0 0,0 0-1,0-1 1,0 1-1,1-1 1,-1 1 0,0-1-1,1 0 1,6 1-1,6 0-202,1 0 0,-1-2 0,1 0-1,23-3 1,-37 3 295,36-4-491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92 170 14459,'12'-81'2280,"-12"72"-1894,1 0 0,-1 0 1,-1 0-1,1 0 0,-2-1 1,-3-14-1,5 24-359,0-1 1,0 1 0,0 0-1,0-1 1,0 1-1,0 0 1,0-1 0,0 1-1,0 0 1,0-1-1,0 1 1,0 0-1,0-1 1,-1 1 0,1 0-1,0-1 1,0 1-1,0 0 1,-1 0 0,1-1-1,0 1 1,0 0-1,-1 0 1,1-1 0,0 1-1,0 0 1,-1 0-1,1 0 1,0-1-1,-1 1 1,1 0 0,0 0-1,-1 0 1,1 0-1,0 0 1,-1 0 0,1 0-1,0 0 1,-1 0-1,1 0 1,0 0-1,-1 0 1,1 0 0,-1 0-1,1 0 1,0 0-1,-1 0 1,1 0 0,0 1-1,0-1 1,-1 0-1,1 0 1,-12 16 540,5 2-452,1-1 0,0 1 0,2 0 1,-5 29-1,-2 78-42,9-103-33,-1 45 26,2 0 1,3 0-1,3-1 1,26 126-1,-29-185-62,-1-2 0,0-1-1,0 1 1,1 0-1,0 0 1,4 8-1,-4-27 46,-3-13-12,-11-48-217,-4 1-1,-32-92 0,47 165 173,1 1 0,0 0-1,0-1 1,0 1 0,0 0-1,0-1 1,0 1 0,0 0-1,0-1 1,0 1 0,0 0-1,0-1 1,0 1 0,0 0-1,0-1 1,0 1 0,0 0-1,0-1 1,0 1-1,0 0 1,0-1 0,0 1-1,0 0 1,1-1 0,-1 1-1,0 0 1,0 0 0,0-1-1,1 1 1,-1 0 0,0 0-1,0-1 1,1 1 0,-1 0-1,0 0 1,0 0 0,1-1-1,-1 1 1,0 0 0,1 0-1,-1 0 1,0 0 0,1 0-1,0 0 1,18 0-517,-7 1 55,-3-3 177,0 0 0,0-1-1,0 0 1,-1 0 0,1-1-1,-1 0 1,0-1-1,0 1 1,0-1 0,-1-1-1,1 0 1,-1 0 0,8-10-1,8-8-726,-2-2 0,25-39 0,-22 27-489,27-58 1,-12 3 3413,-62 159 1579,-19 95 0,29-98-3252,3 1 1,3 0-1,3 119 0,7-157-361,-1-22-69,0-16-7,-1 7 152,17-127-912,-15 118 859,0-1 0,1 1 0,1-1-1,1 1 1,0 1 0,13-23 0,-17 34 90,-1 0 1,1-1 0,0 1 0,-1 1 0,1-1 0,0 0-1,0 0 1,0 1 0,3-2 0,-4 2 10,0 1-1,0-1 1,-1 1-1,1 0 1,0-1-1,0 1 1,0 0 0,0 0-1,1 0 1,-1 0-1,0 0 1,0 0-1,0 0 1,0 0 0,0 0-1,1 1 1,2 1 5,-1 0 1,1 0 0,-1 0 0,1 1 0,-1-1-1,0 1 1,0 0 0,5 5 0,-6-4 18,1-1-1,0 0 1,0 0 0,0 0 0,0-1 0,1 1-1,-1-1 1,1 0 0,6 3 0,-2-4 28,0 1-1,1-2 1,-1 1 0,1-1-1,-1-1 1,1 1 0,-1-2-1,0 1 1,1-1 0,-1 0-1,15-7 1,-42 53 653,26-54-1613,-1 1 743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10802,'-1'-3'6580,"2"12"-4558,-2 25-178,1-7-1436,2 31 1,-2-57-436,0-1 0,0 0 1,0 1-1,0-1 0,0 1 1,0-1-1,0 0 0,0 1 1,0-1-1,0 1 1,0-1-1,0 1 0,0-1 1,0 0-1,1 1 0,-1-1 1,0 0-1,0 1 0,0-1 1,1 0-1,-1 1 0,0-1 1,0 0-1,1 1 0,-1-1 1,0 0-1,1 1 0,-1-1 1,0 0-1,1 0 0,-1 0 1,0 1-1,1-1 0,-1 0 1,1 0-1,-1 0 1,0 0-1,1 0 0,-1 0 1,1 0-1,-1 0 0,0 0 1,1 0-1,-1 0 0,1 0 1,0 0-91,0-1 1,0 0-1,0 1 1,0-1-1,0 0 1,0 0-1,0 0 1,-1 1-1,1-1 1,0 0 0,-1 0-1,1 0 1,0 0-1,-1 0 1,1 0-1,0-3 1,5-35-1047,-4 12 583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18372,'0'-5'1736,"0"0"-1208,0 3 761,2 2-673,1 0-1152,1 1 656,4-8-304,4-3-120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69 14523,'4'-3'605,"20"-21"1410,-23 22-1832,0 1 1,1-1 0,-1 0-1,0 0 1,0 1-1,0-1 1,0 0-1,0 0 1,-1 0-1,1 0 1,-1 0-1,1 0 1,0-2-1,-2 3-97,1 0 0,0 0 0,-1 1 0,1-1 0,0 0 0,-1 1 0,1-1 0,-1 0 0,1 1-1,-1-1 1,0 1 0,1-1 0,-1 0 0,1 1 0,-1 0 0,0-1 0,0 1 0,1-1 0,-1 1 0,0 0 0,0-1-1,1 1 1,-1 0 0,0 0 0,0 0 0,0 0 0,1 0 0,-1-1 0,0 1 0,0 1 0,0-1 0,1 0 0,-1 0 0,-1 0-1,-30 5 741,21-1-801,1 1 0,0 0 0,-1 1-1,2 0 1,-1 1 0,1 0 0,0 0 0,0 1 0,1 0 0,0 1-1,0-1 1,1 2 0,1-1 0,-1 1 0,1 0 0,1 0 0,0 1-1,0-1 1,1 1 0,1 0 0,-4 18 0,6-26-62,1-1 0,0 1 0,0-1 1,0 1-1,0 0 0,0-1 0,0 1 1,1-1-1,0 1 0,-1-1 0,1 1 0,0-1 1,0 1-1,0-1 0,0 0 0,1 1 0,-1-1 1,1 0-1,-1 0 0,1 0 0,0 0 1,0 0-1,-1-1 0,1 1 0,1 0 0,-1-1 1,0 0-1,0 1 0,0-1 0,1 0 0,-1 0 1,1 0-1,-1 0 0,1-1 0,-1 1 1,5 0-1,6 1-415,0-1-1,1 0 1,-1-1 0,1 0 0,22-4 0,-15 0 25,-1 0 1,21-7 0,-3-3-365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17788,'0'0'1560,"-3"7"-1128,-2 4-184,0 8 720,-3 2-247,3 1-361,-1 2-176,2 2-288,1-3-112,1-5-232,0-2-153,2-6-327,1-3 2209,-1-5-1474,0-1-55,7 1 168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11474,'0'1'214,"0"1"0,1-1 0,-1 1-1,1-1 1,-1 1 0,1-1-1,0 1 1,-1-1 0,1 0 0,0 1-1,0-1 1,0 0 0,0 1-1,0-1 1,1 0 0,-1 0 0,0 0-1,0 0 1,1 0 0,1 1-1,-1-2-53,-1 0 0,1 0 0,-1 0 0,1 0 0,-1 0 0,1 0 0,-1 0 0,1 0 0,-1 0 0,1-1 0,-1 1 0,1 0 0,-1-1 0,0 0 0,1 1 0,-1-1 0,2-1 0,2-2 7,0 1 0,-1-1-1,1 0 1,-1 0-1,0-1 1,0 1 0,-1-1-1,1 0 1,-1 0-1,3-5 1,7-31 90,-13 38-245,1 0 0,0 0-1,-1 0 1,0 0 0,0 0-1,0 0 1,0 0 0,0 0-1,-1 0 1,1 0 0,-2-4-1,2 7-9,0-1-1,-1 1 0,1-1 1,0 1-1,-1 0 0,1-1 0,0 1 1,-1 0-1,1-1 0,0 1 0,-1 0 1,1-1-1,-1 1 0,1 0 1,-1 0-1,1 0 0,-1-1 0,1 1 1,0 0-1,-1 0 0,1 0 0,-1 0 1,1 0-1,-1 0 0,1 0 1,-1 0-1,1 0 0,-1 0 0,1 0 1,-1 0-1,1 0 0,-1 1 0,1-1 1,-1 0-1,1 0 0,-1 0 1,1 1-1,0-1 0,-1 1 0,-16 12 15,10-4-17,1 0 0,0 0 0,0 1-1,1 0 1,0 0 0,1 1 0,0-1-1,1 1 1,0 0 0,1 0 0,-2 21 0,4-30 0,-1-1 0,1 1 0,0-1 0,0 1 1,0 0-1,0-1 0,0 1 0,0-1 0,0 1 1,0-1-1,1 1 0,-1 0 0,0-1 0,1 1 1,0-1-1,-1 1 0,1-1 0,0 0 0,0 1 1,-1-1-1,1 0 0,0 0 0,1 1 0,-1-1 1,0 0-1,0 0 0,0 0 0,1 0 1,-1 0-1,0-1 0,1 1 0,-1 0 0,1-1 1,-1 1-1,1 0 0,-1-1 0,1 0 0,-1 1 1,1-1-1,-1 0 0,1 0 0,0 0 0,-1 0 1,1 0-1,-1 0 0,4-1 0,7-2 2,1 1-1,-1-2 1,0 0-1,19-9 1,-25 11-10,80-42-72,-63 31 13,-1 1 0,2 1 0,0 1-1,25-7 1,-48 17 63,-1 0 0,1 0 1,-1 0-1,1 0 0,-1-1 0,1 1 0,0 0 1,-1 0-1,1 0 0,-1 0 0,1 0 0,-1 1 1,1-1-1,-1 0 0,1 0 0,-1 0 0,1 0 0,-1 1 1,1-1-1,-1 0 0,1 0 0,-1 1 0,1-1 1,-1 0-1,1 1 0,-1-1 0,0 1 0,1-1 1,-1 0-1,0 1 0,1-1 0,-1 1 0,0-1 1,0 1-1,1-1 0,-1 1 0,0-1 0,0 1 0,0-1 1,0 1-1,0-1 0,0 1 0,0-1 0,0 1 1,0 0-1,0-1 0,0 1 0,0-1 0,0 1 1,0-1-1,0 1 0,-1 0 0,-9 38 10,5-23 68,6-16-67,-1 1-1,0 0 1,0-1 0,0 1 0,0 0-1,0-1 1,0 1 0,1 0 0,-1-1 0,0 1-1,1-1 1,-1 1 0,0 0 0,1-1 0,-1 1-1,1-1 1,-1 1 0,0-1 0,1 1-1,-1-1 1,1 0 0,0 1 0,-1-1 0,1 0-1,-1 1 1,1-1 0,0 0 0,-1 0 0,1 1-1,0-1 1,-1 0 0,1 0 0,0 0-1,-1 0 1,1 0 0,0 0 0,-1 0 0,2 0-1,34-2-82,-28 1-9,19 0-215,-13 1-36,0-1 1,26-5-1,-35 4 285,-1 1 0,1-1 0,-1 1 0,1-1 0,-1-1 0,0 1 0,0-1 0,0 0 0,0 1 0,0-2 0,-1 1 0,5-5 0,7-11 32,-1 0-1,-1-1 0,15-29 0,25-70 233,-33 73-147,23-53 41,-43 99-105,-1 0-1,1 0 1,0 0 0,0 0-1,0 0 1,0-1-1,0 1 1,0 0-1,0 0 1,0 0-1,0 0 1,0 0-1,0 0 1,0-1-1,0 1 1,0 0 0,0 0-1,0 0 1,0 0-1,0 0 1,0 0-1,1-1 1,-1 1-1,0 0 1,0 0-1,0 0 1,0 0-1,0 0 1,0 0 0,0 0-1,0 0 1,0 0-1,0-1 1,1 1-1,-1 0 1,0 0-1,0 0 1,0 0-1,0 0 1,0 0-1,0 0 1,0 0 0,1 0-1,-1 0 1,0 0-1,0 0 1,0 0-1,0 0 1,0 0-1,0 0 1,1 0-1,-1 0 1,0 0-1,0 0 1,0 0 0,0 0-1,0 0 1,1 0-1,-1 11 7,-2 15-4,-4 33 24,1 62 0,5-95-23,2 1 0,0-1 0,2 0 0,14 47 0,-14-62-4,1-2-283,-12-12-46,-54-45-389,44 37 795,1-1-1,1-1 1,-23-24-1,37 36-34,0 0 0,0 1 0,1-1 1,-1 0-1,0 0 0,1 0 0,-1 0 0,1 1 0,-1-1 0,1 0 0,0 0 0,-1 0 0,1 0 1,0 0-1,0 0 0,-1 0 0,1 0 0,0 0 0,0 0 0,0-1 0,0 1 0,1 0 0,-1 0 0,0-1 1,1 1 13,0 0 0,0 0 1,0 0-1,-1 0 0,1 0 0,1 0 1,-1 0-1,0 0 0,0 0 1,0 0-1,0 0 0,1 1 1,-1-1-1,0 0 0,2 0 1,8-2 219,0 0 0,0 1 0,19-2 0,-19 3-190,117-10 650,-128 11-731,1 1 1,0-1-1,-1 0 1,1 0-1,-1 0 1,1 0-1,0 0 1,-1 0-1,1 0 1,-1-1-1,1 1 1,0 0-1,-1 0 1,1 0-1,-1-1 1,1 1-1,-1 0 1,1-1-1,-1 1 1,1 0-1,-1-1 1,1 1-1,-1 0 1,1-1-1,-1 1 1,0-1-1,1 1 1,-1-1-1,0 1 1,1-1-1,-1 1 1,0-1-1,0 0 1,1 1-1,-1-1 1,0 1-1,0-1 1,0 1-1,0-1 1,0 0-1,0 1 1,0-1-1,0 0 1,0 1-1,0-1 1,0 0-1,-5-17 81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15515,'2'-6'1673,"3"3"-1265,10 1-2297,-4 2 3666,9 0-1881,5 0-264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4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16235,'27'6'1393,"12"-5"-945,5 2-184,2 1 480,0 1-216,-3-1-544,-3 0-360,-11 2 384,-8 1-104,-6-1-176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138 214 13683,'-2'-1'139,"0"0"-1,0 0 1,1 0-1,-1 0 1,0 0-1,0 0 1,0 1 0,0-1-1,0 1 1,0-1-1,0 1 1,0 0 0,0 0-1,0 0 1,-1 0-1,1 0 1,0 0-1,0 0 1,0 1 0,0-1-1,0 1 1,0 0-1,0-1 1,0 1 0,0 0-1,1 0 1,-1 0-1,0 0 1,0 1 0,1-1-1,-1 0 1,1 1-1,-2 1 1,-5 4 187,1 1 0,1-1 1,-1 1-1,1 1 0,-7 12 0,9-13-253,1 0-1,-1 1 1,1-1-1,1 1 0,-1-1 1,2 1-1,-1 0 1,0 9-1,2-17-68,0 1 0,0 0 1,0 0-1,0-1 0,0 1 0,0 0 0,0-1 0,0 1 0,1 0 0,-1 0 0,1-1 1,-1 1-1,1-1 0,0 1 0,-1 0 0,1-1 0,0 1 0,0-1 0,0 0 1,0 1-1,1-1 0,-1 0 0,0 0 0,0 0 0,1 1 0,-1-1 0,1-1 1,-1 1-1,1 0 0,-1 0 0,1 0 0,-1-1 0,1 1 0,0-1 0,-1 0 0,1 1 1,0-1-1,0 0 0,-1 0 0,1 0 0,0 0 0,0 0 0,-1 0 0,1 0 1,0-1-1,-1 1 0,3-2 0,3 1 5,-1-2-1,1 1 1,-1-1 0,0 0 0,0 0 0,0-1 0,0 1-1,0-1 1,-1-1 0,0 1 0,0-1 0,8-8-1,-1-2 12,-1 0-1,0-1 1,11-22-1,-16 28-7,-1 0 1,-1-1-1,0 0 0,0 1 1,-1-1-1,0-1 0,2-17 1,-5 28-14,0 0 1,0 0 0,0 1 0,0-1 0,0 0 0,0 0 0,0 0 0,0 0-1,0 0 1,0 0 0,0 0 0,-1 0 0,1 0 0,0 0 0,-1 0-1,0-1 1,0 1 0,1 1 0,0 0 0,-1 0 0,1 0 0,0-1 0,-1 1-1,1 0 1,-1 0 0,1 0 0,0 0 0,-1 0 0,1 0 0,-1 0-1,1 0 1,0 0 0,-1 0 0,1 0 0,-1 0 0,1 0 0,0 0-1,-1 0 1,1 0 0,-1 1 0,1-1 0,0 0 0,-1 1 0,-2 0-1,0 1 1,1 0 0,-1 0-1,1 0 1,-1 1 0,1-1-1,0 0 1,0 1 0,-2 3-1,-2 4-10,0 0 1,1 1-1,0 0 0,1 0 0,0 0 0,1 1 1,0 0-1,0-1 0,0 13 0,3-23 10,0 1 1,0-1-1,0 0 0,0 0 0,0 0 1,0 0-1,0 1 0,0-1 0,1 0 1,-1 0-1,0 0 0,1 0 0,-1 0 1,1 0-1,-1 0 0,1 1 0,-1-2 1,1 1-1,0 0 0,-1 0 0,1 0 1,0 0-1,0 0 0,0 0 0,2 0 1,-1 0-4,0 0 1,0 0 0,0-1 0,0 1-1,1-1 1,-1 0 0,0 0-1,0 0 1,0 0 0,1 0-1,-1 0 1,4-1 0,3-2-18,0 1 0,0-1 0,-1-1 1,1 0-1,-1 0 0,8-5 0,0-3-29,-1 0 0,-1-1 0,0 0 0,-1-1 0,0-1 0,-1 0 0,16-27 0,-15 20-127,0-2 0,-2 1 1,-1-2-1,14-48 0,-24 73 166,0 0 1,0 0-1,0 0 0,0 0 0,0 0 1,0 0-1,0 0 0,0 0 1,0 0-1,0 0 0,0 0 0,-1 0 1,1 0-1,0 0 0,0 0 1,0 0-1,0 0 0,0 0 0,0 0 1,0 0-1,0 0 0,0 0 1,0 0-1,0-1 0,0 1 1,0 0-1,0 0 0,0 0 0,0 0 1,0 0-1,-7 12-51,-7 19 143,-3 17 365,-20 90 1,33-113-303,0 1 0,2-1-1,1 1 1,1-1 0,5 43 0,13 29-51,6 49-64,-23-128-33,0 0 0,-1 0 0,-1 0 0,0 0 0,-1 0 0,-6 18 1,6-30 5,0 0 1,0 0 0,0 0 0,-1-1-1,0 1 1,0-1 0,-1 0 0,1 0 0,-1 0-1,0 0 1,-7 5 0,10-8 0,-1-1 0,0 0 0,1 0 0,-1 0 0,0 0 0,0 0 0,0 0-1,1 0 1,-1-1 0,0 1 0,0-1 0,0 1 0,0-1 0,0 0 0,0 0 0,0 0 0,0 0 0,-1 0 0,1 0 0,0 0 0,0-1 0,0 1 0,1-1-1,-1 0 1,0 1 0,0-1 0,0 0 0,0 0 0,0 0 0,1 0 0,-1 0 0,1-1 0,-1 1 0,1 0 0,-1-1 0,1 1 0,0-1 0,-2-2 0,-2-2 1,1-1 1,0 0 0,0 0-1,1 0 1,0 0 0,0 0-1,1 0 1,0-1-1,0 1 1,0-1 0,1 0-1,0 1 1,1-13 0,0 1-15,1 1 1,1-1 0,1 1 0,8-30-1,-4 29-116,0 0 0,1 1 0,1 0 0,0 0 0,1 1-1,1 0 1,1 1 0,1 0 0,0 1 0,0 1 0,2 0 0,0 1-1,0 0 1,1 1 0,1 1 0,27-14 0,-12 9-249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218 254 15211,'-2'-6'284,"0"-1"0,0 1 0,-1 0 0,1-1 0,-1 1 0,-1 0 0,1 1 0,-1-1 0,0 1 0,-6-7 0,9 10-199,-1 1 0,0-1 0,0 1 0,0-1 0,0 1 0,0 0 0,0 0 0,0 0 0,0 0 0,-1 0 0,1 0 0,0 1 0,-1-1 0,1 1 0,0-1 0,-1 1 0,1 0 0,0 0 0,-1 0 0,1 0 0,-1 1 0,1-1 0,0 1 0,-1-1 0,1 1 0,0 0 0,0 0 0,0 0 0,-1 0 0,1 0 0,-3 3 0,-3 1 16,1 1 0,-1 1 0,2-1 0,-1 1 0,1 0 0,0 0 0,0 1 0,1 0 0,0 0 0,-8 17 0,8-11-88,0-1 1,0 2 0,1-1 0,1 0 0,0 1-1,0 19 1,2-29-18,1 1 0,0 0-1,1 0 1,1 10 0,-2-14 4,0-1-1,1 0 1,-1 0 0,0 0 0,1 1 0,-1-1 0,1 0 0,-1 0 0,1 0-1,0 0 1,0 0 0,-1 0 0,1 0 0,0 0 0,0 0 0,0 0-1,0 0 1,0-1 0,0 1 0,0 0 0,0-1 0,0 1 0,0-1 0,0 1-1,1-1 1,-1 1 0,0-1 0,0 0 0,2 1 0,1-2 0,0 1-1,0-1 1,1 1 0,-1-1 0,0 0-1,0 0 1,0-1 0,-1 1 0,1-1-1,0 0 1,0 0 0,-1 0 0,5-4-1,6-5 7,21-21 0,-34 31-5,60-64 21,-2-3 0,-3-2 0,47-80 0,-90 129-21,-3 6-13,-22 36 6,9-14 2,-96 184 58,81-153-53,3 1 1,1 0-1,-10 46 1,23-81-106,1 0 0,-1 1 1,1-1-1,-1 0 0,1 0 0,1 0 1,-1 0-1,0 0 0,2 6 0,-2-10 55,0 1-1,1-1 0,-1 0 0,0 1 0,0-1 0,0 1 0,1-1 0,-1 0 0,0 1 0,0-1 0,1 1 0,-1-1 0,0 0 0,1 0 0,-1 1 0,0-1 0,1 0 0,-1 0 0,1 1 0,-1-1 0,0 0 0,1 0 1,-1 0-1,1 1 0,-1-1 0,1 0 0,-1 0 0,1 0 0,-1 0 0,1 0 0,1-1-34,-1 1 1,1-1-1,-1 1 0,1-1 1,0 0-1,-1 0 0,0 0 1,1 0-1,-1 0 1,1 0-1,-1 0 0,0-1 1,1 0-1,19-26-529,-1-7-218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82 177 14843,'0'2'179,"0"0"-1,0 0 1,0-1-1,0 1 1,0 0-1,1 0 0,-1 0 1,1 0-1,-1 0 1,1 0-1,0 0 1,1 2-1,-2-4-109,1 1 0,0-1 0,-1 1-1,1-1 1,0 1 0,0-1 0,-1 0-1,1 1 1,0-1 0,0 0 0,-1 0-1,1 1 1,0-1 0,0 0 0,0 0-1,-1 0 1,1 0 0,0 0 0,0 0-1,0 0 1,-1 0 0,1-1 0,0 1-1,0 0 1,0 0 0,-1 0 0,1-1-1,0 1 1,0-1 0,-1 1 0,1 0-1,0-2 1,10-4 192,-1-1-1,0-1 1,-1 0-1,0 0 1,0 0 0,-1-2-1,0 1 1,-1-1-1,0 0 1,0 0-1,-1 0 1,8-21 0,-13 28-253,1 0 0,-1-1 0,-1 1 0,1-1 0,0 0 0,-1 1 0,0-1 0,0 1 0,0-1 0,0 1 0,0-1 0,-1 0 0,0-3 0,0 6-5,1 0 0,0 0-1,-1 0 1,1 1 0,-1-1-1,1 0 1,-1 0 0,0 0-1,1 1 1,-1-1 0,0 0-1,1 0 1,-1 1 0,0-1-1,0 1 1,0-1 0,1 1-1,-1-1 1,-2 0 0,1 1-1,0 0 1,0-1 0,1 1 0,-1 0 0,0 1 0,0-1 0,0 0 0,0 0 0,1 1-1,-1-1 1,0 1 0,0-1 0,1 1 0,-4 1 0,-4 3 4,0 1 0,1-1 1,-1 2-1,1-1 0,0 1 0,-11 13 1,1 2 2,-20 29 0,26-33-5,1 0 1,-11 27 0,19-39-5,0 0 0,1 1 1,0-1-1,1 1 0,-1-1 1,1 1-1,0 0 1,1-1-1,0 1 0,0 0 1,1 8-1,-1-13-3,1 0-1,-1 0 1,1 0 0,0 0-1,-1 0 1,1 0 0,0 0-1,0 0 1,0 0 0,0-1-1,1 1 1,-1 0 0,0-1-1,1 1 1,-1-1 0,1 0-1,0 1 1,-1-1-1,1 0 1,2 2 0,0-2-35,0 0 0,0 0 0,0 0 0,0 0 0,0 0 0,0-1 0,0 1 0,0-1 0,8-1 0,3-1-281,-1-1-1,0 0 1,0-1-1,24-10 1,-19 4 29,0 0 0,-1-1 0,0-1 0,-1 0 0,0-1-1,-1-1 1,27-30 0,6-14-508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15947,'-2'0'186,"0"0"0,-1 1-1,1-1 1,0 1-1,0 0 1,-1 0-1,1 0 1,0 0-1,0 0 1,0 0-1,0 1 1,0-1 0,-3 4-1,-20 23 914,12-9-757,1 1 1,0 0-1,2 0 0,1 1 0,0 1 0,-9 38 1,5-3-92,-9 84 0,20-107-219,-1-2-30,1-58-280,-1-82-585,3 107 861,0 1 0,0 0-1,0 0 1,0-1 0,0 1-1,0 0 1,0 0-1,-1-1 1,1 1 0,0 0-1,1 0 1,-1-1 0,0 1-1,0 0 1,0 0 0,0-1-1,0 1 1,0 0 0,0 0-1,0-1 1,0 1 0,0 0-1,1 0 1,-1-1 0,0 1-1,0 0 1,0 0 0,0 0-1,1 0 1,-1-1 0,0 1-1,0 0 1,1 0-1,-1 0 1,0 0 0,0 0-1,0 0 1,1-1 0,-1 1-1,0 0 1,0 0 0,1 0-1,-1 0 1,0 0 0,1 0-1,-1 0 1,0 0 0,0 0-1,1 0 1,-1 0 0,0 0-1,0 0 1,1 1 0,-1-1-1,0 0 1,0 0 0,1 0-1,-1 0 1,0 0 0,0 0-1,1 1 1,17 14 61,-7-6-41,-4-6-9,0 0-1,0-1 1,0 1-1,0-1 1,1-1 0,-1 0-1,1 0 1,0 0-1,-1-1 1,1 0-1,-1 0 1,1-1-1,-1 0 1,1-1-1,-1 1 1,1-1 0,-1-1-1,14-6 1,-11 5 8,0-1 1,0 0 0,-1-1-1,1 0 1,-1-1 0,0 0-1,-1 0 1,0-1 0,0 0-1,-1 0 1,0-1 0,8-12-1,-15 20-15,2-2 16,0 0 1,0 0 0,-1 0-1,1-1 1,-1 1 0,0 0-1,0-1 1,1-5 0,-5 4 59,-4 8-35,-8 13 12,1 2-25,1 2 0,1 0 0,1 0 0,1 1 0,1 0 0,-9 29 0,18-49-27,-1 0-1,1 0 0,0 0 1,-1 0-1,1 0 0,0 0 1,0 0-1,0 0 0,0 0 1,0 0-1,0 0 0,0 0 0,0 0 1,0 0-1,0 0 0,1 0 1,-1 0-1,0 0 0,1 0 1,-1 0-1,1 0 0,-1-1 1,1 1-1,-1 0 0,1 0 1,-1 0-1,1 0 0,0-1 0,0 1 1,-1 0-1,1-1 0,0 1 1,0-1-1,0 1 0,0-1 1,0 1-1,0-1 0,0 1 1,0-1-1,-1 0 0,1 0 0,1 1 1,-1-1-1,0 0 0,0 0 1,0 0-1,0 0 0,0 0 1,0 0-1,1-1 0,9 0 12,-1-1-1,0 0 0,0 0 1,11-5-1,-11 4-6,45-16 16,-34 11-31,37-9 0,-57 17 5,0 0 1,0-1-1,0 1 0,0 0 1,0 0-1,0 0 0,0 0 0,0 0 1,0 0-1,0 0 0,0 1 1,0-1-1,0 0 0,-1 0 0,1 1 1,0-1-1,0 1 0,0-1 1,0 1-1,0-1 0,-1 1 0,1-1 1,0 1-1,1 1 0,-1-1-1,0 1 1,0 0-1,-1 0 0,1-1 0,0 1 0,0 0 0,-1 0 0,0 0 0,1 0 0,-1 0 1,0 3-1,0 7-5,0-1 0,-1 1 1,-4 15-1,4-20 10,-13 64 62,15-65 78,5-9-40,7-10 40,-7 4 25,-1-1 0,0 1 1,0-1-1,-1-1 1,0 1-1,0 0 0,-2-1 1,1 0-1,-1 1 1,-1-1-1,1 0 1,-2 0-1,0-15 0,-1 25-103,1 1 1,-1-1-1,1 1 0,-1-1 0,1 1 0,-1-1 0,1 1 0,-1-1 0,1 1 0,-1 0 0,1-1 1,-1 1-1,0 0 0,1-1 0,-1 1 0,1 0 0,-1 0 0,0 0 0,0-1 0,1 1 0,-1 0 1,0 0-1,1 0 0,-1 0 0,0 0 0,1 0 0,-2 1 0,-15-5 1495,8-6-665,9 10-897,0 0-1,0 0 1,0 0 0,-1 0 0,1 0 0,0 0 0,0 0-1,0 0 1,0 0 0,0 0 0,0 0 0,-1 0 0,1-1 0,0 1-1,0 0 1,0 0 0,0 0 0,0 0 0,0 0 0,0 0 0,0 0-1,0-1 1,0 1 0,0 0 0,0 0 0,-1 0 0,1 0 0,0 0-1,0-1 1,0 1 0,0 0 0,0 0 0,0 0 0,0 0-1,0 0 1,0 0 0,0-1 0,1 1 0,-1 0 0,0 0 0,0 0-1,0 0 1,0 0 0,0 0 0,0-1 0,0 1 0,0 0 0,0 0-1,0 0 1,0 0 0,0 0 0,1 0 0,-1 0 0,0 0 0,0-1-1,0 1 1,0 0 0,0 0 0,0 0 0,1 0 0,-1 0-1,0 0 1,0 0 0,0 0 0,0 0 0,3 0-88,0-1 0,-1 1 1,1-1-1,-1 0 0,1 0 0,0 0 1,-1 0-1,0 0 0,1 0 0,-1-1 1,0 1-1,0-1 0,0 0 0,0 1 0,0-1 1,2-3-1,8-5-297,5-2-106,0 0 0,1 1-1,0 1 1,25-9-1,-36 16 355,0 1-1,1 0 0,-1 0 1,1 1-1,-1 0 0,13 0 1,-16 1 90,0 0 0,0 1 0,0-1 0,-1 1 0,1 0 1,0 0-1,-1 0 0,1 1 0,-1-1 0,1 1 0,-1 0 0,0 0 1,0 0-1,4 3 0,-4-2 39,0 0 0,-1 1 0,1-1 1,0 1-1,-1 0 0,0-1 0,0 1 0,0 0 1,-1 0-1,1 1 0,-1-1 0,0 0 0,0 0 0,0 1 1,-1-1-1,1 0 0,-1 1 0,0-1 0,0 1 1,-1-1-1,0 0 0,-1 8 0,-3 9 121,-2 0 0,0 0 0,-12 25-1,8-22 125,10-22-203,0 0 0,1 0 0,-1 0 0,0-1 0,1 1 0,-1 0 0,1 0 0,0 0 0,-1 4 0,2-6-23,-1 0-1,0 1 1,0-1 0,0 0-1,0 0 1,0 0-1,0 0 1,1 1-1,-1-1 1,0 0 0,0 0-1,0 0 1,0 0-1,1 1 1,-1-1-1,0 0 1,0 0 0,0 0-1,1 0 1,-1 0-1,0 0 1,0 0-1,1 0 1,-1 0 0,0 1-1,0-1 1,0 0-1,1 0 1,-1 0-1,0 0 1,0-1 0,1 1-1,-1 0 1,0 0-1,0 0 1,1 0-1,-1 0 1,0 0 0,0 0-1,0 0 1,1 0-1,-1-1 1,7-2 64,-1-1 0,0 0 0,10-9 1,-8 7-103,13-11 13,22-18-236,2 2-1,2 2 1,59-30-1,-101 58 178,0 1 0,1 0 0,-1 0 0,1 1 0,-1-1 0,7 1 0,-11 0 61,0 1 0,0 0 0,0 0 0,-1 0 0,1 0 0,0 0 0,0 0 0,0 1 0,0-1 0,0 0 0,0 0 0,0 1 0,0-1 0,-1 0 0,1 1 0,0-1 1,0 1-1,0-1 0,-1 1 0,1-1 0,0 1 0,-1 0 0,1-1 0,0 1 0,-1 0 0,1 0 0,-1-1 0,1 1 0,-1 0 0,0 0 0,1 0 0,-1 0 0,0 0 0,1-1 0,-1 1 0,0 0 0,0 0 0,0 0 0,0 0 1,0 0-1,0 0 0,0 0 0,0 1 0,-1 5-11,0 0 1,-1 1-1,0-1 1,0 0-1,0 0 1,-1 0-1,0-1 1,-5 9-1,-12 30 691,22-46-600,0 1 1,-1 0-1,1-1 0,-1 0 1,1 1-1,-1-1 1,1 0-1,-1 0 0,1 0 1,-1 0-1,2-2 0,3-1-6,14-14-146,1 1 1,1 1-1,0 1 1,39-19-1,-59 33 66,-1 0 1,1 0-1,-1 1 0,1-1 0,-1 1 1,1-1-1,-1 1 0,1 0 1,-1-1-1,1 1 0,0 0 0,-1 0 1,1 0-1,0 0 0,-1 1 0,1-1 1,-1 0-1,1 1 0,-1-1 0,3 1 1,-3 0 6,-1 0 1,1 0-1,0 0 1,0 0 0,0 0-1,-1 0 1,1 0-1,0 0 1,-1 0-1,1 0 1,-1 0 0,1 1-1,-1-1 1,0 0-1,0 0 1,1 0 0,-1 1-1,0-1 1,0 3-1,-1 4 19,0 1 1,0-1-1,-1 0 0,0 1 0,0-1 0,-4 9 0,-29 66-617,34-79 486,0 2-75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14395,'0'0'55,"0"-1"-1,0 1 1,0 0-1,0 0 1,0 0-1,0-1 1,0 1-1,0 0 1,0 0-1,0-1 1,1 1-1,-1 0 1,0 0-1,0 0 1,0-1-1,-1 1 1,1 0-1,0 0 1,0-1-1,0 1 1,0 0-1,0 0 1,0-1 0,0 1-1,0 0 1,0 0-1,0 0 1,-1-1-1,1 1 1,0 0-1,0 0 1,0 0-1,0 0 1,-1-1-1,1 1 1,0 0-1,0 0 1,0 0-1,-1 0 1,1 0-1,0 0 1,0 0-1,0 0 1,-1-1-1,1 1 1,0 0-1,0 0 1,-1 0 0,1 0-1,0 0 1,-12 12 1352,-7 19-124,6-5-514,5-13-520,1 1 1,0-1 0,1 2-1,1-1 1,-4 16 0,9-29-230,-1 0 0,1 0 0,0 0 0,0 1 0,0-1 0,0 0 0,0 0 0,0 0 0,0 0 0,0 0 0,0 0 0,0 0 0,1 0 0,-1 0 0,0 0 0,1 1 0,-1-1 0,1-1 0,0 2 0,0-1-8,-1-1-1,1 1 1,-1-1-1,1 1 1,0-1-1,0 0 1,-1 1-1,1-1 1,0 0-1,0 0 1,-1 0-1,1 1 1,0-1-1,0 0 1,-1 0-1,1 0 1,0 0 0,0 0-1,-1-1 1,2 1-1,5-2 26,0 0 1,-1 0-1,1-1 0,10-6 1,-12 6-26,71-41 60,-51 29-101,0 0 0,1 1 0,32-11 0,-57 24 20,1 1 0,0-1-1,0 0 1,0 1 0,0 0 0,0-1-1,0 1 1,0 0 0,0 0-1,0 0 1,0 0 0,0 0 0,0 1-1,0-1 1,2 1 0,-2 0 1,-1 0 1,0 0-1,0 0 1,1 0-1,-1 0 0,0 0 1,0 1-1,0-1 1,0 0-1,0 1 1,-1-1-1,1 0 1,0 1-1,-1-1 0,1 1 1,-1-1-1,1 1 1,-1 2-1,1-4 8,-1 1 0,0 0 0,0 0 0,0-1 0,1 1 0,-1 0 0,0-1 0,1 1 0,-1 0 0,0-1 0,1 1 0,-1-1 0,1 1 0,-1 0 0,1-1 0,-1 1 0,1-1 0,-1 1 0,1-1 0,0 0 0,-1 1 0,1-1 0,0 0 0,-1 1 0,1-1 0,0 0 0,-1 0 0,1 0 0,0 1 0,0-1 0,-1 0 0,1 0 0,0 0 0,0 0 0,-1 0 0,1 0 0,0-1 0,0 1 0,-1 0 0,1 0 0,1-1 0,4-2 16,0 1 0,0-1 0,0-1 0,6-4 0,6-4-8,-15 10-8,0 1 0,0-1 0,0 1 0,0-1 0,0 1 0,0 0-1,1 0 1,-1 1 0,0-1 0,0 1 0,1-1 0,-1 1 0,0 0 0,1 0 0,-1 1 0,0-1-1,1 1 1,-1-1 0,0 1 0,0 0 0,1 0 0,-1 1 0,0-1 0,0 0 0,0 1 0,-1 0-1,1 0 1,0 0 0,-1 0 0,1 0 0,-1 1 0,0-1 0,1 1 0,-1-1 0,-1 1-1,1 0 1,0 0 0,1 3 0,1 2-58,-3-6 5,0 0 0,-1 0-1,1-1 1,0 1 0,0 0 0,0-1 0,0 1 0,1-1 0,-1 1 0,3 1-1,-4-3-18,0 0-1,1-1 0,-1 1 1,0 0-1,1 0 0,-1-1 0,0 1 1,1 0-1,-1-1 0,0 1 1,0 0-1,1-1 0,-1 1 0,0-1 1,0 1-1,0 0 0,0-1 1,1 1-1,-1-1 0,0 1 1,0 0-1,0-1 0,0 1 0,0-1 1,0 1-1,0-1 0,0 1 1,0 0-1,0-1 0,0 1 0,-1-1 1,1 1-1,0-1 0,0 0 1,-2-18-526,-4-7-7,-5-7-75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14115,'4'12'1160,"2"1"-920,4 2-296,5-2 472,2-1-40,4-4-191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195 355 15115,'-60'21'2668,"41"-15"-1654,-36 15-1,50-19-886,0 0 0,1 1 1,-1 0-1,1 0 0,0 0 0,0 1 0,0-1 1,0 1-1,1 0 0,-1 0 0,-5 9 1,9-12-109,-1 0 0,0 0 0,1 0 0,-1 0 0,1 0 0,-1 0 0,1 0 0,0 0 0,-1 0 0,1 0 0,0 0 0,0 0 0,0 0 0,0 0 0,0 0 0,0 0 0,0 0 0,0 0 0,0 1 0,0-1 0,1 0 0,-1 0 0,0 0 0,2 1 0,-1-1-5,0 0-1,0 0 0,0 0 1,0 0-1,0 0 0,0 0 1,1 0-1,-1-1 0,0 1 1,1-1-1,-1 1 0,1-1 1,-1 1-1,0-1 0,3 0 1,4 1-13,-1 0 0,0-1 1,0-1-1,1 1 1,-1-1-1,9-2 0,0-2-75,0-1-1,0 0 0,-1-1 1,1-1-1,-2 0 1,20-14-1,-11 3-344,0 0-1,35-38 1,-58 57 409,0 0 0,0 0 0,0 0 0,0 0 1,0 0-1,0 0 0,0 0 0,0 0 0,0 0 0,0 1 0,0-1 0,0 0 1,0 0-1,0 0 0,0 0 0,0 0 0,0 0 0,0 0 0,0 0 0,0 0 1,0 0-1,0 0 0,0 0 0,0 0 0,0 0 0,0 0 0,0 0 0,0 0 1,0 0-1,0 0 0,0 0 0,0 0 0,0 0 0,0 0 0,1 0 0,-1 1 1,0-1-1,0 0 0,0 0 0,0 0 0,0 0 0,0 0 0,0 0 0,0 0 1,0 0-1,0 0 0,0 0 0,0 0 0,0-1 0,0 1 0,-2 11-125,-7 14 148,9-25-26,-5 13 26,-10 34 55,14-44-55,0 0 1,0 0-1,1 0 0,0 0 0,-1 0 1,1 0-1,0 0 0,0 0 1,1 0-1,-1 0 0,1 0 0,1 5 1,-2-7-11,1-1 0,-1 1 0,1-1 0,-1 1 0,1-1 0,0 1 0,-1-1 0,1 1 0,0-1 0,-1 1 0,1-1 0,0 0 0,0 1 0,-1-1 0,1 0 1,0 1-1,0-1 0,-1 0 0,1 0 0,0 0 0,0 0 0,0 0 0,0 0 0,-1 0 0,1 0 0,0 0 0,0-1 0,-1 1 0,1 0 0,0 0 0,0-1 1,-1 1-1,1 0 0,0-1 0,0 1 0,0-1 0,30-19-75,-31 20 72,33-26-141,-2-1 1,-1-2-1,38-45 0,69-108-608,-118 156 613,29-49-28,-42 62 165,-6 13-1,0 0 0,0 0 1,0 0-1,0 0 1,0 0-1,0 0 0,0 0 1,0 0-1,0 0 1,0 0-1,0 0 1,0 0-1,0 0 0,0 0 1,0 0-1,0 0 1,0 0-1,-1 1 0,1-1 1,0 0-1,0 0 1,0 0-1,0 0 0,0 0 1,0 0-1,0 0 1,0 0-1,0 0 1,0 0-1,0 0 0,0 0 1,0 0-1,-1 0 1,1 0-1,0 0 0,0 0 1,0 0-1,0 0 1,0 0-1,0 0 1,0 0-1,0-1 0,0 1 1,0 0-1,0 0 1,0 0-1,0 0 0,0 0 1,0 0-1,-1 0 1,1 0-1,0 0 0,0 0 1,0 0-1,0 0 1,0 0-1,0 0 1,0 0-1,0 0 0,0 0 1,0-1-1,0 1 1,0 0-1,0 0 0,0 0 1,0 0-1,0 0 1,0 0-1,-18 21 117,-5 15 263,2 1-1,2 0 1,2 2-1,1 0 0,-19 70 1,35-109-379,-2 7 51,0 1 0,0-1 1,1 1-1,0-1 0,0 1 0,1-1 1,0 1-1,0-1 0,1 1 1,2 11-1,-3-18-62,0-1 0,1 1 0,-1 0 1,0-1-1,0 1 0,1-1 0,-1 1 0,0-1 1,1 1-1,-1 0 0,0-1 0,1 1 0,-1-1 1,1 1-1,-1-1 0,1 0 0,-1 1 0,1-1 1,-1 0-1,2 1 0,-2-1-9,1 0 1,-1 0 0,0 0-1,1 0 1,-1 0-1,1 0 1,-1 0-1,0-1 1,1 1-1,-1 0 1,0 0-1,1 0 1,-1-1-1,0 1 1,1 0-1,-1-1 1,0 1-1,0 0 1,1 0-1,-1-1 1,0 1-1,0-1 1,1 0-1,0-1-50,0 0 0,0-1 0,0 1 0,0-1-1,0 1 1,-1-1 0,1 1 0,-1-1 0,1-3-1,-2 0 52,0-1-1,0 1 0,-1 0 0,1 0 0,-1-1 1,0 1-1,-1 0 0,0 1 0,0-1 1,0 0-1,0 1 0,-1 0 0,0-1 1,-6-5-1,15 15 89,0 0-1,1 0 1,0-1 0,0 0 0,0 0-1,0 0 1,0-1 0,0 0 0,1 0-1,-1 0 1,1-1 0,-1 0 0,1-1-1,0 1 1,-1-1 0,1 0 0,11-2 0,-4 0-60,0 0 1,0-1-1,0-1 1,0 0-1,0 0 1,-1-2 0,20-10-1,-24 11 7,0 0 1,0-1-1,0-1 1,-1 1-1,0-1 0,0-1 1,-1 1-1,0-1 0,0-1 1,-1 1-1,9-17 0,-15 24-6,1 0-1,-1 0 1,1 0-1,-1-1 1,1 1 0,-1 0-1,0 0 1,0 0-1,0-1 1,1 1-1,-1 0 1,-1-1-1,1 1 1,0 0 0,0 0-1,0-1 1,-1 1-1,1 0 1,0 0-1,-1 0 1,1 0 0,-1-1-1,1 1 1,-2-1-1,1 1 0,0 1-1,0-1 1,0 0-1,0 1 1,0 0 0,0-1-1,0 1 1,0 0-1,0-1 1,-1 1 0,1 0-1,0 0 1,0 0-1,0 0 1,0 0-1,0 0 1,-1 0 0,1 0-1,0 1 1,0-1-1,0 0 1,0 1-1,0-1 1,0 1 0,0-1-1,0 1 1,-2 0-1,-7 6 59,1-1 1,-1 1-1,1 1 0,0 0 0,1 0 0,0 0 0,0 1 1,-9 14-1,9-11 4,0 0 0,1 1 0,0 0 0,2 0 0,-1 0 0,-5 22 0,10-32-50,0 0 1,1 0-1,-1 0 1,1 0-1,0 0 0,-1 0 1,1 0-1,1 0 1,-1 0-1,0 1 1,1-1-1,0 0 1,-1-1-1,3 5 0,-2-6-13,0 0-1,0 1 0,0-1 0,0 0 0,1 0 1,-1 0-1,0 0 0,1 0 0,-1 0 0,1 0 0,-1-1 1,1 1-1,-1 0 0,1-1 0,0 1 0,-1-1 1,1 0-1,0 0 0,-1 1 0,1-1 0,0 0 0,0 0 1,-1-1-1,1 1 0,0 0 0,1-1 0,7-1-67,0 0 1,-1 0-1,1-1 0,-1-1 0,17-7 0,45-31-500,-23 13 14,-32 20 343,-11 5 90,1 0 0,0 1 0,0 0 0,0 0 0,0 0 0,1 1 0,-1 0 0,1 0 0,7-1 0,-13 3 105,0 0-1,-1 0 1,1 1 0,0-1-1,0 0 1,0 0 0,-1 0-1,1 0 1,0 1 0,0-1-1,-1 0 1,1 1 0,0-1-1,-1 1 1,1-1 0,0 1-1,-1-1 1,1 1 0,-1-1-1,1 1 1,-1-1 0,1 1-1,-1 0 1,1 0 0,0 1 19,0 0 1,0 0-1,-1 0 1,1 1-1,-1-1 1,0 0-1,1 0 1,-1 4-1,-6 39 606,6-45-617,0 2 8,-4 27 823,4-29-816,0 0-1,0 1 1,0-1 0,1 0-1,-1 0 1,0 1-1,0-1 1,0 0-1,0 0 1,0 1-1,0-1 1,1 0-1,-1 0 1,0 0-1,0 1 1,0-1 0,0 0-1,1 0 1,-1 0-1,0 1 1,0-1-1,1 0 1,-1 0-1,0 0 1,0 0-1,1 0 1,-1 0-1,0 0 1,0 0 0,1 0-1,-1 1 1,16-8 204,19-20-261,-27 20-59,1 0 1,0 0-1,0 1 1,0 0 0,1 1-1,11-5 1,-20 10 86,0-1-1,-1 1 1,1 0 0,0 0 0,-1-1 0,1 1-1,0 0 1,-1 0 0,1 0 0,0 0 0,-1 0-1,1 0 1,0 0 0,-1 0 0,1 0 0,0 0-1,-1 0 1,1 1 0,0-1 0,-1 0 0,1 0-1,0 1 1,-1-1 0,1 0 0,-1 1 0,1-1-1,0 1 1,-1-1 0,1 2 0,0-1 18,0 1 0,-1-1-1,1 1 1,-1-1 0,0 1 0,1-1 0,-1 1 0,0-1 0,0 1 0,0 0 0,0-1 0,-1 3-1,0 7 149,-2 0 0,-6 19-1,8-26-144,1-4-30,0 0-1,0 1 1,0-1 0,0 0-1,0 0 1,0 0 0,0 1 0,0-1-1,0 0 1,-1 0 0,1 0-1,0 0 1,0 1 0,0-1-1,0 0 1,0 0 0,0 0-1,0 0 1,0 0 0,-1 1-1,1-1 1,0 0 0,0 0-1,0 0 1,0 0 0,0 0 0,-1 0-1,1 0 1,0 1 0,0-1-1,0 0 1,0 0 0,-1 0-1,1 0 1,0 0 0,0 0-1,0 0 1,-1 0 0,1 0-1,0 0 1,0 0 0,0 0-1,-1 0 1,1 0 0,0 0 0,0 0-1,0-1 1,0 1 0,-1 0-1,1 0 1,0 0 0,0 0-1,0 0 1,0 0 0,-1-1-1,-5-7-275,2-2-80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9:3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202 141 12363,'29'-27'1984,"-21"21"-1363,-1-1 0,1 0 0,-1 0-1,-1-1 1,1 0 0,-1 0 0,0 0 0,4-10 0,-10 18-534,1-1 0,-1 0 0,1 0 0,-1 0 0,0 0 0,0 1 0,1-1 0,-1 0-1,0 0 1,0 0 0,0 0 0,0 0 0,0 0 0,0 0 0,0 0 0,0 0 0,-1 1 0,1-1 0,0 0 0,-1 0 0,1 0 0,0 0 0,-1 1 0,0-3 0,0 2 14,-1 0 0,1 0 0,0 0 1,-1 0-1,1 0 0,-1 0 0,1 0 1,-1 1-1,1-1 0,-1 0 0,0 1 1,-2-1-1,-3 0 74,0 0 1,-1 0-1,1 1 0,-1 0 1,-8 1-1,4 2-149,-1 0 0,1 1 0,0 0 0,0 1 0,0 0 0,1 1 0,0 0 0,0 1-1,1 0 1,-1 1 0,1 0 0,1 1 0,0-1 0,0 2 0,1 0 0,0 0 0,0 0 0,1 1 0,1 0-1,-6 13 1,11-22-25,0 0 1,0 0-1,0 1 0,0-1 0,1 0 0,-1 1 0,1-1 0,0 0 0,-1 1 0,1-1 0,0 0 0,1 1 0,-1-1 1,0 1-1,1-1 0,-1 0 0,1 0 0,0 1 0,-1-1 0,1 0 0,0 0 0,0 0 0,1 0 0,-1 0 1,0 0-1,1 0 0,-1 0 0,1 0 0,0-1 0,0 1 0,-1-1 0,1 1 0,0-1 0,0 0 0,0 1 1,0-1-1,1 0 0,-1-1 0,4 2 0,4 1-12,0 0-1,0-1 1,0 0-1,0-1 1,0 0 0,0-1-1,0 0 1,12-2 0,-13 1-3,0-1 0,0 0 1,0 0-1,0-1 0,0 0 1,-1 0-1,0-1 1,1 0-1,10-8 0,-14 8 33,0 0 0,-1 1 0,0-1 0,1-1 0,-2 1 0,1-1 0,0 1 0,-1-1 0,0 0 0,0 0 0,-1-1 0,1 1 0,-1 0-1,0-1 1,2-9 0,-2 3 92,-2 8-68,1 1 0,-1-1 0,1 1 0,0 0 0,0 0 0,0-1 0,1 1-1,1-3 1,-2 5-46,1-1 0,-1 1-1,1 0 1,-1-1 0,1 1-1,-1 0 1,1 0 0,0 0-1,0 0 1,0 0 0,0 1-1,-1-1 1,1 0 0,0 1-1,0 0 1,4-1-1,6-1-103,1 0-1,0 1 1,-1 0-1,1 1 1,0 1-1,20 2 1,-30-2 94,1 0 0,-1 0 0,0 0 0,0 0 0,0 0 0,0 1 0,0-1 0,0 1 0,-1 0 0,1 0 0,-1 0 0,1 0 0,-1 0 0,1 1 0,-1-1 0,0 1 0,0 0 0,-1-1 0,1 1 0,0 0 0,-1 0 0,0 0 0,1 0 0,-1 0 0,0 0 0,-1 0 0,1 1 0,-1-1 0,1 0 1,-1 5-1,0-6 14,0-1 0,0 0 0,0 0 0,0 1 0,0-1 1,0 0-1,0 1 0,0-1 0,1 0 0,-1 0 1,0 0-1,1 1 0,-1-1 0,1 0 0,0 0 0,-1 0 1,1 0-1,0 0 0,1 1 0,-1-2-6,0 0-1,0 0 0,1 0 1,-1 0-1,0 0 1,0-1-1,0 1 0,1 0 1,-1-1-1,0 1 1,0-1-1,0 0 1,0 1-1,0-1 0,0 0 1,0 1-1,0-1 1,0 0-1,1-1 1,11-8-93,1 0 0,15-8 1,-26 16 78,0 0 1,0 0-1,1 1 1,-1 0-1,1-1 0,-1 1 1,1 0-1,0 0 1,-1 1-1,1-1 1,0 1-1,0 0 1,-1 0-1,1 0 1,6 2-1,-9-2 19,1 1 0,-1-1 1,0 1-1,0-1 0,0 1 0,0 0 0,0 0 0,0 0 1,0 0-1,0-1 0,0 1 0,0 1 0,0-1 0,-1 0 1,1 0-1,0 0 0,-1 0 0,1 0 0,-1 1 0,1-1 1,-1 0-1,0 0 0,1 1 0,-1-1 0,0 0 0,0 1 1,0-1-1,0 0 0,0 1 0,0 1 0,-1 4 65,0 1-1,-1-1 1,0 1-1,-3 6 1,3-5 34,1-8-295,0 1 0,0 0 0,1-1-1,-1 1 1,0-1 0,-1 1 0,1-1 0,0 1 0,0-1 0,-1 0 0,1 1 0,0-1 0,-1 0 0,-1 1-1,-1 1 266,-9 5-692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15347,'4'-3'1489,"-2"2"-929,6-3-256,4-1 872,5 1-368,11-3-288,5-4-120,8-7-168,4 0-96,6-8-208,-3-1-112,0-3-240,-7-2-160,-8 2-352,-3 3 2368,-11 1-1624,-3 0 24,-6 3 136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13507,'1'0'54,"-1"0"0,1 0 0,-1 1 0,1-1 0,-1 0 0,0 0 0,1 1 0,-1-1 1,1 0-1,-1 1 0,0-1 0,1 0 0,-1 1 0,0-1 0,1 1 0,-1-1 0,0 0 0,0 1 0,0-1 0,1 1 0,-1-1 1,0 1-1,0-1 0,0 1 0,0-1 0,0 1 0,0-1 0,0 1 0,0-1 0,0 1 0,0-1 0,0 1 0,0-1 0,0 1 1,0-1-1,0 1 0,-1 0 0,-11 20 477,6-12 46,-155 288 223,126-231-756,11-21-41,2-7 37,2 0-1,-26 75 1,45-111-32,0 0 0,1 0 0,-1 0 0,1 1 0,-1-1 0,1 0 1,0 0-1,0 0 0,0 1 0,0-1 0,0 0 0,0 0 0,1 0 0,-1 1 0,1-1 0,-1 0 1,1 0-1,1 3 0,0-3 7,0-1 0,-1 0-1,1 1 1,0-1 0,0 0 0,0 0 0,0 0 0,0 0 0,0-1 0,0 1 0,0 0 0,0-1 0,0 1-1,0-1 1,0 0 0,1 0 0,-1 0 0,0 0 0,3 0 0,24-2 131,0-1-1,0-2 1,29-8 0,86-31-414,-23-1 198,-68 23-35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5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10714,'2'-2'90,"1"0"0,0 1 0,0-1 0,-1 1 0,1-1 1,0 1-1,0 0 0,1 0 0,-1 1 0,0-1 0,0 1 0,0-1 0,1 1 0,-1 0 0,0 0 0,0 0 0,0 1 0,1-1 0,3 2 0,6 1 53,0 0-1,-1 1 1,16 7-1,6 2-51,1-1-1,0-1 0,0-2 0,70 8 0,146-6-24,-162-10-13,133 18-1,99 23 30,-242-38-69,0-2-1,87-10 1,-48-6-3,167-9 195,-265 24-171,35 6 1,-36-4-112,34 1-1,-51-4-33,1-1 0,-1 1 0,0-1 0,1 0-1,-1 0 1,0 0 0,0 0 0,1 0 0,-1 0 0,0-1-1,0 1 1,-1-1 0,1 1 0,0-1 0,0 0 0,-1 0-1,1 1 1,-1-1 0,0 0 0,1-1 0,1-3-1,2-1-324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4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16 15339,'-1'-1'120,"0"0"0,0-1 0,0 1 0,-1 0 0,1 0-1,0 0 1,-1 0 0,1 0 0,-1 0 0,1 0 0,-1 1 0,1-1-1,-1 0 1,0 1 0,1-1 0,-1 1 0,0 0 0,1-1 0,-1 1 0,0 0-1,0 0 1,1 0 0,-1 0 0,0 1 0,0-1 0,1 0 0,-1 1-1,0-1 1,-1 2 0,-3 0 80,1 0 0,0 0 0,0 1-1,0 0 1,0 0 0,0 0 0,-7 7 0,3 0-181,0 0 0,1 1 1,0 0-1,1 1 0,0 0 0,1 0 1,0 0-1,1 1 0,0 0 0,1 0 1,0 0-1,2 0 0,-1 1 1,1-1-1,1 1 0,1 0 0,0-1 1,0 1-1,4 20 0,-3-30-3,0 1-1,0 0 1,1 0-1,-1 0 1,1-1-1,0 1 1,1-1-1,-1 1 1,1-1-1,0 0 1,0 0-1,0 0 1,0-1-1,1 1 1,-1-1 0,1 1-1,0-1 1,0 0-1,0-1 1,0 1-1,1-1 1,-1 0-1,1 0 1,0 0-1,-1-1 1,1 1-1,0-1 1,0 0-1,0 0 1,0-1-1,0 0 1,0 0-1,0 0 1,0 0 0,0-1-1,-1 0 1,1 0-1,9-3 1,-6 1 19,0 0 0,0 0 0,0-1 0,0-1 0,0 1 0,-1-1 0,0 0 0,0-1 1,0 0-1,-1 0 0,1 0 0,-2-1 0,1 0 0,-1 0 0,0-1 0,7-14 0,-9 17-17,0-1-1,-1 1 0,0-1 0,-1 0 0,1 0 1,-1 0-1,0 0 0,0 0 0,-1 0 0,0 0 1,0 0-1,0 0 0,-1-1 0,0 1 0,0 0 1,0 1-1,-1-1 0,0 0 0,0 0 0,-1 1 1,1-1-1,-1 1 0,-1-1 0,-6-8 0,5 8-75,0 1 0,0 0 0,0 1 0,0-1 0,-1 1-1,1 0 1,-1 1 0,0-1 0,-1 1 0,1 0 0,0 1-1,-1-1 1,0 1 0,1 1 0,-1-1 0,0 1 0,0 0-1,0 1 1,0-1 0,0 1 0,0 1 0,0-1-1,0 1 1,1 1 0,-1-1 0,0 1 0,1 0 0,-8 4-1,4 0-305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15179,'60'-31'3382,"-28"11"-2946,67-43 160,-85 53-492,0-1 0,-1-1 0,0 0-1,16-21 1,-28 32-89,0 1-1,0-1 0,0 0 1,-1 0-1,1 0 0,0 0 1,-1 0-1,1 0 0,-1 0 0,1 0 1,-1 0-1,1 0 0,-1 0 1,0 0-1,0-1 0,1 1 1,-1 0-1,0 0 0,0 0 1,0 0-1,0 0 0,0-1 1,-1 1-1,1-2 0,-1 2 4,0 0-1,0 0 1,0 0 0,0 1-1,0-1 1,0 0-1,0 1 1,0-1-1,0 0 1,-1 1 0,1-1-1,0 1 1,0 0-1,0-1 1,-1 1 0,1 0-1,0 0 1,-2 0-1,-4-1 21,0 1 0,0 1 0,0-1 0,0 1 0,0 0 0,0 1 0,-8 2 1,6 1-36,0 0 1,0 1 0,1 0 0,-1 0 0,1 0 0,1 1 0,-1 1 0,1-1 0,0 1-1,1 0 1,0 1 0,0 0 0,1 0 0,0 0 0,-5 15 0,3-7-27,0 1 0,2 0-1,0 0 1,1 0 0,1 1 0,1-1 0,0 35 0,2-49-28,0-1 0,1 1 0,-1-1 0,1 1 0,-1-1-1,1 1 1,0-1 0,1 1 0,-1-1 0,0 0 0,1 0 0,3 6 0,-3-8-6,-1 1-1,0-1 1,1 0 0,-1 0 0,1 0-1,-1 0 1,1 0 0,-1-1-1,1 1 1,0 0 0,-1-1-1,1 1 1,0-1 0,0 0-1,-1 1 1,1-1 0,0 0-1,0 0 1,0 0 0,-1 0 0,1-1-1,0 1 1,0 0 0,-1-1-1,1 1 1,0-1 0,1-1-1,11-4-161,0 0 0,-1-2 0,1 1 0,-2-2 0,18-14 0,-18 14 37,32-27-427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12427,'1'0'76,"-1"0"0,1-1 0,0 1 0,-1-1 1,1 1-1,0 0 0,-1-1 0,1 1 0,0 0 1,0 0-1,-1 0 0,1-1 0,0 1 0,-1 0 0,1 0 1,0 0-1,0 0 0,-1 0 0,1 1 0,0-1 1,0 0-1,-1 0 0,1 0 0,1 1 0,-2 0-6,0-1 0,1 1 0,-1 0 0,0-1 0,1 1 0,-1 0 1,0-1-1,0 1 0,0 0 0,0 0 0,0-1 0,0 1 0,0 0 0,0 0 0,0-1 0,0 1 0,0 0 0,0-1 0,-1 2 0,-17 42 1556,16-38-1442,-176 338 2381,174-337-2609,-17 28-514,20-34 514,0 1 0,0 0 0,0-1 0,-1 1 0,1 0 0,-1-1 0,1 0 0,-1 1 0,0-1 0,1 0 0,-1 0 0,0 0 0,0 0 0,-2 1 0,3-2 36,1 0 0,-1 0-1,1 0 1,0 0-1,-1 0 1,1 0 0,0-1-1,-1 1 1,1 0-1,0 0 1,-1 0 0,1 0-1,0-1 1,-1 1-1,1 0 1,0 0 0,-1-1-1,1 1 1,0 0-1,0-1 1,0 1 0,-1 0-1,1-1 1,0 1-1,0 0 1,0-1 0,0 1-1,-1 0 1,1-1-1,-4-17-340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15443,'4'9'1313,"0"11"-921,1 1-176,5 5 432,1 1-216,5 0-328,1-2-248,5-7 1928,-1-2-1680,1-12 56,-1-4 56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15379,'-8'120'2459,"-1"4"-1144,11-74-1091,1 0-1,3 0 1,22 86-1,-28-135-228,0 0 0,0 0-1,0 0 1,0 0 0,0 0 0,0-1-1,1 1 1,-1 0 0,0 0 0,1 0 0,-1 0-1,1 0 1,-1-1 0,1 1 0,-1 0-1,1 0 1,0-1 0,-1 1 0,2 0 0,-1-2 0,-1 0 0,1-1 1,-1 1-1,1-1 0,-1 1 0,0 0 1,0-1-1,1 1 0,-1-1 1,0 1-1,0-1 0,-1-2 1,8-198-190,-3 162 53,2 1 0,2 0 0,13-43 0,-17 72 85,-1 1-1,1-1 1,1 1 0,0 1-1,0-1 1,1 1 0,7-10-1,-11 16 48,-1 1 0,0-1 0,1 0 0,0 1 0,-1-1-1,1 1 1,0-1 0,0 1 0,0 0 0,0 0 0,0 0 0,0 0 0,0 0-1,0 1 1,0-1 0,0 0 0,0 1 0,1 0 0,-1-1 0,0 1 0,0 0-1,1 0 1,-1 0 0,0 1 0,0-1 0,0 0 0,1 1 0,-1-1 0,0 1-1,0 0 1,0 0 0,0 0 0,0 0 0,0 0 0,0 0 0,0 1 0,-1-1-1,4 3 1,-2-1 28,0-1-1,0 1 0,0 0 0,0 0 1,-1 0-1,1 1 0,-1-1 1,0 1-1,0-1 0,0 1 1,0 0-1,-1-1 0,1 1 0,-1 0 1,0 0-1,0 0 0,-1 0 1,1 0-1,-1 0 0,0 1 1,0-1-1,0 0 0,-1 0 0,1 0 1,-1 0-1,0 0 0,0 0 1,0 0-1,-1 0 0,1-1 1,-1 1-1,0 0 0,0-1 0,0 1 1,-4 3-1,-7 6 90,0 1-1,-1-2 1,0 0-1,-1 0 1,0-2 0,-1 0-1,0 0 1,-20 7-1,33-15-54,0-1 1,0 0-1,1 0 0,-1 0 0,0-1 1,0 1-1,0-1 0,0 1 0,0-1 1,0 0-1,0 0 0,0 0 0,0-1 0,0 1 1,0-1-1,-3 0 0,4 0-20,0 0-1,0 0 1,0-1 0,1 1-1,-1 0 1,0-1-1,1 1 1,-1-1-1,1 0 1,-1 1 0,1-1-1,0 0 1,0 0-1,0 0 1,0 0 0,0 0-1,0 0 1,1 0-1,-1 0 1,1 0 0,-1 0-1,1 0 1,-1-3-1,-1-29 206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13515,'-1'3'192,"-1"-1"-1,1 1 1,0 0 0,0-1-1,0 1 1,0 0 0,0 0 0,1 0-1,-1-1 1,1 1 0,0 0-1,0 0 1,0 0 0,0 0 0,0 0-1,0 0 1,2 3 0,1 11 750,11 27 0,-9-29-573,41 169 1114,-18-68-1607,-27-113 114,11 33-742,-12-36 724,0 1-1,1 0 0,-1-1 0,0 1 0,1-1 1,-1 1-1,1-1 0,-1 0 0,0 1 0,1-1 0,-1 1 1,1-1-1,-1 0 0,1 1 0,-1-1 0,1 0 1,0 1-1,-1-1 0,1 0 0,0 0 0,0 0 4,-1 0 0,1 0 0,0 0-1,-1-1 1,1 1 0,0 0 0,-1-1-1,1 1 1,-1 0 0,1-1 0,0 1-1,-1-1 1,1 1 0,-1-1 0,1 1-1,-1-1 1,0 0 0,1 1 0,-1-1-1,1 1 1,-1-1 0,0 0 0,10-20-349,-1-5-135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 13755,'0'0'38,"1"0"0,-1 0-1,0 0 1,0 0 0,0 0 0,0 0-1,1 0 1,-1 0 0,0-1 0,0 1 0,0 0-1,0 0 1,0 0 0,1 0 0,-1-1 0,0 1-1,0 0 1,0 0 0,0 0 0,0 0-1,0-1 1,0 1 0,0 0 0,0 0 0,0 0-1,0-1 1,0 1 0,0 0 0,0 0 0,0 0-1,0-1 1,0 1 0,0 0 0,0 0-1,0 0 1,0-1 0,0 1 0,0 0 0,0 0-1,-1 0 1,1 0 0,0-1 0,0 1 0,0 0-1,0 0 1,0 0 0,0 0 0,-1 0-1,1-1 1,0 1 0,0 0 0,-1 0 0,-15-2 1217,-19 6 31,30-2-1196,1 0 0,0 1 0,-1 0 0,1 0 0,0 0 0,1 0 0,-1 1 1,1-1-1,-1 1 0,1 0 0,0 0 0,0 0 0,1 1 0,-1-1 0,1 1 1,-3 8-1,2-6 0,1 1 0,0 0-1,0 0 1,0 0 0,1 0 0,1 0 0,-1 0 0,1 1 0,2 12 0,-2-19-70,0 0 1,1 0 0,-1 0-1,1 0 1,-1 0-1,1 0 1,0 0 0,0-1-1,0 1 1,0 0-1,0 0 1,0-1 0,0 1-1,0 0 1,1-1 0,-1 1-1,1-1 1,-1 0-1,1 1 1,3 1 0,-3-2-12,1 0 1,-1-1 0,1 1-1,-1-1 1,1 1 0,0-1 0,-1 0-1,1 0 1,0 0 0,-1 0 0,1 0-1,0-1 1,-1 1 0,3-2-1,5-1-5,-1-1 0,1 0-1,-1 0 1,0-1 0,-1 0 0,1-1-1,9-9 1,-1 0-2,-1-1 0,18-23 1,-28 31-7,0 0 0,0 0 0,-1-1 0,0 0 0,-1 0 0,1 0 0,3-16 0,-7 9-1,-2 15 5,1 1 1,0 0-1,-1 0 1,1 0 0,0 0-1,-1 1 1,1-1-1,0 0 1,-1 0-1,1 0 1,0 0 0,-1 0-1,1 0 1,0 0-1,0 1 1,-1-1-1,1 0 1,0 0 0,0 0-1,-1 1 1,1-1-1,0 0 1,0 0 0,-1 1-1,1-1 1,0 0-1,0 1 1,-20 28 54,17-22-32,1 0 1,0 0-1,-1 0 0,2 0 0,-1 0 0,1 0 0,0 0 0,1 0 1,0 1-1,1 12 0,-1-19-16,1 0-1,-1 0 1,1 0 0,0-1-1,-1 1 1,1 0-1,0 0 1,0 0 0,-1-1-1,1 1 1,0 0 0,0-1-1,0 1 1,0-1 0,0 1-1,0-1 1,0 1-1,0-1 1,0 0 0,0 1-1,0-1 1,0 0 0,0 0-1,0 0 1,0 0 0,0 0-1,1 0 1,-1 0-1,0 0 1,0 0 0,0-1-1,0 1 1,0 0 0,0-1-1,1 0 1,6-1 24,-1 0 1,0-1 0,11-6-1,35-26 57,4-2-89,-52 34-25,1-1 1,1 2 0,-1-1-1,0 1 1,1 0 0,-1 0 0,11-1-1,-16 3 18,0 0-1,-1 0 0,1 0 0,0 0 0,0 0 0,0 0 0,0 1 1,0-1-1,0 0 0,0 0 0,0 1 0,0-1 0,0 0 1,0 1-1,0-1 0,0 1 0,0 0 0,-1-1 0,1 1 1,0 0-1,-1-1 0,1 1 0,0 0 0,-1 0 0,1-1 1,0 1-1,-1 0 0,0 0 0,1 0 0,-1 0 0,1 0 1,-1 0-1,0 1 0,2 5-14,-1-1 1,-1 1-1,1 0 1,-1 8-1,1 10 98,-1-25-70,0 1 0,0-1 1,0 1-1,1-1 0,-1 0 1,0 1-1,0-1 1,0 0-1,1 1 0,-1-1 1,0 0-1,0 0 0,1 1 1,-1-1-1,0 0 0,1 0 1,-1 1-1,0-1 1,1 0-1,-1 0 0,0 0 1,1 1-1,-1-1 0,0 0 1,1 0-1,-1 0 1,1 0-1,-1 0 0,0 0 1,1 0-1,-1 0 0,1 0 1,-1 0-1,0 0 0,1 0 1,-1 0-1,0 0 1,1-1-1,-1 1 0,1 0 1,-1 0-1,0 0 0,1 0 1,-1-1-1,0 1 0,1 0 1,-1 0-1,0-1 1,1 0-1,19-14 147,-19 13-132,9-8 0,1 1 0,0 1 1,0 0-1,1 0 0,0 1 0,15-6 1,-24 11-41,0 1-1,0 0 1,0 0 0,0 0 0,0 0-1,0 1 1,1-1 0,-1 1 0,0 0-1,0 0 1,1 0 0,-1 0 0,0 0-1,0 1 1,0-1 0,0 1 0,1 0 0,-1 0-1,0 1 1,0-1 0,-1 0 0,1 1-1,0 0 1,0-1 0,-1 1 0,1 0-1,-1 1 1,1-1 0,-1 0 0,0 1-1,3 4 1,-4-5 15,1 0-1,-1 0 1,0 0 0,1 0-1,0 0 1,-1-1-1,1 1 1,0-1 0,0 1-1,0-1 1,0 0 0,0 1-1,0-1 1,0 0-1,3 1 1,0-2 6,-1 1 1,1-1-1,0 0 0,-1 0 1,1-1-1,7-1 0,-8 1-4,-1 1-47,1 0 0,-1 0 1,1 0-1,-1 0 0,1 0 0,-1 1 0,0 0 0,1-1 0,-1 1 0,0 1 0,6 1 0,-8-2-4,0-1-1,0 1 1,0 0-1,0-1 0,0 1 1,0 0-1,0 0 1,0-1-1,0 1 0,0 0 1,0 0-1,-1 0 1,1 0-1,0 0 0,-1 1 1,1-1-1,-1 0 1,1 0-1,-1 0 0,1 0 1,-1 1-1,0-1 1,0 0-1,0 0 0,0 1 1,1-1-1,-2 0 1,1 0-1,0 1 0,0-1 1,0 0-1,0 0 1,-1 1-1,0 1 0,-5 4-350,-2-4-91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17244,'0'10'1832,"-2"-5"-1352,4-5-376,4-2 496,2-5-1248,1 3 936,-1 1-416,2 3-224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13763,'3'2'271,"0"1"1,0-1-1,1 0 1,-1 0-1,1 0 0,-1 0 1,1-1-1,0 0 0,-1 1 1,1-1-1,0-1 1,0 1-1,0 0 0,0-1 1,-1 0-1,1 0 1,0 0-1,0 0 0,0-1 1,0 0-1,0 1 1,0-1-1,-1-1 0,1 1 1,6-3-1,-2 0-174,0 0-1,0 0 1,0-1-1,0 0 1,-1-1-1,0 1 1,0-1-1,0-1 1,-1 1-1,7-10 1,-12 15-93,1-1 1,-1 1-1,0-1 1,0 0-1,0 1 1,0-1-1,0 0 1,-1 1-1,1-1 1,0 0-1,-1 0 1,1 0-1,-1 1 0,0-1 1,0 0-1,1 0 1,-1 0-1,-1 0 1,1 0-1,0 0 1,0 0-1,-1 1 1,1-1-1,-1 0 1,1 0-1,-1 0 1,0 1-1,0-1 1,0 0-1,-2-2 1,1 2-4,0 0 1,0 1-1,0 0 0,0-1 1,-1 1-1,1 0 1,0 0-1,-1 0 1,1 0-1,-1 1 1,1-1-1,-1 1 0,1-1 1,-1 1-1,1 0 1,-1 0-1,0 0 1,1 0-1,-1 1 0,1-1 1,-1 1-1,-3 1 1,-2 0-2,1 1 0,-1 0 0,1 1 0,0 0 0,0 0 0,0 1 0,1 0 0,0 0 0,-1 0 1,2 1-1,-1-1 0,-6 10 0,9-11-2,-1 1 0,1-1 1,0 1-1,1 0 0,-1 0 1,1 0-1,0 0 0,0 0 1,1 0-1,-1 1 0,1-1 1,0 1-1,1-1 0,-1 1 1,1-1-1,0 1 0,0-1 1,3 11-1,-3-14-38,1 0-1,-1 0 1,1 0 0,0-1 0,0 1-1,0-1 1,-1 1 0,1 0 0,1-1-1,-1 0 1,0 1 0,0-1-1,1 0 1,-1 1 0,0-1 0,1 0-1,-1 0 1,1 0 0,2 1-1,0-1-68,-1 0-1,1 0 0,-1 0 0,1-1 1,-1 1-1,1-1 0,-1 0 0,1 0 0,5-1 1,5-1-147,-1-1 0,0-1 0,1 0 0,13-6 0,15-8-371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93 268 16660,'0'-1'41,"0"0"1,0 1 0,0-1-1,0 1 1,0-1 0,-1 1-1,1-1 1,0 0 0,0 1 0,0-1-1,-1 1 1,1-1 0,0 1-1,-1-1 1,1 1 0,0-1-1,-1 1 1,1-1 0,-1 1 0,1 0-1,-1-1 1,1 1 0,-1 0-1,1-1 1,-1 1 0,1 0 0,-1 0-1,1-1 1,-1 1 0,1 0-1,-1 0 1,0 0 0,1 0-1,-1 0 1,1 0 0,-1 0 0,0 0-1,1 0 1,-1 0 0,1 0-1,-1 0 1,0 0 0,1 0-1,-1 1 1,1-1 0,-1 0 0,1 0-1,-1 1 1,1-1 0,-1 0-1,1 1 1,-1-1 0,0 1-1,-3 2 96,0-1-1,0 1 1,1 0-1,-1 1 1,1-1-1,-3 4 1,1-1-116,1 0-1,-1 0 1,2 0 0,-1 1 0,0 0-1,1 0 1,1 0 0,-1 0 0,1 0-1,0 0 1,1 0 0,0 1 0,0-1-1,0 1 1,1 13 0,1-19-21,-1-1 0,0 1 0,1-1 0,-1 1 0,0-1 0,1 1-1,0-1 1,-1 1 0,1-1 0,0 1 0,0-1 0,0 0 0,0 0 0,0 1 0,0-1 0,0 0 0,0 0 0,0 0-1,1 0 1,1 1 0,0-1 1,-1 0 0,0 0 1,1-1-1,-1 1 0,0-1 0,1 0 0,-1 0 0,0 0 0,1 0 0,-1 0 0,1 0 0,3-1 0,2-2 3,1 1 0,-1-1 0,0-1 0,0 0 0,0 0 0,12-8 0,10-12 27,-2-1 0,0-1 0,-1-2 0,-2 0 0,-1-2 0,-1-1 0,-2 0 0,33-65 0,-49 84 14,1 0 1,-2-1 0,1 1-1,2-17 1,-7 29-43,0-1 0,1 1 0,-1 0 1,0 0-1,0 0 0,0-1 0,0 1 1,0 0-1,0 0 0,0-1 0,0 1 0,0 0 1,0 0-1,1-1 0,-1 1 0,0 0 1,-1 0-1,1-1 0,0 1 0,0 0 0,0 0 1,0-1-1,0 1 0,0 0 0,0 0 1,0-1-1,0 1 0,0 0 0,-1 0 1,1-1-1,0 1 0,0 0 0,0 0 0,0 0 1,-1 0-1,1-1 0,0 1 0,0 0 1,-1 0-1,1 0 0,0 0 0,0 0 0,0-1 1,-1 1-1,1 0 0,0 0 0,0 0 1,-1 0-1,1 0 0,-1 0 0,-10 8 135,2 3-41,1 1-1,0-1 1,0 1-1,2 1 0,-7 13 1,-24 72 417,26-67-285,-7 39 0,16-59-197,0 0-1,0 1 1,1-1-1,1 1 1,0-1-1,3 23 1,-2-32-78,0 1 0,0-1 1,0 0-1,0 1 1,0-1-1,0 0 0,1 1 1,-1-1-1,1 0 1,-1 0-1,1 0 0,0 0 1,0 0-1,0-1 1,0 1-1,0-1 0,0 1 1,1-1-1,-1 0 1,0 0-1,1 0 1,-1 0-1,1 0 0,-1 0 1,1-1-1,-1 1 1,1-1-1,0 0 0,-1 1 1,1-1-1,3-1 1,13 0-320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18836,'3'10'2449,"2"14"-1541,-3-7-791,1 0 0,1 0 0,0-1 0,1 1 0,1-1 0,0 0 0,17 29 0,-22-43-96,0 0 0,1 0 1,-1-1-1,1 1 0,-1 0 0,1 0 0,0-1 1,0 1-1,-1-1 0,1 1 0,0-1 0,0 0 0,0 0 1,1 0-1,-1 0 0,0 0 0,0 0 0,1 0 1,-1-1-1,0 0 0,1 1 0,-1-1 0,0 0 1,1 0-1,-1 0 0,0 0 0,1 0 0,-1-1 1,0 1-1,1-1 0,-1 0 0,0 1 0,1-1 1,-1 0-1,0 0 0,0 0 0,0-1 0,0 1 1,0-1-1,2-1 0,2-3 66,0 1 1,0-1-1,0 0 0,-1 0 1,0 0-1,-1-1 0,1 0 1,-1 0-1,0 0 0,5-15 1,-7 13-38,0 1 1,0-1 0,-1 0 0,0 0 0,0-14 0,-1 20-65,-1-1 1,1 1 0,-1 0-1,1-1 1,-1 1 0,0 0 0,-3-7-1,3 9-16,1 0 0,-1 0-1,0-1 1,0 1-1,0 0 1,0 0 0,0 0-1,0 0 1,0 0-1,0 0 1,0 0-1,-1 1 1,1-1 0,0 0-1,-1 1 1,1-1-1,0 1 1,-1-1 0,0 1-1,1-1-18,1 1 0,-1 0 0,0 0 0,1 0-1,-1 0 1,1 0 0,-1 0 0,1 0 0,-1 0 0,1 0 0,-1 0-1,1 0 1,-1 1 0,1-1 0,-1 0 0,1 0 0,-1 0 0,1 1-1,-1-1 1,1 0 0,-1 1 0,1-1 0,0 0 0,-1 1 0,1-1-1,0 1 1,-1-1 0,1 0 0,0 1 0,-1-1 0,1 1-1,0-1 1,0 1 0,-1-1 0,1 1 0,0-1 0,0 1 0,0-1-1,0 1 1,0-1 0,0 1 0,0 0 0,0 1-100,0-1 0,0 1 0,0-1 1,0 1-1,0-1 0,0 1 0,1-1 0,-1 1 0,1-1 1,-1 1-1,1-1 0,0 1 0,0 1 0,1-1 30,1 0 0,-1 0-1,0-1 1,1 1-1,-1 0 1,1-1-1,0 0 1,-1 1 0,1-1-1,0 0 1,0 0-1,5 0 1,24 2-805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17836,'0'0'63,"0"-1"0,1 0 1,-1 0-1,1 0 0,0 1 0,-1-1 1,1 0-1,-1 1 0,1-1 0,0 1 1,-1-1-1,1 1 0,0-1 0,0 1 1,-1-1-1,1 1 0,1-1 0,-2 1-41,1 0-1,-1 0 0,1 0 0,-1 0 0,0 1 1,1-1-1,-1 0 0,0 0 0,1 0 0,-1 0 1,1 1-1,-1-1 0,0 0 0,0 0 0,1 0 1,-1 1-1,0-1 0,1 0 0,-1 1 0,0-1 1,0 0-1,1 1 0,-1-1 0,0 0 0,0 1 1,0 0-1,2 2 58,-1 1 0,-1-1 1,1 1-1,0-1 0,-1 1 0,0-1 1,0 1-1,0 6 0,-12 124 317,6 0 0,13 143-1,-4-233-536,11 214-1792,-13-265 1589,5-7-145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135 133 15595,'-4'-1'220,"0"0"-1,0 1 0,-1 0 0,1 0 1,0 0-1,0 0 0,-1 1 1,1 0-1,0 0 0,0 0 0,0 0 1,0 1-1,0-1 0,0 1 1,0 0-1,1 0 0,-5 3 0,3-1-82,0 0 0,0 0-1,0 1 1,0-1 0,1 1-1,-1 0 1,1 1 0,1-1-1,-1 0 1,-4 10 0,8-14-127,-1 0 0,0 0-1,1 0 1,-1 0 0,1 0 0,0 1 0,-1-1 0,1 0-1,0 0 1,0 0 0,-1 1 0,1-1 0,0 0 0,0 0 0,1 1-1,-1-1 1,0 0 0,0 0 0,1 0 0,-1 1 0,0-1 0,1 0-1,0 2 1,0-3-2,0 1 1,0 0-1,0 0 0,1 0 0,-1-1 0,0 1 0,0 0 0,1-1 1,-1 1-1,0-1 0,1 0 0,-1 1 0,0-1 0,1 0 0,-1 0 1,0 0-1,3 0 0,7-1 29,1 0 0,-1-1 0,21-5 0,-26 5-23,16-4 24,1 0-1,-1 2 1,1 1 0,0 0-1,38 2 1,-58 1-34,0 0 0,-1 1 0,1-1 0,-1 1 0,1 0 0,-1-1 0,0 1 0,1 1 0,-1-1 0,0 0 0,1 0 0,-1 1 1,0-1-1,0 1 0,0 0 0,-1 0 0,1 0 0,0 0 0,2 4 0,-4-39 1288,-25-137-388,27 175-981,-1-1-1,1 1 0,0-1 1,0 1-1,0-1 0,1 0 0,0 1 1,0-1-1,0-1 0,0 1 0,0 0 1,1-1-1,0 0 0,0 1 0,0-1 1,7 4-1,-6-4 51,0-1-1,1 1 1,-1-1 0,0 0-1,1 0 1,-1-1 0,1 1-1,0-1 1,0-1 0,-1 1-1,1-1 1,0 0-1,0 0 1,-1-1 0,12-2-1,-6 0 66,0-1 0,-1-1-1,0 0 1,0-1 0,0 1-1,-1-2 1,0 0 0,0 0 0,0 0-1,-1-1 1,0 0 0,-1-1-1,0 0 1,0 0 0,8-16-1,-15 67 165,0-31-205,-1 24-140,4 40 1,-3-74 97,-1 0 0,1 1 0,0-1 1,1 0-1,-1 0 0,0 0 1,0 0-1,0 0 0,1 0 0,-1 0 1,0 0-1,1 0 0,-1-1 1,1 1-1,-1 0 0,1 0 0,-1 0 1,1 0-1,0 0 0,-1-1 1,1 1-1,0 0 0,0-1 0,0 1 1,-1 0-1,1-1 0,1 1 1,-1-1-8,1 0 1,-1-1-1,0 1 1,0-1-1,0 1 1,0-1 0,0 1-1,0-1 1,0 0-1,-1 1 1,1-1-1,0 0 1,0 0-1,0 1 1,-1-1 0,1 0-1,0 0 1,-1 0-1,1 0 1,-1 0-1,1 0 1,-1 0 0,1 0-1,-1-3 1,11-26-432,0-10-184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4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16668,'-11'2'1080,"-1"11"-1080,-2 0-40,2 0 616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134 375 16035,'0'-1'184,"1"-1"-1,-1 1 1,0 0-1,0 0 1,-1 0-1,1 0 0,0 0 1,0 0-1,0 0 1,-1 0-1,1 0 1,0 0-1,-1 0 0,1 0 1,-1 0-1,0 0 1,1 0-1,-1 0 1,1 1-1,-1-1 0,-1-1 1,1 2-66,0-1-1,0 1 1,1 0 0,-1 0 0,0-1 0,0 1-1,0 0 1,0 0 0,0 0 0,0 0-1,0 0 1,0 0 0,0 0 0,0 0 0,0 1-1,0-1 1,0 0 0,-1 1 0,-2 1 18,-1 0-1,1 1 1,0-1 0,0 1 0,0 0 0,1-1 0,-1 2 0,-3 3 0,-2 4-124,1 1 1,1 1 0,-1-1-1,2 1 1,0 0 0,0 1-1,2-1 1,-1 1 0,-2 16-1,7-29-16,0 0-1,-1 0 1,1 0-1,0 0 0,-1 0 1,1 0-1,0 0 0,0 0 1,0 0-1,0 1 1,0-1-1,0 0 0,1 0 1,-1 0-1,0 0 1,0 0-1,1 0 0,-1 0 1,1 2-1,0-3 0,0 0 0,0 0 0,-1 0 0,1 0 0,0-1 0,-1 1 0,1 0 0,-1 0 0,1-1 0,0 1 0,-1 0 0,1-1 0,0 1 0,-1 0 0,1-1 0,-1 1 0,1-1 0,-1 1 0,1-1 0,-1 1 0,1-2 0,27-38-177,37-97-527,-47 94 75,-20 84-180,1-34 764,-1 8-10,0-1-1,0 1 1,2 0 0,0-1 0,1 1 0,0-1 0,5 23 0,-5-35 57,-1-1 0,1 1 0,-1 0 0,1-1 1,0 1-1,0 0 0,0-1 0,0 1 0,0-1 0,0 0 1,0 1-1,0-1 0,0 0 0,1 1 0,-1-1 0,1 0 1,-1 0-1,1 0 0,-1 0 0,1-1 0,-1 1 1,1 0-1,3 0 0,-2-1-29,0 0 1,0 0 0,0 0-1,0 0 1,0-1-1,0 1 1,0-1-1,-1 0 1,1 0-1,0 0 1,0 0-1,4-4 1,7-4-270,-1 0 0,0-1 0,22-23 0,-34 32 283,23-24-365,-2-1 1,-1 0-1,-1-2 1,-1-1 0,-1 0-1,-2-1 1,-1-1-1,-2 0 1,0-1 0,-3-1-1,10-44 1,-18 68 556,-1 0 1,0 0-1,0-1 0,-2-10 1,2 19-144,-1 1-1,0-1 1,0 1-1,-1-1 1,1 1 0,0-1-1,0 1 1,0 0 0,0-1-1,0 1 1,0-1-1,-1 1 1,1-1 0,0 1-1,0 0 1,0-1 0,-1 1-1,1 0 1,0-1 0,-1 1-1,1 0 1,-1-1-1,-6 5 593,-4 14 112,1 11-130,1-1 0,1 1 1,1 1-1,-4 52 0,10-70-529,0 1 0,1-1 0,1 1 0,0-1 0,1 1 0,0-1 0,1 0 0,1 0 0,0 0 0,0 0 0,1-1 0,0 1 0,1-1 0,8 10 0,-14-20-76,0-1 0,1 1 0,-1 0 1,0-1-1,1 1 0,-1-1 0,1 1 0,-1-1 0,1 1 1,-1-1-1,1 0 0,-1 1 0,1-1 0,-1 0 0,1 1 1,0-1-1,-1 0 0,1 0 0,-1 1 0,2-1 0,-1 0-2,-1 0 0,0-1-1,1 1 1,-1 0 0,0 0-1,1-1 1,-1 1 0,0 0 0,1 0-1,-1-1 1,0 1 0,0 0-1,0-1 1,1 1 0,-1-1-1,0 1 1,0 0 0,0-1-1,0 1 1,1-1 0,-1 1-1,0 0 1,0-1 0,0-30-125,-3 17 108,0 0 0,-1 0 0,-1 1 0,0 0 0,-1 0 0,0 0 0,-1 1 0,-11-16 0,17 27 28,1 0 0,-1 0-1,1 1 1,-1-1 0,0 0-1,1 0 1,-1 1-1,0-1 1,1 0 0,-1 1-1,0-1 1,0 1 0,0-1-1,0 1 1,1-1-1,-1 1 1,0-1 0,0 1-1,0 0 1,0 0 0,0-1-1,0 1 1,0 0-1,0 0 1,0 0 0,0 0-1,0 0 1,0 0 0,0 1-1,-1-1 1,1 1 0,1-1-1,-1 1 1,1 0 0,0 0 0,-1-1 0,1 1 0,-1 0-1,1 0 1,0 0 0,0-1 0,0 1 0,-1 0 0,1 0-1,0 0 1,0 0 0,0 0 0,0-1 0,0 1-1,0 0 1,1 0 0,-1 0 0,0 0 0,0-1 0,1 1-1,-1 0 1,0 0 0,1 0 0,-1-1 0,1 1 0,-1 0-1,1-1 1,-1 1 0,1 0 0,0 0 0,3 3-9,0 1 1,0-1-1,0 0 1,0 0-1,1-1 1,-1 1-1,1-1 1,0 0-1,0 0 1,0-1-1,1 1 1,-1-1-1,0 0 1,1-1-1,0 1 1,-1-1-1,1 0 1,0 0-1,0-1 1,-1 0-1,10-1 1,-3 1-9,-1-2 0,0 1 1,0-1-1,0-1 0,0 0 0,-1 0 0,1-1 0,-1-1 1,0 0-1,12-7 0,-16 8 9,1-1-1,-2 0 1,1 0 0,0 0 0,-1 0-1,0-1 1,-1 0 0,7-9 0,-17 29 38,2 1 0,0 0 1,1 0-1,0 0 1,1 1-1,1-1 1,0 0-1,3 23 0,-2-36-28,0 0 0,0 0 0,1-1-1,-1 1 1,1 0 0,-1 0 0,1-1-1,0 1 1,0 0 0,-1-1 0,1 1-1,0-1 1,0 1 0,1-1 0,-1 1 0,0-1-1,0 0 1,1 0 0,-1 0 0,1 0-1,2 2 1,-2-2-15,0-1 1,0 0-1,0 0 1,0 1-1,0-1 0,0 0 1,0 0-1,0-1 1,0 1-1,0 0 0,0-1 1,0 1-1,-1-1 1,1 0-1,0 0 0,3-1 1,3-3-122,-1 0 0,1 0 0,-1-1 1,0 0-1,0 0 0,-1 0 0,8-11 1,-8 8 58,1 0 0,-2 0 0,0-1 0,0 0 0,0 0 0,2-12 0,2-26-269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16772,'-9'27'1512,"4"-6"-1352,6-8-432,5-1 384,7-4 112,3 1-168,2-2-344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15995,'-2'2'201,"1"1"-1,-1-1 0,1 0 0,-1 1 0,0-1 1,1 0-1,-1 0 0,0-1 0,0 1 0,-1 0 1,1-1-1,-5 3 0,-6 6 555,5-4-436,0 1 0,1 1 0,0-1 0,0 1 0,1 1 0,-9 12 0,15-20-310,0 0 0,-1-1 0,1 1 1,0-1-1,-1 1 0,1 0 0,0-1 0,0 1 0,-1 0 1,1-1-1,0 1 0,0 0 0,0 0 0,0-1 0,0 1 1,0 0-1,0-1 0,0 1 0,0 0 0,1-1 0,-1 1 1,0 0-1,0-1 0,1 1 0,-1 0 0,0-1 0,1 1 1,-1 0-1,0-1 0,1 1 0,-1-1 0,1 1 0,-1-1 1,1 1-1,-1-1 0,1 1 0,0-1 0,-1 0 0,1 1 1,-1-1-1,1 0 0,0 0 0,-1 1 0,1-1 0,0 0 1,0 0-1,-1 0 0,2 0 0,4 2 5,0-2 0,0 1 1,0-1-1,9 0 0,17-3 11,1-2 1,45-12-1,-49 9-20,-1 2 0,1 1 0,42-1 0,-68 6-7,0 0 0,-1 0 0,1 0 0,0 0 0,-1 1 0,1-1 0,-1 1 0,1 0 0,-1 0 0,1 0 0,3 2 0,-5-2 2,0 0 1,0 0 0,0 0-1,0 0 1,0 0-1,0 0 1,0 0 0,0 1-1,0-1 1,-1 0 0,1 0-1,-1 1 1,1-1-1,-1 0 1,1 1 0,-1-1-1,0 1 1,0-1 0,1 0-1,-1 1 1,0 1-1,-1-3 3,1 1-1,0-1 0,1 0 1,-1 0-1,0 1 0,0-1 1,0 0-1,0 0 0,0 1 1,0-1-1,0 0 0,0 0 1,0 1-1,0-1 0,1 0 1,-1 0-1,0 1 0,0-1 1,0 0-1,0 0 0,1 0 1,-1 0-1,0 1 1,0-1-1,0 0 0,1 0 1,-1 0-1,0 0 0,0 0 1,1 0-1,-1 0 0,0 0 1,0 1-1,1-1 0,-1 0 1,0 0-1,0 0 0,1 0 1,-1 0-1,0 0 0,0 0 1,1 0-1,-1-1 0,0 1 1,0 0-1,1 0 0,-1 0 1,0 0-1,0 0 0,0 0 1,1 0-1,-1-1 0,0 1 1,0 0-1,0 0 0,1 0 1,16-12 76,-12 9-64,17-11 41,1 1 0,48-21 0,-62 30-60,1 1 1,0 0-1,0 0 1,1 1-1,-1 1 0,0 0 1,1 0-1,-1 1 1,1 0-1,14 2 0,-22-2-4,0 1-1,0 0 1,0 0-1,-1-1 1,1 2-1,0-1 1,0 0-1,-1 0 1,1 1-1,0 0 1,-1-1-1,0 1 1,1 0-1,-1 0 1,0 0-1,0 1 1,0-1-1,0 1 1,0-1-1,-1 1 1,1-1-1,-1 1 1,0 0-1,0-1 1,0 1-1,0 0 1,0 0-1,0 0 1,-1 0-1,1 0 1,-1 0-1,0 0 1,0 0-1,0 0 1,-1 0-1,1 0 1,-1 0-1,1 0 1,-1 0-1,0 0 1,-1 3-1,1-5-28,0 0-1,0 1 1,0-1 0,-1 0 0,1 0-1,0 0 1,0 0 0,-1 0-1,1 0 1,-1 0 0,1 0 0,-1 0-1,1-1 1,-1 1 0,1-1-1,-1 1 1,1-1 0,-1 0 0,0 1-1,1-1 1,-1 0 0,0 0-1,1 0 1,-1 0 0,-2-1 0,-13-1-252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13459,'5'-1'432,"1"0"1,-1 1-1,1 0 0,0 0 1,-1 1-1,1 0 1,-1 0-1,1 0 1,-1 0-1,0 1 0,7 3 1,7 0 326,164 40 2278,105 32-3235,-279-74-235,0 0 0,0 1 0,12 7 0,-21-11 422,0 0 1,-1 0-1,1 0 1,0 0-1,0 0 0,0 0 1,0 0-1,0 0 1,0 0-1,0 0 1,0 0-1,0 1 1,0-1-1,-1 0 1,1 0-1,0 0 1,0 0-1,0 0 1,0 0-1,0 0 0,0 0 1,0 0-1,0 1 1,0-1-1,0 0 1,0 0-1,0 0 1,0 0-1,0 0 1,0 0-1,0 0 1,0 0-1,0 1 0,0-1 1,0 0-1,0 0 1,0 0-1,0 0 1,0 0-1,0 0 1,0 0-1,0 0 1,0 0-1,1 1 1,-1-1-1,0 0 0,0 0 1,0 0-1,0 0 1,0 0-1,0 0 1,0 0-1,0 0 1,0 0-1,0 0 1,1 0-1,-1 0 1,0 0-1,0 0 1,0 0-1,0 0 0,-9 0-384,-10-6-234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12107,'2'6'199,"0"-1"1,0 1 0,1-1 0,0 0 0,0 0 0,0 0 0,0 0 0,1-1-1,-1 1 1,1-1 0,1 0 0,-1 0 0,0 0 0,1-1 0,0 1-1,0-1 1,0 0 0,0 0 0,0-1 0,1 0 0,-1 0 0,1 0-1,-1-1 1,1 1 0,0-1 0,0-1 0,-1 1 0,1-1 0,7 0 0,-6 0-32,1-1 0,-1 0 1,1 0-1,-1 0 1,1-1-1,-1 0 1,0-1-1,0 1 1,0-1-1,0-1 1,0 1-1,-1-1 1,1-1-1,-1 1 0,0-1 1,-1 0-1,1 0 1,-1 0-1,0-1 1,5-8-1,-5 7-98,-1 0 0,0-1 0,-1 1 0,0-1 0,0 0 0,0 0 0,-1 0 0,-1 0 0,1 0 0,-1 0 0,-1-1 0,1 1 0,-1 0 0,-1-1 0,0 1 0,0 0 0,0 0 0,-5-13 0,-3-6-13,-2 0 0,-1 1 0,-1 0 0,-20-28 0,-74-88-66,80 112-45,17 18-30,8 10-18,3 3-56,39 32-10,2-1 0,0-3 1,2-2-1,54 26 1,-63-36-103,1-3 1,0-1-1,1-1 1,1-2-1,-1-2 1,53 5-1,-35-11-137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 15875,'6'-22'1312,"-2"18"-239,-1 31 412,-2 0-962,27 210 534,-18-180-1045,3-1 0,21 61 0,-34-115-41,12 26 3,-12-27-3,0 0 0,1 0 0,-1 0-1,0 0 1,1 0 0,-1 0 0,1-1 0,-1 1 0,1 0-1,-1 0 1,1-1 0,0 1 0,-1 0 0,1-1-1,0 1 1,0 0 0,-1-1 0,1 1 0,0-1-1,0 0 1,0 1 0,0-1 0,1 1 0,-2-2-31,1 1 1,0-1-1,-1 0 1,1 0-1,-1 1 1,1-1 0,-1 0-1,0 0 1,1 1-1,-1-1 1,0 0-1,0 0 1,1 0-1,-1 0 1,0 1-1,0-1 1,0 0-1,0 0 1,0 0-1,0 0 1,0 0 0,0 0-1,-1 1 1,1-3-1,-5-23-803,-1 10 499,-1 0 0,0 0 0,-1 1 0,0 0 0,-2 1 0,0 0 0,-20-24 1,5 13 1200,0 0 0,-53-38 0,79 63-821,-1 0 0,0 0 0,0 0 1,0 0-1,0 0 0,0 0 0,0 0 1,0 0-1,0 0 0,0 0 0,0 0 0,0 0 1,0 0-1,0 0 0,0 0 0,0 0 0,0 0 1,0 0-1,0 0 0,0-1 0,0 1 1,1 0-1,-1 0 0,0 0 0,0 0 0,0 0 1,0 0-1,0 0 0,0 0 0,0 0 1,0 0-1,0 0 0,0 0 0,0 0 0,0 0 1,0 0-1,0 0 0,0 0 0,0 0 0,0-1 1,0 1-1,0 0 0,0 0 0,0 0 1,0 0-1,0 0 0,0 0 0,-1 0 0,1 0 1,0 0-1,0 0 0,0 0 0,0 0 0,0 0 1,0 0-1,0 0 0,0 0 0,0 0 1,0 0-1,10 0 418,14 4-139,157 17-1200,-128-19 560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 13011,'0'1'180,"0"0"0,-1 0 1,1 0-1,0 0 0,-1 0 1,1 0-1,-1 0 0,1 0 0,-1 0 1,1 0-1,-1-1 0,0 1 1,1 0-1,-1 0 0,0-1 1,0 1-1,0 0 0,1-1 0,-1 1 1,0-1-1,0 1 0,-1 0 1,-11 10 598,11-8-738,0-1 1,0 1-1,1 0 0,-1 0 1,1 0-1,0 0 0,0 1 1,0-1-1,0 0 0,0 0 1,1 1-1,-1-1 0,1 0 1,0 1-1,0-1 0,1 0 1,-1 1-1,0-1 0,1 0 1,0 1-1,0-1 0,0 0 1,0 0-1,1 0 0,-1 0 1,1 0-1,3 4 0,-2-2-5,0-1 0,0-1-1,1 1 1,-1 0 0,1-1-1,0 0 1,0 1 0,0-2-1,0 1 1,1 0 0,-1-1-1,1 0 1,0 0 0,-1 0-1,1-1 1,0 1 0,9 0-1,-7-2 58,1 0 0,-1 0-1,0-1 1,0 0 0,0-1-1,0 1 1,0-1 0,0-1-1,0 1 1,0-1 0,-1 0-1,13-9 1,-14 9 11,-1 0 1,1-1-1,0 0 1,-1 0-1,0 0 0,0 0 1,0-1-1,-1 0 0,1 0 1,-1 0-1,0 0 1,0 0-1,-1 0 0,0-1 1,0 1-1,2-8 1,-4 10-54,1 1 0,-1-1 0,0 1 1,0-1-1,0 0 0,0 1 0,0-1 0,-1 1 1,1-1-1,-1 0 0,1 1 0,-1-1 1,0 1-1,0 0 0,0-1 0,-1 1 1,1 0-1,0-1 0,-3-1 0,1 1-104,0 0-1,0 0 1,0 1-1,-1 0 0,1-1 1,-1 1-1,1 1 1,-1-1-1,0 0 0,1 1 1,-8-2-1,5 1-150,-1 1-1,0 0 1,0 0-1,0 1 1,0 0-1,0 0 1,0 0-1,0 1 1,0 0-1,0 0 1,0 1-1,0 0 1,1 0-1,-8 4 1,2 4-606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15619,'24'107'5168,"0"-1"-4848,-4-4-159,21 92 48,-40-188-178,1 0 0,0 0 0,0-1 0,0 1 0,6 9 0,-8-15-28,0 0 1,0 0-1,0 0 0,0 0 0,0 1 0,0-1 1,0 0-1,0 0 0,0 0 0,0 0 0,0 0 1,1 0-1,-1 0 0,0 0 0,0 0 0,0 1 0,0-1 1,0 0-1,0 0 0,0 0 0,0 0 0,0 0 1,1 0-1,-1 0 0,0 0 0,0 0 0,0 0 0,0 0 1,0 0-1,0 0 0,0 0 0,1 0 0,-1 0 1,0 0-1,0 0 0,0 0 0,0 0 0,0 0 0,0 0 1,0 0-1,1 0 0,-1 0 0,0 0 0,0 0 1,0 0-1,0 0 0,0-1 0,0 1 0,0 0 1,2-7 50,-1-10-29,-3 2-66,-1 1-1,-1-1 1,0 0-1,-13-27 1,-2-8-451,35 59 158,0-1 0,18 7 1,-21-12 81,0 0 0,1-1 0,-1 0 0,1-1 0,-1 0 0,1-1 0,-1-1 0,1 0 0,-1-1 0,0 0 1,14-5-1,-12 3 32,-1-1 0,1 0 0,-2-1 0,1-1 0,-1 0 0,0-1 0,0 0 0,-1-1 0,19-17 0,-29 24 238,0-1 0,1 1-1,-1-1 1,0 0 0,0 0-1,-1 0 1,1 0 0,0 0-1,-1 0 1,2-6 0,-3 9 3,0-1 0,0 0 0,0 1 0,0-1 0,0 0 0,0 1 0,0-1 0,0 0 0,0 1 0,0-1 0,0 0 0,0 1 0,-1-1 0,1 0 0,0 1 0,0-1 0,-1 1 0,1-1 0,-1 1 0,1-1 0,-1 0 0,0 0 14,0 0 0,-1 1 0,1-1 0,0 0 1,0 1-1,0 0 0,-1-1 0,1 1 0,0 0 0,0-1 0,-1 1 1,1 0-1,0 0 0,-1 0 0,-1 1 0,-3 0 90,-1 0-1,1 0 0,0 1 1,0 0-1,0 1 1,0-1-1,0 1 1,0 0-1,1 1 1,-1-1-1,1 1 0,0 0 1,0 0-1,0 1 1,-5 6-1,3-3 25,1 0-1,0 0 1,0 1-1,0 0 1,1 0-1,1 0 1,0 0-1,-6 20 1,8-25-90,1 1 0,1 0 1,-1 0-1,1-1 0,-1 1 1,1 0-1,1 0 1,-1-1-1,1 1 0,-1 0 1,3 6-1,-2-9-29,0 0 1,0 0-1,0 0 1,0 0-1,0-1 0,1 1 1,-1 0-1,1 0 1,-1-1-1,1 1 0,0-1 1,-1 0-1,1 1 1,0-1-1,0 0 0,0 0 1,0 0-1,0 0 1,0 0-1,0-1 0,0 1 1,1 0-1,-1-1 1,0 0-1,4 1 0,3-1 43,-1-1-1,0 1 0,0-2 0,1 1 1,-1-1-1,0 0 0,0-1 0,0 1 0,-1-2 1,1 1-1,10-8 0,5-3 75,-1-1 1,25-24-1,-24 19-58,-1 0-1,0-2 1,-2-1 0,-1 0 0,-1-1-1,25-45 1,-60 95-89,7 1-4,2 0 0,0 0 0,2 1 0,1 1 0,-1 30 0,5-55 6,1-1-1,0 1 0,0-1 1,1 0-1,-1 1 1,1-1-1,0 1 0,-1-1 1,2 0-1,0 4 0,-1-6 1,-1 0-1,1-1 0,-1 1 0,0-1 0,1 1 0,-1-1 0,1 1 0,-1-1 0,1 1 0,-1-1 0,1 0 0,0 1 1,-1-1-1,1 0 0,0 1 0,-1-1 0,1 0 0,-1 0 0,1 0 0,0 0 0,1 1 0,-1-2 1,1 1-1,-1 0 0,1 0 0,0-1 0,-1 1 0,1-1 0,-1 0 0,1 1 0,-1-1 0,0 0 1,1 0-1,-1 0 0,2-1 0,8-7-2,-1-1-1,0 0 1,-1-1 0,0 0-1,0 0 1,9-17 0,40-81-37,-56 105 37,82-191-96,-68 150 61,-3-1 1,13-69-1,-24 103 36,-1 5 2,1 1 0,-1 0-1,-1 0 1,1-1 0,-1 1-1,-1 0 1,1-1 0,-1 1-1,-1-8 1,2 14-1,-1-1 1,1 0-1,0 1 0,0-1 1,0 0-1,-1 1 0,1-1 0,0 1 1,-1-1-1,1 1 0,0-1 1,-1 0-1,1 1 0,-1-1 0,1 1 1,-1 0-1,1-1 0,-1 1 0,1-1 1,-1 1-1,0 0 0,1-1 1,-1 1-1,0 0 0,1 0 0,-1-1 1,1 1-1,-1 0 0,0 0 1,1 0-1,-1 0 0,0 0 0,0 0 1,1 0-1,-1 0 0,0 0 0,1 0 1,-1 0-1,1 1 0,-1-1 1,0 0-1,1 0 0,-1 1 0,0-1 1,1 0-1,-1 1 0,1-1 1,-1 1-1,-3 2 9,0 0-1,0 0 1,0 1 0,0-1 0,-5 9 0,-11 18 44,1 2 1,1 0 0,2 0 0,1 2 0,2 0 0,-17 66 0,26-80-28,0 0 1,1 0 0,1 0 0,0 1-1,3 28 1,0-42-56,0-1 0,0 1 0,1-1 0,-1 1 0,1-1 0,1 0 0,-1 0 0,8 12 0,-8-15-33,0 0 0,1 0 0,0 0 0,0 0 0,0 0-1,0 0 1,0-1 0,1 0 0,-1 1 0,1-1 0,-1 0 0,1-1 0,0 1 0,0-1 0,6 2 0,0-1-25,0 0 0,0-1 0,0 0 0,0 0 0,15-2 0,10-4-246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4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16259,'23'-12'1665,"-8"0"-1017,-2 3-288,-6 17 688,-3 9-184,-4 16-239,-6 8-121,1 11-320,0 5-80,0 5-120,2-2-128,3-11-344,0-5-217,4-14-71,5-5 544,1-9-168,0-6-176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42 11514,'-2'-26'2095,"-3"17"-1013,5 10-990,-1-1-1,1 0 1,-1 1-1,1-1 1,-1 0 0,1 1-1,0-1 1,-1 1-1,1-1 1,0 0-1,-1 1 1,1-1-1,0 1 1,-1-1-1,1 1 1,0-1-1,0 1 1,0 0-1,-1-1 1,1 1-1,0 0 1,-5 17 311,2-1-1,0 1 1,0 0-1,2 0 1,0 1 0,1-1-1,1 0 1,1 0-1,4 21 1,-4-29-326,0-1-1,1 0 1,0 1-1,0-1 1,1 0-1,0-1 1,1 1-1,8 12 1,-10-18-49,-1 0 0,1 0 0,-1 0 0,1-1 0,0 1 0,0-1 0,0 0 0,0 0 0,0 0 0,1 0 0,-1 0 0,1-1 0,-1 1 0,1-1 0,0 0 0,-1 0 0,1-1 0,0 1 0,0-1 1,-1 0-1,1 0 0,0 0 0,0 0 0,6-2 0,-1 0 23,-1-1 0,1 0 1,-1-1-1,0 0 0,0 0 0,0-1 1,-1 0-1,1 0 0,-1-1 1,-1 0-1,1 0 0,-1 0 0,0-1 1,10-14-1,-8 10 12,-1-1 0,0 0 0,-1 0 0,0 0 0,-1-1 0,0 0 0,-1 0 0,0 0 0,1-15 0,-4 20-34,-1-1 0,0 1 1,0 0-1,-1 0 0,-1 0 1,1 0-1,-1 1 0,-3-11 0,3 15-19,1 0-1,0 1 0,0-1 0,-1 0 1,0 1-1,1 0 0,-1-1 0,0 1 0,0 0 1,0 0-1,-3-3 0,3 4-5,1 0 1,-1 1-1,1-1 0,-1 0 0,0 1 1,1-1-1,-1 1 0,0-1 1,1 1-1,-1 0 0,0 0 0,0 0 1,1 0-1,-1 0 0,0 0 0,0 0 1,1 0-1,-1 1 0,0-1 1,-2 2-1,0-1-1,0 2 0,1-1 0,-1 0 0,0 1 0,1 0 0,0 0-1,0 0 1,0 0 0,0 0 0,0 0 0,0 1 0,1 0 0,0-1 0,0 1 0,0 0 0,0 0 0,0 0 0,1 0 0,0 1 0,0-1 0,0 0 0,0 7 0,0-6-45,0-1 1,1 1-1,-1-1 1,1 1-1,0 0 1,1-1-1,-1 1 1,1-1 0,0 1-1,0-1 1,0 1-1,1-1 1,0 0-1,0 1 1,0-1-1,0 0 1,0 0-1,1 0 1,0-1 0,0 1-1,4 4 1,-5-7-3,0 0 0,0 0 0,0 0 0,0 1 0,0-2 0,0 1 0,1 0 0,-1 0 0,0-1 1,0 1-1,1-1 0,-1 0 0,0 0 0,1 0 0,-1 0 0,0 0 0,1 0 0,-1-1 0,0 1 1,4-2-1,1 0-10,0-1 0,0 0 1,-1-1-1,1 1 0,5-6 0,30-20-324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198 198 11755,'1'-4'316,"-1"0"0,0-1 0,0 1 0,0 0 0,0-1 0,-1 1 0,0 0 0,0-1 0,0 1 0,0 0 0,-1 0 0,1 0 0,-1 0 0,0 0 0,-3-4 0,4 7-204,-1-1-1,1 0 1,-1 0 0,0 1 0,1-1-1,-1 1 1,0-1 0,0 1 0,0 0-1,0 0 1,0 0 0,0 0 0,0 0-1,0 0 1,-1 1 0,1-1 0,0 1-1,0-1 1,-1 1 0,1 0 0,0 0-1,-1 0 1,1 0 0,0 0 0,-1 1-1,1-1 1,0 1 0,0-1 0,-1 1-1,-2 1 1,-1 2-52,-1-1-1,1 1 1,0 0-1,0 0 1,1 1-1,-1-1 1,1 1 0,0 1-1,1-1 1,-1 1-1,1-1 1,0 1-1,0 1 1,1-1-1,-4 10 1,0-1-46,2 0 1,0 0-1,1 0 0,1 1 1,-4 30-1,7-44-12,0 0 0,-1 0 0,1-1 0,0 1 0,0 0 1,0 0-1,1 0 0,-1 0 0,0-1 0,1 1 0,-1 0 0,1 0 0,-1-1 0,1 1 0,0 0 1,0-1-1,0 1 0,0-1 0,0 1 0,1 1 0,0-2 2,-1-1-1,1 1 0,0-1 1,0 1-1,-1-1 1,1 1-1,0-1 1,0 0-1,-1 0 1,1 0-1,0 0 1,0 0-1,0-1 1,-1 1-1,1 0 1,0-1-1,-1 1 1,1-1-1,0 0 1,2-1-1,65-30 57,-38 17 17,49-18 0,-71 30-68,0 1 0,1-1 0,0 2-1,0-1 1,-1 1 0,1 1 0,0 0-1,0 0 1,17 3 0,-23-2 3,-1 1 0,0-1 0,0 0 1,0 1-1,0-1 0,0 1 0,0 0 0,0 0 1,0 0-1,-1 0 0,1 1 0,-1-1 0,0 1 1,0 0-1,0-1 0,0 1 0,0 0 1,0 0-1,-1 0 0,1 0 0,-1 0 0,0 1 1,0-1-1,0 0 0,-1 1 0,1-1 1,-1 1-1,0-1 0,0 0 0,0 7 0,0-55 515,-1 1-1,-11-62 0,8 89-508,1 16-32,7 25-48,-1-15 35,0-1 1,0 0-1,1 0 1,0 0-1,1 0 1,0-1-1,0 0 0,10 11 1,-12-15 18,-1 0 0,1-1 0,-1 0 0,1 1 0,0-1 0,0 0 0,0 0 0,1-1 0,-1 1 0,0-1 0,1 1 0,-1-1 0,0 0 0,1 0 0,0-1 0,-1 1 0,1-1 0,-1 1 0,1-1 0,0 0 0,-1-1 0,1 1 0,6-2 0,-1-2 1,0 0 1,0 0-1,-1-1 1,1 0-1,-1-1 1,0 1-1,-1-2 1,0 1-1,0-1 1,0 0-1,10-15 0,5-9 39,29-55 0,-47 79-24,30-60 36,-40 104-118,-7 21 16,6-31 48,1 0 1,2 0 0,-3 51 0,7-77 0,0 0 0,-1 0-1,1 0 1,1-1 0,-1 1 0,0 0 0,0 0 0,0 0 0,0 0-1,0 0 1,1-1 0,-1 1 0,0 0 0,1 0 0,-1 0 0,1-1-1,-1 1 1,1 0 0,-1-1 0,2 2 0,-1-2-14,-1 0 1,1 1-1,-1-1 1,1 0-1,0 0 1,-1 0-1,1 0 0,-1 0 1,1-1-1,-1 1 1,1 0-1,0 0 1,-1 0-1,1 0 1,-1-1-1,1 1 1,-1 0-1,1 0 1,-1-1-1,1 1 0,-1 0 1,1-1-1,4-4-93,0 1 0,-1-1-1,1 0 1,4-7 0,6-12-117,15-28 0,-8 7-122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18292,'-12'0'1328,"2"7"-1080,3 0-224,3 0 8,2-1-464,2 4 416,2 3-192,2 1-176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198 392 17876,'-7'-1'217,"1"-1"1,-1 2-1,0-1 1,0 1-1,0 0 1,0 0-1,0 1 1,0 0-1,0 0 1,1 1-1,-1-1 1,0 2-1,1-1 1,-1 1-1,1 0 1,0 0-1,0 1 1,-10 7-1,10-7-190,1 1 0,-1 0 0,1 0-1,0 0 1,0 1 0,1-1 0,-1 1 0,-3 7-1,6-9-24,0 0 0,1 0 0,-1 0 0,1 0 0,-1 0 0,1 0-1,1 1 1,-1-1 0,1 0 0,-1 1 0,1-1 0,0 0 0,2 8-1,-2-10-1,0 0-1,1 0 1,0 0-1,-1 0 1,1 0-1,0 0 0,0 0 1,0 0-1,0 0 1,0-1-1,1 1 1,-1 0-1,0-1 0,1 1 1,-1-1-1,1 1 1,0-1-1,-1 0 1,1 0-1,0 0 0,0 0 1,0 0-1,0 0 1,0 0-1,0-1 1,0 1-1,0-1 0,0 1 1,0-1-1,0 0 1,0 0-1,0 0 1,0 0-1,1 0 0,-1 0 1,0-1-1,3 0 1,4-1-4,0 0 1,0-1-1,0 0 1,0 0-1,0-1 1,-1 0 0,10-6-1,5-8-6,-1 0 0,-1-2 1,0 0-1,-2-1 0,0-1 0,17-26 0,-14 19-49,-22 29 53,0-1 0,0 1 0,0 0 0,0 0 0,0 0 1,0-1-1,0 1 0,0 0 0,1 0 0,-1 0 0,0 0 0,0 0 0,0-1 0,0 1 0,0 0 0,0 0 0,0 0 0,1 0 0,-1 0 1,0 0-1,0-1 0,0 1 0,0 0 0,1 0 0,-1 0 0,0 0 0,0 0 0,0 0 0,0 0 0,1 0 0,-1 0 0,0 0 1,0 0-1,0 0 0,1 0 0,-1 0 0,0 0 0,0 0 0,0 0 0,0 0 0,1 0 0,-1 0 0,0 0 0,0 0 0,0 0 0,0 1 1,1-1-1,-1 0 0,0 0 0,0 0 0,0 0 0,3 15-163,-6 29 14,2-34 86,0 10-9,-1-6 10,2 1 0,-1-1 0,3 19 0,-2-33 67,0 1-1,0-1 0,0 1 1,0-1-1,0 1 0,0-1 1,0 1-1,1 0 1,-1-1-1,0 1 0,0-1 1,0 1-1,1-1 1,-1 1-1,0-1 0,0 0 1,1 1-1,-1-1 0,0 1 1,1-1-1,-1 1 1,1-1-1,-1 0 0,0 1 1,1-1-1,-1 0 1,1 0-1,-1 1 0,1-1 1,-1 0-1,1 0 0,-1 0 1,1 1-1,-1-1 1,1 0-1,0 0 0,-1 0 1,1 0-1,-1 0 1,1 0-1,-1 0 0,1 0 1,-1 0-1,1-1 0,-1 1 1,1 0-1,-1 0 1,1 0-1,0-1 0,22-16-148,-3-4-39,-2-1 0,0 0-1,27-46 1,33-79-554,-77 146 738,0-2-19,97-213-1794,-94 204 1650,-7 16 79,-8 18 103,-13 38 700,2 1 0,3 1 0,3 1 0,-11 88 0,26-141-556,0 0-1,1 0 1,2 17-1,-2-25-136,0 0 1,1 0 0,-1 0-1,1 0 1,-1-1-1,1 1 1,0 0-1,0 0 1,0-1-1,0 1 1,2 2-1,-2-3-21,-1-1 0,1 1 0,0-1-1,0 1 1,-1-1 0,1 1 0,0-1-1,0 0 1,0 1 0,0-1 0,0 0-1,-1 0 1,1 0 0,0 0 0,0 0-1,0 0 1,0 0 0,0 0 0,0 0-1,0 0 1,0 0 0,-1 0 0,1-1-1,0 1 1,2-1 0,-2 0-11,1 1 0,-1-1 0,0 0 0,1 0 0,-1 0 1,0-1-1,1 1 0,-1 0 0,0 0 0,0-1 0,0 1 0,0 0 0,0-1 0,-1 1 1,1-1-1,0 1 0,0-1 0,-1 0 0,1 1 0,-1-1 0,0 0 0,0 1 0,1-1 1,-1 0-1,0 1 0,-1-4 0,1 2 5,0-1 1,0 1 0,-1 0-1,1 0 1,-1 0 0,0 0-1,0 0 1,0 0-1,0 0 1,-1 0 0,1 0-1,-1 0 1,-3-3 0,1 1 24,-1 1 1,0-1-1,0 1 1,-1 0 0,1 1-1,-1-1 1,0 1 0,0 0-1,0 0 1,0 1-1,0 0 1,-1 0 0,-9-1-1,15 2-18,1 1 1,-1 0-1,1 0 0,-1 0 0,1 0 0,-1 0 0,1 0 0,-1 0 0,1 0 1,-1 0-1,1 1 0,0-1 0,-1 0 0,1 0 0,-1 0 0,1 0 0,-1 1 1,1-1-1,0 0 0,-1 0 0,1 1 0,-1-1 0,1 0 0,0 1 0,-1-1 1,1 0-1,0 1 0,0-1 0,-1 1 0,1 0 0,0 0-1,-1 0-1,1 0 1,0 0 0,0 0-1,0 0 1,0 0 0,1 0-1,-1 0 1,0 0-1,0 0 1,1 0 0,-1 0-1,1 2 1,0-1-4,0 0 1,0 0-1,1 0 1,-1 0-1,0 0 1,1 0-1,0 0 1,-1 0-1,1-1 0,0 1 1,0-1-1,0 1 1,3 1-1,-3-3 4,-1 1 0,1-1-1,-1 0 1,1 0 0,0 0-1,-1-1 1,1 1 0,-1 0 0,1 0-1,-1-1 1,1 1 0,-1-1-1,1 1 1,-1-1 0,1 0-1,-1 0 1,0 1 0,1-1 0,-1 0-1,0 0 1,2-2 0,-1 1-1,-1 1 0,1-1 0,-1 0 0,1 0 0,-1 1 0,0-1 0,0 0 0,0 0 0,0 0 0,0 0 0,0 0 0,-1 0 0,1 0 0,0-1 0,-1-3 0,0 5-104,0 5-443,-1 4 1138,1-14-527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17476,'0'-2'1544,"3"6"-1032,-3 4-232,2 6 680,-2 5-263,5 6-265,-1 4-104,0 3-224,2 1-136,-3-6-424,1-7-208,2-14 1928,1-9-1296,2-19-8,4-5-8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18084,'0'-9'1640,"-1"9"-1160,-2 3-240,0 5 769,0 1-449,2 0-848,1 2-385,3-2 505,1-1-144,9 1-128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14779,'-4'12'475,"-2"-1"-1,0 0 0,0 0 1,-1-1-1,0 1 0,-10 9 1,-19 30 825,28-39-1082,2 1 0,0 1 0,0-1-1,1 1 1,-6 23 0,10-34-199,1-1 0,0 0 1,-1 0-1,1 0 0,0 0 0,0 1 0,0-1 0,0 0 1,0 0-1,1 0 0,-1 1 0,0-1 0,0 0 1,1 0-1,-1 0 0,1 0 0,0 2 0,0-2-9,-1-1 0,1 0 1,-1 1-1,1-1 0,-1 0 0,1 1 0,0-1 0,-1 0 0,1 1 0,-1-1 0,1 0 1,0 0-1,-1 0 0,1 0 0,0 0 0,-1 0 0,1 0 0,0 0 0,-1 0 0,1 0 0,0 0 1,0-1-1,5 0 18,-1-1 0,1-1 0,-1 1 0,0-1 1,0 0-1,5-3 0,68-53 86,18-12-29,-79 60-75,0 1 1,0 0 0,35-12-1,-48 20-7,0 1 0,0 0-1,0 0 1,-1 0-1,1 1 1,0-1 0,0 1-1,0 0 1,0 0 0,0 0-1,0 1 1,5 1-1,-7-2 4,0 1-1,0 0 0,0 0 0,0 0 0,0 1 1,0-1-1,-1 0 0,1 1 0,0-1 0,-1 1 0,1-1 1,-1 1-1,1 0 0,-1 0 0,0-1 0,0 1 1,0 0-1,0 0 0,0 0 0,0 0 0,-1 1 0,2 2 1,1 38 150,-3-36-95,0-1-1,0 0 1,0 0-1,1 1 1,0-1-1,3 7 1,-4-12-50,0-1 0,1 0 1,-1 1-1,0-1 0,1 0 1,-1 1-1,1-1 0,-1 0 1,0 0-1,1 1 0,-1-1 1,1 0-1,-1 0 0,1 0 0,-1 1 1,1-1-1,-1 0 0,0 0 1,1 0-1,-1 0 0,1 0 1,-1 0-1,1 0 0,-1 0 1,1 0-1,-1-1 0,1 1 1,-1 0-1,1 0 0,-1 0 0,1 0 1,-1-1-1,0 1 0,1 0 1,-1 0-1,1-1 0,-1 1 1,0 0-1,1-1 0,-1 1 1,0 0-1,1-1 0,-1 0 1,17-15 182,14-26 114,-22 29-227,0 1 0,18-19 0,-27 31-81,1-1 0,-1 0 0,1 0 0,0 1 0,0-1 0,-1 0 0,1 1 1,0-1-1,0 1 0,0-1 0,-1 1 0,1 0 0,0-1 0,0 1 0,0 0 0,0-1 0,0 1 0,0 0 1,0 0-1,0 0 0,0 0 0,2 0 0,-2 0-13,-1 1 0,1-1-1,0 1 1,-1 0 0,1-1 0,0 1-1,-1 0 1,1-1 0,-1 1 0,1 0 0,-1 0-1,1-1 1,-1 1 0,0 0 0,1 0 0,-1 0-1,0 0 1,0 0 0,1 1 0,0 7-211,0 1 0,-1 0 0,-1 14 0,1-20 112,-3 60-424,2-46 231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0:5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10 12515,'-25'-4'171,"-1"1"0,0 1 0,1 1 0,-1 2 0,0 0 0,1 2 0,-1 0 0,1 2 0,0 1 0,0 1 1,0 1-1,1 1 0,1 1 0,0 1 0,0 2 0,1 0 0,0 1 0,1 1 0,1 1 0,1 1 0,0 0 0,1 2 0,1 0 1,-29 42-1,28-30 38,1 1 0,1 1 1,2 1-1,2 0 1,1 0-1,1 1 0,-5 41 1,9-38-116,2 1 1,2 0 0,1 0-1,3 0 1,0-1 0,13 57-1,-11-77-106,0-1 0,2 1 0,0-2 0,1 1 0,1-1 0,1 0 0,0 0 0,0-1 0,2 0 0,0-1 0,1-1 0,0 1 0,1-2 0,0 0 0,1 0 0,1-1 0,-1-1 0,2-1 0,-1 0 0,1-1 0,1 0 0,0-1 0,0-1 0,0-1 0,0 0 0,1-2 0,0 0 0,24 1 0,-21-3 6,0-2 0,1 0 0,-1-2-1,0 0 1,0-1 0,0-1-1,-1-2 1,0 1 0,0-2 0,0-1-1,-1 0 1,0-2 0,-1 0-1,-1-1 1,32-27 0,-29 20 87,-1-1 0,0 0 0,-2-1 0,-1-1 0,0-1 0,-2 0 0,-1-1 0,0 0 0,-2-1 0,-1-1 0,-1 0 0,6-28 0,-8 21-6,-2 0 1,-1 0 0,-1 0-1,-2 0 1,-2 0 0,0 0-1,-3 0 1,0 0 0,-12-39 0,11 53-65,-1 0 1,-1 0 0,-1 0 0,-1 1 0,0 0 0,-1 1 0,-1 0 0,0 1-1,-2 0 1,0 0 0,0 2 0,-2-1 0,1 2 0,-2 0 0,0 1 0,-24-15-1,29 21-10,-1 0 0,1 1 0,-1 1 0,0-1 0,0 2 0,0-1 0,0 2 0,-1 0-1,1 0 1,-1 1 0,-25 2 0,-44 10-68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16620,'28'17'1512,"5"4"-984,0 4-192,0-10 544,7 4-272,7-3-152,0-3-15,-2-6-361,-2-1-192,-7-6-345,-4-2-199,-7 2 2049,-8 0-1449,-11 4 8,-6-1-16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15747,'19'8'1785,"7"0"-1169,7-8-160,7-6 960,10-3-624,6-1-71,0-4-313,-2 0-216,-8 2-848,-4 4 712,-19 9-200,-6 6-152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4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12811,'0'7'1720,"6"0"-944,17-7-216,10-2 1641,10-3-1401,6-2-136,9-3-128,4-1-24,1 0-304,-3 1-240,-9 3-416,-7 1-184,-10 5-336,-4 1-368,-7 0 912,-3 0-289,-2 0-119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12771,'0'-13'768,"0"0"-1760,0 2 1040,0-1 80,0 4-168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86 15947,'3'-2'215,"-1"0"0,0-1-1,0 1 1,0-1 0,0 1 0,0-1-1,-1 1 1,1-1 0,-1 0-1,0 0 1,0 0 0,1-3-1,-2 4-126,0 1-1,0-1 0,0 1 0,0-1 0,0 1 1,-1-1-1,1 1 0,-1 0 0,1-1 0,-1 1 1,1 0-1,-1 0 0,0-1 0,0 1 0,1 0 1,-1 0-1,0 0 0,0 0 0,0 0 0,0 0 1,-1 0-1,1 0 0,0 0 0,0 0 0,0 1 1,-1-1-1,1 1 0,-3-2 0,-2-1 8,0 1 0,0 0-1,0 0 1,-1 0 0,1 1-1,-1 0 1,1 0-1,-1 1 1,1 0 0,-1 0-1,1 0 1,-1 1 0,1 0-1,-1 0 1,1 0 0,-1 1-1,1 0 1,0 1 0,0-1-1,0 1 1,0 0 0,1 0-1,-1 1 1,-6 5 0,2 0-132,0 0 0,0 0 0,1 1 0,0 0 0,1 0-1,0 1 1,1 1 0,0-1 0,1 1 0,-10 25 0,9-16-7,1 0 0,1 1-1,-3 26 1,7-38 32,0 1 0,1-1 0,0 0-1,1 1 1,0-1 0,0 1 0,1-1 0,6 19 0,-7-27 11,0 1 0,0 0 1,0 0-1,1-1 1,-1 1-1,1-1 0,0 1 1,0-1-1,0 1 0,0-1 1,0 0-1,0 0 1,1 0-1,-1 0 0,0-1 1,1 1-1,0-1 1,4 3-1,-3-4 1,-1 1 0,1 0 0,-1-1 0,1 0 0,0 0 0,-1 0 0,1 0 0,-1-1 0,1 1 0,-1-1 0,1 0 0,-1 0 0,6-2 0,4-3 14,0-1 1,-1-1-1,0 1 0,0-2 0,0 0 0,13-14 1,-3 1 92,0-2 1,29-41 0,-41 51-23,-1-1 0,0 0 1,-1-1-1,-1 1 0,0-2 0,5-20 1,-12 36-69,1-1 0,-1 0 0,1 0 0,-1 1 1,0-1-1,0 0 0,0 0 0,0 1 0,0-1 1,0 0-1,0 0 0,0 0 0,-2-2 0,2 4-14,0 0 0,0-1 0,-1 1 0,1 0 0,0-1 0,-1 1 0,1 0 0,0 0 0,-1 0-1,1-1 1,0 1 0,-1 0 0,1 0 0,0 0 0,-1 0 0,1 0 0,-1 0 0,1-1 0,0 1 0,-1 0 0,1 0 0,-1 0-1,1 0 1,-1 1 0,1-1 0,0 0 0,-1 0 0,1 0 0,0 0 0,-1 0 0,1 0 0,-1 1 0,0-1 0,-2 2-47,-1 1 1,1-1 0,0 0 0,-1 1 0,1 0-1,0 0 1,1 0 0,-1 0 0,-2 4 0,-9 14-277,2 0 0,-18 44 0,31-63 109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14067,'-5'53'2016,"2"0"-1151,0-1-305,1-4 1264,0 0-800,2-8-119,0-9-345,1-6-288,3-12-408,1-9-288,0-8-553,0-8-1647,5-5 2160,0 0-384,4 0-265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53 15771,'3'-3'257,"17"-20"1094,-20 22-1323,1 1 0,-1 0 0,0-1 0,1 1 0,-1-1 0,0 0 0,1 1 0,-1-1 0,0 1 0,0-1 0,0 1 0,0-1 0,1 1 0,-1-1 0,0 0 1,0 1-1,0-1 0,0 1 0,0-1 0,-1 0 0,1 1 0,0-1 0,0 1 0,0-1 0,0 0 0,-1 1 0,1-1 0,0 1 0,0-1 0,-1 1 0,1-1 0,0 1 1,-1-1-1,1 1 0,-1 0 0,1-1 0,-1 1 0,1-1 0,-1 1 0,1 0 0,-1 0 0,1-1 0,-1 1 0,0 0 0,-3-2 132,0 2-1,0-1 0,1 0 0,-1 1 1,0 0-1,0 0 0,0 0 1,0 0-1,0 0 0,0 1 0,0 0 1,1 0-1,-6 2 0,-6 2 149,-28 14-1,30-12-282,0 0 1,1 0-1,0 1 1,0 1-1,0 0 1,1 1-1,0 0 0,1 1 1,0 0-1,1 0 1,0 1-1,-11 21 1,19-31-18,-1 1 0,1 0 0,0 1 1,0-1-1,0 0 0,1 0 1,-1 4-1,1-6-6,0 0 1,0 0 0,0-1-1,0 1 1,0 0-1,1-1 1,-1 1-1,0 0 1,0-1-1,1 1 1,-1 0-1,0-1 1,1 1 0,-1-1-1,1 1 1,-1 0-1,1-1 1,-1 1-1,1-1 1,-1 1-1,1-1 1,-1 0 0,1 1-1,0-1 1,-1 0-1,1 1 1,-1-1-1,1 0 1,0 0-1,0 1 1,-1-1 0,1 0-1,0 0 1,-1 0-1,1 0 1,0 0-1,0 0 1,-1 0-1,1 0 1,0 0-1,1-1 1,9 0 9,0-1 1,0-1-1,-1 0 0,1 0 1,0-1-1,-1 0 0,19-11 1,70-50-86,-77 50 40,-3 2-4,75-48-484,-93 60 496,0 0-1,0 1 1,0-1 0,0 1 0,0-1 0,0 1 0,1 0 0,-1-1 0,0 1 0,0 0 0,0 0 0,1 0 0,-1 0 0,2 0 0,-2 0 13,-1 0 0,1 0 0,-1 1 0,1-1 0,-1 0 0,1 1 0,-1-1 0,0 0 0,1 1 0,-1-1 0,0 0 0,1 1 0,-1-1 0,0 1 0,1-1 0,-1 0-1,0 1 1,0-1 0,1 1 0,-1-1 0,0 1 0,0-1 0,0 2 0,1 3-45,-1 0 1,0 1-1,0-1 0,-1 0 0,-1 8 0,0 3-6,-1 26 171,3 42-1,1-66 29,2-1-1,-1 0 0,2 0 1,0 0-1,9 21 0,19 25 249,2 7-209,-31-63-166,-1 0-1,0 0 0,0 0 1,0 0-1,-1 0 1,0 0-1,-1 0 1,1 9-1,-1-14 16,-1 1 0,1-1 0,-1 1 0,1-1 1,-1 1-1,0-1 0,0 1 0,0-1 0,0 0 0,0 0 0,0 1 0,-1-1 0,1 0 1,-1 0-1,1 0 0,-1 0 0,0 0 0,-2 1 0,0 0 36,0-1-1,0 1 1,-1-1-1,1 0 1,0-1-1,-1 1 1,1-1-1,-1 0 1,-6 1-1,-5 0 151,0-2-1,0 0 1,0 0-1,-29-6 1,22 2-173,1 0 0,1-2 1,-1 0-1,1-2 0,0 0 1,0-1-1,-23-15 0,32 11-641,11 13 580,1-1 1,0 1-1,0 0 1,0-1-1,0 1 1,0-1-1,0 1 0,0 0 1,0-1-1,0 1 1,0-1-1,0 1 1,0 0-1,0-1 1,0 1-1,1-1 1,-1 1-1,0 0 1,0-1-1,0 1 1,1 0-1,-1-1 0,0 1 1,1-1-1,1-1-54,1 0 0,0 0 0,1 0-1,-1 0 1,0 0 0,7-2 0,-5 2 122,27-13-434,8-6-56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20076,'8'-8'383,"1"0"-1,0 0 1,1 1-1,-1 0 1,2 0-1,-1 1 0,16-6 1,-19 9-280,0 0 0,1 0 0,-1 1 0,1 0 0,0 1 0,-1 0 0,1 0 0,0 0 0,0 1 0,0 0 0,-1 1 0,10 1 0,-15-2-105,0 1 0,0-1 1,0 1-1,0-1 1,-1 1-1,1 0 1,0 0-1,0-1 0,-1 1 1,1 0-1,-1 1 1,1-1-1,-1 0 0,1 0 1,-1 1-1,0-1 1,1 1-1,-1-1 1,0 1-1,0-1 0,0 1 1,0 0-1,0-1 1,-1 1-1,1 0 0,0 0 1,-1 0-1,0 0 1,1-1-1,-1 1 1,0 0-1,0 0 0,0 0 1,0 0-1,0 0 1,0 0-1,-1 0 1,1 0-1,-1-1 0,0 4 1,-3 5-13,1-1 1,-1 0-1,-1 0 0,1-1 1,-2 1-1,-9 12 1,-7 5 8,-1-1 1,-30 24-1,43-37-231,10-12 229,0 0 0,0 0 0,0 1 0,0-1 0,0 0 0,0 0 0,0 0 0,1 0 0,-1 1 0,0-1 0,0 0 0,0 0 0,0 0 0,1 0 0,-1 0 0,0 0 0,0 1 0,0-1 0,1 0 0,-1 0 0,0 0 0,0 0 0,0 0 0,1 0 0,-1 0 0,0 0 0,0 0 0,0 0 0,1 0 0,-1 0 0,0 0 0,0 0 0,0 0 0,1 0 0,-1 0 0,0-1 0,33-7-455,-23 5 338,3 0-79,0 1 1,0 0 0,0 1 0,0 0 0,0 1 0,0 0 0,1 1-1,-1 1 1,20 4 0,-27-4 165,-1 0 0,0 0 0,0 0 0,0 1 0,0-1 0,0 1-1,0 0 1,-1 1 0,1-1 0,-1 1 0,0 0 0,0 0 0,0 0 0,-1 0 0,1 1 0,-1 0 0,0-1-1,-1 1 1,1 0 0,-1 1 0,0-1 0,0 0 0,0 1 0,-1-1 0,1 6 0,-1-2 150,-1 0 0,0-1 0,0 1 0,-1-1 0,0 1 0,-1 0 0,0-1 0,0 0-1,-1 1 1,0-1 0,0 0 0,-1 0 0,0-1 0,0 1 0,-6 7 0,0-1 130,-1 0-1,0-1 1,-1-1-1,0 0 1,0 0-1,-25 16 0,29-22-283,1-1 0,-1 0 0,0-1 0,-1 0 0,1 0 0,-1 0 0,0-1 0,1-1 0,-1 1-1,-11 0 1,19-3 0,0 0-1,-1 0 0,1 0 0,0 0 0,-1-1 1,1 1-1,0 0 0,0-1 0,-1 1 1,1-1-1,0 1 0,0-1 0,-1 0 1,1 1-1,0-1 0,0 0 0,0 0 1,0 0-1,0 0 0,0 0 0,1 0 0,-1 0 1,0 0-1,0 0 0,1 0 0,-1 0 1,0-1-1,1 1 0,-1-2 0,0-2-24,-1-1-1,2 1 1,-1-1-1,0 1 1,1-8-1,0 10 6,0-42-516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15787,'3'13'1729,"7"3"-1177,4 4-160,1 3 1032,-2 4-784,1 4-87,-3 9-145,-3 5-120,-8 9-88,-8 8-72,-15 8-288,-7 5-264,-14-1-505,-9-1 769,-12-4-136,-2-6-80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53 15419,'0'-3'342,"-4"-33"1336,4 36-1641,0-1 0,0 0 1,0 1-1,0-1 0,0 1 1,0-1-1,-1 0 0,1 1 0,0-1 1,0 1-1,-1-1 0,1 1 0,-1-1 1,1 1-1,0-1 0,-1 1 1,1-1-1,-1 1 0,1 0 0,-1-1 1,1 1-1,-1 0 0,1-1 1,-1 1-1,1 0 0,-1 0 0,0-1 1,1 1-1,-1 0 0,1 0 1,-1 0-1,0 0 0,1 0 0,-1 0 1,1 0-1,-1 0 0,0 0 0,1 0 1,-1 0-1,1 0 0,-1 0 1,0 1-1,1-1 0,-1 0 0,1 0 1,-1 1-1,1-1 0,-1 0 1,0 2-1,-4 1 158,0 1 0,1 0 0,-1 0 0,1 1-1,0-1 1,0 1 0,1 0 0,-1 0 0,1 0 0,-4 9 0,-24 64 480,27-68-595,-14 47 80,2 1 0,2 0 0,-8 91 0,18-106-197,2 0 0,2 0 0,2 0 0,2 0 0,16 70-1,-17-97-10,2-1-1,0-1 0,1 1 0,0-1 0,1 0 0,0 0 0,1-1 0,10 13 0,-11-18 97,0-1-1,0 0 0,1 0 0,0 0 1,0-1-1,0 0 0,1-1 0,0 0 1,0 0-1,0-1 0,1 0 0,-1-1 1,14 4-1,-3-3-59,1-1 0,25 0 0,47-1-20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15755,'13'-16'375,"0"0"-1,1 0 1,1 1-1,1 1 0,0 1 1,0 0-1,1 1 0,1 1 1,0 1-1,1 0 1,0 1-1,0 1 0,1 1 1,28-6-1,-41 11-293,-1 1-1,1 0 0,0 1 0,-1 0 1,1 0-1,-1 0 0,1 1 1,-1 0-1,1 0 0,7 3 1,-11-3-62,-1 0-1,1 0 1,-1 1 0,1-1 0,-1 1 0,0-1 0,0 1 0,0 0 0,0 0 0,0 0-1,0 0 1,0 0 0,-1 0 0,1 1 0,-1-1 0,1 0 0,-1 1 0,0 0 0,0-1 0,0 1-1,0-1 1,-1 1 0,1 0 0,-1 0 0,1-1 0,-1 5 0,0 2-9,-1 1 1,0-1 0,0 1-1,-1-1 1,0 0 0,-1 0-1,0 0 1,-1 0-1,1 0 1,-2-1 0,-4 10-1,-11 12 87,-34 42 1,52-70-91,-185 213 803,181-208-772,3-4-18,1-1 1,0 0-1,-1 1 0,1 0 1,0-1-1,0 1 1,1 0-1,-1 0 1,1 0-1,-1 0 1,1 1-1,0-1 0,0 0 1,0 0-1,0 1 1,0 6-1,2-9-13,-1-1-1,0 1 1,0 0 0,0 0-1,1 0 1,-1 0 0,0 0-1,1 0 1,-1 0 0,1 0-1,-1-1 1,1 1 0,0 0-1,-1 0 1,1-1 0,0 1-1,-1 0 1,1-1 0,0 1-1,0-1 1,0 1 0,0-1-1,-1 1 1,3 0-1,25 3 39,-23-4-42,27 1-222,0-1 0,1-2 1,-1-1-1,0-2 1,0-1-1,-1-1 1,60-23-1,-33 4-106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5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17484,'2'6'1760,"0"0"-1312,17-6-144,7-5 592,15 0-367,5-1-97,4 0-352,2 0-320,1 6 224,-3-4-40,-10-2-128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15963,'0'0'1785,"0"-2"-1217,7 0-304,6-3 1592,10 1-1360,6 0-191,8 2-161,5-1-96,5 2-144,2 1-88,-2 0-137,-1 0-87,-7-1-328,-9-1-184,-10-2 616,-7 1-176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15907,'-15'97'2900,"-2"24"-1128,16-118-1753,1 1-1,0-1 1,0 1-1,0-1 1,0 0 0,1 1-1,0-1 1,-1 1-1,1-1 1,0 1 0,1-1-1,-1 0 1,1 0-1,-1 0 1,1 0 0,0 0-1,0 0 1,4 4-1,-4-5-18,0-1 0,1 1-1,-1-1 1,1 0 0,-1 1-1,1-1 1,-1 0 0,1 0-1,0-1 1,0 1 0,-1-1-1,1 1 1,0-1 0,0 0-1,0 0 1,0 0 0,-1 0-1,1-1 1,0 1 0,0-1-1,-1 1 1,1-1 0,4-2-1,12-5 97,1-1-1,-1-2 1,-1 0-1,27-20 1,-20 13 228,-23 19 63,-2 5-152,-5 14-52,2-7-115,2-11-87,0 1 0,1 0-1,0-1 1,0 1 0,0 0-1,0 0 1,0-1 0,1 1-1,-1 0 1,2 3 0,-2-5-36,1 0 1,0 0-1,0 1 1,0-1 0,0 0-1,0 0 1,0 0-1,0-1 1,0 1 0,0 0-1,1 0 1,-1 0 0,0-1-1,0 1 1,1-1-1,-1 1 1,0-1 0,1 0-1,-1 1 1,3-1 0,24 8-439,-15-3 121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1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17612,'1'6'1456,"9"-6"-1016,2-2-184,9 0 528,7-1-247,10 1-177,7 1-160,2 1-416,2 3-273,-2 4 890,2-1-481,-2-6-32,-5-5-65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0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28 156 14435,'-2'-2'143,"0"1"-1,0-1 1,0 0 0,0 0-1,0 0 1,0 0-1,1 0 1,-1-1 0,1 1-1,-1-1 1,1 1-1,0-1 1,0 1 0,0-1-1,0 1 1,0-1-1,1 0 1,-1 0 0,1 1-1,0-1 1,0 0-1,0 0 1,0 1 0,0-1-1,1 0 1,-1 0 0,1 1-1,0-1 1,0 0-1,0 1 1,1-4 0,0 2-34,0-1 0,0 1 0,0-1 0,1 1 1,-1 0-1,1 0 0,0 0 0,1 0 1,-1 0-1,1 1 0,-1-1 0,1 1 0,0 0 1,0 1-1,1-1 0,-1 0 0,5-1 0,-1 2-63,-1 1-1,1-1 0,0 1 0,0 1 0,0-1 0,0 2 0,0-1 0,-1 1 0,1 0 0,0 0 0,0 1 0,7 3 0,14 6 5,50 25 1,-34-14 4,-35-18-78,1 2 47,0-1 0,1-1 0,23 6 0,-33-9-40,0-1 1,0 1-1,0-1 1,0 0-1,0 0 1,0 0-1,0 0 1,0 0 0,0 0-1,0 0 1,1-1-1,-1 1 1,0-1-1,0 1 1,0-1-1,-1 0 1,1 0-1,0 0 1,0 0-1,0 0 1,-1-1-1,1 1 1,0 0 0,-1-1-1,1 1 1,-1-1-1,0 1 1,1-1-1,-1 0 1,1-2-1,10-33-1195,-12 36 1141,1-1 0,-1 1 0,1-1-1,-1 1 1,0-1 0,0 0 0,0 1 0,0-1 0,0 1 0,0-1 0,0 0-1,-1 1 1,1-1 0,-1 1 0,1-1 0,-1 1 0,1-1 0,-1 1 0,0 0 0,0-1-1,-1-1 1,-5 1-479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0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14491,'-9'9'2382,"10"-12"-407,0 2-1846,0-1-1,1 0 1,-1 0-1,1 1 1,-1-1-1,1 1 1,0-1-1,0 1 1,0 0-1,2-1 1,2-1-112,-1 1-1,0 0 1,1 1 0,-1-1 0,1 1 0,0 0 0,-1 1 0,1-1-1,0 1 1,0 0 0,-1 1 0,1-1 0,0 1 0,-1 0 0,1 1-1,7 2 1,3 3-5,1 1-1,-1 1 1,27 19 0,-22-13-13,25 12 1,-39-24 6,0 1 1,0-2 0,0 1-1,0-1 1,1 0 0,-1 0-1,1-1 1,7 0 0,-10-1 2,-1 0 1,0-1-1,1 0 1,-1 0-1,0 0 0,0 0 1,0-1-1,0 0 1,0 1-1,0-1 1,0-1-1,-1 1 1,1-1-1,-1 1 0,1-1 1,-1 0-1,0 0 1,0 0-1,-1-1 1,1 1-1,0-1 1,3-7-1,-1 1 5,0 0 0,0-1 0,-1 1-1,-1-1 1,1 0 0,-2 0 0,3-21 0,-8 14-459,3 18 411,0-1 0,0 1 0,-1-1 0,1 1-1,0-1 1,0 1 0,-1 0 0,1-1 0,0 1 0,-1 0 0,1-1-1,0 1 1,-1 0 0,1-1 0,-1 1 0,1 0 0,0 0 0,-1 0-1,1-1 1,-1 1 0,1 0 0,-1 0 0,1 0 0,-1 0 0,1 0 0,-1 0-1,1 0 1,0 0 0,-1 0 0,1 0 0,-1 0 0,1 0 0,-1 0-1,1 0 1,-1 1 0,0 0-269,1 2-114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0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296 126 13227,'0'-7'437,"-1"0"1,-1 0-1,1 0 1,-1 0-1,0 1 1,-1-1-1,0 1 1,0 0-1,-7-11 1,8 14-302,0-1 0,-1 2 0,1-1 1,-1 0-1,0 0 0,1 1 0,-1 0 0,-1-1 1,1 1-1,0 1 0,0-1 0,-1 0 0,1 1 1,-1-1-1,1 1 0,-1 0 0,0 0 0,0 1 0,-4-1 1,-6 1 151,0 1 0,0 0 0,-1 1 1,2 0-1,-1 2 0,-15 4 0,27-7-273,-1 1-1,1-1 1,0 0-1,0 1 0,0-1 1,1 1-1,-1 0 0,0-1 1,0 1-1,1 0 0,0 0 1,-1 0-1,1 0 0,0 0 1,0 0-1,0 1 0,0-1 1,-1 3-1,-1 4-9,1 0 1,0 1-1,-1 10 0,1-4-3,0-1 0,2 1-1,0 0 1,1-1 0,0 1 0,2-1 0,6 26 0,-7-33-10,1 0 0,1 0 0,0 0 0,0 0 0,0-1 0,1 1 0,0-1 0,1 0 0,0-1 0,0 1 0,0-1 0,0 0 0,1-1-1,0 0 1,9 6 0,-3-4-13,1 1-2,-1 0 0,1 1 0,17 16 0,-27-20 20,0-1-1,0 1 1,0-1 0,-1 1-1,0 0 1,0 0 0,0 0-1,-1 1 1,1-1 0,-1 1-1,0-1 1,-1 1 0,2 7-1,-2 0-1,0 0-1,0-1 1,-1 1 0,-1 0-1,0 0 1,0-1-1,-2 1 1,1-1-1,-2 1 1,1-1-1,-10 20 1,10-27 6,1-1 1,-1 1 0,0 0 0,0-1 0,0 1-1,0-1 1,-1 0 0,0 0 0,0-1 0,0 1-1,0-1 1,-1 0 0,1 0 0,-1 0 0,0 0-1,0-1 1,0 0 0,0 0 0,0 0-1,0-1 1,0 1 0,-1-1 0,1-1 0,0 1-1,-1-1 1,1 0 0,-1 0 0,1 0 0,-9-3-1,8 2-5,1 0-1,-1-1 0,1 1 0,0-1 0,0-1 0,0 1 0,0-1 1,0 0-1,0 0 0,0 0 0,1 0 0,0-1 0,0 0 1,0 0-1,0 0 0,0-1 0,1 1 0,0-1 0,0 0 0,0 0 1,0 0-1,1 0 0,0 0 0,0 0 0,0-1 0,1 1 1,0-1-1,0 1 0,0-1 0,1 0 0,0 1 0,0-1 0,0 0 1,1 1-1,0-1 0,0 1 0,0-1 0,0 1 0,1-1 0,0 1 1,0 0-1,1 0 0,4-8 0,11-12-4,1 1-1,1 1 1,1 1 0,39-33-1,-29 27 45,44-50 0,-58 57 3,-1 0 1,24-46-1,-35 57-16,-1 1-1,0-1 0,0 0 1,-1 0-1,0 0 1,-1 0-1,0-1 0,-1 1 1,0 0-1,-1-15 0,0 22-12,0 0 0,0 1 0,0-1 0,0 0 0,-1 0 0,0 0 0,1 1 0,-1-1 0,0 0 0,-1 1 0,1-1 0,0 1 0,-1-1 0,1 1 0,-1 0 0,0-1 0,0 1 0,0 0 0,0 0 0,0 0 0,0 0-1,0 1 1,-1-1 0,1 1 0,-1-1 0,1 1 0,-1 0 0,1 0 0,-1 0 0,0 0 0,0 0 0,1 1 0,-1-1 0,0 1 0,0 0 0,0 0 0,1 0 0,-1 0 0,0 0 0,0 1 0,-4 0 0,-3 2-113,0 1 1,0-1 0,1 2 0,0-1 0,0 1 0,0 1 0,0-1 0,1 1 0,0 1 0,0 0 0,1 0 0,-1 0 0,2 1 0,-1 0 0,1 1-1,0-1 1,1 1 0,0 0 0,0 0 0,-4 16 0,8-22 22,0 0 0,1 0 0,-1 0-1,1 0 1,0 0 0,0 0 0,0 0 0,0 0-1,1 0 1,-1 0 0,1 0 0,-1 0 0,1 0-1,0 0 1,1 0 0,-1-1 0,0 1 0,1 0-1,-1-1 1,1 1 0,0-1 0,0 1 0,0-1 0,3 2-1,22 14-615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11314,'-13'16'1719,"-1"2"-1353,1 0-1,1 1 1,1 1-1,1-1 1,0 2-1,1 0 1,2 0-1,-9 36 1,9-27-189,2 0-1,1 0 1,2 0 0,1 1 0,5 57 0,-3-78-102,1 1 0,0-1 1,1 0-1,0 0 0,0 0 0,1 0 1,0 0-1,1-1 0,0 0 1,1 0-1,0 0 0,11 12 0,-12-16-13,0 0 0,0 0 0,1-1 0,0 0 0,-1 0 1,1-1-1,1 1 0,-1-1 0,0-1 0,1 1 0,-1-1 0,1 0 0,0-1 0,0 1 0,0-1 0,0-1 0,0 1 0,0-1 0,13-2 0,-13 1 15,1-1 0,0 0 1,0 0-1,-1-1 0,0 0 1,1 0-1,-1-1 0,0 0 0,-1 0 1,1-1-1,-1 0 0,7-6 1,-10 8-40,0 1 0,0-1 1,-1 0-1,1 0 1,-1 0-1,0 0 1,0 0-1,0-1 1,0 1-1,0-1 1,-1 1-1,1-1 1,-1 0-1,0 1 0,-1-1 1,1 0-1,0 0 1,-1 0-1,0 0 1,0 1-1,0-1 1,0 0-1,-1 0 1,0 0-1,0 0 1,-2-6-1,2 7-31,-1 0-1,0 0 1,0 0-1,-1 0 1,1 1-1,-1-1 1,1 1 0,-1-1-1,0 1 1,0 0-1,0 0 1,0 0-1,0 0 1,0 1 0,0-1-1,-1 1 1,1 0-1,-1 0 1,1 0 0,-1 0-1,1 0 1,-1 1-1,1 0 1,-1 0-1,0 0 1,-4 1 0,-1-1-141,-1 1 1,1 0-1,0 1 0,-1 0 1,1 1-1,0 0 1,0 0-1,-16 9 1,21-9 2,-1 0 0,1 0 1,0 0-1,0 1 0,0 0 0,1 0 1,-5 6-1,7-9 108,0 0 0,0-1 0,1 1 0,-1 0 0,1 0 0,-1 0 0,1 0 0,-1 0 0,1 1 0,-1-1 0,1 0 0,0 0 0,0 0 0,0 0 0,-1 0 0,1 0 0,0 1 0,0-1 0,1 0 0,-1 0 0,0 0 0,0 0 0,0 0 0,1 0 0,-1 0 0,1 1 0,-1-1 0,1 0 0,-1 0 0,1 0 0,-1 0 1,1-1-1,0 1 0,0 0 0,-1 0 0,1 0 0,2 1 0,20 10-444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12731,'6'28'1528,"-4"15"-808,0 5-296,2 5 1745,3-3-1649,2-7-648,2-8 2008,-2-21-1616,1-12 32,-3-20-40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112 121 15099,'2'2'182,"-1"1"0,1-1 0,-1 1 0,0-1 0,0 1 0,0-1 0,0 1 0,0 0 0,-1-1 0,1 1 0,-1 0 0,0 3 0,5 15 500,-3-16-673,0 0 0,0 1 0,1-1 0,0 0 0,0-1 0,0 1 1,0 0-1,1-1 0,0 0 0,0 0 0,0 0 0,0 0 0,10 5 0,2 0-137,1 0-1,34 12 0,-35-16 92,-1 1 0,1 1 0,-1 1 0,17 11-1,-25-13 46,0 0-1,-1 0 0,0 0 0,0 1 0,0 0 1,-1 0-1,0 1 0,0-1 0,-1 1 0,0 0 0,0 0 1,2 9-1,-5-14 34,0 1 0,0-1 0,0 1 0,-1-1 0,1 1 0,-1 0 0,0-1 0,0 1 0,0-1 0,-1 1 0,1 0 0,-1-1 0,0 1-1,0-1 1,0 1 0,0-1 0,0 0 0,-1 1 0,0-1 0,1 0 0,-1 0 0,0 0 0,-1 0 0,1-1 0,-1 1 0,1 0 0,-1-1 0,0 0 0,1 0 0,-1 0 0,0 0 0,-5 2 0,-1 0 36,0 0-1,0-1 0,-1 0 1,1-1-1,-1 0 1,0 0-1,1-1 1,-1 0-1,0-1 0,0 0 1,0-1-1,0 0 1,0 0-1,1-1 1,-1 0-1,-14-6 0,9 3-32,-1-2 0,1 0 0,0-1 0,1 0-1,0-1 1,0 0 0,1-1 0,-24-24 0,-9-18-138</inkml:trace>
  <inkml:trace contextRef="#ctx0" brushRef="#br0" timeOffset="1">1 98 16203,'23'-4'1753,"4"-3"-1041,1-1-280,11-2 656,1-1-103,5-1-465,-1 1-440,3-2 1072,1 3-1064,-5 3-24,-2 3-16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678 124 15867,'-2'13'1193,"-9"20"-913,-8 4-104,-1 11 512,-1 5-416,-1 6-128,2 1-72,6-7-256,2-2-208,7-9 304,2-8-24,3-18-80,1-10-88</inkml:trace>
  <inkml:trace contextRef="#ctx0" brushRef="#br0" timeOffset="1">400 41 14483,'-6'-4'155,"-1"0"-1,1 0 1,-1 0 0,1 1 0,-1 0-1,0 0 1,0 1 0,0 0-1,-1 0 1,1 1 0,0-1-1,-1 2 1,1-1 0,-1 1 0,1 0-1,-1 1 1,1 0 0,-1 0-1,1 0 1,0 1 0,0 0-1,-12 5 1,11-3-39,0 1-1,0-1 0,1 1 1,0 1-1,0 0 0,0 0 1,1 0-1,-1 1 0,2-1 1,-1 1-1,-9 16 1,14-20-115,-1 0 1,1-1-1,-1 1 1,1 0-1,0 1 1,0-1-1,0 0 1,1 0-1,-1 0 1,1 1-1,-1-1 1,1 0-1,0 0 1,1 1-1,-1-1 1,0 0-1,1 0 1,0 0-1,0 1 1,0-1-1,0 0 1,0 0-1,1 0 1,-1 0-1,1-1 1,0 1-1,0 0 1,0-1-1,0 1 1,0-1-1,0 0 1,1 1-1,-1-1 1,1 0 0,0-1-1,3 3 1,1 0-24,1 0 1,-1-1 0,1 1 0,0-2-1,0 1 1,0-1 0,0 0 0,1-1-1,-1 0 1,1 0 0,-1-1 0,0 0-1,1 0 1,-1-1 0,1 0 0,12-4 0,-12 3 38,-1-1 0,1 0 0,-1 0 0,0-1 0,0 0 0,0 0 0,0-1 0,-1 0 0,0-1 0,0 1 0,0-1 0,-1 0 0,1-1 0,-2 0 0,9-11 0,-12 15 14,-1 0-1,1 0 0,0-1 0,-1 1 0,0 0 1,1-1-1,-1 0 0,-1 1 0,1-1 0,0 1 1,-1-1-1,0 0 0,0 1 0,0-1 0,0 0 1,-1 1-1,1-1 0,-1 1 0,-2-6 0,1 5 1,0 0-1,0 0 0,0 1 0,0-1 0,-1 1 0,0 0 0,1 0 0,-1 0 1,-1 0-1,1 0 0,0 0 0,-1 1 0,1 0 0,-1-1 0,0 2 1,-7-4-1,0 1-37,-1 1 1,0 0-1,0 0 0,0 2 1,0-1-1,-1 2 1,1-1-1,0 2 0,0 0 1,-1 0-1,1 1 1,0 0-1,-15 6 0,12-3-133,0 0-1,0 2 1,0 0-1,1 0 1,0 1-1,1 1 1,0 0-1,0 1 1,-19 20-1,27-26 67,0 1-1,1 0 1,0 1 0,0-1-1,1 1 1,-1-1 0,1 1-1,0 0 1,1 0 0,-1 1-1,1-1 1,0 0 0,1 1-1,0-1 1,0 1-1,0 0 1,1-1 0,0 1-1,1 11 1,10 21-247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2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72 15627,'-3'6'376,"-4"5"93,0 1 0,2 0-1,-1 1 1,-4 19 0,9-30-437,0-1-1,1 1 1,-1 0 0,1 0-1,0-1 1,0 1 0,0 0-1,0 0 1,0-1 0,0 1 0,0 0-1,0 0 1,1-1 0,-1 1-1,1 0 1,-1 0 0,1-1-1,-1 1 1,1 0 0,0-1-1,0 1 1,0-1 0,0 1 0,0-1-1,0 0 1,1 1 0,-1-1-1,0 0 1,1 0 0,-1 0-1,1 0 1,-1 0 0,1 0 0,-1 0-1,1-1 1,0 1 0,-1 0-1,1-1 1,0 0 0,0 1-1,-1-1 1,1 0 0,2 0 0,3 0-7,-1 0 0,1 0 0,-1-1 0,1 0 0,-1 0 0,0-1 0,0 0 0,1 0 0,-1 0 0,-1-1 0,1 0 0,0 0 0,-1 0 0,1-1 0,-1 0 0,0 0 0,8-7 0,-6 4 40,-1 0 1,1 0-1,-1-1 1,0 0-1,-1 0 1,0 0-1,0-1 1,-1 0-1,0 1 1,0-1-1,2-11 1,-6 18-48,1 1-1,-1-1 1,1 0 0,-1 0-1,1 0 1,-1 0 0,0 1 0,0-1-1,0 0 1,0 0 0,-1 0 0,1 0-1,0 1 1,-1-1 0,1 0 0,-1 0-1,1 1 1,-1-1 0,0 0-1,0 1 1,0-1 0,0 1 0,0-1-1,0 1 1,0-1 0,-1 1 0,1 0-1,0-1 1,-1 1 0,1 0 0,-1 0-1,0 0 1,1 0 0,-1 1 0,0-1-1,1 0 1,-1 1 0,0-1-1,0 1 1,-2-1 0,-2 0-28,-1 1 0,0 0 0,1 0 0,-1 0 0,1 1 0,-1 0 0,1 0 0,-1 0 0,1 1 0,-7 3 0,-11 7-170,1 0-1,-41 31 1,49-33 114,-16 13-158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13739,'0'3'632,"9"3"-448,0-1-184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1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16147,'6'-1'1681,"9"-1"-1129,16 2-176,9 3 712,16-1-360,2-1-111,11-1-161,0-1-88,-2-1-176,-8-2-136,-15 0-264,-8-1-152,-17-3-393,-9 1-231,-11-1 720,-9 0-208,-9-2-112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13827,'0'-1'127,"0"1"0,0-1 1,0 0-1,0 1 0,0-1 0,0 0 0,0 1 1,0-1-1,0 0 0,0 1 0,0-1 0,0 0 0,1 1 1,-1-1-1,0 1 0,1-1 0,-1 0 0,0 1 1,1-1-1,-1 1 0,0-1 0,1 1 0,-1-1 1,1 0-1,0 1-36,0 0 0,-1 0 0,1 0 0,0 0 0,-1 0 0,1 1 0,-1-1 1,1 0-1,0 0 0,-1 0 0,1 1 0,-1-1 0,1 0 0,-1 1 0,1-1 0,-1 0 0,1 1 0,-1-1 1,2 1-1,24 31 1096,-23-29-1136,22 32 125,-2-4 93,26 29 0,-39-50-923,1 1-1,1-2 1,14 11 0,-25-19 515,-1-1 119,1 0-1,-1 1 0,0-1 1,0 0-1,0 0 0,0 0 0,0 0 1,1 0-1,-1 0 0,0 1 1,0-1-1,0 0 0,0 0 1,1 0-1,-1 0 0,0 0 1,0 0-1,0 0 0,1 0 1,-1 0-1,0 0 0,0 0 1,0 0-1,1 0 0,-1 0 1,0 0-1,0 0 0,0 0 1,1 0-1,-1 0 0,0 0 1,0 0-1,0 0 0,0-1 1,1 1-1,-1 0 0,0 0 1,4-7-592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14595,'-2'4'1133,"-6"23"1757,-22 50-2392,-91 155-495,67-133-1552,41-67 893,10-22 194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 13435,'1'-1'91,"-1"1"-1,1-1 1,0 0 0,-1 1 0,1-1 0,0 1 0,0-1-1,-1 1 1,1 0 0,0-1 0,0 1 0,0 0-1,0 0 1,0-1 0,-1 1 0,1 0 0,2 0-1,-3 0-52,0 1-1,1-1 0,-1 1 0,0-1 0,0 0 0,0 1 0,0-1 0,1 1 0,-1-1 0,0 0 0,0 1 0,0-1 0,0 1 0,0-1 0,0 1 1,0-1-1,0 0 0,0 1 0,-1-1 0,1 1 0,0-1 0,0 0 0,0 1 0,0-1 0,-1 1 0,-16 35 902,15-33-834,-4 8 63,-12 24 132,-2 0-1,-2-2 0,0 0 0,-38 40 0,57-70-370,0-1 0,0 1 0,0 0 0,0-1 0,-1 0 0,-4 2 0,8-3 47,-1-1-1,0 1 1,0-1-1,0 0 1,1 0-1,-1 1 1,0-1-1,0 0 1,0 0 0,0 0-1,0 0 1,0 0-1,0 0 1,1 0-1,-1 0 1,0 0-1,0 0 1,0-1 0,0 1-1,0 0 1,1 0-1,-1-1 1,0 1-1,0-1 1,0 1 0,1-1-1,-1 1 1,0-1-1,1 1 1,-1-1-1,0 0 1,1 1-1,-2-3 1,-3-8-273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13219,'2'18'1208,"9"5"-696,1-2-168,9 5 560,6 1-271,12 0-129,5-1-48,8-4-416,1-4-232,4-3 192,2-1-64,-13-7-80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 11715,'33'-35'4685,"-45"60"-3923,0 0 0,-12 40 1,20-52-757,1 0-1,0 1 1,1-1 0,0 1 0,1 0 0,0 0 0,2 15-1,-1-26-6,1 0 0,-1 1 0,1-1-1,0 1 1,0-1 0,0 0 0,0 0-1,1 0 1,-1 0 0,1 0 0,0 0-1,0 0 1,0 0 0,0 0 0,0-1-1,0 1 1,1-1 0,-1 0 0,1 0-1,0 0 1,0 0 0,0 0 0,0 0-1,0-1 1,0 1 0,0-1 0,0 0-1,1 0 1,-1 0 0,0-1 0,1 1-1,-1-1 1,1 0 0,4 0 0,4 0-4,1-1-1,-1-1 1,0 0 0,0 0 0,0-1 0,-1-1 0,1 0 0,15-8 0,-14 6 0,-1-1-1,0 0 1,0-1 0,0 0-1,-1-1 1,-1 0 0,1-1-1,-2 0 1,1 0 0,-1-1-1,13-23 1,-21 33 6,0-1 0,-1 1 0,1 0 0,-1-1 0,1 1 0,-1-1-1,0 1 1,1-1 0,-1 1 0,0-1 0,0 1 0,0-1 0,0 1 0,-1-3 0,1 3 0,0 1 0,0 0-1,0 0 1,0 0 0,0-1 0,0 1 0,-1 0-1,1 0 1,0 0 0,0 0 0,0-1 0,0 1-1,0 0 1,-1 0 0,1 0 0,0 0 0,0 0 0,0-1-1,0 1 1,-1 0 0,1 0 0,0 0 0,0 0-1,0 0 1,-1 0 0,1 0 0,0 0 0,0 0-1,0 0 1,-1 0 0,1 0 0,0 0 0,-1 0 0,-9 8 38,8-5-33,-1 0 0,1 0 0,0 0 0,0 0 0,0 1 0,1-1 0,-1 0 0,1 1 0,0-1-1,0 1 1,0-1 0,0 1 0,1 0 0,-1 0 0,1-1 0,0 1 0,0 0 0,0-1 0,1 1 0,0 0-1,-1-1 1,1 1 0,0 0 0,0-1 0,1 0 0,-1 1 0,1-1 0,0 0 0,0 1 0,0-1 0,0 0 0,0-1-1,1 1 1,0 0 0,-1-1 0,1 1 0,0-1 0,0 0 0,0 0 0,0 0 0,1 0 0,-1 0 0,0-1 0,1 0-1,4 2 1,1 0 10,0-1-1,0 0 1,0 0-1,1-1 1,-1 0-1,0-1 1,1 0-1,-1-1 1,0 1-1,0-2 1,1 1-1,10-5 1,-14 4 10,0 0 0,0 0 0,0-1 0,-1 0 0,1 0 1,-1-1-1,0 0 0,0 0 0,0 0 0,0 0 0,-1-1 0,1 0 0,-1 0 0,0 0 0,-1 0 1,1 0-1,-1-1 0,4-9 0,-4 5 70,0 2 149,2 15-127,-4-4-114,-1-1 0,1 0 0,0 0 0,1 0 0,-1 0 1,0-1-1,1 1 0,-1 0 0,1-1 0,-1 1 0,1 0 1,0-1-1,-1 0 0,1 1 0,0-1 0,0 0 0,2 1 1,1 0-3,-1-1 1,1 0-1,-1 1 1,1-2 0,0 1-1,-1 0 1,10-1-1,0-1 5,0 0-1,1-2 0,-1 1 0,19-8 0,-16 5-3,-1-2 0,0 0 0,0 0 0,-1-2 0,16-10 0,-25 14 3,1 0-1,0 0 1,-1-1-1,0 0 1,-1 0 0,1 0-1,-1 0 1,0-1-1,-1 0 1,1 0 0,-1-1-1,4-12 1,-7 18-4,0 1 0,-1-1 0,1 0 0,-1 1 0,0-1 0,1 1 0,-1-1 0,0 0 0,0 1 1,0-1-1,0 0 0,-1 0 0,1 1 0,0-1 0,-1 1 0,1-1 0,-1 0 0,0-1 0,0 2 1,0 0 0,0 0 1,0 1-1,1-1 0,-1 0 0,0 0 1,0 1-1,0-1 0,0 1 0,0-1 1,-1 0-1,1 1 0,0 0 0,0-1 0,0 1 1,0 0-1,-1 0 0,1 0 0,-1-1 1,-4 2 9,1-1 0,0 0 0,-1 1 0,1 0 0,0 0 0,0 1 0,-1 0 0,1 0 1,-7 3-1,1 2 12,1-1 0,0 2 0,0-1 0,1 1 0,0 1 0,-11 12 0,15-15-13,0 0 0,1 0 0,0 0 0,0 1 1,0-1-1,1 1 0,0 0 0,1 0 0,-1 0 0,1 0 0,-2 12 0,4-15-13,0-1 0,0 1 1,1-1-1,-1 0 0,1 1 0,0-1 0,0 0 1,0 1-1,0-1 0,0 0 0,1 0 1,0 0-1,-1 0 0,1 0 0,0 0 1,1-1-1,-1 1 0,0 0 0,1-1 1,-1 0-1,1 0 0,0 0 0,0 0 1,-1 0-1,1 0 0,1-1 0,2 2 1,9 3-173,0 0 0,0-1 1,0-1-1,23 3 1,-13-3 28,1 0 1,31-1 0,-7-5-129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176 125 13995,'2'-7'334,"-2"-1"-1,1 1 1,-1-1 0,0 0-1,-2-11 1,2 17-275,0 0 1,-1 1 0,1-1-1,-1 0 1,1 1-1,-1-1 1,0 1 0,0-1-1,0 1 1,1-1-1,-1 1 1,-1 0 0,1-1-1,0 1 1,0 0-1,0 0 1,-1 0 0,1 0-1,-1 0 1,1 0-1,-1 0 1,1 0-1,-1 1 1,1-1 0,-1 0-1,0 1 1,1 0-1,-1-1 1,0 1 0,1 0-1,-4 0 1,0 0-6,1 1 1,0-1-1,0 1 0,-1 1 1,1-1-1,0 0 0,0 1 1,0 0-1,1 0 1,-1 0-1,0 0 0,1 1 1,-1-1-1,1 1 1,0 0-1,0 0 0,-3 4 1,-3 3-38,1 1 0,0 0 0,0 0 0,-7 16 0,12-20-18,0-1 0,1 1-1,-1 0 1,1 0 0,1 0 0,-1 0 0,1 0-1,0 11 1,1-16-1,0 0 1,0 0-1,0 1 0,1-1 0,-1 0 0,0 0 1,1 0-1,0 0 0,-1 0 0,1 0 0,0 0 0,0 0 1,0 0-1,0 0 0,1 0 0,-1 0 0,0-1 1,1 1-1,-1 0 0,1-1 0,0 0 0,-1 1 1,1-1-1,0 0 0,0 0 0,0 0 0,0 0 0,0 0 1,0 0-1,0 0 0,0-1 0,3 1 0,4 1-4,0-1 0,1-1 0,-1 0-1,1 0 1,-1 0 0,1-1 0,-1-1-1,15-4 1,6-3-2,36-18-1,-44 17 3,1 1 0,-1 1 0,27-6 0,-48 14 5,0-1 1,1 1-1,-1 0 0,0-1 0,0 1 1,0 0-1,1 0 0,-1 0 1,0 0-1,0 0 0,1 0 0,-1 0 1,0 1-1,0-1 0,1 0 0,-1 1 1,0-1-1,0 1 0,0-1 1,0 1-1,0-1 0,0 1 0,0 0 1,0 0-1,0-1 0,0 1 1,0 0-1,0 0 0,0 0 0,-1 0 1,1 0-1,1 2 0,-1 2-3,0 0 0,0-1 0,0 1-1,-1 0 1,1 0 0,-1 0 0,-1 5 0,3 24 40,-1-34-29,-1 1 0,0-1 0,0 1 0,0-1 0,1 1 0,-1-1 0,0 0 0,0 1 1,1-1-1,-1 1 0,0-1 0,1 0 0,-1 1 0,1-1 0,-1 0 0,0 0 0,1 1 0,-1-1 1,1 0-1,-1 0 0,1 1 0,-1-1 0,1 0 0,-1 0 0,0 0 0,1 0 0,-1 0 0,1 0 1,-1 0-1,1 0 0,-1 0 0,1 0 0,-1 0 0,1 0 0,-1 0 0,1 0 0,-1 0 0,1-1 0,-1 1 1,1 0-1,-1 0 0,1-1 0,-1 1 0,0 0 0,1 0 0,-1-1 0,1 1 0,-1 0 0,0-1 1,1 0-1,18-19 253,-8 4-115,-1-1 0,-1 0 0,10-24 0,-14 29-123,-5 11-22,1 0 0,-1 1 0,1-1 0,-1 1 0,1-1 0,-1 0 0,1 1 0,-1-1 1,1 1-1,-1 0 0,1-1 0,0 1 0,-1-1 0,1 1 0,0 0 0,-1 0 0,1-1 0,0 1 0,-1 0 0,1 0 0,0 0 0,0 0 0,-1 0 1,1-1-1,0 2 0,0-1 0,-1 0 0,1 0 0,0 0 0,-1 0 0,1 0 0,0 0 0,1 1 0,29 14-30,-16-8 19,2-1 8,1-1 0,0-1 0,-1 0 0,2-2 0,-1 0 0,0-1 0,21-1 0,-28-1 2,-1 0 0,1 0 0,-1-1 0,1 0 0,-1-1-1,0 0 1,0 0 0,0-1 0,-1-1 0,1 0 0,-1 0 0,0-1-1,13-11 1,-18 14 1,-1 0 0,1-1 0,-1 0 0,0 1 0,0-1 0,-1 0 0,1-1 0,-1 1 0,0 0 0,0-1 0,-1 1 0,1-1 0,-1 0 0,0 1 0,0-1 0,0 0 0,-1 0 0,0 0 0,0 0 0,0 1 0,0-1 0,-1 0 0,0 0 0,-2-6 0,3 10 0,0 0 1,-1 0-1,1 0 0,-1 0 0,1 0 0,-1 0 1,1 0-1,-1 0 0,1 0 0,-1 0 0,0 0 1,0 1-1,1-1 0,-1 0 0,0 0 0,0 1 1,0-1-1,0 1 0,0-1 0,0 0 0,0 1 1,0 0-1,0-1 0,0 1 0,0 0 0,0-1 0,0 1 1,0 0-1,0 0 0,0 0 0,0 0 0,-1 0 1,1 0-1,0 0 0,0 1 0,0-1 0,0 0 1,0 1-1,0-1 0,0 0 0,0 1 0,0-1 1,0 1-1,0 0 0,0-1 0,0 1 0,1 0 1,-1-1-1,-1 2 0,-2 2 3,0 0-1,0 0 1,0 0-1,0 1 1,1-1 0,0 1-1,0 0 1,-3 6 0,3-2-6,1 0 1,0-1-1,0 1 1,1 0-1,0 0 1,0 0-1,1 0 0,0 0 1,1 0-1,0 0 1,1 0-1,0 0 1,0 0-1,0 0 1,2-1-1,-1 1 1,1-1-1,0 0 1,0 0-1,1 0 1,0-1-1,1 0 1,-1 0-1,1 0 1,9 7-1,-2-7-85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11666,'-10'40'1979,"8"-30"-1204,-1-1-1,-2 20 1,5-28-728,0 1 0,0-1 0,1 1 0,-1-1 0,0 1 1,0-1-1,1 1 0,-1-1 0,1 1 0,-1-1 0,1 0 0,0 1 1,0-1-1,-1 0 0,1 0 0,0 1 0,0-1 0,0 0 1,0 0-1,1 0 0,-1 0 0,0 0 0,0 0 0,1 0 0,-1-1 1,0 1-1,1 0 0,-1-1 0,1 1 0,-1-1 0,0 0 0,3 1 1,4 1 23,0-1 0,-1 0 0,1 0 0,0-1 0,9 0 0,6-3 2,-1 0 1,1-1 0,-1-2-1,0 0 1,0-1 0,21-11 0,120-66 654,-142 71-568,-16 9-85,1 0 0,-1 0 0,1 1 0,0 0 0,0 0 0,0 0 0,0 1 0,13-3 0,-19 5-56,1 0 0,0 0 0,-1 0 1,1 0-1,0 0 0,-1 1 1,1-1-1,-1 0 0,1 0 0,0 1 1,-1-1-1,1 1 0,-1-1 1,1 0-1,-1 1 0,1-1 0,-1 1 1,1-1-1,-1 1 0,1-1 1,-1 1-1,0-1 0,1 1 0,-1 0 1,0-1-1,0 1 0,1-1 1,-1 1-1,0 0 0,0-1 0,0 1 1,0 1-1,2 26 247,-2-17-178,1-7-72,-1-1-1,1 0 0,-1 1 1,1-1-1,0 1 0,0-1 1,1 0-1,-1 0 0,1 1 0,-1-1 1,1 0-1,0-1 0,0 1 1,1 0-1,-1 0 0,5 4 1,-2-4-7,0 0 1,0 0 0,0 0 0,1-1 0,-1 0 0,1 0 0,-1 0 0,1 0-1,8 0 1,20 2-18,0-1-1,0-2 0,40-4 1,6 1-147,-77 1 138,1 1 0,-1 0 1,0 1-1,0-1 0,0 0 0,0 1 1,0 0-1,0 0 0,0 0 0,0 0 1,5 3-1,-5-2-21,-1 0-1,-1 0 1,1 0 0,0 0 0,0 0 0,-1 0-1,1 1 1,-1-1 0,0 0 0,0 1-1,0 0 1,0-1 0,1 5 0,-2-7 2,0 1 0,0-1 0,1 1 0,-1-1-1,0 1 1,0-1 0,0 1 0,1-1 0,-1 0 0,0 1 0,1-1 0,-1 1 0,0-1 0,1 0 0,-1 1 0,0-1 0,1 0 0,-1 1 0,1-1 0,-1 0 0,0 0 0,1 1 0,-1-1 0,1 0 0,-1 0 0,1 0 0,-1 0-1,1 0 1,-1 1 0,1-1 0,-1 0 0,1 0 0,0 0 0,0-1-4,1 1-1,-1-1 1,1 1-1,-1-1 1,0 1-1,1-1 1,-1 0 0,0 1-1,0-1 1,0 0-1,2-2 1,12-13-315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16051,'-1'17'1214,"0"0"0,-9 31 0,3-10-667,6-35-525,-13 77 455,3 1 0,-1 106 1,12-185-477,2 20 7,-2-21-8,0-1 0,0 1 0,0-1 0,0 1 0,0-1 0,0 1 0,0 0 0,0-1 0,0 1 0,0-1 0,0 1 0,1-1 0,-1 1 0,0-1 0,0 1 0,1-1 0,-1 1 0,0-1 0,1 1 0,-1-1 0,0 0 0,1 1 0,-1-1 0,1 1 0,-1-1 0,1 0 0,0 1 0,-1-1-3,1-1-1,-1 1 1,1 0-1,-1-1 1,1 1-1,-1-1 1,1 1-1,-1-1 1,0 1-1,1-1 1,-1 1-1,0-1 1,1 1 0,-1-1-1,0 1 1,0-1-1,1 0 1,-1 1-1,0-1 1,0 1-1,0-1 1,0 0-1,0 1 1,0-2-1,1-19-91,-1 16 63,-1-31-237,-7-49 0,3 41 22,5 44 246,0-1-1,0 1 0,0 0 0,0 0 0,0 0 0,0 0 1,0 0-1,0 0 0,0-1 0,0 1 0,0 0 0,0 0 1,0 0-1,0 0 0,0 0 0,0 0 0,0-1 0,1 1 1,-1 0-1,0 0 0,0 0 0,0 0 0,0 0 0,0 0 1,0 0-1,0-1 0,0 1 0,0 0 0,0 0 0,1 0 1,-1 0-1,0 0 0,0 0 0,0 0 0,0 0 0,0 0 1,0 0-1,1 0 0,-1 0 0,0 0 0,0 0 0,0 0 1,0 0-1,1 0 0,8 3-37,21 16 32,2 1-14,-20-15 10,0-2-1,1 0 1,-1 0 0,1-1-1,-1 0 1,1-1 0,0-1-1,0 0 1,-1-1 0,1 0-1,0-1 1,-1-1 0,1 1-1,-1-2 1,0 0 0,0 0-1,22-13 1,-30 14 0,1 0 0,-1 0 0,0-1 0,0 1 0,-1-1 0,5-5 0,-7 8 8,0 0 0,-1 0-1,1-1 1,0 1 0,-1 0 0,1 0-1,-1 0 1,1-1 0,-1 1 0,0 0-1,1 0 1,-1-1 0,0-1 0,0 3 1,0-1 0,0 0 0,-1 1 0,1-1 1,0 0-1,0 1 0,-1-1 0,1 1 0,-1-1 1,1 1-1,0-1 0,-1 1 0,1-1 0,-1 1 1,1-1-1,-1 1 0,1-1 0,-1 1 0,1 0 1,-1-1-1,0 1 0,1 0 0,-1-1 0,0 1 1,1 0-1,-1 0 0,1 0 0,-2 0 0,-2-1 2,1 1 0,-1 0 0,0 0 0,0 0 0,1 0 0,-1 1 0,0 0 0,1-1 0,-1 1 0,1 1 0,-1-1 0,1 0 0,-1 1-1,1 0 1,0 0 0,0 0 0,0 0 0,0 0 0,-5 6 0,3-4 10,0 1 0,1-1-1,0 1 1,0 0 0,0 0-1,0 1 1,1-1 0,0 1-1,0 0 1,-4 12 0,7-16-7,-1 0 1,1 0-1,0 0 1,-1 0-1,1 0 1,0 1-1,0-1 1,1 0-1,-1 0 1,0 0-1,1 0 1,-1 0-1,1 0 1,0 0-1,-1 0 1,1 0-1,0 0 0,0 0 1,1 0-1,0 2 1,1-2-1,0 1-1,-1 0 1,1-1-1,1 0 1,-1 0 0,0 0-1,0 0 1,1 0-1,-1-1 1,6 3 0,6 0-19,1-1 0,-1 0 1,1-1-1,21 0 1,-15-1-1,0-1 1,0-1-1,1 0 0,-1-2 1,38-9-1,-59 11 34,0 1-1,0 0 1,-1 0-1,1 0 1,0-1-1,0 1 1,-1 0-1,1-1 0,0 1 1,0-1-1,-1 1 1,1-1-1,0 1 1,-1-1-1,1 0 1,-1 1-1,1-1 1,-1 1-1,1-1 1,-1 0-1,1 0 0,-1 1 1,0-1-1,1 0 1,-1 0-1,0 0 1,0 1-1,1-2 1,-2-1 69,1 1 0,-1-1 1,1 1-1,-1-1 0,0 1 1,0 0-1,-2-5 0,-5-19 477,8 25-561,0-1 0,0 1 0,0 0 0,1 0 0,-1 0 0,0 0 0,0 0 0,1-1 0,-1 1 0,1 0 0,-1 0 0,1 0 0,-1 0 0,1 0 0,0 0 1,0 0-1,-1 1 0,1-1 0,0 0 0,0 0 0,0 0 0,0 1 0,1-2 0,1 1-5,1-1-1,-1 1 0,1-1 1,-1 1-1,1 0 1,-1 0-1,1 1 1,-1-1-1,1 1 1,0 0-1,-1 0 1,8 0-1,46 10-52,-44-7 58,8 2-12,89 14-61,-99-18 58,1 0 1,0-1-1,0 0 1,0-1-1,0-1 1,0 1-1,13-5 1,-22 5 9,1-1 0,-1 1 1,0-1-1,0 1 0,0-1 0,0 0 1,0 0-1,0-1 0,-1 1 0,1 0 0,0-1 1,2-4-1,-4 6 3,-1 0 0,1 0 0,-1 0 0,1 0-1,-1 0 1,1 0 0,-1 0 0,0 0 0,1-1 0,-1 1 0,0 0 0,0 0 0,0 0 0,0 0 0,0-1 0,0 1 0,0 0-1,0 0 1,-1 0 0,1 0 0,0-1 0,-1 1 0,1 0 0,-1 0 0,1 0 0,-1 0 0,0 0 0,1 0 0,-1 0 0,0 0-1,0 0 1,1 1 0,-1-1 0,0 0 0,0 0 0,0 1 0,0-1 0,0 0 0,0 1 0,-2-1 0,-2-2 11,-1 1 0,0-1 1,0 2-1,0-1 1,0 1-1,-1-1 0,1 2 1,0-1-1,0 1 0,-1 0 1,1 0-1,0 0 1,-1 1-1,-9 3 0,13-4-24,0 1 0,0 0-1,0 1 1,-1-1 0,1 1 0,0-1-1,0 1 1,1 0 0,-1 0 0,0 0-1,1 0 1,-4 4 0,4-4-25,1 0 0,0 0 1,0 0-1,0 0 0,0 0 0,0 0 1,0 0-1,1 1 0,-1-1 0,1 0 1,-1 0-1,1 1 0,0-1 0,0 0 1,0 0-1,0 1 0,1-1 0,-1 0 1,0 0-1,2 3 0,-2-2-20,1-1-1,0 0 0,0 0 1,0 0-1,1 0 1,-1 0-1,0 0 0,1 0 1,-1 0-1,1-1 1,-1 1-1,1 0 1,0-1-1,0 1 0,0-1 1,0 0-1,3 2 1,1 0-6,1 0 1,0-1 0,0 0-1,9 2 1,27 2-365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16043,'-19'6'799,"1"2"0,0 0 0,-20 12-1,34-18-748,0 1 0,0 0-1,0 0 1,0 0-1,0 0 1,0 1 0,1-1-1,0 1 1,0 0-1,0 0 1,0 0-1,0 0 1,1 1 0,0-1-1,0 1 1,0 0-1,-2 9 1,4-12-118,0 1-1,0-1 1,0 1 0,0-1 0,0 1-1,0-1 1,1 1 0,-1-1 0,1 1-1,0-1 1,0 1 0,0-1 0,0 0-1,0 1 1,3 3 0,0-2-129,-1 0 0,1 0 0,0 0 0,0-1 0,0 1 0,1-1 0,5 3 0,7 3-543,1 0 0,1-2 0,20 7 0,-33-13 595,9 4-160,-9-4 312,-1 0 0,0 1 0,1 0-1,-1 0 1,0 0 0,0 1 0,-1-1 0,8 6 0,-12-8 21,1 1 0,-1-1 0,0 0 0,0 0 0,0 1 0,1-1 0,-1 0 1,0 0-1,0 1 0,0-1 0,0 0 0,0 0 0,0 1 0,1-1 0,-1 0 0,0 1 0,0-1 0,0 0 0,0 0 0,0 1 0,0-1 1,0 0-1,0 1 0,0-1 0,-1 0 0,1 1 0,0-1 0,0 0 0,0 0 0,0 1 0,0-1 0,0 0 0,-1 0 0,1 1 0,-12 8 618,-17 3 158,29-12-791,-29 10 195,0-1 0,0-2 0,-47 7 0,75-14-221,0 0 4,1 0 0,-1 1 0,0-1 0,1 0 1,-1 0-1,0 0 0,0 0 0,1 0 0,-1 0 0,0 0 0,0 0 1,1 0-1,-1 0 0,0 0 0,1 0 0,-1 0 0,0-1 0,1 1 1,-1 0-1,0-1 0,1 1 0,-1 0 0,0-1 0,1 1 0,-1-1 1,1 1-1,-1-1 0,1 1 0,-1-1 0,1 1 0,-1-1 0,1 1 1,-1-1-1,1 0 0,0 1 0,-1-1 0,1-1 0,6-19-245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16371,'-15'22'547,"2"2"-1,0 0 0,2 0 0,1 1 0,0 0 1,-6 31-1,9-22-531,1 0 1,1 0-1,2 0 1,2 47-1,1-74-86,3 29-267,-3-34 305,0-1 0,0 1-1,1-1 1,-1 1 0,1 0 0,-1-1-1,1 1 1,0-1 0,-1 1-1,1-1 1,0 0 0,0 1 0,0-1-1,0 0 1,0 1 0,0-1-1,2 1 1,-2-2 15,0 1 0,0-1 0,-1 0 0,1 0-1,0 0 1,0-1 0,0 1 0,0 0 0,0 0 0,-1 0 0,1 0 0,0-1-1,0 1 1,0-1 0,-1 1 0,1 0 0,0-1 0,0 1 0,-1-1 0,1 1-1,0-1 1,-1 0 0,1 1 0,-1-1 0,1 0 0,-1 1 0,1-1 0,-1 0-1,1-1 1,16-27-108,-16 26 103,102-199-48,-100 196 90,0 0 1,0 0-1,1 1 0,0-1 1,7-7-1,-11 13-16,0 0 1,0-1-1,1 1 0,-1 0 1,0 0-1,1 0 1,-1 0-1,0-1 0,0 1 1,1 0-1,-1 0 0,0 0 1,1 0-1,-1 0 1,0 0-1,1 0 0,-1 0 1,0 0-1,1 0 0,-1 0 1,0 0-1,0 0 1,1 0-1,-1 1 0,0-1 1,1 0-1,-1 0 0,0 0 1,0 0-1,1 0 0,-1 1 1,0-1-1,0 0 1,1 0-1,-1 0 0,0 1 1,0-1-1,1 0 0,-1 0 1,0 1-1,0-1 1,0 0-1,0 1 0,0-1 1,0 0-1,1 0 0,-1 1 1,0-1-1,0 0 1,0 1-1,0-1 0,4 20 87,-3-17-68,0 1-7,1 8 62,1 0-1,0-1 1,8 20-1,-11-29-86,1-1 0,0 1 0,0 0-1,0 0 1,0-1 0,0 1 0,0 0 0,0-1-1,1 1 1,-1-1 0,0 1 0,1-1 0,-1 0-1,1 0 1,0 1 0,-1-1 0,1 0 0,0 0-1,0-1 1,-1 1 0,1 0 0,0-1 0,0 1-1,0-1 1,0 1 0,0-1 0,0 0 0,0 0-1,0 0 1,2 0 0,-2-1-17,-1 0-1,1 0 1,-1 0 0,1 0 0,-1 0-1,1 0 1,-1 0 0,0 0-1,0-1 1,0 1 0,0-1-1,2-2 1,-2 4 21,-1 0-1,0-1 1,1 1-1,-1 0 1,0-1-1,1 1 1,-1 0-1,0-1 1,0 1 0,1-1-1,-1 1 1,0-1-1,0 1 1,0 0-1,1-1 1,-1 1-1,0-1 1,0 1 0,0-1-1,0 1 1,0-1-1,0 1 1,0-1-1,0 1 1,0-1-1,0 1 1,0-1-1,0 1 1,-1-1 0,1 1-1,0-1 1,0 1-1,0 0 1,-1-1-1,1 1 1,0-1-1,0 1 1,-1 0-1,1-1 1,0 1 0,-1 0-1,1-1 1,-1 1-1,0 0 23,-1 0 0,1 0 0,0 0-1,0 0 1,0 1 0,0-1 0,0 0 0,-1 1 0,1-1-1,0 1 1,0-1 0,0 1 0,0 0 0,0-1-1,0 1 1,0 0 0,1 0 0,-1-1 0,0 1 0,0 0-1,1 0 1,-1 0 0,-1 2 0,-14 25 407,12-21-333,1 0-1,1 0 1,-1 0-1,1 0 1,0 0-1,1 1 1,0-1-1,0 0 1,1 13-1,0-18-114,0 1 1,0-1-1,0 0 0,1 1 0,-1-1 0,1 0 0,0 0 0,0 1 0,0-1 0,0 0 1,0 0-1,0 0 0,0 0 0,1 0 0,-1 0 0,1-1 0,-1 1 0,1 0 0,0-1 1,0 1-1,0-1 0,0 0 0,0 1 0,0-1 0,0 0 0,0 0 0,0 0 0,0-1 0,1 1 1,-1 0-1,0-1 0,0 0 0,1 1 0,2-1 0,-2 0-9,1 0-1,-1 0 1,1 0-1,-1-1 1,1 1 0,-1-1-1,0 0 1,1 0-1,-1 0 1,0 0 0,0-1-1,0 1 1,0-1-1,5-3 1,20-22-294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14947,'-1'1'83,"1"-1"-1,-1 1 1,1 0-1,-1 0 0,1 0 1,0 0-1,0 0 1,-1 0-1,1 0 1,0 0-1,0 0 1,0 0-1,0 0 1,0 0-1,0 0 0,1 0 1,-1 0-1,0 0 1,0 0-1,1 0 1,-1 0-1,0 0 1,1-1-1,-1 1 1,1 0-1,-1 0 0,1 0 1,0-1-1,-1 1 1,1 0-1,0 0 1,-1-1-1,1 1 1,0-1-1,0 1 1,0-1-1,0 1 0,-1-1 1,1 1-1,0-1 1,0 0-1,0 1 1,0-1-1,1 0 1,9 3 367,-1 0 1,1-1 0,14 2 0,-8-2-13,5 3-32,69 14 631,-81-16-982,0 1 1,0-1 0,-1 1-1,1 1 1,-1 0 0,12 8 0,-19-11-63,1 0 0,-1 0 1,0 0-1,0 0 1,-1 0-1,1 0 1,0 1-1,-1-1 1,1 1-1,-1-1 1,0 1-1,0-1 1,0 1-1,0 0 1,0 0-1,-1-1 0,1 1 1,-1 0-1,0 0 1,0 0-1,0-1 1,0 1-1,0 0 1,0 0-1,-1 0 1,0-1-1,1 1 1,-1 0-1,0 0 1,-2 3-1,-2 5-26,-1-1 0,0-1 0,0 1 0,-1-1 0,0 0 0,-9 9 0,-45 40-37,-77 58-1,73-63 268,43-34-82,22-19-111,-1 0 1,1 1 0,0-1-1,0 0 1,-1 0-1,1 0 1,0 1 0,0-1-1,0 0 1,-1 0 0,1 0-1,0 1 1,0-1-1,0 0 1,0 1 0,0-1-1,0 0 1,-1 0-1,1 1 1,0-1 0,0 0-1,0 1 1,0-1-1,0 0 1,0 0 0,0 1-1,0-1 1,0 0 0,0 1-1,1-1 1,-1 0-1,0 0 1,0 1 0,0-1-1,0 0 1,0 1-1,1-1 1,11 2 105,19-6 0,-30 4-104,67-14 144,-19 3-62,68-7 0,-79 16-390,1 1 0,0 1 0,0 3 0,47 8 0,-72-10-35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136 118 13635,'-17'7'604,"5"-2"-210,0 0 1,0 1-1,0 0 0,-17 13 0,25-16-330,0 0 0,1 0-1,0 1 1,0-1 0,0 1 0,0 0-1,1 0 1,-1 0 0,1 1 0,0-1 0,0 0-1,1 1 1,-1-1 0,1 1 0,0 0 0,-1 9-1,2-12-36,-1 1 0,1 0-1,0-1 1,0 1 0,1 0-1,-1 0 1,0-1 0,1 1-1,0 0 1,-1-1-1,1 1 1,0-1 0,0 1-1,1-1 1,-1 1 0,0-1-1,1 0 1,0 0 0,-1 0-1,1 0 1,0 0 0,0 0-1,0 0 1,0 0-1,1-1 1,-1 1 0,0-1-1,1 0 1,-1 1 0,1-1-1,-1 0 1,1 0 0,3 0-1,3 1 26,-1-1 0,0 1 0,1-2 0,-1 1-1,1-1 1,-1-1 0,1 1 0,-1-2 0,16-3 0,-9 0-15,0-1 0,0 0 0,0-1 0,-1-1 0,0 0 0,0-1 0,-1-1 0,0 0 1,15-16-1,-13 11-26,-2 0 0,0-1 0,0-1 0,-2 0 0,0 0-1,-1-1 1,8-20 0,-17 37-5,11-33 79,-12 33-76,1 0 1,-1 0-1,0 0 0,1 0 1,-1 0-1,0 0 0,0-1 1,0 1-1,1 0 0,-1 0 1,0 0-1,0 0 0,-1 0 1,1 0-1,0 0 0,0 0 1,0 0-1,-1 0 0,1 0 1,-1 0-1,1 0 1,-1 0-1,1 0 0,-1 0 1,1 0-1,-1 0 0,0 0 1,0 1 4,0 0 0,0 0 0,0 0 0,0 0 0,0 0 0,0 0 0,0 0 1,0 0-1,0 1 0,0-1 0,0 0 0,0 1 0,0-1 0,0 1 1,1-1-1,-1 1 0,0-1 0,0 1 0,0 0 0,1-1 0,-1 1 1,0 0-1,1 0 0,-1 0 0,1-1 0,-1 2 0,-15 26 245,11-17-241,1 0 1,0 0 0,1 0 0,0 1 0,1 0 0,0 0-1,1 0 1,0-1 0,1 1 0,1 0 0,0 0-1,0 0 1,1 0 0,1-1 0,0 1 0,0-1-1,1 1 1,10 18 0,5-1-54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15411,'18'-4'1361,"-5"1"-1169,-7 3-352,1 3 1352,0 0-824,6-2-408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16139,'-8'38'1305,"1"-7"-279,-5 46-1,12-68-897,-1 0-1,1 1 1,1-1 0,0 0-1,0 0 1,1 0-1,0 0 1,0 0 0,7 14-1,-8-20-110,1 1 0,0-1-1,0 0 1,0 1 0,1-1 0,-1 0-1,1 0 1,0-1 0,0 1 0,0 0-1,0-1 1,0 0 0,1 0-1,-1 0 1,1 0 0,-1 0 0,1-1-1,0 1 1,-1-1 0,1 0 0,0 0-1,0-1 1,0 1 0,0-1 0,0 0-1,0 0 1,0 0 0,0 0 0,4-2-1,2 0-7,1 0-1,0-1 1,-1 0-1,0-1 1,1 0-1,-2-1 1,1 0-1,0 0 0,11-10 1,-5 3-6,-1 0 0,-1 0 1,0-2-1,0 0 0,-2 0 0,1-2 1,-2 1-1,11-20 0,-22 34-4,0 1-1,0-1 1,0 1-1,0-1 1,0 1 0,1 0-1,-1-1 1,0 1-1,0-1 1,1 1-1,-1-1 1,0 1 0,0 0-1,1-1 1,-1 1-1,0-1 1,1 1-1,-1 0 1,0-1 0,1 1-1,-1 0 1,1 0-1,-1-1 1,1 1-1,-1 0 1,0 0-1,1 0 1,-1 0 0,1-1-1,0 1 1,5 13-73,1 2 54,-5-12 16,0 0 1,0 0-1,0 0 1,1-1-1,-1 1 1,1-1-1,-1 0 1,1 0 0,0 0-1,0 0 1,0 0-1,0-1 1,0 1-1,1-1 1,-1 0 0,0 0-1,1 0 1,-1 0-1,1-1 1,-1 1-1,6-1 1,6 0 2,-1-1 0,1-1 1,-1-1-1,16-4 0,-16 3-62,1 1 0,19-1 0,-33 4 56,0 0 0,0 0 0,0 0 0,0 0 0,0 0 0,0 0 0,0 0 0,0 0 0,0 1 0,0-1 0,0 1-1,0-1 1,0 0 0,0 1 0,0-1 0,0 1 0,-1 0 0,1-1 0,0 1 0,0 0 0,-1-1 0,2 3-1,-1-1-21,0 0 0,0 0 0,0 0-1,-1 0 1,1 0 0,-1 0 0,1 0-1,-1 0 1,0 0 0,0 4 0,0 6-162,-1 1 0,-1-1 1,-4 15-1,3-15 28,-2 11-8,7-8-24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16436,'-8'22'450,"0"0"0,2 1 0,0 0 1,2 1-1,0-1 0,0 39 0,5-25-312,1 1-1,2-1 1,12 54 0,-14-83-178,-1-6 18,0 1 1,0 0-1,0 0 0,0 0 1,-1-1-1,1 1 0,-1 0 1,0 0-1,0 0 0,0 0 1,0 0-1,-1 4 0,0-46 17,18-163 25,-17 202-17,0-1-1,0 1 1,0 0-1,0 0 1,0 0 0,0 0-1,0-1 1,0 1 0,0 0-1,0 0 1,0 0 0,0 0-1,0 0 1,0-1 0,0 1-1,0 0 1,0 0 0,0 0-1,1 0 1,-1-1-1,0 1 1,0 0 0,0 0-1,0 0 1,0 0 0,0 0-1,0 0 1,1-1 0,-1 1-1,0 0 1,0 0 0,0 0-1,0 0 1,0 0 0,1 0-1,-1 0 1,0 0-1,0 0 1,0 0 0,0 0-1,1 0 1,-1 0 0,0 0-1,0 0 1,0 0 0,0 0-1,0 0 1,1 0 0,-1 0-1,0 0 1,0 0 0,0 0-1,0 0 1,1 0-1,-1 0 1,0 0 0,0 0-1,0 0 1,0 1 0,0-1-1,1 0 1,-1 0 0,0 0-1,0 0 1,0 0 0,0 1-1,14 12-149,-5-3-28,5 0 218,0 0 1,1-1 0,0-1 0,1 0-1,0-1 1,0-1 0,1 0-1,-1-1 1,25 4 0,21-1-131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 14315,'-8'-2'181,"1"0"0,-1 0 0,1 1 0,-1 0 0,0 0 0,0 1 0,1 0 0,-1 0 1,0 1-1,0 0 0,1 0 0,-1 1 0,1 0 0,-1 0 0,1 1 0,0 0 0,0 0 0,0 1 0,0-1 0,1 2 0,-1-1 0,1 1 0,0 0 0,-9 9 0,13-12-147,1 0 0,-1 0-1,1 0 1,-1 0-1,1 0 1,0 0 0,0 0-1,-1 1 1,2-1-1,-1 0 1,0 1 0,0-1-1,1 1 1,-1-1-1,1 0 1,0 1 0,0-1-1,0 1 1,0-1-1,0 1 1,0-1 0,1 1-1,-1-1 1,1 1-1,0-1 1,0 0 0,0 1-1,0-1 1,0 0-1,0 0 1,0 0 0,1 0-1,-1 0 1,4 3-1,0 0-15,0-1-1,0 0 1,0 0-1,0 0 1,1-1-1,0 0 1,0 0-1,0 0 0,0-1 1,0 0-1,0 0 1,9 1-1,-6-2-79,0 1 0,0-2 0,0 1 0,0-1 0,0-1 0,12-2-1,-18 3 17,0-1-1,-1 1 1,1-1-1,0 0 0,0 0 1,-1 0-1,1-1 1,-1 1-1,1-1 0,-1 1 1,1-1-1,-1 0 0,0 0 1,0 0-1,0 0 1,0 0-1,0-1 0,-1 1 1,1 0-1,-1-1 1,1 0-1,-1 1 0,2-5 1,1-25-214,-2 0-79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 14091,'-16'57'1755,"-10"72"0,22-101-1426,2 1-1,0-1 1,2 1 0,5 44-1,-4-69-302,5 28 118,-5-31-134,-1 1 0,0-1 0,1 1-1,0-1 1,-1 0 0,1 1 0,0-1 0,0 0-1,0 1 1,-1-1 0,1 0 0,1 0 0,-1 0 0,0 0-1,0 0 1,0 0 0,2 1 0,-3-2-5,1 0 1,-1 0-1,1 0 0,-1 0 1,0 0-1,1 0 1,-1 1-1,1-1 0,-1 0 1,1 0-1,-1 0 1,1-1-1,-1 1 0,1 0 1,-1 0-1,0 0 1,1 0-1,-1 0 0,1 0 1,-1-1-1,1 1 1,-1 0-1,0 0 0,1-1 1,-1 1-1,0 0 1,1-1-1,-1 1 0,1-1 1,7-17 106,-1-21 34,-7 38-142,3-23 29,-2 0 1,0-1-1,-2 1 0,-1 0 1,-5-28-1,9 57-44,0-1 0,1 1 0,0-1 0,0 1-1,0-1 1,0 0 0,0 0 0,1-1 0,0 1 0,-1-1 0,7 5 0,-3-3 17,0 0 0,0 0 0,1-1 0,0 0 0,-1 0 1,1 0-1,16 4 0,-11-7 36,-1 1 0,1-1 0,0-1 0,0 0 0,0-1 1,-1 0-1,1-1 0,0-1 0,-1 0 0,0-1 0,1 0 0,-1 0 0,-1-1 0,1-1 0,-1 0 0,14-11 0,-14 10 11,0-1 0,0-1 0,-1 0 0,-1-1 0,1 0 0,-1 0 0,-1-1 0,0 0 0,-1 0 0,0-1 0,-1 0 0,0 0 0,0 0 0,-2-1 0,6-19 0,-9 26-45,-1 1 0,1 0-1,-1 0 1,0 0 0,0 0 0,-1 0 0,0 0-1,1 0 1,-4-8 0,4 12-11,0 0 1,-1 0-1,1 0 1,-1 1-1,1-1 1,-1 0-1,1 0 1,-1 0-1,0 0 1,1 0-1,-1 1 0,0-1 1,0 0-1,0 1 1,0-1-1,1 0 1,-1 1-1,0-1 1,0 1-1,-2-1 1,2 1-3,-1 0 0,0 0 0,1 0 1,-1 0-1,0 0 0,1 1 1,-1-1-1,1 1 0,-1-1 1,0 1-1,1-1 0,-1 1 0,1 0 1,0 0-1,-1 0 0,1 0 1,-3 2-1,-2 3-5,-1 0 0,2 1 0,-1 0 0,0 0 1,1 0-1,1 0 0,-1 1 0,1 0 0,0 0 0,-5 17 0,4-8-6,1-1 0,0 2 0,1-1 0,-1 29 0,4-36 16,0-1 0,1 1 1,0-1-1,0 0 0,1 0 1,0 0-1,1 0 1,0 0-1,1 0 0,-1 0 1,2-1-1,-1 0 1,9 12-1,-9-15 0,1 0 0,-1 0 1,1 0-1,0-1 0,0 0 1,0 0-1,1 0 0,0-1 0,-1 1 1,1-1-1,0-1 0,0 1 0,1-1 1,-1 0-1,0-1 0,1 1 0,-1-1 1,1 0-1,12-1 0,-9 0 6,-1-1 0,1-1 0,0 1 0,-1-2 1,0 1-1,1-1 0,-1-1 0,0 0 0,0 0 0,-1 0 0,16-12 0,-19 12-2,1 0 0,-1 0 1,0-1-1,0 0 0,-1 0 0,1 0 1,-1-1-1,0 1 0,-1-1 1,1 0-1,-1 0 0,0 0 0,-1-1 1,0 1-1,0-1 0,0 0 0,1-10 1,-2 15-4,-1 0 0,0 1-1,1-1 1,-1 0 0,0 1 0,0-1 0,0 0 0,-1 0 0,1 1 0,0-1 0,-1 0 0,1 1 0,-1-1 0,1 0 0,-1 1 0,0-1 0,1 1 0,-1-1 0,0 1 0,0-1 0,0 1 0,0 0-1,-1-1 1,1 1 0,0 0 0,0 0 0,-1 0 0,1 0 0,-1 0 0,1 0 0,-1 0 0,1 1 0,-1-1 0,-2 0 0,1 1 0,1-1-1,-1 2 1,0-1 0,0 0-1,1 0 1,-1 1 0,0-1-1,1 1 1,-1 0 0,0 0-1,1 0 1,-1 0 0,1 1-1,-1-1 1,1 1 0,0-1-1,0 1 1,0 0 0,0 0-1,0 0 1,-2 2 0,-1 3-18,-1 0 1,2 0-1,-1 0 1,1 1 0,0-1-1,1 1 1,0 0-1,0 1 1,1-1-1,0 0 1,0 1 0,1-1-1,0 1 1,0-1-1,2 12 1,-1-15-29,0 1 0,1 0 0,0-1 0,0 1 1,0-1-1,1 1 0,0-1 0,0 0 0,0 1 0,1-1 1,0 0-1,0-1 0,0 1 0,0 0 0,1-1 0,0 0 1,0 0-1,0 0 0,0 0 0,1 0 0,-1-1 0,1 0 1,9 5-1,19 0-193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170 180 12363,'6'-4'281,"16"-12"849,29-27 0,-46 38-814,1 0 0,-1-1 1,0 0-1,-1 0 1,1 0-1,-1-1 0,-1 0 1,1 1-1,-1-1 1,2-8-1,-4 13-231,0 1 0,-1-1 0,0 1 0,1-1 0,-1 1 0,0-1-1,0 1 1,0-1 0,0 1 0,0-1 0,0 1 0,0-1 0,0 1 0,-1-1 0,1 1 0,-1-1 0,1 1 0,-1 0 0,1-1 0,-2-1 0,1 2-29,0 1 1,0-1-1,0 0 1,0 0-1,0 1 1,0-1-1,0 1 1,-1-1-1,1 1 1,0-1-1,0 1 1,-1 0-1,1-1 1,0 1-1,0 0 1,-1 0-1,1 0 1,-2 0-1,-4 1 36,0 0-1,0 1 0,1-1 0,-1 1 1,1 1-1,-1-1 0,-8 5 0,-5 5-53,1 1 0,0 0 0,1 2-1,0 0 1,-21 23 0,31-29-46,0 0-1,0 1 1,1 0-1,1 0 1,0 0 0,0 1-1,1 0 1,0 0-1,0 0 1,2 1 0,-1 0-1,-1 12 1,5-21-23,-1 1 0,1-1 0,0 1 0,0 0 1,1-1-1,-1 1 0,1-1 0,-1 1 0,1-1 0,0 1 0,1-1 1,-1 1-1,0-1 0,1 0 0,0 0 0,0 0 0,0 0 1,0 0-1,0 0 0,1 0 0,-1-1 0,1 1 0,0-1 1,0 0-1,0 0 0,0 0 0,0 0 0,0 0 0,0-1 0,0 1 1,7 1-1,2 0-22,0-1 0,-1 0 0,1-1 0,0 0 1,0-1-1,-1 0 0,18-3 0,34-11-206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15499,'-54'35'1936,"-24"18"-417,69-46-1355,1 0 1,0 1-1,0 0 1,1 0 0,0 0-1,-8 14 1,14-20-160,-1 0 0,1 1 0,-1-1 1,1 1-1,0-1 0,0 1 1,0-1-1,1 1 0,-1 0 0,0-1 1,1 1-1,0 0 0,0 0 0,-1-1 1,2 1-1,-1 0 0,0 0 0,1 0 1,-1-1-1,1 1 0,0 0 1,-1-1-1,1 1 0,1-1 0,-1 1 1,0-1-1,1 1 0,-1-1 0,1 0 1,0 0-1,-1 0 0,1 0 0,0 0 1,1 0-1,-1 0 0,0-1 1,4 3-1,2 1-26,-1-1 1,1-1-1,0 0 1,0 0-1,0 0 0,0-1 1,1 0-1,-1 0 1,0-1-1,1-1 1,9 1-1,-8-2 48,-1 0 0,1-1 0,-1 0 0,0 0 0,1-1 0,-1 0 1,0 0-1,-1-1 0,1-1 0,-1 0 0,0 0 0,0 0 0,14-13 0,-19 15 5,1 0 0,-1 0 0,0-1 0,0 1-1,0-1 1,-1 0 0,0 0 0,1 0 0,-1 0 0,-1-1 0,1 1-1,0 0 1,-1-1 0,0 1 0,0-1 0,-1 1 0,1-1 0,-1 0 0,0 1-1,0-1 1,0 1 0,-1-1 0,0 0 0,0 1 0,0-1 0,0 1-1,-1 0 1,1-1 0,-1 1 0,-4-7 0,3 7-161,0-1 1,0 1 0,0 0-1,-1 0 1,0 0-1,1 1 1,-1-1-1,-1 1 1,1 0-1,0 0 1,-1 0 0,1 1-1,-1-1 1,0 1-1,-8-2 1,13 4 115,-1-1 0,1 1 1,0 0-1,0 0 0,0 0 1,0 0-1,-1 0 0,1 0 0,0 0 1,0 0-1,0 0 0,0 0 1,-1 0-1,1 0 0,0 0 0,0 0 1,0 0-1,0 0 0,-1 0 1,1 1-1,0-1 0,0 0 1,0 0-1,0 0 0,0 0 0,-1 0 1,1 0-1,0 0 0,0 0 1,0 1-1,0-1 0,0 0 0,0 0 1,0 0-1,0 0 0,-1 0 1,1 1-1,0-1 0,0 0 1,5 7-398,15 5-207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27 13443,'0'0'44,"1"-1"1,-1 1 0,0-1-1,1 1 1,-1-1-1,0 0 1,1 1-1,-1-1 1,0 1-1,0-1 1,1 0 0,-1 1-1,0-1 1,0 0-1,0 1 1,0-1-1,0 0 1,0 1-1,0-1 1,0 1 0,0-1-1,0 0 1,-1 1-1,1-1 1,0 0-1,0 1 1,-1-1-1,1 1 1,0-1 0,-1 0-1,1 1 1,0-1-1,-1 1 1,1-1-1,-1 1 1,1 0-1,-1-1 1,1 1 0,-1-1-1,1 1 1,-1 0-1,1-1 1,-1 1-1,0 0 1,1 0 0,-1-1-1,1 1 1,-1 0-1,0 0 1,1 0-1,-1 0 1,-1 0-1,-3-1 149,0 1-1,1 0 1,-1 0-1,0 0 1,0 1-1,-6 1 1,-1 1 89,1 1 1,0 0 0,0 1 0,0 0-1,0 1 1,-17 13 0,24-17-251,0 1-1,0 0 1,1 0-1,-1 0 1,1 0 0,0 0-1,0 1 1,0 0-1,1 0 1,-1-1 0,1 1-1,0 1 1,0-1 0,0 0-1,0 0 1,1 1-1,0-1 1,0 1 0,0 0-1,0 5 1,2-7-67,-1 0 0,1 0-1,0 0 1,0 0 0,0 0 0,1 0 0,-1 0-1,1-1 1,-1 1 0,1-1 0,0 1 0,0-1-1,0 0 1,1 0 0,-1 0 0,0 0 0,1 0-1,-1 0 1,1 0 0,0-1 0,-1 0 0,7 3-1,6 2-350,1 0 0,31 6 0,-36-9 244,35 7-435,-23-6 248,-1 1 0,1 1 0,-1 1 0,35 17 0,-56-24 334,-1 0 0,1 0 0,-1 1-1,1-1 1,0 0 0,-1 1-1,1-1 1,-1 0 0,1 1 0,-1-1-1,1 1 1,-1-1 0,1 1 0,-1-1-1,1 1 1,-1-1 0,0 1 0,1-1-1,-1 1 1,0 0 0,1-1 0,-1 1-1,0 0 1,0 1 0,0-2 8,0 1 0,-1-1 0,1 1 1,-1-1-1,1 1 0,0-1 0,-1 1 1,1-1-1,-1 1 0,0-1 0,1 1 0,-1-1 1,1 0-1,-1 1 0,0-1 0,1 0 1,-1 0-1,0 1 0,0-1 0,-39 7 448,4-3-37,-41-2-1,68-2-187,-1-1-1,0 0 0,1 0 1,-1-1-1,1-1 1,-1 1-1,1-1 0,0-1 1,-13-6-1,21 9-205,0 1-1,0-1 1,-1 0-1,1 0 0,0 0 1,0 0-1,0 0 1,0 0-1,1 0 1,-1 0-1,-1-2 1,-1-16 320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16315,'-5'7'1281,"0"14"-937,1 10-128,3 12 472,1 7-152,0 10-232,3 2-72,4 1-32,0-5-40,4-7-56,-1-10-104,-1-12-408,-2-6-248,-5-12 560,-1-5-88,-2-3-112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1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17916,'-3'-2'1528,"3"4"-1024,7 3-184,7 10 481,5 2-201,7 4-96,2 4-64,2-2-200,0-2-96,-1-2-136,-2-2-136,-8-5-496,-2-4-264,-8-9 704,-2-5-113,-4-7-143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16764,'-4'-7'1456,"8"-3"-1088,9 3-160,7-3 568,4 1-304,9 1-672,6-1-368,5-2 440,1-1-120,-1 1-88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9 15147,'-3'-1'92,"0"0"-1,1-1 0,-1 1 1,0 0-1,0 0 0,0 1 1,-1-1-1,1 1 1,0-1-1,0 1 0,0 0 1,0 0-1,0 0 1,0 1-1,0-1 0,-1 1 1,1 0-1,0 0 0,0 0 1,1 0-1,-1 0 1,0 1-1,0-1 0,1 1 1,-1 0-1,0-1 0,1 1 1,-4 5-1,-3 1 1,1 0 0,0 1 0,0 0-1,1 1 1,1-1 0,-9 16 0,2 3-30,1 1 0,1 1-1,2 0 1,0 0 0,-5 47 0,7-17 73,1 115-1,11-114 2,6-109 620,-4 2-697,-3 0-1,-2-77 0,-3 111-96,1 15 13,6 22 25,-1-16 1,0 0 0,0 0-1,1-1 1,0 0 0,1 0-1,-1 0 1,2-1 0,-1 0-1,1 0 1,0-1 0,0 0-1,1-1 1,0 1 0,0-2-1,0 1 1,12 3 0,-12-4 20,0-2 0,0 1 0,1-1-1,-1 0 1,0-1 0,1 0 0,-1 0 0,1-1 0,-1 0 0,1-1 0,-1 0 0,0-1 0,1 1 0,-1-2 0,0 1 0,0-2-1,16-7 1,-21 8 17,1 0-1,0-1 1,-1 0-1,0 0 1,0 0-1,0-1 1,0 1 0,-1-1-1,1 0 1,-1 0-1,-1 0 1,4-8-1,-4 8-6,0 1 0,0-1 0,-1 1 0,0-1 0,0 0 0,0 0 0,-1 1 0,0-1 0,1 0 0,-2 0 0,1 0 0,0 1 1,-1-1-1,0 0 0,-3-7 0,4 13-32,0-1 1,0 0 0,0 0 0,0 0 0,0 0 0,0 0-1,0 1 1,0-1 0,-1 0 0,1 0 0,0 0 0,0 0-1,0 0 1,0 0 0,0 0 0,0 0 0,-1 0 0,1 0-1,0 0 1,0 1 0,0-1 0,0 0 0,-1 0 0,1 0-1,0 0 1,0 0 0,0 0 0,0 0 0,0 0 0,-1 0-1,1 0 1,0-1 0,0 1 0,0 0 0,0 0 0,-1 0-1,1 0 1,0 0 0,0 0 0,0 0 0,0 0 0,0 0-1,0 0 1,-1-1 0,1 1 0,0 0 0,0 0 0,0 0-1,0 0 1,0 0 0,0 0 0,0-1 0,0 1-1,-2 15-9,3-13 7,-1 0 0,0 0 0,1 0 1,-1 0-1,1 0 0,0-1 0,0 1 1,-1 0-1,1 0 0,0 0 1,1-1-1,-1 1 0,0-1 0,0 1 1,1-1-1,-1 1 0,1-1 0,-1 0 1,1 0-1,2 2 0,-1-2 3,0 0 0,0 0 1,1 0-1,-1 0 0,0 0 0,1-1 0,-1 1 0,1-1 0,-1 0 0,7-1 0,1 0 4,0-2 0,0 1-1,0-1 1,-1-1 0,1 0-1,12-6 1,-1-4 0,-19 11-9,1 0 0,-1 0 0,1 1-1,0 0 1,0 0 0,0 0 0,1 0-1,-1 0 1,0 1 0,9-2 0,-12 4-2,0-1 0,0 1 0,0 0 1,0 0-1,-1-1 0,1 1 0,0 0 1,0 0-1,-1 0 0,1 0 1,0 0-1,-1 0 0,1 0 0,-1 0 1,0 0-1,1 0 0,-1 0 0,0 1 1,0-1-1,1 0 0,-1 0 1,0 0-1,0 0 0,0 0 0,-1 2 1,2 1-7,0 3-11,0 0-1,0-1 1,1 1 0,0 0 0,0-1 0,1 1 0,0-1 0,0 0 0,0 0 0,1 0 0,0 0 0,0-1 0,9 10 0,-9-12 64,1 1-1,-1-1 0,0-1 0,1 1 1,0-1-1,-1 1 0,1-1 0,0-1 1,0 1-1,1-1 0,-1 0 0,0 0 0,0 0 1,1-1-1,-1 1 0,0-1 0,0-1 1,10-1-1,-6 1 11,-1-1-1,0-1 1,1 1 0,-1-2-1,0 1 1,0-1 0,7-5-1,24-14 121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15619,'0'-1'1233,"-11"1"-985,-5 1-120,-5 8 504,-1 4-224,-2 5-264,-1 4-80,4 2-32,4 1 0,9-1 0,6-3 0,10-6 24,6-4-112,9-8-408,6-1 1840,7-11-1320,0-3 72,2-13 56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15219,'-1'0'106,"-1"1"0,1 0 0,-1 0-1,0-1 1,1 1 0,-1 0 0,1 0 0,0 0-1,-1 0 1,1 1 0,0-1 0,-1 0 0,1 1 0,0-1-1,0 0 1,0 1 0,0-1 0,0 3 0,-13 31 685,7-12-561,2-1 1,1 1-1,1 0 0,-1 33 0,10 94-202,0-110-252,-5-40 202,0-1 0,0 0 0,-1 1 0,1-1 0,0 0 0,-1 0 0,1 0 0,0 0 0,-1 0 0,0 0 0,1 0-1,-1 0 1,1 0 0,-1-1 0,6-24 241,-2 0-1,0 0 1,-2 0-1,-1-30 1,2 54 347,4 7-345,8 9-167,-14-12-6,6 4-47,0 0 0,1-1 1,0 0-1,-1 0 0,1 0 0,1-1 0,-1 0 1,1-1-1,-1 0 0,1 0 0,0-1 1,0 0-1,0-1 0,16 1 0,-17-1 9,-1-2-1,0 1 0,0-1 1,0 0-1,0 0 1,0-1-1,0 0 1,0 0-1,-1-1 0,1 1 1,-1-2-1,0 1 1,1-1-1,-2 0 1,1 0-1,0 0 0,-1-1 1,0 0-1,7-8 1,-15 19-3,1 0 0,-1 0 0,1 0 0,0 0 0,0 0 1,1 0-1,0 1 0,-1 7 0,1 1 7,0-1 0,1 1 0,1 19 0,0-30-8,1 1 1,-1-1-1,0 1 0,1-1 1,0 1-1,0-1 0,0 0 1,1 0-1,0 0 0,-1 0 1,1-1-1,1 1 1,5 5-1,-8-8-44,0 0 1,1 0-1,-1 0 1,1 0-1,0 0 1,-1 0-1,1 0 1,0 0-1,-1-1 1,1 1-1,0-1 0,0 1 1,0-1-1,-1 0 1,1 0-1,0 1 1,0-1-1,0-1 1,0 1-1,0 0 1,-1 0-1,1-1 0,0 1 1,0-1-1,0 1 1,-1-1-1,1 0 1,0 0-1,-1 0 1,1 0-1,-1 0 1,1 0-1,-1 0 1,1 0-1,-1-1 0,0 1 1,0 0-1,2-3 1,2-4-32,0 0-1,-1 0 1,1 0-1,-2-1 1,1 0 0,-1 1-1,2-13 1,7-34-311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17076,'-8'2'1608,"1"6"-1280,0 0 808,-2 4 169,7-4-953,7 1 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76 15563,'0'-3'201,"-1"0"0,0 1-1,1-1 1,-1 0 0,0 1 0,-1-1-1,1 1 1,0-1 0,-1 1 0,1 0-1,-1 0 1,0-1 0,1 1-1,-1 0 1,0 1 0,0-1 0,-1 0-1,1 1 1,0-1 0,-4-1-1,-1-1 50,0 0-1,0 0 1,-1 1-1,0 0 1,-11-3-1,12 5-207,-1-1 0,0 2 0,0-1 0,1 1 0,-1 0-1,0 1 1,0 0 0,1 0 0,-1 1 0,1 0 0,-1 0 0,1 1 0,-1 0-1,-8 5 1,10-5-50,0 0-1,1 1 0,-1 0 1,1 0-1,0 1 1,0 0-1,0-1 0,1 2 1,-1-1-1,1 0 0,1 1 1,-1 0-1,1 0 1,0 0-1,0 0 0,-3 12 1,5-16 4,0 1 0,1 0-1,-1-1 1,1 1 0,-1 0 0,1-1 0,0 1 0,0 0 0,0-1 0,0 1 0,1 0 0,-1-1 0,1 1 0,0 0 0,-1-1 0,1 1-1,0-1 1,1 1 0,-1-1 0,0 0 0,1 1 0,-1-1 0,1 0 0,0 0 0,0 0 0,0 0 0,0 0 0,0-1 0,0 1 0,0-1-1,0 1 1,1-1 0,-1 0 0,1 1 0,2-1 0,4 2-23,0 0 0,1-1-1,-1 0 1,1-1 0,-1 0-1,1 0 1,0-1 0,16-2 0,-4-2 68,1 0 1,-1-2 0,0 0 0,-1-2 0,1 0-1,-1-1 1,-1-1 0,25-17 0,-45 28 2,1 0-1,-1-1 1,1 1 0,-1 0 0,0-1 0,1 1 0,-1 0 0,0-1 0,0 1-1,1 0 1,-1 0 0,0-1 0,0 1 0,0 0 0,0 0 0,0 1 0,1 4 55,0-3-106,1 0 0,0 0-1,1 0 1,-1 0 0,0 0-1,1-1 1,-1 1 0,1-1-1,0 0 1,0 1 0,0-1-1,0 0 1,0-1 0,0 1-1,1-1 1,-1 1 0,0-1 0,1 0-1,-1 0 1,1 0 0,4-1-1,10 3-227,1-1-1,30 0 0,-46-2 215,29-3-277,10 0-301,-42 3 597,0 0-1,1 1 1,-1-1-1,0 0 0,0 0 1,1 0-1,-1 0 1,0 0-1,0 0 0,0 0 1,1 0-1,-1 1 0,0-1 1,0 0-1,0 0 1,0 0-1,1 0 0,-1 1 1,0-1-1,0 0 1,0 0-1,0 0 0,0 1 1,0-1-1,0 0 1,0 0-1,1 1 0,-1-1 1,0 0-1,0 0 0,0 0 1,0 1-1,0-1 1,0 0-1,0 0 0,-1 1 1,-1 12-312,0 1-54,2-14 364,0 0 0,0 0 0,0 1 0,0-1 0,0 0 1,0 0-1,0 0 0,0 1 0,0-1 0,0 0 0,0 0 0,0 0 0,0 1 0,0-1 0,0 0 0,1 0 0,-1 0 0,0 0 1,0 1-1,0-1 0,0 0 0,0 0 0,1 0 0,-1 0 0,0 0 0,0 0 0,0 1 0,0-1 0,1 0 0,-1 0 0,0 0 1,0 0-1,0 0 0,1 0 0,-1 0 0,0 0 0,0 0 0,0 0 0,1 0 0,-1 0 0,0 0 0,0 0 0,0 0 0,1 0 1,-1 0-1,12-7-170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168 233 9810,'19'-13'1611,"16"-10"2725,-35 23-4311,0 0 1,0-1 0,0 1 0,0 0-1,0 0 1,0 0 0,1 0-1,-1 0 1,0 0 0,0 0 0,0 0-1,0 0 1,0 0 0,0-1-1,0 1 1,0 0 0,0 0-1,0 0 1,0 0 0,0 0 0,0 0-1,0 0 1,0 0 0,0-1-1,0 1 1,0 0 0,0 0 0,0 0-1,0 0 1,0 0 0,0 0-1,0 0 1,0-1 0,0 1 0,0 0-1,0 0 1,0 0 0,0 0-1,0 0 1,0 0 0,0 0 0,0 0-1,0-1 1,0 1 0,-1 0-1,1 0 1,0 0 0,0 0 0,0 0-1,0 0 1,0 0 0,0 0-1,-10-2 653,-11 4 2,7 4-463,1 1-1,0 0 1,0 0-1,1 2 1,0-1 0,0 1-1,1 1 1,-13 13-1,17-15-197,1-1 0,-1 1 0,1 0 0,0 1 0,1-1 0,0 1 1,1 0-1,0 1 0,0-1 0,1 1 0,0-1 0,-3 19 0,5-25-22,1 0 0,0 0 0,0-1 0,0 1 0,0 0 0,1 0 0,-1-1 0,1 1 0,0 0 0,-1-1 0,1 1 0,0-1 0,1 1 0,-1-1 0,0 1 0,1-1 0,-1 0 0,1 1 0,3 2 0,-2-3-2,0 1 1,0-1-1,1 0 1,-1 0 0,1 0-1,-1-1 1,1 1 0,0-1-1,0 0 1,0 0 0,0 0-1,4 0 1,4 0-3,1-1 0,-1 0 1,0-1-1,1 0 0,-1-1 1,0 0-1,21-8 0,-19 5 16,0-1 0,0-1 1,-1 0-1,1-1 0,-2 0 0,20-17 0,-27 20 8,0 1 1,0-1-1,-1 0 0,1 0 0,-1 0 0,-1 0 1,1-1-1,-1 1 0,0-1 0,0 0 0,0 0 0,-1 0 1,0-1-1,0 1 0,-1 0 0,1-1 0,-1-12 0,-1 17-10,0 1 0,0-1 0,0 0 0,0 0 0,-1 1 0,1-1 0,-1 0 0,1 1 0,-1-1 0,1 0 0,-1 1-1,0-1 1,0 1 0,0-1 0,0 1 0,0 0 0,0-1 0,-1 1 0,1 0 0,0 0 0,-1 0 0,1 0 0,0 0-1,-1 0 1,1 0 0,-1 0 0,0 0 0,1 1 0,-1-1 0,0 1 0,1-1 0,-1 1 0,0 0 0,0 0 0,-2-1 0,1 1-6,1 0 1,0 1 0,0-1 0,0 0-1,-1 1 1,1-1 0,0 1 0,0 0-1,0-1 1,0 1 0,0 0 0,0 0 0,0 1-1,0-1 1,1 0 0,-1 1 0,0-1-1,1 1 1,-1-1 0,1 1 0,-1 0 0,1-1-1,0 1 1,0 0 0,0 0 0,0 0-1,-2 4 1,3-6-4,0 1 0,0 0-1,-1 0 1,1 0 0,0 0-1,0 0 1,0 0 0,0 0-1,0 0 1,0 0 0,0 0-1,0 0 1,0 0 0,1 0-1,-1 0 1,0 0 0,1 0-1,-1-1 1,1 1 0,-1 0-1,1 0 1,-1 0 0,1 0-1,-1-1 1,2 2 0,-1-1-6,1 0 0,0 0 0,0 0 0,0 0 0,0 0 0,0 0 0,0 0 0,0 0 0,0-1 0,4 1 0,4 0-75,-1 0 0,0-1 0,1 0-1,12-2 1,-3-2-214,0-1 1,0-1-1,0 0 1,-1-1-1,0-1 1,0-1-1,-1-1 0,0 0 1,20-17-1,-2-1-642,-1-2-1,59-67 1,-39 25 1591,-55 74 351,-5 7-353,0 0-1,-9 20 1,5-4-553,2 2 1,2 0-1,0-1 1,1 2-1,2-1 1,0 42-1,19 171-53,0-18-86,-16-214 35,1-2 5,-1-1-1,0 1 1,-1-1-1,1 1 0,-1-1 1,0 1-1,0-1 1,0 1-1,-1-1 1,-2 6-1,3-11 7,1 0 0,0 1 1,0-1-1,-1 0 0,1 1 0,0-1 1,-1 0-1,1 0 0,0 1 0,-1-1 0,1 0 1,-1 0-1,1 0 0,0 0 0,-1 1 0,1-1 1,-1 0-1,1 0 0,0 0 0,-1 0 0,1 0 1,-1 0-1,1 0 0,-1 0 0,1 0 0,-1 0 1,1 0-1,0 0 0,-1-1 0,1 1 0,-1 0 1,1 0-1,0 0 0,-1 0 0,1-1 0,0 1 1,-1 0-1,1 0 0,0-1 0,-1 1 0,1 0 1,0-1-1,-1 1 0,1 0 0,0-1 0,-1 0 1,-11-16 173,2-2 53,1 0 0,1 0 0,-11-39 0,15 44-129,2 1 0,-1-1 0,2 0 0,-1 0 0,2 0 0,2-26 0,-2 37-103,1-1 1,0 1-1,0-1 1,0 1 0,0-1-1,0 1 1,1 0-1,-1 0 1,1-1-1,0 1 1,0 0-1,0 1 1,0-1-1,1 0 1,-1 1-1,1-1 1,-1 1 0,1 0-1,0-1 1,0 1-1,0 1 1,0-1-1,4-1 1,5-1-47,-1 1 0,0 0 0,1 1 0,0 0 0,20 0-1,8 0-36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28 15867,'-4'-3'121,"0"0"-1,-1 0 1,1 0 0,0 1-1,-1 0 1,0 0-1,0 0 1,0 0-1,0 1 1,0 0-1,0 0 1,0 0-1,-9 0 1,6 1-16,0 1-1,0 0 1,0 0 0,1 1-1,-1 0 1,1 0 0,-1 1-1,-9 5 1,4-2-54,1 1 1,0 1-1,1 0 1,-1 1-1,2 0 0,-1 1 1,1 0-1,1 0 0,-15 22 1,21-29-51,1 1 0,0 0 0,0 0 0,0 0 0,0 0 1,0 0-1,1 1 0,0-1 0,0 0 0,0 1 0,1-1 0,-1 1 1,1-1-1,1 8 0,-1-10 0,1 1 1,0-1 0,0 0-1,0 0 1,0 0-1,0 0 1,0 0-1,0 0 1,1 0-1,-1 0 1,1-1 0,-1 1-1,1 0 1,0-1-1,-1 1 1,1-1-1,0 0 1,0 0-1,0 0 1,0 0 0,0 0-1,1 0 1,-1 0-1,0 0 1,0-1-1,1 0 1,-1 1-1,0-1 1,0 0 0,4 0-1,3 0 18,0 0 0,0 0 0,0-1 0,0 0 1,0-1-1,0 0 0,0-1 0,0 0 0,-1 0 0,1-1 0,-1 1 0,0-2 0,0 1 0,11-10 0,-2 0 229,0-1 0,-1 0-1,0-1 1,23-32-1,-39 48-241,0 0-1,0 0 0,0 0 0,0 0 0,0 0 0,1 0 1,-1 0-1,0 0 0,0 0 0,0 0 0,0 0 1,0 0-1,0 0 0,1 0 0,-1 0 0,0 0 0,0 0 1,0 0-1,0 0 0,0 0 0,0 0 0,0 0 0,1 0 1,-1 0-1,0 0 0,0 0 0,0 0 0,0 0 1,0 1-1,0-1 0,0 0 0,0 0 0,0 0 0,1 0 1,-1 0-1,0 0 0,0 0 0,0 0 0,0 1 0,0-1 1,0 0-1,0 0 0,0 0 0,0 0 0,0 0 0,0 0 1,0 0-1,0 1 0,0-1 0,0 0 0,0 0 1,0 0-1,0 0 0,0 0 0,0 0 0,0 1 0,0-1 1,0 0-1,2 13 28,-1-9-14,0 2-24,0-1 0,1 0 0,-1 0 0,1 0 0,0 0 0,1 0 0,-1 0 1,1-1-1,0 1 0,0-1 0,0 0 0,1 0 0,0 0 0,0 0 0,0-1 0,0 1 0,0-1 1,1 0-1,-1 0 0,1-1 0,0 1 0,-1-1 0,1 0 0,1 0 0,-1-1 0,10 2 0,-9-2 30,1 0 0,0-1-1,-1 0 1,1 0 0,0-1-1,-1 0 1,1 0-1,-1 0 1,1-1 0,-1 0-1,0 0 1,1-1 0,-1 0-1,0 0 1,-1 0-1,1-1 1,0 1 0,-1-2-1,0 1 1,0 0 0,6-8-1,-6 6 23,-1 1 0,1-1 0,-1 0 0,0-1 0,-1 1 0,1-1 1,-1 0-1,-1 0 0,1 0 0,1-9 0,-4 7-81,-5 13-68,-3 15-52,7-16 136,0 1 0,0-1 0,1 0 0,0 1 0,0-1 1,0 1-1,0-1 0,0 1 0,1-1 0,-1 0 0,1 1 0,0-1 0,0 0 0,0 0 0,1 1 0,-1-1 0,1 0 0,-1 0 0,1 0 0,4 4 0,-3-4 15,0 0 0,1-1 0,-1 0 0,1 0 0,-1 0-1,1 0 1,0 0 0,0-1 0,0 1 0,0-1 0,0 0 0,0-1-1,0 1 1,0-1 0,0 1 0,0-1 0,6-1 0,1 0 20,-1-1 1,0 0-1,1 0 0,-1-1 1,0-1-1,18-8 0,-21 9 5,-1-1-1,1 0 1,0 0-1,-1-1 1,0 1-1,0-1 1,0-1-1,0 1 0,8-13 1,-11 17-20,-1 7-22,-2 11-42,0-15 51,0 1 3,0 1 1,0 0-1,1-1 0,-1 1 0,1-1 0,0 1 0,0-1 1,0 0-1,0 1 0,0-1 0,1 0 0,0 1 1,0-1-1,-1 0 0,2 0 0,-1-1 0,0 1 0,0 0 1,4 2-1,-1-2 3,-1 0 0,1 0 1,0 0-1,0-1 0,1 0 0,-1 0 1,0 0-1,1-1 0,-1 1 1,1-1-1,6 0 0,5 0 4,0-1 0,1-1 0,-1 0-1,0-2 1,0 1 0,33-12 0,-36 9 16,14-6-6,-27 10-13,1 1 1,-1 0 0,0-1-1,0 1 1,0 0 0,0 0 0,1 0-1,-1 0 1,0 0 0,0 0 0,1 0-1,-1 0 1,0 0 0,0 0-1,0 1 1,2 0 0,-1 0-9,-1 1 0,0-1 0,0 0 0,0 1 0,0-1 0,0 1 0,-1 0 0,1-1 0,0 1 0,0 2 0,0-2 0,-1 0 0,1 0 0,0 0-1,0 0 1,0 0 0,0 0 0,0-1 0,0 1 0,2 2-1,-1-3 25,0 0 0,0 0-1,-1 0 1,1 0 0,0 0-1,0 0 1,0 0 0,0-1-1,0 1 1,1-1 0,-1 1-1,0-1 1,0 0 0,0 0-1,0 0 1,0 0 0,1 0-1,-1-1 1,0 1 0,0-1-1,0 1 1,0-1 0,0 0-1,0 0 1,0 0 0,0 0-1,-1 0 1,1 0 0,0 0-1,0-1 1,1-1 0,7-5 166,-1-1 1,-1 1 0,15-20-1,-22 27-167,8-10-72,1 0 0,0 1-1,0 0 1,1 1 0,1 0-1,-1 1 1,1 1 0,1-1-1,-1 2 1,28-11 0,-2 1-179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15915,'-1'0'80,"0"0"0,0 1 0,0-1 0,0 1 0,1 0 0,-1-1 0,0 1 0,0 0 0,0-1 0,1 1 0,-1 0 0,1 0 0,-1-1 0,0 1 0,1 0 0,-1 0 0,1 0 0,0 0 0,-1 0 0,1 1 0,-6 24 45,4-17 104,-4 17-20,1 0 0,0 0 0,2 1 0,2 0 0,1 29 0,0-53-207,0-1 0,1 1 0,-1 0 0,1-1 0,0 1 0,-1-1 0,1 0 0,0 1 0,1-1 0,-1 0 0,0 1 0,1-1 0,-1 0 0,1 0 0,0 0 0,-1 0 0,1-1 0,0 1 0,0 0 0,0-1 0,0 1 0,1-1 0,-1 0 0,0 0 0,1 0 0,-1 0 0,1 0 0,4 1 0,6 0-53,0-1 0,0 0 1,-1 0-1,24-3 1,2 0-43,-29 3 60,0-1-1,0 2 1,0-1 0,0 1 0,0 0 0,0 1-1,14 6 1,-20-8 32,-1 0-1,0 1 1,1-1 0,-1 0-1,0 0 1,0 1-1,0 0 1,0-1 0,-1 1-1,1 0 1,0 0-1,-1 0 1,1 0 0,-1 0-1,1 0 1,-1 0-1,0 0 1,0 1-1,0-1 1,0 0 0,-1 1-1,1-1 1,-1 1-1,1-1 1,-1 1 0,0-1-1,0 1 1,0-1-1,0 1 1,0-1-1,-1 1 1,0 4 0,-1-2 36,0-1 1,-1 0 0,1 1 0,-1-1 0,0 0 0,0 0-1,0 0 1,-1-1 0,1 1 0,-1-1 0,0 0 0,1 0-1,-2 0 1,1 0 0,0-1 0,-1 1 0,1-1 0,-1 0-1,-7 1 1,0 1 113,0-1 0,0 0 0,0-1 0,0 0 0,-1-1 0,-22 0 0,22-3-127,-1 1 1,0-2 0,1 0 0,0 0-1,-17-8 1,25 9-44,0 0-1,0 0 1,1 0 0,-1-1 0,1 0-1,-1 0 1,1 0 0,0 0-1,0-1 1,0 1 0,1-1 0,0 0-1,-1 0 1,1-1 0,0 1 0,-4-10-1,3-14-222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18596,'-1'10'292,"0"0"0,-1-1 0,0 1 1,-1 0-1,-7 16 0,-4 15 145,9-21-366,1 0 0,0 0 0,1 1 0,1-1 0,1 1 0,3 27 0,-2-45-70,1 0-1,0 0 1,-1-1 0,1 1-1,1-1 1,-1 1-1,0-1 1,1 1 0,-1-1-1,1 1 1,0-1-1,-1 0 1,1 0-1,4 3 1,-5-4-1,0-1 0,-1 1 0,1-1 0,0 1 0,0-1 0,-1 0 0,1 1 0,0-1-1,0 0 1,0 0 0,0 0 0,-1 1 0,1-1 0,0 0 0,0 0 0,0 0 0,0 0 0,0 0 0,0-1 0,0 1 0,1-1-1,-1 1-1,0-1 1,0 0 0,0 0 0,0 1 0,0-1 0,0 0-1,0 0 1,0 0 0,0 0 0,-1-1 0,1 1 0,0 0 0,-1 0-1,1 0 1,0 0 0,0-3 0,3-11-2,-1-1 1,0 0-1,0 0 1,-2 0-1,0 0 0,-1 0 1,-3-22-1,2-13-64,1 50 63,0 0 1,-1 0-1,1 0 0,0 0 1,0 0-1,1 0 1,-1 0-1,0 0 0,0 0 1,0 0-1,1 0 1,-1 0-1,0 1 0,1-1 1,-1 0-1,1 0 1,-1 0-1,1 0 1,0 0-1,-1 1 0,2-2 1,-1 2-4,0-1 1,1 1-1,-1 0 1,1 0-1,-1-1 1,0 1-1,1 0 1,-1 0-1,1 0 1,-1 1 0,0-1-1,1 0 1,-1 1-1,1-1 1,1 1-1,9 2-9,0-1 0,0 0-1,0-1 1,1 0 0,-1-1 0,0 0 0,0-1-1,1-1 1,-1 1 0,0-2 0,17-5-1,-21 5 8,-1 1 0,1-2 0,0 1 0,-1-1 0,0 0-1,0 0 1,0-1 0,-1 0 0,1 0 0,-1-1-1,0 1 1,0-1 0,-1-1 0,0 1 0,0-1-1,-1 0 1,7-14 0,-10 19-11,0 0 1,0 0-1,-1 0 0,1-1 1,-1 1-1,1 0 0,-1 0 0,0-1 1,0 1-1,0 0 0,0-1 1,-1-3-1,0 6 9,1-1 0,0 0 0,-1 0 0,1 0 0,-1 1 0,1-1 0,-1 0 0,1 1 1,-1-1-1,1 0 0,-1 1 0,0-1 0,1 1 0,-1-1 0,0 1 0,0-1 0,1 1 0,-1-1 0,0 1 0,0 0 0,0 0 1,1-1-1,-1 1 0,0 0 0,0 0 0,0 0 0,0 0 0,0 0 0,1 0 0,-1 0 0,0 0 0,0 0 0,0 0 0,0 0 1,-1 1-1,-2 0-12,0 1 0,0 0 1,0 0-1,-1 0 1,2 1-1,-1-1 1,0 1-1,0 0 0,1 0 1,0 0-1,-1 0 1,1 1-1,0-1 0,1 1 1,-1 0-1,1 0 1,0 0-1,0 0 0,-2 5 1,-1 2 43,1 0 1,0 0-1,0 1 1,1 0-1,1-1 1,-2 17-1,4-25-3,0 1 0,0-1 0,0 0 0,0 1 0,0-1 0,1 0 0,0 1 0,0-1 0,0 0 0,0 0 0,0 0 0,0 0 0,1 0 0,-1 0 0,1 0 0,3 4 0,-3-5-1,0 0 0,1 0 0,-1-1 0,1 1 1,-1 0-1,1-1 0,-1 0 0,1 1 0,0-1 1,0 0-1,0 0 0,0-1 0,0 1 0,0-1 1,0 1-1,0-1 0,0 0 0,4 0 0,5-2 14,-1 1-1,0-2 1,0 1-1,0-1 0,0-1 1,-1 0-1,1-1 1,-1 0-1,17-11 1,4-5-3,43-39-1,-53 41-218,-1-1 0,-1-1-1,21-29 1,-48 121-537,7-62 780,1 1 0,0-1-1,0 1 1,1-1 0,0 1 0,1-1 0,0 1 0,5 14 0,-5-21-26,-1 0 0,1 1 0,0-1 0,0 0 1,0 0-1,0 0 0,0 0 0,0-1 0,1 1 1,0-1-1,-1 1 0,1-1 0,0 0 1,0 0-1,0 0 0,0 0 0,1-1 0,-1 1 1,0-1-1,1 0 0,-1 0 0,1 0 0,-1 0 1,1-1-1,6 1 0,-2-1 0,-1-1 0,1 0 0,0 0 0,-1-1-1,1 0 1,-1-1 0,0 1 0,1-1 0,-1-1 0,-1 1 0,1-1 0,0 0 0,-1-1-1,0 0 1,0 0 0,8-8 0,-5 3-40,0 0-1,-1 0 1,0 0-1,-1-1 0,0 0 1,0 0-1,-1-1 1,-1 0-1,5-14 1,-4-2-142,-6 27 141,0 0 0,1 0 1,-1-1-1,0 1 0,0 0 0,0 0 0,0 0 1,0 0-1,0 0 0,-1-1 0,1 1 0,0 0 0,-1 0 1,1 0-1,0 0 0,-1 0 0,1 0 0,-1 0 1,0 0-1,-1-2 0,2 3 7,-1 0 1,1 0-1,-1-1 0,1 1 1,-1 0-1,1 0 0,-1 0 1,1 0-1,-1 0 0,1 0 1,-1 0-1,1 0 0,-1 1 1,1-1-1,-1 0 0,1 0 1,-1 0-1,1 0 0,0 1 1,-1-1-1,1 0 0,-1 0 1,1 1-1,-1-1 0,1 0 1,0 1-1,-1-1 0,1 0 1,0 1-1,-1-1 0,1 1 1,0-1-1,0 1 0,-1-1 1,1 0-1,0 1 0,0 0 1,-9 20-102,8-15 119,0-1-1,0 1 1,1 0 0,-1-1 0,1 1-1,0 0 1,1 0 0,0-1 0,0 1-1,0 0 1,0-1 0,1 1 0,0-1-1,0 1 1,0-1 0,1 0 0,0 0-1,0 0 1,0 0 0,0-1 0,1 1 0,0-1-1,0 0 1,0 0 0,9 6 0,-8-6 1,1-1 1,0 1 0,1-1 0,-1 0 0,0-1-1,1 0 1,0 0 0,-1 0 0,1-1 0,0 0-1,0 0 1,0-1 0,0 1 0,0-2 0,0 1-1,-1-1 1,1 0 0,0 0 0,0-1 0,-1 0 0,10-4-1,-5 2 6,-1-2 0,0 1-1,0-2 1,0 1 0,17-16 0,-24 19-4,0 0 0,0 0 1,0 0-1,-1 0 1,1 0-1,-1-1 0,1 1 1,-1-1-1,0 1 0,-1-1 1,1 0-1,-1 0 1,1 0-1,-1 0 0,-1 0 1,1 0-1,0 0 1,-1 0-1,0-1 0,0-3 1,0 7-17,0 0 0,0 0 0,0 0 0,0 0 0,-1 0 0,1 0 0,0 0 1,0 0-1,-1 1 0,1-1 0,-1 0 0,1 0 0,-1 0 0,1 0 0,-1 1 0,1-1 1,-1 0-1,0 0 0,1 1 0,-1-1 0,0 0 0,0 1 0,1-1 0,-1 1 0,0-1 0,0 1 1,0 0-1,0-1 0,0 1 0,0 0 0,0-1 0,0 1 0,1 0 0,-3 0 0,3 0-14,0 1 0,0-1 0,0 0-1,0 1 1,0-1 0,0 0 0,0 1-1,0-1 1,0 0 0,0 1 0,0-1-1,0 0 1,0 1 0,0-1 0,1 0-1,-1 0 1,0 1 0,0-1 0,0 0-1,1 1 1,-1-1 0,0 0 0,0 0-1,1 0 1,-1 1 0,0-1 0,0 0-1,1 0 1,-1 0 0,0 1 0,1-1-1,-1 0 1,13 10-315,-3-6 145,1 0 1,-1 0-1,1-1 1,0 0-1,0-1 0,0 0 1,0-1-1,0 0 1,0-1-1,0 0 1,1-1-1,16-3 1,-16 2 68,0 0 1,0-1 0,0-1-1,-1 0 1,1 0 0,-1-1 0,0-1-1,-1 0 1,1 0 0,-1-1-1,13-11 1,-22 17 118,0 0 0,1 0 1,-1 0-1,0-1 0,0 1 0,0 0 0,0-1 0,0 1 1,0-1-1,0 1 0,0-1 0,-1 1 0,1-1 1,0 0-1,-1 1 0,0-1 0,1 0 0,-1 0 0,0 1 1,0-1-1,0 0 0,0 1 0,0-1 0,-1-2 1,1 3 17,-1-1 1,0 1-1,0-1 1,0 1 0,-1 0-1,1 0 1,0-1 0,0 1-1,-1 0 1,1 0-1,-1 0 1,1 0 0,-1 0-1,1 1 1,-1-1 0,1 0-1,-1 1 1,0-1-1,1 1 1,-1 0 0,0-1-1,1 1 1,-1 0 0,-3 0-1,-2 1 78,1-1 0,-1 1-1,1 0 1,0 1 0,-1 0-1,1 0 1,0 0 0,0 0-1,0 1 1,1 0 0,-9 6-1,11-7-44,1-1 0,-1 1 0,1 1-1,0-1 1,0 0 0,-1 0 0,2 1-1,-1-1 1,0 1 0,0 0-1,-1 4 1,2-6-27,1 1 1,-1 0-1,1 0 0,0-1 0,0 1 1,-1 0-1,1 0 0,0-1 0,1 1 1,-1 0-1,0 0 0,0-1 0,1 1 1,-1 0-1,1-1 0,0 1 0,-1 0 1,1-1-1,0 1 0,0-1 0,2 3 1,-1-1-7,1-1 0,0 1-1,0 0 1,0-1 0,0 0 0,0 0 0,0 0 0,1 0 0,-1-1 0,1 1 0,-1-1 0,1 0 0,0 0 0,-1 0 0,1 0 0,4 0 0,10 0-148,-1 0 1,20-2 0,-2-2-300,0-2 0,45-12 0,-42 7-47,56-5 0,-50 17 1456,-36-1-849,-1 0 0,1-1 0,0 0 0,8-1 0,9-3-155,30-11 1,-38 9-226,1 1 1,0 1 0,-1 1-1,27-2 1,-42 6 219,1-1 1,0 0-1,-1 1 1,1 0-1,-1 0 1,1-1-1,-1 1 1,1 1-1,-1-1 0,0 0 1,1 1-1,-1-1 1,0 1-1,0-1 1,0 1-1,0 0 1,0 0-1,1 3 1,6 6 174,-1 1 0,9 18 0,2 3 139,4-4-39,44 42 0,-43-47-589,-2 0 0,24 32 0,-39-46 5,-1 1-1,0-1 1,-1 1 0,0 0-1,0 0 1,-1 1-1,-1-1 1,0 1-1,2 22 1,-4-25 419,-1 1 1,0 0-1,-1-1 0,0 1 1,0-1-1,-1 1 1,-6 16-1,8-24 30,-1 1 1,1-1-1,-1-1 1,0 1-1,0 0 1,0 0-1,0 0 1,0 0 0,0-1-1,-1 1 1,1 0-1,-1-1 1,1 1-1,-1-1 1,1 0-1,-1 1 1,0-1-1,0 0 1,0 0-1,1 0 1,-1 0-1,0-1 1,0 1-1,0 0 1,0-1-1,-1 1 1,1-1-1,0 0 1,0 0-1,0 0 1,0 0-1,0 0 1,0 0-1,0-1 1,0 1-1,0 0 1,-1-1-1,1 0 1,1 0-1,-1 1 1,0-1-1,-3-2 1,-1-1 1,1 1 0,0-1 0,-1-1-1,1 1 1,0-1 0,1 0 0,-1 0 0,1 0 0,0-1-1,1 0 1,-1 1 0,1-1 0,-3-8 0,1 3-134,1 0 0,1 0 0,-1-1 0,2 1 1,-1-1-1,0-21 0,3 27-20,0 0 0,0 0-1,1 1 1,0-1 0,0 0 0,0 1-1,1-1 1,0 1 0,0-1 0,0 1 0,0 0-1,1 0 1,0 0 0,5-6 0,-2 4-80,1 0 0,0 0 0,1 1 0,-1 0 0,1 0 0,0 1 0,1 0 0,10-4 0,84-35-201,-48 20 170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16131,'-7'13'1801,"-13"12"-1041,-4 6-328,-5 13 1128,-3 9-615,4 10-481,1 4-200,5 4-592,3-3-344,5-5-313,3-5-111,3-17 664,4-8-296,4-15-80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14331,'11'6'1368,"18"1"-1000,18-7-184,16-8 737,25-1-625,11-1-64,4 0-136,0 1-200,-14 2 1984,-10-3-1760,-20-1 152,-16-1 72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13907,'-2'7'1224,"18"-1"-944,28-9-128,11-4 480,22-3-496,9 1-184,13-5 136,1-11 25,-2-3-113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15179,'-5'-2'1192,"4"2"-1031,5 4-65,5 4 384,7 6-320,-1 3-48,3 13-56,-4 6-16,-8 10-64,-6 4-72,-18 9-264,-6 0 544,-12 1-224,-1-1-56,-3-12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 12499,'-6'-2'211,"0"1"-1,0 0 1,0 0 0,-1 1 0,1 0 0,0 0 0,0 0 0,-1 1 0,1 0 0,-12 3-1,2 1 27,0 1-1,-28 14 0,31-13-135,0 1 0,0 0-1,1 1 1,1 1 0,-1 0-1,2 0 1,-1 1 0,2 1 0,-10 12-1,14-16-27,-1 0 0,1 0-1,1 0 1,0 1 0,0 0-1,0 0 1,1 0 0,1 0-1,0 1 1,0-1 0,0 1-1,2-1 1,-1 1 0,1 0-1,1 10 1,0-16-48,-1 1-1,2-1 1,-1 0-1,0 1 1,1-1-1,-1 0 1,1 0-1,1 0 1,-1 0-1,0-1 1,1 1 0,0 0-1,0-1 1,0 0-1,0 0 1,5 4-1,-2-3-37,0 0-1,1 0 0,-1-1 1,1 0-1,0-1 1,0 1-1,0-1 0,0 0 1,9 0-1,5 0-39,-1 0 0,0-2 0,1-1 0,-1 0 0,0-2 0,28-6-1,34-14-76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 14099,'-8'-6'1320,"-11"11"-840,-4 5-224,-9 10 969,1 8-673,-5 11-224,2 7-56,6 14-80,7-1-64,15-2-272,8 1-80,18-10-312,6-8 1200,14-14-720,4-13-24,9-23-56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16147,'-26'14'1649,"-8"7"-1209,-8 11-168,-5 5 592,2 8-408,-1 3-8,8 1-328,2-3-232,9-9-528,4-5 2153,5-21-1513,6-9 48,0-22-24</inkml:trace>
  <inkml:trace contextRef="#ctx0" brushRef="#br0" timeOffset="1">30 68 14715,'22'19'1416,"9"8"-887,5 0-233,13 7 416,2 1-272,4-4-80,-2-2 56,-3-13-232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6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15235,'23'15'1473,"4"8"-785,-1 6-272,-5 10 488,-2 5-88,-19 12-88,-9 3-112,-24 7-391,-11 1-225,-19-2-601,-4-5 1466,-5-4-905,2-9 32,9-15-32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0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16163,'8'0'3761,"2"0"-3809,3-13-136,-1-3 1232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98 14203,'3'-5'422,"-1"0"-1,0 0 1,0 0 0,0 0-1,-1 0 1,0-1-1,0 1 1,1-11 0,-2 15-359,0-1 0,-1 0 0,1 0 0,0 1 0,-1-1 0,1 0 0,-1 1 0,0-1 0,1 1 0,-1-1 0,0 1 0,0-1 0,0 1 0,0-1 0,0 1 0,0 0 0,0 0 0,-1-1 0,1 1 0,0 0 0,-1 0 0,1 0 0,-1 0 0,1 1 0,-1-1 0,1 0 0,-1 1 0,0-1 1,1 1-1,-1-1 0,0 1 0,-1 0 0,-6-1-34,0 0 0,0 1 0,0 0 0,1 1-1,-1-1 1,0 2 0,0 0 0,1 0 0,-1 0 0,1 1 0,0 0 0,0 1 0,0-1 0,0 2 0,-13 8 0,13-7-44,0 0-1,0 0 1,1 1-1,0 0 1,0 1-1,0-1 1,1 1-1,0 0 1,1 1-1,0-1 1,0 1-1,0 0 1,-4 16-1,8-22 12,0-1-1,1 0 1,-1 0 0,1 1-1,0-1 1,0 1-1,-1-1 1,2 0-1,-1 1 1,0-1 0,0 0-1,1 1 1,-1-1-1,1 0 1,0 1-1,0-1 1,0 0-1,0 0 1,0 0 0,0 0-1,0 0 1,1 0-1,-1 0 1,1 0-1,-1 0 1,1-1-1,0 1 1,0-1 0,0 1-1,0-1 1,0 0-1,0 0 1,0 0-1,0 0 1,0 0 0,3 1-1,3 0-4,0 0-1,-1 0 0,1-1 1,0 0-1,0-1 1,0 1-1,0-1 0,0-1 1,13-2-1,1-2 34,-1-1-1,0-1 1,0-1-1,-1-1 1,0-1-1,-1-1 0,0 0 1,0-2-1,-2 0 1,1-1-1,19-20 1,-41 40-9,0 1-1,0 0 1,0 1 0,1-1 0,0 1 0,1-1 0,-3 11-1,4-14-58,0 1-1,1 0 0,-1-1 1,1 1-1,0 0 1,0-1-1,2 9 0,-2-11 35,0 0-1,1 0 1,0 0-1,-1 0 1,1-1-1,0 1 1,0 0-1,0 0 1,0-1-1,0 1 1,1-1-1,-1 1 1,0-1-1,1 1 1,-1-1-1,1 0 1,0 0 0,-1 0-1,3 1 1,2 1-6,1-1 0,0 0 0,0 0 0,-1-1 0,1 0 0,0 0 0,0-1 0,0 0 0,0 0 0,7-1 0,41-5-142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 12259,'3'-22'1663,"-2"17"-1248,-1 0 0,1 0 0,0 0 1,0 0-1,3-6 0,-5 37 1969,-59 269-1418,7-42-974,49-234 9,2-10-3,0-1 0,1 0 0,-1 0 0,2 1 1,-1-1-1,2 14 0,-1-22 2,0 1 1,0-1-1,1 1 1,-1-1-1,0 0 1,0 1-1,0-1 1,1 0-1,-1 1 0,0-1 1,1 0-1,-1 1 1,0-1-1,1 0 1,-1 1-1,0-1 1,1 0-1,-1 0 0,0 0 1,1 1-1,-1-1 1,1 0-1,-1 0 1,1 0-1,-1 0 1,0 0-1,1 0 1,-1 0-1,1 0 0,-1 0 1,1 0-1,-1 0 1,0 0-1,1 0 1,-1 0-1,1 0 1,-1 0-1,1-1 1,-1 1-1,0 0 0,1 0 1,19-10 19,-19 9-19,112-76 91,5-2-59,-93 64-40,1 2 0,51-17 0,-67 26-4,1 1-1,1 0 1,-1 1 0,0 1 0,0-1 0,1 2 0,-1 0 0,1 0-1,-1 1 1,13 2 0,-21-2 3,1 0 1,-1 0-1,1 0 0,-1 0 0,1 1 0,-1-1 0,0 1 0,0 0 1,0 0-1,0 0 0,0 1 0,0-1 0,0 1 0,-1-1 1,1 1-1,2 5 0,-4-6 4,0-1 0,0 1 0,-1 1 1,1-1-1,-1 0 0,1 0 0,-1 0 0,0 0 0,0 0 1,0 0-1,0 0 0,0 0 0,0 0 0,-1 1 1,1-1-1,-1 0 0,1 0 0,-1 0 0,0 0 0,0 0 1,0-1-1,0 1 0,0 0 0,0 0 0,0-1 0,-1 1 1,1 0-1,-1-1 0,-2 3 0,-11 9 15,0 0 0,-1-2 0,0 1-1,-1-2 1,-29 14 0,-95 32 356,110-46-117,-51 11 1,70-19-152,-1 0 1,1-1 0,-1 0-1,0-1 1,1 0 0,-1-1-1,-14-3 1,5-5-310,19 3-624,11-1-348,66-20-2076,-38 15 2283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75 276 15747,'-3'7'614,"-44"111"5616,42-101-5950,-1 1 0,2 1 0,1-1 0,-3 31-1,6-46-285,0 0 0,0-1 0,0 1 0,0-1-1,0 1 1,0-1 0,1 1 0,-1-1-1,1 1 1,0-1 0,0 1 0,-1-1-1,2 1 1,-1-1 0,0 0 0,0 0 0,1 0-1,-1 1 1,1-1 0,0-1 0,0 1-1,-1 0 1,1 0 0,0-1 0,0 1-1,1-1 1,-1 1 0,0-1 0,0 0 0,1 0-1,-1 0 1,1 0 0,-1-1 0,1 1-1,-1-1 1,1 1 0,-1-1 0,1 0-1,3 0 1,-1 0-102,0-1-1,0 1 1,0-1-1,0 0 1,0-1 0,0 1-1,0-1 1,0 0-1,0 0 1,-1-1-1,1 1 1,-1-1-1,0 0 1,1 0-1,-1 0 1,-1-1 0,1 0-1,6-7 1,9-22-278,-4-12-145</inkml:trace>
  <inkml:trace contextRef="#ctx0" brushRef="#br0" timeOffset="1">159 6 16996,'-8'-5'1720,"5"5"-1096,0 1-304,3 2 840,1 0-383,1 1-761,-1-1-464,4 3 424,0-2-185,1 0-151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15027,'-3'-4'1224,"6"7"-799,8 1-113,16-1 536,11 3-240,12-2-192,7 2-48,5-2-328,1-1-216,-3 0-440,-6-2-8,-15 1 392,-12 2-144,-15 3-176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14299,'2'10'1168,"20"-7"-784,10-2-152,16-2 305,7-3-81,6-2-88,4-1-184,-2-1 656,-3 1-688,-13 2-48,-9 2 40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4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16251,'-5'11'793,"2"0"-1193,11-8 440,-2-4-64,14-2-104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14515,'0'-6'1792,"-4"1"-871,1 0 1151,6 5-880,14 3-343,8 1-177,15-1-344,10 0-112,17-1-352,8-4-176,4-2-384,0-2-193,-8 3-279,-6 0 824,-18 5-272,-14 4-272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4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16131,'-4'1'1209,"8"2"-849,9-2-120,10-1 328,6 0-152,8 0-56,5 0-240,8-5 600,6 2-552,8-1-56,1-2-16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88 15779,'-1'-7'317,"1"1"0,-1 0-1,0-1 1,0 1-1,-1 0 1,1 0 0,-5-9-1,5 13-250,0 0-1,-1 0 1,1 0 0,0 0-1,-1 0 1,1 1-1,-1-1 1,0 1 0,0-1-1,1 1 1,-1 0-1,0-1 1,0 1 0,0 0-1,0 0 1,-1 0-1,1 1 1,0-1 0,0 0-1,0 1 1,-1 0-1,1-1 1,0 1 0,-3 0-1,-1 1-11,1-1 0,0 1 0,-1 0 1,1 1-1,0-1 0,0 1 0,0 0 0,0 0 0,0 0 0,1 1 0,-1 0 0,1 0 0,0 0 0,-1 1 0,1-1 0,1 1 0,-8 8 1,1 0-38,1 0 1,0 1 0,1 1-1,-13 27 1,18-36-16,1 1 0,0 0 1,0 0-1,0 0 0,1 0 0,0 0 0,0 0 1,0 7-1,1-11-2,0-1 1,0 0 0,1 0-1,-1 0 1,0 0-1,1 0 1,-1 0-1,0 1 1,1-1-1,-1 0 1,1 0 0,0 0-1,-1 0 1,1 0-1,0-1 1,0 1-1,-1 0 1,1 0 0,2 1-1,-1-1-1,0 0 1,0-1-1,0 1 0,0 0 0,0-1 1,0 1-1,0-1 0,0 0 0,0 0 1,1 0-1,-1 0 0,0 0 0,0 0 1,4-1-1,6-2-21,-1 0 1,1 0-1,0-1 1,-1-1-1,18-8 0,50-38-225,4-1-246,-82 52 478,-1-1 0,1 1-1,0 0 1,-1-1-1,1 1 1,0 0 0,-1-1-1,1 1 1,0 0-1,0 0 1,0 0 0,-1 0-1,1 0 1,0-1 0,0 2-1,-1-1 1,1 0-1,0 0 1,0 0 0,-1 0-1,1 0 1,1 1-1,-1-1 6,-1 1-1,1 0 0,-1-1 1,0 1-1,1-1 0,-1 1 1,1 0-1,-1 0 0,0-1 1,0 1-1,1 0 0,-1-1 0,0 1 1,0 0-1,0 0 0,0-1 1,0 1-1,0 0 0,0 0 1,-1 8-32,0 0 0,0 0 0,-5 11 0,3-7 18,-3 12-21,-13 77 27,17-89 60,1 0 1,1-1-1,0 1 1,0 0-1,1-1 0,4 14 1,-4-20-25,-1-5 15,1 0 0,-1 0 0,1 0 0,-1 0 0,0 1 0,0-1 0,0 0 0,0 0 0,0 0 0,0 0 0,0 1 0,0-1 0,0 0 0,-1 2 0,0-2-7,0-1 0,0 1-1,0 0 1,0-1 0,0 1-1,0-1 1,0 1-1,-1-1 1,1 0 0,0 0-1,0 1 1,-1-1 0,1 0-1,0 0 1,0 0-1,-1 0 1,-1-1 0,-34-1 521,-53-9 0,-14-1-28,104 12-536,-1 0 0,1-1 0,-1 1 0,1 0 0,-1 0-1,0 0 1,1 0 0,-1 0 0,1 0 0,-1 0 0,1 0 0,-1 0-1,1 0 1,-1 0 0,0 0 0,1 0 0,-1 0 0,1 1-1,-1-1 1,1 0 0,-1 0 0,1 1 0,-1-1 0,1 0 0,0 1-1,-1-1 1,1 0 0,-1 1 0,1-1 0,0 1 0,-1-1-1,1 0 1,-1 1 0,2 0-54,-1 0-1,1-1 1,0 1-1,-1-1 1,1 1-1,0-1 1,-1 1-1,1-1 1,0 1-1,-1-1 1,1 0-1,0 1 1,0-1-1,0 0 1,-1 0-1,1 0 1,0 1-1,0-1 0,0 0 1,-1 0-1,3 0 1,33 0-780,-15 0 291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14851,'-1'46'1577,"-2"-3"-913,-2 2-256,4 4 568,0-2-56,-1-6-296,4-4-312,5-9-808,3-5 512,6-7-144,1-2-96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19892,'-3'2'1665,"12"-5"-1489,5-4-448,6-6 808,1-5-32,4-13-320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15587,'-4'1'116,"1"0"0,0 1 0,-1 0 0,1 0 0,0 0 0,0 0-1,0 0 1,0 1 0,1-1 0,-1 1 0,1 0 0,-3 3 0,-24 42 162,25-41-133,-14 30 172,1 2 0,2 0 0,2 1 1,-11 54-1,-15 168 976,31-104-490,12-207-221,-10-22-805,-2 0 0,-4 1 0,-22-75-1,33 134 190,9 18 92,5 8-7,-2-7-109,1-1 0,0 0-1,0-1 1,0 0 0,1-1 0,0 0-1,0-1 1,0-1 0,18 3 0,-6-3-90,-1-1 1,1-1 0,0-1-1,32-4 1,8-7-133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 14723,'-32'-2'1657,"-59"5"0,81-2-1468,0 0 0,0 1-1,0 0 1,0 1 0,0 0-1,1 0 1,-1 1 0,1 1 0,-16 9-1,22-12-164,1 0-1,0 0 0,0-1 1,0 1-1,0 0 1,0 1-1,1-1 0,-1 0 1,0 0-1,1 1 0,0-1 1,0 1-1,-1-1 1,2 1-1,-1 0 0,0-1 1,0 1-1,1 0 1,-1 3-1,1-4-14,0 0 0,1 0 1,-1 0-1,1 0 0,-1 0 0,1 0 0,0-1 1,-1 1-1,1 0 0,0 0 0,0-1 0,0 1 1,1 0-1,-1-1 0,0 1 0,1-1 0,-1 0 1,0 1-1,1-1 0,0 0 0,-1 0 0,1 0 1,0 0-1,-1 0 0,1 0 0,0-1 1,3 2-1,3 0 12,0 0 1,1-1 0,-1 1 0,0-2-1,1 1 1,-1-1 0,1-1-1,-1 1 1,1-1 0,-1-1-1,0 0 1,11-3 0,-7 1 17,0-1 0,-1 1 0,0-2 0,0 0-1,0 0 1,-1-1 0,18-14 0,-25 18-27,-1 0 0,1 0 1,0 0-1,-1 0 0,0 0 0,1 0 0,-1-1 0,-1 1 0,3-6 0,-3 8-3,-1 0-1,0-1 1,1 1-1,-1 0 1,0 0-1,0 0 1,0-1-1,0 1 1,0 0-1,0 0 1,0-1-1,-1 1 1,1 0-1,0 0 1,-1 0-1,1 0 1,-1 0-1,1-1 1,-1 1-1,1 0 1,-1 0-1,0 0 1,0 0-1,1 0 1,-1 1-1,0-1 1,0 0-1,0 0 1,0 0-1,0 1 1,0-1-1,-1 0 1,1 1 1,1 0 0,0 0 0,0 0 0,0 0 0,0 0 0,-1 0 0,1-1 0,0 1 0,0 0 0,0 0 0,0 0 0,0 0 0,-1 0 0,1 0 0,0 0 0,0-1 0,0 1 0,0 0 0,0 0 0,0 0 0,0 0 0,0 0 0,-1-1 0,1 1 0,0 0 0,0 0 0,0 0 0,0 0 0,0-1 0,0 1 0,0 0 0,0 0 1,0 0-1,0 0 0,0-1 0,0 1 0,0 0 0,0 0 0,0 0 0,0 0 0,0-1 0,1 1 0,-1 0 0,0 0 0,0 0 0,0 0 0,0 0 0,0-1 0,0 1 0,0 0 0,1 0 0,12-7 220,21-1-98,-32 7-107,21-3-83,-1 1 1,1 0-1,0 2 1,0 0-1,22 4 1,-33-2 4,0 0-1,0 2 1,0-1 0,0 1 0,-1 1-1,1 0 1,-1 1 0,0 0-1,-1 1 1,1 0 0,11 9 0,-20-14 43,0 1 0,0-1 1,0 1-1,-1 0 1,1 0-1,0 0 0,-1 0 1,0 0-1,1 0 1,-1 0-1,0 0 0,0 0 1,0 1-1,0-1 1,0 1-1,-1-1 0,1 0 1,-1 1-1,1-1 1,-1 1-1,0-1 0,0 1 1,0-1-1,0 1 0,-1-1 1,0 5-1,-3 2 0,0 0 0,0-1 0,0 1 0,-1-1 0,-10 13-1,-8 13 136,23-34-123,0 0 1,0 1-1,0-1 1,0 0 0,-1 0-1,1 0 1,0 1 0,0-1-1,0 0 1,0 0-1,0 1 1,0-1 0,0 0-1,0 0 1,0 1 0,0-1-1,0 0 1,0 0 0,0 1-1,0-1 1,0 0-1,0 0 1,0 1 0,0-1-1,0 0 1,0 0 0,0 1-1,0-1 1,0 0-1,0 0 1,1 0 0,-1 1-1,0-1 1,0 0 0,0 0-1,0 0 1,1 1-1,-1-1 1,0 0 0,0 0-1,0 0 1,1 0 0,-1 0-1,0 0 1,0 1 0,1-1-1,-1 0 1,0 0-1,0 0 1,0 0 0,1 0-1,-1 0 1,0 0 0,0 0-1,1 0 1,-1 0-1,0 0 1,0 0 0,1 0-1,-1 0 1,0 0 0,0 0-1,1 0 1,-1-1-1,0 1 1,0 0 0,1 0-1,-1 0 1,22-7 70,-22 7-73,61-26-402,80-46 0,-14 5-731,-124 66 1108,1-1-57,1 0 0,-1 0 0,1 0 0,9-2 0,-13 4 82,0 0 0,-1 0 0,1 0-1,-1 0 1,1 0 0,-1 0 0,1 0 0,0 0-1,-1 0 1,1 0 0,-1 1 0,1-1 0,-1 0 0,1 0-1,-1 0 1,1 1 0,-1-1 0,1 0 0,-1 1-1,1-1 1,-1 1 0,1-1 0,-1 0 0,0 1-1,1-1 1,-1 1 0,0-1 0,1 1 0,-1-1-1,0 1 1,0-1 0,1 1 0,-1-1 0,0 1-1,0 0 1,0-1 0,0 1 0,0-1 0,0 1-1,0-1 1,0 1 0,0 0 0,0-1 0,0 1-1,0-1 1,0 1 0,0-1 0,-1 1 0,1 0-1,-1 3 70,1-1 0,-1 1 0,1-1 0,0 1 0,0-1 0,1 1 0,-1-1 0,1 1 0,1 4 0,-2-7-39,1 1-1,0-1 1,0 1-1,0-1 1,0 0-1,0 0 1,1 1-1,-1-1 1,0 0-1,0 0 1,1 0-1,-1 0 1,1-1-1,-1 1 1,1 0-1,-1 0 1,1-1-1,-1 1 1,1-1-1,-1 0 1,1 1-1,3-1 1,22 2-31,1-1 0,-1-1-1,1-1 1,33-6 0,52-3-313,-112 10 322,0 0 0,0 0 0,0 0 0,0 0 0,-1 0 0,1 0 0,0 0 1,0 0-1,0 0 0,0 1 0,0-1 0,0 0 0,-1 0 0,1 1 0,0-1 1,0 0-1,0 1 0,-1-1 0,1 1 0,0 0 0,0-1 0,-1 1 0,1-1 0,0 1 1,-1 0-1,1-1 0,-1 1 0,1 0 0,-1 0 0,1 0 0,0 1 0,-1 1 68,0 0 0,0 1-1,0-1 1,-1 0-1,1 0 1,-1 1-1,-1 4 1,1-5-28,0 0 0,1 0 0,-1 0 0,0 0 0,1 0 0,0 0 0,0 0 0,0 0 0,0 0 0,1 0 0,0 5 0,1-5-28,0 1 0,0-1 1,1 0-1,0 0 0,-1 0 0,1 0 0,0 0 1,0-1-1,0 1 0,1-1 0,-1 0 1,1 0-1,-1 0 0,1-1 0,-1 1 0,1-1 1,0 0-1,5 1 0,9 2-120,0 0 1,29 0-1,-14-3-391,-1-2 0,50-8 0,-17 1-1327,-64 8 1765,-1 0 0,1 0 1,-1 0-1,1 1 0,-1-1 0,0 0 1,1 0-1,-1 0 0,1 0 0,-1 0 0,1 1 1,-1-1-1,0 0 0,1 0 0,-1 1 1,0-1-1,1 0 0,-1 1 0,0-1 1,1 0-1,-1 1 0,1 0 0,8 6-281,2-7 126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2:0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8282,'-4'2'1379,"7"-1"-452,19 0-60,35-4-488,-56 3-337,100-6 344,529-21-121,-481 24-466,243-36 0,-313 25 249,90-11 243,-157 25-281,1 0 0,-1 1 1,18 4-1,-25-4-14,-4-1 0,-1 0 1,0 0-1,0 0 0,0 0 0,0 0 0,0 0 0,1 0 0,-1 0 0,0 0 0,0 0 1,0 0-1,0 0 0,1 0 0,-1 0 0,0 0 0,0 0 0,0 0 0,0 0 0,0 1 1,0-1-1,0 0 0,1 0 0,-1 0 0,0 0 0,0 0 0,0 0 0,0 1 0,0-1 1,0 0-1,0 0 0,0 0 0,0 0 0,0 0 0,0 1 0,0-1 0,0 0 0,0 0 1,0 0-1,0 0 0,0 1 0,0-1 0,0 0 0,0 0 0,0 0 0,0 0 0,0 1 1,0-1-1,-1 5-36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16452,'-1'-8'715,"0"6"-557,0-1 0,1 1-1,-1 0 1,1-1 0,0 1-1,0-1 1,0 1-1,0-1 1,0 1 0,1-5-1,-1 7-142,0 0 0,0 0 0,0 0 0,0 1 0,0-1 0,0 0 0,0 0 1,0 0-1,0 0 0,0 0 0,0 0 0,0 0 0,0 0 0,0 0 0,0 0 0,0 0 0,0 1 0,0-1 0,0 0 0,0 0 0,1 0 0,-1 0 0,0 0 0,0 0 0,0 0 0,0 0 0,0 0 0,0 0 0,0 0 0,0 0 0,0 0 0,0 0 0,0 0 0,0 0 0,0 0 0,0 1 0,0-1 0,1 0 0,-1 0 0,0 0 0,0 0 0,0 0 0,0 0 0,0 0 0,0 0 0,0 0 0,0 0 0,0 0 0,0 0 0,0 0 0,0 0 0,1 0 0,-1 0 0,0-1 0,0 1 0,0 0 0,0 0 0,0 0 0,0 0 0,0 0 0,0 0 0,0 0 0,0 0 0,0 0 0,0 0 1,0 0-1,0 0 0,1 0 0,-1 0 0,1 9 380,0 32 101,-7 66 0,0-31-458,4-29 44,-6 190 124,7-235-181,-3-1 33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14787,'30'13'1416,"5"-1"-1055,12-2-161,9-7 696,17-3-816,6-1-184,14-6-568,-3-5 680,-4-6-200,-8-1-136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12451,'15'5'3505,"28"15"-2766,-39-18-609,10 5-35,5 1 11,-1 1 0,0 1 1,0 1-1,21 17 0,-35-25-91,-1 0-1,1 0 1,-1 1 0,1 0-1,-1-1 1,-1 1 0,1 0-1,0 0 1,-1 1-1,0-1 1,0 1 0,0-1-1,-1 1 1,1-1 0,-1 1-1,0 0 1,0 0 0,-1-1-1,1 1 1,-1 0 0,0 0-1,-1 0 1,1 0-1,-2 5 1,-1 1-11,-1 0 0,-1 0 0,0 0 0,0-1 0,-1 1 0,0-1 0,-1-1 0,0 1 0,0-1 0,-1 0 1,-10 8-1,-13 11 767,-60 41 0,-14 1-28,62-46-354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72 12195,'16'-32'2453,"-16"30"-2260,1 0-1,0 0 1,-1 0-1,1 0 1,-1 0 0,0 0-1,1 0 1,-1 0-1,0 0 1,0 0 0,0 0-1,-1 0 1,1 0-1,-1-4 1,0 6-145,1-1 0,0 1 0,0 0 0,0-1 0,-1 1 0,1 0 0,0-1 0,0 1 0,-1 0 0,1-1 1,0 1-1,-1 0 0,1 0 0,0-1 0,-1 1 0,1 0 0,0 0 0,-1 0 0,1 0 0,-1-1 0,1 1 0,0 0 0,-1 0 0,1 0 0,-1 0 0,1 0 0,-1 0 0,1 0 0,-1 0 0,-15 7 612,-10 14-138,15-7-474,0 1 0,0 0 1,1 0-1,1 1 0,1 0 0,0 1 0,-7 24 0,-30 126-44,44-161 6,-29 163 41,-11 45 106,37-203-95,2-14 36,3-19-26,50-347-961,-47 328 749,0 24 67,-4 17 72,0 0 0,0-1 0,0 1 1,0 0-1,0 0 0,0 0 0,0 0 0,0 0 0,0 0 1,1-1-1,-1 1 0,0 0 0,0 0 0,0 0 0,0 0 1,0 0-1,0 0 0,0 0 0,0 0 0,0 0 0,0-1 0,1 1 1,-1 0-1,0 0 0,0 0 0,0 0 0,0 0 0,0 0 1,0 0-1,1 0 0,-1 0 0,0 0 0,0 0 0,0 0 1,0 0-1,0 0 0,0 0 0,1 0 0,-1 0 0,0 0 0,0 0 1,0 0-1,0 0 0,0 0 0,0 0 0,0 0 0,1 1 1,-1-1-1,12 23-19,-4-5 28,-2-6-5,1 0 0,0-1 0,1 0 0,0 0 0,1 0 1,0-1-1,0-1 0,1 0 0,1 0 0,0 0 0,13 7 0,-17-12 6,-1-1 1,1 0-1,0 0 0,0-1 1,0 0-1,0 0 0,0 0 1,0-1-1,0 0 0,1-1 1,-1 1-1,1-1 1,-1-1-1,0 0 0,0 0 1,1 0-1,-1-1 0,0 0 1,0 0-1,0 0 1,0-1-1,7-5 0,-6 3 16,0 0 0,1-1-1,-2 0 1,1-1-1,-1 0 1,0 0 0,-1-1-1,10-12 1,-13 16-13,0 0 0,-1-1 0,1 1 0,-1-1 0,0 0 0,0 1 0,0-1 0,-1 0 0,0 0 0,0 0 1,0 0-1,0 0 0,-1-1 0,0 1 0,0 0 0,0 0 0,-1 0 0,-1-7 0,2 11-9,-1 0-1,1 0 1,0 0-1,-1 0 1,1 0-1,-1-1 1,1 1-1,-1 0 1,0 0-1,1 1 1,-1-1 0,0 0-1,0 0 1,0 0-1,1 0 1,-1 1-1,0-1 1,-2 0-1,3 0 0,-1 1-1,0 0 0,0 0 0,0 0 0,0 0 1,1 0-1,-1 0 0,0 0 0,0 0 0,0 0 1,0 0-1,1 0 0,-1 1 0,0-1 1,0 0-1,0 1 0,1-1 0,-1 0 0,-1 2 1,-1 0-2,1 0 1,-1 0-1,0 1 1,1-1-1,0 1 1,-1 0 0,1 0-1,0 0 1,0 0-1,-2 5 1,3-6-3,0 1 1,0-1 0,0 1-1,0-1 1,1 1-1,-1-1 1,1 1 0,-1-1-1,1 1 1,0 0-1,0-1 1,0 1 0,0 0-1,0-1 1,1 1-1,-1 0 1,1-1-1,0 1 1,0-1 0,0 1-1,0-1 1,0 1-1,1-1 1,-1 0 0,0 0-1,1 0 1,0 0-1,2 3 1,0-2-1,-1-1 0,1 0 0,0 1 0,0-2 0,0 1 0,0 0 0,0-1 0,0 0 0,1 1 0,-1-2 0,0 1 0,1 0 0,-1-1 0,0 0 0,1 0-1,-1 0 1,5-2 0,8-1 10,0-2-1,0 0 1,0-1-1,-1-1 0,1 0 1,-2-1-1,1-1 0,-1 0 1,-1-1-1,0-1 1,0 0-1,17-19 0,-21 17 16,-2 3-3,-6 9 4,-3 5 15,-2 9-12,0 0 0,0 0 0,1 0 0,1 1 0,0 16 0,1-26-32,1-1 1,-1 0 0,1 0 0,-1 1-1,1-1 1,0 0 0,0 0 0,1 0 0,-1 0-1,1 0 1,-1 0 0,3 3 0,-2-4-18,-1-1 1,1 1-1,0-1 0,0 1 1,0-1-1,0 0 1,0 0-1,0 0 0,0 0 1,0 0-1,0 0 1,0-1-1,0 1 0,1-1 1,-1 1-1,0-1 0,0 0 1,1 0-1,-1 0 1,3-1-1,2 0-9,0 0 0,0-1 0,0 0-1,0 0 1,0-1 0,-1 0 0,8-4 0,22-15-103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16748,'-2'1'139,"-1"1"1,1-1-1,-1 1 1,1 0 0,-1 0-1,1 0 1,0 0 0,0 0-1,0 0 1,0 1 0,1-1-1,-1 1 1,1-1 0,-1 1-1,1 0 1,-2 3-1,-14 48 820,17-53-911,-3 8 50,1 0-1,1 0 0,-1 0 0,1 0 1,1 1-1,0-1 0,0 0 1,2 11-1,-1-17-84,-1 0 0,1 0 0,0 0 0,1 0 0,-1 0-1,0 0 1,1 0 0,-1-1 0,1 1 0,0-1 0,0 1 0,0-1 0,0 0 0,1 0 0,-1 0 0,0 0 0,1 0 0,-1 0 0,1-1 0,0 1 0,0-1 0,0 0 0,-1 0 0,1 0-1,0 0 1,0 0 0,0-1 0,4 1 0,2 0-18,0-1-1,0 0 1,0 0-1,1-1 1,-1 0-1,0-1 1,0 0-1,0 0 1,-1-1-1,1 0 1,11-6-1,3-3 6,-1-1 0,38-27 0,-76 79 497,15-36-494,-1 1 1,1-1-1,0 1 0,0 0 1,0-1-1,0 1 0,0 7 1,1-11-4,0 1 1,0 0-1,0-1 0,0 1 1,1-1-1,-1 1 0,0 0 1,0-1-1,0 1 1,1-1-1,-1 1 0,0 0 1,1-1-1,-1 1 1,0-1-1,1 1 0,-1-1 1,1 1-1,-1-1 1,1 1-1,0 0 48,0-1 0,1 0 0,-1 1 0,0-1 0,0 0 0,0 0 0,0 0 1,0 0-1,0 0 0,0 0 0,0 0 0,0 0 0,1 0 0,-1 0 0,0-1 0,1 0 0,39-19 314,-13 5-245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16404,'-19'0'1576,"-10"8"-1208,-8 8-184,-2 6 696,5 8-464,1 1-56,9 4-192,5 1-56,15-8-96,6-2 0,17-10-136,5-5-168,9-9-288,5-2-128,5-10 792,3-3-296,-2-7-80,2-3-128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16003,'-4'0'141,"0"1"-1,1 0 0,-1 0 0,1 0 1,-1 1-1,1-1 0,-1 1 0,1 0 1,0 0-1,0 0 0,0 0 0,0 1 1,0-1-1,0 1 0,1 0 0,-1-1 1,-3 7-1,-6 8 409,-19 34 0,29-47-411,-10 19 175,2 0 0,0 0-1,-11 46 1,17-51-237,0-1 0,2 0 0,0 1 0,1 0 0,0-1 0,4 26 0,2-28-14,-5-15-60,0 0 0,1 0 0,-1 0 0,0 0 0,0 1 0,1-1 0,-1 0 1,0 0-1,0 0 0,1 0 0,-1 0 0,0 0 0,0-1 0,1 1 0,-1 0 0,0 0 0,0 0 0,0 0 0,1 0 0,-1 0 1,0 0-1,0 0 0,1 0 0,-1-1 0,0 1 0,0 0 0,0 0 0,0 0 0,1 0 0,-1-1 0,0 1 0,0 0 0,0 0 1,0-1-1,13-27 105,5-33-47,16-115 0,-34 180-73,0-1 0,1 0 1,-1 0-1,1 1 1,0-1-1,0 0 0,0 0 1,1 0-1,-1 0 1,1 0-1,-1 0 0,1 0 1,0 0-1,0-1 1,1 1-1,-1-1 0,5 4 1,0 2-3,1-1 1,1 0-1,0-1 0,14 9 1,-11-10 20,-1 0 1,1-1 0,0-1 0,0 1 0,0-2-1,1 0 1,-1 0 0,1-1 0,-1-1 0,1 0-1,-1-1 1,1 0 0,-1-1 0,0 0 0,1-1-1,-1 0 1,0-1 0,-1 0 0,1-1 0,19-12-1,-37 24 11,-1 1 0,1 0 0,0 0 0,1 0 0,0 1-1,0 0 1,-5 12 0,8-15-18,0-1-1,0 1 1,0 0-1,1 0 1,-1 0-1,1 1 1,0 5-1,1-10-6,0-1-1,0 0 1,0 0-1,0 0 0,0 0 1,1 0-1,-1 0 0,0 0 1,0 1-1,1-1 1,-1 0-1,1 0 0,-1 0 1,1 0-1,-1 0 0,1 0 1,0-1-1,-1 1 1,1 0-1,0 0 0,0 0 1,-1-1-1,1 1 0,0 0 1,0-1-1,0 1 1,0 0-1,0-1 0,0 0 1,0 1-1,0-1 1,0 1-1,0-1 0,0 0 1,1 0-1,-1 0 0,0 0 1,0 0-1,0 0 1,0 0-1,0 0 0,0 0 1,0 0-1,0 0 0,1-1 1,-1 1-1,1-1 1,3-1 36,0 0 1,1 0-1,-2 0 0,1 0 1,0-1-1,0 0 1,-1 0-1,1 0 1,-1 0-1,6-6 1,36-45 463,-40 47-592,22-32 155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14891,'-6'7'1256,"3"5"-1072,0-1-464,3 2 993,12 0-609,5-2 32,9 1-136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27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15955,'-7'6'671,"-33"30"1093,37-33-1623,1 0 0,-1 0 0,1 0 1,-1 0-1,1 1 0,0-1 0,1 1 0,-1-1 1,0 1-1,-1 6 0,3-9-113,0 0-1,0 0 1,0 1 0,0-1-1,0 0 1,0 0 0,1 0-1,-1 0 1,0 0 0,1 0 0,-1 0-1,1 0 1,-1 0 0,1 0-1,-1 0 1,1 0 0,0 0-1,-1 0 1,1 0 0,0-1 0,0 1-1,0 0 1,-1-1 0,1 1-1,0 0 1,0-1 0,0 1-1,0-1 1,0 1 0,0-1 0,0 0-1,0 1 1,1-1 0,-1 0-1,1 0 1,6 2-32,0-1 0,-1 0-1,14 0 1,-21-1 4,25-1-197,1-1 0,48-10-1,-43 6 198,40-3 0,-70 9 47,0 0 1,0 0-1,0 0 1,0 0-1,0 0 1,0 0-1,0 1 0,0-1 1,0 0-1,0 1 1,0-1-1,0 0 1,0 1-1,0 0 0,-1-1 1,1 1-1,0-1 1,0 1-1,0 0 1,-1 0-1,1-1 0,0 1 1,-1 0-1,1 0 1,-1 0-1,1 0 0,0 1 1,-1 0-5,1-1 0,0 0 0,-1 0 0,1 0 0,0 0 0,0 1 0,0-1 0,0 0 0,0 0 0,0-1 0,0 1 0,0 0 0,0 0 0,1 0 0,-1-1 0,0 1 0,0-1 0,1 1 0,-1-1 0,0 1 0,1-1 0,1 1 0,27 0-37,-1 0 1,34-4 0,-42 1-381,0 1 1,0 0-1,0 2 1,0 1 0,0 0-1,25 7 1,-18 4-664,-26-11 928,0 0 0,1-1 0,-1 1 0,1-1 0,-1 0 0,1 0 0,0 0 0,-1 0 0,1 0 0,0 0 0,0-1 0,0 0 0,-1 1 0,1-1 0,4 0 0,6-5-368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65 16620,'2'-5'381,"1"0"1,-1-1 0,0 0-1,0 1 1,-1-1 0,1-6 0,-2 11-330,1 0 0,-1 1 0,0-1 0,0 0 0,0 0 0,0 0 0,0 0 0,-1 1 0,1-1 0,0 0 0,0 0 0,0 0 1,-1 1-1,1-1 0,0 0 0,-1 1 0,1-1 0,-1 0 0,1 1 0,-1-1 0,0-1 0,0 2 5,0 0 0,0-1 0,0 1 0,-1 0 0,1 0-1,0 0 1,0 0 0,0-1 0,0 1 0,0 1 0,-1-1 0,1 0-1,0 0 1,0 0 0,0 1 0,0-1 0,0 0 0,0 1 0,0-1-1,-2 2 1,-5 3 15,-1 0 0,1 0-1,1 1 1,-1 0 0,1 1 0,0 0-1,0 0 1,1 0 0,-9 13-1,-44 78-48,45-73-19,2 1 0,0 1-1,2 0 1,1 0 0,1 1-1,-5 31 1,12-55-4,1 1-1,0-1 1,-1 0 0,1 1 0,1-1 0,-1 0-1,1 0 1,0 1 0,0-1 0,0 0 0,0 0-1,1 0 1,-1 0 0,1 0 0,0 0 0,0-1-1,1 1 1,5 6 0,-6-8 8,0 0 0,1 0 1,-1-1-1,1 1 0,0-1 0,0 1 1,-1-1-1,1 0 0,0 0 0,0 0 1,0 0-1,0-1 0,0 1 0,0-1 1,1 0-1,-1 0 0,0 0 0,0 0 1,0 0-1,0-1 0,0 1 0,0-1 1,0 0-1,0 0 0,0 0 0,3-2 0,1 0 53,-1-1 0,0 0 0,0 0 0,0 0-1,0 0 1,0-1 0,-1 0 0,0 0 0,0-1-1,-1 0 1,5-6 0,-7 9-23,0 1 0,0-1-1,-1 0 1,1 0 0,-1 0 0,0-1-1,1 1 1,-1 0 0,-1 0 0,1-1-1,0 1 1,-1 0 0,0-1 0,0 1-1,0-1 1,0 1 0,0 0 0,-1-1-1,0 1 1,1 0 0,-1-1 0,0 1-1,-1 0 1,1 0 0,-3-5 0,2 6-120,0 0 1,0 0-1,0 0 1,0 0 0,0 0-1,-1 1 1,1-1-1,0 1 1,-1 0 0,1 0-1,-1 0 1,0 0 0,1 0-1,-1 0 1,0 1-1,0-1 1,1 1 0,-1 0-1,0-1 1,0 2 0,1-1-1,-1 0 1,0 0-1,0 1 1,1-1 0,-1 1-1,0 0 1,1 0-1,-1 0 1,1 0 0,-1 1-1,1-1 1,-1 1 0,1-1-1,0 1 1,0 0-1,0 0 1,0 0 0,0 0-1,0 0 1,0 0-1,-1 4 1,3-5-33,-1 0-1,1-1 1,0 1 0,0 0-1,0 0 1,0 0-1,0-1 1,0 1-1,0 0 1,0 0 0,0 0-1,1 0 1,-1-1-1,0 1 1,0 0 0,1 0-1,-1-1 1,1 1-1,-1 0 1,1-1 0,-1 1-1,1 0 1,-1-1-1,1 1 1,-1 0 0,1-1-1,0 1 1,-1-1-1,1 1 1,0-1 0,-1 0-1,1 1 1,0-1-1,0 0 1,-1 1 0,3-1-1,13 5-1092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 12083,'1'0'306,"0"0"0,0 1 0,0-1 1,0 0-1,0 0 0,0 0 0,1 0 0,-1-1 1,0 1-1,0 0 0,0 0 0,0-1 1,0 1-1,0 0 0,0-1 0,0 1 1,0-1-1,0 1 0,1-2 0,9-2 927,5 0-303,1 1 0,25 0 0,-37 3-856,0-1-1,0 2 1,0-1 0,0 1 0,0-1 0,0 2-1,0-1 1,0 0 0,0 1 0,-1 0-1,1 0 1,8 5 0,-11-5-65,-1-1 0,1 0 0,-1 1 0,1-1 0,-1 1 0,0-1 0,0 1 0,0 0 0,0 0 0,0-1 0,0 1 0,0 0 0,0 0 1,-1 0-1,1 0 0,-1 0 0,0 0 0,1 4 0,-1-2-3,0 1 1,-1-1 0,0 0 0,1 1-1,-1-1 1,-1 1 0,1-1-1,-3 5 1,-3 5 1,-1 1 0,0-2 0,-19 23 0,2-7 3,-1-1 1,-2-1-1,-1-2 1,-1 0-1,0-2 1,-67 36-1,113-59-31,23-5-5,-27 3 22,7 1 22,1 0 0,-1 1-1,0 1 1,38 7 0,-20-3 10,-31-4-12,1 0 0,-1-1 0,0 0 0,1 0 0,-1-1 0,0 0 0,1 0 0,-1 0 1,0-1-1,11-4 0,-10-6-2223,-5 9 1855,-1-1-244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13867,'6'9'1704,"6"-2"-992,9-5-159,8-2 831,15-5-512,5-2-40,8-3-128,2-1-127,0-1-457,-3-1-232,-12 6-497,-8 3-215,-20 4 632,-8 3-168,-6 2-168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16363,'0'-1'77,"0"1"0,0 0-1,0 0 1,1-1 0,-1 1-1,0 0 1,0-1 0,0 1-1,1 0 1,-1 0-1,0-1 1,0 1 0,1 0-1,-1 0 1,0 0 0,0-1-1,1 1 1,-1 0 0,0 0-1,1 0 1,-1 0-1,0 0 1,0-1 0,1 1-1,-1 0 1,0 0 0,1 0-1,-1 0 1,0 0-1,1 0 1,-1 0 0,0 0-1,1 0 1,-1 1 0,1-1-1,18-4 617,53-2 818,182-22-444,-252 28-1074,0-1 1,0 1-1,0-1 1,-1 1-1,1 0 1,0 0-1,0 0 1,0 0-1,0 0 1,0 1 0,0-1-1,0 1 1,0-1-1,1 1 1,-2 0 2,-1-1 1,0 0 0,0 1 0,1-1 0,-1 0-1,0 1 1,0-1 0,0 0 0,0 1-1,1-1 1,-1 0 0,0 1 0,0-1-1,0 1 1,0-1 0,0 0 0,0 1 0,0-1-1,0 0 1,0 1 0,0-1 0,0 1-1,-1-1 1,1 1 0,-8 16-33,-84 118 11,48-74 305,-59 111 0,102-169-288,-8 17 92,8-20-99,1 1 0,0-1 0,-1 1 0,1 0 0,0-1 0,0 1 0,-1-1-1,1 1 1,0 0 0,0-1 0,0 1 0,0 0 0,0-1 0,0 1 0,0 0 0,0-1 0,0 1 0,0 0-1,0-1 1,0 1 0,1 1 0,-1-2-14,0 0 1,0 0-1,1 0 0,-1 0 0,0 0 1,0 0-1,0 0 0,0 0 0,0 0 1,1 0-1,-1 0 0,0 0 0,0 0 1,0 0-1,0 0 0,0 0 0,1 0 1,-1 0-1,0 0 0,0 0 0,0 0 1,0 0-1,0 0 0,1 0 0,-1-1 1,0 1-1,0 0 0,0 0 1,0 0-1,0 0 0,0 0 0,1 0 1,-1 0-1,0-1 0,0 1 0,0 0 1,0 0-1,0 0 0,0 0 0,0 0 1,0-1-1,0 1 0,0 0 0,0 0 1,0 0-1,1-12-680,-3-10 136,-5 3 63,-2-1-118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13635,'4'7'1856,"6"-4"-1056,6-3-319,2-4 1199,10-3-832,3 0-208,5 2-640,1-3-424,-1-2 400,0 1-176,-3 1-136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63 16860,'-15'26'1329,"2"-5"-857,1-1-1,1 2 1,1 0 0,1 0-1,-10 37 1,19-58-492,-1 0 0,1-1 0,0 1 0,0 0 0,0 0 0,0 0 0,0-1 0,1 1 0,-1 0 0,0 0 0,0 0 0,0-1 0,1 1 0,-1 0 0,1 0-1,-1-1 1,0 1 0,1 0 0,-1-1 0,1 1 0,-1 0 0,1-1 0,0 1 0,-1-1 0,1 1 0,-1-1 0,1 1 0,0-1 0,0 0 0,-1 1 0,1-1 0,0 0 0,0 1 0,-1-1 0,2 0 0,36 5-875,-14-2 435,-21-3 423,-1 1-1,1 0 1,-1 0 0,0 1 0,1-1 0,-1 0 0,0 1 0,0 0 0,0-1 0,0 1-1,0 0 1,-1 0 0,1 0 0,0 0 0,-1 0 0,0 0 0,1 1 0,1 4-1,-2-4 62,0 1-1,0 0 1,0 0-1,0 0 0,-1 0 1,0 1-1,1-1 1,-2 0-1,1 0 0,0 0 1,-2 6-1,1-6 78,0-1-1,0 1 1,0 0-1,0-1 1,0 0-1,-1 1 1,1-1-1,-1 0 1,0 0-1,0 0 1,0 0-1,-1 0 1,1 0-1,-1-1 1,1 1-1,-1-1 1,0 1-1,0-1 1,0 0-1,0 0 1,0-1-1,-1 1 1,1-1-1,-1 1 1,1-1-1,-1 0 1,1 0-1,-5 0 1,4-1-98,0-1 1,1 0 0,-1 0-1,1 0 1,0 0 0,-1 0-1,1-1 1,0 1 0,0-1-1,0 0 1,0 0 0,0 0 0,0 0-1,0-1 1,1 1 0,-1-1-1,1 0 1,0 0 0,0 1-1,0-1 1,0-1 0,-3-5-1,-1-4-101,0 0-1,1 0 1,1-1-1,-5-20 0,3-13-217,5-1-124</inkml:trace>
  <inkml:trace contextRef="#ctx0" brushRef="#br0" timeOffset="1">84 16 12963,'14'-7'2048,"0"3"-1072,1 1-375,2 1 1959,2 2-1576,1 0-152,-2 3-335,-1-1-305,-2 1-833,-4-1-839,-7-2 1240,-2-5-864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48 15915,'1'-1'147,"0"-1"0,0 1 0,1-1 0,-1 1 0,0-1 0,-1 0 0,1 0 0,0 1 0,0-1 0,-1 0 0,1 0 0,-1 0 0,1 0 0,-1-2 0,0 4-112,0-1 0,0 1 0,0 0 0,0-1-1,-1 1 1,1 0 0,0-1 0,0 1 0,0 0 0,0-1 0,-1 1 0,1 0-1,0-1 1,0 1 0,0 0 0,-1 0 0,1-1 0,0 1 0,-1 0 0,1 0-1,0 0 1,0-1 0,-1 1 0,1 0 0,0 0 0,-1 0 0,0 0-1,-17 2 781,14 0-785,0-1-1,0 0 1,1 1-1,-1 0 1,1 0 0,0 0-1,-1 0 1,1 1 0,0-1-1,0 1 1,1 0-1,-5 4 1,6-5-31,1-1 0,-1 1 0,0-1 0,1 1 0,-1-1-1,1 1 1,-1 0 0,1 0 0,0-1 0,0 1 0,0 0 0,0-1 0,0 1 0,0 0 0,0-1-1,0 1 1,1 0 0,-1-1 0,1 1 0,-1 0 0,1-1 0,0 1 0,0-1 0,-1 1-1,1-1 1,0 1 0,0-1 0,1 0 0,1 3 0,14 14 10,1-1-1,37 26 1,-33-26-17,37 35 0,-53-46 1,-1 1 1,1 0 0,-1 0-1,-1 0 1,1 1 0,-1-1-1,0 1 1,-1 0 0,0 0-1,3 10 1,-5-14 1,-1 0 0,1 0 0,0 0 0,-1 0 0,0 1 0,0-1 0,0 0 0,-1 0 0,0 0 0,1 0 0,-1 1 0,0-1 0,-1 0 0,1-1 0,-1 1 0,0 0 0,-4 6 0,2-4 19,0-1 0,-1 0 0,0-1 0,0 1 0,0-1 0,0 0 0,0 0 0,-1-1 0,0 0 0,-10 5 0,7-4 59,-1-1 0,1 0 1,-1 0-1,0-1 0,1 0 0,-1-1 1,0 0-1,0 0 0,0-1 1,0 0-1,0-1 0,0-1 0,0 1 1,0-1-1,-10-4 0,16 4-34,0 0 0,1 1 0,-1-2 0,1 1 0,-1 0 0,1-1 0,0 1 0,0-1 0,0 0 0,0 0 0,0-1 0,1 1 0,-1 0 0,1-1 0,0 1 0,0-1 0,-2-6 0,3 7-30,1 0-1,-1-1 0,1 1 0,-1 0 1,1 0-1,0 0 0,0-1 1,1 1-1,-1 0 0,1 0 1,-1-1-1,1 1 0,0 0 1,0 0-1,1 0 0,-1 0 1,0 0-1,1 1 0,0-1 1,0 0-1,0 1 0,0-1 0,2-2 1,13-10-17,0 1 0,1 0 0,0 2 0,1 0 0,28-14 0,-20 12 5,48-34 0,-72 46 14,0-1 0,0 1 0,0-1 0,0 0-1,-1 1 1,1-1 0,-1 0 0,1-1 0,-1 1 0,0 0-1,-1-1 1,1 1 0,-1-1 0,1 1 0,-1-1-1,0 0 1,0 1 0,-1-1 0,1 0 0,-1 0-1,1-5 1,-2 5 9,0 0 0,0-1-1,-1 1 1,1 0 0,-1 0 0,1 0-1,-1 0 1,-1 1 0,1-1-1,0 0 1,-1 1 0,0 0-1,0-1 1,0 1 0,0 0-1,0 1 1,-1-1 0,-6-4 0,1 1 19,-1 1 1,0 0 0,0 1 0,-17-6 0,23 8-115,0 1 0,0 0-1,0 0 1,0 1 0,1-1 0,-1 1 0,0 0-1,0 0 1,0 0 0,0 1 0,0-1 0,0 1-1,0 0 1,0 0 0,1 0 0,-7 3 0,1 6 175,9-10-107,0 1 0,0-1 0,-1 0 0,1 0 0,0 1 1,0-1-1,0 0 0,0 0 0,0 1 0,0-1 0,-1 0 0,1 1 0,0-1 0,0 0 0,0 1 0,0-1 0,0 0 0,0 0 0,0 1 0,0-1 0,0 0 0,1 1 0,-1-1 0,0 0 0,0 1 0,0-1 0,0 0 0,0 0 0,0 1 0,1-1 0,-1 0 0,0 0 0,0 1 0,0-1 0,1 0 0,-1 0 0,0 0 0,0 1 0,1-1 0,9 3-294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18084,'1'0'129,"1"0"1,0 0-1,0 0 1,0 0-1,0 0 1,0 1-1,0-1 1,0 0-1,-1 1 1,1-1-1,0 1 1,0 0-1,-1 0 1,1 0-1,0 0 1,-1 0-1,1 0 1,-1 0-1,1 0 1,-1 0-1,1 1 1,-1-1-1,0 1 1,0-1-1,0 1 1,0-1-1,0 1 0,0 0 1,0-1-1,0 1 1,-1 0-1,1 0 1,0 3-1,1 1-126,-1-1 1,0 0-1,0 1 0,0-1 0,-1 1 0,0-1 0,0 1 0,0-1 0,-1 1 0,0-1 0,-1 6 0,-3 0 38,0 0-1,-1-1 1,0 0 0,0 0-1,-1 0 1,-1-1-1,-11 12 1,-7 9 83,25-29-124,1-1 0,0 0 0,-1 1 0,1-1 0,0 0 0,0 1 0,-1-1 0,1 1-1,0-1 1,0 0 0,0 1 0,-1-1 0,1 1 0,0-1 0,0 1 0,0-1 0,0 0 0,0 1 0,0-1 0,0 1 0,0-1 0,0 1 0,0-1 0,0 1 0,0-1 0,0 0 0,0 1 0,0-1 0,1 1 0,-1-1 0,0 1 0,0-1 0,0 0 0,1 1 0,-1-1 0,0 0 0,1 1 0,-1-1 0,0 0 0,1 1 0,-1-1 0,0 0 0,1 1 0,-1-1 0,0 0 0,1 0 0,-1 0 0,1 1 0,-1-1 0,1 0 0,-1 0 0,0 0 0,1 0 0,-1 0 0,1 0 0,-1 0 0,1 0 0,0 0 0,34 2-215,-28-2 163,8 1-65,0 0 1,0 2-1,0-1 1,0 2-1,0 0 1,23 10-1,-30-11 71,-1 1 0,1 0 0,-1 0 1,0 1-1,0 0 0,0 0 0,-1 0 0,0 1 0,0 0 0,0 0 0,-1 1 1,1-1-1,5 13 0,-9-17 65,-1 0 1,0 1-1,0-1 1,0 0-1,0 1 1,-1-1-1,1 1 1,-1-1-1,1 1 1,-1-1-1,0 1 0,0 0 1,0-1-1,0 1 1,-1-1-1,1 1 1,-1-1-1,1 1 1,-1-1-1,0 0 1,0 1-1,0-1 1,0 0-1,-1 1 0,1-1 1,0 0-1,-1 0 1,0 0-1,1 0 1,-1-1-1,0 1 1,0 0-1,0-1 1,0 1-1,0-1 1,0 1-1,-4 0 0,-4 3 222,-1 0 0,0-1 0,1 0 0,-1-1-1,0-1 1,-1 1 0,-13 0 0,-41-2 756,59-1-1079,1-1 0,-1 0 0,0 0 0,1 0 0,0-1 0,-1 0 0,-10-6 0,16 8 59,0 0 0,1-1 0,-1 1 0,0-1-1,0 1 1,1-1 0,-1 1 0,0-1 0,1 1 0,-1-1-1,1 0 1,-1 1 0,1-1 0,-1 0 0,1 1 0,-1-1 0,1 0-1,0 0 1,-1 1 0,1-1 0,0-1 0,0-7-332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16708,'16'8'1904,"5"2"-1240,11-3-184,8-1 929,9 1-513,2 1-160,5 1-216,-1-1-216,-4 0-648,-4-5-552,-8-14 768,-6-7-160,-10-5-128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1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219 116 12259,'2'-2'268,"0"0"0,-1 0 0,1-1 0,-1 1 0,0 0 0,1-1 0,-1 1-1,0-1 1,0 1 0,-1-1 0,1 1 0,0-1 0,-1 1 0,0-1 0,1 0 0,-1 1 0,0-1 0,-1 0 0,1 1 0,0-1 0,-1 0 0,1 1 0,-1-1 0,0 1 0,0-1 0,0 1 0,-2-4 0,1 3-139,0 0 0,-1 0 0,1 0 0,-1 0-1,0 1 1,0-1 0,0 1 0,0-1 0,0 1 0,-1 0-1,1 0 1,-1 1 0,1-1 0,-1 1 0,0 0 0,1 0-1,-1 0 1,-4-1 0,0 1-104,0 0 1,0 1-1,-1 0 0,1 0 1,0 1-1,0 0 0,0 0 1,0 1-1,1 0 0,-1 0 1,0 1-1,1 0 0,0 0 1,-1 1-1,1 0 1,1 0-1,-10 8 0,15-11-26,-1 0-1,1 0 1,0 0 0,0 0-1,0 0 1,0 0 0,0 0-1,0 1 1,1-1 0,-1 0-1,0 1 1,1-1-1,-1 1 1,0-1 0,1 1-1,0-1 1,-1 0 0,1 4-1,0-4-1,0 0 0,1 0-1,-1 0 1,0 0-1,1 0 1,-1-1 0,1 1-1,-1 0 1,1 0 0,-1 0-1,1 0 1,0 0 0,-1-1-1,1 1 1,0 0-1,0 0 1,0-1 0,-1 1-1,1-1 1,1 1 0,3 2-24,-1-2 0,1 1 1,0 0-1,-1-1 0,1 0 1,0 0-1,0 0 1,0-1-1,0 0 0,4 0 1,9-3-152,0 0-1,0-2 1,-1 0 0,0-1 0,0 0 0,0-2-1,26-15 1,-43 22 171,0 1 0,0 0 0,0 0 0,0 0 0,1 0 0,-1 0 0,0 0 0,0-1 0,0 1 0,0 0 0,1 0 0,-1 0 0,0 0 0,0 0 0,0 0 0,1 0 0,-1 0 0,0 0 0,0 0 0,0 0 0,1 0 0,-1 0 0,0 0 0,0 0 0,0 0 0,1 0 0,-1 0 1,0 0-1,0 0 0,0 1 0,0-1 0,1 0 0,-1 0 0,0 0 0,0 0 0,0 0 0,0 0 0,1 0 0,-1 1 0,0-1 0,0 11-81,-9 15 112,8-23-46,-6 18 40,0-1 1,2 1-1,0 0 1,1 0-1,2 0 1,0 0-1,1 1 1,1-1-1,1 1 1,0-1-1,10 42 0,-8-57 1,-2 0-1,1 0 0,-1 1 0,0-1 0,0 13 0,-1-17 4,0 0 0,0 0 0,-1 0 0,1 0 0,-1 0 0,0 0 0,0-1 0,1 1-1,-1 0 1,0 0 0,-1-1 0,1 1 0,0 0 0,0-1 0,-1 1 0,1-1 0,-1 0 0,1 1 0,-1-1 0,1 0-1,-1 0 1,0 0 0,-2 1 0,-7 3 180,0-1-1,0 1 1,0-2-1,-1 0 1,-16 3-1,21-5-58,-1 0-1,0-1 0,0 1 1,0-2-1,0 1 0,0-1 1,0 0-1,0-1 0,-8-2 1,16 4-175,-1 0 1,1 0-1,-1 0 1,1 0-1,-1 0 1,1 0-1,-1-1 1,1 1-1,-1 0 1,1 0-1,-1 0 1,1-1-1,-1 1 1,1 0-1,-1-1 0,1 1 1,-1 0-1,1-1 1,0 1-1,-1-1 1,1 1-1,0 0 1,-1-1-1,1 1 1,0-1-1,0 1 1,-1-1-1,1 1 1,0-1-1,0 1 1,0-1-1,0 1 1,0-1-1,0 0 1,0 1-1,0-1 1,0 1-1,0-1 1,0 1-1,0-1 1,0 1-1,0-1 0,0 1 1,0-1-1,1 1 1,-1-1-1,0 1 1,0-1-1,1 1 1,-1-1-1,0 1 1,1-1-1,-1 1 1,1-1-1,2-2-173,0 1 0,0-1 0,0 1-1,1-1 1,-1 1 0,5-1 0,10-7-501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34 15307,'1'0'96,"0"-1"-1,0 0 0,0 0 1,0 1-1,-1-1 1,1 0-1,0 0 0,0 0 1,-1 0-1,1 0 0,-1 0 1,1 0-1,-1 0 1,1 0-1,-1-1 0,0 1 1,1-1-1,-1 1-47,0 1 0,0-1-1,0 1 1,-1-1 0,1 0 0,0 1 0,0-1-1,0 1 1,-1-1 0,1 1 0,0-1 0,-1 1-1,1 0 1,0-1 0,-1 1 0,1-1-1,-1 1 1,1 0 0,-1-1 0,1 1 0,-1 0-1,1-1 1,-1 1 0,0 0 0,-2-1 24,1 0 0,-1 0 0,0 0 0,1 1 0,-1 0 0,0-1 0,0 1 0,0 0 0,1 1 0,-1-1 0,0 0 0,0 1 0,-4 1 0,-7 3-48,0 1 0,0 1 1,0 0-1,1 1 0,-19 15 0,25-18-16,0 1 0,1 0 0,-1 0-1,1 1 1,1 0 0,-1 0 0,1 0-1,1 0 1,-1 1 0,1 0 0,-3 9 0,6-17-8,1 1 1,0 0 0,-1 0 0,1-1 0,0 1 0,0 0 0,-1 0 0,1 0 0,0-1 0,0 1 0,0 0 0,0 0 0,0 0 0,0 0 0,0-1 0,0 1-1,1 0 1,-1 0 0,0 0 0,0 0 0,1-1 0,-1 1 0,0 0 0,1 0 0,-1-1 0,1 1 0,-1 0 0,1-1 0,0 2 0,1-2 1,-1 1 1,1-1 0,-1 1 0,1-1-1,-1 0 1,1 1 0,-1-1 0,1 0-1,0 0 1,-1 0 0,1 0 0,-1-1-1,1 1 1,1-1 0,7-1 10,0-1 1,0-1-1,13-6 0,8-7-28,-1-2-1,0-1 1,-2-1-1,-1-1 0,28-30 1,-60 59 26,-1 0 0,1 1 0,0-1 0,1 1 0,-1 0 0,2 0 1,-4 10-1,-2 8 20,-6 29 0,12-45-23,1 0 1,0 1-1,1-1 1,1 1-1,-1-1 1,2 1 0,-1 0-1,2-1 1,-1 1-1,4 11 1,-2-15-4,-1 0 0,1-1 0,0 1 0,1-1 1,0 0-1,0 0 0,0 0 0,0-1 0,1 1 0,0-1 0,0 0 0,1 0 0,-1-1 0,1 0 0,12 7 1,-13-8-6,-1 0 1,1 0 0,0 0 0,-1 0 0,0 1 0,0 0 0,0 0 0,4 5 0,-7-8 4,0 0-1,-1 0 1,1 0 0,-1 0 0,1 1 0,-1-1 0,0 0 0,1 0 0,-1 0 0,0 0-1,0 0 1,0 0 0,0 1 0,0-1 0,0 0 0,0 0 0,0 0 0,0 2-1,-1-2 17,0 1-1,0-1 0,0 1 0,0-1 0,0 1 0,0-1 0,0 1 0,0-1 1,-1 0-1,1 0 0,0 0 0,-1 0 0,1 0 0,-1 0 0,-2 1 0,-5 3 147,0-2-1,0 1 1,0-1-1,-1-1 1,1 0 0,-1 0-1,-11 0 1,-72 0 1267,61-2-928,6-6-713,26 6 188,0 0-1,0 0 1,-1-1-1,1 1 1,0 0-1,0 0 1,-1 0-1,1 0 1,0 0-1,0 0 1,0-1-1,-1 1 1,1 0-1,0 0 1,0 0-1,0-1 1,0 1-1,-1 0 1,1 0-1,0-1 1,0 1-1,0 0 1,0 0-1,0-1 1,0 1-1,0 0 1,0 0-1,0-1 1,0 1-1,12-8 321,36-1-425,-15 5-133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12971,'0'0'52,"0"0"0,0 0 0,0 0 0,1 0 0,-1 0 0,0 0 0,0 0 0,0 0 0,0 0 0,0 0 0,0 0 0,0 0 0,0 0 0,0 0 0,1 0 0,-1 0 0,0 0 1,0 0-1,0 0 0,0 0 0,0 0 0,0 0 0,0 0 0,0 0 0,1 0 0,-1 0 0,0 0 0,0 0 0,0 0 0,0 0 0,0 0 0,0 0 0,0 1 0,0-1 0,0 0 0,0 0 0,0 0 0,0 0 0,0 0 0,1 0 1,-1 0-1,0 0 0,0 0 0,0 1 0,0-1 0,0 0 0,0 0 0,0 0 0,0 0 0,0 0 0,0 0 0,0 0 0,0 0 0,0 1 0,0-1 0,0 0 0,0 0 0,-1 0 0,1 0 0,12-12 1379,13-20-242,46-65 311,50-70-807,-111 149-626,-9 13-3,-5 11-15,-6 11-38,0 1 0,2 0 1,0 1-1,1 0 0,-5 27 1,-15 101 72,12 34-523,12-168 355,0-1-43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14331,'-3'2'359,"-1"0"-1,0 0 1,1 0-1,-1 0 1,1 0 0,0 1-1,-1 0 1,1-1-1,0 1 1,1 0-1,-6 7 1,-1-1 84,-91 99 302,100-108-733,0 0 0,0 0 0,0 0 0,0 0 0,0 0 0,1 0 0,-1 0 0,0 0 0,0 0 0,0 0 0,0 0 0,0 0 0,0 0 0,0 0 0,0 0 0,0 0 0,0 0 0,0 1 0,0-1 0,0 0 0,0 0 0,0 0 0,0 0 0,0 0 0,0 0 0,0 0 1,0 0-1,0 0 0,0 0 0,0 0 0,0 0 0,0 0 0,0 0 0,0 0 0,0 1 0,0-1 0,0 0 0,0 0 0,0 0 0,0 0 0,0 0 0,0 0 0,0 0 0,0 0 0,0 0 0,0 0 0,0 0 0,0 0 0,10-4 1564,-1-3-1226,-8 7-401,-1 0-1,0 0 1,0 0-1,0 0 1,0 0-1,0 0 1,0 0-1,0 0 1,0 0-1,0 0 1,0-1-1,0 1 1,1 0 0,-1 0-1,0 0 1,0 0-1,0 0 1,0 0-1,0 0 1,0-1-1,0 1 1,0 0-1,0 0 1,0 0 0,0 0-1,0 0 1,0 0-1,0-1 1,0 1-1,0 0 1,0 0-1,-1 0 1,1 0-1,0 0 1,0 0-1,0 0 1,0 0 0,0-1-1,0 1 1,0 0-1,0 0 1,0 0-1,0 0 1,0 0-1,-1 0 1,1 0-1,0 0 1,0 0-1,0 0 1,0 0 0,0 0-1,0 0 1,0 0-1,-1 0 1,1 0-1,0 0 1,0 0-1,0 0 1,0 0-1,-6-2-350,2-1-41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15515,'2'9'463,"-1"0"0,0 0-1,-1 0 1,0 1 0,0-1-1,-2 9 1,1-11-319,0-1 1,0 1 0,1-1-1,-1 0 1,2 1 0,-1-1-1,1 1 1,0-1 0,0 0-1,1 1 1,-1-1 0,1 0-1,6 11 1,-7-15-136,0-1 0,0 0-1,0 1 1,1-1 0,-1 0-1,0 0 1,0 0 0,1 0 0,-1 0-1,0-1 1,1 1 0,-1 0-1,1-1 1,-1 1 0,1 0 0,0-1-1,-1 0 1,3 1 0,0-1-3,0 0 0,0 0 0,0 0 0,0-1 1,-1 0-1,1 1 0,6-3 0,3-2 5,0-1 0,0-1 0,14-8 1,-27 14-9,35-22 27,-22 14 12,-1 1-1,2 0 1,17-8-1,-30 16-38,-1 0 0,0 0-1,0 0 1,1 0 0,-1-1 0,0 1 0,1 0 0,-1 0 0,0 0-1,0 0 1,1 0 0,-1 0 0,0 0 0,1 0 0,-1 0-1,0 0 1,0 0 0,1 0 0,-1 1 0,0-1 0,1 0 0,-1 0-1,0 0 1,0 0 0,1 0 0,-1 0 0,0 1 0,0-1 0,1 0-1,-1 0 1,0 0 0,0 1 0,0-1 0,1 0 0,-1 0-1,0 1 1,0-1 0,0 0 0,0 0 0,0 1 0,1-1 0,-1 0-1,0 1 1,0-1 0,0 0 0,0 1 0,-1 15 61,1-13-47,-3 27 253,1-20-317,1 0 1,0 1 0,1-1 0,0 0 0,2 15-1,-2-23 89,1 0-1,-1 1 1,1-1-1,0 0 0,0 1 1,0-1-1,0 0 1,0 0-1,1 0 0,-1 0 1,0 0-1,1 0 1,0 0-1,0-1 1,-1 1-1,1 0 0,0-1 1,0 0-1,0 1 1,0-1-1,1 0 0,-1 0 1,0 0-1,0 0 1,1 0-1,-1-1 0,4 1 1,16 2 74,-1-2 56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14619,'-26'40'4974,"-16"24"-4249,37-56-654,-18 32 311,-18 42-1,36-70-313,1 0-1,0-1 1,0 1 0,1 1-1,1-1 1,0 0-1,1 1 1,0 23 0,1-34-51,0 1 0,1 0 0,-1-1 0,1 1 1,0-1-1,-1 1 0,1 0 0,0-1 1,0 0-1,1 1 0,-1-1 0,0 0 0,1 0 1,-1 1-1,1-1 0,0 0 0,0 0 0,0-1 1,0 1-1,3 2 0,-2-3 8,0 1 1,1-1-1,-1 0 0,0 0 1,1 0-1,-1 0 0,0 0 0,1-1 1,-1 0-1,1 0 0,-1 0 1,1 0-1,-1 0 0,4-1 1,-1 0 12,-1 0 1,0-1 0,0 1-1,1-1 1,-1 0 0,-1 0 0,1-1-1,0 0 1,0 1 0,-1-1-1,0-1 1,1 1 0,-1-1-1,-1 0 1,1 1 0,0-2 0,-1 1-1,0 0 1,0-1 0,3-6-1,-5 9-24,-1-1 0,1 1-1,-1-1 1,0 0 0,0 1-1,0-1 1,0 1-1,0-1 1,0 1 0,-1-1-1,0 0 1,1 1 0,-1 0-1,0-1 1,0 1 0,0-1-1,0 1 1,-1 0 0,1 0-1,-1 0 1,1 0 0,-1 0-1,0 0 1,0 0-1,1 0 1,-1 1 0,-1-1-1,1 1 1,0-1 0,-3-1-1,1 1-136,-1-1 0,1 1 0,-1 0 0,0 0 0,1 0-1,-1 0 1,0 1 0,0 0 0,0 0 0,0 0 0,0 1-1,0 0 1,0 0 0,-10 1 0,14-1 43,1 0 0,-1 0 0,1 1 0,-1-1 0,0 0 0,1 0 0,-1 0 0,1 1 0,-1-1 0,1 0 0,-1 1 0,1-1 0,-1 0 0,1 1 0,0-1 0,-1 0 0,1 1 0,-1-1 0,1 1 0,0-1 0,-1 1 0,1 0 0,0-1 48,0 1 1,0-1-1,1 0 1,-1 0-1,0 0 0,0 0 1,0 1-1,1-1 1,-1 0-1,0 0 1,0 0-1,1 0 0,-1 0 1,0 0-1,0 0 1,1 0-1,-1 0 0,0 0 1,0 0-1,1 0 1,-1 0-1,0 0 1,1 0-1,-1 0 0,0 0 1,0 0-1,1 0 1,-1 0-1,0 0 1,0 0-1,1 0 0,-1 0 1,0-1-1,0 1 1,1 0-1,-1 0 1,0 0-1,0 0 0,0-1 1,0 1-1,1 0 1,-1 0-1,0 0 0,0-1 1,0 1-1,13-10-673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13107,'-13'-13'1376,"9"6"-680,4 0-240,7 2 753,10 4-201,11 1-32,5 1-104,10 5-240,5 0-56,1 1-496,3-3-408,-11 2 424,-6 0-88,-15-9-208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13715,'5'17'1616,"-2"2"-1056,-5 5-272,-4 4 1601,2 2-1529,0 1-112,4 1-224,0-2-136,3-4-344,-2-2-160,3-4-897,-2-5 1201,-2-10-272,-3-3-168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27 16508,'13'-5'740,"39"-12"562,-47 15-1116,-1 1 1,1 0-1,0 1 0,0-1 1,0 1-1,0 0 0,0 0 1,7 2-1,-11-2-168,-1 0 0,1 0 1,-1 0-1,1 0 0,-1 0 0,0 1 1,1-1-1,-1 0 0,1 0 0,-1 0 1,1 1-1,-1-1 0,0 0 0,1 0 1,-1 1-1,0-1 0,1 0 0,-1 1 1,0-1-1,1 1 0,-1-1 0,0 0 0,0 1 1,1-1-1,-1 1 0,0-1 0,0 0 1,0 1-1,0-1 0,0 1 0,1-1 1,-1 1-1,0-1 0,0 1 0,0-1 1,0 1-1,0-1 0,-1 1 0,1-1 0,0 1 1,0-1-1,0 0 0,0 1 0,0-1 1,-1 1-1,1-1 0,0 1 0,0-1 1,-1 0-1,1 1 0,0-1 0,0 0 1,-2 1-1,-19 22 240,20-22-239,-46 37 287,33-28-232,0 0 0,1 1 0,0 1 0,1 0 0,1 1 0,-11 14 0,21-26-72,0 1 1,0-1 0,0 1 0,0-1-1,0 1 1,1-1 0,-1 1 0,0 0-1,1-1 1,0 1 0,-1 0 0,1 0-1,0-1 1,0 1 0,0 0-1,0 0 1,0-1 0,0 1 0,0 0-1,1 0 1,-1-1 0,0 1 0,1 0-1,0-1 1,-1 1 0,1-1-1,0 1 1,0-1 0,0 1 0,0-1-1,0 1 1,0-1 0,0 0 0,3 2-1,3 2-15,0 0-1,1 0 1,0-1-1,0 0 1,14 5-1,4 2-2,-14-5-2,1 1-1,-1 0 0,-1 1 1,18 14-1,-26-20 15,0 1-1,-1-1 1,1 1 0,-1 0-1,1 0 1,-1 0 0,0 0-1,0 0 1,0 0 0,0 1-1,-1-1 1,0 1-1,1-1 1,-1 1 0,0-1-1,-1 1 1,1 0 0,-1 0-1,1-1 1,-1 1 0,0 0-1,-1 3 1,0-4 17,0 0 1,0 0-1,-1 0 0,1-1 0,-1 1 1,0 0-1,1-1 0,-1 0 0,0 1 1,-1-1-1,1 0 0,0 0 0,-1 0 1,1 0-1,-1 0 0,1-1 1,-1 1-1,0-1 0,-4 2 0,-5 2 103,0-1 0,0 0 0,-16 2 1,18-3-189,-1-1 1,1-1 0,0 0 0,-1 0 0,-14-2 0,22 1-2,1-1 1,-1 1-1,1-1 0,-1 1 0,1-1 0,0 0 1,-1 0-1,1 0 0,0 0 0,0-1 0,-1 1 1,1-1-1,0 1 0,0-1 0,1 0 1,-1 0-1,0 1 0,1-1 0,-1-1 0,1 1 1,-1 0-1,1 0 0,0 0 0,0-1 0,0 1 1,0 0-1,-1-4 0,-4-26-490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13715,'10'-16'1792,"8"3"-847,2 0-361,12-1 1392,1 1-800,11 0-368,2 4-279,1 4-865,1-3 1856,-5 13-1424,-3-1 24,-3-4-16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50 15603,'1'0'88,"-1"1"0,0-1-1,0 1 1,1-1-1,-1 1 1,0 0 0,0-1-1,0 1 1,0-1-1,1 1 1,-1-1 0,0 1-1,0 0 1,0-1-1,0 1 1,0-1 0,-1 1-1,1 0 1,0-1-1,0 1 1,0-1 0,0 1-1,-1-1 1,1 1-1,0-1 1,-1 1 0,1-1-1,0 1 1,-1-1-1,1 1 1,0-1 0,-1 1-1,1-1 1,-1 0-1,1 1 1,-1-1 0,1 0-1,-1 1 1,1-1-1,-1 0 1,0 0 0,1 1-1,-1-1 1,1 0-1,-1 0 1,1 0 0,-1 0-1,0 0 1,1 0-1,-1 0 1,1 0 0,-1 0-1,0 0 1,1 0-1,-1 0 1,1-1 0,-1 1-1,1 0 1,-1 0 0,0-1-1,2 2-61,1-1 1,-1 0-1,0 1 1,1-1-1,-1 0 0,1 0 1,-1 0-1,0 0 0,1 0 1,-1 0-1,1 0 0,-1-1 1,0 1-1,1 0 0,-1-1 1,0 1-1,1-1 0,-1 0 1,0 1-1,0-1 0,0 0 1,1 0-1,-1 1 0,0-1 1,0 0-1,0 0 1,0 0-1,0-1 0,1-1 1,1-1 83,0 0 1,0 0 0,0 0 0,0-1 0,-1 1 0,4-9 0,-6 13-100,0 0-1,0-1 0,1 1 1,-1-1-1,0 1 1,0 0-1,0-1 0,0 1 1,0-1-1,1 1 1,-1-1-1,0 1 1,0-1-1,0 1 0,0 0 1,0-1-1,0 1 1,0-1-1,0 1 1,-1-1-1,1 1 0,0-1 1,0 1-1,0 0 1,0-1-1,-1 1 0,1-1 1,0 1-1,0 0 1,-1-1-1,1 1 1,0 0-1,-1-1 0,1 1 1,0 0-1,-1 0 1,1-1-1,0 1 0,-1 0 1,1 0-1,-1-1 1,1 1-1,0 0 1,-1 0-1,1 0 0,-1 0 1,1 0-1,-1 0 1,1 0-1,0 0 0,-1 0 1,1 0-1,-1 0 1,1 0-1,-1 0 1,1 0-1,-1 0 0,1 0 1,0 0-1,-1 1 1,0-1-1,-2 1 20,0 0 1,-1 0-1,1 0 1,0 1-1,0 0 1,-5 3-1,3-1-23,-1 0 1,1 1-1,1 0 1,-1 0-1,1 0 1,0 0-1,0 1 1,0 0-1,1 0 1,0 0-1,0 0 1,-3 11-1,6-17-7,0 1 0,-1-1-1,1 0 1,0 1 0,0-1-1,0 1 1,0-1 0,0 1-1,0-1 1,0 1-1,0-1 1,0 0 0,0 1-1,1-1 1,-1 1 0,0-1-1,0 1 1,0-1 0,0 0-1,1 1 1,-1-1 0,0 0-1,0 1 1,1-1 0,-1 0-1,0 1 1,1-1 0,-1 0-1,0 1 1,1-1-1,0 1 1,14-4-4,14-14-39,-26 16-44,-1-1-1,1 0 1,-1 0 0,0-1 0,1 1 0,-1 0 0,0-1 0,0 0 0,-1 1-1,1-1 1,1-3 0,-3 5 71,0 1 0,0 0 0,0-1 0,-1 1 0,1 0 0,0 0 0,0-1 0,-1 1 0,1 0 0,0 0 0,0 0 0,-1-1 0,1 1 0,0 0 0,-1 0 0,1 0 0,0 0-1,0 0 1,-1-1 0,1 1 0,0 0 0,-1 0 0,1 0 0,0 0 0,-1 0 0,1 0 0,-1 0 0,1 0 0,0 0 0,-1 0 0,1 0 0,0 1 0,-1-1 0,1 0 0,0 0 0,0 0 0,-1 0 0,1 0 0,0 1 0,-1-1 0,1 0 0,0 0 0,-2 1-110,-7-1-244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2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70 15355,'3'-5'597,"1"0"134,0-1-1,-1 0 1,0 0 0,4-10 0,-6 16-672,-1-1 0,0 0 0,0 0 0,1 1-1,-1-1 1,0 0 0,0 0 0,0 1 0,0-1 0,0 0 0,0 0 0,0 1 0,0-1 0,0 0 0,0 0-1,-1 1 1,1-1 0,0 0 0,0 0 0,-1 1 0,1-1 0,-1 0 0,1 1 0,0-1 0,-1 0 0,1 1 0,-1-1-1,1 1 1,-1-1 0,0 1 0,1-1 0,-1 1 0,1-1 0,-1 1 0,0 0 0,0-1 0,1 1 0,-1 0-1,0-1 1,1 1 0,-1 0 0,0 0 0,0 0 0,1 0 0,-1 0 0,0 0 0,0 0 0,0 0 0,-1 0-1,-8 0-25,0 1 0,0-1-1,0 2 1,0-1 0,0 1-1,-13 5 1,17-5-43,0 0 0,0 1 1,1 0-1,-1-1 0,1 2 1,-1-1-1,1 1 0,0 0 1,0 0-1,0 0 0,-4 6 1,9-9 6,-1-1 1,0 1 0,1-1 0,0 1-1,-1 0 1,1-1 0,-1 1 0,1-1 0,0 1-1,-1 0 1,1-1 0,0 1 0,0 0 0,0 0-1,-1-1 1,1 1 0,0 0 0,0-1 0,0 1-1,0 0 1,0 0 0,0-1 0,0 1-1,1 1 1,-1-2-1,1 1 1,-1-1-1,1 1 0,0-1 0,-1 1 0,1-1 1,-1 0-1,1 1 0,0-1 0,-1 0 0,1 1 0,0-1 1,-1 0-1,1 0 0,0 0 0,0 0 0,-1 0 1,3 0-1,2 0-19,1 0 1,0 0-1,0-1 1,8-2-1,7-4-127,0-1 0,27-14-1,6-3-446,-54 25 586,1 0 0,-1 0 0,0 0-1,1 0 1,-1 0 0,0 0 0,1 0 0,-1 0-1,1 0 1,-1 0 0,0 0 0,1 0-1,-1 0 1,0 0 0,1 0 0,-1 0 0,0 0-1,1 1 1,-1-1 0,0 0 0,1 0 0,-1 0-1,0 1 1,0-1 0,1 0 0,-1 0 0,0 1-1,0-1 1,1 0 0,-1 1 0,0-1-1,0 0 1,0 0 0,1 1 0,-1-1 0,0 0-1,0 1 1,0-1 0,0 1 0,0-1 0,0 0-1,0 1 1,0-1 0,0 0 0,0 1-1,0-1 1,0 0 0,0 1 0,0-1 0,0 0-1,0 1 1,0-1 0,-1 0 0,1 1 0,-5 28-138,3-23 112,2-4 26,-27 145-228,23-123 243,2 0 1,1 0-1,2 0 0,2 29 0,1-37-8,-4-15 17,1 0 0,-1 0 0,0 1 0,1-1 0,-1 0 0,0 0-1,0 1 1,0-1 0,0 0 0,0 1 0,0-1 0,-1 3 0,0-3 6,0 0 1,0 0-1,0 0 1,0 0 0,0-1-1,0 1 1,0 0 0,0 0-1,0-1 1,0 1 0,-1 0-1,1-1 1,0 1 0,0-1-1,-1 0 1,-2 1-1,-10 3 151,-61 15 570,68-18-659,0 0 0,-1 0 1,1-1-1,-1 1 0,1-2 0,-1 1 1,-13-4-1,20 4-99,0 0-1,1 0 1,-1 0-1,0 0 0,0 0 1,1 0-1,-1-1 1,0 1-1,1 0 1,-1 0-1,0-1 1,1 1-1,-1 0 1,1-1-1,-1 1 1,0-1-1,1 1 0,-1-1 1,1 1-1,-1-1 1,1 1-1,0-1 1,-1 0-1,1 1 1,-1-1-1,1 0 1,0 1-1,0-1 1,-1 0-1,1 1 1,0-1-1,0 0 0,0 1 1,0-1-1,0 0 1,0 0-1,0 1 1,0-1-1,0 0 1,0 0-1,0 1 1,0-1-1,0 0 1,1 1-1,0-2 1,1-3-155,1 1 1,0 0-1,0 0 1,0 0 0,6-5-1,-5 5 244,17-17-439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 15275,'1'-1'164,"0"-1"0,1 1 0,-1 0 0,1 0 0,-1 0 0,1 0 0,0 0 0,0 0 0,-1 0 0,1 0 0,0 1 1,0-1-1,0 0 0,0 1 0,-1 0 0,1 0 0,0-1 0,0 1 0,0 0 0,4 1 0,2-1 148,0 1 1,1 0-1,12 4 1,-19-4-278,1 0 0,0 0 0,0 0 0,-1 0 0,1 0 0,-1 1 0,1-1 0,-1 1 0,0-1 0,1 1 0,2 4 0,-4-5-30,-1-1 0,1 1 0,-1 0 0,1 0 0,-1 0 0,0 0-1,0 0 1,1 0 0,-1 0 0,0 0 0,0 0 0,0 0 0,0 0-1,0 0 1,0 0 0,0 0 0,-1 0 0,1 0 0,0 0 0,-1 0-1,1 0 1,0 0 0,-1 0 0,1 0 0,-1-1 0,1 1 0,-1 0-1,0 0 1,1 0 0,-1-1 0,0 1 0,1 0 0,-1-1 0,0 1-1,0-1 1,0 1 0,-1 0 0,-3 3 18,-1 0-1,0-1 0,0 0 1,0 0-1,-8 3 1,-25 13 118,39-19-141,0 0 0,0 0 0,-1 1 0,1-1 0,0 0 0,0 0 0,0 0 0,0 1 0,-1-1 0,1 0 0,0 0 0,0 1 0,0-1 1,0 0-1,0 0 0,0 1 0,0-1 0,-1 0 0,1 0 0,0 1 0,0-1 0,0 0 0,0 1 0,0-1 0,0 0 0,0 0 0,0 1 0,0-1 0,1 0 0,-1 0 0,0 1 0,0-1 0,0 0 0,0 1 0,10 10-80,20 11-206,-23-17 188,12 8-176,-2-2-153,25 21 0,-39-29 368,0 0 0,0 0 0,0 0 0,0 1-1,0-1 1,-1 1 0,1-1 0,-1 1 0,0 0 0,0 0-1,-1 0 1,1 0 0,1 6 0,-3-8 78,0 0 1,-1 1-1,1-1 0,0 0 1,-1 0-1,1 0 0,-1 0 1,0 0-1,0 0 1,1-1-1,-1 1 0,0 0 1,-1 0-1,1-1 0,0 1 1,0 0-1,-1-1 0,1 1 1,-1-1-1,0 0 1,1 1-1,-1-1 0,0 0 1,0 0-1,1 0 0,-1 0 1,0-1-1,-3 2 0,-7 3 245,-1-1 1,1-1-1,-15 3 0,2-2 283,-1-2 1,0 0 0,-46-4 0,72 2-586,-1 0 0,1 0 0,0 1 1,-1-1-1,1 0 0,-1 0 0,1 0 1,-1 0-1,1 0 0,0 0 0,-1 0 1,1 0-1,-1-1 0,1 1 0,-1 0 1,1 0-1,0 0 0,-1 0 0,1 0 1,0-1-1,-1 1 0,1 0 0,-1 0 1,1-1-1,0 1 0,0 0 0,-1-1 1,1 1-1,0 0 0,-1-1 0,1 1 0,0 0 1,0-1-1,0 1 0,-1 0 0,1-1 1,0 1-1,0-1 0,0 1 0,0-1 1,11-14-1045,2 5 475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16227,'3'-4'1753,"-2"4"-1257,-1 6-216,-2 2 960,-3 9-528,0 2-151,-3 7-305,0 2-88,3 7-64,1-1 0,0-1-200,0-3-200,4-5-361,-2-4-167,2-8 888,0-11-312,4-5-128,5-12-144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16051,'-17'10'3084,"-15"16"-1969,22-16-1046,0 1 0,2 1 0,-1 0 0,1 0 1,1 1-1,0 0 0,-7 19 0,10-22-45,0 0-1,2 0 0,-1 0 1,1 1-1,0-1 1,1 0-1,1 1 1,-1-1-1,2 1 1,-1-1-1,3 13 1,-2-20-22,0 0 1,0 0 0,0 1 0,0-1-1,0 0 1,1 0 0,-1 0 0,1-1-1,0 1 1,0 0 0,0 0 0,0-1-1,0 0 1,1 1 0,-1-1 0,1 0-1,-1 0 1,1 0 0,0 0 0,4 1 0,-4-2 0,0 0 1,-1 0 0,1-1-1,0 1 1,0-1 0,0 0 0,0 0-1,0 0 1,0 0 0,0 0 0,0-1-1,0 0 1,0 1 0,0-1 0,0 0-1,0 0 1,0 0 0,-1-1 0,1 1-1,0-1 1,-1 0 0,4-2 0,-2 0 15,1 0 0,-1 0 1,0 0-1,-1-1 0,1 0 1,-1 1-1,0-1 1,0-1-1,0 1 0,-1 0 1,1-1-1,-1 1 0,-1-1 1,1 1-1,-1-1 0,1-6 1,-2 9-11,0 0 0,1 0-1,-1 1 1,-1-1 0,1 0 0,0 0 0,-1 1 0,1-1 0,-1 1-1,0-1 1,0 0 0,0 1 0,0-1 0,0 1 0,-1 0 0,1-1-1,-1 1 1,1 0 0,-1 0 0,0 0 0,0 0 0,0 0 0,0 0-1,0 1 1,-1-1 0,1 1 0,0-1 0,-1 1 0,1 0 0,-1 0-1,1 0 1,-1 0 0,1 0 0,-1 1 0,-5-1 0,2 0-11,-1 1 0,0 0 0,1 0 1,-1 1-1,1 0 0,-1 0 0,1 0 1,0 1-1,-1 0 0,1 0 0,0 1 1,0-1-1,-10 8 0,12-8-77,1 0 0,0 0 0,0 0 0,0 1 1,0-1-1,0 1 0,1 0 0,-1 0 0,1 0 0,0 0 0,-1 0 0,2 0 0,-1 1 0,0-1 0,1 1 0,-1-1 0,1 1 0,0 0 1,0 0-1,0-1 0,1 1 0,-1 0 0,1 0 0,0 5 0,1-7 36,-1 0 0,1 0 0,-1 0-1,1 0 1,0 0 0,-1 0 0,1 0 0,0 0 0,0 0 0,1-1 0,-1 1-1,0 0 1,0-1 0,1 1 0,-1-1 0,1 1 0,2 0 0,17 8-480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 15659,'-16'-3'1480,"-5"0"918,37 2-366,185-4-737,-1-6-3911,-255 15-724,15 2 2707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15531,'-5'21'1441,"-1"1"-961,-1-2-208,1 3 608,2 3-248,1-3-488,1-3-328,2-7 216,5-3-96,8-3-120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15795,'-6'5'1947,"-1"3"-1723,-1 0 0,1 0 0,0 0-1,1 1 1,0 0 0,0 0 0,1 1-1,0-1 1,-5 14 0,5-9-203,1-1 1,0 1-1,1 0 0,0 0 1,1 0-1,0 23 1,2-31-10,0 0-1,1 0 1,0 0 0,1 0 0,-1-1 0,1 1 0,0 0 0,0-1 0,1 0 0,-1 1-1,1-1 1,0 0 0,8 8 0,-9-11 2,0 0-1,0 0 0,0 0 1,0 0-1,0 0 1,1-1-1,-1 1 1,1-1-1,-1 0 0,1 1 1,0-1-1,-1-1 1,1 1-1,0 0 1,0-1-1,-1 1 0,1-1 1,0 0-1,0 0 1,0 0-1,0 0 1,0 0-1,-1-1 0,1 1 1,0-1-1,0 0 1,-1 0-1,1 0 1,0 0-1,3-2 0,-5 2 3,1 0 0,-1 0-1,1 0 1,-1 0 0,1 0-1,-1 0 1,0 0 0,1 0-1,-1-1 1,0 1 0,0 0-1,0-1 1,0 1 0,0-1-1,0 0 1,0 1 0,-1-1-1,1 0 1,-1 1 0,1-1-1,-1 0 1,0 1 0,1-1-1,-1 0 1,0 0 0,0 0 0,0 1-1,0-1 1,-1 0 0,1 0-1,0 1 1,-1-1 0,1 0-1,-1 0 1,0 1 0,1-1-1,-1 1 1,0-1 0,0 1-1,0-1 1,0 1 0,0-1-1,-1 1 1,1 0 0,0 0-1,-1-1 1,1 1 0,-1 0-1,1 0 1,-1 0 0,1 1-1,-1-1 1,0 0 0,1 1-1,-1-1 1,0 1 0,1-1-1,-1 1 1,-3 0 0,0-1-11,0 1 0,0-1 1,0 2-1,0-1 1,-1 0-1,1 1 0,0 0 1,0 0-1,0 1 1,0-1-1,0 1 0,1 0 1,-1 0-1,0 1 1,1-1-1,0 1 0,-1 0 1,1 0-1,0 1 1,-4 5-1,7-9-19,1 0 1,0 0-1,-1 1 1,1-1-1,0 0 1,-1 1-1,1-1 1,0 0-1,0 1 1,-1-1-1,1 1 1,0-1-1,0 0 1,0 1-1,0-1 1,0 1-1,-1-1 1,1 0-1,0 1 1,0-1-1,0 1 1,0-1-1,0 1 1,0-1-1,1 1 1,-1-1-1,0 0 1,0 2-1,12-2-458,16-14 38,-12-2 194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15211,'-8'-3'1537,"18"3"-873,9 0-256,15-1 816,9 0-288,10-2-648,7 0-520,-1 0 320,-6 1-56,-17 0-208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161 169 10098,'-17'-6'529,"-45"-16"1329,57 21-1632,-1 0-1,1 0 1,-1 0 0,0 0-1,1 1 1,-1 0 0,0 0-1,1 1 1,-7 1 0,11-2-191,-1 0 1,1 0-1,0 1 1,0-1-1,0 0 1,0 1-1,0-1 0,0 1 1,0 0-1,0-1 1,0 1-1,0 0 1,0-1-1,1 1 1,-1 0-1,-1 1 0,2-1-15,-1-1-1,1 1 0,0 0 0,0-1 0,0 1 0,0 0 1,0-1-1,0 1 0,0-1 0,0 1 0,0 0 0,0-1 1,0 1-1,0 0 0,0-1 0,0 1 0,0-1 0,1 1 1,-1 0-1,0-1 0,1 2 0,0 0-3,1-1-1,-1 1 1,1 0 0,0 0 0,-1-1-1,1 1 1,0-1 0,0 1 0,0-1-1,0 0 1,0 1 0,1-1-1,3 1 1,7 1-10,0 0 0,1-1 0,-1-1 0,1 0 0,-1-1 0,15-2 0,82-13 31,-71 8-19,25-3-96,0 3 0,1 2-1,-1 3 1,114 12-1,18 18-1008,191 20-1249,-318-43 2000,0-4 1,0-3-1,113-18 0,382-71-1246,-447 73 1388,128-4 0,122 15 525,24-1-772,24-23 93,306-10 2205,105 60-560,-228-2-1084,-1-21-489,-342-8 48,124-3 484,1 21 624,-109-2-426,-90-4-159,-108 7-252,-70-7-40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3 502 13787,'-1'0'35,"1"0"0,0 0 0,0 1-1,0-1 1,0 0 0,0 0 0,0 0 0,0 0 0,-1 0-1,1 1 1,0-1 0,0 0 0,0 0 0,0 0 0,0 1 0,0-1-1,0 0 1,0 0 0,0 0 0,0 0 0,0 1 0,0-1 0,0 0-1,0 0 1,0 0 0,0 1 0,0-1 0,0 0 0,0 0 0,0 0-1,0 0 1,1 1 0,-1-1 0,0 0 0,0 0 0,0 0 0,0 0-1,0 1 1,0-1 0,1 0 0,-1 0 0,0 0 0,0 0 0,0 0-1,0 0 1,0 0 0,1 0 0,-1 1 0,0-1 0,0 0 0,0 0-1,1 0 1,-1 0 0,0 0 0,15-6 603,19-18 34,69-68 546,132-153-1,-187 187-1048,-25 31 74,30-30 0,-61 66-160,1 0-1,0 0 0,1 1 1,-7 14-1,5-9-34,-63 125 35,60-114-169,1-1-1,2 2 0,-9 44 0,16-69 36,1-1 0,-1 1 0,1 0 0,0-1 0,0 1 0,0-1 0,0 1 0,0 0 0,0-1 0,0 1 0,0 0 0,1-1 0,-1 1 0,1-1-1,-1 1 1,1-1 0,-1 1 0,1-1 0,0 1 0,2 2 0,-3-4 30,1 0-1,-1 0 1,1 1-1,-1-1 1,0 0-1,1 0 1,-1 0-1,1 0 1,-1 0-1,1 0 1,-1 0-1,1 0 1,-1 0-1,1 0 1,-1 0-1,1 0 1,-1 0-1,1 0 1,-1 0-1,1-1 1,-1 1-1,1 0 1,0-1 0,15-14-211,3-11-157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 12099,'2'-3'243,"0"0"1,0 1 0,-1-1-1,1 0 1,-1-1-1,1 1 1,0-3 0,-2 6-201,0-1 1,0 1-1,0-1 1,0 1-1,0 0 0,0-1 1,0 1-1,0 0 1,0-1-1,0 1 1,0-1-1,0 1 1,-1 0-1,1-1 1,0 1-1,0 0 0,0-1 1,0 1-1,-1 0 1,1-1-1,0 1 1,0 0-1,0 0 1,-1-1-1,1 1 1,-1-1-1,0 1 19,0 0 0,0-1-1,0 1 1,0 0 0,0 0 0,0 0-1,-1 0 1,1 0 0,0 0 0,0 0-1,0 0 1,0 0 0,0 0 0,-1 1-1,-3 1 40,0 0 0,1 0 0,-1 0 0,1 0 0,0 1 0,0-1-1,0 1 1,0 0 0,1 1 0,-1-1 0,1 1 0,-1-1 0,1 1-1,1 0 1,-6 9 0,-2 4 163,1 1 0,-9 27 0,9-20 14,1 0 0,-7 46 0,13-61-219,1 1 1,0-1 0,0 1-1,2-1 1,-1 1-1,1-1 1,1 1 0,0-1-1,5 17 1,-6-24-41,0 0 1,1 0-1,-1 1 1,1-2-1,0 1 0,0 0 1,0 0-1,0 0 1,0-1-1,0 1 0,1-1 1,-1 0-1,1 0 1,0 0-1,0 0 1,0 0-1,0-1 0,0 1 1,0-1-1,0 0 1,0 1-1,0-2 0,1 1 1,-1 0-1,0-1 1,1 1-1,-1-1 0,1 0 1,-1 0-1,0 0 1,1-1-1,5-1 1,2 0 51,-1-1 1,0-1-1,0 0 1,0 0-1,0-1 1,0 0-1,-1-1 1,17-13-1,-17 11 20,0 0-1,-1-1 0,0 1 1,0-2-1,-1 1 0,0-1 1,-1 0-1,0-1 1,-1 0-1,0 0 0,5-15 1,-8 22-69,-1-1-1,0 0 1,0 1 0,0-1 0,-1 0 0,0 0-1,1 0 1,-2 1 0,1-1 0,-1 0 0,1 0-1,-1 0 1,0 1 0,-1-1 0,1 1 0,-1-1-1,0 1 1,0-1 0,-1 1 0,1 0 0,-1 0-1,0 0 1,0 1 0,0-1 0,-1 0 0,1 1-1,-1 0 1,1 0 0,-1 0 0,-8-4 0,6 4-142,1 1 1,-1-1-1,0 1 1,0 0-1,0 0 1,0 1-1,0 0 1,-9-1-1,13 2 33,-1 0 0,1 0 0,0 0-1,0 0 1,0 0 0,0 0 0,-1 1 0,1-1-1,0 1 1,0-1 0,0 1 0,0 0 0,0 0 0,0 0-1,0 0 1,0 0 0,1 0 0,-1 1 0,0-1-1,1 0 1,-1 1 0,1 0 0,-1-1 0,1 1-1,0 0 1,-1 0 0,0 2 0,0 6-564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 15867,'9'-8'2145,"-12"16"-817,-14 17-40,-12 14-940,2 1 1,2 1-1,1 1 0,-32 82 0,53-116-341,1 0 0,0 0 1,0 0-1,0 0 0,1 0 1,0 17-1,1-24-8,0 1 0,0 0 0,1 0-1,-1 0 1,0 0 0,1 0 0,-1-1 0,1 1 0,0 0 0,-1 0 0,1-1 0,0 1 0,0-1 0,0 1 0,0 0-1,0-1 1,1 0 0,-1 1 0,0-1 0,1 0 0,-1 0 0,1 0 0,-1 1 0,1-2 0,-1 1 0,1 0 0,0 0-1,0 0 1,-1-1 0,1 1 0,0-1 0,0 1 0,0-1 0,-1 0 0,4 0 0,4 0-169,-1 0 1,1-1-1,-1 0 1,1-1 0,-1 0-1,1 0 1,-1-1-1,0 0 1,0 0-1,0-1 1,0 0-1,7-5 1,1-2-229,0 0 0,-1-2 0,-1 0 0,18-19 0,-2-4-410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13627,'-14'25'1792,"-3"7"-1080,-2 4-271,-1 4 1279,1 6-968,2 0-128,6-3-312,1-3-328,7-13 1649,3-5-1505,3-12 56,4-8 80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62 17364,'17'-41'2391,"-46"63"-1644,3 0-789,18-15 57,0-1-1,0 1 1,1 0 0,-11 14 0,18-21-7,-1 1 1,1-1-1,0 0 1,0 1-1,0-1 1,0 0-1,-1 1 1,1-1-1,0 0 1,0 1-1,0-1 1,0 0-1,0 1 1,0-1-1,0 0 1,0 1-1,0-1 1,0 0-1,0 1 1,0-1 0,0 0-1,0 1 1,0-1-1,0 0 1,1 1-1,-1-1 1,0 0-1,0 1 1,0-1-1,1 1 1,0 3 1157,-11 3-661,8-5-499,0-1 0,0 1 1,0 0-1,0 0 0,0 0 0,1 0 1,-1 1-1,1-1 0,-1 0 0,1 1 1,0-1-1,0 1 0,0-1 1,0 1-1,-1 4 0,0 3 7,0-1 1,0 1-1,1 10 0,0-19-11,1 0 1,0 1-1,0-1 0,0 1 1,0-1-1,0 1 0,0-1 1,0 0-1,1 1 0,-1-1 1,1 1-1,-1-1 0,1 0 1,-1 1-1,1-1 0,0 0 1,-1 0-1,1 0 0,0 1 0,0-1 1,0 0-1,0 0 0,0 0 1,0 0-1,0 0 0,0-1 1,1 1-1,-1 0 0,0 0 1,0-1-1,1 1 0,-1-1 1,0 1-1,1-1 0,-1 0 0,1 1 1,-1-1-1,1 0 0,-1 0 1,0 0-1,1 0 0,-1 0 1,1 0-1,-1-1 0,0 1 1,3-1-1,6-1 12,-1-1 0,1 1 0,-1-2-1,0 0 1,14-7 0,10-8 26,-2-2-1,0-1 0,-1-1 1,-1-1-1,41-45 0,-67 65-34,0 1 0,0-1-1,-1 0 1,1 0 0,-1 0 0,0-1-1,2-5 1,-4 10-4,1-1 0,-1 1 0,0-1 0,0 0 0,0 1 0,0-1-1,0 0 1,0 1 0,0-1 0,0 0 0,0 1 0,0-1 0,0 0 0,0 1 0,-1-1 0,1 1-1,0-1 1,0 0 0,-1 1 0,1-1 0,0 1 0,-1-2 0,0 2-1,0-1 1,0 1-1,0-1 1,0 1-1,0-1 0,0 1 1,0 0-1,0 0 1,0-1-1,-1 1 1,1 0-1,0 0 0,0 0 1,0 0-1,0 0 1,0 0-1,0 1 1,-2-1-1,-3 2-2,0-1-1,0 2 1,0-1 0,0 0 0,0 1-1,1 0 1,-1 1 0,1-1 0,-10 9 0,7-5-3,0 1 1,0 0 0,0 1-1,-11 16 1,18-23 3,0 0 0,0 0 0,0 0-1,0 0 1,0 0 0,0 0 0,0 0 0,1 0 0,-1 0 0,1 0-1,-1 0 1,1 1 0,0-1 0,0 3 0,0-4 1,1 0-1,-1 1 1,1-1-1,-1 0 1,1 0-1,0 0 1,-1 0 0,1 0-1,0 0 1,0 0-1,0 0 1,0 0 0,0-1-1,0 1 1,0 0-1,0 0 1,0-1 0,0 1-1,0-1 1,0 1-1,0-1 1,1 1 0,-1-1-1,0 0 1,0 0-1,2 1 1,7 1-5,0 0 1,0 1-1,0 0 1,-1 1-1,13 6 1,-19-8 1,0 0 1,1 1 0,-1-1-1,0 1 1,-1 0 0,1 0-1,0 0 1,-1 0 0,0 1-1,0-1 1,0 0 0,0 1-1,0 0 1,-1-1 0,1 1 0,0 6-1,2 4-14,-1 1-1,-1-1 1,0 1 0,-1-1-1,0 1 1,-1 0-1,-4 27 1,3-37 40,0 0 0,0 0 0,0 0 0,-1 0 0,0 0 0,0-1 0,0 1 0,0-1-1,-1 1 1,0-1 0,0 0 0,0 0 0,0 0 0,0 0 0,-1-1 0,0 0 0,0 1 0,0-1 0,0 0 0,0-1 0,-1 1 0,1-1 0,-1 0 0,1 0-1,-1 0 1,-5 0 0,-2 0 14,0 0-1,0-2 0,0 1 0,0-1 0,0-1 1,0 0-1,0-1 0,1 0 0,-1-1 1,0 0-1,1-1 0,0-1 0,0 1 1,0-2-1,1 1 0,-1-1 0,-15-13 0,26 19-80,0 0 0,-1 0 0,1-1-1,0 1 1,0 0 0,-1 0-1,1 0 1,0 0 0,0 0-1,0-1 1,-1 1 0,1 0-1,0 0 1,0 0 0,0-1 0,0 1-1,-1 0 1,1 0 0,0-1-1,0 1 1,0 0 0,0 0-1,0-1 1,0 1 0,0 0-1,0 0 1,0-1 0,0 1-1,0 0 1,0 0 0,0-1 0,0 1-1,0 0 1,0-1 0,0 1-1,0 0 1,10-1-1207,15 6 333,2 2 155,3-4-116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 17452,'0'0'48,"0"-1"-1,0 1 1,0-1 0,0 1 0,0 0 0,-1-1 0,1 1-1,0-1 1,0 1 0,-1 0 0,1-1 0,0 1 0,0 0 0,-1-1-1,1 1 1,0 0 0,-1-1 0,1 1 0,0 0 0,-1 0-1,1 0 1,-1-1 0,1 1 0,0 0 0,-1 0 0,1 0 0,-1 0-1,0-1 1,-15 4 350,-15 13 1,17-6-310,0 1-1,1 1 1,0 0-1,1 0 1,1 2-1,0-1 1,1 1-1,-15 28 1,17-29-77,1 1 0,1 1 1,0-1-1,1 1 1,1 0-1,0 0 1,1 1-1,1-1 1,0 1-1,1 15 1,1-27 0,0 0 1,1 0-1,-1 0 1,1 0 0,0 0-1,0 0 1,0 0-1,1 0 1,-1 0 0,1-1-1,0 1 1,0-1-1,0 1 1,4 3-1,-4-5 10,1 0 0,-1 0 0,0 0 0,1 0-1,-1-1 1,1 1 0,0-1 0,-1 0 0,1 1 0,0-1-1,0 0 1,0-1 0,0 1 0,0-1 0,0 1-1,0-1 1,0 0 0,0 0 0,0 0 0,4-1 0,-2 0 39,0 0 1,0 0 0,-1 0 0,1-1-1,0 0 1,-1 0 0,1 0 0,6-5-1,-9 6-23,0 0-1,0-1 0,0 1 1,0-1-1,0 0 1,-1 0-1,1 0 0,0 1 1,-1-2-1,0 1 0,1 0 1,-1 0-1,0 0 1,0 0-1,0-1 0,-1 1 1,1-1-1,0 1 0,0-3 1,-1 4-22,0 0 0,0-1 0,0 1 0,-1 0 0,1 0 1,0 0-1,0 0 0,0 0 0,-1 0 0,1 0 0,-1 0 0,1 1 1,0-1-1,-1 0 0,0 0 0,1 0 0,-1 0 0,0 0 0,1 1 0,-1-1 1,0 0-1,-1 0 0,0-1-25,0 1 0,0 0 0,0 0 0,-1 0-1,1 1 1,0-1 0,-1 0 0,1 1 0,-5-1 0,3 1-214,-1 0 0,1 0-1,-1 0 1,0 1 0,1-1 0,-1 1 0,1 0-1,-1 1 1,1-1 0,-5 3 0,10-6-233,7-10-148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11690,'-4'2'256,"-3"3"52,0 0 0,0 1 0,0-1 0,-9 12 0,15-16-247,0 0 0,0 0 0,1 0 0,-1 0 0,0 0 0,1 0 0,-1 0 0,0 0 0,1 0 0,-1 0 0,1 1 0,0-1 0,-1 0 0,1 0 0,0 1 0,0-1 0,0 0 0,0 0 0,0 1 0,0-1 0,0 0 0,0 0 0,0 1 0,1-1 0,-1 0 0,0 0 0,1 0 0,-1 1 0,1-1 0,0 0 0,-1 0 0,1 0 0,0 0 0,-1 0 0,1 0 0,0 0 0,0 0 0,0-1-1,0 1 1,0 0 0,2 1 0,11 6 315,0-1-1,0 0 1,1-1-1,30 8 0,-5-1 73,-27-9-298,0 0-21,-1 0-1,0 1 1,0 1 0,-1 0-1,14 9 1,-23-14-119,0 0-1,-1 0 1,1 1-1,-1-1 1,1 1-1,-1-1 1,1 1-1,-1 0 1,0 0-1,0-1 1,0 1-1,0 0 1,0 0-1,0 0 1,0 0-1,-1 0 0,1 0 1,-1 0-1,1 1 1,-1-1-1,0 0 1,0 0-1,0 0 1,0 0-1,0 0 1,-1 1-1,1-1 1,-1 0-1,1 0 1,-1 0-1,0 0 1,1 0-1,-1 0 1,0 0-1,-1 0 1,1-1-1,0 1 1,-3 3-1,-8 9 1,-1-1 1,0 0-1,-1 0 0,-1-2 1,1 1-1,-2-2 0,-26 14 0,-28 20 8,69-43-18,1-1 1,-1 1-1,0-1 0,0 1 0,0-1 1,0 1-1,1 0 0,-1 0 1,0-1-1,0 1 0,1 0 0,-1 0 1,1 0-1,-1 0 0,1 0 0,-1 0 1,1 0-1,0 0 0,-1 0 0,1 1 1,0-2-1,0 1 1,1 0-1,-1-1 1,0 1-1,0 0 1,1-1-1,-1 1 1,1-1 0,-1 1-1,1-1 1,-1 1-1,1-1 1,-1 0-1,1 1 1,-1-1-1,1 1 1,-1-1 0,1 0-1,-1 1 1,1-1-1,0 0 1,0 0-1,7 3 7,0-1 1,1-1-1,13 1 0,-22-2-7,127 5-158,15 2 1515,-139-7-1170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16732,'0'0'30,"0"0"0,0 0 0,0 0 1,0 0-1,0 0 0,0 0 1,0 0-1,1 0 0,-1 0 0,0 0 1,0 0-1,0 1 0,0-1 1,0 0-1,0 0 0,0 0 0,0 0 1,0 0-1,0 0 0,0 0 0,0 0 1,0 1-1,0-1 0,0 0 1,1 0-1,-1 0 0,0 0 0,0 0 1,0 0-1,0 1 0,0-1 1,0 0-1,0 0 0,-1 0 0,1 0 1,0 0-1,0 0 0,0 0 1,0 1-1,0-1 0,0 0 0,0 0 1,0 0-1,0 0 0,0 0 0,0 0 1,0 0-1,0 0 0,0 0 1,-1 0-1,1 1 0,0-1 0,0 0 1,-9 12 918,-21 22-53,14-15-210,12-15-601,1 0 0,0 0 0,0 0-1,0 0 1,0 1 0,1 0 0,-4 7 0,6-10-87,0-1-1,0 0 0,0 1 1,0-1-1,0 0 1,0 1-1,0-1 1,0 0-1,0 0 1,1 1-1,-1-1 1,1 0-1,-1 1 1,1-1-1,-1 0 1,1 0-1,0 0 1,-1 0-1,1 0 1,0 0-1,0 0 0,0 0 1,0 0-1,0 0 1,0 0-1,0 0 1,0-1-1,0 1 1,0 0-1,1-1 1,-1 1-1,0-1 1,0 1-1,3 0 1,26 10-176,-14-6 68,-1 1 1,17 10-1,-28-14 89,-1 0 0,1 0-1,-1 0 1,0 1-1,0-1 1,0 1 0,0 0-1,-1-1 1,1 2 0,-1-1-1,0 0 1,0 0 0,0 1-1,2 4 1,-3-5 18,-1-1 1,1 1-1,-1 0 1,0 0 0,0 0-1,0 0 1,0 0-1,0-1 1,-1 1 0,1 0-1,-1 0 1,0 0-1,0-1 1,0 1-1,0 0 1,0-1 0,-1 1-1,1-1 1,-1 1-1,0-1 1,0 0-1,1 0 1,-5 4 0,0 0 38,-1 0 0,0 0 1,0-1-1,0 0 0,-1 0 0,-11 5 1,12-7-17,1 0 1,0-1-1,-1 0 1,0 0-1,1 0 1,-1-1-1,0 0 1,-9 0-1,13-1-89,0 0-1,0-1 1,0 1 0,0-1-1,0 0 1,0 0 0,0 0-1,1 0 1,-1 0-1,0-1 1,1 1 0,-1-1-1,1 0 1,0 1 0,-1-1-1,1 0 1,0-1 0,0 1-1,0 0 1,1 0 0,-3-5-1,-1 0-33,1-1 0,0-1 0,0 1 0,1-1 0,0 1 0,-2-17 0,-2-18-400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15995,'28'-3'1561,"0"2"-1057,2 0-224,6-1 408,2-1-496,2 0 152,1 3-104,-2 3-280</inkml:trace>
  <inkml:trace contextRef="#ctx0" brushRef="#br0" timeOffset="1">516 49 15779,'-11'10'428,"0"0"-1,1 0 1,-1 1-1,2 1 1,-14 20-1,20-28-332,0 1 0,0 1 0,1-1 1,0 0-1,0 1 0,0-1 0,0 1 0,1-1 0,0 1 0,0 0 0,0-1 0,1 1 0,0 0 0,0 0 0,1 0 0,-1-1 0,3 8 0,-1-9-60,-1 0 0,1 0 0,0 0 0,0-1 0,1 1 0,-1-1 0,1 0 0,0 0 0,-1 1 0,1-2 0,1 1 1,-1 0-1,0-1 0,1 1 0,-1-1 0,1 0 0,0 0 0,0-1 0,-1 1 0,1-1 0,8 2 0,-3-1 8,0 0-1,1-1 1,-1 0 0,1-1-1,-1 1 1,0-2 0,1 0-1,17-3 1,-13 0 54,0-1 1,0 0 0,0-1-1,-1-1 1,0 0-1,22-15 1,-29 18-38,-1 0 0,0-1 0,1 1 0,-1-1 0,-1 0 0,1-1 0,-1 1 0,0-1 1,0 1-1,-1-1 0,1 0 0,-1-1 0,-1 1 0,1-1 0,-1 1 0,2-12 0,-3 15-33,-1 0-1,0 0 1,0 0-1,0-1 1,-1 1-1,1 1 1,-1-1-1,0 0 1,1 0-1,-1 0 1,-1 0-1,1 0 1,0 1-1,-1-1 1,1 0-1,-1 1 1,-3-5-1,1 3-123,-1 0-1,1 1 0,-1 0 1,1-1-1,-1 1 0,0 1 0,0-1 1,0 1-1,-6-2 0,-3 0-299,1 0-1,-1 1 1,0 1 0,0 0-1,0 1 1,-27 1-1,17 4-334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5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14147,'10'0'1776,"2"0"-791,2 1-369,13-1 1520,6 0-944,10 2-311,3-1-145,4-1-248,-2 0-136,-4 0-256,-5-1-184,-14-1-608,-9-1 704,-17-4-288,-15 1 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76 11122,'1'0'94,"5"-3"610,1 0 0,-1 0-1,1-1 1,6-5-1,-12 9-612,0-1 0,-1 1-1,1-1 1,0 1 0,-1-1-1,1 1 1,-1-1 0,1 1 0,0-1-1,-1 0 1,1 1 0,-1-1-1,0 0 1,1 0 0,-1 1 0,0-1-1,1 0 1,-1 0 0,0 1-1,0-1 1,1 0 0,-1 0-1,0 0 1,0 1 0,0-1 0,0 0-1,0 0 1,0 0 0,-1 1-1,1-1 1,0 0 0,0 0-1,0 0 1,-1 1 0,1-1 0,0 0-1,-1 0 1,1 1 0,-1-1-1,1 0 1,-1 1 0,1-1-1,-1 1 1,1-1 0,-1 1 0,0-1-1,1 1 1,-1-1 0,0 1-1,1-1 1,-1 1 0,-1-1 0,-5-2 91,1 0 0,-1 1 1,0-1-1,0 1 1,0 1-1,0-1 1,0 1-1,0 0 1,0 1-1,-9 0 1,-6 1 21,-44 7 1,42-3-152,-1 0 0,-31 13 0,45-13-57,0-1 0,0 2 0,1-1 0,0 2 0,0-1 0,-18 16 0,26-20 2,0 0 1,0 1 0,0-1-1,0 0 1,1 1-1,-1-1 1,1 1-1,-1-1 1,0 4 0,2-5-1,0-1 0,0 1 1,0-1-1,0 1 0,0 0 1,0-1-1,0 1 0,0-1 1,0 1-1,0 0 0,0-1 1,0 1-1,0-1 0,0 1 0,1-1 1,-1 1-1,0-1 0,1 1 1,-1-1-1,0 1 0,1-1 1,-1 1-1,0-1 0,1 1 1,-1-1-1,1 0 0,-1 1 1,1-1-1,-1 1 0,1-1 1,-1 0-1,1 0 0,-1 1 1,1-1-1,-1 0 0,1 0 1,0 0-1,-1 0 0,1 0 0,-1 0 1,1 0-1,0 0 0,-1 0 1,1 0-1,-1 0 0,1 0 1,1 0-1,5-1-31,1 1-1,0-1 1,-1 0-1,1-1 1,-1 0 0,0 0-1,15-7 1,49-28-321,-53 26 222,-6 4 21,-9 5 53,0 0 0,1 0 0,-1 0 0,0 1 0,0-1 0,1 1 0,5-2 0,-9 3 51,0 0 1,0 0 0,0 1 0,1-1-1,-1 0 1,0 0 0,0 0 0,0 0-1,0 0 1,0 0 0,1 0 0,-1 0-1,0 1 1,0-1 0,0 0 0,0 0-1,0 0 1,0 0 0,0 0 0,0 1-1,1-1 1,-1 0 0,0 0 0,0 0-1,0 0 1,0 1 0,0-1 0,0 0-1,0 0 1,0 0 0,0 1 0,0-1-1,0 0 1,0 0 0,0 0 0,0 0-1,0 1 1,-1-1 0,1 0 0,0 0-1,0 0 1,0 1 0,-3 11-63,1-8 31,-2 13 14,1 1 1,0-1-1,1 0 1,1 1-1,1-1 1,0 1-1,1-1 0,4 20 1,1-11 21,1 0 1,0-1-1,2 0 0,20 40 1,-26-59-5,2 3 18,0 0 0,-1 1 1,-1-1-1,5 18 1,-8-26 3,1 0 1,-1 1-1,0-1 1,0 0 0,1 1-1,-1-1 1,0 0 0,-1 1-1,1-1 1,0 0-1,0 0 1,0 1 0,-1-1-1,1 0 1,-1 1 0,1-1-1,-1 0 1,1 0-1,-1 0 1,0 0 0,1 0-1,-1 0 1,0 0 0,0 0-1,0 0 1,0 0-1,0 0 1,0 0 0,0 0-1,0-1 1,0 1 0,-1 0-1,1-1 1,0 1-1,0-1 1,0 0 0,-1 1-1,1-1 1,0 0 0,-1 0-1,1 0 1,0 1 0,-1-1-1,-1-1 1,-6 1 87,0-1 0,0 0 0,1-1 0,-1 0 0,1 0 0,-1-1 0,1 0 0,0-1 0,0 0 0,0 0 0,0 0 0,-6-6 0,-4-3 11,2 0 0,0-1 0,-27-29 0,38 36-1170,7 6 232,11 9-259,4 1 463,-2-7-76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28 14795,'-1'-1'93,"1"-1"0,0 1 0,-1 0 0,1-1 0,-1 1 1,1 0-1,-1 0 0,0 0 0,1-1 0,-1 1 0,0 0 0,0 0 0,0 0 0,0 0 0,0 0 0,0 1 0,0-1 0,0 0 0,0 0 0,0 1 0,0-1 1,-1 0-1,1 1 0,0 0 0,0-1 0,-1 1 0,1 0 0,0-1 0,-1 1 0,1 0 0,-3 0 0,-6-1 382,0 0 1,-20 2-1,15 1-270,1 0 0,-1 0 0,1 2 0,-17 5 0,24-7-199,1 1 0,-1 0 0,1 0 0,0 0 0,0 1 0,0 0 0,1 0 1,-1 0-1,1 1 0,-9 9 0,13-14-8,1 1 0,-1 0 0,1-1 0,-1 1 0,1 0 0,-1-1 0,1 1 0,-1 0-1,1-1 1,0 1 0,-1 0 0,1 0 0,0-1 0,0 1 0,-1 0 0,1 0 0,0 0 0,0-1 0,0 1 0,0 0 0,0 0 0,0 0 0,0-1 0,1 1 0,-1 0-1,0 0 1,0-1 0,1 1 0,-1 0 0,1 1 0,0-1-4,0 0-1,1 0 1,-1 0 0,1 0 0,-1 0-1,1-1 1,-1 1 0,1 0-1,-1-1 1,1 1 0,0-1-1,-1 0 1,4 1 0,4 0-40,1 0 0,-1-1 1,20-2-1,-10-2-21,-1-2-1,1 0 0,-1 0 1,19-11-1,-23 10-11,-13 7 77,-1 0 0,0 0 1,0 0-1,0 0 0,1 0 1,-1 0-1,0 0 0,0 0 1,0 0-1,1 0 0,-1 1 1,0-1-1,0 0 0,0 0 1,0 0-1,1 0 0,-1 0 1,0 0-1,0 0 0,0 0 0,0 0 1,1 1-1,-1-1 0,0 0 1,0 0-1,0 0 0,0 0 1,0 0-1,0 1 0,0-1 1,1 0-1,-1 0 0,0 0 1,0 1-1,0-1 0,0 0 0,0 0 1,0 0-1,0 1 0,0-1 1,0 0-1,0 0 0,0 0 1,0 0-1,0 1 0,0-1 1,0 0-1,0 0 0,0 0 1,0 1-1,-1-1 0,1 0 1,0 0-1,0 0 0,-2 12-24,-4 13 25,0 1-1,2 0 1,1 0 0,1 0-1,2 0 1,0 0 0,1 1-1,2-1 1,9 37 0,-11-56 55,0-1 0,0 1 0,0 0 0,-1 0 0,1-1 0,-2 1 1,1 0-1,-1 0 0,-1 7 0,1-12 1,0 1 1,0-1-1,0 0 0,0 1 0,-1-1 1,1 0-1,-1 1 0,1-1 1,-1 0-1,0 0 0,0 0 1,0 0-1,0-1 0,0 1 1,0-1-1,0 1 0,-1-1 0,1 0 1,0 1-1,-1-1 0,1 0 1,-1-1-1,1 1 0,-1 0 1,-5 0-1,3-1 25,1 0 0,-1-1 0,0 1 0,1-1 0,-1 0 0,0 0 0,1 0 0,-1-1 0,1 1 0,-1-1 0,1 0 0,0-1 0,0 1 0,0-1 0,0 0 0,0 0 0,-4-5 0,4 5-128,1 1-1,0-1 1,1 0 0,-1 0-1,1-1 1,-1 1-1,1 0 1,0-1 0,0 0-1,0 1 1,1-1-1,-1 0 1,1 0 0,0 0-1,0 0 1,0 0 0,1 0-1,0 0 1,-1 0-1,2-8 1,-1 10 21,1 1-1,0-1 1,0 0-1,0 0 1,0 0-1,0 1 1,1-1 0,-1 1-1,0-1 1,1 1-1,-1-1 1,1 1-1,2-2 1,13-8-322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13 340 13971,'-11'14'1857,"9"-9"-716,10-9-34,19-20 40,-1-1 0,-1-1 0,39-52 0,76-123-633,-149 232-562,1 1 0,-4 38-1,8-50 49,4-20 0,-16 90-29,-7 121 1,23-205-54,0-4 14,-1 0-1,1 0 0,0 0 1,0 0-1,0 0 0,0 0 1,0 0-1,0 0 0,1 1 0,-1-1 1,1 0-1,-1 0 0,1 0 1,0 0-1,1 1 0,4-4-136,3-9-76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17076,'-2'20'1472,"-6"-1"-1016,-1 4-184,-1 4 432,0 2-160,0-1-112,1 0-127,3-4-369,2-5-169,3-5-255,1-4-168,3-7 864,-1-3-400,3 0-104,-2-2-32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27 16492,'1'0'138,"0"-1"1,0 0 0,0 0-1,0 0 1,0 0 0,0 0 0,0-1-1,0 1 1,-1 0 0,1 0-1,0 0 1,0-3 0,-1 4-94,0 0 1,0-1-1,0 1 1,0 0-1,0-1 1,0 1-1,0 0 1,0-1-1,0 1 1,0 0 0,0-1-1,-1 1 1,1 0-1,0-1 1,0 1-1,0 0 1,0-1-1,-1 1 1,1 0-1,0 0 1,0-1-1,0 1 1,-1 0-1,1 0 1,0 0-1,-1-1 1,1 1-1,0 0 1,0 0-1,-1 0 1,0-1-1,-1 1 52,-1-1-1,1 1 0,-1 0 0,1-1 0,-1 1 0,0 0 0,1 0 0,-1 1 0,1-1 0,-1 1 0,0-1 0,-3 2 0,-7 3-61,0 1-1,0 0 0,1 1 1,0 1-1,0 0 0,1 0 0,-1 1 1,2 1-1,0-1 0,-12 16 1,12-13-16,0 1 1,0 0 0,2 0 0,0 1 0,0 1 0,1-1 0,1 1 0,-8 30 0,12-36-11,0 0 1,1 0-1,0 1 1,1-1-1,0 0 1,0 0-1,1 0 0,1 0 1,-1 0-1,5 13 1,-5-18 2,1 0 1,0 1-1,0-1 1,0 0-1,1 0 0,0 0 1,-1 0-1,1-1 1,1 1-1,-1-1 0,0 0 1,1 0-1,0 0 1,-1 0-1,1 0 1,0-1-1,1 0 0,-1 0 1,0 0-1,1 0 1,7 1-1,-6-2 43,1 0 0,0 0 0,0 0 0,0-1-1,0-1 1,0 1 0,0-1 0,13-3 0,-19 4-27,1 0 1,0-1-1,0 1 0,0-1 0,-1 0 1,1 1-1,0-1 0,-1 0 0,1 0 1,0 0-1,-1 0 0,0 0 1,1 0-1,-1-1 0,1 1 0,-1 0 1,0-1-1,0 1 0,0-1 0,0 1 1,0-1-1,0 1 0,0-1 1,-1 0-1,1 0 0,0 1 0,-1-1 1,0 0-1,1 0 0,-1 0 0,0 1 1,0-1-1,0 0 0,0 0 1,0 0-1,0 0 0,-1-3 0,0 3-7,0 0 0,0 0 0,-1-1 0,1 1 0,0 0 0,-1 0 0,1 0 0,-1 0-1,1 0 1,-1 1 0,0-1 0,0 0 0,0 1 0,0-1 0,0 1 0,0 0 0,-1 0-1,1 0 1,0 0 0,-1 0 0,1 0 0,-3 0 0,1 0-132,0 0-1,1 0 1,-1 1 0,0 0-1,0 0 1,1 0 0,-1 0-1,0 0 1,1 1-1,-1-1 1,0 1 0,1 0-1,-1 0 1,-4 2 0,3 2-1331,10-3 484,13-4 176,4-8 39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11274,'-15'-2'1817,"5"0"-705,5-1-432,9 2 1929,9-1-1369,13 0-336,2-1-104,14 0-272,4 1-255,7-2-642,3 0-375,-6 1 656,-6 1-112,-12 0-104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13435,'16'9'1160,"-2"12"-640,2 1-168,7 9 520,-2 4-207,1 12-65,-5 7-16,-10 8-104,-8 2-112,-21 5-176,-8-1-56,-19-2-360,-5-3-216,-12-9 368,-3-5-48,-8-15-80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15187,'-2'-7'3108,"-3"15"-1103,-3 18-792,-5 27-962,3 2 0,-6 96 0,16-149-253,-1 8-9,1 0 0,0 0 0,4 20-1,-4-28 11,1 0 0,-1 0-1,1 0 1,0 0-1,-1 0 1,1-1-1,0 1 1,0 0-1,0 0 1,0 0-1,1-1 1,-1 1-1,0 0 1,1-1-1,-1 0 1,1 1-1,0-1 1,-1 0-1,1 0 1,0 1-1,0-1 1,-1-1-1,1 1 1,0 0-1,3 0 1,4 1-6,1-1 0,0-1 0,-1 0 1,1 0-1,-1-1 0,1 0 0,-1-1 0,16-5 1,-14 4 3,0 1 1,0 0-1,0 0 1,1 1-1,15 1 1,-25 0 2,0 0 0,-1 0 0,1 1 0,-1-1 0,1 1-1,-1-1 1,1 1 0,-1 0 0,0 0 0,1-1 0,-1 1 0,0 0 0,1 0 0,-1 0 0,0 1 0,0-1 0,0 0 0,0 0 0,0 1 0,0-1 0,0 0 0,-1 1 0,1-1 0,0 1 0,-1-1 0,1 1 0,-1-1 0,1 1 0,-1-1 0,0 1 0,0 0 0,0-1-1,0 1 1,0-1 0,0 3 0,0 1 6,-1-1-1,1 0 1,-1 0-1,0 0 1,0 0 0,0 0-1,0 0 1,-1-1-1,1 1 1,-1 0-1,0-1 1,-1 1-1,-3 4 1,0-2 59,-2 0 0,1 0 0,-1-1 0,1 0 0,-1 0 0,-1-1 0,1 0 0,-1 0 0,-9 2 0,-86 18 755,93-22-721,-34 2 82,44-4-181,1 1 0,-1-1 0,1 0 0,-1 0 0,1 0 0,-1 0 0,0-1 1,1 1-1,-1 0 0,1 0 0,-1 0 0,1 0 0,-1 0 0,1-1 0,-1 1 0,1 0 1,-1-1-1,1 1 0,-1 0 0,1-1 0,0 1 0,-1 0 0,1-1 0,-1 0 1,1 0 8,1 0 0,-1 0 1,1 0-1,-1 0 0,1 0 1,-1 0-1,1 0 1,0 0-1,-1 0 0,1 0 1,0 1-1,0-1 1,0 0-1,0 0 0,-1 1 1,1-1-1,0 1 0,2-2 1,18-12-48,2-4-15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11 12731,'-2'-1'76,"1"0"-1,-1 0 1,0 0 0,1 0 0,-1 0-1,0 0 1,0 1 0,1-1 0,-1 0 0,0 1-1,0 0 1,0-1 0,0 1 0,0 0 0,0 0-1,0 0 1,0 0 0,1 0 0,-1 1-1,0-1 1,0 0 0,0 1 0,0 0 0,0-1-1,1 1 1,-1 0 0,0 0 0,-1 1 0,-8 4 98,0 1 0,1 0 0,-12 11 1,15-12-28,-19 17-27,0 2 0,1 1 1,2 2-1,1 0 0,-27 43 1,10-2 3,-43 100 1,69-140-83,2 1 1,1 0 0,-10 58 0,17-70-49,1 0 1,1 0 0,1 1 0,0-1-1,1 0 1,2 0 0,-1 0 0,7 20 0,-7-31-16,1 0 0,-1 1 0,2-1 0,-1 0 1,1-1-1,0 1 0,0-1 0,1 0 0,0 0 1,0 0-1,7 6 0,-4-6 8,1 1 0,0-1 1,0-1-1,0 1 0,1-2 0,0 1 0,17 4 1,49 9-92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5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11026,'-1'-1'95,"1"1"0,0-1 0,0 1 0,-1-1 0,1 0 0,0 1 0,0-1 0,0 0 0,-1 1 0,1-1 0,0 1 0,0-1 0,0 0 0,0 1 0,0-1 0,1 0 0,-1 1 0,0-1 1,0 0-1,0 1 0,0-1 0,1 0 0,-1 1 0,0-1 0,1 1 0,-1-1 0,0 1 0,1-1 0,-1 1 0,1-1 0,-1 1 0,1-1 0,0 0 0,17-20 1357,-11 15-1147,0 0 0,0 0 0,1 1 0,-1 0 0,1 1 0,0-1 0,1 1-1,-1 1 1,1 0 0,0 0 0,11-2 0,-14 4-237,-1 0-1,1 0 0,0 1 0,-1-1 1,1 2-1,0-1 0,-1 0 1,1 1-1,0 0 0,-1 0 0,1 1 1,-1 0-1,0 0 0,1 0 0,-1 0 1,0 1-1,0 0 0,0 0 1,5 4-1,-8-5-56,-1-1 1,1 1-1,0-1 0,-1 1 1,1 0-1,-1 0 1,0 0-1,1 0 1,-1 0-1,0 0 0,0 0 1,0 0-1,0 0 1,-1 0-1,1 1 1,-1-1-1,1 0 0,-1 1 1,0-1-1,0 4 1,0-3-4,-1 0 0,0 1 0,0-1 0,0 0 0,-1 0 0,1 0 0,-1 0 0,1-1 0,-1 1 0,0 0 0,0-1 0,-5 5 0,-3 3 9,-1-1 0,-1 0 0,0-1 0,0-1-1,-18 9 1,-13 4 5,-1-3 0,-47 13 0,104-31-99,0 0-1,0 1 1,0 0 0,0 1 0,0 1 0,0 0 0,22 7 0,-31-7 75,-1 0 0,0 0 0,0 0 0,0 1 1,0-1-1,0 1 0,-1-1 0,1 1 0,-1 0 0,0 0 0,1 0 0,-1 0 0,-1 1 0,3 3 0,10 15 109,-12-20-104,0 0 0,0 0 1,0 0-1,0-1 0,1 1 0,-1-1 1,1 0-1,-1 1 0,1-1 0,-1 0 1,1-1-1,0 1 0,-1 0 0,1-1 1,0 0-1,0 1 0,-1-1 0,1 0 1,0 0-1,0-1 0,0 1 0,-1-1 1,1 1-1,0-1 0,3-1 0,-3 1-47,1 0-1,-1 0 1,0 0-1,0-1 1,0 1-1,0-1 1,0 1-1,0-1 0,0 0 1,-1 0-1,1-1 1,-1 1-1,1 0 1,-1-1-1,0 0 1,0 1-1,0-1 1,0 0-1,0 0 0,1-5 1,-2-8-219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15675,'23'0'977,"14"-4"-881,6-2-48,12-3 88,12 1-64,5 2-56,-2 0-56,-5 6-272,-10 3-129,-17 6 345,-11 3-72,-18 1-96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14531,'3'21'1584,"9"-5"-1063,19-17-225,12-5 880,17-4-808,6-2-280,7-5 1856,2-3-1648,-9-6-7,-6-1 15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15539,'1'2'91,"0"1"-1,-1-1 0,0 0 1,0 1-1,1-1 0,-1 1 1,-1-1-1,1 0 0,0 1 1,0-1-1,-1 0 0,0 0 1,1 1-1,-1-1 1,-2 4-1,-22 34 169,11-19 69,12-17-274,-3 3 19,0 1 0,1-1 0,0 1-1,1-1 1,-1 1 0,2 0 0,-1 0-1,-1 12 1,4-19-79,0 0 0,0 1-1,0-1 1,0 1 0,1-1-1,-1 1 1,1-1 0,-1 1-1,1-1 1,-1 0 0,1 1-1,0-1 1,0 0 0,0 0-1,0 0 1,0 0 0,0 1-1,0-1 1,0 0 0,0-1-1,0 1 1,0 0 0,1 0-1,-1 0 1,0-1 0,1 1-1,-1-1 1,0 1 0,1-1-1,1 1 1,7 2-92,-1-1 1,1-1-1,14 2 0,-16-3 38,24 2-156,-9-1-50,37 7 0,-55-7 244,0-1 1,-1 2 0,1-1 0,-1 1 0,0-1 0,1 1 0,-1 0 0,0 1 0,0-1-1,0 1 1,0-1 0,-1 1 0,1 1 0,3 3 0,-5-3 37,0-1-1,0 1 1,0 0 0,-1 0-1,0 0 1,1 0 0,-1 0-1,-1 0 1,1 0 0,-1 0-1,1 1 1,-1-1 0,0 0-1,-1 0 1,1 0 0,-1 1-1,0-1 1,0 0 0,-3 7-1,0 0 72,0-1 0,-1 1-1,0-1 1,0 0 0,-1-1-1,-10 12 1,9-12 39,-1-1-1,0 0 0,0 0 1,-1-1-1,0 0 1,0-1-1,-1 0 1,1 0-1,-1-1 1,-21 8-1,23-10-59,0-1 0,0 0 0,-1-1 0,1 0 0,0 0 0,-1-1 0,1 0 0,-1 0 0,1-1 0,0 0 0,-1 0-1,1-1 1,0 0 0,0-1 0,-11-4 0,10 3-128,1-1 0,-1 0 0,1 0 0,0-1 0,0 0 0,1 0 0,0 0 0,0-1-1,0-1 1,1 1 0,0-1 0,0 0 0,1 0 0,0-1 0,1 1 0,0-1 0,0 0 0,1-1-1,0 1 1,0 0 0,1-1 0,0 1 0,1-1 0,0-14 0,0-31-386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14163,'20'3'1712,"-2"-5"-1063,10-2-281,0-2 736,14-1-488,1 0-200,3 0-600,-2-3 1400,-5-2-1160,-5 1-48,-11-1-8</inkml:trace>
  <inkml:trace contextRef="#ctx0" brushRef="#br0" timeOffset="1">644 471 16772,'-17'44'1344,"-2"6"-1056,-1 3-128,6 3 456,7-1-576,7-8 32,4-4-40,6-14-88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14091,'-2'6'205,"-1"0"1,0 0-1,-1-1 0,0 1 1,1-1-1,-2 0 1,1 0-1,-8 6 0,-12 16 314,16-16-350,0 1 0,0 0 0,1 0 0,1 0-1,0 1 1,-8 23 0,13-32-160,0 0 1,0 1-1,1-1 0,-1 0 1,1 1-1,0-1 0,0 0 1,1 0-1,-1 1 0,1-1 1,0 0-1,0 0 0,0 1 1,1-1-1,-1 0 0,1 0 1,0-1-1,0 1 0,0 0 1,1-1-1,-1 1 0,1-1 1,0 0-1,0 0 0,6 5 0,4 1-12,0-1 0,0 0 0,1-2 0,0 1 0,0-2 0,20 6 0,-22-7-1,1 0 0,0 0 0,-1 1 1,0 1-1,0 0 0,-1 1 0,1 0 0,16 15 0,-25-20 3,-1 1-1,1-1 1,-1 1-1,0 0 0,0 0 1,0 0-1,0 0 1,-1 0-1,1 0 0,-1 0 1,0 1-1,0-1 1,0 1-1,0-1 0,-1 0 1,1 1-1,-1 6 1,-1-6-3,1 1 1,-1 0 0,0-1 0,-1 1 0,1-1 0,-1 1-1,0-1 1,0 0 0,0 0 0,-1 0 0,-5 7 0,2-3 11,-1-1 0,0 1 0,0-2 0,-1 1 0,0-1 0,0 0 0,-1-1 0,1 0 0,-1 0 0,0-1 0,-18 6 0,15-7 29,0-1 1,0-1-1,0 0 1,0 0-1,-1-1 1,1-1 0,0 0-1,-23-5 1,28 5-13,0-1-1,0 0 1,0-1 0,1 0 0,-1 0 0,0 0 0,1-1 0,0 0 0,0 0 0,0 0 0,1-1 0,-1 0 0,1 0 0,0 0-1,1-1 1,-6-6 0,9 9-17,-1 1-1,1-1 1,0 1-1,0-1 0,0 0 1,0 1-1,1-1 1,-1 0-1,1 0 1,0 1-1,-1-1 1,1 0-1,0 0 0,1 0 1,-1 1-1,1-6 1,1 4-3,0-1 0,0 0 0,0 1 0,0-1 0,1 1 0,-1 0 0,1 0 0,6-7 0,5-3-4,1 1 0,0 0 0,30-18 0,-39 27 1,101-59-19,18-13 26,-109 65 18,1-2 0,-2 0 0,0 0 0,26-31-1,-37 39-6,-1 0 0,1-1 0,-1 1 0,0-1 0,0 1 0,-1-1 1,1 0-1,-1 0 0,1-8 0,-2 11-9,-1 0 0,0 1 0,0-1 0,0 0 0,0 1 0,0-1 1,0 1-1,-1-1 0,1 0 0,-1 1 0,0-1 0,0 1 0,0-1 1,0 1-1,0 0 0,0-1 0,-1 1 0,1 0 0,-1 0 0,1 0 1,-1 0-1,0 0 0,0 0 0,-2-1 0,-2-1 1,0 1 0,0-1-1,-1 1 1,1 1 0,-1-1-1,1 1 1,-1 0 0,0 1-1,1-1 1,-1 1 0,0 1 0,0-1-1,0 1 1,-10 1 0,8 0 79,1 0 1,0 1-1,0 0 1,0 0-1,0 0 1,1 1-1,-1 0 1,0 1-1,1-1 1,0 2-1,-10 6 1,17-11-89,-1 0 1,1 1 0,0-1-1,0 0 1,-1 0 0,1 0-1,0 0 1,0 0 0,0 1-1,-1-1 1,1 0 0,0 0-1,0 0 1,0 1 0,0-1-1,0 0 1,-1 0 0,1 0-1,0 1 1,0-1 0,0 0-1,0 0 1,0 1 0,0-1-1,0 0 1,0 0 0,0 1-1,0-1 1,0 0-1,0 0 1,0 1 0,0-1-1,0 0 1,0 1 0,7 5 158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35 13899,'1'-1'76,"-1"0"0,0-1 1,0 1-1,0 0 0,0 0 1,0 0-1,0-1 0,0 1 0,0 0 1,0 0-1,-1 0 0,1-1 0,-1 1 1,1 0-1,0 0 0,-1 0 0,0 0 1,1 0-1,-1 0 0,0 0 0,1 0 1,-1 0-1,0 0 0,0 0 1,0 1-1,0-1 0,0 0 0,0 0 1,0 1-1,0-1 0,0 1 0,0-1 1,0 1-1,0-1 0,0 1 0,-1 0 1,1 0-1,0-1 0,0 1 0,0 0 1,-1 0-1,1 0 0,0 0 1,0 0-1,0 1 0,-1-1 0,-1 1 1,-5 0 182,0 1 1,1 0 0,-1 1-1,0 0 1,1 0 0,-9 6-1,-4 3-154,1 2 0,1 0-1,0 1 1,1 0-1,0 2 1,-26 34-1,25-26-105,1 0-1,2 0 1,0 2-1,-19 51 1,29-66-5,2-1 1,0 1 0,0 0 0,1 0 0,1 0 0,0 0 0,0 0-1,3 24 1,-2-33 3,1 0-1,-1 0 0,1 1 1,0-1-1,0 0 0,0 0 1,1 0-1,-1 0 1,1 0-1,-1 0 0,1 0 1,0-1-1,0 1 0,0-1 1,0 1-1,1-1 0,-1 0 1,1 1-1,0-1 0,-1-1 1,1 1-1,0 0 1,0-1-1,0 1 0,0-1 1,0 0-1,0 0 0,1 0 1,-1-1-1,0 1 0,0-1 1,1 1-1,-1-1 1,0 0-1,1 0 0,4-2 1,-1 1 5,0 0 0,0-1 1,0 0-1,0-1 1,-1 1-1,1-1 0,-1-1 1,0 1-1,0-1 1,0 0-1,-1 0 1,1-1-1,-1 0 0,0 0 1,0 0-1,0 0 1,5-10-1,-7 11-22,0 0 0,0-1 0,0 1 0,-1-1 0,0 0 0,0 0 0,0 0 0,0 0 0,-1 0 0,0 0 0,0 0 0,0-1 0,-1 1 0,1 0 0,-1-1 0,-1 1 0,1 0 0,-1 0 0,0-1 0,0 1 0,0 0 0,-1 0 0,-4-9 0,4 10-113,-1 0 0,0 1 0,0-1 0,0 1 0,0 0 0,-1 0 0,1 0-1,-6-3 1,7 4 1,0 1-1,0 0 0,1 0 0,-1 0 0,0 0 0,0 0 1,0 1-1,0-1 0,0 1 0,0-1 0,0 1 0,0 0 1,0-1-1,-1 1 0,1 0 0,0 0 0,0 1 0,0-1 1,0 0-1,-2 1 0,3 0 97,1-1 0,-1 0 0,1 0 0,-1 1-1,1-1 1,0 0 0,-1 1 0,1-1 0,0 0 0,-1 1 0,1-1 0,0 0-1,-1 1 1,1-1 0,0 1 0,0-1 0,0 1 0,-1-1 0,1 1 0,0 0 0,1 12-879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16396,'-5'1'163,"0"0"1,0 1-1,0-1 1,1 1-1,-1 0 1,1 0-1,-1 1 1,-6 4 0,-32 26 252,41-32-373,-21 20 135,-24 26 0,38-38-152,0 2-1,1-1 1,0 1-1,1 1 1,-7 13-1,13-24-27,1 1 1,-1-1-1,0 0 1,1 1-1,-1-1 1,1 1-1,-1-1 0,1 1 1,0-1-1,-1 1 1,1 0-1,0-1 0,0 1 1,0-1-1,0 1 1,1-1-1,-1 1 0,0 0 1,1-1-1,-1 1 1,1-1-1,-1 1 1,1-1-1,0 0 0,-1 1 1,1-1-1,0 0 1,0 1-1,0-1 0,0 0 1,0 0-1,0 0 1,1 0-1,-1 0 1,0 0-1,1 0 0,-1 0 1,3 1-1,4 1-19,1-1 0,0 1 0,0-1-1,-1 0 1,15 0 0,-12-1-1,25 3-52,-7-1 11,0 1-1,41 11 1,-68-15 62,1 1 0,-1-1 0,0 1-1,-1 0 1,1-1 0,0 1 0,0 0-1,0 1 1,0-1 0,-1 0 0,1 0-1,0 1 1,-1-1 0,0 1 0,1-1 0,-1 1-1,0 0 1,1-1 0,-1 1 0,0 0-1,0 0 1,1 3 0,-2-3 11,0 0 0,0 0 1,-1 0-1,1 0 0,0 0 1,-1 0-1,1 0 0,-1 0 1,1 0-1,-1 0 0,0 0 0,0 0 1,0-1-1,0 1 0,0 0 1,-1-1-1,1 1 0,0 0 0,-1-1 1,1 0-1,-1 1 0,1-1 1,-4 2-1,-13 10 147,-1-1-1,-1-1 1,0-1-1,0 0 1,-1-2-1,0 0 1,-1-1-1,0-2 1,0 0-1,0-1 1,0-1 0,-24 0-1,41-3-227,1-1 1,0 1-1,-1 0 1,1-1-1,0 0 0,0 0 1,-1 0-1,1-1 0,0 1 1,0-1-1,-7-4 1,9 4 42,0 0 0,1 1 1,-1-1-1,0 0 1,1 0-1,-1 0 0,1 0 1,0 0-1,-1-1 0,1 1 1,0 0-1,0 0 1,1-1-1,-1 1 0,0-1 1,1 1-1,0-1 1,-1 1-1,1-1 0,0 1 1,1-6-1,6-30-320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4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13795,'15'-7'1744,"0"1"-1048,2 2-303,8 1 1175,11-1-1000,5-2-552,7-7 192,5-1-64,14-4-200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15579,'-1'3'111,"0"-1"0,0 1 0,0 0-1,0-1 1,0 1 0,0-1 0,0 1-1,-1-1 1,0 0 0,1 1 0,-1-1-1,0 0 1,0 0 0,-3 2 0,-2 4 89,-83 93 1134,-81 85-1074,171-186-281,-1 1 0,1-1 0,0 1 0,-1-1 0,1 1 0,0-1 0,-1 0 1,1 1-1,-1-1 0,1 0 0,-1 1 0,1-1 0,-1 0 0,1 0 0,-1 1 0,1-1 0,-1 0 0,1 0 1,-1 0-1,1 0 0,-1 0 0,1 0 0,-1 0 0,1 0 0,-2 0 0,2 0-11,-1-1 0,1 1 0,0-1 0,0 0 0,-1 1 0,1-1 0,0 0 0,0 1 0,0-1 0,0 1 0,-1-1 0,1 0 0,0 1 0,0-1 0,1 0 0,-1 1 0,0-1 0,0 0 0,10-43-1229,-7 34 834,16-96-3046,3-11 4823,-21 117-1260,-1 0-1,0 0 0,0 0 1,1 0-1,-1 0 1,0 0-1,0 0 0,1 0 1,-1 0-1,0 0 0,0 0 1,1 0-1,-1 1 1,0-1-1,0 0 0,1 0 1,-1 0-1,0 0 0,0 0 1,0 1-1,1-1 1,-1 0-1,0 0 0,0 0 1,0 0-1,0 1 0,1-1 1,-1 0-1,0 0 1,0 1-1,0-1 0,0 0 1,0 0-1,0 1 0,0-1 1,0 0-1,0 0 0,0 1 1,0-1-1,0 0 1,0 1-1,9 15 552,-8-14-332,7 14 36,2 0 0,0 0 1,1-2-1,1 1 0,13 13 0,73 59-578,-78-69 150,-4-2-76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6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55 15243,'-5'-5'285,"-1"-1"-1,1 1 1,-1 0-1,0 1 1,-1-1-1,1 1 1,-1 0-1,-13-5 1,15 7-170,0 1-1,0 0 1,0 0 0,-1 0-1,1 0 1,0 1 0,-1 0-1,1 0 1,0 0 0,-1 1-1,1 0 1,0 0 0,-8 2-1,-2 3 29,0 0 0,1 1 0,0 0 0,0 1 0,1 1 0,0 0-1,-14 12 1,18-12-130,0-1 0,0 1 0,1 1 0,1-1 0,-1 2 0,1-1 0,1 1 0,0 0 0,-7 17 0,12-25-17,0 1 0,0-1 1,0 0-1,0 0 0,0 0 0,1 1 1,0-1-1,0 0 0,0 1 1,0-1-1,0 0 0,0 1 1,1-1-1,0 0 0,-1 0 0,4 6 1,-3-7-1,1 1 0,-1-1 0,1-1-1,0 1 1,0 0 0,0 0 0,0-1 0,0 1 0,0-1 0,0 1 0,1-1 0,-1 0 0,0 0 0,1 0 0,-1 0 0,1-1 0,-1 1 0,1-1 0,0 1 0,-1-1 0,1 0 0,2 0 0,10 0-16,0-1 1,-1-1-1,0 0 1,1-1-1,-1 0 1,0-1 0,0-1-1,-1 0 1,1-1-1,21-13 1,-1-2-23,0-2 0,49-43 0,-67 52 85,0-1 0,15-20 0,-24 23 25,-9 10 37,-12 12 42,7-1-142,0 1 0,1 0 0,0 0 0,1 0 1,0 1-1,0 0 0,1 0 0,1 0 0,0 0 0,1 1 0,0-1 0,0 1 0,1 0 0,1 0 1,0-1-1,2 16 0,-1-23-39,0 0 0,0 0-1,1 0 1,0 0 0,-1 0 0,1 0 0,0-1 0,1 1 0,-1-1 0,0 0 0,1 1 0,0-1-1,0 0 1,0 0 0,0-1 0,1 1 0,-1-1 0,1 0 0,-1 1 0,1-1 0,0-1 0,0 1-1,-1-1 1,1 1 0,1-1 0,-1 0 0,5 0 0,35 6-201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16980,'-5'2'1296,"6"-2"-936,16-2-136,8-1 424,12-1-216,17-3-112,6-2-16,9-4-88,3 2-40,-3-2-88,-5 2-7,-16 1-105,-7 0-105,-17 2-335,-8 1-240,-19 4 576,-10 2-136,-8 4-104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45 16412,'-6'-6'199,"0"1"1,0 1 0,0-1 0,-1 1 0,0 0-1,1 0 1,-1 1 0,-1 0 0,-8-2 0,13 4-183,-1 1-1,0-1 1,1 1 0,-1 1 0,0-1 0,0 0 0,1 1-1,-1 0 1,1 0 0,-1 0 0,1 0 0,-1 0 0,1 1-1,-1-1 1,1 1 0,0 0 0,0 0 0,0 1 0,0-1-1,0 0 1,-3 6 0,-4 1-35,2 2 0,0-1 1,0 1-1,1 0 0,0 1 0,1 0 1,0 0-1,1 0 0,1 0 0,0 1 0,0 0 1,1 0-1,1 0 0,0 0 0,1 0 0,0 1 1,2 17-1,-1-28 16,0 0 0,1 0-1,-1 0 1,1 1 0,0-1 0,0 0 0,0 0-1,0 0 1,1 0 0,-1 0 0,1-1 0,0 1-1,0 0 1,0-1 0,0 1 0,0-1 0,0 0-1,1 1 1,-1-1 0,1 0 0,-1 0 0,1-1-1,0 1 1,0-1 0,0 1 0,0-1 0,0 0-1,0 0 1,0 0 0,0-1 0,0 1 0,1-1-1,-1 1 1,0-1 0,0 0 0,1 0 0,-1-1-1,0 1 1,0-1 0,0 1 0,0-1-1,5-2 1,2-1 53,-1-1-1,0 0 1,-1 0 0,1-1-1,-1 0 1,0-1-1,0 1 1,-1-2-1,0 1 1,0-1-1,6-9 1,2-5 205,-1 0-1,-1-1 1,11-28 0,-21 45-188,1-1 35,-1 0 0,0-1 0,0 0 0,0 1 0,-1-1 0,0 0 0,-1 0 0,0 0 1,0 0-1,0-11 0,-1 19-95,0-1 0,0 1 0,0 0 0,0-1 0,0 1 1,0 0-1,0-1 0,0 1 0,0 0 0,-1 0 1,1-1-1,0 1 0,0 0 0,0-1 0,0 1 1,0 0-1,0 0 0,-1-1 0,1 1 0,0 0 0,0 0 1,0-1-1,0 1 0,-1 0 0,1 0 0,0 0 1,0 0-1,-1-1 0,1 1 0,0 0 0,-1 0 1,-5 7 97,-3 22-49,7-21-83,1 1 1,0 0-1,0 0 0,1-1 1,0 1-1,1 0 0,0 0 0,0 0 1,1-1-1,0 1 0,1-1 1,0 1-1,0-1 0,1 0 1,5 9-1,-6-12-79,0 0 0,0-1-1,1 0 1,0 1 0,0-1 0,0-1 0,0 1 0,1 0-1,-1-1 1,1 0 0,0 0 0,0-1 0,0 1-1,0-1 1,1 0 0,-1 0 0,1-1 0,-1 0-1,1 0 1,-1 0 0,1 0 0,0-1 0,-1 0-1,11-1 1,-7-1 12,0 0 0,0 0 0,-1 0 0,1-1 0,-1 0 0,1-1-1,-1 0 1,0 0 0,-1-1 0,1 0 0,8-7 0,36-32-647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14379,'-3'3'1256,"3"8"-768,4 5-151,6 5 903,2 5-696,1 13-240,0 7 24,-8 14-56,-5 9-64,-14 7-112,-13 3-96,-22 2-360,-10 4-232,-15-8 504,-2-5-96,4-16-56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07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 15 16243,'0'0'41,"0"-1"0,0 1 0,1-1-1,-1 1 1,0-1 0,0 1-1,0 0 1,0-1 0,0 1 0,0-1-1,0 1 1,0-1 0,0 1-1,-1-1 1,1 1 0,0-1 0,0 1-1,0 0 1,0-1 0,-1 1-1,1-1 1,0 1 0,0 0 0,-1-1-1,1 1 1,0-1 0,-1 1-1,1 0 1,0 0 0,-1-1 0,1 1-1,-1 0 1,1 0 0,0-1-1,-1 1 1,1 0 0,-1 0 0,1 0-1,-1 0 1,1 0 0,-1-1-1,1 1 1,0 0 0,-1 0-1,1 0 1,-1 0 0,0 1 0,-29-1 240,25 1-49,-8 0-159,0 2 0,0-1 0,0 2 1,0 0-1,1 0 0,-1 1 0,1 1 1,1 0-1,-1 1 0,1 0 1,0 0-1,0 2 0,1-1 0,0 1 1,1 0-1,-16 20 0,15-15-72,0-1-1,1 1 1,1 1-1,0-1 1,1 2-1,1-1 1,0 1-1,1 0 0,1 0 1,0 0-1,1 0 1,1 1-1,0 17 1,2-26-31,0-1 0,1 1 0,0-1 0,0 0 0,0 1 0,1-1 0,0 0-1,1 0 1,5 11 0,-6-15 72,-1 0 0,1 0 0,0-1-1,1 1 1,-1 0 0,0-1 0,1 0-1,-1 0 1,1 1 0,0-1 0,0-1-1,0 1 1,0 0 0,0-1 0,0 0-1,0 1 1,0-1 0,1 0 0,-1-1-1,0 1 1,1-1 0,-1 1 0,4-1-1,0 0-7,0-1 0,-1 0-1,1 0 1,0-1 0,-1 1-1,1-2 1,-1 1-1,0 0 1,0-1 0,0-1-1,0 1 1,0-1 0,7-5-1,35-29 165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07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 15035,'-14'20'1208,"-5"6"-1055,-5 13-65,-2 5 528,-2 10-560,0 4-8,5 8-16,3 0 24,7 0-16,7-2-8,9-8-224,7-3-160,7-10 312,2-6-56,8-21-48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08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1 13891,'0'7'1056,"-14"16"-728,-7 1-144,-8 13 512,-1 5-399,-5 8-89,1-1 8,1-3-48,0-3-24,6-10-344,1-8-184,6-23 320,4-9-16,3-18-73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08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1 256 13707,'21'8'1112,"2"10"-792,-1-1-160,4 3 480,1-2-536,-1-2 48,4-1-48,0-7-128</inkml:trace>
  <inkml:trace contextRef="#ctx0" brushRef="#br0" timeOffset="1">419 1 15931,'6'8'1025,"6"5"-889,-1 3-96,6 7 392,3 3-328,2 9-104,-1 0 8,-2 2-16,-6 3-32,-13-1-136,-4 1-104,-17-3 2152,-3-4-1792,-6-10 128,1-4 104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08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 15475,'8'6'1289,"18"-3"-857,4-3-200,8 0 560,5-1-584,0-4-480,-2 1-112,-8 0 392,-7 2-160,-19 5-216</inkml:trace>
  <inkml:trace contextRef="#ctx0" brushRef="#br0" timeOffset="1">6 181 12611,'-6'14'1400,"22"-11"-608,9-4-312,7-5 1521,6-4-1241,5 0-784,1-2-1729,-7-5 1793,-4 0-192,-10 3-440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1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386 0 14555,'-19'26'3505,"-33"47"-2973,31-43-419,-79 109 451,85-121-447,0-1-1,-1-1 0,-1 0 0,-1-1 1,-25 17-1,40-30-104,0 0 0,0-1 0,0 1 0,-1-1 0,1 0 0,0 1-1,-1-1 1,1-1 0,-1 1 0,1 0 0,-1-1 0,0 0 0,-3 0 0,6 0-15,0 0 0,0 0 0,0-1 0,0 1 0,1 0 0,-1-1 0,0 1 0,0 0 0,0-1 0,1 1 1,-1-1-1,0 1 0,0-1 0,1 0 0,-1 1 0,1-1 0,-1 0 0,1 1 0,-1-1 0,1 0 0,-1-1 0,0 0-9,0 0 0,1 0 0,0 0-1,-1 0 1,1 0 0,0 0 0,0 0 0,0 0 0,1 0 0,-1 0-1,0 0 1,1 0 0,0-3 0,3-6-42,1 0 0,0 0 1,0 0-1,1 0 0,1 1 0,0 0 1,0 0-1,1 1 0,0 0 0,1 0 1,-1 1-1,2 0 0,-1 1 0,1 0 0,13-7 1,-20 12 53,1 1 1,-1 0-1,0-1 1,1 1-1,-1 1 1,1-1-1,0 0 1,-1 1-1,1 0 1,-1 0 0,1 0-1,0 0 1,-1 1-1,1-1 1,-1 1-1,1 0 1,-1 0-1,1 0 1,-1 0-1,0 1 1,1 0-1,-1-1 1,0 1-1,0 0 1,0 0-1,-1 1 1,1-1 0,0 1-1,2 2 1,7 9 38,-1 1 1,-1 0-1,0 1 1,13 26-1,-6-10-74,-14-27-41,-1 0-21,0-1 1,1 0-1,0 0 0,0 0 1,4 4-1,-6-7 83,-1-1 0,1 1 1,0 0-1,-1-1 0,1 1 0,0-1 0,0 0 0,0 1 0,0-1 1,-1 1-1,1-1 0,0 0 0,0 0 0,0 0 0,0 1 0,0-1 0,0 0 1,0 0-1,0 0 0,0 0 0,-1-1 0,1 1 0,0 0 0,0 0 1,0 0-1,0-1 0,0 1 0,0 0 0,-1-1 0,1 1 0,0-1 0,0 1 1,-1-1-1,2 0 0,11-13-226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16996,'-1'17'1392,"-7"3"-1048,1 3-144,-1 7 384,0 1-208,1-1-280,2-2-240,3-5-472,2-3-136,0-10 528,0-3-168,-4-9-168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1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16676,'12'-1'1456,"-4"2"-1184,-5 8-144,0 4 776,6 7-816,-1 1-176,1 8-384,1-1-192,0 0-184,-1-3-48,-5-3 519,-4-6-263,-16-9-104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2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15707,'10'-2'1361,"14"-1"-961,2 0-152,10 1 480,2 1-328,7 1 1560,1-2-1639,1 1 71,-1-2 16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2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10 817 10634,'-9'-100'7790,"8"78"-6946,2 1 0,5-38 0,7-12-571,3 1 0,3 0 0,3 2 0,41-88 0,-56 140-259,2-1 1,0 1 0,0 0-1,2 1 1,-1 0 0,2 1-1,0 0 1,1 1 0,19-16-1,-30 28-15,1-1 0,-1 0 0,1 1-1,-1 0 1,1-1 0,-1 1 0,1 0-1,0 1 1,-1-1 0,1 0 0,0 1-1,0-1 1,0 1 0,0 0 0,5 0-1,-7 1 0,1-1 0,-1 1 0,1-1 0,-1 1-1,0 0 1,1 0 0,-1 0 0,0 0 0,1 0-1,-1 0 1,0 0 0,0 0 0,0 0 0,0 0 0,0 1-1,0-1 1,-1 0 0,1 1 0,0-1 0,-1 1-1,1-1 1,0 0 0,-1 1 0,0 0 0,1-1-1,-1 1 1,0-1 0,0 1 0,0-1 0,0 3-1,0 5-9,-1 1-1,1-1 1,-1 1-1,-1-1 0,0 0 1,0 0-1,-1 0 0,-7 15 1,-4 6-13,-22 31 1,13-21 12,22-39 3,0-1 1,1 1-1,-1 0 0,1 0 1,-1 0-1,1 0 1,-1 0-1,1 0 0,-1 0 1,1 0-1,0 0 1,0 0-1,-1 0 0,1 0 1,0 0-1,0 0 1,0 0-1,0 0 0,0 0 1,0 0-1,0 0 1,1 0-1,-1 0 0,0 0 1,1 0-1,-1 0 1,0 0-1,1 0 0,-1 0 1,1 0-1,1 1 1,1 0-29,0 0 0,0-1 0,0 1 0,0-1 0,0 0 0,0 0 0,1 0 0,3 1 0,1 0 10,14 3-117,-7-2 83,0 1 1,0 0-1,26 12 0,-38-14 55,1-1 1,-1 1-1,0 0 0,0 0 1,0 1-1,0-1 0,0 0 1,-1 1-1,1 0 0,-1 0 0,1 0 1,-1 0-1,0 0 0,0 0 1,-1 0-1,1 1 0,-1-1 1,1 1-1,-1-1 0,0 1 1,0 4-1,-1-5 5,1-1 1,-1 0 0,0 1-1,0-1 1,-1 0-1,1 1 1,0-1 0,-1 0-1,1 1 1,-1-1-1,0 0 1,0 0 0,0 0-1,0 1 1,0-1 0,-1 0-1,-1 2 1,0-1 25,0 1 0,-1-2 0,1 1 0,-1 0 0,1-1 0,-1 1 0,0-1 0,-7 3 0,-1-1 84,0 0 0,-1-1 1,1 0-1,-1-1 0,-19 1 0,15-2-13,-45 0 231,59-1-364,-1 0 1,1-1-1,-1 1 0,1-1 1,0 0-1,0 0 1,-1 0-1,1 0 0,0-1 1,0 1-1,0-1 1,0 0-1,0 0 0,-3-3 1,5 5 56,1-1 1,-1 0 0,1 1 0,0-1 0,-1 0 0,1 1-1,-1-1 1,1 0 0,0 0 0,0 0 0,-1 1 0,1-1-1,0 0 1,0 0 0,0 0 0,0 0 0,0 0 0,0 1-1,0-1 1,0 0 0,1 0 0,-1 0 0,0 0 0,0 1-1,1-1 1,-1 0 0,0 0 0,1 1 0,-1-1 0,1 0-1,-1 1 1,1-1 0,-1 0 0,1 1 0,0-1 0,-1 1-1,1-1 1,0 1 0,-1-1 0,1 1 0,1-1 0,12-7-64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3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0 16363,'6'7'1641,"-7"12"-1017,-7 4-224,-9 9 608,-3 2-144,-7 8-263,-2 1-65,3-3-344,2-3-168,7-7-288,0-7-96,5-12-529,4-8 1410,6-11-649,4-8-129,2-10-7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13267,'6'13'1520,"5"4"-768,2 1-304,7 0 1217,3 1-913,6-3-792,1-2 336,-4-4-72,-3 0-152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14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 16612,'16'-6'423,"0"1"1,0 1-1,0 0 0,1 1 1,22-1-1,-30 4-266,0 0 0,1 0-1,-1 1 1,0 0-1,1 0 1,-1 1 0,0 1-1,0 0 1,0 0 0,16 8-1,-22-9-128,0 0 1,0 1-1,0-1 1,0 0-1,0 1 0,0 0 1,-1 0-1,0 0 0,1 0 1,-1 0-1,0 0 1,-1 0-1,1 1 0,0-1 1,-1 1-1,0-1 0,0 1 1,0-1-1,0 1 1,-1 0-1,1-1 0,-1 1 1,0 0-1,0 0 0,0 0 1,-1-1-1,1 1 1,-1 0-1,-2 6 0,-2 6-12,0-1 1,-1 1-1,-1-1 0,-1 0 0,-13 20 0,-27 31 45,28-40-23,-17 30 1,37-55-39,-1 0 0,0 0 0,0 0 0,1 0 0,-1 0 0,1 0 1,-1 0-1,1 0 0,-1 0 0,1 0 0,0 0 0,-1 0 0,1 1 0,0-1 0,0 0 1,0 0-1,0 0 0,0 0 0,0 1 0,0-1 0,0 0 0,1 0 0,-1 0 1,0 0-1,1 0 0,-1 1 0,1-1 0,-1 0 0,1 0 0,0 1 0,1-1-7,1 1 0,-1-1 0,0 0 0,0 0 0,0-1 0,1 1 0,-1 0 0,1-1 0,-1 1 0,0-1 0,1 0 0,-1 0 0,1 0 0,2 0 0,21-2-774,-1-2-1,1 0 0,39-12 0,-7 1 87,-22 9-18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1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17292,'15'-9'1296,"16"2"-1000,11 0-136,18-2 392,7-3-168,11 2-272,4-2-176,-5 2-248,-4 1-152,-20 5-360,-13 1-984,-24 3 1375,-9 9-303,-14-1-88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1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16083,'35'0'1665,"10"-5"-1193,8-5-208,1 0 760,8 0-632,1-1-184,-7 1-560,-5 1 440,-18 6-192,-8 2-88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1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329 157 12587,'1'-4'164,"0"-8"344,0 0 0,0 0-1,-1-1 1,0 1 0,-3-15 0,2 24-375,1 0 0,-1 0 0,0 0 0,-1 0 0,1 0 0,0 0-1,-1 0 1,0 0 0,0 0 0,0 1 0,0-1 0,0 1 0,0 0 0,0-1 0,-1 1 0,1 0 0,-1 0 0,0 1 0,1-1 0,-1 1 0,0-1 0,0 1 0,0 0-1,-6-2 1,3 2-19,-1-1-1,0 1 0,0 0 1,0 0-1,0 1 0,0 0 0,0 1 1,0-1-1,0 1 0,0 0 1,1 1-1,-11 3 0,8-1-42,-1 0-1,1 1 1,1 0-1,-1 0 1,1 1-1,0 0 1,0 0-1,-8 9 1,7-6-43,0 1 1,1 1 0,0-1 0,1 1 0,0 1 0,1-1 0,0 1-1,0 0 1,2 0 0,-1 1 0,2 0 0,-1-1 0,-1 20 0,5-27-25,-1 0 1,1-1 0,0 1-1,0-1 1,1 1 0,-1 0 0,1-1-1,0 1 1,0-1 0,1 0-1,-1 1 1,1-1 0,0 0-1,0 0 1,1 0 0,-1 0 0,1 0-1,0-1 1,0 1 0,0-1-1,0 0 1,1 1 0,-1-2-1,5 4 1,-1-2-11,0-1 0,1 0 0,-1 0-1,1 0 1,-1-1 0,1-1 0,0 1 0,-1-1-1,1 0 1,0-1 0,0 0 0,0 0-1,11-2 1,5-3-63,0-1 0,-1-1 0,1 0 0,-2-2 0,1-1 0,-1-1 0,0 0 0,-1-2 0,-1-1 0,0 0 0,19-18 0,-15 3-112,-16 15 55,-8 14 123,0 0 0,0 0 0,0 0 0,0 0 0,0-1 0,0 1 0,0 0 0,0 0 1,0 0-1,0 0 0,0 0 0,0-1 0,0 1 0,0 0 0,0 0 0,-1 0 0,1 0 0,0 0 1,0-1-1,0 1 0,0 0 0,0 0 0,0 0 0,0 0 0,0 0 0,0 0 0,-1-1 0,1 1 0,0 0 1,0 0-1,0 0 0,0 0 0,0 0 0,-1 0 0,1 0 0,0 0 0,0 0 0,0 0 0,0 0 1,0 0-1,-1 0 0,1 0 0,0 0 0,0 0 0,0 0 0,0 0 0,-1 0 0,1 0 0,0 0 0,0 0 1,0 0-1,0 0 0,0 0 0,-1 0 0,1 0 0,0 0 0,0 1 0,0-1 0,-5 2 0,1 0 0,-1 0 0,1 0 0,0 1-1,-1 0 1,1 0 0,1 0 0,-1 0 0,0 1 0,1-1-1,0 1 1,-4 5 0,-34 54 68,41-63-65,-8 14 21,1 0 0,0 1 0,0-1 0,2 1 0,-6 23 0,10-32-15,0 0 1,0 0 0,1 0-1,-1 1 1,1-1-1,1 0 1,-1 0-1,1 0 1,0 1 0,1-1-1,0 0 1,-1 0-1,2-1 1,-1 1 0,1 0-1,6 9 1,-3-6-8,-2-4 4,-1 0-1,0-1 1,0 1-1,0 0 0,3 8 1,-6-12 6,0 1 1,1-1-1,-1 0 0,0 1 1,0-1-1,0 1 1,0-1-1,0 1 0,0-1 1,0 0-1,0 1 1,0-1-1,-1 1 0,1-1 1,-1 0-1,1 1 1,-1-1-1,1 0 1,-1 0-1,0 1 0,0-1 1,0 0-1,1 0 1,-1 0-1,0 0 0,0 0 1,-2 1-1,-3 3 95,-1-1 0,0 0-1,-1 0 1,1 0 0,-1-1-1,1 0 1,-1 0 0,0-1 0,0 0-1,0-1 1,-12 1 0,-3 0 283,0-1 1,-43-5-1,18-5-32,46 9-458,0-1 1,0 1-1,0-1 0,0 1 0,0-1 0,0 0 1,1 0-1,-1 0 0,0 0 0,1 0 0,-1 0 0,0-1 1,1 1-1,0 0 0,-1-1 0,1 1 0,0-1 1,0 1-1,-1-1 0,1 0 0,-1-3 0,2 4 0,0 1-1,0-1 1,0 0-1,0 1 1,1-1-1,-1 0 1,0 1-1,0-1 1,1 0-1,-1 1 1,0-1-1,1 0 0,-1 1 1,1-1-1,-1 1 1,0-1-1,1 1 1,-1-1-1,1 1 1,0-1-1,-1 1 1,1 0-1,-1-1 1,1 1-1,0 0 1,-1-1-1,1 1 1,0 0-1,-1 0 1,1 0-1,0-1 1,-1 1-1,1 0 1,1 0-1,-1 0-50,12-4-996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 17036,'-1'0'37,"1"0"0,0 0 0,0 0 0,-1 0-1,1 0 1,0 0 0,-1 0 0,1-1 0,0 1 0,0 0 0,-1 0 0,1 0 0,0 0 0,0-1 0,-1 1 0,1 0 0,0 0 0,0 0 0,0-1 0,-1 1 0,1 0 0,0 0 0,0-1 0,0 1 0,0 0 0,0-1 0,0 1 0,-1 0 0,1 0 0,0-1 0,0 1 0,0 0 0,0-1 0,0 1 0,0 0 0,0 0 0,0-1 0,0 1 0,0 0 0,0-1-1,1 1 1,-1 0 0,0-1 0,0 1 0,0 0 0,0 0 0,0-1 0,1 1 0,-1 0 0,0 0 0,0-1 0,0 1 0,1 0 0,-1 0 0,0 0 0,0 0 0,0-1 0,1 1 0,-1 0 0,0 0 0,1 0 0,19-10 841,-11 9-750,1 1 1,-1-1-1,1 1 1,-1 1-1,1 0 0,-1 0 1,1 1-1,-1 0 1,0 1-1,0 0 1,0 0-1,0 1 1,-1 0-1,11 7 1,-17-10-130,0 0-1,-1 0 1,0 0 0,1 1 0,-1-1 0,1 0 0,-1 0 0,0 1-1,0-1 1,0 1 0,0-1 0,0 1 0,0 0 0,0-1 0,-1 1-1,1 0 1,-1-1 0,1 1 0,-1 0 0,1 0 0,-1 0 0,0-1-1,0 1 1,0 0 0,0 0 0,0 0 0,-1 0 0,1-1 0,0 1 0,-1 0-1,1 0 1,-1-1 0,0 1 0,1 0 0,-1-1 0,-2 4 0,-4 5-10,0 0 1,-1-1-1,0 0 1,-15 14-1,6-7 6,0 2 4,9-11-81,0 1 0,1 0 0,0 0 1,0 1-1,1 0 0,-7 12 0,13-20 26,-1 0 0,1 0 0,0 1 0,0-1 0,0 0-1,0 0 1,-1 0 0,2 1 0,-1-1 0,0 0 0,0 0 0,0 0 0,0 1-1,1-1 1,-1 0 0,1 0 0,-1 0 0,1 0 0,-1 0 0,1 0-1,-1 0 1,1 0 0,0 0 0,0 0 0,-1 0 0,1 0 0,0 0 0,0-1-1,0 1 1,0 0 0,0-1 0,0 1 0,0-1 0,0 1 0,0-1 0,3 1-1,5 3-288,1 0-1,0-1 0,14 2 0,-8-2-8,2 2 46,40 13-336,-53-16 655,-1 0 0,1 0 1,-1 0-1,0 1 0,0 0 1,0-1-1,0 1 1,0 1-1,6 5 0,-10-8 16,1 0 0,-1 0-1,1-1 1,0 1 0,-1 0-1,0 0 1,1 0 0,-1 0-1,1 0 1,-1 0 0,0 0-1,0 0 1,1 0 0,-1 0-1,0 0 1,0 0 0,0 0-1,0 0 1,0 0 0,-1 0-1,1 0 1,0 0 0,0 0-1,-1-1 1,1 1 0,0 0-1,-1 0 1,1 0 0,-1 0 0,1 0-1,-1 0 1,1-1 0,-1 1-1,0 0 1,1 0 0,-1-1-1,0 1 1,0-1 0,0 1-1,1 0 1,-1-1 0,-1 1-1,-5 3 182,0 0-1,-1-1 0,1 0 0,-10 3 0,10-4-45,-27 9 520,-1-1-1,-1-2 1,-59 7 0,78-18-1065,16 3 380,1 0 0,0 0 0,0 0 0,0-1 0,0 1 0,-1 0-1,1 0 1,0 0 0,0-1 0,0 1 0,0 0 0,0 0 0,0 0 0,0-1-1,0 1 1,-1 0 0,1 0 0,0-1 0,0 1 0,0 0 0,0 0 0,0-1-1,0 1 1,0 0 0,0 0 0,1-1 0,-1 1 0,0 0 0,0 0 0,0 0 0,0-1-1,0 1 1,0 0 0,0 0 0,0-1 0,1 1 0,-1 0 0,0 0 0,0 0-1,0 0 1,0-1 0,1 1 0,-1 0 0,0 0 0,0 0 0,1 0 0,-1 0 0,0 0-1,0-1 1,0 1 0,1 0 0,-1 0 0,0 0 0,0 0 0,1 0 0,12-7-185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18276,'3'3'1824,"4"0"-1336,-7-5-488,4 1 657,3-6-353,1-2-96,0-1-256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1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4 404 12595,'0'1'97,"-1"-1"1,1 1-1,0 0 1,-1 0-1,1-1 1,0 1 0,-1 0-1,1 0 1,0 0-1,0 0 1,0-1-1,0 1 1,0 0 0,0 0-1,0 0 1,0 0-1,0-1 1,0 1-1,1 0 1,-1 1-1,1-2-24,-1 0-1,0 1 0,1-1 0,-1 0 1,1 0-1,-1 1 0,1-1 0,-1 0 1,1 0-1,-1 0 0,1 0 0,-1 0 1,1 0-1,-1 0 0,1 0 0,-1 0 1,1 0-1,-1 0 0,1 0 0,-1 0 1,1 0-1,-1 0 0,1-1 0,4 0 222,-1-1 1,1 0-1,-1 0 0,0-1 0,0 1 0,5-4 0,29-30 887,61-72 0,-65 69-874,53-69 161,6-5-428,-105 143-79,-35 65-20,-25 53 122,57-113-102,1 0 1,-10 48-1,20-53-631,4-29 647,0-1 0,0 0-1,0 1 1,1-1 0,-1 1-1,0-1 1,0 1 0,0-1-1,0 0 1,0 1-1,1-1 1,-1 1 0,0-1-1,0 0 1,1 1 0,-1-1-1,0 0 1,0 1 0,1-1-1,-1 0 1,0 1 0,1-1-1,0 0 10,0 0-1,-1 0 1,1 0-1,0 0 1,0 0-1,-1 0 0,1 0 1,0 0-1,-1 0 1,1-1-1,0 1 1,-1 0-1,1 0 1,0-1-1,-1 1 0,1 0 1,-1-1-1,1 1 1,0-2-1,14-11-297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16379,'-17'23'647,"-83"115"1267,85-114-1665,1 0 0,1 2 0,-19 49 0,30-68-217,0 0 0,0 1 0,1-1 0,0 0 0,0 0 0,0 1 0,2 9 0,-1-14-33,0-1-1,1 0 1,-1 1-1,1-1 1,-1 0-1,1 1 1,0-1-1,0 0 1,0 0-1,0 0 1,1 0-1,-1 0 1,0 0 0,1 0-1,-1 0 1,1 0-1,0-1 1,0 1-1,0-1 1,0 1-1,0-1 1,0 0-1,0 1 1,0-1-1,3 1 1,1-1-14,1 0 0,-1 0 1,1 0-1,-1 0 0,1-1 1,-1 0-1,0-1 0,1 1 1,-1-1-1,1-1 0,-1 1 1,0-1-1,11-4 0,-9 3 31,0-1 0,-1 0-1,1 0 1,-1 0-1,0-1 1,0 0 0,0 0-1,0-1 1,10-12-1,-16 16 0,0 1 0,1-1 1,-1 0-1,0 0 0,0 0 0,0 0 0,-1 0 0,1 0 0,0 0 0,-1 0 0,1-4 0,-1 5-2,0 0-1,0 0 0,0 0 0,0 0 0,0 0 0,0 0 0,0 0 1,-1 0-1,1 0 0,-1 0 0,1 0 0,0 1 0,-1-1 0,1 0 1,-1 0-1,0 0 0,1 0 0,-2 0 0,0-1 8,0 1 0,-1 0-1,1-1 1,0 1 0,-1 0 0,1 1-1,0-1 1,-1 0 0,1 1-1,-1-1 1,1 1 0,-1 0 0,1 0-1,-1 0 1,1 0 0,-1 0 0,1 0-1,-4 1 1,-4 2-39,-1 0 0,0 0-1,1 1 1,0 0 0,0 1-1,0 0 1,0 0 0,1 1 0,0 1-1,0 0 1,1 0 0,-16 16-1,24-22 12,-1 0 0,0 0-1,0-1 1,1 1 0,-1 0 0,0 1-1,1-1 1,-1 0 0,1 0-1,-1 0 1,1 0 0,0 0-1,-1 0 1,1 1 0,0-1-1,0 0 1,0 0 0,0 0 0,0 1-1,0-1 1,0 0 0,0 0-1,0 0 1,1 1 0,0 1-1,11 7-147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19428,'5'16'1488,"-11"7"-1199,-8 2-105,1 5 352,3 2-688,1-6 1576,2-5-1264,1-11 16,1-4-40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399 106 15843,'0'3'243,"-1"0"1,0-1-1,0 1 0,0 0 0,0-1 0,-1 1 0,1-1 0,-1 0 0,0 1 0,1-1 0,-1 0 0,-4 4 0,-9 12 762,-4 15-785,1 1 1,2 1-1,1 1 0,2 0 0,2 0 1,1 2-1,-10 70 0,19-100-220,1 1 1,-1 0-1,1-1 0,1 1 1,0-1-1,0 1 0,3 11 1,-3-17-1,0-1 0,0 1 0,1-1 0,-1 0 0,0 1 0,1-1 0,-1 0 0,1 0 0,0 0 1,0 0-1,0 0 0,0-1 0,0 1 0,0-1 0,0 1 0,1-1 0,-1 0 0,0 1 0,1-1 0,-1 0 1,1-1-1,-1 1 0,1 0 0,-1-1 0,1 1 0,0-1 0,-1 0 0,5 0 0,1-1 6,0 1-1,1-2 1,-1 1 0,0-1-1,0 0 1,0-1-1,0 0 1,0 0 0,12-8-1,-15 9 7,-1-1 1,0 0-1,1 1 0,-1-1 0,-1-1 1,1 1-1,0-1 0,-1 1 0,0-1 1,1 0-1,-2 0 0,1 0 0,0-1 0,-1 1 1,0-1-1,0 1 0,2-8 0,-4 10-7,1 1 0,-1-1 0,0 0 0,0 1 0,0-1 1,0 0-1,-1 1 0,1-1 0,0 1 0,-1-1 0,1 0 0,-1 1 0,1-1 0,-1 1 0,0-1 0,0 1 0,0 0 0,0-1 0,0 1 0,0 0 0,0-1 0,0 1 0,0 0 0,-1 0 0,1 0 0,0 0 0,-1 0 0,1 0 0,-1 1 0,1-1 0,-1 0 0,1 1 0,-1-1 0,1 1 0,-1-1 0,-3 1 0,-2-1 4,0 0 0,0 0 0,0 1-1,-1 0 1,1 0 0,0 1 0,-9 2-1,8-1-76,0 0-1,0 1 1,0 0-1,0 0 1,-12 9-1,17-10 18,0-1-1,0 2 1,0-1-1,0 0 1,0 0 0,1 1-1,0 0 1,-1-1 0,1 1-1,0 0 1,0 0-1,0 0 1,1 1 0,-1-1-1,-1 7 1,3-1-156,4-6-80</inkml:trace>
  <inkml:trace contextRef="#ctx0" brushRef="#br0" timeOffset="1">1 23 15611,'24'-4'1265,"12"0"-929,7 1-144,17 0 312,6 1-312,4 2 32,2-1 40,1-5-168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 17476,'9'-17'2080,"-11"26"-726,0-3-1230,0 0 0,1 0 0,-1 0-1,2 0 1,-1 1 0,1 6 0,0-11-137,1 0 1,0 0-1,0 0 0,0 0 1,1 0-1,-1-1 1,0 1-1,1 0 1,-1-1-1,1 1 0,0-1 1,-1 1-1,1-1 1,0 0-1,0 0 1,0 0-1,0 0 0,0 0 1,0 0-1,0 0 1,0-1-1,0 1 1,0-1-1,4 1 0,7 1-112,1-1-1,24-1 0,-25 0 56,4 0-16,-1 0 0,0 1 0,1 1 0,-1 1 0,0 0-1,0 1 1,20 8 0,-31-10 73,-1 0-1,1 1 0,0-1 1,-1 1-1,1 0 1,-1 1-1,0-1 1,0 1-1,0 0 1,0 0-1,-1 0 1,0 0-1,0 0 0,0 1 1,0 0-1,0-1 1,-1 1-1,0 0 1,0 0-1,-1 1 1,1-1-1,-1 0 0,0 0 1,0 1-1,-1-1 1,0 6-1,0-1 15,0 0-1,-1 0 1,-1 0 0,0 0-1,0 0 1,-1 0 0,0-1-1,-1 1 1,0-1-1,-6 11 1,2-8 43,0 1 1,-1-1-1,0-1 0,-1 0 1,0 0-1,-19 14 0,15-13 55,-1-2-1,-1 1 1,0-2-1,0-1 0,0 0 1,-1 0-1,-1-2 0,1 0 1,-1-1-1,0-1 1,-31 3-1,45-6-60,0-1 0,1 0 1,-1 0-1,0 0 0,0 0 0,1-1 1,-1 1-1,0-1 0,1 0 0,-1 0 0,1 0 1,-1-1-1,1 1 0,0-1 0,0 0 1,-1 0-1,1 0 0,0 0 0,1 0 1,-1-1-1,0 0 0,1 1 0,-1-1 0,1 0 1,0 0-1,0 0 0,0 0 0,0-1 1,1 1-1,-1 0 0,1-1 0,0 1 1,0-1-1,0 1 0,0-7 0,-1-42 97,6-6 21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15827,'23'-3'1529,"10"3"-1033,1 0-200,9 2 472,3 1-328,4-2-688,0-1 2144,3 2-1767,-2-1-9,-8 3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19764,'-9'13'1321,"-2"11"-1185,-2 5-72,1 9 176,1 7-248,1-1-465,1-2-239,6-6 592,2-9-176,4-16-80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 15291,'-3'-1'92,"0"0"-1,0 0 1,0 1-1,0-1 1,0 1-1,0-1 1,0 1-1,0 0 1,0 0-1,0 0 1,0 1-1,0-1 1,0 1-1,0 0 1,0-1-1,0 1 0,0 1 1,0-1-1,1 0 1,-1 1-1,0-1 1,1 1-1,-1 0 1,1 0-1,0 0 1,0 0-1,-3 3 1,2-2-75,0 0 0,0 1 0,0-1 1,1 0-1,0 1 0,-1 0 0,1 0 1,0 0-1,1 0 0,-1 0 0,1 0 0,0 0 1,0 0-1,0 0 0,0 1 0,1-1 1,0 0-1,-1 1 0,2 4 0,4 5 15,0-1 0,1 1 0,0-1 0,1 0 0,1-1 0,0 1-1,15 16 1,-12-13 13,12 13 64,-7-9-52,-1 0 0,-1 1 0,-1 1 0,18 39 0,-29-56-55,0 0 1,0 0 0,-1 0 0,1 0 0,-1 0 0,0 0 0,-1 1-1,0-1 1,1 0 0,-2 0 0,1 1 0,0-1 0,-1 0 0,0 0-1,-1 1 1,1-1 0,-1 0 0,0 0 0,0-1 0,0 1 0,-1 0-1,1-1 1,-1 1 0,0-1 0,-1 0 0,1 0 0,-1 0 0,-6 5-1,4-5 55,0 1 0,-1-1 0,0 0-1,1 0 1,-1-1 0,-1 0 0,1 0-1,0-1 1,-1 0 0,0 0 0,1-1-1,-1 0 1,0 0 0,0-1 0,1 0-1,-10-1 1,14 1-15,-1-1 0,0 1 0,0-1-1,0 0 1,1-1 0,-1 1 0,0 0-1,1-1 1,-1 0 0,1 0 0,0 0 0,0 0-1,0-1 1,0 1 0,0-1 0,0 0 0,0 0-1,1 0 1,0 0 0,-1 0 0,1 0-1,0-1 1,1 1 0,-1-1 0,1 1 0,-1-1-1,1 0 1,0 1 0,0-1 0,1 0-1,-1 0 1,1 0 0,0 0 0,0-5 0,1-4-5,1 1 0,0-1 0,0 1 0,1 0 0,1 0 0,0 0 0,1 0 0,0 0 0,1 1 0,9-14 0,4-4-51,1 1 1,38-40-1,103-88 38,-159 153-16,1 0 0,-1 0 0,0 0-1,1 0 1,-1 0 0,-1 0 0,1-1-1,0 1 1,1-5 0,-3 6-6,0 1 0,0 0 0,0 0 0,0 0 0,0-1-1,0 1 1,0 0 0,0 0 0,0 0 0,0-1 0,-1 1 0,1 0 0,-1 0 0,1 0 0,-1 0 0,1 0 0,-1 0 0,0-1 0,1 2-1,-1-1 1,0 0 0,0 0 0,0 0 0,1 0 0,-1 0 0,0 1 0,0-1 0,0 0 0,-1 1 0,-1-2 0,-7-2-61,-1 0 1,0 1 0,0 0-1,0 1 1,0 0-1,-1 1 1,1 0 0,0 0-1,-1 2 1,1-1-1,0 1 1,-1 1 0,-17 5-1,26-7 69,1 1-1,-1 0 1,1 0-1,0 0 0,-1 0 1,1 1-1,0-1 1,0 1-1,-3 2 1,5-4 7,-1 0-1,1 0 1,0 1 0,0-1-1,0 0 1,0 0 0,-1 1 0,1-1-1,0 0 1,0 0 0,0 1 0,0-1-1,0 0 1,0 1 0,0-1-1,0 0 1,0 1 0,0-1 0,0 0-1,0 1 1,0-1 0,0 0 0,0 1-1,0-1 1,0 0 0,0 0 0,0 1-1,0-1 1,14 9-142,12-3 28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15371,'-19'19'735,"1"0"0,1 2-1,1 0 1,-20 34-1,29-42-618,1 1 1,0 0-1,1 0 0,0 0 0,1 0 0,0 1 0,1 0 0,1 0 1,0 20-1,2-26-101,0 0 1,1 0 0,0 0-1,1 0 1,0 0 0,0 0 0,1-1-1,0 1 1,1-1 0,0 1-1,0-1 1,1-1 0,0 1-1,0 0 1,0-1 0,8 7-1,-8-9-10,0 0 0,1 0 0,0-1 0,0 0 0,0 0 0,0 0 0,1-1 0,0 0-1,-1 0 1,1 0 0,0-1 0,1 0 0,-1-1 0,0 1 0,0-1 0,1-1 0,-1 0-1,0 0 1,1 0 0,7-2 0,-11 2 27,-1-1 0,0 0 0,1 0-1,-1 0 1,0 0 0,0 0 0,0-1 0,0 0 0,4-2-1,-7 4-16,1-1-1,0 1 1,-1-1-1,1 0 1,0 1-1,-1-1 1,1 0-1,-1 0 1,1 1-1,-1-1 1,1 0-1,-1 0 1,0 0-1,1 0 1,-1 1-1,0-1 0,0 0 1,0 0-1,0 0 1,1 0-1,-1 0 1,0 0-1,-1 0 1,1 0-1,0 1 1,0-1-1,0 0 1,0 0-1,-1 0 1,1 0-1,0 0 1,-1 1-1,1-1 1,-1 0-1,1 0 1,-1 1-1,1-1 0,-2-1 1,-4-4 49,1 0-1,-1 1 1,-1 0 0,1 0-1,-1 1 1,1-1 0,-1 1-1,-1 1 1,1-1 0,-9-2 0,-1 0-132,-1 1 1,0 1 0,-24-4 0,31 7-113,7 0 19,-1 0-1,1 0 1,0 1-1,-1 0 1,1 0-1,-1 0 1,1 1-1,0-1 0,-6 2 1,29-15 684,4-5-657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 16123,'-10'5'363,"1"0"-1,-1 1 1,1 0-1,0 0 1,1 1-1,-1 0 1,1 1-1,1-1 1,0 2-1,0-1 0,0 1 1,1 0-1,-7 13 1,13-21-339,-1 1 0,0-1 1,1 1-1,-1-1 0,1 1 1,-1-1-1,1 1 0,0-1 1,0 1-1,0-1 0,0 1 0,0 0 1,0-1-1,0 1 0,0-1 1,1 1-1,-1-1 0,0 1 1,1-1-1,1 3 0,-1-2-29,1 0 0,-1 0 1,1-1-1,-1 1 0,1 0 0,0-1 0,0 0 1,0 1-1,0-1 0,0 0 0,0 0 0,3 2 1,8 0-132,-1 1 1,0-2-1,1 1 1,15 0-1,-17-2 72,-2 0-26,0 0 0,1 0-1,-1 1 1,0 1 0,13 4-1,-20-5 86,1-1-1,-1 0 1,0 0-1,0 1 1,0-1-1,0 1 1,0 0-1,0 0 1,0-1-1,-1 1 1,1 0-1,-1 1 1,1-1-1,-1 0 1,0 0-1,1 1 1,-1-1-1,-1 0 1,1 1-1,0-1 1,-1 1-1,1-1 1,-1 1-1,1-1 1,-1 4-1,-1 3 42,0 0 0,0 1 0,-1-1 0,0 0 0,0 0 0,-1-1 0,0 1 0,-1-1 0,0 1-1,0-1 1,-9 11 0,6-7 53,-2-1 0,0 0 0,0 0 0,-1-1 0,0-1 0,-22 17 0,29-24-79,-1 1 0,0-1 0,0 0 0,0 0 0,0 0 0,-1-1 0,1 1 0,0-1 0,-1 0 0,-6 1 1,9-2-52,-1-1 1,1 1-1,0 0 1,0 0-1,0-1 1,0 1 0,-1-1-1,1 0 1,0 0-1,0 0 1,0 0 0,0 0-1,1 0 1,-1 0-1,0-1 1,0 1 0,1 0-1,-1-1 1,1 0-1,-1 1 1,1-1 0,-1 0-1,-1-3 1,-1-5-30,0 1-1,0-1 1,1 0 0,0 0 0,1 0 0,-2-18 0,0-25-273</inkml:trace>
  <inkml:trace contextRef="#ctx0" brushRef="#br0" timeOffset="1">166 0 17420,'25'5'1744,"7"3"-1272,1-1-376,4-1 488,-3 0-160,-6 1-55,-1-1-281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15259,'2'-2'1257,"-1"2"-929,2 1-160,-2 13 832,-1 4-544,2 7-328,1 5-40,0 9-16,-2 1-56,3-1-256,-1-2-168,2-8 816,-3-3-440,0-13-32,-2-8-24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3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17468,'-13'18'1960,"8"-9"-1192,5-7-464,4-14 2169,7-5-1993,4-2-480,-1-2-56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4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86 15883,'0'-3'118,"1"0"0,-1 0 0,1 0 0,-1 0 1,0 0-1,0 0 0,-1 0 0,1 0 0,-1 0 0,1 0 0,-1 0 0,0 0 0,0 1 0,0-1 0,0 0 0,-1 0 0,1 1 0,-1-1 0,1 1 0,-1-1 0,0 1 0,0 0 0,0 0 0,-1 0 0,1 0 0,0 0 0,-1 0 0,1 1 0,-1-1 0,1 1 0,-1 0 0,0-1 0,0 1 0,0 1 0,1-1 0,-1 0 0,0 1 0,0-1 0,-5 1 0,-1-1-52,0 2 0,-1-1 0,1 1-1,0 0 1,0 1 0,0 0 0,0 1-1,0-1 1,1 2 0,-1-1-1,1 1 1,0 1 0,-12 7 0,14-8-34,0 1 0,0-1 0,1 1 0,-1 0 0,1 0 0,0 1 0,1 0 0,-1 0 0,1 0 0,1 0 0,-1 0 0,1 1 0,0 0 0,0 0 0,1 0 0,0 0 0,-2 9 0,4-14-31,-1 1-1,1-1 1,0 0 0,0 0 0,0 1 0,0-1 0,0 0-1,1 1 1,-1-1 0,1 0 0,-1 0 0,1 0 0,0 1-1,0-1 1,0 0 0,0 0 0,0 0 0,1 0 0,-1-1-1,0 1 1,1 0 0,0-1 0,-1 1 0,1 0 0,0-1 0,0 0-1,-1 1 1,1-1 0,0 0 0,1 0 0,-1 0 0,0 0-1,0-1 1,0 1 0,0-1 0,4 1 0,4 1 6,1-1 1,-1-1-1,0 0 1,1 0 0,-1-1-1,18-4 1,-11 2 22,0-2 0,-1 0 0,1-1 0,-1-1 0,-1-1 0,1 0 0,-1-1 0,0 0 0,-1-1 0,0-1 0,-1 0 0,0-1 0,12-15 0,-26 28 3,-3 4-28,1-1 1,0 1-1,0 0 1,0 0 0,0 0-1,-2 8 1,2-3-31,1 0 0,0 0-1,1 1 1,0-1 0,1 0 0,1 20 0,15 62-133,-9-64 103,3 44 0,-10-62 56,1-1-1,-2 0 0,1 1 1,-1-1-1,-1 0 1,0 0-1,0 0 0,-7 16 1,6-18 18,0 0 0,-1-1 0,0 0 0,0 0 0,0 0 0,-1 0 1,0-1-1,0 0 0,-1 0 0,1 0 0,-1 0 0,0-1 0,0 0 0,-1 0 0,1-1 1,-1 0-1,0 0 0,0 0 0,-12 2 0,10-3 8,1-1-1,0 0 1,0 0 0,-1-1-1,1 0 1,0 0-1,0-1 1,-1 0 0,1-1-1,0 0 1,0 0 0,0-1-1,1 0 1,-1 0-1,0 0 1,1-1 0,-9-7-1,8 6-138,1-1-1,0 0 0,1-1 0,-1 0 1,1 0-1,1 0 0,-1-1 1,1 0-1,-8-16 0,11 21 35,1-1 0,0 0 0,-1 1 0,1-1 0,0 0 0,1 0 0,-1 0 0,1 1-1,0-1 1,-1 0 0,2 0 0,-1 0 0,0 0 0,1 0 0,0 0 0,0 1 0,0-1 0,0 0 0,1 1 0,-1-1-1,1 1 1,0-1 0,0 1 0,0 0 0,1 0 0,3-5 0,25-16-613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4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64 17116,'0'-3'114,"-1"0"0,1 1 0,-1-1 0,0 0 0,0 1 0,0-1 0,0 1 0,0-1 0,-1 1 0,1-1 0,-1 1 0,1 0 0,-1 0 0,0-1 0,0 1 1,0 1-1,-2-3 0,0 1 0,0 1 1,1 0 0,-1 0-1,0 0 1,-1 1 0,1 0-1,0-1 1,0 1 0,-1 0-1,-3 0 1,-3 1 12,0-1 0,0 2 1,0-1-1,1 2 0,-1-1 1,1 1-1,-1 1 0,-12 4 0,14-3-108,-1 1 0,1 0 0,1 0-1,-1 0 1,1 1 0,-12 11 0,17-15-21,0 1 1,1 0 0,-1 1 0,1-1-1,0 0 1,0 1 0,0-1 0,-3 7-1,5-8-1,-1 0-1,1 0 0,-1 0 1,1 0-1,0 0 0,0 1 0,0-1 1,0 0-1,0 0 0,0 0 1,0 0-1,1 0 0,-1 0 0,1 0 1,0 0-1,0 0 0,1 3 1,0-3-2,0 1 1,0-1-1,0 1 1,0-1-1,1 0 1,-1 0-1,1 0 1,0 0-1,0 0 1,-1 0 0,1-1-1,0 1 1,0-1-1,1 0 1,-1 0-1,0 0 1,0-1-1,0 1 1,7 0-1,5 0-24,0-1 0,-1 0 0,17-3 0,-13 1-12,1-1-1,-1-1 0,0-1 0,0 0 1,-1-2-1,0 0 0,0-1 0,0 0 1,26-19-1,-51 38 4,-1 2 1,2-1-1,-1 1 0,-9 26 1,7-14 55,2 1 1,1 0 0,1 0-1,1 0 1,2 1 0,0 0-1,2 0 1,2 27 0,-1-46 27,1-1 0,-1 1 0,-1-1 0,0 0 1,0 1-1,0-1 0,-5 13 0,5-17-17,-1 0-1,0 0 1,0 0-1,0 0 1,0 0 0,-1-1-1,1 1 1,-1-1-1,1 0 1,-1 1-1,0-1 1,0 0 0,0-1-1,0 1 1,0 0-1,-1-1 1,1 0-1,-4 1 1,-2 1 35,0-1 1,-1 0-1,1-1 0,0 0 1,-1 0-1,1-1 1,-17-2-1,22 1-101,-1 1 0,1-1 1,-1 0-1,1 0 0,-1 0 0,1-1 1,0 0-1,-1 1 0,1-2 0,0 1 1,0 0-1,0-1 0,1 0 0,-1 0 1,1 0-1,-1 0 0,-3-5 0,6 5-13,0 1 0,0-1 0,0 0-1,0 0 1,0 0 0,1 0-1,-1 0 1,1 0 0,0 0 0,-1 0-1,2 0 1,-1 1 0,0-1 0,1 0-1,-1 0 1,1 0 0,0 0 0,0 0-1,0 0 1,0 1 0,0-1-1,1 0 1,-1 1 0,1-1 0,3-3-1,20-24-365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15899,'0'1'59,"0"-1"-1,0 0 1,0 0-1,0 1 1,0-1-1,1 0 1,-1 0-1,0 1 1,0-1-1,0 0 1,0 0 0,0 0-1,0 1 1,0-1-1,0 0 1,1 0-1,-1 0 1,0 1-1,0-1 1,0 0-1,0 0 1,1 0-1,-1 0 1,0 1-1,0-1 1,0 0-1,1 0 1,-1 0-1,0 0 1,0 0-1,1 0 1,-1 0-1,1 0 1,9-3 812,15-17-441,-16 14 43,337-277 1685,-335 274-2260,-22 24 17,-3 3 74,-5 15-92,0 0 0,2 1 0,2 1-1,1 1 1,2 0 0,1 1 0,2 0 0,1 0-1,-3 56 1,10-85 18,1-6 69,0 0-1,-1 0 1,1 0-1,0 0 1,0 0-1,0 0 1,0 0-1,0-1 1,0 1-1,1 0 0,-1 0 1,1 0-1,-1 0 1,1 0-1,0-1 1,0 1-1,0 0 1,1 2-1,8-1-211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4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16484,'-10'39'1584,"-7"0"-1000,-7-2-288,1-1 960,1-3-776,8-6-888,4-6 1657,10-6-1153,3-4-32,10-11-96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7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346 178 16788,'-6'1'131,"1"-1"0,0 1 1,-1 1-1,1-1 0,0 1 0,0 0 1,0 0-1,0 0 0,0 1 1,-7 4-1,-2 3-19,0 1-1,-12 12 1,14-11-29,1 0 0,0 1 1,1 1-1,0-1 1,1 1-1,1 1 1,0 0-1,1 0 1,-9 29-1,13-35-45,1 0 0,0 0 1,1 1-1,0-1 0,1 0 0,0 0 1,0 0-1,3 15 0,-2-18-21,1 0 1,-1 1-1,2-1 1,-1 0-1,1 0 1,0 0-1,0-1 1,0 1-1,1-1 1,0 0-1,0 0 1,0 0-1,6 5 1,-4-6 1,0 1 1,0-1-1,0 0 1,1-1-1,-1 0 1,1 0 0,0 0-1,0-1 1,0 1-1,0-2 1,0 1 0,11 0-1,-8-1 63,1-1 0,-1 0 0,1 0-1,-1-1 1,1-1 0,-1 0 0,0 0 0,12-5-1,-21 7-56,0 0-1,0 0 0,0-1 0,0 1 1,0-1-1,0 1 0,0-1 0,0 1 1,-1-1-1,1 0 0,0 1 0,0-1 1,0 0-1,-1 1 0,2-2 0,-2 1-9,0 1-1,0 0 0,0 0 1,0-1-1,0 1 0,0 0 1,0-1-1,-1 1 0,1 0 1,0-1-1,0 1 0,0 0 1,0 0-1,0-1 0,-1 1 1,1 0-1,0 0 0,0 0 1,0-1-1,-1 1 0,1 0 1,0 0-1,0 0 0,-1-1 1,1 1-1,0 0 1,0 0-1,-1 0 0,1 0 1,0 0-1,-1 0 0,1 0 1,-4-2 70,-1 1 1,1 0-1,0 0 1,0 1 0,-1-1-1,-6 1 1,-32 4 43,0 1 1,-52 14-1,73-18-597,22-1 445,0 0 0,-1 0 0,1 0 0,0 0 0,-1 0 0,1-1 0,0 1 0,0 0 0,-1 0 0,1 0 0,0-1 0,0 1 0,-1 0 0,1 0 0,0-1 0,0 1 0,0 0 0,-1 0 0,1-1 0,0 1 0,0 0 0,0-1 0,0 1 0,0 0 0,0 0 0,0-1 0,0 1 0,-1 0 0,1-1 0,0 1 0,0 0 0,1-1 0,0-3-75,0 0 0,1 0 0,-1 0 1,1 0-1,0 1 0,1-1 0,3-5 0,19-24-321,3-4-81</inkml:trace>
  <inkml:trace contextRef="#ctx0" brushRef="#br0" timeOffset="1">7 16 14523,'-7'-11'1632,"7"6"-959,6 5-257,17 5 816,8 5-96,20 4-280,6-1-135,16 0-585,6-2-272,4-11 232,-3-11 0,-4-13-168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4 141 17316,'-3'7'1440,"10"-4"-944,12-6-200,15-7 1056,10 0-799,14-6-353,3-2-8,7-2-16,-5 0-88,-6 2-296,-7 3-192,-15 6-505,-10 1 697,-22 8 8,3-3-144,-22 14-96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16476,'6'13'1560,"17"-3"-976,5-3-200,18-7 608,7-1-152,7-9-159,6-2-145,-4 1-688,-2-1-528,-18 4 640,-8 2-121,-17 6-159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17172,'2'-2'240,"0"0"-1,1 0 1,-1 0 0,1 1 0,-1-1 0,1 1 0,0-1 0,-1 1-1,1 0 1,4-1 0,0-1 258,8-3-59,1 1-1,30-7 0,-39 11-427,1-1-1,-1 2 1,1-1 0,-1 1 0,1 0-1,0 0 1,-1 1 0,12 3-1,-18-4-12,0 1-1,0-1 1,0 1 0,0-1-1,0 1 1,0 0-1,0-1 1,-1 1-1,1 0 1,0 0-1,0 0 1,-1-1 0,1 1-1,0 0 1,-1 0-1,1 0 1,-1 0-1,1 0 1,-1 0-1,0 0 1,1 1 0,-1-1-1,0 0 1,0 0-1,0 0 1,0 0-1,0 0 1,0 0 0,0 0-1,0 1 1,0-1-1,0 0 1,-1 0-1,1 0 1,0 0-1,-1 0 1,0 1 0,-2 7-17,0-1 0,-1 0 1,-7 11-1,11-18 18,-45 65-116,32-50-28,2 0 0,0 0 1,1 1-1,1 0 0,-14 35 1,23-49 87,-1 0 0,1 0 0,-1 0 0,1 0 0,0 0 0,0 0 0,1 0 0,-1 0 0,1 0 1,-1 0-1,1 0 0,0 0 0,0-1 0,0 1 0,1 0 0,-1 0 0,0-1 0,1 1 0,0-1 0,0 1 0,0-1 0,0 0 1,0 0-1,0 0 0,0 0 0,5 3 0,8 5-135,0-1 1,1 0-1,25 10 1,-12-5 65,-22-10 105,16 7-14,35 24 1,-53-32 53,-1 1 1,1-1-1,0 1 0,-1 0 1,0 1-1,0-1 0,0 1 1,0 0-1,-1 0 1,0 0-1,0 0 0,4 11 1,-6-13 6,0-1 1,-1 1 0,0 0-1,1-1 1,-1 1 0,0 0 0,0-1-1,-1 1 1,1 0 0,0-1 0,-1 1-1,0 0 1,1-1 0,-1 1-1,-3 4 1,2-3 38,-1 0 0,0 0 0,0 0 0,0 0 1,0 0-1,-1-1 0,0 1 0,-4 2 0,-5 3 178,-1-1 1,0 0 0,-1-1-1,-18 7 1,8-5 173,0-1 0,-30 5 0,42-11-322,1 0 0,0-1 0,0 0-1,-1-1 1,1-1 0,-22-3 0,33 4-147,0 0 0,0 0 1,-1-1-1,1 1 0,0 0 1,0-1-1,0 1 0,0-1 1,0 1-1,0-1 0,0 0 0,0 1 1,0-1-1,0 0 0,1 0 1,-1 1-1,0-1 0,0 0 1,1 0-1,-1 0 0,0 0 0,0-2 1,1 2 0,0 0 1,0 0-1,0 0 0,0 0 1,0 0-1,0 0 1,0 0-1,1 0 0,-1 1 1,0-1-1,1 0 0,-1 0 1,0 0-1,1 0 1,-1 0-1,1 1 0,0-1 1,-1 0-1,1 1 1,-1-1-1,1 0 0,0 1 1,0-1-1,-1 0 1,1 1-1,0-1 0,0 1 1,0 0-1,0-1 1,12-5-524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16307,'-10'8'649,"0"1"0,1 0-1,0 0 1,1 1-1,0 0 1,-13 22-1,17-26-556,1 0 0,0 1-1,0-1 1,0 1 0,1 0-1,0 0 1,0 0 0,0 0 0,1 0-1,1 0 1,-1 0 0,1 0 0,1 12-1,0-15-109,0-1 0,1 1-1,-1 0 1,1-1-1,0 0 1,0 1-1,0-1 1,1 0 0,-1 0-1,1 0 1,0 0-1,0 0 1,0-1-1,0 0 1,0 1 0,0-1-1,1 0 1,-1 0-1,1-1 1,-1 1 0,6 1-1,11 4-249,0-2 0,37 6 1,-40-8 127,9 2-62,-8-3 11,0 1 0,0 1 0,-1 1 0,25 10 0,-38-14 175,-1 1 0,1 0 0,-1 0 0,1 1 0,-1-1 0,1 0 0,-1 1 0,0 0 0,0 0 0,-1 0 0,1 0 0,0 1 0,-1-1 0,0 1 0,0-1 0,0 1 0,0 0 0,-1 0 1,1 0-1,-1-1 0,0 2 0,0-1 0,-1 0 0,1 7 0,-1-4 44,0 1 1,0-1-1,-1 1 1,0-1-1,-1 1 1,0-1-1,0 0 1,-1 0-1,1 0 0,-8 12 1,4-9 34,0 0 0,-1-1-1,0 0 1,-1 0 0,0-1 0,-14 11 0,5-6 78,0-1-1,-1-1 1,-1 0 0,0-2 0,0 0-1,0-1 1,-28 7 0,33-11-92,0-1 1,0 0-1,0-1 1,0-1-1,-27 0 0,37-1-89,1 0-1,-1-1 1,1 1-1,0-1 0,-1 0 1,1 0-1,0 0 1,-1 0-1,1 0 0,0-1 1,0 0-1,0 1 1,0-1-1,1 0 0,-1 0 1,0-1-1,1 1 1,0-1-1,-1 1 0,1-1 1,0 0-1,0 0 1,0 1-1,1-1 0,-1-1 1,1 1-1,0 0 0,0 0 1,-2-6-1,-2-39-255,8-11-108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4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3 453 13275,'-3'3'1060,"5"-6"-329,13-17 12,22-29-254,284-335 515,-338 408-983,1 0 0,0 0-1,2 2 1,1 0 0,2 0-1,0 1 1,-11 44 0,19-58-204,-1 0 0,2 0-1,0 1 1,0-1 0,2 1 0,-1-1 0,2 1 0,0-1 0,4 21 0,-5-33 160,0 0 0,0 0 0,1 0 1,-1 0-1,0 0 0,1 0 0,-1 0 1,0-1-1,1 1 0,0 0 0,-1 0 1,1 0-1,-1 0 0,1-1 0,0 1 1,0 0-1,-1 0 0,1-1 0,0 1 1,0-1-1,0 1 0,0-1 0,0 1 1,0-1-1,0 1 0,0-1 0,0 0 1,0 1-1,0-1 0,0 0 0,1 0 1,14-9-444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15883,'-13'111'1609,"3"161"-1,14-245-1327,-4-27-270,0 0-1,0 1 1,0-1-1,0 0 0,1 0 1,-1 0-1,0 1 1,0-1-1,0 0 1,0 0-1,0 0 0,1 0 1,-1 1-1,0-1 1,0 0-1,0 0 0,1 0 1,-1 0-1,0 0 1,0 0-1,0 0 0,1 0 1,-1 1-1,0-1 1,0 0-1,0 0 1,1 0-1,-1 0 0,0 0 1,0 0-1,1 0 1,-1 0-1,0-1 0,11-9 366,29-53 461,-11 16-318,55-66 0,-82 111-518,-1 1-1,0-1 1,1 1 0,0-1-1,-1 1 1,1-1-1,0 1 1,0 0 0,0 0-1,-1 0 1,1 0-1,0 0 1,1 0 0,2 0-1,-5 1 0,1 0 0,-1 0-1,1 0 1,-1 0-1,1 0 1,-1 0 0,1 0-1,-1 0 1,1 0-1,-1 1 1,1-1 0,-1 0-1,1 0 1,-1 1-1,1-1 1,-1 0 0,0 1-1,1-1 1,-1 0-1,1 1 1,-1-1 0,1 1-1,4 18-10,-8 150-357,1-142-170,2-25 454,0-1 72,0-1-1,0 1 1,0-1-1,0 1 1,0-1-1,0 1 1,0-1-1,0 1 1,0-1-1,0 1 1,0-1-1,0 1 1,0-1 0,-1 1-1,1-1 1,0 1-1,0-1 1,-1 1-1,1-1 1,0 1-1,0-1 1,-1 0-1,0 1 1,-4-4-206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13907,'19'-10'1336,"-5"7"-912,-1 0-184,7 3 833,0 0-545,9 4-576,2 3-216,7-1-1073,2 0 1161,6-2-208,-2 1-152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12683,'-40'50'1903,"-51"83"0,75-105-1541,1 1 0,1 1 0,2 0 0,-16 59 0,25-80-309,1 0 0,1 0 1,0 0-1,0 0 0,1 0 1,0 1-1,1-1 0,-1 0 1,5 16-1,-4-21-48,1 0 0,-1-1 1,1 1-1,-1-1 0,1 0 0,0 0 1,0 0-1,1 0 0,-1 0 0,1 0 1,-1 0-1,1-1 0,0 1 0,0-1 1,0 0-1,0 0 0,0 0 0,1 0 1,-1 0-1,1-1 0,-1 0 0,1 1 0,-1-1 1,1-1-1,0 1 0,-1 0 0,5-1 1,6 0-5,-1 0 0,1-1 1,-1 0-1,0-1 0,1 0 0,-1-2 1,0 1-1,-1-2 0,1 1 0,-1-2 1,1 0-1,-2 0 0,23-16 0,-18 10 51,-1 0-1,0-1 1,-1 0-1,0-1 1,-1-1-1,-1 0 1,0 0-1,-1-2 0,10-18 1,-18 28-2,1 0 1,-1-1-1,-1 1 1,1-1-1,-1 0 1,-1 0-1,1 0 1,-1 0-1,-1 0 1,1 0-1,-2 0 0,1 0 1,-1-1-1,-2-7 1,2 9-9,-1 1 1,-1 0 0,1 0-1,-1 0 1,0 0-1,0 1 1,-1-1-1,0 1 1,0 0-1,0 0 1,0 0 0,-1 0-1,0 1 1,0 0-1,0 0 1,0 0-1,-11-5 1,2 3-107,0 0 0,0 0 0,-1 1 0,0 1 0,-23-3 0,7 3-739,-51 0-1,77 4 325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14731,'-1'0'71,"0"-1"0,0 0 0,0 1 0,0-1-1,-1 1 1,1-1 0,0 1 0,0-1 0,0 1 0,-1 0 0,1 0 0,0 0-1,-1 0 1,1 0 0,0 0 0,-1 0 0,1 0 0,0 0 0,0 0-1,-1 1 1,1-1 0,0 1 0,0-1 0,-1 1 0,1-1 0,0 1 0,0 0-1,0-1 1,0 1 0,-1 1 0,-5 3 92,1 0-1,0 0 1,-10 11-1,-1 5-20,0 1-1,2 0 1,0 1-1,2 1 1,0 1-1,2-1 1,0 2-1,2 0 1,1 0-1,1 0 1,-4 34-1,11-54-131,-1-1 0,1 0 0,0 0 0,0 0 0,1 1 0,-1-1 0,1 0 0,0 0 0,1 0 0,-1 0 0,1 0 0,3 5 0,-4-8-4,1 0-1,-1 0 1,1 0-1,0 0 0,-1 0 1,1-1-1,0 1 1,0 0-1,0-1 0,0 0 1,1 0-1,-1 1 1,0-1-1,0-1 0,1 1 1,-1 0-1,1 0 1,-1-1-1,1 1 0,-1-1 1,1 0-1,-1 0 1,1 0-1,-1 0 0,1 0 1,4-2-1,4 0 10,0-1 0,0-1 0,0 0 1,-1 0-1,1-1 0,-1 0 0,0-1 0,-1 0 0,1-1 0,-1 0 0,16-16 0,-6 3 55,0-1 0,-1-1 0,26-42-1,-36 50-23,0 0-1,-1 0 0,-1-1 1,-1 0-1,0 0 1,5-27-1,-9 36-28,-1-1 0,1 1-1,-1 0 1,0-1 0,-1 1 0,0-1 0,0 1-1,-3-11 1,3 14-12,0 0 1,-1-1-1,1 1 1,-1 0-1,0 0 0,0 0 1,-1 0-1,1 0 0,0 0 1,-1 1-1,0-1 1,1 1-1,-1 0 0,0-1 1,0 1-1,-4-1 0,3 1-37,0 1-1,1-1 0,-1 1 1,0 0-1,0 0 0,0 1 1,0-1-1,0 1 0,0 0 1,0 0-1,0 0 0,0 1 1,0-1-1,0 1 0,1 0 1,-1 0-1,0 0 0,0 1 1,1-1-1,-1 1 0,1 0 1,-1 0-1,-4 4 0,2-2-36,0 1 0,1 0-1,-1 0 1,1 1 0,0-1-1,0 1 1,1 0 0,-1 1-1,1-1 1,1 1-1,-5 11 1,-5 22-291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17828,'-15'43'1328,"0"-3"-1064,0 1-104,5 5 280,3 2-192,7-7-512,0-2 1937,12-13-1545,3-5 64,5-9 32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15235,'0'-2'150,"0"0"0,0 0 0,0 0 0,1 0 1,-1 0-1,1 0 0,0 0 0,-1 1 0,1-1 0,0 0 0,0 0 0,0 1 0,0-1 0,1 0 0,-1 1 0,0-1 0,1 1 0,-1-1 0,1 1 0,-1 0 0,1 0 0,0 0 0,-1 0 1,3-1-1,5-2 195,-1 1 1,1-1-1,17-3 1,-20 6-139,24-6 253,0 2 0,1 1-1,0 1 1,54 3-1,-77 0-425,-1 1 0,1 0 0,-1 0 0,0 1 1,0 0-1,0 0 0,13 6 0,-18-7-32,-1 0 0,1 0 0,0 0 0,-1 0 0,1 1 1,-1-1-1,1 0 0,-1 1 0,1-1 0,-1 1 0,0-1 0,0 1 1,0-1-1,0 1 0,0 0 0,0 0 0,0-1 0,-1 1 0,1 0 1,-1 0-1,1 0 0,-1 0 0,0 0 0,0 0 0,1 0 0,-1 0 1,-1 0-1,1 0 0,0 0 0,0 0 0,-1-1 0,1 1 0,-2 2 1,-2 6-8,-1 0 1,0-1-1,0 1 1,-1-1-1,0 0 1,-1-1-1,0 0 1,-1 0-1,-14 13 1,-11 6-4,-38 23 1,67-47 8,-85 51-150,89-54 142,0 0 0,1 0 1,-1 0-1,0 0 0,0 0 1,0 0-1,0 0 0,0 0 1,1 0-1,-1 0 0,0 0 1,0 0-1,0 0 0,0 1 0,0-1 1,0 0-1,0 0 0,1 0 1,-1 0-1,0 0 0,0 0 1,0 0-1,0 1 0,0-1 1,0 0-1,0 0 0,0 0 1,0 0-1,0 0 0,0 0 1,0 1-1,0-1 0,0 0 1,0 0-1,0 0 0,0 0 1,0 0-1,0 1 0,0-1 1,0 0-1,0 0 0,0 0 1,0 0-1,0 0 0,0 1 1,0-1-1,0 0 0,0 0 1,0 0-1,-1 0 0,22-2-249,-14 1 175,19-2-224,0 1 1,0 1-1,34 4 0,-51-3 228,0 1-1,-1 1 0,1 0 0,0 0 0,-1 1 0,1 0 1,-1 0-1,0 1 0,0 0 0,0 0 0,0 1 0,-1 0 0,10 9 1,-15-13 74,-1 1 1,1-1 0,-1 1-1,1 0 1,-1 0 0,0-1-1,1 1 1,-1 0 0,0 0-1,0 1 1,-1-1 0,1 0-1,0 0 1,-1 0 0,1 0-1,-1 1 1,0-1-1,1 0 1,-1 0 0,0 1-1,0-1 1,-1 3 0,0-2 38,0 1 0,-1-1 1,1 0-1,-1 1 1,0-1-1,0 0 0,0 0 1,-1 0-1,1 0 0,0 0 1,-1 0-1,-4 2 0,-5 5 205,0-1 0,-2-1 0,1 0 0,-1-1 0,-21 8 0,-68 18 1112,88-29-1359,-1-1 0,0-1-1,0 0 1,-27-1 0,41-3-1408,8-1 797,11-2 247,13-4-198,12-3-175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16556,'-16'-1'319,"-1"1"0,1 1 1,0 0-1,0 1 0,0 1 1,0 0-1,0 1 0,1 1 1,-29 12-1,35-13-256,1 0 0,1 1-1,-1 0 1,1 0 0,-1 0 0,2 1 0,-1 0 0,1 1 0,-1-1-1,2 1 1,-1 0 0,1 1 0,0-1 0,1 1 0,-1 0-1,2 0 1,-1 1 0,1-1 0,-3 12 0,5-14-52,0-1 0,1 0 1,-1 1-1,1-1 0,0 1 1,0-1-1,1 0 0,-1 1 0,1-1 1,0 0-1,1 1 0,-1-1 1,1 0-1,0 0 0,1 0 1,-1 0-1,1-1 0,0 1 0,0-1 1,0 1-1,1-1 0,-1 0 1,1 0-1,0-1 0,0 1 0,1-1 1,-1 0-1,1 0 0,-1 0 1,1 0-1,0-1 0,0 0 0,0 0 1,0-1-1,1 1 0,-1-1 1,0 0-1,1 0 0,-1-1 1,1 0-1,-1 0 0,0 0 0,1 0 1,-1-1-1,1 0 0,7-3 1,-3 1 4,-1-1 0,0 0 0,0 0 0,0-1 0,0-1 0,-1 0 0,0 0 0,0 0 0,0-1 1,-1 0-1,0 0 0,8-12 0,-11 14 1,0-1 0,0 0 0,0 0 0,-1 0 1,1-1-1,-2 1 0,1-1 0,-1 1 0,0-1 0,0 0 0,-1 0 0,0 0 1,0 0-1,0 0 0,-1 0 0,-1 0 0,1 0 0,-2-11 0,0 14-8,0 0 0,0 0 0,0 0-1,0 0 1,-1 0 0,1 0 0,-1 1 0,0-1-1,0 1 1,0 0 0,-1 0 0,1 0-1,-1 0 1,1 1 0,-1-1 0,0 1-1,0 0 1,0 0 0,-1 0 0,1 1-1,-7-2 1,7 2-78,0 0 0,1 0 0,-1 0 0,0 1-1,1-1 1,-1 1 0,0 0 0,0 0 0,1 1-1,-1-1 1,0 1 0,1 0 0,-1 0 0,0 0 0,1 0-1,0 1 1,-1-1 0,1 1 0,0 0 0,-1 0-1,1 0 1,0 0 0,1 1 0,-1-1 0,0 1 0,-2 3-1,4-5 52,0 0 0,1-1 0,0 1 0,-1-1 0,1 1-1,-1 0 1,1-1 0,0 1 0,-1 0 0,1-1 0,0 1 0,0 0-1,-1 0 1,1-1 0,0 1 0,0 0 0,0 0 0,0 0 0,0-1-1,0 1 1,0 0 0,0 0 0,1-1 0,-1 1 0,0 0-1,0-1 1,1 1 0,-1 0 0,0 0 0,1-1 0,-1 1 0,0 0-1,1-1 1,-1 1 0,1-1 0,-1 1 0,1-1 0,0 1 0,-1-1-1,2 1 1,16 9-478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2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16828,'-1'-1'60,"1"1"0,-1-1 0,0 0 0,1 0 0,-1 1 0,0-1 0,0 1 0,1-1 0,-1 1 0,0-1 0,0 1 0,0-1 0,0 1 0,0 0 0,0 0 0,1-1 0,-1 1 0,0 0 0,0 0 0,0 0 0,0 0 0,0 0 0,0 0 0,0 0 0,0 0 1,0 0-1,0 1 0,0-1 0,-1 1 0,-31 8 468,30-8-467,0 1 0,0 0 0,0 0-1,0 0 1,0 0 0,0 0-1,1 1 1,-1-1 0,-2 4 0,4-5-49,0 0 0,1 0 0,-1 1 1,1-1-1,-1 0 0,1 0 1,-1 0-1,1 0 0,-1 1 0,1-1 1,0 0-1,0 0 0,0 0 1,0 1-1,0-1 0,0 0 1,0 0-1,0 1 0,0-1 0,1 0 1,-1 0-1,0 0 0,1 1 1,-1-1-1,1 0 0,-1 0 0,1 0 1,0 0-1,0 0 0,1 2 1,4 3-15,0 1-1,1-1 1,0 0 0,1-1 0,-1 0 0,12 6 0,54 24-13,-62-31 15,8 5 2,5 0 15,-1 2-1,0 1 0,39 26 0,-57-34-7,-1-1 1,1 1-1,-1 0 1,0 0-1,0 0 0,0 1 1,-1-1-1,1 1 1,-1 0-1,0 0 0,0 0 1,-1 0-1,0 1 0,0-1 1,0 1-1,0-1 1,-1 1-1,0 0 0,0 0 1,-1-1-1,1 1 1,-2 10-1,-1-4 24,-1-1 1,0 1-1,-1 0 0,0-1 0,-1 0 1,0 0-1,-1 0 0,0-1 0,0 0 1,-1 0-1,-1 0 0,0-1 0,0 0 1,-1 0-1,0-1 0,0-1 0,-12 9 1,12-10 31,0 0 1,-1 0 0,1-1-1,-1-1 1,0 1 0,-1-1-1,1-1 1,-1 0 0,1-1 0,-1 0-1,0 0 1,0-1 0,0-1-1,0 1 1,0-2 0,0 0-1,0 0 1,1-1 0,-13-3-1,18 3-55,1 1-1,-1-1 0,1 0 0,-1 0 1,1-1-1,0 1 0,0-1 0,0 0 0,0 0 1,0-1-1,1 1 0,-1-1 0,1 1 1,0-1-1,0 0 0,1 0 0,-1 0 0,1-1 1,0 1-1,0-1 0,0 1 0,0-1 0,1 0 1,-2-8-1,3 5-41,0 0 0,0 0-1,0 0 1,1 0 0,0 0 0,1 0 0,0 0 0,0 0-1,0 1 1,1-1 0,0 1 0,1 0 0,0 0 0,7-11-1,0 3-27,1 1-1,1 0 0,0 1 0,1 0 0,0 1 1,0 0-1,2 1 0,24-13 0,11-1-19,78-28 0,-21 10 345,-100 40-176,0-1 1,0 0-1,0-1 1,-1 0 0,9-7-1,-15 11-66,0 1-1,0-1 0,0 0 1,-1 0-1,1 0 1,0 1-1,-1-1 0,1 0 1,-1 0-1,1 0 1,-1 0-1,1 0 1,-1 0-1,0 0 0,1 0 1,-1 0-1,0 0 1,0-1-1,0 1 0,0 0 1,0-1-1,0 0 5,-1 1 0,0 0-1,0-1 1,0 1-1,0-1 1,0 1 0,0 0-1,0 0 1,0-1-1,0 1 1,-1 0 0,1 0-1,0 0 1,-1 1-1,1-1 1,-1 0 0,1 0-1,-4 0 1,-12-6 82,0 1 0,-1 1 0,1 1 0,-1 0 0,-26-1 0,-94 1-456,118 4 256,-10 0 375,1 1-1,-42 8 1,40-3-267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28 17716,'0'-1'43,"0"0"0,1 1 0,-1-1 0,0 0 1,0 0-1,0 0 0,0 0 0,0 0 0,0 0 0,0 1 0,0-1 1,0 0-1,0 0 0,-1 0 0,1 0 0,0 1 0,0-1 0,-1 0 1,1 0-1,-1 0 0,1 1 0,-1-1 0,1 0 0,-1 1 1,1-1-1,-1 0 0,1 1 0,-1-1 0,0 1 0,0-1 0,1 1 1,-1-1-1,0 1 0,0 0 0,1-1 0,-1 1 0,0 0 0,0 0 1,0-1-1,0 1 0,1 0 0,-1 0 0,0 0 0,0 0 0,-1 0 1,-4 0 65,0 0 0,-1 0 0,1 0 0,0 1 0,-9 2 0,1 1-45,-1 0-1,1 1 1,0 1-1,1 1 1,-1 0-1,1 0 1,1 2-1,-1-1 1,1 2-1,1-1 1,0 2-1,-10 11 1,13-13-71,0 0-1,1 1 1,0 0 0,1 0 0,0 0-1,1 1 1,0 0 0,0 0-1,1 0 1,1 1 0,0 0 0,0-1-1,1 1 1,1 0 0,-1 18 0,3-25-2,-1-1 1,1 1 0,-1-1-1,1 1 1,0-1 0,1 1 0,-1-1-1,1 0 1,0 0 0,0 0-1,0 0 1,0 0 0,1 0 0,0-1-1,4 5 1,-3-3-62,1-1 1,0-1-1,0 1 1,1-1-1,-1 0 0,1 0 1,-1 0-1,1-1 0,0 0 1,6 2-1,8-1-116,0 0 0,-1-1 0,1 0 0,0-2 0,0-1 0,22-3 0,-20 1 16,35-9 0,27-17-262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14563,'-16'14'1608,"-4"8"-1095,-1 5-145,-1 9 1016,1 11-808,7 8-64,6 5-40,7 0-96,12-1-216,12-2-152,10-10-568,5-8 2089,9-14-1489,2-14 56,-1-20 40</inkml:trace>
  <inkml:trace contextRef="#ctx0" brushRef="#br0" timeOffset="1">837 179 16275,'-21'13'1153,"-3"17"-953,-5 3-88,-8 12 200,-4 3-96,-1 2-32,2 1-32,0-7-56,1-4-56,6-17-368,2-10 808,8-24-456,3-18 8,5-13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14163,'32'20'1552,"9"4"-896,2 3-279,8 2 895,0 0-520,1-5-768,-2-7 344,-6-13-248,-2-4-104</inkml:trace>
  <inkml:trace contextRef="#ctx0" brushRef="#br0" timeOffset="1">601 1 10690,'14'13'1601,"3"5"-865,4 4-264,1 4 1608,3 5-1336,-5 5-71,-7 3-217,-6 4-96,-13 3-136,-8-1-80,-16 3-424,-9-5 2120,-2-9-1704,0-5 128,6-16 112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9450,'-4'15'374,"1"1"1,1-1-1,0 1 0,1 0 1,2 28-1,0-37-244,0 0 0,1-1-1,0 1 1,0 0 0,0-1-1,1 1 1,0-1 0,0 0-1,1 1 1,0-2 0,0 1-1,0 0 1,1-1 0,-1 0-1,9 7 1,-3-4 21,1-1 0,-1 0-1,2-1 1,-1 0 0,1-1 0,0 0 0,0-1-1,0 0 1,0-1 0,1 0 0,-1-1 0,18 1-1,8-1 298,0-2 0,71-9-1,102-27 727,-11 2-545,-149 28-539,0 3 0,52 2 0,-65 2-71,-1 2 0,0 2 0,0 1 0,-1 2 0,42 14 0,-72-20-134,-1 1-1,0-1 1,0 1-1,1 0 0,-2 0 1,10 8-1,-14-11-92,2 3-92,-2-2 64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15235,'11'6'1553,"26"1"-857,8-2-240,21-1 528,4-1-112,10-3-368,2-2-448,-5-3 128,-4-1-104,-21 3-192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14883,'32'6'1336,"15"-6"-927,6-8-169,9-2 792,3 2-560,0-5-696,-2-3 352,-11-2-112,-8-4-64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14971,'6'-5'336,"0"-1"-1,0 2 1,1-1-1,-1 1 1,1-1 0,1 2-1,9-5 1,-10 5-95,19-8 200,0 2 1,1 0-1,1 2 0,-1 1 0,1 1 1,30-1-1,-47 6-382,-1-1-1,1 2 1,0 0 0,16 3 0,-25-4-58,0 0 1,-1 0 0,1 1 0,0-1 0,-1 1 0,1-1 0,0 1-1,-1 0 1,1 0 0,-1-1 0,1 1 0,-1 0 0,1 0-1,-1 0 1,0 1 0,1-1 0,-1 0 0,0 1 0,0-1-1,0 0 1,0 1 0,0-1 0,0 1 0,-1-1 0,1 1-1,0 0 1,-1-1 0,1 1 0,-1 0 0,1 0 0,-1-1 0,0 1-1,0 0 1,0 0 0,0 1 0,-1 2-6,0-1 0,-1 0 1,1 0-1,-1 0 0,0 0 0,0 0 0,0 0 1,0-1-1,-1 1 0,1-1 0,-1 1 1,-3 2-1,-45 37-43,19-17-22,31-26 59,1 1 1,0-1 0,-1 0 0,1 0 0,0 1 0,0-1 0,-1 0 0,1 0 0,0 1 0,0-1-1,-1 0 1,1 1 0,0-1 0,0 0 0,0 1 0,0-1 0,0 1 0,0-1 0,-1 0-1,1 1 1,0-1 0,0 0 0,0 1 0,0-1 0,0 0 0,0 1 0,1-1 0,-1 1 0,0-1-1,0 0 1,0 1 0,0-1 0,0 0 0,0 1 0,1-1 0,-1 0 0,0 1 0,0-1 0,1 0-1,-1 0 1,0 1 0,0-1 0,1 0 0,-1 0 0,0 1 0,1-1 0,-1 0 0,0 0 0,1 0-1,-1 1 1,0-1 0,1 0 0,0 0 0,26 9-314,-15-6 124,-8-2 145,0 1 0,0 0 0,-1 0 1,1 0-1,0 1 0,-1-1 0,1 1 0,-1 0 0,0 0 1,0 0-1,0 0 0,0 1 0,-1-1 0,1 1 0,-1 0 1,0-1-1,0 1 0,0 0 0,-1 0 0,1 0 0,-1 1 0,1 5 1,-2-5 61,1 0 1,-1 0 0,0 0-1,-1-1 1,1 1-1,-1 0 1,0 0 0,0 0-1,-1 0 1,1-1 0,-1 1-1,0 0 1,0-1 0,-1 0-1,1 1 1,-1-1 0,0 0-1,0 0 1,-6 5-1,6-7 72,0 1-1,0-1 1,-1 0-1,1 0 0,-1 0 1,1 0-1,-1 0 1,0-1-1,0 0 0,0 0 1,1 0-1,-1 0 0,0 0 1,0-1-1,0 0 1,0 0-1,-1 0 0,1 0 1,0-1-1,-5-1 1,0 1-109,1-2 0,-1 1 0,1-1 1,0 0-1,0-1 0,1 0 0,-1 0 0,-10-8 1,17 11 8,1 1 1,-1-1-1,0 1 0,0-1 1,1 0-1,-1 1 1,0-1-1,1 0 1,-1 1-1,0-1 0,1 0 1,-1 0-1,1 1 1,-1-1-1,1 0 0,0 0 1,-1 0-1,1 0 1,0 0-1,0 0 1,-1-1-1,9-5-319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15891,'-3'1'192,"1"0"-1,0 0 0,0 0 0,0 0 1,-1 1-1,1-1 0,0 0 0,1 1 1,-1 0-1,0-1 0,0 1 0,-1 2 1,-1 0 134,-5 6 125,1-1 0,-1 2 0,2-1-1,-8 13 1,13-19-436,-1 0 0,1 1 0,0-1 0,0 0 0,1 1 0,-1 0 0,1-1-1,0 1 1,0 0 0,1 0 0,-1 0 0,1-1 0,0 1 0,1 6 0,0-8-29,0-1 0,0 1 1,0 0-1,1-1 0,-1 0 1,0 1-1,1-1 0,0 0 1,0 1-1,0-1 0,0 0 1,0-1-1,0 1 0,0 0 1,3 1-1,43 22-257,-24-13 143,-14-6 58,0 0 0,0 0 1,-1 1-1,0 1 0,0-1 0,-1 2 0,13 15 0,-18-21 44,-1 1 0,0-1 0,0 1 0,0 0 0,0 0 0,-1 0 0,0 0 0,1 0 1,-1 0-1,1 8 0,-2-9 13,-1 0 0,1 0 0,0 0 0,-1 0 0,1 0 0,-1 0 0,0 0 0,0 0 0,0-1 0,0 1 0,-1 0 0,1-1 1,-1 1-1,1-1 0,-1 1 0,0-1 0,-3 3 0,3-3-16,-1 1 0,0-1 0,0 1 0,0-1 1,0 0-1,0-1 0,-1 1 0,1 0 0,-1-1 0,1 0 1,-1 0-1,1 0 0,-1 0 0,0 0 0,1-1 0,-1 1 0,0-1 1,1 0-1,-1 0 0,0-1 0,0 1 0,1-1 0,-1 0 1,1 0-1,-1 0 0,0 0 0,1-1 0,0 1 0,-4-3 0,1 1-135,1 0 0,-1-1-1,1 0 1,0 0 0,0 0-1,1-1 1,-1 1 0,1-1-1,0 0 1,0 0 0,1-1-1,-1 1 1,1-1-1,0 0 1,1 1 0,-4-11-1,0-27-483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13707,'19'7'1272,"1"0"-896,0-3-144,6-4 368,4 0-207,8-8-177,5-4-56</inkml:trace>
  <inkml:trace contextRef="#ctx0" brushRef="#br0" timeOffset="1">414 46 14707,'-42'47'1421,"-34"42"127,68-79-1300,1 1 0,1 0 0,0 0 0,0 0 0,1 1 0,-7 24 0,11-33-214,1-1 0,-1 1 0,1 0 0,-1 0 0,1 1-1,0-1 1,0 0 0,0 0 0,1 0 0,-1 0 0,1 0 0,-1 0 0,1 0 0,0-1-1,0 1 1,1 0 0,-1 0 0,1-1 0,-1 1 0,1 0 0,3 3 0,-2-3-30,0-1 1,0 1-1,1-1 1,-1 0-1,0 0 0,1 0 1,0-1-1,-1 1 1,1-1-1,0 0 1,0 0-1,0 0 1,0 0-1,-1-1 1,1 1-1,6-1 1,-3 0-5,0-1 1,0 0-1,-1 0 1,1 0-1,0-1 1,-1 0-1,1 0 1,-1 0-1,0-1 1,0 0-1,0 0 1,0-1-1,0 0 1,-1 0-1,1 0 1,-1-1-1,0 1 1,-1-1-1,1 0 1,-1-1-1,0 1 1,0-1-1,-1 0 1,1 0-1,-1 0 1,-1 0-1,1-1 1,-1 1-1,2-11 1,-2 11-26,-1-1 1,0 0 0,0 1-1,0-1 1,-1 0-1,0 0 1,-1 0-1,1 1 1,-1-1-1,-1 0 1,1 1-1,-1-1 1,0 0-1,-1 1 1,1 0-1,-1 0 1,-1 0-1,1 0 1,-1 0 0,0 1-1,0-1 1,-1 1-1,1 0 1,-1 0-1,0 1 1,-1 0-1,1-1 1,-1 2-1,-8-5 1,-10-3-612,23 11 599,0 0 0,0-1-1,0 1 1,0 0-1,0-1 1,0 1-1,0 0 1,0 0 0,0 0-1,0 0 1,0 0-1,0 0 1,0 0-1,0 0 1,0 1 0,0-1-1,0 0 1,0 0-1,0 1 1,0-1-1,0 1 1,0 0 0,1 5-273,8-1-43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15179,'-14'8'308,"0"0"-1,1 1 0,0 0 1,1 1-1,0 1 1,0 0-1,1 0 0,1 1 1,0 0-1,0 1 1,1 0-1,1 1 0,-13 28 1,19-37-272,0 1 1,0-1-1,0 1 1,0 0 0,1 0-1,0 0 1,0-1-1,1 1 1,-1 0-1,2 10 1,-1-13-31,1-1 1,0 1-1,-1-1 1,1 1 0,0-1-1,0 1 1,1-1-1,-1 0 1,0 0-1,1 1 1,-1-1-1,1 0 1,0 0 0,-1-1-1,1 1 1,0 0-1,0 0 1,0-1-1,1 0 1,-1 1-1,0-1 1,1 0-1,-1 0 1,0 0 0,1 0-1,3 0 1,2 1 12,1-1 0,-1 0 0,1-1 0,-1 1 1,1-2-1,-1 1 0,1-1 0,-1-1 1,0 0-1,1 0 0,-1 0 0,0-1 0,0 0 1,0-1-1,-1 0 0,1 0 0,-1 0 0,7-7 1,-9 8 12,-1 0 0,1 0 0,-1-1 0,0 0 0,-1 0 0,1 0 0,-1 0 0,1-1 0,-1 1 0,-1-1 0,1 0 0,-1 0 1,1 0-1,-1 0 0,-1 0 0,1-1 0,-1 1 0,0 0 0,0-1 0,0 1 0,-1-1 0,0 1 0,0-1 0,-1 1 0,1-1 0,-1 1 0,0-1 1,-4-9-1,3 10-82,-1 0-1,0-1 1,0 1 0,0 0 0,0 1 0,-1-1 0,0 1 0,0-1 0,0 1 0,-1 0 0,1 1 0,-1-1 0,0 1 0,0 0 0,-9-4-1,5 3-110,0 0-1,-1 1 0,1 0 0,-1 1 0,0 0 0,0 1 0,0 0 1,-15 0-1,-4 2-341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17628,'-7'12'1224,"-3"11"-1056,0 5-56,1 7 328,3 1-712,6-3 232,5-6-40,2-11-64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17220,'7'-2'376,"3"-2"-112,0 1 0,-1 1-1,1-1 1,0 2 0,12-1 0,-20 1-234,-1 1 1,1 0 0,0 1-1,0-1 1,-1 0 0,1 0 0,0 1-1,-1-1 1,1 1 0,0-1-1,-1 1 1,1 0 0,0 0 0,-1 0-1,1 0 1,-1 0 0,0 0-1,1 0 1,-1 0 0,0 0 0,0 1-1,1-1 1,-1 0 0,0 1-1,0-1 1,-1 1 0,1 0 0,0-1-1,0 1 1,-1-1 0,1 1-1,-1 0 1,0 0 0,1-1 0,-1 1-1,0 3 1,0 0 10,1 1 0,-2 0 1,1-1-1,-1 1 0,1-1 0,-2 1 0,1-1 0,-1 1 1,1-1-1,-1 1 0,-1-1 0,1 0 0,-1 0 1,-5 7-1,-4 3 41,0-2 0,0 1 1,-17 12-1,29-25-81,-2 0-10,1 0 0,-1 0 0,1 0-1,-1 1 1,1-1 0,-1 1 0,1-1-1,0 1 1,0 0 0,0-1 0,0 1-1,0 0 1,0 0 0,1-1 0,-1 1-1,1 0 1,-1 0 0,1 0 0,-1 0 0,1 0-1,0 0 1,0 3 0,1-2-43,1 0 0,-1 0 0,1 0 0,-1 0 0,1-1 0,0 1 1,0-1-1,0 1 0,0-1 0,0 1 0,1-1 0,-1 0 0,4 2 0,108 77-1348,-113-80 1402,0 0 0,1 0 0,-1 0 0,0-1 0,0 1 0,0 1-1,0-1 1,0 0 0,0 0 0,0 0 0,0 0 0,0 1 0,-1-1 0,1 0 0,0 1 0,-1-1 0,1 1 0,-1-1 0,0 1-1,1 1 1,-1-2 21,-1 0 0,1 1 0,0-1-1,-1 0 1,1 0 0,-1 0-1,1 0 1,-1 0 0,0 0-1,0 0 1,1 0 0,-1 0 0,0 0-1,0 0 1,0 0 0,0-1-1,0 1 1,0 0 0,-1 0 0,-8 4 184,0-1 0,0 0 1,0 0-1,-15 2 1,20-4-161,-2 0 41,-55 11 742,58-12-879,-1-1 0,1 1 0,-1-1 0,0 0 0,1 0 0,-1-1 0,0 1 0,1-1 0,-1 0 0,-8-3 0,13 3 43,0 1 0,-1 0 0,1 0 0,0 0 0,-1 0 0,1 0 0,0 0-1,-1 0 1,1 0 0,0 0 0,0-1 0,-1 1 0,1 0 0,0 0 0,0 0 0,-1-1 0,1 1 0,0 0 0,0 0 0,-1-1 0,1 1 0,0 0 0,0-1 0,0 1 0,0 0 0,0 0 0,-1-1 0,1 1 0,0 0 0,0-1 0,0 1 0,0 0 0,0-1 0,0 1-1,0 0 1,0-1 0,0 1 0,0 0 0,0-1 0,0 1 0,0 0 0,1-1 0,-1 1 0,0 0 0,0-1 0,0 1 0,0 0 0,0 0 0,1-1 0,-1 1 0,0 0 0,0 0 0,1-1 0,-1 1 0,0 0 0,1-1 0,11-7-264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17492,'-8'3'211,"1"-1"0,-1 1 1,1 1-1,-1-1 0,1 1 1,0 1-1,1-1 0,-1 1 1,1 0-1,0 1 0,0-1 1,0 1-1,1 0 0,-5 7 1,6-7-159,0 0 0,0 1 0,0-1 0,1 1 0,0-1 0,0 1 0,1 0 0,0 0 1,0 0-1,0 1 0,1-1 0,0 0 0,1 0 0,0 1 0,1 12 0,-1-16-47,1-1-1,0 0 0,0 1 1,0-1-1,0 0 0,1 0 1,0 0-1,-1 0 0,1 0 1,0 0-1,0 0 0,0 0 0,1-1 1,-1 1-1,1-1 0,-1 1 1,1-1-1,0 0 0,0 0 1,0-1-1,0 1 0,0 0 1,0-1-1,0 0 0,1 0 1,-1 0-1,0 0 0,1 0 1,-1-1-1,1 1 0,-1-1 1,1 0-1,5-1 0,-4 1-13,-1 0 0,0-1 0,0 0 0,1 0 0,-1 0 0,0 0 0,0-1 0,0 1 0,0-1 0,0 0 0,-1 0 0,1-1 0,0 1 0,-1-1 0,0 0 0,1 0 1,-1 0-1,-1 0 0,1 0 0,0-1 0,-1 1 0,1-1 0,-1 0 0,0 1 0,0-1 0,2-9 0,-3 7-113,1-1 1,-2 0 0,1 1 0,-1-1-1,0 0 1,0 0 0,0 1 0,-1-1-1,-1 0 1,1 1 0,-3-8 0,0 4 91,0 0-1,-1 0 1,0 0 0,-1 1 0,-13-17 0,14 18-75,5 4 89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46 17252,'-3'3'197,"-8"3"217,1 1 0,0 1 0,0 0 0,-14 15-1,22-20-384,0 0-1,0-1 1,0 1 0,0 1-1,0-1 1,1 0-1,-1 0 1,1 1-1,0-1 1,0 1-1,0-1 1,0 1-1,1-1 1,0 1-1,-1-1 1,1 1-1,1 0 1,-1-1-1,0 1 1,1-1-1,1 5 1,0 0-47,1 1 1,1-1-1,-1 1 1,2-1-1,-1 0 1,1-1-1,7 10 1,46 46-305,-45-51 244,0 2 0,0-1 0,-2 2 0,21 31-1,-31-44 80,0-1 0,0 1 0,0 0 0,0 0-1,-1-1 1,1 1 0,0 0 0,-1 0 0,1 0-1,-1 0 1,0 0 0,1 0 0,-1 0-1,0 0 1,0 0 0,0 0 0,-1 0 0,1 0-1,0 0 1,-1 0 0,0 0 0,1 0 0,-1 0-1,0 0 1,0-1 0,0 1 0,0 0-1,0 0 1,0-1 0,-1 1 0,1-1 0,0 1-1,-1-1 1,1 0 0,-1 1 0,0-1 0,1 0-1,-1 0 1,0 0 0,0 0 0,1 0-1,-1-1 1,-4 2 0,-3 1 67,-1-1-1,1 0 1,-1 0 0,0-1-1,1 0 1,-1-1 0,-19-1 0,24 0-28,0 0 0,1 0 1,-1 0-1,0 0 1,0-1-1,1 1 0,-1-1 1,1 0-1,0-1 0,-1 1 1,1-1-1,0 0 1,1 0-1,-1 0 0,-5-6 1,7 7-34,1 0 1,-1-1-1,1 1 0,0-1 1,0 1-1,0-1 0,0 1 1,0-1-1,0 0 1,1 0-1,-1 1 0,1-1 1,0 0-1,0 0 0,0 1 1,0-1-1,0 0 1,1 0-1,-1 0 0,1 1 1,0-1-1,-1 0 0,1 1 1,1-1-1,-1 1 1,0-1-1,1 1 0,1-3 1,3-4-41,0 1 1,1-1-1,0 1 1,1 1-1,0-1 1,0 1-1,17-11 1,5 0-80,35-15 0,-35 19 210,33-22 0,-59 34-63,-1 0 0,0 0 0,0 0 0,0 0 0,-1-1 0,1 1 0,-1-1 1,1 0-1,-1 0 0,0 0 0,0 0 0,0 0 0,0-1 0,-1 1 0,1 0 0,-1-1 1,0 1-1,0-1 0,1-5 0,-2 5 1,-1 0 0,1 0 0,-1 0-1,1 0 1,-1-1 0,-1 2 0,1-1 0,-1 0 0,1 0 0,-1 0 0,0 1 0,0-1-1,-1 1 1,1-1 0,-1 1 0,-5-6 0,1 2-61,0 0 0,-1 0 1,0 0-1,0 1 0,-1 0 0,0 1 1,1 0-1,-2 0 0,1 1 0,-1 0 0,-12-3 1,2 2-132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15059,'6'-8'3621,"34"-31"-2538,-22 24-986,112-90 116,-106 88-195,0 1 0,1 1-1,45-19 1,-68 32-16,0 1-1,1 1 0,-1-1 0,0 0 1,1 0-1,-1 1 0,0-1 1,1 1-1,-1 0 0,1 0 1,-1 0-1,1 0 0,-1 0 0,1 0 1,-1 1-1,0-1 0,1 1 1,-1 0-1,0-1 0,1 1 0,1 2 1,1 0 0,-1 1 0,0 0 0,0 0 0,-1 0 0,1 1 0,-1-1 0,4 8 0,-2-4-3,-1-2 2,-1 0-1,1 0 0,1-1 1,-1 0-1,1 0 1,-1 0-1,1 0 0,1-1 1,-1 0-1,1 0 1,-1 0-1,1-1 0,0 0 1,0 0-1,1 0 1,-1-1-1,1 0 0,-1 0 1,1-1-1,-1 0 0,1 0 1,0 0-1,7-1 1,17 0 11,0-2 0,-1-1 0,52-11 0,89-33-262,-153 42 160,-9 2-18,-4 2 239,-1 0 1,1-1-1,0 0 0,-1 0 1,1 0-1,-1 0 0,5-4 0,-8 6-120,-1-1-1,1 1 0,-1-1 0,0 0 0,1 1 1,-1-1-1,1 0 0,-1 0 0,0 1 1,0-1-1,1 0 0,-1 0 0,0 1 0,0-1 1,0 0-1,0 0 0,0 0 0,0 1 0,0-1 1,0 0-1,0 0 0,-1 1 0,1-1 0,0 0 1,0 0-1,-1 1 0,1-1 0,0 0 0,-1 1 1,1-1-1,-1 0 0,1 1 0,-1-1 0,1 1 1,-1-1-1,0 0 0,-2-4 49,-13-20 117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14947,'7'23'1817,"0"6"-1153,-1 2-264,2 7 776,1 2-352,2 3-80,2-3-264,-3-3-167,6-5-417,-4-7-177,0-7-431,-2-6-216,-5-9 720,-4-3-192,-9-7-192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15083,'-8'-4'1521,"8"2"-873,7 0-240,19 2 640,8-2-128,13 2-224,5-1-200,8-2-1152,6-3 744,1-17-168,-3-3-80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14075,'0'-1'94,"0"1"-1,0-1 1,0 0-1,0 1 1,0-1-1,0 1 1,0-1-1,0 0 1,-1 1-1,1-1 1,0 1 0,0-1-1,-1 1 1,1-1-1,0 1 1,0-1-1,-1 1 1,1-1-1,-1 1 1,1-1-1,0 1 1,-1 0-1,1-1 1,-1 1 0,1 0-1,-1-1 1,1 1-1,-1 0 1,0-1-1,1 1 1,-1 0-1,1 0 1,-2 0-1,1 0 58,-1 0-1,1 1 0,-1-1 0,1 1 1,-1-1-1,1 1 0,-1 0 0,1-1 1,-1 1-1,1 0 0,0 0 0,-2 1 1,-6 7 405,0-1 0,-11 14-1,19-20-480,-4 4 28,0 0 0,0 0 1,1 0-1,0 0 0,-4 10 0,7-14-100,1-1 1,-1 1-1,1 0 1,-1-1-1,1 1 0,0 0 1,-1-1-1,1 1 1,0 0-1,0-1 1,1 1-1,-1 0 0,0-1 1,0 1-1,1 0 1,-1-1-1,1 1 1,0 0-1,-1-1 0,1 1 1,0-1-1,0 0 1,0 1-1,0-1 1,0 1-1,0-1 0,0 0 1,0 0-1,2 1 1,39 31-224,-32-26 166,0-1 1,-1 2-1,0-1 0,0 2 1,-1-1-1,0 1 0,-1 0 1,1 0-1,6 13 0,-10-11 27,1 0 0,-1-1-1,-1 1 1,0 1 0,-1-1-1,0 0 1,-1 1-1,0-1 1,0 1 0,-1-1-1,-3 15 1,3-19 40,-1-1 1,0 0-1,0 0 1,-1 1 0,0-1-1,0 0 1,0 0-1,-1-1 1,0 1-1,0 0 1,0-1-1,-1 0 1,0 0-1,0 0 1,0 0 0,0 0-1,-1-1 1,0 0-1,0 0 1,0 0-1,-10 5 1,12-8-19,0 0 0,0 0-1,0 0 1,1 0 0,-1 0 0,0-1 0,0 1 0,0-1 0,0 0-1,-1 0 1,1 0 0,0 0 0,0-1 0,0 1 0,0-1 0,0 0 0,1 1-1,-1-1 1,0-1 0,0 1 0,0 0 0,1-1 0,-1 1 0,1-1 0,-1 0-1,1 0 1,-3-2 0,1-1-34,0 0 0,-1 0 0,2-1 0,-1 0 0,1 1 0,-1-1 0,2 0 0,-1 0 0,1-1 0,0 1 0,-2-8 0,-3-29-151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15251,'3'-9'1777,"3"7"-1001,1 1-328,5 1 1088,3 0-512,7 3-615,-1 3-505,9-1 160,3 7-112,0 1-145</inkml:trace>
  <inkml:trace contextRef="#ctx0" brushRef="#br0" timeOffset="1">231 559 15387,'0'32'1497,"-4"-4"-1137,2-5-160,1-1 456,2-5-624,2-3-296,3-8 264,0-2-144,1-4-128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86 16532,'0'0'57,"0"-1"0,0 1 0,0-1 1,0 1-1,0-1 0,-1 1 1,1 0-1,0-1 0,0 1 1,0-1-1,-1 1 0,1-1 0,0 1 1,-1 0-1,1-1 0,0 1 1,-1-1-1,1 1 0,0 0 1,-1 0-1,1-1 0,-1 1 0,1 0 1,0 0-1,-1-1 0,1 1 1,-1 0-1,0 0 0,-4 12 771,4 24-440,8 2-364,2-1-1,14 42 1,10 33-36,-30-95-2,0 0-1,-1 0 1,0 0 0,-2 29-1,-1-42 8,1-1 1,0 0-1,-1 1 1,0-1-1,0 1 0,0-1 1,0 0-1,0 0 0,-1 0 1,0 0-1,1 0 0,-1 0 1,0 0-1,0 0 0,-1-1 1,1 1-1,0-1 1,-1 0-1,0 1 0,1-1 1,-1 0-1,0-1 0,0 1 1,0 0-1,0-1 0,-1 0 1,1 1-1,0-1 0,0-1 1,-7 2-1,5-1-2,0-1 0,0 0-1,0 0 1,0 0 0,0 0 0,0-1-1,0 0 1,0 0 0,0 0 0,1-1-1,-1 1 1,0-1 0,1-1 0,-1 1-1,1 0 1,0-1 0,-1 0 0,1 0 0,1 0-1,-6-6 1,5 5 11,0-1 0,1 1 0,0-1 0,0 0 0,0 0 0,0 0-1,1-1 1,0 1 0,0-1 0,0 1 0,1-1 0,0 0 0,0 1 0,0-12 0,1 9 4,1 0-1,0 1 1,0-1 0,1 1 0,0-1-1,0 1 1,1 0 0,0 0 0,0 0-1,6-8 1,0 2 2,1 0 1,0 0-1,1 1 1,0 0-1,1 1 0,0 0 1,0 1-1,2 0 0,-1 1 1,16-7-1,-2 4 74,1 1 1,29-7-1,34-13 217,-90 30-275,0 1 1,0 0-1,1-1 1,-1 1-1,0-1 1,0 0-1,0 1 1,0-1-1,0 0 1,0 0 0,0 1-1,0-1 1,0 0-1,0 0 1,0 0-1,-1 0 1,1 0-1,0 0 1,-1 0 0,1-1-1,-1 1 1,1 0-1,-1 0 1,1 0-1,-1-1 1,0 1-1,0 0 1,1 0-1,-1-1 1,0 1 0,0 0-1,0-1 1,0 1-1,-1 0 1,1 0-1,0-1 1,-1 1-1,1 0 1,0 0-1,-1 0 1,0-1 0,0 0-1,-4-5 42,0-1 0,0 1 0,0 0 0,-1 1 0,-7-7 0,4 4-170,9 9 104,-15-16-1054,-32-26 0,38 38 646,3 7-89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15387,'0'1'95,"0"1"0,0 0 0,0 0 0,0-1 0,0 1 0,-1 0 0,1 0 0,-1-1 0,1 1 0,-1 0 1,0-1-1,1 1 0,-1-1 0,0 1 0,0-1 0,0 1 0,0-1 0,-1 0 0,1 1 0,-3 1 0,-3 6 174,-11 17 296,1 1 0,2 0 0,-23 56 1,31-63-499,0 0 0,2 1 0,0 0 0,1 0 0,1 0 0,0 36 0,3-52-61,0 0 1,1 0 0,-1 1-1,1-1 1,0 0 0,1 0-1,-1 0 1,1-1 0,0 1-1,0 0 1,1 0 0,-1-1-1,1 0 1,6 8-1,-7-10 26,0 0 0,0 0-1,1-1 1,-1 1-1,1 0 1,-1-1 0,1 0-1,0 1 1,0-1 0,-1 0-1,1 0 1,0-1-1,0 1 1,0 0 0,0-1-1,0 0 1,0 0-1,0 0 1,0 0 0,0 0-1,0-1 1,0 1-1,0-1 1,0 0 0,5-2-1,-5 2 17,0 0-1,-1 0 1,1 0-1,-1 0 0,0 0 1,1-1-1,-1 1 1,0-1-1,0 0 1,0 1-1,0-1 1,0 0-1,0 0 1,0 0-1,-1-1 0,1 1 1,-1 0-1,0-1 1,1 1-1,-1-1 1,0 1-1,0-1 1,-1 1-1,1-1 1,0 0-1,-1 1 0,0-1 1,0 0-1,0 0 1,0 1-1,0-1 1,0 0-1,-1 1 1,1-1-1,-1 0 1,-1-4-1,-1 0-21,0-1 0,0 1 0,0-1 0,-1 1 0,-1 0 0,1 1 0,-1-1 0,0 1 0,0 0 1,-1 0-1,-8-7 0,10 10-149,1 0-1,-1 1 1,0 0 0,0-1 0,0 2 0,0-1 0,0 0 0,0 1 0,0 0 0,-1 0 0,-4-1-1,7 2 42,1 0-1,-1 0 0,1 0 1,-1 0-1,1 1 0,0-1 0,-1 0 1,1 1-1,-1-1 0,1 1 0,0-1 1,-1 1-1,1 0 0,0 0 0,0-1 1,0 1-1,-1 0 0,1 0 1,0 0-1,0 0 0,0 0 0,1 1 1,-1-1-1,0 0 0,0 0 0,1 1 1,-1-1-1,0 0 0,1 1 1,-1-1-1,1 0 0,0 1 0,0-1 1,-1 1-1,1-1 0,0 2 0,-1 12-582,2-3-19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14707,'0'0'67,"-1"0"0,0 0 0,1 0 0,-1 0 0,1 0 0,-1 0 0,1 0 0,-1 0 0,0 1 0,1-1 0,-1 0 0,1 0 0,-1 0 0,1 1 0,-1-1 0,1 0 0,-1 1 0,1-1 0,-1 0 0,1 1 0,0-1 0,-1 1 0,1-1-1,-1 0 1,1 1 0,0-1 0,-1 1 0,1-1 0,0 1 0,0 0 0,0-1 0,-1 1 0,1-1 0,0 1 0,0-1 0,0 1 0,0-1 0,0 2 0,-6 24 587,5-10-517,1-9-110,0-1 0,0 0 0,1 1-1,1 7 1,-2-12-23,1 1 0,0-1 0,0 0 0,0 1 0,0-1 0,0 0-1,1 0 1,-1 0 0,1 0 0,-1 0 0,1 0 0,0 0 0,0 0 0,3 1 0,13 11 51,-3-4-39,-1 1-1,0 0 1,0 1 0,-1 1 0,12 15-1,-23-24-9,1-1 0,-1 0 0,0 0 0,0 1 0,-1-1 0,1 1 0,-1 0 0,1-1 0,-1 1 0,0 0 0,-1 0 0,1 0 0,-1 0 0,0 0 0,0-1 0,0 1 0,0 0 0,0 0 0,-1 0 0,0 0 0,0 0 0,0-1 0,0 1 0,-1 0 0,1-1 0,-1 1 0,0-1 0,0 1 0,-4 4 0,1-3 47,0 1 1,0 0-1,-1-1 1,0 0-1,0-1 0,0 1 1,0-1-1,-1 0 1,0-1-1,0 1 0,0-1 1,0-1-1,0 1 1,0-1-1,-1-1 0,1 1 1,-1-1-1,-8 0 1,12-1-42,-1 1 0,0-1 1,0-1-1,0 1 0,0-1 1,0 0-1,0 0 0,0 0 1,0-1-1,1 1 0,-1-1 1,1 0-1,-1-1 0,1 1 1,0-1-1,0 0 0,0 0 1,0 0-1,0 0 0,1-1 1,-1 0-1,1 1 0,0-1 1,0 0-1,1-1 0,-1 1 1,1 0-1,-2-6 0,2 3-21,0 0 0,0-1 0,1 1 0,0 0-1,0-1 1,1 1 0,0-1 0,1-8 0,6-21-117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16460,'8'-1'1616,"3"0"-1072,3-2-216,5 1 560,1-1-320,7 1-840,1-1 512,-4 3-312,-3 1-136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22789,'1'7'1592,"-3"-9"-1368,-1-2-80,1 1 136,2 0-384,5-1-944,0-5 960,-2-1-200,0 0-152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0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17284,'0'0'40,"1"0"0,-1 0 1,0 0-1,0 0 0,0 0 0,0 0 1,1-1-1,-1 1 0,0 0 0,0 0 1,1 0-1,-1 0 0,0 0 1,0 0-1,0 0 0,1 0 0,-1 0 1,0 0-1,0 0 0,0 0 0,1 1 1,-1-1-1,0 0 0,0 0 0,0 0 1,1 0-1,-1 0 0,0 0 1,0 0-1,0 0 0,0 1 0,1-1 1,-1 0-1,0 0 0,0 0 0,0 0 1,0 1-1,0-1 0,1 0 1,1 12 570,-6 16 209,-6 2-335,-2 1 1,-21 37 0,15-30-314,-34 69 9,-88 194-1200,117-257-24,21-40 688,1-5-112</inkml:trace>
  <inkml:trace contextRef="#ctx0" brushRef="#br0" timeOffset="1">12 170 17124,'0'-17'1744,"0"10"-1144,0 6-288,8 5 880,3 9-231,9 10-497,3 7-176,10 13-216,4 4-128,9 6-336,0 2-288,-2-2 568,-3-2-80,-8-12-81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15715,'9'25'2441,"2"7"-1201,31 60 1,-37-82-1167,1 1 0,1-2 0,0 1 0,0-1 0,1 0 1,0 0-1,1-1 0,0 0 0,11 8 0,-17-14-121,0 0 0,0 0 0,0 0 0,1 0-1,-1-1 1,1 1 0,-1-1 0,1 0 0,0 0 0,-1 0 0,1-1 0,0 1 0,0-1 0,-1 0 0,1 0 0,0 0-1,0 0 1,0-1 0,-1 0 0,1 0 0,0 0 0,-1 0 0,1 0 0,-1-1 0,1 1 0,-1-1 0,0 0 0,0 0-1,1 0 1,-1-1 0,-1 1 0,6-6 0,4-6-411,0-1-1,-2 0 0,0-1 1,0 0-1,9-22 1,-13 26 338,11-21-638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9314,'-8'15'399,"0"0"1,2 1-1,-1-1 1,2 2-1,-6 30 0,10-40-277,0 0-1,1 0 1,0 0-1,0 0 0,1 0 1,0 0-1,0 0 0,1 0 1,0 0-1,0 0 0,0-1 1,1 1-1,0-1 1,0 0-1,1 1 0,6 8 1,-5-9-19,0-1-1,0 0 1,0 0 0,1 0 0,0 0 0,-1-1 0,2 0 0,-1 0 0,0-1 0,1 0 0,-1 0 0,1 0 0,0-1 0,0 0 0,0 0-1,0-1 1,1 0 0,-1 0 0,0-1 0,0 0 0,1 0 0,-1 0 0,8-3 0,8-1 175,-1-1 0,1-1 1,-1-1-1,-1-1 0,1-1 1,20-12-1,85-54 726,29-14-412,-134 78-554,2 1 1,-1 1-1,1 1 1,49-9-1,-53 15-23,0 2-1,0 0 1,1 2-1,-1 0 1,0 1-1,0 1 1,29 10-1,48 8-15,-60-17 70,-14-2-218,0 0-1,38 12 1,-59-15 153,-1 0 0,1 1 1,-1 0-1,1-1 0,-1 1 0,0 0 0,1 0 0,-1 0 0,0 0 0,0 0 0,1 0 0,0 2 1,-1-1-67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13947,'0'2'93,"0"-1"-1,0 1 1,1-1 0,-1 1 0,1-1-1,-1 0 1,1 1 0,-1-1 0,1 0-1,0 1 1,-1-1 0,1 0 0,0 0-1,0 0 1,0 0 0,0 0 0,0 0-1,0 0 1,2 1 0,0 0 8,1 0-1,-1-1 1,0 1 0,0-1 0,1 0 0,-1 0 0,0-1 0,5 1-1,7 1 259,1-2 0,30-3 0,-41 3-190,112-17 856,141-38 1,-223 47-960,500-136 381,-530 142-445,0 1-1,0-1 1,0 1 0,0 0-1,0 0 1,1 1 0,7-1-1,-12 1 0,-1 1-1,1-1 0,0 0 0,0 0 1,0 1-1,0-1 0,0 1 0,-1-1 1,1 0-1,0 1 0,0-1 0,-1 1 1,1 0-1,0-1 0,-1 1 0,1 0 1,-1-1-1,1 2 0,0 0 2,0 0 0,0 0-1,0 0 1,-1 0 0,1 0 0,-1 0-1,1 0 1,-1 0 0,0 0 0,0 4-1,-1 5-6,1-8-24,-1 0-1,1 0 1,0 0-1,0 0 1,0-1-1,0 1 1,0 0-1,1 0 0,-1 0 1,1 0-1,0 0 1,0 0-1,0-1 1,0 1-1,2 3 1,-2-6 24,0 1 0,-1-1 0,1 0 0,-1 0 0,1 0 0,0 0 1,-1 0-1,1 0 0,0 0 0,-1 0 0,1-1 0,-1 1 0,1 0 0,0 0 0,-1 0 0,1-1 0,-1 1 0,1 0 0,-1-1 1,1 1-1,-1 0 0,1-1 0,-1 1 0,1-1 0,-1 1 0,1-1 0,-1 1 0,0-1 0,1 1 0,-1-1 0,0 1 1,1-1-1,-1 0 0,0 1 0,0-1 0,0 1 0,1-2 0,9-25 24,-2-10-136,-2-4-49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52 17412,'-1'-3'135,"1"0"0,-1 0 0,0 1 0,0-1 1,0 0-1,0 1 0,0-1 0,-1 1 0,1-1 1,-1 1-1,0 0 0,1 0 0,-1-1 0,0 1 0,0 1 1,-5-5-1,6 5-77,-1 1 1,0-1-1,1 0 0,-1 0 1,1 1-1,-1-1 1,0 0-1,0 1 0,1 0 1,-1-1-1,0 1 1,0 0-1,0 0 0,1 0 1,-1 0-1,0 0 1,0 1-1,0-1 0,1 0 1,-1 1-1,0 0 1,1-1-1,-1 1 0,0 0 1,1 0-1,-1 0 0,1 0 1,-3 1-1,-1 4-25,-1-1 0,1 1 0,1 0-1,-1 0 1,1 0 0,0 1 0,1 0 0,-1-1-1,1 1 1,1 0 0,-1 1 0,-2 14 0,0 1-33,2 1 0,-1 44 0,4-43-5,0 1 0,3-1 1,0 0-1,1 0 0,1 0 0,2 0 1,0-1-1,2 0 0,0-1 0,2 0 0,20 33 1,-210-292 62,170 222 101,10 7 56,2 6-186,-1 0 1,0 0-1,1 1 0,-1-1 1,1 1-1,-1 0 0,0-1 0,1 1 1,2 0-1,-3 0-28,28-1 201,121-12-1175,-134 11 779,0-2-1,-1 0 1,1 0 0,-1-2-1,0 0 1,25-14-1,-12 0-224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15539,'2'4'191,"0"1"0,-1-1 0,1 0 0,-1 1-1,0-1 1,0 1 0,-1-1 0,1 1 0,-1 0 0,0-1-1,-1 1 1,0 5 0,0-4-79,1 0 0,0 0 0,0 0 0,0 0 0,1-1 0,2 11 0,-3-15-158,0 0 1,0 0-1,1 0 1,-1-1-1,0 1 1,0 0-1,1 0 1,-1-1-1,0 1 1,1 0-1,-1 0 1,1-1-1,-1 1 1,1 0-1,0-1 1,-1 1-1,1-1 1,-1 1-1,1-1 0,0 1 1,-1-1-1,1 1 1,0-1-1,0 0 1,-1 1-1,1-1 1,0 0-1,0 0 1,0 0-1,0 1 1,-1-1-1,1 0 1,0 0-1,0 0 1,0 0-1,0 0 1,-1-1-1,3 1 1,-1-1-112,-1 0 0,1 0 0,0 0 0,0 0 0,-1 0-1,1 0 1,-1-1 0,1 1 0,-1-1 0,1 1 0,-1-1 0,0 1 0,0-1 0,0 0 0,2-2 0,-1-4-438,1 1 0,-1-1-1,0 0 1,0 0-1,-1 1 1,0-1-1,-1 0 1,-1-15 0,-11-67-857,9 71 1440,-1-3 349,-13-74 1889,1 36 2068,14 57-2502,1 8-1139,0 7-295,1-5-314,1 1-1,0-1 0,0 1 0,1-1 0,0 1 0,1-1 1,3 8-1,2-5-115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14539,'7'14'1288,"-7"6"-816,-6 6-175,-4 8 423,-3 2-120,-1 0-128,-2-3-40,5-7-168,-1-6-96,2-8-104,2-3-72,0-6-448,1-3-184,0-1 528,0-2-88,-2-5-104</inkml:trace>
  <inkml:trace contextRef="#ctx0" brushRef="#br0" timeOffset="1">0 137 15051,'7'-12'1417,"2"12"-953,-3 0-192,4 9 568,3-1-176,1 5-288,2-1-248,4 1-576,1 1 112,4-5 232,2 2-104,-1-8-72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15579,'5'4'150,"0"0"-1,1-1 0,0 0 0,0 0 1,0-1-1,0 1 0,0-1 0,0-1 1,1 1-1,-1-1 0,0 0 1,1 0-1,-1-1 0,1 0 0,-1 0 1,1-1-1,-1 1 0,1-2 0,-1 1 1,0-1-1,1 1 0,-1-2 1,8-3-1,-7 3-142,0 0 1,0-1 0,-1 1-1,0-1 1,1-1-1,-2 1 1,1-1 0,0 0-1,-1-1 1,0 1-1,0-1 1,-1 0 0,1 0-1,-1 0 1,-1-1-1,1 0 1,-1 1 0,0-1-1,-1 0 1,3-9-1,-5 14-11,1-1 0,-1 1 0,0 0 0,1-1 0,-1 1-1,0 0 1,0-1 0,-1 1 0,1 0 0,0-1-1,-1 1 1,0 0 0,1 0 0,-1-1 0,0 1-1,0 0 1,0 0 0,-2-2 0,2 3 3,-1-1 0,1 1 0,-1 0 1,1 0-1,-1 0 0,0 0 0,1 0 0,-1 0 1,0 0-1,0 0 0,0 1 0,1-1 0,-1 1 0,0 0 1,0-1-1,0 1 0,-3 0 0,-2 0 3,0 1-1,0 0 1,0 0-1,0 1 1,0 0-1,1 0 1,-1 0 0,0 1-1,1 0 1,-11 7-1,5-2 6,1 1-1,-1 1 0,1 0 1,-17 21-1,23-25-10,0 0-1,1 0 1,0 0-1,0 1 1,0-1 0,1 1-1,0 0 1,1 0-1,-1 1 1,1-1-1,-1 11 1,3-16-24,0 0 1,-1 0 0,1 0-1,1-1 1,-1 1-1,0 0 1,0 0 0,1 0-1,-1 0 1,1 0-1,-1 0 1,1-1 0,0 1-1,0 0 1,0 0-1,0-1 1,0 1 0,0-1-1,0 1 1,0-1-1,1 1 1,-1-1 0,1 0-1,-1 0 1,1 1-1,2 0 1,1 0-8,-1 0-1,1-1 1,-1 1-1,1-1 1,0 0 0,0-1-1,0 1 1,0-1 0,7 0-1,31-3-185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75 15059,'-3'-2'125,"1"0"0,-1 0 0,0 1-1,0-1 1,0 0 0,0 1 0,0 0 0,0 0-1,0 0 1,0 0 0,0 0 0,0 1 0,-1-1-1,1 1 1,0 0 0,-1 0 0,-3 0 0,2 1 5,1 0-1,-1 1 1,1-1 0,0 1 0,0 0 0,0 0 0,0 0 0,0 0 0,0 1 0,0 0 0,-4 4 0,2-1-10,0-1 0,1 1 0,0 1-1,0-1 1,1 1 0,0 0 0,0 0 0,0 0 0,1 0 0,0 1-1,1-1 1,-1 1 0,-1 14 0,3-19-106,1 0 0,0 0-1,0 0 1,0 0 0,0 0 0,0 0 0,1 0-1,-1 0 1,1 0 0,0-1 0,-1 1 0,2 0-1,-1 0 1,0-1 0,0 1 0,1-1 0,-1 1 0,1-1-1,0 0 1,0 1 0,0-1 0,0 0 0,0 0-1,0 0 1,1-1 0,-1 1 0,1 0 0,-1-1-1,1 0 1,0 1 0,-1-1 0,1 0 0,0-1-1,0 1 1,0 0 0,0-1 0,-1 1 0,1-1-1,5 0 1,1-1-7,0-1-1,0 1 1,-1-1 0,1-1-1,-1 0 1,1 0 0,-1-1-1,0 0 1,0 0 0,0-1-1,-1 0 1,0 0-1,13-13 1,-4 3 14,-1 0 1,-1-2-1,0 0 1,19-31-1,-9 3-3,-22 41-21,-1 1 0,1-1 0,-1 0 0,0 0 0,0 0 0,0 0 0,-1 0 0,0 0 0,1 0 0,-2-4 1,2 7 1,-1 1 0,0 0 0,0-1 0,0 1 0,0 0 0,0-1 0,0 1 0,-1-1 0,1 1 0,0 0 0,0-1 0,0 1 1,0 0-1,0-1 0,0 1 0,-1 0 0,1-1 0,0 1 0,0 0 0,-1-1 0,1 1 0,0 0 0,0 0 0,-1-1 0,1 1 1,0 0-1,-1 0 0,1 0 0,0-1 0,-1 1 0,1 0 0,0 0 0,-1 0 0,1 0 0,0 0 0,-1 0 0,1-1 0,0 1 1,-1 0-1,1 0 0,-1 0 0,1 0 0,0 1 0,-1-1 0,1 0 0,0 0 0,-1 0 0,1 0 0,-1 0 0,1 0 0,0 0 1,-1 1-1,1-1 0,0 0 0,0 0 0,-1 1 0,1-1 0,0 0 0,-1 1 0,-15 15-111,11-6 123,0 0 0,0 0 0,1 0 0,0 0 0,1 1 1,-3 14-1,1 2 334,-2 37 0,7-29-213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13851,'-32'23'1328,"-2"1"-1000,-2 9-88,0 0 433,12 0-233,7-1 0,12-4-88,11-2-64,20-9-112,4-4-152,19-10-440,4-3 112,8-10 240,2-6-112,-2-10-80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37 207 14275,'-4'20'894,"1"1"0,-2 25 0,5-38-772,0 0 1,0-1-1,1 1 1,0 0-1,0-1 1,1 1-1,0-1 0,0 0 1,5 10-1,-7-15-93,0-1-1,1 0 0,0 0 1,-1 1-1,1-1 0,0 0 1,0 0-1,-1 0 0,1 0 1,0 0-1,0 0 0,0 0 1,0 0-1,1 0 0,-1-1 1,0 1-1,0 0 0,0-1 1,1 1-1,-1 0 0,0-1 1,0 0-1,1 1 0,-1-1 1,0 0-1,1 0 0,-1 0 1,1 0-1,-1 0 0,0 0 1,1 0-1,-1 0 0,0 0 1,1-1-1,-1 1 0,0 0 1,1-1-1,-1 1 0,2-2 1,0 0 46,-1 1 0,0-1 0,1 0 0,-1 0 0,0-1 0,0 1 0,0 0 0,0-1 0,0 1 0,-1-1 0,1 1 0,-1-1 0,1 0 0,-1 0 1,0 0-1,0 0 0,0-4 0,0 0-64,-1 0 0,0-1 0,0 1 1,-1 0-1,0 0 0,-1-1 0,1 1 1,-1 0-1,-1 0 0,1 1 0,-1-1 1,0 0-1,-1 1 0,1 0 0,-1-1 1,-1 2-1,1-1 0,-1 0 0,0 1 1,0 0-1,-1 0 0,1 0 0,-1 1 1,0 0-1,-1 0 0,1 1 0,-8-4 0,14 7-96,-1-1 0,0 1-1,0 0 1,0 0-1,0 0 1,1-1 0,-1 1-1,0 0 1,0 0-1,0 0 1,0 0 0,0 0-1,0 1 1,1-1-1,-1 0 1,0 0 0,-1 1-1,1-1 56,1 1 0,0-1 1,0 0-1,0 1 0,0-1 0,0 0 0,0 1 0,0-1 0,0 1 0,1-1 0,-1 0 0,0 1 1,0-1-1,0 0 0,0 1 0,0-1 0,0 0 0,1 1 0,-1-1 0,0 0 0,0 0 0,1 1 1,-1-1-1,0 0 0,0 0 0,1 1 0,-1-1 0,0 0 0,0 0 0,1 0 0,-1 0 0,0 1 0,1-1 1,-1 0-1,0 0 0,1 0 0,-1 0 0,0 0 0,1 0 0,0 0 0,15 6-583</inkml:trace>
  <inkml:trace contextRef="#ctx0" brushRef="#br0" timeOffset="1">536 5 16347,'0'-1'44,"0"1"-1,0 0 0,0-1 1,-1 1-1,1 0 0,0 0 1,0-1-1,-1 1 0,1 0 0,0 0 1,0 0-1,-1-1 0,1 1 1,0 0-1,0 0 0,-1 0 1,1 0-1,0 0 0,-1-1 0,1 1 1,0 0-1,-1 0 0,1 0 1,0 0-1,-1 0 0,1 0 0,0 0 1,-1 0-1,1 0 0,0 0 1,-1 0-1,1 1 0,0-1 1,-1 0-1,1 0 0,0 0 0,0 0 1,-1 0-1,1 1 0,-1-1 1,-17 7 66,16-6-7,-27 13 252,1 1-1,0 1 1,1 2 0,-34 28 0,60-45-368,-1 0 0,0 1 0,1-1 0,0 0-1,-1 1 1,1 0 0,0-1 0,-1 1 0,1 0 0,0 0 0,0-1 0,0 4 0,1-5 3,0 0-1,0 1 0,0-1 1,0 0-1,0 1 1,0-1-1,0 0 1,0 1-1,0-1 0,0 0 1,0 1-1,0-1 1,0 0-1,1 1 1,-1-1-1,0 0 0,0 1 1,0-1-1,0 0 1,1 0-1,-1 1 0,0-1 1,0 0-1,1 0 1,-1 0-1,1 1 1,15 2-349,60-7-1061,-57 2 1000,0 1 0,1 0 1,28 4-1,-46-3 413,0 0 1,1 0-1,-1 0 1,0 1-1,0-1 1,-1 1-1,1 0 1,0-1-1,0 1 1,0 0-1,0 0 1,0 0-1,-1 0 1,1 0-1,-1 1 1,1-1-1,-1 0 1,1 1-1,-1-1 1,1 1-1,-1 0 1,0-1-1,0 1 1,0 0-1,0 0 1,0 0-1,-1 0 1,1 0-1,0-1 1,-1 1-1,0 0 1,1 0-1,-1 1 1,0-1-1,0 0 1,0 0-1,0 0 1,-1 2-1,0 2 99,0-1 0,0 0 0,-1 0-1,0 0 1,0 0 0,0-1 0,-1 1-1,0 0 1,0-1 0,0 0-1,0 1 1,-1-1 0,-7 6 0,4-4 4,-1-1 1,0 0 0,0 0-1,-1-1 1,1 0 0,-1-1 0,0 0-1,0 0 1,-18 2 0,20-4-71,1 0 0,-1 0 0,1-1 1,-1 0-1,1 0 0,-1-1 0,1 0 0,-1 0 1,1 0-1,0-1 0,0 0 0,-1 0 1,1-1-1,-11-5 0,-1-12-26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3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 14067,'0'-2'201,"4"-16"796,-3 12-519,0 10 405,-1 84-635,3 0 0,4 0-1,31 143 1,-43-245-821,-1 1 0,-1 0 0,-8-13 0,-13-25 502,19 32 122,-21-53 327,28 66-294,0 0-1,0 1 1,1-1-1,0 0 0,0 0 1,1 0-1,-1 1 1,1-1-1,1 0 0,0-8 1,0 13-54,-1-1 1,1 0-1,0 1 0,0-1 0,0 0 1,0 1-1,0-1 0,0 1 1,0 0-1,0-1 0,0 1 1,1 0-1,-1 0 0,1 0 1,-1 0-1,1 0 0,-1 0 1,1 0-1,-1 0 0,1 0 1,0 1-1,0-1 0,-1 1 0,1-1 1,2 1-1,6-2 1,1 1 1,-1 1-1,15 0 0,-1 0 15,18-4-1,6-3-62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13587,'-3'17'1456,"-10"18"-824,-6 8-200,-2 13 681,-2 1-161,-1 8-296,-1-2-160,7-5-472,3-5-360,8-17 344,6-7-112,5-16-104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3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 17428,'-2'-1'149,"0"0"-1,-1 1 1,1-1 0,-1 0 0,1 1-1,-1 0 1,0 0 0,1 0 0,-1 0-1,1 0 1,-1 0 0,1 0 0,-1 1 0,-3 1-1,-35 14 394,37-14-333,-80 42 417,74-38-685,1-1 1,1 2 0,-1-1 0,1 1 0,0 1 0,-11 13-1,18-20 37,0 0 0,1 0 0,-1 0-1,1-1 1,-1 1 0,1 0 0,-1 0 0,1 0-1,-1 0 1,1 0 0,0 0 0,0 0-1,-1 0 1,1 0 0,0 0 0,0 0-1,0 0 1,0 0 0,0 2 0,1-3-10,-1 1 0,1 0 0,-1-1 1,0 1-1,1 0 0,-1-1 0,1 1 1,0-1-1,-1 1 0,1-1 0,-1 1 1,1-1-1,0 1 0,-1-1 0,1 1 1,0-1-1,0 0 0,-1 0 0,2 1 1,4 0-193,1 1 0,-1-2 0,0 1 0,12-1 0,-17 0 208,96-6-1688,-70 3 1386,0 1 1,0 2 0,-1 0-1,39 6 1,-62-6 344,0 1 0,0 0 0,0 0 0,0 0 0,-1 0 0,1 0 0,0 0 0,0 1 0,-1 0 0,1-1 0,-1 1 0,1 0 0,-1 0 0,0 0 0,3 4 1,-4-5 6,-1 0 0,1 0 0,-1 0 0,0 0 0,1-1 0,-1 1 0,0 0 0,0 0 0,0 0 0,1 0 0,-1 0 0,0 0 0,0 0 0,0 0 0,0 0 1,-1 0-1,1 0 0,0-1 0,0 1 0,-1 2 0,0-1 20,0-1-1,0 1 1,-1 0 0,1 0-1,-1-1 1,1 1 0,-1-1-1,1 0 1,-1 1 0,0-1-1,1 0 1,-5 2 0,-17 8 236,-1-2 1,0 0-1,-1-2 1,0 0 0,-37 4-1,31-6-324,1 1-1,-1 2 1,-32 13-1,20 0-102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11562,'0'-6'561,"0"0"-1,1 0 0,0 1 0,0-1 0,1 0 0,3-8 0,2-2-226,1 1 0,14-22 0,-1 4 81,171-287 714,-186 311-1138,20-28-27,-25 35 20,0 0 1,1 1-1,-1-1 0,1 1 0,-1-1 1,1 1-1,-1 0 0,1-1 1,0 1-1,0 0 0,0 0 1,-1 0-1,1 0 0,0 1 1,0-1-1,3 0 0,-4 1 4,0 1-1,0-1 1,0 0 0,0 1-1,-1-1 1,1 1 0,0 0-1,0-1 1,-1 1-1,1 0 1,0-1 0,-1 1-1,1 0 1,-1 0 0,1-1-1,-1 1 1,1 0 0,-1 0-1,1 0 1,-1 0-1,0 0 1,1 0 0,-1 1-1,8 29-87,-6-21 60,1-1 17,2 10 4,0 0 0,1 0 0,2-1 0,13 28 0,-18-42 29,0 0-1,0 1 0,0-1 1,0 0-1,1-1 1,-1 1-1,1 0 0,0-1 1,0 0-1,1 0 1,-1 0-1,0-1 0,1 0 1,0 1-1,-1-1 1,1-1-1,0 1 0,0-1 1,0 0-1,0 0 1,0 0-1,10-1 0,1-1 25,0 0-1,-1-2 0,1 0 0,0-1 0,-1 0 1,0-1-1,28-14 0,98-62 203,-119 68-204,101-72 28,-105 70-71,0 0-1,-1-2 1,0 0 0,16-23 0,-29 35-5,-3 5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 12883,'-2'-1'83,"1"1"0,0 0 0,0-1 0,-1 1 0,1 0 0,0 0 0,-1 0 0,1 0 0,0 0 0,-1 0 0,1 1 0,0-1 0,-1 0 0,1 1 0,0-1 0,0 1 0,-1-1 0,1 1 0,-2 1 0,2-1-29,1-1 1,-1 1-1,1 0 0,-1 0 1,1 0-1,-1 0 0,1 0 0,-1 0 1,1 0-1,0 0 0,0 0 1,0 0-1,-1 0 0,1 0 1,0 0-1,0 0 0,1 0 1,-1 0-1,0 0 0,0 0 1,0 0-1,1 0 0,-1 0 1,0 0-1,1 0 0,-1 0 0,1 0 1,0 1-1,1 2 11,1 1 0,-1-1 0,1 0 0,0 0 0,1 0 0,-1 0 0,0 0 0,1-1 1,0 1-1,0-1 0,0 0 0,0-1 0,6 4 0,-2-3 0,0 1 0,1-1-1,-1 0 1,1-1 0,0 0 0,16 1 0,2-2-1,-1-1 0,1-1 1,-1-1-1,28-7 0,-9-1-24,0-1 0,75-30 1,78-53-30,-193 91-24,0 1 1,-1-1-1,2 1 0,-1 1 1,0-1-1,0 0 0,0 1 1,1 0-1,-1 1 0,1-1 1,-1 1-1,0 0 1,1 0-1,-1 1 0,1-1 1,-1 1-1,0 0 0,1 1 1,-1-1-1,9 6 0,32 8-57,46 12 0,42 13-104,-132-39 170,1 0 0,-1 0 0,0 0 0,0 0 0,0 0 0,0 0 0,0 1 0,0-1 0,0 1 0,0 0 0,0-1 0,0 1 0,-1 0 0,1 0 0,-1 0 0,0 0 0,1 0 0,-1 1 0,0-1 0,0 0 0,0 0 0,0 3 0,0 1 12,-1 0 1,0 0-1,0-1 1,0 1-1,-1 0 0,0 0 1,0-1-1,-2 8 1,2-11-38,-3 22 749,4-23-704,0-1-1,0 1 0,1-1 1,-1 1-1,0-1 0,0 1 0,0-1 1,0 0-1,0 1 0,1-1 1,-1 1-1,0-1 0,0 0 1,1 1-1,-1-1 0,0 0 0,1 1 1,-1-1-1,0 0 0,1 1 1,-1-1-1,0 0 0,1 0 1,-1 1-1,1-1 0,-1 0 1,1 0-1,-1 0 0,0 0 0,1 0 1,-1 0-1,1 0 0,-1 1 1,1-1-1,-1 0 0,1 0 1,-1-1-1,1 1 0,-1 0 1,0 0-1,1 0 0,-1 0 0,1 0 1,-1 0-1,1-1 0,-1 1 1,14-6 229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15931,'1'14'392,"1"-1"0,0 1-1,1 0 1,9 24 0,-4-14-113,-4-7-191,2 0 1,0 0-1,0-1 0,2 1 0,0-2 0,19 29 1,-26-42-69,0-1 1,0 0 0,1 1 0,-1-1-1,0 1 1,1-1 0,-1 0 0,1 0-1,-1 0 1,1 0 0,0 0-1,-1 0 1,1-1 0,0 1 0,0 0-1,-1-1 1,1 1 0,0-1 0,0 0-1,0 0 1,0 1 0,0-1-1,-1 0 1,1-1 0,0 1 0,0 0-1,0 0 1,0-1 0,-1 1 0,1-1-1,0 0 1,0 0 0,-1 1-1,1-1 1,0 0 0,-1 0 0,1 0-1,-1-1 1,1 1 0,1-2 0,4-5 94,0 0 1,0 0-1,-1-1 1,0 0-1,8-15 1,1-4 174,-1-1 0,-1 1 0,-2-2 0,-1 0 0,-1 0 1,7-46-1,-16 76-289,1-16 138,-1 16-133,0-1 0,0 1 0,0 0 0,0-1 0,0 1 0,0 0 0,0-1 0,0 1 0,0 0 0,0-1 0,0 1 0,0 0 0,0-1 0,0 1 0,0 0 0,0-1 0,0 1 0,-1 0 0,1-1 0,0 1 0,0 0 0,0 0 0,-1-1 0,1 1 0,0 0 0,0-1 0,-1 1 0,1 0 0,0 0 0,0 0 0,-1-1 0,1 1 0,0 0 0,-1 0 0,1 0 0,-2 4-120,8 3-126,9 4-126,-6-8 432,-1 0 1,1-1-1,-1 0 1,1 0-1,10 0 0,4 0-136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220 127 15211,'-16'-1'565,"-1"1"0,1 1 0,0 1-1,0 0 1,-17 5 0,26-5-420,0 0-1,0 0 1,1 1 0,-1 0-1,0 0 1,1 0 0,0 1 0,0 0-1,0 0 1,0 1 0,1 0-1,0 0 1,-8 9 0,11-12-135,1-1 0,0 1 0,0 0 0,0-1 0,0 1 0,0 0 0,1 0 0,-1-1 0,0 1 0,1 0 0,0 0 0,-1 0 0,1 0 0,0 0 0,0 0 0,0 0 0,0 2 0,1-3-8,-1 1 1,1-1-1,-1 0 0,1 1 1,-1-1-1,1 0 1,0 0-1,0 0 0,0 0 1,0 1-1,0-1 0,0 0 1,0 0-1,0-1 1,0 1-1,0 0 0,1 0 1,0 0-1,3 1-2,1 0 0,-1 0 0,0-1 0,1 1 0,-1-1-1,1-1 1,-1 1 0,1-1 0,-1 0 0,11-1 0,-1-3 26,0 0 0,0 0 0,-1-2 0,1 0 0,-1 0 0,-1-2 0,19-11 0,11-6 83,-42 24-106,0 0 0,0 0 0,0 1 0,0-1 0,0 0 0,0 1 0,0-1 0,1 1 0,-1-1-1,0 1 1,0 0 0,1-1 0,-1 1 0,0 0 0,0 0 0,1 0 0,-1 0 0,0 0 0,1 0 0,-1 1 0,0-1 0,0 0 0,1 0-1,-1 1 1,0-1 0,0 1 0,0-1 0,2 2 0,-1 0-3,-1 1-1,1 0 1,-1-1-1,1 1 1,-1 0-1,0 0 1,0 0 0,0 0-1,-1 0 1,2 5-1,-2-7 4,0 0 0,0-1-1,0 1 1,0 0 0,0 0-1,0 0 1,1-1 0,-1 1-1,0 0 1,1 0 0,-1-1-1,1 1 1,-1 0 0,1-1-1,-1 1 1,1 0 0,-1-1 0,1 1-1,0 0 1,0-1 4,-1 0 0,1 0 0,-1 0 0,1 0 0,-1 0 0,1 0 0,-1 0 0,0 0 0,1 0 0,-1-1 0,1 1 0,-1 0 0,0 0 0,1 0 0,-1-1 0,1 1 0,-1 0 0,0-1 0,1 1 0,-1 0 0,0-1 0,0 1 0,1 0 0,-1-1 0,3-3 37,-1 1 0,0-1 1,0 0-1,-1 0 0,1 0 1,1-5-1,0-5 28,-1 0 0,-1 0 0,0 0-1,-1-1 1,0 1 0,-1 0 0,-4-22 0,5 35-74,0 1 0,0 0 0,0 0 1,0-1-1,0 1 0,0 0 0,0 0 0,0-1 1,0 1-1,0 0 0,0 0 0,0-1 1,0 1-1,0 0 0,0 0 0,1-1 0,-1 1 1,0 0-1,0 0 0,0 0 0,0-1 0,0 1 1,1 0-1,-1 0 0,0 0 0,0 0 0,0-1 1,1 1-1,-1 0 0,0 0 0,0 0 1,1 0-1,-1 0 0,0 0 0,0 0 0,1 0 1,-1 0-1,0 0 0,0 0 0,1 0 0,-1 0 1,0 0-1,0 0 0,1 0 0,-1 0 0,0 0 1,0 0-1,1 0 0,-1 0 0,0 0 1,0 0-1,1 0 0,-1 0 0,0 1 0,0-1 1,16 5-56,-16-4 48,5 0 2,-1 1 0,0 0 0,1-1-1,0 0 1,-1 0 0,1 0-1,-1-1 1,1 0 0,0 0 0,-1 0-1,1 0 1,0-1 0,-1 1 0,1-1-1,0 0 1,-1-1 0,0 1-1,1-1 1,-1 0 0,0 0 0,0 0-1,0-1 1,0 1 0,0-1-1,0 0 1,-1 0 0,0 0 0,1-1-1,-1 1 1,0-1 0,-1 0 0,1 0-1,-1 0 1,4-7 0,-9 20-29,-1 1 0,2 1 0,-3 13 0,2-8 0,1-9 15,-7 51-5,9-55 18,0-1 0,0 1-1,0 0 1,0 0 0,0-1 0,0 1 0,1 0 0,-1-1 0,1 1-1,0-1 1,0 1 0,0 0 0,0-1 0,0 0 0,1 1 0,-1-1-1,4 4 1,-4-5-33,-1 0-1,1-1 0,0 1 1,0 0-1,0-1 0,0 1 1,0-1-1,0 1 0,0-1 1,0 0-1,0 1 0,0-1 1,0 0-1,1 0 0,-1 0 0,0 0 1,0 0-1,0 0 0,0 0 1,0 0-1,0 0 0,0 0 1,1 0-1,-1-1 0,0 1 1,0-1-1,0 1 0,0-1 1,0 1-1,0-1 0,-1 1 1,1-1-1,0 0 0,0 1 1,0-1-1,0 0 0,-1 0 1,2-1-1,1-2-40,-1 1 0,1-1 0,-1 1 0,0-1 0,-1 0 0,1 0 0,0 0 0,-1 0-1,2-7 1,-2-28-387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16828,'0'5'1136,"4"7"-1024,2 1-208,7-2 384,3-2-96,8-4-192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73 385 15963,'-9'8'397,"0"1"0,0 0 0,1 1 0,0 0 0,-8 14 0,14-21-335,1 1 1,-1-1-1,0 1 1,1 0 0,0-1-1,0 1 1,0 0-1,0 0 1,0 0-1,1-1 1,0 1 0,0 0-1,0 0 1,0 0-1,0 0 1,1 0 0,0 0-1,0-1 1,0 1-1,0 0 1,3 4 0,-3-6-40,-1 0 0,1-1 1,0 1-1,0 0 0,1-1 1,-1 1-1,0-1 0,0 0 1,1 1-1,-1-1 0,1 0 1,-1 0-1,1 0 1,-1 0-1,1 0 0,0 0 1,-1 0-1,1-1 0,0 1 1,0 0-1,0-1 0,0 0 1,-1 1-1,1-1 0,0 0 1,0 0-1,0 0 1,0 0-1,0 0 0,0-1 1,-1 1-1,1-1 0,0 1 1,0-1-1,0 1 0,-1-1 1,1 0-1,0 0 0,2-2 1,3-1 44,-1 0 0,0-1 0,0 0 0,0 0-1,0 0 1,-1-1 0,0 1 0,6-10 0,-6 9-33,-1 0 0,0-1 0,0 1 0,-1-1 0,0 0 0,0-1 0,0 1 0,-1 0-1,0-1 1,1-12 0,-6 8-12,-4 12-7,6 2-16,-1-1 1,1 1-1,-1-1 0,1 1 0,0-1 1,0 1-1,0 0 0,0-1 0,0 1 0,-1 2 1,1 1-42,0-1 0,0 0 0,0 0 0,1 1 0,-1-1 0,1 0 0,0 1 1,0-1-1,0 1 0,1-1 0,0 0 0,0 1 0,0-1 0,0 0 0,0 0 0,1 0 1,0 0-1,4 8 0,-4-11-22,-1 1 0,0 0 0,1-1 0,0 1 0,-1-1-1,1 1 1,0-1 0,0 0 0,-1 0 0,1 1 0,0-2 0,0 1 0,0 0 0,1 0 0,-1-1 0,2 2 0,-1-2 16,0 0 0,1 0 0,-1 0 0,0-1 0,0 1 0,0-1 0,0 1 0,0-1 0,0 0 0,0 0 0,-1 0 0,1-1 0,0 1 0,3-3 0,21-16-408</inkml:trace>
  <inkml:trace contextRef="#ctx0" brushRef="#br0" timeOffset="1">315 18 14315,'-4'-3'338,"0"0"-1,-1 1 0,0 0 1,1 0-1,-1 0 1,-7-1-1,11 2-240,0 1-1,-1 0 1,1 0-1,-1 0 0,1 0 1,-1 0-1,1 0 1,0 1-1,-1-1 1,1 0-1,-1 1 0,1-1 1,0 1-1,-1-1 1,1 1-1,0 0 0,0-1 1,-1 1-1,1 0 1,0 0-1,0 0 1,0 0-1,0 0 0,0 0 1,0 0-1,1 0 1,-1 1-1,-1 0 1,-1 5 28,0 0 0,0 0 1,1 0-1,0 1 1,0-1-1,1 0 1,0 1-1,0-1 1,1 1-1,0-1 1,0 1-1,1 0 0,0-1 1,0 0-1,1 1 1,-1-1-1,6 12 1,-4-9-112,1 0 0,1-1 1,-1 0-1,2 1 0,-1-2 1,1 1-1,0-1 0,1 1 1,0-2-1,0 1 0,1-1 1,11 8-1,-11-11-28,-1 0 0,1 0 0,1-1 0,-1-1 0,1 1 1,-1-1-1,1 0 0,-1-1 0,1 0 0,0-1 0,14 0 0,-1 0-62,-20 0 69,-1 0 0,0 0 0,1 0 0,-1 0 0,0 0-1,1 1 1,-1-1 0,0 0 0,1 1 0,-1-1 0,0 1 0,1-1 0,-1 1-1,0-1 1,0 1 0,0 0 0,0 0 0,0-1 0,0 1 0,0 0-1,2 2 1,-3-2 12,1 0 0,-1 1 0,0-1-1,0 0 1,1 1 0,-1-1 0,0 0-1,0 0 1,0 1 0,0-1 0,0 0-1,-1 1 1,1-1 0,0 0 0,-1 0 0,1 1-1,-1-1 1,0 1 0,-3 7 98,-1-1 0,0 0 0,0-1 1,-12 14-1,12-16-20,0-1 1,-1 1 0,1-1-1,-1 0 1,1 0 0,-1 0 0,0-1-1,-1 0 1,1 0 0,-12 3-1,14-5-84,0 0 0,0 0 0,0 0-1,0-1 1,0 1 0,0-1 0,0 0 0,0 0-1,0-1 1,0 1 0,0-1 0,0 0-1,0 0 1,0 0 0,0-1 0,0 1 0,0-1-1,1 0 1,-5-3 0,6 4-4,1 0 0,0 0-1,-1-1 1,1 1 0,0 0 0,0-1 0,0 1-1,0-1 1,0 0 0,0 1 0,0-1 0,0 0-1,1 1 1,-1-1 0,1 0 0,-1 0 0,1 1-1,-1-3 1,1-15-152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11947,'7'10'1752,"-4"14"-720,0 9-408,-1 10 1929,6 3-1601,2 7-112,1 0-40,3-3-360,-1-3-143,7-9-241,0-5-88,-2-16-433,-3-9-255,-2-13 568,-6-10-120,-4-12-88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12587,'9'4'284,"0"-1"0,1 0 1,-1-1-1,1 0 0,0 0 0,0-1 1,-1-1-1,1 1 0,0-2 0,0 1 1,0-1-1,-1-1 0,12-2 1,-12 1-59,-1 1 0,0-1 0,-1 0 0,1-1 0,0 1 0,-1-2 0,0 1 0,0-1 0,0 0 0,0 0 0,-1-1 0,0 0 0,0 0 0,-1 0 0,8-12 0,-11 15-147,-1 1 1,1-1-1,-1 1 0,0-1 1,0 0-1,0 0 0,0 1 1,0-1-1,-1 0 0,1 0 1,-1 0-1,1 0 0,-1 0 1,0 0-1,-1 0 1,1 0-1,0 0 0,-1 0 1,0 0-1,-1-5 0,0 6-27,0-1-1,0 0 1,0 0-1,0 1 0,0-1 1,0 1-1,-1 0 1,1-1-1,-1 1 0,0 0 1,1 1-1,-1-1 1,0 0-1,0 1 1,0 0-1,-1-1 0,1 1 1,-4-1-1,0 1-28,0-1-1,0 1 1,1 1 0,-1-1-1,0 1 1,0 0-1,0 1 1,0-1-1,1 1 1,-1 1 0,0-1-1,1 1 1,-9 4-1,11-4-22,-1 0 0,1 0 0,0 0 0,0 1 0,1 0 0,-1 0 0,1 0 0,-1 0 0,1 1 0,0-1 0,0 1 0,0 0 0,1 0 0,0 0 0,-1 0 0,1 0 0,1 1 0,-1-1 0,0 0 0,0 8 0,0-2-35,1 0 1,1-1-1,0 1 0,0 0 0,1 0 0,0-1 0,0 1 1,1 0-1,1-1 0,0 1 0,0-1 0,7 14 0,-6-15-20,0 0 0,1 0 0,0-1 0,0 0-1,1 0 1,-1 0 0,2 0 0,-1-1 0,1 0-1,0-1 1,0 1 0,0-1 0,16 7 0,15-2-161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231 108 15651,'2'-8'321,"-1"0"-1,1 0 0,-1 0 0,0 0 1,-1 0-1,0 0 0,-1-8 0,1 14-255,0 0 0,-1 1 0,1-1 0,-1 0 0,1 1 0,-1-1-1,0 1 1,0-1 0,1 0 0,-1 1 0,0 0 0,-1-1 0,1 1 0,0 0-1,0-1 1,0 1 0,-1 0 0,1 0 0,-1 0 0,1 0 0,0 0 0,-1 0-1,0 1 1,1-1 0,-1 0 0,0 1 0,1-1 0,-1 1 0,0 0 0,1-1 0,-1 1-1,0 0 1,0 0 0,1 0 0,-1 0 0,0 1 0,0-1 0,1 0 0,-3 2-1,-2-1 18,-1 1 0,1 0-1,0 1 1,0 0-1,0 0 1,0 0 0,1 0-1,-1 1 1,1 0-1,0 0 1,0 1 0,0-1-1,-6 10 1,-2 1-53,1 1 1,1 1-1,-11 22 1,12-20-26,-11 29 0,19-43-6,0 1-1,1-1 1,0 1-1,-1 0 1,2-1-1,-1 1 1,1 0-1,0 0 1,0 0 0,1 8-1,0-12-17,0-1-1,-1 1 1,1 0 0,0-1 0,0 1-1,0-1 1,0 1 0,0-1-1,1 1 1,-1-1 0,0 0-1,1 1 1,-1-1 0,1 0-1,-1 0 1,1 0 0,-1 0 0,1-1-1,0 1 1,-1 0 0,1-1-1,0 1 1,0-1 0,0 1-1,-1-1 1,5 0 0,3 1-288,0-1-1,0 0 1,-1 0 0,13-3-1,-2-1-215,0-1-1,-1-1 1,0 0-1,0-1 1,0-1-1,16-11 1,18-14-498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73 15027,'-12'-3'1513,"4"3"-945,6 0-176,17 0 832,13 0-160,28 0-80,12-5-111,12 0-273,7-4-64,6 1-32,-1-2-128,-13-1-416,-10 3-264,-31 1-600,-13 1 1448,-21 6-664,-7 3-80,-10-3-128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62 16219,'-2'0'95,"0"0"0,-1-1 0,1 1 0,0 0 0,0 1 0,-1-1 0,1 0 0,0 1 0,-1-1 0,1 1 0,0-1 0,0 1 1,0 0-1,0 0 0,0 0 0,0 1 0,0-1 0,0 0 0,0 1 0,0-1 0,0 1 0,1-1 0,-1 1 0,1 0 0,-1 0 0,1 0 0,0 0 0,-1 2 0,-2 2-9,0 1 1,1 0 0,0 0-1,0 0 1,0 0 0,1 0-1,-2 12 1,3-16-70,1 0 1,0 0-1,-1 0 0,1 0 0,1 0 1,-1 0-1,0 0 0,1 0 0,-1 0 1,1 0-1,0 0 0,0 0 0,0 0 0,0 0 1,1-1-1,-1 1 0,1 0 0,-1-1 1,1 1-1,0-1 0,0 0 0,0 1 1,1-1-1,-1 0 0,0 0 0,1 0 1,-1-1-1,1 1 0,0-1 0,0 1 1,4 0-1,-3 0 39,1-1 1,-1 0 0,1-1-1,-1 1 1,1-1-1,-1 1 1,1-2 0,-1 1-1,1 0 1,-1-1-1,1 0 1,-1 0 0,1 0-1,-1-1 1,0 1 0,1-1-1,-1 0 1,0 0-1,0 0 1,7-6 0,-6 3 49,1 0 0,-1 0 1,0 0-1,-1-1 1,1 0-1,-1 0 0,0 0 1,0 0-1,-1 0 1,0-1-1,0 0 0,-1 1 1,1-1-1,1-12 1,-4 15-96,1-1 1,-1 1-1,0 0 1,0 0 0,0-1-1,-1 1 1,0 0-1,0 0 1,0 0 0,0 0-1,0 0 1,-1 0-1,0 0 1,0 0 0,0 0-1,0 1 1,0-1-1,-1 1 1,0-1 0,0 1-1,0 0 1,0 0-1,0 1 1,0-1 0,-8-4-1,6 4-90,0 1-1,0-1 0,0 1 1,-1 0-1,1 0 0,-7-1 0,9 3-29,0-1-1,0 1 0,1-1 0,-1 1 0,0 0 0,0 0 0,0 1 1,1-1-1,-1 1 0,0-1 0,0 1 0,1 0 0,-1 0 0,-2 1 1,-2 5-1013,11-3 178,13-1 238,11-8 91,9-6-103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15131,'-1'-1'79,"0"1"0,0-1 0,0 1 0,0-1 0,1 1 0,-1 0-1,0 0 1,0-1 0,0 1 0,0 0 0,0 0 0,0 0 0,0 0 0,0 0 0,0 0-1,0 0 1,0 1 0,0-1 0,0 0 0,0 0 0,0 1 0,0-1 0,-1 1 0,-26 11 159,26-11-80,-19 9 351,2 1 1,0 0-1,-22 18 1,34-24-460,-1 2 0,1-1 0,0 1 0,1 0 0,0 0 0,0 1 0,0-1 0,1 1 0,0 1 1,-4 9-1,9-17-84,-1 0 1,1 1 0,-1-1 0,1 1-1,-1-1 1,1 1 0,0-1 0,0 1-1,0-1 1,0 1 0,0-1 0,0 1-1,0 0 1,1-1 0,-1 1 0,0-1-1,1 1 1,-1-1 0,1 0 0,0 1-1,-1-1 1,1 0 0,0 1 0,0-1-1,0 0 1,0 0 0,0 1 0,0-1-1,0 0 1,0 0 0,1 0 0,-1-1-1,0 1 1,0 0 0,1 0 0,-1-1-1,1 1 1,-1-1 0,3 2 0,7 1-275,0-1 0,0 1 0,0-2 0,16 1 0,-11 0 36,8 0-110,-5-1 113,0 1 1,0 1-1,-1 1 0,1 0 1,32 13-1,-51-17 278,1 0 0,0 0-1,0 1 1,-1-1 0,1 0 0,0 1 0,0-1 0,-1 1-1,1-1 1,0 1 0,-1-1 0,1 1 0,-1-1 0,1 1 0,-1 0-1,1-1 1,-1 1 0,1 0 0,-1-1 0,0 1 0,1 0-1,-1 0 1,0 0 0,0-1 0,1 2 0,-1-1 9,-1 0 0,1 0-1,0 0 1,-1 0 0,1 0 0,-1 0 0,1 0 0,-1 0 0,0 0 0,1 0-1,-1-1 1,0 1 0,0 0 0,1 0 0,-1-1 0,-2 2 0,-5 3 118,-1 0 0,1-1 0,-13 5 0,18-9-110,-23 11 228,3-1-89,1-1-1,-2-2 1,1 0 0,-37 6 0,59-13-175,0 0 0,-1 0 0,1 0 0,0 0 0,-1 0 0,1 0 0,0 0 0,0 0 0,-1 0 0,1-1 0,0 1 0,-1-1 1,1 1-1,0-1 0,0 1 0,0-1 0,0 1 0,0-1 0,-2-1 0,2 1 5,1 0 1,-1-1 0,1 1-1,-1 0 1,1-1-1,-1 1 1,1 0-1,0-1 1,-1 1-1,1-1 1,0 1-1,0 0 1,0-1-1,0 1 1,0-1-1,1 1 1,-1 0 0,0-1-1,1-1 1,10-29-112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15827,'-3'2'130,"1"0"-1,-1 0 1,0 0 0,1 0-1,-1 0 1,1 0-1,0 0 1,0 1-1,0-1 1,0 1 0,0 0-1,1 0 1,-1-1-1,1 1 1,-1 0-1,1 0 1,0 1-1,1-1 1,-1 0 0,0 0-1,1 0 1,-1 7-1,0 5 89,1 0 0,1 1 0,2 21 0,7 16-151,3-1 0,2-1 0,28 68 0,-43-119-90,0 0 0,0 0 0,0 0 0,0 0 0,0 0 0,0 0 0,0 0 0,0 0 0,0 0 0,0 0 0,0 0 0,0 0 0,1 0 0,-1 0 0,0 0 0,0 0 0,0-1 0,0 1 0,0 0 0,0 0 0,0 0 0,0 0 0,0 0 0,0 0 0,0 1 0,0-1 0,0 0 0,0 0 0,0 0 0,0 0 0,-1-12-276,-4-14 12,-3 5 166,0 1-1,-1 1 1,-1 0-1,-23-34 1,-61-62 1640,93 115-1503,1 0 0,0-1 0,0 1 0,-1 0 0,1 0 0,0-1 0,0 1-1,-1 0 1,1-1 0,0 1 0,0 0 0,0-1 0,-1 1 0,1 0 0,0-1 0,0 1 0,0 0-1,0-1 1,0 1 0,0 0 0,0-1 0,0 1 0,0-1 0,0 1 0,0 0 0,0-1 0,0 1 0,0 0-1,0-1 1,0 1 0,0-1 0,0 1 0,1 0 0,-1-1 0,0 1 0,16-6-51,33 7-517,-36-1 606,29 1-250,5-1-100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13539,'-4'-1'303,"0"0"0,1 1 1,-1 0-1,0-1 0,1 2 0,-1-1 1,0 0-1,1 1 0,-1-1 0,0 1 1,1 0-1,-1 0 0,1 1 0,0-1 1,-1 1-1,1-1 0,0 1 0,-5 4 1,7-6-226,0 1-1,0 0 1,-1 1 0,1-1 0,0 0 0,0 0 0,0 0 0,0 1-1,0-1 1,0 0 0,1 1 0,-1-1 0,0 1 0,1-1-1,-1 1 1,1-1 0,-1 1 0,1 1 0,0-1-130,0-1 0,1 1 0,-1 0 0,0-1 0,1 1 0,0-1 0,-1 1 0,1-1-1,0 0 1,0 1 0,-1-1 0,1 0 0,0 1 0,0-1 0,1 0 0,-1 0 0,0 0 0,0 0 0,1 0 0,-1 0 0,0 0 0,2 0 0,28 16-1095,-21-13 1020,0 1-1,-1 0 1,0 1 0,0 0-1,10 8 1,-18-12 162,1-1 0,-1 1-1,1 0 1,-1 0 0,1-1 0,-1 1 0,0 0-1,0 0 1,0 0 0,0 0 0,0 1 0,-1-1-1,1 0 1,-1 0 0,1 0 0,-1 1 0,0-1-1,1 0 1,-1 0 0,-1 1 0,1-1 0,0 0-1,0 0 1,-1 0 0,1 1 0,-1-1 0,0 0-1,0 0 1,-2 4 0,0-1 86,-1 1 0,1-1 0,-1 0 0,-1 0 0,1-1 0,-1 1 0,0-1 0,0 0 0,0 0 0,-11 5 0,-7 4 253,-33 11-1,41-17-339,-119 47 26,96-34-128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11002,'25'-6'945,"11"-7"-665,0-1-120,14-4 320,6 1-72,10 0-176,9 0-48,16 4-176,7 0-88,11 3-912,11-1 888,18-2-96,8-2-96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9362,'1360'-110'1811,"-214"21"60,-32-69-2360,-1000 136 367,466-79-4,-448 85 322,1 6 1,188 9-1,-103 21-67,-217-20-118,28 0 191,-28 0-198,0 0-1,0 0 1,0-1-1,0 1 1,0 0 0,-1 0-1,1-1 1,0 1-1,0 0 1,0-1-1,-1 1 1,1-1 0,0 1-1,0-1 1,-1 1-1,1-1 1,0 0 0,-1 1-1,1-1 1,-1 0-1,1 1 1,-1-1-1,1 0 1,-1 0 0,1 0-1,-1 1 1,0-1-1,0 0 1,1-2 0,-3-12 69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1 750 14459,'7'-9'1528,"3"2"-1007,16-22-137,11-11 616,21-13-344,6-6-72,15-7-64,4-5-104,0 3-344,0 2-160,-7 9-272,-8 5-152,-18 12-280,-10 3 512,-19 3-56,-8 2-112,-10 2 56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13403,'-9'4'829,"6"-3"-682,0 0 0,1 0 0,-1 0 0,1 0-1,-1 0 1,1 1 0,-1-1 0,1 1 0,0 0-1,0-1 1,0 1 0,-3 4 0,6-6-98,-1 1 0,1-1 0,-1 1 0,1-1 0,0 1 0,0-1 0,-1 1 1,1-1-1,0 0 0,0 1 0,0-1 0,-1 0 0,1 0 0,0 0 0,0 1 0,0-1 0,-1 0 1,1 0-1,0 0 0,0 0 0,1-1 0,2 1 98,122 8 655,960 86 223,-1012-85-1023,247 28 12,-236-31 31,148-8-1,-207-1-72,1 0 1,-1-1-1,0-2 0,35-12 0,-59 17-12,0 1 0,-1-1 0,1 0-1,0 0 1,-1 1 0,1-1 0,-1 0 0,0 0-1,1 0 1,-1-1 0,0 1 0,1 0-1,-1 0 1,0-1 0,0 1 0,0-1-1,1-2 1,-2 3 19,1 0 0,-1-1 0,0 1 0,0-1 0,0 1 0,0 0 0,0-1-1,-1 1 1,1-1 0,0 1 0,-1 0 0,1-1 0,-1 1 0,1 0 0,-1 0 0,1-1 0,-1 1 0,0 0-1,0 0 1,0 0 0,-1-1 0,-12-14-268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1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13587,'20'-4'2109,"34"-2"1,92 0-1198,-88 4-426,1021-19 632,-1020 21-1140,-15-2-178,1 3 0,-1 1 0,62 12 0,-100-13 118,-4 0 168,1-1 0,0 1-1,-1 0 1,1-1 0,0 1 0,-1 1 0,1-1 0,-1 0-1,3 2 1,-4-3-82,-1 1 0,0-1 0,0 0 0,0 0 0,0 0 0,0 0 0,0 0 0,0 0 0,0 0 0,0 0 0,0 0 0,1 0 0,-1 0-1,0 0 1,0 1 0,0-1 0,0 0 0,0 0 0,0 0 0,0 0 0,0 0 0,0 0 0,0 0 0,0 0 0,0 1 0,0-1 0,0 0 0,0 0 0,0 0 0,0 0-1,0 0 1,0 0 0,0 0 0,0 1 0,0-1 0,0 0 0,0 0 0,0 0 0,0 0 0,0 0 0,0 0 0,-1 0 0,1 0 0,0 0 0,0 0 0,0 1-1,0-1 1,0 0 0,0 0 0,0 0 0,0 0 0,0 0 0,0 0 0,-1 0 0,1 0 0,0 0 0,0 0 0,0 0 0,0 0 0,0 0 0,0 0 0,0 0 0,-1 0-1,1 0 1,0 0 0,-9 1-25,9-1 33,-17 0 49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18 15699,'20'-15'2211,"-19"12"-898,-14 10-290,-47 33-795,2 3 1,-62 57 0,78-64-898,42-35 592,-1-1 0,1 1 0,-1 0-1,0 0 1,1-1 0,-1 1 0,0-1 0,0 1 0,0 0-1,0-1 1,1 0 0,-1 1 0,0-1 0,0 1 0,0-1-1,0 0 1,0 0 0,0 0 0,0 1 0,0-1 0,0 0-1,0 0 1,0 0 0,0-1 0,0 1 0,0 0 0,0 0-1,0 0 1,0-1 0,0 1 0,-1-1 0,0-1-49,1 0 0,-1 0-1,1 0 1,0 0 0,-1 0 0,1 0 0,0 0 0,1 0 0,-1 0 0,0 0 0,0-5 0,-4-14-520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13115,'2'-1'147,"0"0"1,1 0 0,-1 1-1,0-1 1,0 1 0,0-1-1,1 1 1,-1 0-1,0 0 1,0 0 0,0 0-1,1 0 1,-1 0-1,0 1 1,0-1 0,0 1-1,1-1 1,-1 1 0,0 0-1,0 0 1,0 0-1,0 0 1,0 0 0,-1 1-1,1-1 1,0 1-1,0-1 1,-1 1 0,1-1-1,-1 1 1,0 0 0,2 2-1,1 1 21,-1 1-1,0 0 1,0 1-1,0-1 1,0 0-1,-1 1 1,0-1-1,-1 1 1,2 9 0,0 35 252,-6 72 1,1 15-9,2-137-408,0-1-1,0 1 0,0-1 1,0 1-1,0 0 0,0-1 1,0 1-1,0-1 1,1 1-1,-1-1 0,0 1 1,0 0-1,0-1 0,1 1 1,-1-1-1,0 1 1,1-1-1,-1 1 0,0-1 1,1 1-1,-1-1 1,1 0-1,-1 1 0,1-1 1,-1 0-1,1 1 0,-1-1 1,1 0-1,-1 1 1,1-1-1,-1 0 0,1 0 1,-1 0-1,1 1 0,0-1 1,-1 0-1,1 0 1,-1 0-1,1 0 0,0 0 1,-1 0-1,1 0 1,-1 0-1,1 0 0,-1-1 1,1 1-1,0 0 0,-1 0 1,1 0-1,-1-1 1,1 1-1,-1 0 0,2-1 1,32-21 124,-29 18-108,3-2 14,1 0 1,-1 1-1,1 0 1,0 1-1,0 0 0,17-5 1,-23 8-34,-1 1 1,1-1-1,-1 1 0,1-1 1,-1 1-1,1 0 0,0 0 1,-1 0-1,1 0 0,-1 1 1,1-1-1,-1 1 0,1-1 1,-1 1-1,1 0 0,-1 0 1,1 0-1,-1 0 0,0 1 1,0-1-1,0 1 0,0-1 1,0 1-1,0 0 1,0-1-1,0 1 0,-1 0 1,1 0-1,0 1 0,-1-1 1,2 4-1,-2-4 10,-1 0 0,1 0 0,-1-1-1,0 1 1,1 0 0,-1 0 0,0 0 0,0 0 0,0 0 0,-1 0-1,1 0 1,0 0 0,-1 0 0,1 0 0,-1 0 0,0-1 0,1 1 0,-1 0-1,0 0 1,0-1 0,0 1 0,-1 0 0,1-1 0,-3 3 0,-4 5 150,-1 0 0,-17 13 1,18-16-74,-11 10 259,-25 15-1,38-27-269,0-1-1,-1 0 1,1 0 0,-1 0-1,1 0 1,-1-1 0,0 0-1,-13 1 1,19-3-99,0 1 0,0-1 0,1 0 0,-1 0 0,0-1 0,0 1 0,0 0 0,1 0 0,-1 0 0,0 0 0,0-1 0,0 1 0,1 0 0,-1-1 0,0 1 0,1-1 0,-1 1 0,0 0 0,1-1 0,-1 0 0,0 1 0,1-1 0,-1 1 0,1-1 0,-1 0 0,1 1 0,-1-1 0,1 0 0,0 0 0,-1 1 0,1-1 0,0 0 0,0 0-1,-1 1 1,1-1 0,0 0 0,0 0 0,0 0 0,0 1 0,0-3 0,0 2-71,0-1-1,1 1 0,-1 0 0,0-1 1,1 1-1,-1 0 0,0-1 0,1 1 1,0 0-1,-1 0 0,1 0 1,0-1-1,0 1 0,-1 0 0,1 0 1,0 0-1,0 0 0,0 0 0,0 0 1,0 1-1,1-1 0,-1 0 0,0 1 1,3-2-1,11-1-469,2 1-133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14611,'2'-6'1264,"4"7"-936,-1 5-55,4 4 631,2 0-216,5 4-232,6-1-80,3 3-128,4 1-112,4-2-392,0-3 2000,0-1-1624,-4-1 89,-4-3 47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15059,'0'-3'1745,"7"3"-1113,12-9-232,5-1 1104,17-3-776,6 2-136,13-2-248,3 3-231,2 3-626,-2 7-279,-7 2 648,-6 7-192,-11-2-128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16291,'-4'0'1585,"2"4"-1177,2 3-128,3 3 824,0 3-576,1 0-72,3 4-168,3 0-39,3-2-169,5-2-88,2-8-321,3 0-175,2-5-400,5-6-144,2-4 712,0-2-256,-2-5-64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517 251 12027,'-3'2'1408,"-10"11"-704,-4 2-248,-9 11 984,-3 6-439,-4 8-281,-2 3-80,3 3-216,2-2-128,7-5-256,6-5-176,8-14-400,8-17 464,-1-9-104,8-12-80</inkml:trace>
  <inkml:trace contextRef="#ctx0" brushRef="#br0" timeOffset="1">4 12 14747,'-3'0'1592,"9"0"-1095,15-6-169,8 2 736,12 2-424,11 2-64,8 0-232,6 6-312,0 3-552,-3-1 528,-16-8-120,-5-5-72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 14251,'1'-1'176,"0"1"0,1-1 0,-1 1 1,0 0-1,0 0 0,1 0 0,-1 0 0,0 0 0,1 0 0,-1 0 1,0 0-1,2 0 0,-3 1-114,1 0 1,-1 0-1,0-1 0,0 1 1,0 0-1,0-1 0,0 1 1,0 0-1,0 0 0,0-1 1,0 1-1,0 0 0,-1-1 1,1 1-1,0 0 0,0-1 1,-1 1-1,1 0 0,0-1 1,-1 1-1,1-1 1,-1 1-1,1-1 0,-1 1 1,1 0-1,-1-1 0,0 1 1,-10 12 353,0 0 0,-2-2 0,1 1 0,-1-1 0,-17 10 1,0 2-106,-208 155-40,178-134-1515,60-43 1201,0-1 0,0 0 1,-1 1-1,1-1 1,-1 0-1,1 1 0,0-1 1,-1 0-1,1 0 1,-1 1-1,1-1 1,0 0-1,-1 0 0,1 0 1,-1 1-1,1-1 1,-1 0-1,1 0 0,-1 0 1,1 0-1,-1 0 1,1 0-1,-1 0 0,1 0 1,-1 0-1,0-1 1,-1-10-546,2-4-32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15051,'0'7'1328,"3"6"-815,0 1-185,5 5 528,4 0-112,6 1-176,5 1-72,7-2-168,6-2-96,0-4-344,1 0-256,-2-6-72,-4-1 336,-2-2-112,-2-3-88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14683,'0'-1'86,"-1"0"-1,1 1 0,0-1 1,0 1-1,-1-1 1,1 1-1,0-1 1,0 0-1,0 1 1,0-1-1,0 0 0,-1 1 1,1-1-1,0 1 1,1-1-1,-1 0 1,0 1-1,0-1 1,0 0-1,0 1 0,0-1 1,1 1-1,-1-1 1,0 0-1,0 1 1,1-1-1,-1 1 1,0-1-1,1 1 0,0-2 1,1 1 55,-1 0 0,1 0 0,0 1 0,-1-1 0,1 0 0,0 0 0,0 1 0,-1-1 0,1 1-1,3-1 1,3 0 169,0 1-1,0 0 0,1 0 0,8 1 0,-3 2-44,-1 0 0,0 1 0,0 1 0,21 9 0,-28-11-187,1 0 1,-1 1 0,0 0 0,0 0 0,0 1-1,0-1 1,-1 1 0,0 0 0,0 1 0,6 9 0,-9-14-68,-1 1 1,0 1 0,0-1 0,-1 0-1,1 0 1,0 0 0,-1 0 0,1 1 0,-1-1-1,0 0 1,0 0 0,0 1 0,0-1 0,0 0-1,0 1 1,0-1 0,-1 0 0,1 0-1,-1 1 1,0-1 0,0 0 0,0 0 0,0 0-1,0 0 1,0 0 0,0 0 0,-1 0 0,1 0-1,-1-1 1,1 1 0,-1-1 0,1 1-1,-4 1 1,-5 5-1,-1 0 0,-1-1 1,0 0-1,-17 7 0,19-9 6,-22 8-2,22-9-7,-1 0 0,1 1-1,0 0 1,1 1 0,-14 9-1,23-15-7,0 0 0,0 0 0,-1 1 1,1-1-1,0 0 0,0 0 0,0 0 0,0 0 0,0 0 0,-1 0 0,1 1 0,0-1 0,0 0 0,0 0 0,0 0 0,0 0 1,0 0-1,0 1 0,0-1 0,0 0 0,0 0 0,0 0 0,-1 1 0,1-1 0,0 0 0,0 0 0,0 0 0,0 1 0,0-1 1,0 0-1,1 0 0,-1 0 0,0 0 0,0 1 0,0-1 0,0 0 0,0 0 0,0 0 0,0 0 0,0 1 0,0-1 0,0 0 0,0 0 1,1 0-1,-1 0 0,0 0 0,0 1 0,0-1 0,0 0 0,0 0 0,1 0 0,-1 0 0,0 0 0,0 0 0,0 0 0,1 0 1,-1 0-1,0 0 0,0 0 0,0 0 0,1 1 0,11 0 10,14 0-322,32-6 1,-33 3-523,35 0 0,-50 4 400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4:4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10850,'19'-3'5564,"20"13"-3209,-27-6-2028,0-1 0,1-1 0,16 3 1,46-5 488,102-11 1,-101 5-606,106-8-37,304 17 0,-460 0-175,-14-1 14,0-1 1,0 0-1,0-1 1,17-2 0,-29 2-44,0 0-1,1 0 1,-1 0 0,1 0 0,-1 0 0,1 0-1,-1 0 1,0 0 0,1-1 0,-1 1 0,1 0 0,-1 0-1,0 0 1,1 0 0,-1-1 0,0 1 0,1 0-1,-1 0 1,0-1 0,1 1 0,-1 0 0,0-1 0,1 1-1,-1 0 1,0-1 0,0 1 0,1 0 0,-1-1-1,0 1 1,0-1 0,0 1 0,0 0 0,0-1 0,1 0-1,-7-12-378,3 9 632,1-1-329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14747,'2'41'2543,"-6"15"-1118,-24 111-1,13-92-1107,-3 19-86,-17 111 6,34-198-243,0-4-7,0 0 0,1 1 0,0-1 0,-1 0 0,1 1 0,0-1 1,0 0-1,1 1 0,-1-1 0,1 0 0,0 1 0,0-1 1,0 0-1,0 0 0,0 0 0,3 5 0,-3-7-2,0-1-1,0 1 1,-1 0-1,1-1 1,0 1-1,0-1 1,0 1-1,0-1 1,0 1-1,1-1 1,-1 0 0,0 1-1,0-1 1,0 0-1,0 0 1,0 0-1,0 0 1,0 0-1,1 0 1,-1 0-1,0 0 1,0 0-1,0-1 1,0 1 0,0 0-1,0-1 1,0 1-1,0-1 1,0 1-1,2-2 1,31-23-349,-27 20 287,15-13-137,-7 4 60,0 2-1,1 0 0,0 1 0,0 0 0,1 2 0,19-9 0,-34 17 144,0 1-1,1-1 0,-1 0 1,0 1-1,0-1 0,0 1 1,1 0-1,-1 0 0,0 0 1,1 0-1,-1 0 0,0 0 1,0 1-1,1-1 0,-1 1 1,3 0-1,-3 0 15,-1 0-1,0 0 1,1 0 0,-1 0-1,0 1 1,0-1 0,0 0-1,0 0 1,0 1 0,0-1-1,0 0 1,0 1 0,0-1-1,-1 1 1,1-1 0,-1 1 0,2 2-1,-1 3 28,-1 0 0,1-1 0,-1 1 0,0 0 0,-1-1 0,1 1 0,-2-1 0,1 1 0,-4 10 0,-1-2 77,0 0 0,-1-1 0,-1 0 0,0 0 0,-1-1 1,0 0-1,-1 0 0,0-1 0,-1-1 0,-1 0 0,0 0 1,-22 14-1,20-15 33,0-1 0,-1-1 0,0 0 0,-1-1 0,0-1 0,0 0 0,0-1 0,-1-1 0,1-1 0,-1 0 1,-28 1-1,41-4-189,-1 0 0,0-1 0,1 1 1,-1-1-1,1 0 0,-1 0 1,1 0-1,0-1 0,-1 1 0,1-1 1,0 0-1,0 0 0,-4-4 0,6 5-15,1 0 0,-1-1-1,1 1 1,0-1 0,0 1-1,0-1 1,-1 0-1,2 0 1,-1 0 0,0 1-1,0-1 1,0 0 0,1 0-1,-1 0 1,1 0-1,0 0 1,-1 0 0,1 0-1,0 0 1,0 0-1,0 0 1,1 0 0,-1 0-1,0 0 1,1 0 0,-1 0-1,1 0 1,0 0-1,0 0 1,1-3 0,16-26-478,9-6-219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4 17380,'7'-3'1400,"-4"13"-1008,3 7-176,-2 12 1120,2 5-943,1 9-265,1 6-16,-5 8 8,-3 5 0,-11 15-48,-11 9-32,-22 12-120,-12 2-160,-21 5-481,-9 1 49,-3-2 496,-4-5-144,-6-6-160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 17316,'0'0'27,"0"-1"0,0 1 1,0 0-1,0 0 1,0 0-1,0 0 0,0 0 1,1 0-1,-1 0 0,0 0 1,0-1-1,0 1 1,0 0-1,0 0 0,0 0 1,0 0-1,0 0 1,1 0-1,-1 0 0,0 0 1,0 0-1,0 0 0,0 0 1,0 0-1,0 0 1,1 0-1,-1 0 0,0 0 1,0 0-1,0 0 0,0 0 1,0 0-1,1 0 1,-1 0-1,0 0 0,0 0 1,0 0-1,0 0 0,0 0 1,0 0-1,0 0 1,1 0-1,-1 0 0,0 1 1,0-1-1,0 0 0,0 0 1,0 0-1,0 0 1,0 0-1,0 0 0,0 0 1,0 1-1,0-1 0,1 0 1,-1 0-1,0 0 1,0 0-1,0 0 0,0 0 1,0 1-1,0-1 1,0 0-1,0 0 0,0 0 1,0 0-1,-6 14 542,-14 15 2,-69 99 774,-68 88-941,129-186-505,28-30 84,0 1-1,0-1 1,0 0 0,0 0-1,-1 0 1,1 0-1,0 1 1,0-1 0,0 0-1,0 0 1,-1 0 0,1 0-1,0 0 1,0 0 0,-1 0-1,1 0 1,0 0-1,0 1 1,0-1 0,-1 0-1,1 0 1,0 0 0,0 0-1,-1 0 1,1 0 0,0 0-1,0 0 1,0-1-1,-1 1 1,1 0 0,0 0-1,0 0 1,0 0 0,-1 0-1,1 0 1,0 0 0,0 0-1,0-1 1,-1 1 0,1 0-1,0 0 1,0 0-1,0 0 1,0-1 0,0 1-1,-1 0 1,1 0 0,0 0-1,0-1 1,0 1 0,0 0-1,0 0 1,0 0-1,0-1 1,0 1 0,-2-14-810,28-168-7849,-12 97 7805,-7 58 3356,-7 27-2424,0 0-1,0-1 0,0 1 1,1 0-1,-1 0 0,0 0 1,0 0-1,0 0 0,0 0 0,0 0 1,0 0-1,1 0 0,-1 0 1,0-1-1,0 1 0,0 0 0,0 0 1,0 0-1,0 0 0,1 0 1,-1 0-1,0 0 0,0 0 0,0 0 1,0 0-1,0 0 0,1 0 1,-1 0-1,0 0 0,0 1 1,0-1-1,0 0 0,0 0 0,1 0 1,-1 0-1,0 0 0,0 0 1,0 0-1,0 0 0,0 0 0,0 0 1,1 1-1,6 12 1503,-1-1-1061,1 1 0,0-1 0,1-1 0,0 1 0,0-1 0,21 19 0,-7-10-600,1-1-1,31 19 1,-48-33 42,1-1 0,-1 1 0,0 0-1,-1 0 1,10 11 0,-1 4-215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4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20 17132,'-5'-3'204,"0"1"-1,-1-1 1,1 1 0,-1 0 0,0 0 0,0 0 0,0 1 0,0 0 0,1 0-1,-1 1 1,-1-1 0,1 1 0,-11 2 0,9-1-97,0 1-1,1 1 1,-1-1-1,1 1 1,-1 0 0,1 1-1,0 0 1,0 0-1,-10 8 1,7-3-99,0 0 0,1 0 0,0 1 0,0 0 0,1 1 0,1 0 0,0 0 0,0 0-1,1 1 1,0 0 0,1 0 0,-5 19 0,8-21-11,0 1-1,1-1 0,0 0 1,0 1-1,1-1 0,1 16 1,0-22 6,-1-1 0,1 1 1,0-1-1,0 1 0,0-1 1,0 0-1,0 1 1,1-1-1,-1 0 0,1 0 1,0 0-1,0 0 0,0 0 1,1 0-1,-1-1 1,1 1-1,-1-1 0,1 1 1,0-1-1,0 0 0,0 0 1,4 2-1,-2-3 8,0 1-1,0-1 0,0 0 0,0 0 1,0-1-1,1 0 0,-1 0 1,0 0-1,0 0 0,0-1 1,0 0-1,0 0 0,0 0 1,0 0-1,0-1 0,0 0 1,0 0-1,5-4 0,7-4 61,0 0-1,0-2 0,20-18 1,-9 6 152,42-47 1,-61 61-128,0-2 0,0 0-1,-1 0 1,-1 0 0,0-1 0,0 0-1,6-19 1,-11 14 109,-3 18-199,1 0 0,0-1 0,0 1-1,0 0 1,0 0 0,0 0-1,0 0 1,0-1 0,-1 1 0,1 0-1,0 0 1,0 0 0,0 0-1,0 0 1,0-1 0,-1 1 0,1 0-1,0 0 1,0 0 0,0 0 0,-1 0-1,1 0 1,0 0 0,0 0-1,0 0 1,-1 0 0,1 0 0,0 0-1,0 0 1,-1 0 0,1 0 0,0 0-1,0 0 1,0 0 0,-1 0-1,1 0 1,0 0 0,0 0 0,-3 1 10,1 1 1,0-1-1,0 0 1,0 1 0,0-1-1,1 1 1,-1 0-1,0-1 1,1 1-1,-3 3 1,-1 4-48,-1 1-1,1-1 0,1 1 1,0 0-1,0 1 1,1-1-1,0 1 1,-1 12-1,3-18-31,1 0-1,-1 0 1,1 0-1,1 0 0,-1 0 1,1 0-1,0-1 1,2 11-1,-2-13 27,0 1 0,0-1-1,1 0 1,-1 0 0,0 0-1,1 0 1,-1 0 0,1 0 0,0 0-1,-1 0 1,1-1 0,0 1-1,0-1 1,0 1 0,0-1 0,1 0-1,-1 0 1,4 2 0,-4-3 13,0 1 0,1-1 0,-1 0 0,0 1 0,0-1 0,1 0 0,-1 0 0,0-1 0,1 1 0,-1 0 0,0-1 1,0 1-1,0-1 0,1 0 0,-1 0 0,3-2 0,15-12-293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4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19756,'2'-1'2865,"1"0"-2953,-2 1 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4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15531,'-7'33'1873,"0"-13"-1057,1-7-336,2-13 1136,1 0-1056,6-19-143,3-5 39,2-6-328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17348,'-7'2'1416,"9"1"-984,10 0-144,9 1 616,8-1-384,11 3-127,6-2-97,10-1-280,1-2-128,-2-1-304,-7 0-209,-9-1-359,-6-2 72,-17 0 504,-15 3-192,-11-3-56</inkml:trace>
  <inkml:trace contextRef="#ctx0" brushRef="#br0" timeOffset="1">3 237 14571,'2'20'1544,"18"-7"-799,6-6-241,12-3 576,10-2-128,3-2-192,4-3-216,-2-1-760,-2-3-224,-5 1 368,-4-4-168,-3-2-136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166 168 15803,'9'-24'1149,"11"-35"15,-19 54-993,0 0 0,0-1 0,0 1 0,-1 0 0,1-1 0,-1 1 0,-1 0 0,-1-10 0,2 14-131,0-1 0,0 1 1,0 0-1,0 0 0,-1 0 1,1 0-1,0 0 0,-1-1 0,1 1 1,-1 0-1,1 0 0,-1 0 0,1 0 1,-1 0-1,0 0 0,0 1 1,1-1-1,-1 0 0,0 0 0,0 0 1,0 1-1,0-1 0,0 0 1,0 1-1,0-1 0,0 1 0,0-1 1,0 1-1,0 0 0,-1-1 0,1 1 1,0 0-1,0 0 0,0 0 1,0 0-1,-1 0 0,0 0 0,-1 1 3,0 0-1,0 0 0,1 0 0,-1 1 1,1-1-1,-1 1 0,1 0 0,-1 0 1,1-1-1,0 1 0,0 1 1,0-1-1,0 0 0,-2 4 0,-4 8-16,0 1 1,0 0-1,1 0 0,1 1 0,1-1 0,0 2 0,-3 21 0,0 13-45,-2 52 0,8 43 29,23 197 0,-19-322 1,-25-141-243,5 30 72,-16-103-220,33 187 364,0-20-38,2 26 54,-1-1-1,0 1 1,0 0-1,0-1 1,0 1-1,1-1 1,-1 1-1,0 0 1,0-1-1,1 1 1,-1-1-1,0 1 1,1 0-1,-1-1 1,0 1-1,1 0 1,-1 0-1,1-1 1,-1 1-1,0 0 1,1 0-1,-1 0 1,1-1-1,-1 1 1,1 0-1,-1 0 1,1 0-1,-1 0 1,0 0-1,1 0 1,-1 0-1,1 0 1,-1 0-1,1 0 1,-1 0-1,1 0 1,-1 0-1,1 1 1,-1-1-1,1 0 1,-1 0-1,1 1 1,42 13-2,-16-5-6,0-1 0,34 6-1,-35-11 2,1-1 0,-1-1-1,0-2 1,0 0 0,0-2 0,37-8-1,-45 7 24,1-2-1,-1 0 0,0 0 1,-1-2-1,0 0 1,0-1-1,-1-1 0,0 0 1,23-21-1,-28 18 236,-26 26-38,7-3-180,1-1 0,0 1 1,1 0-1,0 1 0,0-1 0,1 1 0,0 1 1,1-1-1,-2 12 0,5-21-29,1-1 0,0 0 0,0 1 0,0-1 0,0 0 0,0 1 0,0-1-1,0 1 1,0-1 0,0 0 0,1 1 0,-1-1 0,1 0 0,-1 1 0,1-1 0,-1 0 0,1 0 0,0 0 0,-1 1 0,1-1-1,1 1 1,-1-2 23,-1 1 0,1-1 0,0 1-1,0-1 1,0 0 0,-1 1 0,1-1-1,0 0 1,0 0 0,0 0 0,0 1 0,0-1-1,0 0 1,-1 0 0,1 0 0,0 0-1,0-1 1,0 1 0,0 0 0,0 0-1,-1 0 1,1-1 0,0 1 0,0 0-1,0-1 1,-1 1 0,1-1 0,0 1 0,0-1-1,-1 1 1,1-1 0,0 0 0,11-10 114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15179,'-10'19'1905,"-2"4"-1241,5-5-320,3 4 1896,8-5-2344,8-4-384,12-5 504,8-5-184,18-3-192</inkml:trace>
  <inkml:trace contextRef="#ctx0" brushRef="#br0" timeOffset="1">664 102 15443,'-2'13'1441,"-16"10"-953,-3 4-192,-6 9 504,-3 0-184,-1-1-224,3 0-136,2-9-408,3-6-224,6-10-384,3-7-1569,1-11 1897,3-5-344,-5-7-112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14987,'15'9'1497,"6"1"-873,1 0-240,6 1 480,4-1-176,-4-1-560,4 1 272,-6 1-248,-2-1-120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64 15283,'0'-2'206,"0"0"-1,0-1 0,0 1 0,0-1 0,-1 1 1,1 0-1,-1 0 0,1-1 0,-1 1 1,0 0-1,0 0 0,0 0 0,0 0 1,-1 0-1,1 0 0,0 0 0,-1 0 1,0 0-1,1 1 0,-1-1 0,0 1 1,0-1-1,0 1 0,0 0 0,0-1 1,0 1-1,0 0 0,0 1 0,0-1 1,0 0-1,-1 0 0,-2 0 0,-4-1 3,1 1 1,0-1-1,-1 2 0,1-1 0,-1 1 1,1 0-1,-1 1 0,-8 1 0,7 0-185,1 1-1,0 0 1,1 1-1,-1 0 1,1 0-1,-1 1 1,1 0-1,1 0 1,-1 1-1,1 0 1,-12 12-1,16-15-28,0 0 0,1 0-1,-1 0 1,1 0 0,-1 0-1,1 1 1,0-1 0,0 1-1,1 0 1,-1 0 0,1-1-1,0 1 1,0 0 0,0 0-1,0 0 1,1 0 0,0 0-1,-1 0 1,1 0 0,1 0-1,-1 0 1,1 0 0,-1 0-1,1 0 1,1 0 0,-1 0-1,0 0 1,1 0 0,3 5-1,-2-5-5,0-1-1,0 1 0,0-1 0,1 0 1,-1 0-1,1 0 0,0 0 0,0-1 1,0 1-1,0-1 0,0 0 0,0 0 1,1-1-1,-1 1 0,1-1 0,-1 0 1,1 0-1,0-1 0,-1 1 0,6-1 1,2 0-65,0 0 0,1-1 0,-1 0 0,-1-1 0,1-1 0,20-6 0,-17 3-93,1 0 0,-2-1 1,23-14-1,-33 18 64,0 1 1,0-1-1,-1 0 0,1 0 1,-1 0-1,1 0 0,-1 0 1,0-1-1,0 0 0,-1 0 1,1 0-1,-1 0 0,0 0 1,0 0-1,0 0 0,-1-1 1,2-5-1,-3 9 35,1-1-1,-1 1 0,-1 0 1,1-1-1,0 1 1,0 0-1,0 0 1,-1-1-1,1 1 0,0 0 1,-1 0-1,1 0 1,-1-1-1,0 1 1,1 0-1,-1 0 1,0 0-1,0 0 0,0 0 1,-1-1-1,0 0-92,-1 0 0,1 1-1,-1-1 1,0 0-1,1 1 1,-1 0-1,0 0 1,-5-2 0,5 2-68,-1 0 1,0 0-1,0 0 1,0 1-1,0 0 1,0-1 0,0 1-1,0 1 1,0-1-1,0 1 1,0-1-1,0 1 1,-6 2-1,10-3 215,0 0 0,0 0 0,0 0 0,0 0-1,0 0 1,0 0 0,0 0 0,0 0-1,0 0 1,0 0 0,-1 0 0,1 0-1,0 0 1,0 1 0,0-1 0,0 0 0,0 0-1,0 0 1,0 0 0,0 0 0,0 0-1,0 0 1,0 0 0,0 0 0,0 0 0,0 0-1,0 0 1,0 0 0,-1 1 0,1-1-1,0 0 1,0 0 0,0 0 0,0 0 0,0 0-1,0 0 1,0 0 0,0 0 0,0 0-1,0 0 1,0 1 0,0-1 0,0 0 0,0 0-1,0 0 1,1 0 0,-1 0 0,0 0-1,0 0 1,0 0 0,0 0 0,0 0-1,0 0 1,0 1 0,0-1 0,0 0 0,0 0-1,0 0 1,0 0 0,0 0 0,0 0-1,0 0 1,1 0 0,-1 0 0,0 0 0,6 2-248,-5-2 222,11 3-262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29 14715,'0'-2'66,"-1"1"-1,1-1 0,-1 1 1,1 0-1,-1-1 0,1 1 1,-1 0-1,0-1 0,1 1 1,-1 0-1,0 0 1,0 0-1,0 0 0,0 0 1,0 0-1,0 0 0,0 0 1,-1 0-1,1 0 1,0 1-1,0-1 0,-1 0 1,1 1-1,-2-1 0,0 0 17,0 1 0,-1-1-1,1 1 1,-1 0-1,1 0 1,0 0 0,-1 1-1,1-1 1,0 1-1,-4 1 1,-5 2 104,0 1-1,0 0 1,0 0 0,-17 13 0,16-8-137,0 0-1,0 1 1,2 1 0,-1 0-1,1 1 1,1 0 0,0 0-1,1 1 1,1 1 0,-14 28-1,18-33-40,0 0 0,1 1 0,-1-1-1,2 1 1,0-1 0,0 1-1,1 0 1,0-1 0,1 1 0,0 0-1,0 0 1,2 0 0,-1-1 0,1 1-1,1 0 1,0-1 0,7 18 0,-7-23-60,0 0 0,-1 0 1,2-1-1,-1 1 1,1-1-1,-1 0 0,1 0 1,0 0-1,9 6 1,-10-9 17,0 1 0,-1-1 0,1 1 0,0-1 0,0 0 0,0 0 1,0 0-1,0-1 0,0 1 0,1-1 0,-1 0 0,0 1 0,0-1 0,0-1 1,0 1-1,0 0 0,1-1 0,-1 1 0,3-2 0,17-10-203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50 16748,'1'-2'124,"0"1"1,0 0 0,0 0 0,-1 0 0,1-1 0,-1 1 0,1 0 0,-1-1-1,1 1 1,-1 0 0,0-1 0,1 1 0,-1-1 0,0 1 0,0 0 0,0-1-1,0 1 1,0-1 0,-1 1 0,1 0 0,-1-3 0,0 2-29,0 1 1,0 0-1,-1 0 1,1-1 0,0 1-1,-1 0 1,1 0-1,0 0 1,-1 1-1,0-1 1,1 0-1,-1 0 1,1 1 0,-1-1-1,0 1 1,1 0-1,-1-1 1,0 1-1,-2 0 1,-9-1 191,0 1-1,0 0 1,0 1 0,-1 0-1,1 1 1,-17 5 0,8-1-252,0 1 1,-38 18-1,22-2-153,36-22 90,0 1-1,0-1 0,0 1 0,1 0 0,-1-1 1,0 1-1,1 0 0,-1 0 0,1 0 0,0 0 1,0 0-1,0 0 0,0 1 0,0-1 0,-1 3 1,2-4 10,0 0 1,1 0 0,-1 0 0,0-1-1,0 1 1,1 0 0,-1 0-1,0 0 1,1-1 0,-1 1 0,1 0-1,-1-1 1,1 1 0,-1 0 0,1-1-1,-1 1 1,1-1 0,0 1 0,-1-1-1,1 1 1,0-1 0,0 1-1,-1-1 1,1 0 0,0 1 0,0-1-1,-1 0 1,1 0 0,0 1 0,0-1-1,0 0 1,1 0 0,35 4-252,-27-4 160,50 4-302,-38-4 260,1 1 0,-1 1 1,0 2-1,31 7 0,-51-10 136,-1-1 0,1 0 0,-1 1 0,1 0 0,-1-1 0,1 1-1,-1 0 1,1 0 0,-1 0 0,0-1 0,1 2 0,-1-1 0,0 0-1,0 0 1,0 0 0,0 0 0,0 1 0,0-1 0,0 0-1,1 3 1,-2-3 14,0 0 1,0 1-1,0-1 0,0 0 0,0 0 0,0 0 0,-1 1 0,1-1 0,0 0 1,-1 0-1,1 0 0,-1 1 0,1-1 0,-1 0 0,0 0 0,1 0 0,-1 0 1,0 0-1,0 0 0,-1 1 0,-3 3 59,-1 0 0,0 0 0,-1 0 0,1-1 0,-1 0 0,-12 5 0,0-1 87,-1 0-1,0-2 1,0 0-1,-1-2 1,1 0-1,-1-1 1,0-1-1,-42-2 1,61 0-208,0 0-1,0 0 1,0-1 0,0 1 0,0 0 0,0-1 0,0 0-1,0 1 1,1-1 0,-1 0 0,0 0 0,0 0-1,0 0 1,1 0 0,-1-1 0,1 1 0,-1 0 0,1-1-1,-1 1 1,1-1 0,-2-2 0,3 2 8,-1 1 0,1-1 0,0 0 0,0 1 0,0-1 0,0 1 0,0-1 0,0 0-1,0 1 1,0-1 0,1 1 0,-1-1 0,1 0 0,-1 1 0,1-1 0,0 1 0,-1-1 0,1 1 0,0 0 0,0-1 0,0 1 0,0 0 0,0 0 0,0 0 0,1-1 0,-1 1 0,0 0 0,3-1-1,22-17-606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13835,'0'-3'2288,"0"0"-1207,7-1-449,6-2 2192,13 1-1639,4-4-121,9 2-312,1-2-192,8 2-264,4 0-48,0 3-72,-1-1-152,-5 4-328,-2 1-256,-5 0-704,-4 0 1048,-13 3-216,-6 0-160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68 16379,'7'-12'828,"-2"4"-220,0 0-1,0 0 0,-1-1 1,5-14-1,-21 93 1270,1-11-1659,5-17-381,2 1 0,1 0 0,3-1-1,1 1 1,3 0 0,10 52 0,-13-92-14,0 0 1,-1 0 0,1 0 0,-1 0 0,0 0 0,0 0 0,0 0 0,-1 4 0,-6-13-344</inkml:trace>
  <inkml:trace contextRef="#ctx0" brushRef="#br0" timeOffset="1">15 274 13763,'-10'-17'1856,"6"3"-1136,12 8-335,10 3 1479,15 3-1152,11 5-392,18-4-104,4-1-128,18-13-128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28 15971,'1'-1'151,"13"-19"814,-6 13-418,-8 7-533,0 0 0,0 0 0,0 0 0,0 0 1,1 0-1,-1 0 0,0 1 0,0-1 0,0 0 0,0 0 0,0 0 0,0 0 0,1 0 0,-1 0 0,0 0 1,0 0-1,0 0 0,0 0 0,0 0 0,0 0 0,0 0 0,1 1 0,-1-1 0,0 0 0,0 0 0,0 0 1,0 0-1,0 0 0,0 0 0,0 0 0,0 1 0,0-1 0,0 0 0,0 0 0,0 0 0,0 0 0,0 0 1,0 1-1,0-1 0,0 0 0,0 0 0,0 0 0,0 0 0,0 0 0,0 1 0,0-1 0,0 0 0,0 0 1,0 0-1,-3 54 1155,-12 72 0,7-77-1036,2 2 0,1 50-1,5-93-118,0 0 0,1 0 0,0 0 0,1-1-1,-1 1 1,6 13 0,-6-19-17,0 0 0,0 0 0,0 1 0,1-1 0,-1 0 0,1 0 0,-1-1 0,1 1 0,0 0 0,0 0 0,0-1 0,0 1 0,0-1 0,0 0 0,0 0 0,0 1 0,1-1 0,-1-1 0,0 1 0,1 0 0,-1 0 0,1-1 0,-1 0 0,5 1 0,17-1-79,0-1 1,30-4 0,-37 2 35,1 1 0,-1 1 0,1 0 0,0 2-1,32 4 1,-47-5 50,0 1 0,-1 0 0,1 0-1,0 0 1,-1 0 0,1 0-1,-1 0 1,1 1 0,-1 0-1,1-1 1,-1 1 0,0 0 0,0 0-1,0 0 1,0 0 0,0 0-1,0 0 1,-1 1 0,2 2 0,-2-3 6,-1 0 1,1 0-1,-1 0 1,1 0-1,-1 0 0,0 0 1,0 0-1,0 0 1,0 0-1,0 0 1,0 0-1,-1 0 1,1 0-1,-1 0 1,1 0-1,-1 0 1,0 0-1,0 0 1,0 0-1,0-1 1,0 1-1,0 0 1,0-1-1,-1 1 1,1 0-1,-4 2 1,-3 3 101,-1 0 1,0 0-1,-1-1 1,0 0-1,0-1 0,0 0 1,0 0-1,-1-1 1,0 0-1,0-1 1,0 0-1,-21 1 0,10-1 104,-1-2 0,0-1-1,1 0 1,-1-2-1,-33-7 1,31 4-668,0-2 1,1-1-1,-31-15 0,54 23 401,1 0-1,-1 0 1,1 0-1,-1 0 1,0 0-1,1-1 1,-1 1-1,1 0 1,0 0-1,-1 0 1,1-1 0,-1 1-1,1 0 1,-1-1-1,1 1 1,0-1-1,-1 1 1,1 0-1,0-1 1,-1 1-1,1-1 1,0 1 0,-1-1-1,1 1 1,0-2-1,15 2-658,10 4-64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20468,'-10'26'1649,"-1"-15"-1225,1-3-200,7-6 336,5 1-760,6-3 320,2 0-96,0 5-200</inkml:trace>
  <inkml:trace contextRef="#ctx0" brushRef="#br0" timeOffset="1">17 254 15731,'-7'8'2177,"1"0"-1321,3-7 1368,4-7-1815,4-2-601,3 0 472,1 0-184,2-1-416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9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17556,'0'12'1496,"17"-5"-1072,9 2-192,17-1 376,10 2-208,14-5-328,5-4-248,5 0-664,-2-1-104,-9 2 624,-12-1-224,-25-1-160</inkml:trace>
  <inkml:trace contextRef="#ctx0" brushRef="#br0" timeOffset="1">68 198 17100,'27'0'1520,"18"-1"-1040,6-2-208,5-4 248,2 0-304,-8-1 80,-3 3-32,-14 5-264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15547,'0'0'106,"0"-1"0,0 0 0,0 0 0,0 0 0,0 0 0,0 0 0,0 1 0,0-1 0,-1 0 0,1 0 0,0 0 0,0 0 0,-1 1 0,1-1 0,-1 0 0,0-1 0,1 2-76,0 0 0,-1 0-1,1 0 1,0 0-1,0 0 1,-1 0 0,1 0-1,0 0 1,-1 0 0,1 0-1,0 1 1,-1-1-1,1 0 1,0 0 0,0 0-1,-1 0 1,1 0 0,0 0-1,0 1 1,-1-1 0,1 0-1,0 0 1,0 1-1,0-1 1,-1 0 0,1 0-1,0 1 1,0-1 0,-1 0-1,-1 5 122,-1-1 0,0 0 0,1 1 0,0-1 0,-2 6 0,-8 34-32,3 0-1,1 0 1,2 0 0,2 1 0,3 84-1,1-116-112,1-1 0,1 1-1,0-1 1,0 0-1,9 24 1,-10-34 5,0 1 0,0-1 0,0 0 1,0 0-1,0 0 0,0 0 0,1 0 0,-1 0 0,1 0 0,0 0 0,0-1 0,-1 1 1,1 0-1,0-1 0,0 0 0,1 1 0,-1-1 0,0 0 0,0 0 0,0 0 0,1 0 1,-1-1-1,0 1 0,1-1 0,-1 1 0,1-1 0,-1 0 0,1 0 0,-1 0 0,1 0 1,-1 0-1,0-1 0,1 1 0,-1-1 0,1 1 0,-1-1 0,3-1 0,5-3 51,0 0-1,0 0 1,0-1-1,-1 0 1,0-1-1,0 0 1,-1 0-1,1-1 1,-2 0-1,12-15 1,-1-1 129,-2 0 0,25-48 0,-30 49-59,-1 0-1,9-29 1,-17 44-91,1-1-1,-2 1 1,1 0-1,-1 0 1,0-1 0,-1 1-1,0-1 1,-1 1-1,1 0 1,-3-11-1,2 17-28,1 0-1,-1 1 1,1-1-1,-1 0 1,0 0-1,0 0 0,0 0 1,0 1-1,0-1 1,0 0-1,0 1 0,-1-1 1,1 1-1,-1-1 1,1 1-1,-1 0 0,1 0 1,-1-1-1,-1 0 1,1 2-17,0-1 1,1 1-1,-1 0 1,1-1 0,-1 1-1,0 0 1,1 0-1,-1 0 1,0 0-1,1 0 1,-1 0 0,0 1-1,1-1 1,-1 0-1,0 1 1,1 0 0,-1-1-1,-1 2 1,1-1-112,0 0 0,0 0 0,0 1 0,0-1 0,0 1 0,0-1 0,1 1 0,-1 0 0,0 0 0,1 0 0,0-1 0,-1 1 0,1 1 0,0-1 0,0 0 0,0 0 0,0 0 0,0 1 0,1-1 0,-1 0 0,1 1 0,-1-1 0,1 0 0,0 1 0,0-1 0,0 0 0,0 1 0,1-1 0,0 4 0,-1-5 64,1 0 0,-1 0 0,1 1 0,0-1 0,0 0 0,0 0 0,0 0 0,-1 0 0,1 0 0,1 0 0,-1 0 0,0 0 0,0 0 0,0 0 0,0-1 0,1 1 0,-1 0 0,0-1 0,0 1 0,1-1 0,-1 0 0,1 1 0,-1-1 0,0 0 0,1 0 0,-1 0 0,1 0 0,1 0 0,29 2-928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12315,'-3'6'5018,"-12"10"-3677,0 2-1131,-4 8 309,-22 42-1,34-56-430,1 1-1,1 0 0,0 0 1,1 1-1,-5 25 1,8-37-77,1-1 1,0 1 0,0 0-1,-1-1 1,1 1 0,0 0 0,0 0-1,0 0 1,1-1 0,-1 1-1,0 0 1,1-1 0,-1 1-1,1 0 1,0-1 0,-1 1-1,1 0 1,0-1 0,0 1 0,0-1-1,0 1 1,0-1 0,2 2-1,-1-2-2,0 0 0,0 0 0,1-1 0,-1 1 0,0 0 0,0-1 0,0 0-1,1 1 1,-1-1 0,0 0 0,1 0 0,-1-1 0,0 1 0,0 0 0,0-1-1,1 1 1,-1-1 0,3-1 0,25-9 19,-1-1-1,39-24 1,-48 24-18,1 1 0,0 1-1,1 0 1,0 2 0,45-11-1,-66 18 4,1 1 0,0 0 0,-1 0 0,1 0 0,0 0 0,-1 0-1,1 0 1,0 0 0,-1 0 0,1 1 0,-1-1 0,1 1 0,0-1-1,-1 1 1,1-1 0,-1 1 0,1 0 0,-1 0 0,0 0-1,1 0 1,-1 0 0,0 0 0,0 0 0,0 0 0,1 1 0,-1-1-1,0 0 1,-1 1 0,1-1 0,0 1 0,0-1 0,-1 1-1,1-1 1,0 1 0,-1-1 0,0 1 0,1-1 0,-1 1 0,0 0-1,0-1 1,0 1 0,0 0 0,0-1 0,0 1 0,-1 0-1,1-1 1,0 1 0,-1-1 0,1 1 0,-1 0 0,0-1 0,1 1-1,-1-1 1,0 0 0,0 1 0,0-1 0,0 0 0,0 1-1,-2 0 1,3-2 1,0 0-1,0 0 1,-1 1-1,1-1 0,0 0 1,0 0-1,-1 0 1,1 0-1,0 0 0,0 0 1,0 0-1,-1 0 1,1 0-1,0 0 0,0 0 1,-1 0-1,1 0 1,0 0-1,0 0 0,-1 0 1,1 0-1,0 0 1,0 0-1,-1 0 0,1 0 1,0 0-1,0-1 1,-1 1-1,1 0 0,0 0 1,0 0-1,0 0 1,-1-1-1,1 1 0,0 0 1,0 0-1,0 0 1,0-1-1,0 1 0,-1 0 1,1 0-1,0 0 1,0-1-1,0 1 0,0 0 1,0 0-1,0-1 1,0 1-1,0 0 0,0 0 1,0-1-1,0 1 1,-5-18 321,-21-181 716,26 199-1054,0 0 0,0-1 0,0 1 0,0 0 0,0 0 0,0-1 0,0 1 0,0 0 0,0 0 0,0-1 0,0 1 0,0 0 0,0 0 0,0-1 0,0 1 0,0 0 0,0 0 1,0-1-1,0 1 0,1 0 0,-1 0 0,0-1 0,0 1 0,0 0 0,0 0 0,0-1 0,1 1 0,-1 0 0,0 0 0,0 0 0,0 0 0,1-1 0,-1 1 0,0 0 0,0 0 0,1 0 0,-1 0 0,0 0 0,0 0 0,1 0 0,-1 0 1,0 0-1,0 0 0,1 0 0,-1 0 0,0 0 0,1 0 0,-1 0 0,0 0 0,0 0 0,1 0 0,-1 0 0,0 0 0,0 0 0,1 0 0,-1 0 0,0 0 0,0 1 0,0-1 0,1 0 0,-1 0 0,19 13-181,-12-8 77,5 2-59,0-1 0,0-1 0,1 1 0,-1-2 0,1 0 0,1 0 0,-1-2 0,0 1 0,1-2 0,-1 1 0,26-3 0,-26 1 67,0-1 1,-1-1 0,1-1-1,-1 1 1,0-2 0,0 0 0,0 0-1,0-1 1,0 0 0,-1-1 0,0-1-1,18-13 1,-39 46 313,2-9-128,1-1 1,1 2-1,0-1 1,1 0-1,1 1 1,1 0-1,0 0 1,1 0-1,1 23 1,1-39-105,1 1 0,-1-1 0,0 1 0,1-1 0,0 1 0,0-1 0,0 0 0,0 0 0,0 1 0,0-1 0,0 0 0,1 0 0,1 2 0,-2-3 30,-1-1 0,1 1 0,0-1 0,0 1 0,-1-1 0,1 0 0,0 1 0,0-1 0,0 0 0,0 0 0,-1 1 0,1-1 0,0 0 0,0 0 0,0 0 0,0 0 0,0 0 0,0 0 0,0 0 0,0 0 0,-1-1 0,1 1 0,0 0 0,0 0 0,0-1 0,0 1 0,-1 0 0,1-1 0,0 1 0,0-1 0,-1 1 0,1-1 0,0 0 0,-1 1 0,1-1 0,0 0 0,-1 1 0,1-2 0,5-5 19,-1 1 0,0-1 0,0-1 0,-1 1 0,6-13 0,8-19-17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16756,'-5'-7'1648,"2"8"-1232,2 5-192,0 0 928,1 4-1152,4-1-424,0-1 384,3 5-168,5-1-64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14451,'-4'6'390,"-1"-1"1,0 0-1,0 0 1,-1-1-1,0 1 0,1-1 1,-11 5-1,-16 13 517,14-7-471,-29 33-1,43-43-424,0 0 0,1 0 0,-1 0 1,1 0-1,0 0 0,0 1 0,1-1 0,-1 1 1,1 0-1,1 0 0,-1 0 0,0 8 0,1-13-14,1 0 0,0-1-1,0 1 1,0 0 0,0-1-1,0 1 1,0 0-1,1-1 1,-1 1 0,0 0-1,0 0 1,0-1-1,1 1 1,-1-1 0,0 1-1,1 0 1,-1-1 0,1 1-1,-1-1 1,0 1-1,1-1 1,-1 1 0,1-1-1,-1 1 1,1-1-1,0 1 1,-1-1 0,1 0-1,-1 1 1,1-1 0,0 0-1,-1 0 1,1 1-1,0-1 1,-1 0 0,1 0-1,0 0 1,0 0-1,-1 0 1,1 0 0,0 0-1,-1 0 1,1 0 0,0 0-1,-1 0 1,1 0-1,0-1 1,-1 1 0,1 0-1,0-1 1,0 1-1,5-2-56,-1 0-1,1-1 1,-1 1-1,10-7 1,4-4-103,0-2 1,-1 0 0,-1 0-1,0-2 1,-1 0-1,-1-1 1,-1-1-1,21-35 1,-51 82 627,9-16-329,1 1-1,-1-1 0,-4 15 1,10-24-109,-3 10 56,1 1 1,-3 17 0,5-28-82,1 0 1,0 1-1,0-1 1,0 0-1,0 0 1,2 6-1,-2-8-7,0 0 1,1 0-1,-1 0 1,1 0-1,-1 0 1,0-1-1,1 1 1,0 0-1,-1 0 0,1 0 1,-1-1-1,1 1 1,0 0-1,0 0 1,-1-1-1,1 1 0,0-1 1,0 1-1,0-1 1,0 1-1,1 0 1,0-1-40,0 0 1,1 1 0,-1-1-1,0 0 1,1 0 0,-1-1-1,0 1 1,0 0 0,1-1-1,-1 1 1,0-1 0,0 0-1,1 0 1,-1 0 0,0 0-1,0 0 1,0 0 0,2-2-1,35-30-1329,-37 32 1303,21-23-463,32-41 0,-14 7-122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16051,'-21'30'940,"1"1"0,2 1-1,1 1 1,-15 41 0,31-71-893,0 1 0,0 0 0,0-1 1,0 1-1,1-1 0,-1 1 0,1 0 1,0-1-1,1 8 0,-1-10-58,1 1-1,-1-1 1,1 0-1,-1 0 0,1 0 1,0 0-1,-1 0 1,1 0-1,0 0 1,0 0-1,0 0 1,0 0-1,0 0 0,0 0 1,0 0-1,0-1 1,0 1-1,0 0 1,0-1-1,0 1 1,0-1-1,1 1 0,-1-1 1,0 0-1,0 1 1,1-1-1,-1 0 1,0 0-1,1 0 1,-1 0-1,1 0 0,13-1-250,-1 0-1,1-1 0,-1 0 0,20-7 0,-19 5 10,0 0-1,0 2 0,27-3 1,-41 5 261,1 0-1,-1 0 1,0 0-1,0 0 1,1 0-1,-1 0 1,0 0 0,0 0-1,1 0 1,-1 0-1,0 1 1,0-1 0,1 1-1,-1-1 1,0 1-1,0-1 1,0 1-1,0 0 1,0-1 0,0 1-1,0 0 1,0 0-1,0 0 1,0 0-1,0 0 1,-1 0 0,1 0-1,0 0 1,-1 0-1,1 0 1,0 0 0,-1 0-1,0 1 1,1-1-1,-1 0 1,0 0-1,1 1 1,-1-1 0,0 0-1,0 0 1,0 1-1,0-1 1,0 0 0,0 1-1,-1-1 1,1 0-1,-1 3 1,-2 4 156,0 0 0,0 1-1,0-1 1,-1-1 0,-8 13 0,0-2 310,-1 0 0,-28 30 1,35-42-416,0-1 1,0 1 0,0-1-1,-1 0 1,0-1 0,0 0-1,0 0 1,0 0 0,0-1-1,-16 5 1,20-8-92,1 1 1,-1-1-1,1 0 0,-1 0 1,1 0-1,-1 0 0,1-1 1,0 1-1,-1-1 0,1 1 1,-1-1-1,1 0 0,0 0 1,0 0-1,-1 0 0,1 0 1,0-1-1,0 1 0,0-1 1,0 1-1,1-1 0,-1 0 1,0 0-1,1 0 0,-1 1 1,1-2-1,0 1 0,-1 0 1,1 0-1,0 0 0,0 0 1,0-1-1,1 1 0,-1-1 1,1 1-1,-1 0 0,1-1 1,0-2-1,-1-23-295</inkml:trace>
  <inkml:trace contextRef="#ctx0" brushRef="#br0" timeOffset="1">477 31 16956,'4'7'1744,"-5"12"-1232,-15 8-216,-3 3 856,-5 9-559,-2 4-153,0 3-168,0 1-128,8-7-384,2-4-224,9-12-481,4-4-1319,7-18 1832,5-5-344,12-13-265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13915,'7'5'338,"0"0"1,0 0-1,1 0 0,-1-1 1,1 0-1,0-1 0,0 0 1,1 0-1,-1 0 0,10 1 1,-9-3-247,0 0 1,0 0-1,0-1 1,0 0 0,1 0-1,-1-1 1,0 0-1,0-1 1,0 0-1,0 0 1,-1-1-1,1-1 1,0 1-1,-1-1 1,9-6-1,-16 10-68,1-1-1,-1 0 1,0 0-1,0 0 1,1 0-1,-1 0 1,0 0-1,0 0 1,0 0-1,0 0 1,0 0-1,-1 0 1,1-1-1,0 1 1,0-2-1,-1 2-10,0 1 1,0-1-1,0 1 0,0-1 0,0 1 0,0-1 0,0 1 1,0-1-1,-1 1 0,1 0 0,0-1 0,0 1 0,-1-1 1,1 1-1,0 0 0,0-1 0,-1 1 0,1 0 0,-1-1 0,1 1 1,0 0-1,-1-1 0,1 1 0,-1 0 0,1 0 0,0 0 1,-1-1-1,1 1 0,-1 0 0,-4-1 39,1 0-1,0 0 1,-1 0-1,1 0 1,-1 1 0,1 0-1,-1 0 1,-6 1-1,0 1 1,0 1 0,-1 0 0,1 1-1,0 0 1,1 1 0,-1 0 0,1 0-1,0 1 1,-18 15 0,23-18-49,0 1 1,1 0-1,0 0 1,0 0-1,0 1 1,1-1-1,-1 1 1,1 0-1,0 0 1,0 0-1,1 1 1,0-1-1,0 0 1,0 1 0,0 0-1,1-1 1,0 1-1,0 0 1,1 0-1,-1 0 1,2 8-1,-1-11-31,0 0 0,1-1-1,-1 1 1,1 0 0,0-1 0,0 1 0,0-1-1,0 1 1,0-1 0,1 0 0,-1 1-1,0-1 1,1 0 0,0 0 0,0 0 0,0 0-1,0 0 1,0 0 0,0-1 0,0 1-1,0-1 1,5 3 0,-2-2 1,0-1 1,0 0-1,-1 0 0,1 0 1,1 0-1,-1-1 0,0 0 0,0 0 1,0 0-1,0-1 0,8-1 1,33-11-180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12059,'0'0'80,"-1"0"0,0 0 0,1 0 1,-1 0-1,1 0 0,-1 0 1,1 0-1,-1 0 0,1 0 1,-1 0-1,1 0 0,-1 0 1,0 1-1,1-1 0,-1 0 0,1 0 1,0 1-1,-1-1 0,1 0 1,-1 1-1,1-1 0,-1 0 1,1 1-1,0-1 0,-1 1 1,1-1-1,0 0 0,-1 1 0,1-1 1,0 1-1,-5 22 1349,10 26-764,0-28-621,0 0 1,1 0-1,1-1 0,1 1 0,1-2 0,20 34 1,-24-44 6,1-1-1,-1 0 1,1-1 0,1 0 0,0 0 0,0 0 0,0-1 0,0 0 0,1 0 0,0-1 0,1 0-1,-1 0 1,1-1 0,0 0 0,0 0 0,0-1 0,17 3 0,-10-5 58,0 0 1,-1-1-1,1-1 1,0 0 0,-1-1-1,1-1 1,22-7-1,105-45 606,-127 49-647,176-82 564,74-29-168,-235 105-413,58-14 0,-80 24-48,1 0 1,-1 0-1,1 1 0,-1 1 1,0 0-1,1 0 1,-1 1-1,1 0 1,-1 0-1,0 1 0,10 3 1,-16-3 0,-1-1 0,1 0 0,-1 1 0,1 0 0,-1-1 0,0 1 1,0 0-1,0 0 0,0 0 0,0 1 0,0-1 0,-1 0 0,1 1 0,-1-1 0,0 1 0,1-1 1,-1 1-1,0 0 0,0 3 0,2 7-102,0 1 0,1 25 0,-1-8-1289,-3-12-2439,0-22 3008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18156,'-6'-1'205,"1"1"0,0 0 1,-1 0-1,1 0 0,-1 1 0,1 0 1,0 0-1,0 1 0,-1-1 0,1 1 1,0 0-1,0 0 0,1 1 0,-1-1 1,-6 6-1,2-2-150,1 0 1,0 0 0,1 1-1,-1 0 1,2 1-1,-1 0 1,-7 10 0,10-11-56,0 0-1,1 1 1,0-1 0,0 1 0,0-1 0,1 1 0,0 0 0,0 0 0,1 0-1,0 9 1,1-14-13,0 0 0,0 0 1,0 0-1,0 0 0,1 0 0,-1 0 0,1-1 0,0 1 0,0 0 0,0-1 0,0 1 0,0 0 0,1-1 0,-1 1 1,1-1-1,0 0 0,0 1 0,0-1 0,0 0 0,0 0 0,0 0 0,0 0 0,1-1 0,-1 1 0,0-1 0,1 1 1,0-1-1,-1 0 0,1 0 0,0 0 0,3 1 0,3-1-143,0 0 0,-1-1 0,1 1 0,0-2 0,0 1 0,0-1 0,0-1 0,-1 1 0,1-2 0,-1 1 0,1-1 0,-1 0 0,0-1 1,0 0-1,0 0 0,11-9 0,10-7-347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20 14667,'0'-1'118,"0"0"-1,0 0 1,-1 0 0,1 0-1,0 0 1,-1 1 0,1-1-1,-1 0 1,1 0 0,-1 1-1,0-1 1,1 0 0,-1 1-1,0-1 1,1 0 0,-1 1-1,0-1 1,0 1 0,1-1-1,-1 1 1,0 0 0,0-1-1,0 1 1,0 0 0,0-1-1,1 1 1,-1 0 0,0 0-1,0 0 1,-1 0 0,-33-2 1373,31 2-1207,-5 0-119,0 1 0,0 0 0,-1 0 0,1 1 1,-13 4-1,18-4-165,-1 0 0,0 0 0,1 0 0,-1 0 0,1 1 0,-1 0 0,1 0 0,0 0 0,0 0 0,1 1 0,-5 5 0,7-9-6,0 1 0,1 0 0,-1-1 0,1 1 0,-1 0 0,1 0 0,-1 0 0,1-1 0,-1 1 0,1 0 0,0 0 0,0 0 0,-1 0 0,1 0 0,0 0 0,0 0 0,0-1 0,0 1 0,0 0 0,0 0 0,0 1 0,1-1-3,-1 0 1,1-1 0,-1 1-1,1-1 1,-1 1 0,1-1 0,-1 1-1,1-1 1,-1 1 0,1-1-1,0 1 1,-1-1 0,1 0 0,0 1-1,-1-1 1,1 0 0,0 0-1,0 1 1,-1-1 0,2 0-1,2 0-45,0 1 0,1-1 0,-1 0-1,0 0 1,0-1 0,1 1 0,7-3-1,25-13-337,-35 15 373,0 0 1,0 0-1,0 0 1,-1-1-1,1 1 1,0 0-1,-1-1 1,1 1-1,-1-1 1,1 0-1,-1 1 1,0-1-1,0 0 1,0 0-1,0 0 1,1-3 0,-2 4 31,0 0 0,0 1 1,0-1-1,-1 0 1,1 0-1,0 1 1,0-1-1,-1 0 1,1 1-1,-1-1 0,1 0 1,-1 1-1,1-1 1,-1 1-1,1-1 1,-1 1-1,1-1 1,-1 1-1,0-1 0,1 1 1,-1 0-1,1-1 1,-1 1-1,0 0 1,0-1-1,1 1 1,-1 0-1,0 0 0,0 0 1,1 0-1,-1 0 1,0 0-1,0 0 1,1 0-1,-2 0 1,-30 0 891,17 2-307,0 1 0,0 0-1,-28 11 1,37-11-596,-1 0 0,1 0 0,0 1-1,0 0 1,0 0 0,1 1 0,-1-1 0,1 1 0,0 1-1,-7 8 1,9-10-9,0 1-1,0-1 1,1 1-1,-1 0 1,1 0-1,0 0 1,0 0-1,1 1 1,0-1-1,-2 11 0,3-14 4,0-1-1,0 1 1,0 0-1,0 0 0,1 0 1,-1 0-1,0 0 1,1 0-1,0-1 0,-1 1 1,1 0-1,0 0 1,0-1-1,0 1 0,0-1 1,0 1-1,0 0 1,0-1-1,1 0 0,-1 1 1,0-1-1,1 0 1,-1 0-1,1 0 0,0 0 1,-1 0-1,1 0 1,0 0-1,-1 0 0,1-1 1,0 1-1,0-1 1,0 1-1,2-1 0,4 1-2,0-1 0,0 1 0,0-2-1,0 1 1,0-1 0,-1 0-1,1-1 1,0 0 0,0 0 0,-1-1-1,10-4 1,2-2 16,0-1-1,35-24 1,-10-1 24,-42 33-29,1-1 0,-1 0 0,1 0 0,-1 0 0,0 0 0,0 0 0,0 0 0,0 0 0,0-1 0,-1 1 0,0-1 0,2-5 0,-3 8-11,0 0-1,0 0 1,1 1-1,-1-1 1,0 0 0,0 0-1,-1 0 1,1 1-1,0-1 1,0 0-1,0 0 1,0 1-1,-1-1 1,1 0-1,0 0 1,-1 1 0,1-1-1,0 0 1,-1 1-1,1-1 1,-1 0-1,1 1 1,-1-1-1,1 1 1,-1-1 0,0 1-1,1-1 1,-1 1-1,-1-1 1,-24-5-1451,8 4-547,15 0 1321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15371,'11'-10'1459,"-11"10"-1418,0 0 1,0 0 0,0-1-1,0 1 1,0 0 0,0 0-1,-1 0 1,1-1 0,0 1 0,0 0-1,0 0 1,0 0 0,0-1-1,0 1 1,0 0 0,0 0-1,0 0 1,-1 0 0,1-1 0,0 1-1,0 0 1,0 0 0,0 0-1,0 0 1,-1 0 0,1 0-1,0 0 1,0-1 0,0 1 0,0 0-1,-1 0 1,1 0 0,0 0-1,0 0 1,-1 0 0,-1 0 141,0-1-1,0 1 1,0 0 0,0 0 0,0 0 0,0 0-1,0 1 1,0-1 0,0 0 0,0 1 0,-3 1-1,-1 0-23,1 1 0,0-1-1,0 1 1,0 0 0,0 1-1,0 0 1,-5 5-1,9-8-162,0-1-1,1 1 0,-1 0 0,0 0 0,0 0 0,1 0 1,-1-1-1,1 1 0,-1 0 0,1 0 0,-1 0 0,1 0 0,-1 0 1,1 0-1,0 1 0,0-1 0,0 0 0,-1 0 0,1 0 0,0 0 1,0 0-1,1 0 0,-1 0 0,0 0 0,0 0 0,0 0 1,1 0-1,-1 0 0,0 1 0,1-1 0,-1-1 0,1 1 0,-1 0 1,1 0-1,0 0 0,-1 0 0,1 0 0,0 0 0,0-1 1,0 1-1,-1 0 0,1-1 0,0 1 0,2 0 0,7 6-112,1-1 0,1 0-1,-1-1 1,1-1 0,14 5-1,64 11-429,-58-14 381,4 1 4,-17-4 221,0 0 0,22 8-1,-41-11-49,0 1-1,1-1 1,-1 0 0,0 0-1,0 0 1,1 0-1,-1 0 1,0 0-1,0 0 1,1 0 0,-1 0-1,0 1 1,0-1-1,0 0 1,1 0-1,-1 0 1,0 0 0,0 1-1,0-1 1,0 0-1,1 0 1,-1 0-1,0 1 1,0-1-1,0 0 1,0 0 0,0 1-1,0-1 1,0 0-1,0 0 1,0 1-1,1-1 1,-1 0 0,0 1-1,0-1 1,0 0-1,-1 0 1,1 1-1,0-1 1,0 0 0,0 0-1,0 1 1,0-1-1,0 0 1,0 0-1,0 1 1,0-1-1,-1 0 1,1 0 0,0 0-1,0 1 1,0-1-1,0 0 1,-1 0-1,1 0 1,0 0 0,0 1-1,0-1 1,-1 0-1,1 0 1,0 0-1,0 0 1,-1 0 0,1 0-1,0 0 1,-1 0-1,-19 10 369,-29 8-83,-1-2-1,0-3 0,-64 9 1,106-21-448,1 0 1,0-1 0,-1 0-1,1 0 1,-9-2 0,15 2 126,0 0 0,0 0 0,0 0 0,0-1 0,0 1 0,0 0 0,0-1 0,0 1 0,1-1 0,-1 1 0,0-1 0,0 1 0,0-1 0,1 1 0,-1-1 0,0 0 0,0 0 0,1 1 0,-1-1 0,1 0 0,-1 0 0,1 0 0,-1 0 0,1 0 0,-1 0 0,1 0 0,0 1 0,-1-1 0,1 0 0,0 0 0,0 0 0,0 0 0,0 0 0,0 0 0,0 0 0,0 0 0,0 0 0,0 0 0,1 0 0,-1 0 0,0 0 0,0 0 0,1 0 0,-1 0 0,1 0 0,0-1 0,15-24-475,10-3-156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 15491,'0'0'89,"1"-1"-1,-1 0 1,1 1 0,0-1-1,-1 1 1,1-1-1,0 1 1,0-1 0,-1 1-1,1 0 1,0-1-1,0 1 1,0 0 0,-1-1-1,1 1 1,0 0-1,0 0 1,0 0-1,1 0 1,-1 1-31,-1 0-1,1 0 1,-1 0-1,0 0 1,0 0 0,0 1-1,1-1 1,-1 0-1,0 0 1,-1 0-1,1 0 1,0 0 0,0 0-1,0 0 1,-1 1-1,1-1 1,0 0-1,-1 0 1,0 1 0,-48 132 3008,33-95-2848,1 0 0,2 1 0,-9 49 0,22-85-290,-1 0 0,1 1 0,0-1 0,0 0 0,1 9 1,-1-13 49,0 1 0,0-1 0,0 1 0,0-1 0,1 1 0,-1-1 0,0 1 0,0 0 0,0-1 0,1 1 0,-1-1 1,0 0-1,0 1 0,1-1 0,-1 1 0,1-1 0,-1 1 0,0-1 0,1 0 0,-1 1 0,1-1 0,-1 0 0,1 1 0,-1-1 1,0 0-1,1 0 0,0 1 0,-1-1 0,1 0 0,-1 0 0,1 0 0,-1 0 0,1 0 0,-1 0 0,1 0 0,-1 0 0,1 0 1,0 0-1,-1 0 0,1 0 0,-1 0 0,1 0 0,-1 0 0,1-1 0,-1 1 0,1 0 0,-1 0 0,1-1 0,-1 1 0,1 0 1,-1-1-1,0 1 0,1-1 0,5-4-202,-1 0 0,0-1-1,0 0 1,-1 0 0,0 0 0,0 0 0,0-1 0,-1 0 0,4-9-1,3-6-250,1-3 63,-9 19 359,0 0 0,1 1 0,-1-1 0,1 1 0,0-1 0,1 1 0,-1 0 1,1 1-1,4-5 0,-8 8 67,1 1 1,-1 0-1,1 0 1,-1 0-1,0 0 1,1 0-1,-1 0 1,1 0 0,-1 0-1,1 0 1,-1 0-1,1 0 1,-1 0-1,0 0 1,1 0-1,-1 0 1,1 1-1,-1-1 1,0 0 0,1 0-1,-1 0 1,1 1-1,-1-1 1,0 0-1,1 1 1,-1-1-1,0 0 1,1 1-1,-1-1 1,0 0 0,0 1-1,1 0 1,9 15 312,-9-14-257,3 5 15,0-1-1,1 0 0,-1-1 1,1 1-1,0-1 0,1 0 1,-1 0-1,1 0 0,0-1 1,0 0-1,1 0 0,-1-1 1,1 1-1,-1-1 1,15 4-1,-10-5-58,1 0 1,-1 0-1,1-1 1,0-1 0,-1 0-1,1 0 1,0-1-1,-1-1 1,17-4-1,-12 2 15,0 0-1,19-10 1,-30 12-19,0 0-1,-1-1 1,1 1 0,-1-1 0,1 0 0,-1-1-1,0 1 1,0-1 0,0 0 0,6-8 0,-10 12-16,1-1 0,-1 1 1,1-1-1,-1 0 0,1 1 0,-1-1 1,1 0-1,-1 0 0,0 1 1,1-1-1,-1 0 0,0 0 1,0 1-1,0-1 0,0 0 1,0 0-1,1 0 0,-1 1 1,0-1-1,-1 0 0,1 0 0,0 0 1,0 1-1,0-1 0,0 0 1,-1 0-1,1 0 0,0 1 1,-1-1-1,1 0 0,-1 1 1,1-1-1,0 0 0,-1 1 1,0-1-1,1 1 0,-1-1 0,1 0 1,-1 1-1,0-1 0,1 1 1,-1 0-1,0-1 0,-1 0 1,-1 0 12,0 0 1,0 0 0,-1 1-1,1-1 1,0 1-1,-1-1 1,1 1 0,0 0-1,-1 1 1,-3-1 0,-5 3 58,-1 0 0,1 1 0,0 0 0,0 1 0,1 0 0,-1 1 0,1 0 0,-14 11 0,20-14-38,0 1-1,0-1 1,0 1-1,1 1 1,0-1-1,0 0 1,0 1 0,0 0-1,1 0 1,0 0-1,0 1 1,0-1-1,0 1 1,1-1 0,0 1-1,1 0 1,-1 0-1,1 0 1,-1 8-1,2-12-44,0-1 0,0 1 0,0 0 0,1 0 0,-1 0 0,0 0 0,1-1 0,-1 1 0,1 0 0,0 0 0,0-1 0,-1 1 0,1-1 0,0 1 0,0 0 0,1-1 0,-1 0 0,0 1 0,0-1 0,3 2 0,-1-1-58,0-1 0,0 1 0,0-1 0,0 1 0,0-1 0,1 0-1,-1 0 1,1 0 0,-1-1 0,4 1 0,7 0-128,1-1 0,-1-1 0,0 0 1,16-4-1,26-6-185,5-4-90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16748,'0'0'71,"-1"-1"1,1 1 0,0-1 0,-1 1 0,1-1 0,-1 1-1,1-1 1,0 1 0,-1-1 0,1 1 0,-1-1-1,1 1 1,-1 0 0,1-1 0,-1 1 0,0 0 0,1 0-1,-1-1 1,1 1 0,-1 0 0,0 0 0,1 0-1,-1 0 1,1 0 0,-1 0 0,0 0 0,1 0 0,-1 0-1,1 0 1,-1 0 0,0 0 0,1 0 0,-1 0 0,0 1-1,1-1 1,-1 0 0,0 1 0,-27 8 909,19-6-936,1 1-1,0 0 1,0 1 0,1-1 0,-1 2 0,1-1 0,0 1 0,1 0-1,-1 0 1,-6 10 0,12-16-54,1 1 0,-1-1 0,1 1 0,0 0 0,-1-1 0,1 1 0,0 0 0,-1-1 0,1 1 0,0 0 0,0 0 1,0-1-1,-1 1 0,1 0 0,0 0 0,0-1 0,0 1 0,0 0 0,0 0 0,0-1 0,1 1 0,-1 0 0,0 0 0,0-1 0,1 1 0,-1 0 0,0-1 0,1 1 0,-1 0 0,0-1 0,1 1 0,-1 0 0,1-1 0,-1 1 0,1-1 0,-1 1 0,1-1 0,0 1 0,-1-1 0,1 1 0,-1-1 0,1 0 0,0 1 0,0-1 0,-1 0 1,1 0-1,0 0 0,-1 1 0,1-1 0,0 0 0,1 0 0,6 1-177,0 1 0,0-2 0,15 1 0,-18-1 89,71-2-975,45 1-251,-88 8 1504,-33-7-159,1 0-1,-1 0 0,0 0 1,1 1-1,-1-1 1,1 0-1,-1 0 1,0 0-1,1 1 0,-1-1 1,0 0-1,1 0 1,-1 1-1,0-1 1,0 0-1,1 0 0,-1 1 1,0-1-1,0 0 1,0 1-1,1-1 0,-1 1 1,0-1-1,0 0 1,0 1-1,0 0 15,-1 0-1,1-1 1,0 1 0,-1 0-1,1-1 1,-1 1 0,1-1-1,-1 1 1,0-1 0,1 1-1,-1-1 1,1 1 0,-1-1-1,0 1 1,1-1-1,-1 0 1,0 0 0,0 1-1,0-1 1,-27 9 418,1-1 1,-1-1-1,-1-1 1,1-2-1,-1-1 0,-30 0 1,47-3-382,7 1-58,0-1 0,0 0 0,0 0 0,1-1 0,-8-1-1,3-1-52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16019,'16'0'1649,"13"1"-969,4 2-240,15-2 744,10-1-264,9 0-303,7-1-177,-2 1-496,-4-2-264,-18 2-481,-9 2-223,-28 2 720,-13 2-256,-18 5-128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12699,'-10'7'1472,"20"-1"-664,10-3-224,17-3 1001,8-2-449,6-2-312,5-3-128,-1 0-424,-1 0-312,-14-1 136,-7 1-112,-16 3-128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21173,'4'-4'1608,"-8"4"-1304,0 2-216,-2-1 104,1 2-408,3 1 1072,-3-1-800,1 7-112,0 2-96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13875,'-10'20'1400,"6"-7"-832,1-3-192,3-5 561,0 0-121,7-7-184,0-2-88,3-6-480,0-6 1752,2-1-1607,-4-2 103,1 1 72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86 12723,'10'-24'1537,"-6"13"-765,0 1-1,1-1 1,0 1 0,7-9 0,-12 19-742,0 0 1,0 0-1,0 0 1,0 0-1,0 0 1,0 0-1,0 1 1,0-1-1,0 0 1,0 0-1,0 0 1,0 0-1,0 0 1,0 0-1,0 0 1,0 0 0,0 0-1,0 0 1,0 0-1,0 1 1,0-1-1,0 0 1,1 0-1,-1 0 1,0 0-1,0 0 1,0 0-1,0 0 1,0 0-1,0 0 1,0 0 0,0 0-1,0 0 1,0 0-1,0 0 1,0 0-1,0 0 1,0 0-1,1 0 1,-1 0-1,0 1 1,0-1-1,0 0 1,0 0-1,0 0 1,0 0-1,0 0 1,0 0 0,0 0-1,0-1 1,0 1-1,1 0 1,-1 0-1,0 0 1,0 0-1,0 0 1,0 0-1,0 0 1,0 0-1,0 0 1,0 0-1,0 0 1,0 0-1,0 0 1,0 13 872,-5 17-68,-10 36 32,-42 202-215,57-266-651,-2 10 6,0 1 0,1-1 0,1 19 1,0-28-16,1-1 0,-1 1 1,0 0-1,1-1 0,-1 1 0,1-1 1,0 1-1,0-1 0,0 1 1,0-1-1,0 1 0,1-1 1,-1 0-1,1 0 0,0 0 1,-1 0-1,1 0 0,0 0 1,0 0-1,0-1 0,0 1 1,4 2-1,0-2-35,0 0 0,1 0 0,-1-1 0,1 1 0,-1-1 0,1-1 0,-1 1 0,9-1 0,57-6-329,-55 4 279,20-3-112,-12 1 50,0 2 0,0 0 0,27 3-1,-49-1 143,0 1-1,-1-1 1,1 1-1,0 0 1,0 0-1,-1 0 1,1 0-1,0 0 1,3 3-1,-5-4 16,0 1-1,-1-1 0,1 1 0,-1-1 0,1 1 0,-1-1 1,1 1-1,-1 0 0,0-1 0,1 1 0,-1-1 1,0 1-1,1 0 0,-1-1 0,0 1 0,0 0 0,1 0 1,-1-1-1,0 1 0,0 0 0,0-1 0,0 1 0,0 0 1,0 0-1,0-1 0,0 1 0,0 0 0,-1-1 1,1 1-1,0 0 0,0 0 0,-1-1 0,1 1 0,0-1 1,-1 1-1,1 0 0,-1-1 0,1 1 0,-1-1 1,1 1-1,-1 0 0,-5 4 55,1 0 0,0 0 0,-1-1 0,0 0 0,0 0 0,0-1 0,0 0 0,-8 3 0,-57 18 479,48-17-430,1-1 0,-1-2 0,-1 0 1,1-1-1,-1-2 0,1 0 0,-1-2 0,-29-3 1,51 3-161,1 1 0,0 0 0,-1 0 0,1 0 1,0-1-1,-1 1 0,1-1 0,0 1 0,-1-1 0,1 1 1,0-1-1,0 0 0,0 1 0,0-1 0,-1 0 1,1 0-1,0 0 0,0 0 0,1 0 0,-1 0 0,0 0 1,0 0-1,0-1 0,1 1 0,-1 0 0,0-3 0,1 3-2,0 0-1,1-1 0,-1 1 0,1-1 1,-1 1-1,1 0 0,-1-1 0,1 1 1,0 0-1,-1 0 0,1-1 0,0 1 1,0 0-1,0 0 0,0 0 0,0 0 1,0 0-1,0 0 0,1 0 0,-1 1 0,0-1 1,0 0-1,1 1 0,-1-1 0,2 0 1,33-12-554,9 3-148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9482,'0'0'39,"0"-1"0,0 1 0,0 0 0,0-1 1,0 1-1,0-1 0,0 1 0,0 0 0,0-1 0,0 1 0,0-1 0,0 1 0,0 0 0,0-1 0,0 1 1,0-1-1,1 1 0,-1 0 0,0-1 0,0 1 0,1 0 0,-1-1 0,0 1 0,0 0 0,1-1 1,-1 1-1,0 0 0,1 0 0,-1-1 0,0 1 0,1 0 0,-1 0 0,1 0 0,-1-1 0,0 1 0,1 0 1,-1 0-1,1 0 0,-1 0 0,0 0 0,1 0 0,-1 0 0,1 0 0,-1 0 0,0 0 0,1 0 1,-1 0-1,1 0 0,-1 0 0,0 1 0,1-1 0,-1 0 0,1 0 0,-1 0 0,0 0 0,1 1 1,-1-1-1,0 0 0,1 0 0,-1 1 0,0-1 0,0 0 0,1 1 0,-1-1 0,0 0 0,0 1 0,1 0 1,22 28 1434,-20-25-1347,59 77 624,-35-47-503,-1 1 0,29 52 0,-52-81-233,-1-1 1,0 1 0,0 0 0,0 0 0,-1 0 0,1 0-1,-1 1 1,-1-1 0,1 0 0,-1 0 0,-1 1 0,1-1-1,-1 0 1,0 0 0,0 0 0,-1 0 0,1 0 0,-1 0-1,-1 0 1,1 0 0,-4 5 0,-6 8-120,-1 0 0,0 0 0,-1-1 0,-23 22 0,-18 13-395,-69 51 0,66-58 171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2 241 13771,'-2'0'2383,"4"-6"-1612,7-7 215,12-7-603,1 1 1,1 1 0,1 1 0,1 1 0,0 1 0,0 1 0,2 1 0,44-15 0,-57 23-372,-1 1 0,1 1 0,0 0 0,20-1 0,-30 3-10,-1 1-1,1 0 0,-1 0 1,1 0-1,-1 1 1,1-1-1,-1 1 0,0 0 1,1 0-1,-1 0 0,0 0 1,1 1-1,-1-1 1,0 1-1,0 0 0,0 0 1,0 0-1,-1 0 0,1 0 1,-1 1-1,1-1 0,-1 1 1,3 3-1,-1 1 28,0 0 0,1 0 0,0 0-1,0 0 1,1-1 0,0 0 0,0 0 0,0-1-1,1 1 1,-1-2 0,1 1 0,1-1 0,-1 0-1,1 0 1,-1-1 0,1 0 0,0 0 0,0-1-1,0 0 1,1 0 0,8 0 0,4-1 76,0-1 1,-1-1-1,1-1 1,-1-1 0,1 0-1,-1-2 1,30-11-1,-21 5-17,0-1 0,-1-1-1,-1-2 1,36-25 0,-57 35-146,1 0 1,-1-1 0,8-9 0,-13 14 28,0 0 1,-1 0-1,1 0 1,0 0-1,-1 0 0,1 0 1,-1 0-1,1 0 1,-1-1-1,1 1 1,-1 0-1,0 0 0,0 0 1,1-2-1,-1 2 19,-1 0-1,1 1 1,0-1-1,-1 1 1,1-1 0,0 1-1,-1-1 1,1 1-1,-1-1 1,1 1-1,-1-1 1,1 1-1,-1 0 1,1-1-1,-1 1 1,1 0-1,-1-1 1,1 1 0,-1 0-1,0 0 1,1 0-1,-1-1 1,0 1-1,1 0 1,-1 0-1,1 0 1,-1 0-1,0 0 1,1 0 0,-2 0-1,-2 1-9,0-1-1,1 1 1,-1-1-1,1 1 1,-1 0-1,1 0 1,-7 4-1,-8 3-228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19996,'3'-1'1681,"0"2"-1017,-2-1 168,3 0-568,2-3-824,4-1 624,6 4-200,3 2-160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2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17780,'5'17'1480,"-1"13"-1088,-1 0-152,4 8 656,3 3-447,7 5-169,3-3-16,6-1-216,0-4-48,0-6-152,-2-1-104,-4-5-385,-4-3-215,-10-4 632,-6-6-136,-13-5-32</inkml:trace>
  <inkml:trace contextRef="#ctx0" brushRef="#br0" timeOffset="1">1 401 16756,'10'-13'1832,"11"0"-1232,17-7-256,9-2 912,10-3-639,6-1-169,3-4-656,-1-2-393,-4-2 529,-2-9-176,-12 0-112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16476,'1'2'157,"-1"0"0,1 0 0,-1 0 0,0 1 0,0-1 0,0 0 0,0 0 0,0 0 0,0 0 0,0 1 0,-1-1 0,0 2 0,-37 123 1473,-4 16-1787,42-140 124,-1 0 1,1 0-1,-1 0 1,1 0 0,0 0-1,0 0 1,0 0 0,0 0-1,1 1 1,0-1-1,1 5 1,-1-6 10,-1-1 0,1 0 0,0 1 0,0-1 0,0 0 1,0 1-1,0-1 0,1 0 0,-1 0 0,0 0 0,1 0 0,-1 0 0,0 0 0,1-1 0,-1 1 0,1 0 0,-1-1 0,1 1 0,-1-1 0,1 1 1,0-1-1,-1 0 0,3 1 0,9-1-99,0 0 0,1 0 0,-1-1 0,16-3 0,-17 1 68,0 2 1,-1 0 0,1 0-1,0 1 1,20 2 0,-30-2 47,0 1 0,0-1 0,0 0 0,0 1 0,-1 0 0,1-1 0,0 1 0,0 0 0,-1 0 0,1 0 0,-1 0 0,1 0 1,-1 0-1,1 1 0,-1-1 0,0 0 0,1 1 0,-1-1 0,0 1 0,0 0 0,1 1 0,-1 0 10,0 0 0,-1 0-1,1 0 1,-1-1 0,1 1 0,-1 0 0,0 0 0,0 0 0,0 0-1,-1 0 1,1 0 0,-2 4 0,0 2 66,-2 0 1,1 0 0,-1-1-1,0 0 1,-1 1-1,1-1 1,-12 13 0,8-13 80,0 0 1,0 0 0,-1-1 0,0 0-1,-1 0 1,0-1 0,0 0 0,0-1-1,-16 6 1,18-8-124,1-1 0,0 0 0,-1 0 0,0-1 0,1 0 0,-1 0 0,0-1 0,1 0 0,-1 0 0,0-1 0,1 0 0,-1 0 0,0 0 0,1-1 0,-8-4 0,12 6-56,1-1 0,0-1 0,0 1 0,-1 0 0,1-1 1,0 1-1,0-1 0,0 1 0,0-1 0,0 0 0,1 0 0,-1 0 0,1 0 1,-1 0-1,1-1 0,0 1 0,-1 0 0,1 0 0,1-1 0,-1 1 0,0-1 1,0 1-1,1-1 0,-1 1 0,1-1 0,0 1 0,0-1 0,0 0 0,0 1 1,0-1-1,1 1 0,-1-1 0,1 1 0,0-1 0,0 1 0,-1-1 0,2 1 1,-1 0-1,2-5 0,15-17-344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14715,'144'-8'2780,"-102"7"-2307,0-1 0,0-2 0,48-11 0,-88 15-417,1-1 1,-1 1-1,0-1 0,0 0 1,0 0-1,0 0 1,0 0-1,0 0 1,0 0-1,0 0 0,-1-1 1,1 1-1,2-3 1,-3 3-41,-1 1 0,0 0 0,0-1 0,0 1 0,0 0 0,0 0 0,0-1 0,0 1 0,0 0 0,0-1 0,0 1 0,0 0 0,0 0 0,0-1 0,0 1 0,0 0 0,0-1 0,0 1 1,0 0-1,0 0 0,0-1 0,0 1 0,0 0 0,-1-1 0,1 1 0,0 0 0,0 0 0,0 0 0,0-1 0,-1 1 0,1 0 0,0 0 0,-1-1 0,-18-6 372,0 6-276,0 0 0,0 1 0,0 0 0,0 2 1,0 0-1,1 1 0,-1 1 0,1 1 0,-1 1 0,1 0 0,-26 14 0,37-16-121,0 0-1,1 1 0,0-1 0,0 1 0,0 0 0,1 1 0,-8 9 0,11-14-30,1 0 1,0 1-1,0-1 0,0 1 1,0 0-1,0-1 0,0 1 1,0 0-1,1-1 0,-1 1 1,0 0-1,1 0 1,0-1-1,-1 1 0,1 0 1,0 0-1,0 0 0,0 0 1,0 0-1,0-1 0,1 1 1,-1 0-1,0 0 0,1 0 1,-1-1-1,1 1 0,0 0 1,0 0-1,0-1 0,-1 1 1,2-1-1,-1 1 0,0-1 1,0 1-1,3 1 0,-2 0-4,1-1 0,0-1 0,0 1 0,0 0 0,0-1-1,0 0 1,0 1 0,0-1 0,1 0 0,-1-1 0,6 2-1,41-2-269,-41 0 217,45-4-354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13 16476,'0'0'55,"0"-1"1,0 1 0,0-1 0,0 1 0,0-1 0,0 1-1,-1-1 1,1 1 0,0-1 0,0 1 0,0 0 0,0-1 0,-1 1-1,1-1 1,0 1 0,0-1 0,-1 1 0,1 0 0,0-1-1,-1 1 1,1 0 0,0-1 0,-1 1 0,1 0 0,0-1 0,-1 1-1,1 0 1,-1 0 0,1 0 0,-1-1 0,1 1 0,0 0-1,-1 0 1,-20 2 675,13 1-560,1 0-1,0 1 1,-11 6-1,5-1-65,0 1 1,1 1-1,0 0 1,0 0-1,-19 27 1,25-29-89,0 0-1,0 0 1,1 1 0,0 0 0,1 0-1,0 1 1,1-1 0,0 1-1,-3 18 1,5-28-17,1 1-1,0 0 1,0-1-1,0 1 1,0 0 0,0-1-1,0 1 1,0 0-1,0-1 1,0 1 0,1 0-1,-1-1 1,1 1-1,-1-1 1,1 1-1,0-1 1,0 1 0,-1-1-1,1 1 1,0-1-1,0 0 1,2 2 0,-2-2-57,1 0 0,-1-1 1,1 1-1,-1-1 0,1 1 1,0-1-1,-1 1 1,1-1-1,0 0 0,-1 0 1,1 0-1,0 0 0,0 0 1,-1 0-1,1 0 1,0-1-1,2 0 0,7-3-298,0 0-1,0 0 1,-1-1 0,19-12-1,7-6-123,3-1-155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16251,'-8'0'296,"0"0"0,1 0 0,-1 1 0,0 1-1,1-1 1,-1 1 0,1 0 0,-1 1 0,-11 5-1,14-5-181,-1 0-1,1 0 0,0 0 0,0 1 1,0-1-1,0 1 0,1 0 0,0 1 1,-1-1-1,2 1 0,-1 0 0,-5 8 1,8-12-104,1 0 0,-1 0 0,1 1 0,-1-1-1,1 0 1,-1 0 0,1 0 0,0 0 0,-1 1 0,1-1 0,0 0 0,0 0 0,0 1 0,0-1 0,0 0 0,0 0 0,0 0 0,0 1 0,1-1-1,-1 0 1,0 0 0,1 0 0,-1 0 0,1 1 0,0-1 0,-1 0 0,1 0 0,0 0 0,-1 0 0,1 0 0,0 0 0,0-1 0,0 1 0,0 0 0,0 0-1,0-1 1,0 1 0,0 0 0,0-1 0,0 1 0,0-1 0,0 1 0,1-1 0,-1 0 0,0 1 0,2-1 0,4 2-8,1-1 0,-1 0 0,1-1 0,0 1 0,15-2 0,-9-1-4,0-1 0,0 0 1,0-1-1,-1 0 1,1-1-1,13-7 1,6-6-50,35-24 1,-74 50 11,-1 1 0,1 0 0,0 0 1,-8 18-1,14-27 40,-1 0 0,1 1 0,0-1 0,0 0 0,0 1 0,-1-1-1,1 1 1,0-1 0,0 1 0,0-1 0,0 1 0,0-1 0,0 1 0,0-1 0,0 0 0,0 1 0,0-1 0,0 1-1,0-1 1,0 1 0,0-1 0,0 1 0,0-1 0,0 1 0,1-1 0,-1 0 0,0 1 0,0-1 0,1 1-1,-1-1 1,0 0 0,0 1 0,1-1 0,-1 0 0,1 1 0,-1-1 0,2 1 1,-1-1 0,1 1 0,-1-1 0,1 0 0,-1 0 0,1 0 0,-1 0 1,1 0-1,0 0 0,-1 0 0,3-1 0,41-13-4,51-31-214,20-7-486,-114 52 676,-1-1 1,0 1 0,0-1 0,0 1 0,0 0-1,0-1 1,1 1 0,-1 0 0,0 0 0,0 0-1,0 0 1,1 0 0,0 0 0,-2 1 20,1-1 0,-1 0 0,0 0 0,0 0 1,0 1-1,0-1 0,1 0 0,-1 0 0,0 1 0,0-1 0,0 0 1,0 0-1,0 1 0,0-1 0,0 0 0,0 0 0,0 1 1,0-1-1,0 0 0,0 0 0,0 1 0,0-1 0,0 0 1,0 0-1,0 1 0,0-1 0,0 0 0,0 0 0,0 1 0,0-1 1,0 0-1,-1 0 0,1 1 0,0-1 0,-21 29-2,14-21 49,-3 6 40,6-10-25,0 1 0,0-1 0,1 1-1,0 0 1,0 0 0,0 0 0,1 0 0,-1 1 0,1-1 0,-2 9 0,4-14-47,0 1 1,0-1-1,0 1 1,0-1-1,0 1 1,0-1-1,0 1 1,1-1-1,-1 0 1,0 1-1,0-1 0,0 1 1,0-1-1,1 1 1,-1-1-1,0 1 1,1-1-1,-1 0 1,0 1-1,0-1 1,1 0-1,-1 1 1,1-1-1,-1 0 1,0 1-1,1-1 1,0 1-1,17 1 132,17-10-73,3-6-108,-26 9-70,-1 0-1,1 1 0,17-3 0,-34 9-90,1 1 1,-1-1-1,1 1 0,-1 0 0,1 0 0,-6 6 1,-5 2-219,13-9 190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 15107,'-1'0'146,"0"-1"0,1 1 0,-1-1 0,0 0 0,0 1 0,1 0 0,-1-1 0,0 1 0,0-1 0,0 1 0,0 0 0,0 0 0,1-1 0,-1 1 0,0 0 0,0 0 0,0 0 0,0 0 0,0 0 0,0 0 0,0 0 1,0 0-1,0 1 0,-1-1 0,-23 9 1246,10-1-954,1 0-1,-17 11 1,26-15-438,0 0-1,-1 0 0,1 0 0,1 1 1,-1 0-1,1 0 0,-1 0 0,-3 7 1,8-11-15,0-1 0,0 1-1,0-1 1,-1 0 0,1 1 0,0-1 0,0 1 0,0-1 0,0 1 0,0-1 0,0 1 0,0-1 0,0 1 0,0-1 0,0 0 0,0 1 0,0-1 0,0 1 0,1-1 0,-1 1 0,0-1 0,0 0 0,0 1 0,1-1 0,-1 1 0,0-1 0,1 0 0,-1 1 0,0-1 0,0 0 0,1 1 0,-1-1 0,1 0-1,-1 0 1,0 1 0,1-1 0,-1 0 0,1 0 0,-1 0 0,0 1 0,1-1 0,-1 0 0,1 0 0,-1 0 0,1 0 0,-1 0 0,1 0 0,-1 0 0,1 0 0,29 1-925,-26-2 751,36-1-962,-14 0 149,34 3 0,-58-1 974,-1 0-1,1 0 1,-1 0 0,1 1-1,0-1 1,-1 0 0,1 1 0,-1 0-1,1-1 1,-1 1 0,3 1-1,-4-1 39,1-1 0,-1 1 0,1-1 0,-1 0-1,0 1 1,1-1 0,-1 1 0,0-1-1,1 1 1,-1-1 0,0 1 0,0-1 0,0 1-1,0-1 1,1 1 0,-1 0 0,0-1 0,0 1-1,0-1 1,0 1 0,0-1 0,0 2-1,-1 0 40,0-1 0,1 1 0,-1 0-1,0-1 1,0 1 0,0 0 0,0-1-1,0 1 1,-1-1 0,1 0 0,0 1-1,-1-1 1,1 0 0,-1 0-1,1 0 1,-1 0 0,-2 1 0,-3 2 19,0 0 1,-1-1 0,1 0-1,-1-1 1,0 0-1,0 0 1,0 0 0,1-1-1,-2 0 1,1-1 0,0 0-1,-10-1 1,17 1-71,0 0-1,0 0 1,1 0 0,-1 0-1,0-1 1,0 1 0,1 0 0,-1-1-1,0 1 1,0 0 0,1-1-1,-1 1 1,1-1 0,-1 1 0,0-1-1,1 0 1,-1 1 0,1-1-1,-1 1 1,1-1 0,-1 0 0,1 1-1,0-1 1,-1 0 0,1 0-1,0 1 1,-1-3 0,7-6-174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40 15947,'3'-1'354,"0"1"-1,1 0 0,-1-1 1,0 0-1,0 0 0,0 0 1,0 0-1,3-2 0,-4 2-310,-1 0 0,0 0 1,0 1-1,0-1 0,0 0 0,0 0 0,-1 0 0,1 0 0,0 0 0,0-1 1,-1 1-1,1 0 0,-1 0 0,1 0 0,-1-1 0,1 1 0,-1 0 0,0 0 0,1-1 1,-1 1-1,0 0 0,0-3 0,-1 4-64,1-1 0,-1 1 0,0 0 0,1 0 0,-1-1 0,0 1 0,0 0 0,1 0 0,-1 0 0,0 0 1,0 0-1,1 0 0,-1 0 0,0 0 0,1 0 0,-1 0 0,0 0 0,0 0 0,1 1 0,-1-1 0,0 0 0,1 0 0,-2 1 0,-9 5 77,1 0-1,0 1 1,-11 8-1,18-13-41,1 0 0,-1 0 0,1 0 0,0 0 0,0 0 0,0 1 0,0-1 0,0 1 0,1-1 0,-1 1 0,1 0-1,-1-1 1,1 1 0,0 0 0,0 0 0,0 0 0,1 0 0,-1 3 0,1-5-24,0 0 1,0 0-1,1-1 1,-1 1-1,0 0 1,1 0-1,-1 0 1,1-1-1,-1 1 0,1 0 1,-1 0-1,1-1 1,-1 1-1,1 0 1,0-1-1,-1 1 1,1-1-1,0 1 1,-1-1-1,1 1 0,0-1 1,0 1-1,0-1 1,-1 0-1,1 0 1,0 1-1,0-1 1,0 0-1,0 0 1,0 0-1,0 0 0,-1 0 1,2 0-1,34-2-285,-33 1 312,29-5-117,6-3-24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 16027,'6'-2'1387,"-8"2"-282,-10 8 19,5-1-820,0 1-1,1 0 1,0 0 0,0 1-1,1 0 1,-7 12 0,10-16-269,0 0 0,0 0 0,0 1 1,0-1-1,1 1 0,0-1 1,0 1-1,0-1 0,1 1 1,-1 0-1,2-1 0,0 12 0,0-14-25,1 0 0,-1-1-1,0 1 1,1 0-1,0 0 1,0-1 0,0 1-1,0-1 1,0 0 0,0 1-1,0-1 1,1 0-1,-1 0 1,1-1 0,-1 1-1,1 0 1,0-1-1,0 0 1,0 0 0,0 1-1,0-2 1,0 1-1,0 0 1,0-1 0,0 1-1,5-1 1,3 1 3,1-1 0,-1 0 1,0 0-1,0-1 0,0-1 0,15-3 0,-10 0 13,1-1-1,-1 0 0,29-16 1,-37 17-17,0 0 1,-1 0 0,1-1-1,-1 0 1,0 0 0,-1-1-1,0 0 1,11-14 0,-16 18-19,1 1 0,-1-1 0,0 0 0,0 1 0,-1-1 0,1 0 0,0 1 0,-1-1 0,1-3 0,-1 5 6,0 1 0,0 0 0,0-1 1,0 1-1,0-1 0,0 1 1,0 0-1,0-1 0,-1 1 1,1-1-1,0 1 0,0 0 1,0-1-1,0 1 0,-1 0 1,1-1-1,0 1 0,0 0 1,-1-1-1,1 1 0,0 0 0,0-1 1,-1 1-1,1 0 0,-1-1 1,0 1-1,0 0 0,0 0 1,1 0-1,-1 0 0,0 0 1,0 0-1,0 0 0,0 1 1,0-1-1,1 0 0,-1 0 1,0 1-1,0-1 0,0 1 1,1-1-1,-1 0 0,-1 2 1,-1 0-10,1 0 1,-1 0-1,1 0 1,-1 1-1,1-1 1,0 1-1,0 0 1,0-1-1,0 1 1,1 0 0,-1 0-1,1 0 1,0 0-1,-2 7 1,3-9 9,-1 0-1,1 1 1,0-1 0,0 0 0,0 1 0,-1-1 0,2 1-1,-1-1 1,0 0 0,0 1 0,0-1 0,1 0 0,-1 1 0,0-1-1,1 0 1,-1 1 0,1-1 0,0 0 0,-1 0 0,1 0-1,0 0 1,0 0 0,0 0 0,0 0 0,0 0 0,0 0-1,0 0 1,0 0 0,0 0 0,0-1 0,1 1 0,-1 0-1,0-1 1,0 1 0,1-1 0,-1 1 0,0-1 0,2 0-1,6 1 12,0 0 0,0-1 0,0-1 0,0 1 0,-1-1-1,1-1 1,0 0 0,-1 0 0,1-1 0,-1 0-1,0 0 1,1-1 0,-2 0 0,1 0 0,0-1-1,-1 0 1,13-11 0,-19 15-2,-1 0 1,1 0-1,0 1 0,0-1 1,0 0-1,-1 0 0,1 0 1,0 0-1,-1 0 0,1-1 1,-1 1-1,1 0 0,-1 0 1,0 0-1,1 0 0,-1-1 1,0 1-1,0-1 0,0 1 2,0 0-1,0 0 1,-1 1-1,1-1 1,0 0-1,0 0 1,-1 1-1,1-1 1,-1 0-1,1 1 1,0-1-1,-1 1 1,1-1-1,-1 0 1,0 1-1,1-1 1,-1 1-1,1 0 1,-1-1-1,0 1 1,0-1-1,0 0-4,-1 1 1,1-1-1,0 1 0,-1-1 0,1 1 0,0 0 0,-1 0 0,1-1 0,-1 1 0,1 0 0,0 0 0,-1 0 0,1 1 0,-1-1 0,1 0 0,0 0 1,-1 1-1,1-1 0,0 1 0,-1-1 0,1 1 0,0 0 0,0-1 0,-1 1 0,1 0 0,0 0 0,-1 1 0,2-1-5,-1-1 0,1 0 0,0 0 0,0 1 0,0-1 0,0 0-1,0 1 1,0-1 0,0 0 0,0 1 0,0-1 0,0 0 0,0 1 0,0-1 0,0 0 0,0 0-1,0 1 1,0-1 0,0 0 0,1 1 0,-1-1 0,0 0 0,0 0 0,0 1 0,0-1-1,1 0 1,-1 0 0,0 1 0,0-1 0,0 0 0,1 0 0,-1 0 0,0 1 0,0-1-1,1 0 1,-1 0 0,0 0 0,1 0 0,-1 0 0,0 0 0,0 1 0,1-1 0,-1 0 0,0 0-1,1 0 1,-1 0 0,0 0 0,1 0 0,-1 0 0,0 0 0,1-1 0,18 4-6,18-4 20,-1-2 0,0-1 0,1-2-1,40-13 1,-73 18-14,0 0 0,0 0 0,0 0 0,0-1 0,0 0 0,-1 0 0,1 0 0,-1 0 0,1 0 0,-1-1 0,0 1 0,0-1 0,0 0 0,0 0 0,-1 0 0,5-7 0,-7 10-1,1-1 0,-1 1 0,0 0 1,0 0-1,1-1 0,-1 1 0,0 0 0,0-1 0,0 1 1,0 0-1,0-1 0,1 1 0,-1 0 0,0-1 1,0 1-1,0-1 0,0 1 0,0 0 0,0-1 0,0 1 1,0 0-1,0-1 0,0 1 0,-1 0 0,1-1 0,0 1 1,0-1-1,0 1 0,0 0 0,0 0 0,-1-1 1,-11 0-14,-15 9 43,17-3-7,0 1 1,0-1-1,-12 10 1,19-12-15,-1 0-1,1 0 1,-1 1 0,1-1-1,0 1 1,0-1 0,0 1-1,1 0 1,0 0 0,-4 7 0,6-10-9,0 0 0,-1 0 0,1 0 0,0 0 1,0 0-1,0 0 0,0 0 0,0 0 0,0 0 0,0 0 1,0 0-1,0 1 0,0-1 0,1 0 0,-1 0 1,0 0-1,1 0 0,-1 0 0,1 0 0,-1 0 1,1 0-1,0-1 0,-1 1 0,1 0 0,0 0 1,-1 0-1,1-1 0,0 1 0,0 0 0,0-1 1,0 1-1,0 0 0,0-1 0,0 1 0,0-1 0,0 0 1,0 1-1,1-1 0,6 3 111,-1-2-1,1 1 1,-1-1-1,11 1 1,-1-1-41,1 0 0,0-2 0,18-2 0,12-7 49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143 129 14723,'6'-11'391,"-1"-1"-1,0 0 0,0 0 1,-2 0-1,1 0 1,-2-1-1,3-18 0,-5 31-337,0-1 0,0 0 0,0 1 0,0-1 0,0 1-1,0-1 1,0 1 0,0-1 0,0 1 0,0-1-1,0 0 1,-1 1 0,1-1 0,0 1 0,0-1 0,0 1-1,-1-1 1,1 1 0,0-1 0,-1 1 0,1 0-1,0-1 1,-1 1 0,0-1 0,-9 6 794,-7 18-93,-2 13-485,1 0 1,3 1-1,1 0 0,-13 54 0,15-37-209,3 0 0,-5 92 0,14-54 26,1-82-77,0 0 0,0 1 1,1-1-1,1 0 0,0 0 1,6 15-1,-9-24-8,0-1 0,0 0 0,0 0 1,0 1-1,0-1 0,0 0 0,0 0 1,0 0-1,0 1 0,0-1 0,0 0 0,0 0 1,1 1-1,-1-1 0,0 0 0,0 0 0,0 0 1,0 0-1,0 1 0,0-1 0,1 0 1,-1 0-1,0 0 0,0 0 0,0 1 0,0-1 1,1 0-1,-1 0 0,0 0 0,0 0 1,0 0-1,1 0 0,-1 0 0,0 1 0,0-1 1,0 0-1,1 0 0,-1 0 0,0 0 0,0 0 1,1 0-1,-1 0 0,0 0 0,0 0 1,0 0-1,1 0 0,-1-1 0,0 1 0,0 0 1,0 0-1,1 0 0,-1 0 0,0 0 1,0 0-1,0 0 0,1-1 0,-1 1 0,0 0 1,0 0-1,0 0 0,0 0 0,0 0 0,1-1 1,-1 1-1,0 0 0,0 0 0,0 0 1,0-1-1,0 1 0,4-15 19,-3-2-29,-1 0 0,0 0 0,-2 0 0,0 1 0,-6-25 0,-1 7-118,-21-51 0,30 85 118,0-1 1,-1 1-1,1 0 0,0 0 1,0-1-1,0 1 1,0 0-1,0-1 0,0 1 1,-1 0-1,1 0 0,0-1 1,0 1-1,0 0 0,0-1 1,0 1-1,0 0 0,0-1 1,0 1-1,0 0 0,0 0 1,1-1-1,-1 1 1,0 0-1,0-1 0,0 1 1,0 0-1,0 0 0,0-1 1,1 1-1,-1 0 0,0 0 1,0-1-1,0 1 0,1 0 1,13 0-255,26 17-378,-25-10 120,4 0 132,0-2 1,0 0-1,33 4 1,-15-6-24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2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15891,'-10'5'1641,"4"-1"-1209,9-3-88,8 1 632,9-1-288,8-1-64,8 0-184,4 2-71,6 2-113,1 0-32,0 2-184,-2-2-184,-10 2-336,-3-3-225,-12-5-783,-9-5 1192,-12-9-280,-9-1-176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14123,'-9'1'449,"-1"-1"0,1 1 0,0 1 0,0 0-1,0 0 1,0 1 0,-17 7 0,22-8-335,0-1 1,1 1-1,-1 1 0,0-1 1,1 0-1,0 1 0,-1 0 1,1 0-1,0 0 0,0 0 1,1 0-1,-1 1 0,1-1 0,-1 1 1,1 0-1,0 0 0,1 0 1,-1 0-1,-1 6 0,3-9-92,-1 0-1,1 0 0,0 0 1,0 0-1,0 0 0,0 0 1,0 0-1,0 1 0,0-1 1,0 0-1,1 0 0,-1 0 1,0 0-1,1 0 0,-1 0 1,0 0-1,1 0 0,0 0 1,-1 0-1,1 0 0,-1 0 1,1-1-1,1 2 0,-1-1-6,1 0-1,0 0 0,-1 0 0,1 0 0,0 0 0,0 0 0,0-1 0,0 1 0,0-1 0,-1 1 0,1-1 0,3 0 0,3 0-9,0 0 0,0 0 0,-1-1 0,1 0 0,13-4-1,-5 0-11,-1-1-1,0-1 1,0 0-1,0-1 1,-1 0-1,0-1 1,0-1-1,22-21 0,-26 17-49,-9 14 54,-1-1 1,0 1-1,0 0 0,0 0 0,0 0 0,0 0 1,0-1-1,0 1 0,0 0 0,0 0 0,0 0 0,0 0 1,0-1-1,0 1 0,0 0 0,0 0 0,0 0 1,0-1-1,0 1 0,0 0 0,0 0 0,0 0 0,0 0 1,0-1-1,0 1 0,0 0 0,-1 0 0,1 0 1,0 0-1,0-1 0,0 1 0,0 0 0,0 0 0,0 0 1,-1 0-1,1 0 0,0 0 0,0-1 0,-2 1-4,1 1-1,-1-1 1,1 0 0,-1 0-1,1 1 1,0-1-1,-1 1 1,1-1-1,0 1 1,-1 0-1,1-1 1,0 1-1,0 0 1,0 0-1,-1 0 1,1 0-1,-1 2 1,-33 33-311,33-33 212,-1 0 0,1 1 1,-1-1-1,1 1 0,0-1 1,1 1-1,-1 0 0,0 0 1,-1 8-1,4-3-85,8-6-74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15827,'-11'41'1533,"-9"52"0,4-13-478,-16 54 192,-39 182 234,70-309-1456,0 1 0,0-1 0,1 1 1,0-1-1,1 11 0,-1-18-22,0 1 0,0 0-1,0-1 1,0 1 0,0-1 0,0 1 0,1 0-1,-1-1 1,0 1 0,1-1 0,-1 1-1,0-1 1,1 1 0,-1-1 0,0 1 0,1-1-1,-1 1 1,1-1 0,-1 0 0,1 1-1,-1-1 1,1 1 0,-1-1 0,1 0 0,0 0-1,-1 1 1,2-1 0,-1 0 1,1 0 0,0-1 0,0 1 1,-1-1-1,1 1 0,0-1 0,-1 1 0,1-1 0,-1 0 1,1 0-1,-1 0 0,1 0 0,-1 0 0,1 0 0,1-2 1,27-26-11,-2-1 0,43-56 1,6-8-278,-64 79 192,-9 10 44,-1 0 0,1 1 0,0 0 0,1 0 0,-1 0 0,1 0 0,-1 0 0,1 1-1,0 0 1,10-5 0,-15 8 41,1 0-1,-1 0 0,0 0 0,1 0 1,-1 0-1,1 0 0,-1 0 0,0 0 1,1 0-1,-1 0 0,1 0 1,-1 0-1,0 0 0,1 0 0,-1 0 1,0 0-1,1 0 0,-1 0 0,1 1 1,-1-1-1,0 0 0,1 0 0,-1 1 1,0-1-1,0 0 0,1 0 0,-1 1 1,0-1-1,1 0 0,-1 1 0,0-1 1,3 16-129,-8 19 0,-17 28 168,15-44-492,-8 29-1,15-48 429,0 1-1,0-1 1,-1 1-1,1-1 1,0 1-1,0-1 0,0 1 1,0-1-1,-1 1 1,1-1-1,0 1 1,0 0-1,0-1 1,0 1-1,1-1 0,-1 1 1,0-1-1,0 1 1,0-1-1,0 1 1,0-1-1,1 1 1,-1-1-1,0 1 0,0-1 1,1 1-1,-1-1 1,0 0-1,1 1 1,-1-1-1,0 1 0,1-1 1,-1 0-1,1 1 1,-1-1-1,1 0 1,-1 0-1,1 1 1,-1-1-1,1 0 0,0 0 1,8 0-372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16 17732,'0'-1'80,"-1"0"1,0 0 0,1 0-1,-1 0 1,0 0-1,0 0 1,0 0 0,0 0-1,0 1 1,0-1-1,0 0 1,0 1-1,0-1 1,0 0 0,0 1-1,0-1 1,0 1-1,-1 0 1,1-1 0,0 1-1,-2 0 1,-1 0 5,1 0 1,0 0 0,0 0 0,0 1-1,0 0 1,0-1 0,0 1-1,-5 2 1,-4 3 160,1 0 0,-1 0 0,-11 11 0,8-6-88,1 0 0,0 1 1,-14 16-1,23-23-139,1 1 0,0-1 0,0 1 0,0-1 0,1 1 0,-1 0 0,1 1 0,1-1 0,-1 1 0,1-1 0,-2 11 0,4-16-15,0 0-1,0 1 1,0-1-1,0 0 1,0 1-1,0-1 1,0 0-1,0 1 1,0-1-1,1 0 0,-1 1 1,1-1-1,-1 0 1,1 0-1,-1 0 1,1 1-1,0-1 1,-1 0-1,1 0 1,0 0-1,0 0 1,1 1-1,0 0 2,0-1-1,0 0 0,0 0 1,0 0-1,1 0 0,-1-1 1,0 1-1,0-1 0,1 1 1,-1-1-1,0 0 0,3 1 1,4-2 7,0 1 1,1-1 0,-1-1 0,0 1 0,14-6 0,-5 1-43,-1-1-1,-1-1 0,0 0 1,0-1-1,0 0 1,-1-2-1,-1 0 0,0 0 1,0-1-1,20-24 1,-28 25-131,-12 14 64,-14 15 60,10-7 74,2 0 0,-15 22 0,20-29-21,1 0 0,-1 1 0,1-1 0,0 1 1,1-1-1,-1 1 0,1 0 0,0 0 0,0 0 0,1-1 1,-1 11-1,1-13-25,1 0 1,-1-1 0,1 1-1,0 0 1,0 0 0,0 0-1,0-1 1,0 1-1,0 0 1,0-1 0,1 1-1,-1-1 1,0 1 0,1-1-1,-1 0 1,1 0-1,0 1 1,-1-1 0,1 0-1,0 0 1,0-1 0,-1 1-1,1 0 1,0-1-1,0 1 1,0-1 0,4 1-1,6 1-330,0-1 1,0 0-1,15-1 0,-23 0 203,14-1-215,32-6-1,-19 0-128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2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13179,'-3'4'467,"1"1"0,0 0 1,0-1-1,1 1 0,-1 0 1,1 0-1,-1 7 0,-1 4 530,1-6-540,-4 14 766,-4 37 0,10-55-1138,-1 0-1,1-1 0,0 1 1,0 0-1,1-1 1,0 1-1,0 0 0,0-1 1,0 1-1,1-1 0,0 0 1,4 9-1,-3-11-83,-1-1 0,1 1 0,-1-1 0,1 0 0,0 0 0,0 0 0,0 0 0,0 0 0,0-1 0,0 1 0,0-1 0,1 0 0,-1 0 0,0 0 1,1 0-1,-1 0 0,1-1 0,-1 0 0,1 0 0,-1 0 0,1 0 0,-1 0 0,1-1 0,-1 1 0,4-2 0,2 0 31,-1 0 0,1 0 0,0-1 0,-1 0 0,0-1 0,0 0 0,0 0 0,14-10 0,-20 11-4,0 1 1,1-1 0,-1 0-1,-1 1 1,1-1 0,0 0 0,-1 0-1,1 0 1,-1 0 0,0-1-1,0 1 1,0 0 0,0 0-1,-1-1 1,0 1 0,1 0-1,-1-1 1,0 1 0,0 0-1,-1-5 1,0 4-14,1-1 0,-1 1 1,0 0-1,0 0 0,-1 0 0,1-1 0,-1 1 0,0 1 0,0-1 1,0 0-1,0 0 0,-1 1 0,1-1 0,-7-5 0,9 9-15,0 0-1,0 0 1,0 0-1,-1 0 0,1 1 1,0-1-1,0 0 1,0 0-1,0 0 1,0 0-1,0 0 1,-1 0-1,1 1 0,0-1 1,0 0-1,0 0 1,0 0-1,0 0 1,0 1-1,0-1 0,0 0 1,0 0-1,0 0 1,0 1-1,0-1 1,0 0-1,0 0 1,0 0-1,0 0 0,0 1 1,0-1-1,0 0 1,0 0-1,0 0 1,0 0-1,0 1 0,0-1 1,0 0-1,0 0 1,1 0-1,-1 0 1,0 0-1,0 1 1,0-1-1,3 4-2,0-1 0,1 0 0,-1 0 1,0 0-1,1 0 0,0 0 0,0-1 0,0 1 0,0-1 0,0 0 1,0 0-1,1-1 0,-1 1 0,0-1 0,1 0 0,-1 0 0,1-1 1,0 1-1,-1-1 0,1 0 0,5 0 0,5-1 0,0-1-1,1 0 1,-1 0-1,-1-2 0,20-6 1,-3-1 11,43-23 0,-63 28 31,1-1-1,-1 0 0,0-1 0,0 0 0,-1 0 1,14-16-1,-22 21-15,0 1 0,-1 0 0,1 0-1,-1-1 1,1 1 0,-1-1 0,0 1 0,0-1 0,0 1 0,0-1-1,0 0 1,0 0 0,-1 1 0,0-1 0,1 0 0,-1 0 0,-1-4-1,1 6-8,0 0-1,0 0 1,-1 0-1,1 0 1,-1 0-1,1 1 1,0-1-1,-1 0 1,0 0-1,1 0 1,-1 0 0,0 1-1,1-1 1,-1 0-1,0 0 1,0 1-1,0-1 1,1 1-1,-3-2 1,1 2 2,0-1 1,0 0 0,0 1 0,-1-1 0,1 1 0,0 0 0,-1 0 0,1 0 0,0 0-1,-1 0 1,-3 1 0,-2 1-2,1 0-1,-1 0 0,1 1 1,0 0-1,0 1 1,0-1-1,0 1 0,0 1 1,1-1-1,0 1 1,0 0-1,0 1 0,1-1 1,0 1-1,-5 7 1,3-4-23,1 0 1,0 0 0,1 0 0,0 1-1,1 0 1,0 0 0,0 0 0,1 0-1,0 1 1,-1 16 0,3-24-14,1 1 1,0-1 0,0 1-1,0-1 1,0 1 0,1-1-1,0 0 1,-1 1 0,1-1-1,0 0 1,1 1 0,-1-1-1,0 0 1,1 0 0,0 0-1,0 0 1,0 0-1,0-1 1,3 4 0,-1-2-109,1-1 1,-1 0-1,1 0 1,-1 0 0,1-1-1,0 0 1,0 0-1,0 0 1,0 0-1,1-1 1,8 2-1,1-1-117,0-1-1,29-1 0,-6-4-223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88 17028,'2'-4'200,"0"1"0,0-1 0,0-1 0,0 1 0,0 0 1,-1 0-1,0-1 0,0 1 0,0 0 0,1-10 0,-2 13-159,-1 0 0,1-1 0,0 1-1,0 0 1,-1-1 0,1 1 0,-1 0-1,1 0 1,-1-1 0,1 1 0,-1 0-1,0 0 1,1 0 0,-1 0 0,0 0-1,-2-2 1,1 2 35,0 0 0,0-1-1,0 1 1,0 0 0,0 0 0,0 1 0,0-1-1,-1 0 1,1 1 0,0-1 0,0 1-1,-5 0 1,-1 0 5,-1 1 0,1 0-1,0 0 1,0 1 0,-1 0-1,2 1 1,-1 0 0,0 0-1,0 0 1,1 1 0,0 0-1,-14 10 1,7-3-61,0 0-1,1 1 1,1 0 0,0 1-1,-12 17 1,21-26-17,0-1 1,1 1-1,0 0 0,0 0 1,0 0-1,0 0 0,0 1 1,1-1-1,0 0 0,0 1 1,-1 5-1,2-8-3,0 0 0,1-1-1,-1 1 1,0-1 0,1 1 0,-1-1-1,1 1 1,-1-1 0,1 1 0,0-1 0,0 1-1,-1-1 1,1 0 0,0 1 0,0-1-1,0 0 1,0 0 0,1 0 0,-1 0 0,0 0-1,0 0 1,1 0 0,-1 0 0,1-1-1,-1 1 1,1 0 0,-1-1 0,1 1-1,-1-1 1,1 1 0,-1-1 0,1 0 0,-1 0-1,4 0 1,6 1-7,-1-1 1,1 0-1,0-1 1,0 0-1,0-1 0,-1 0 1,1-1-1,-1 0 1,1 0-1,10-6 0,18-10 0,41-26 0,-78 44 7,22-14 22,1-2-1,21-19 0,-46 36-21,0 0-1,0 0 0,0 0 1,0 1-1,0-1 0,0 0 1,0 0-1,0 0 0,0 1 0,0-1 1,0 0-1,0 0 0,0 0 1,0 1-1,0-1 0,0 0 1,0 0-1,0 0 0,1 1 1,-1-1-1,0 0 0,0 0 0,0 0 1,0 0-1,0 0 0,1 1 1,-1-1-1,0 0 0,0 0 1,0 0-1,0 0 0,1 0 1,-1 0-1,0 0 0,0 0 0,0 0 1,1 0-1,-1 0 0,0 1 1,0-1-1,1 0 0,-1 0 1,0-1-1,0 1 0,0 0 0,1 0 1,-1 0-1,0 0 0,0 0 1,0 0-1,1 0 0,-1 0 1,0 0-1,0 0 0,0 0 1,0-1-1,1 1 0,-1 0 0,0 0 1,0 0-1,0 0 0,0 0 1,0-1-1,1 1 0,-1 0 1,0 0-1,0-1 0,-2 16-8,2-14 8,-3 11-41,-1 4 47,1-1 0,0 1 0,1 0 0,0 21 0,2-34-73,0 1 0,1-1 0,-1 1 0,1-1 0,-1 0 0,1 1 0,0-1 0,0 0 0,1 1 0,-1-1 0,1 0 0,-1 0 0,1 0 0,0 0 0,0 0 0,0-1 0,1 1 0,-1-1 1,1 1-1,-1-1 0,1 0 0,0 0 0,0 0 0,0 0 0,6 2 0,-2-1-35,0-1 0,0 0-1,0 0 1,0-1 0,1 0 0,9 1 0,15-5-405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 16540,'0'-1'43,"0"0"0,-1 1 1,1-1-1,0 1 0,-1-1 1,1 1-1,-1-1 0,1 1 1,-1-1-1,1 1 0,-1 0 1,1-1-1,-1 1 0,1 0 1,-1-1-1,0 1 1,1 0-1,-1 0 0,1-1 1,-1 1-1,0 0 0,1 0 1,-1 0-1,0 0 0,1 0 1,-1 0-1,0 0 0,1 0 1,-1 0-1,1 0 1,-1 0-1,0 1 0,1-1 1,-1 0-1,0 0 0,1 1 1,-1-1-1,1 0 0,-1 1 1,1-1-1,-1 0 0,1 1 1,-1-1-1,1 1 0,-1-1 1,1 1-1,-1 0 1,-3 4 80,0-1 0,0 1 0,1 0 0,-5 7 0,-6 16 238,0 0-1,2 2 0,2-1 0,-9 35 0,7-10 4,-7 83 0,16-110-213,2 49 0,1-70-139,1 0-1,-1 0 1,1 0-1,0-1 1,1 1-1,-1 0 0,1-1 1,0 0-1,1 1 1,-1-1-1,1 0 1,0 0-1,0 0 1,1 0-1,4 5 1,-5-8-12,-1-1 1,1 1-1,0-1 1,-1 0-1,1 0 1,0 0-1,0 0 1,0 0-1,-1 0 1,1-1 0,0 0-1,0 1 1,0-1-1,0 0 1,0 0-1,0-1 1,0 1-1,0-1 1,0 1-1,0-1 1,0 0-1,-1 0 1,1 0-1,0-1 1,0 1-1,2-2 1,7-4-14,-1 0-1,0-1 1,0 0 0,13-13 0,-10 6-2,-1-1 0,-1 0-1,16-26 1,-13 19-53,-19 33 55,1-1 0,0 0 0,1 1 0,-1-1 1,0 12-1,1-10-15,2-7 21,-1 2-2,0 0 0,0 0 0,0 0 0,2 12 1,-1-17 6,0 0 1,0 1 0,0-1 0,1 0 0,-1 0 0,0 0-1,1 0 1,-1 0 0,1 1 0,-1-1 0,1 0-1,-1 0 1,1 0 0,0 0 0,0-1 0,-1 1-1,1 0 1,0 0 0,0 0 0,0-1 0,0 1-1,0 0 1,0-1 0,0 1 0,0-1 0,0 1-1,0-1 1,1 1 0,-1-1 0,0 0 0,0 0 0,2 1-1,5-1 3,-1-1 0,0 1 0,1-1 0,-1 0-1,0-1 1,0 0 0,14-5 0,52-27 33,-54 24-25,31-17 33,-28 14-27,0 2 1,1 0-1,27-8 0,-49 18-13,0 1-1,1-1 1,-1 1-1,0-1 1,1 1-1,-1 0 0,0 0 1,1 0-1,-1-1 1,0 1-1,1 1 1,-1-1-1,1 0 0,-1 0 1,0 0-1,1 1 1,-1-1-1,0 1 1,0-1-1,1 1 1,-1-1-1,0 1 0,0 0 1,0 0-1,1-1 1,-1 1-1,1 2 1,0 0 13,0 0 1,-1 1-1,1-1 1,-1 1-1,0-1 1,0 1 0,0 0-1,0 4 1,-1-5 6,1 1 1,0-1-1,0 1 1,0-1-1,0 1 1,0-1-1,1 0 1,-1 0-1,5 7 1,-5-10-12,0 1 0,0 0 0,-1-1 0,1 1 0,0-1 1,0 1-1,1-1 0,-1 0 0,0 1 0,0-1 1,0 0-1,0 0 0,0 0 0,0 1 0,0-1 1,0 0-1,1-1 0,-1 1 0,0 0 0,0 0 1,0 0-1,0-1 0,0 1 0,0 0 0,0-1 1,0 1-1,0-1 0,0 1 0,1-2 0,31-21 141,-26 17-123,13-10 36,-5 3 13,27-18-1,-39 29-78,1 0 1,0 0-1,0 0 0,0 0 0,0 0 0,1 1 0,-1 0 0,0 0 0,1 0 1,-1 0-1,0 1 0,9-1 0,-11 2-4,0-1 1,0 1-1,0-1 0,0 1 1,-1 0-1,1 0 0,0 0 0,0 0 1,0 0-1,-1 1 0,1-1 1,0 0-1,-1 1 0,0-1 1,1 1-1,-1 0 0,0-1 1,1 1-1,-1 0 0,0 0 0,0 0 1,-1 0-1,1-1 0,0 1 1,-1 1-1,1-1 0,0 3 1,1 5-34,-1 1 1,0 0 0,-1 20 0,0-29 42,-3 36-484,-2-21-97,5-16 547,0-1 1,0 0-1,-1 1 1,1-1-1,0 1 1,0-1-1,-1 0 1,1 1-1,0-1 0,-1 0 1,1 0-1,0 1 1,-1-1-1,1 0 1,0 0-1,-1 1 1,1-1-1,0 0 1,-1 0-1,1 0 1,-1 0-1,1 0 1,0 1-1,-1-1 1,1 0-1,-1 0 1,0 0-1,-7-7-263,0-13-129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19300,'0'1'1400,"-5"2"-1552,-1-6 0,4 2 544,-1-1-176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17556,'-2'4'168,"1"0"1,0 0-1,0 1 1,1-1-1,-1 0 1,1 1-1,0-1 1,0 0-1,0 1 1,0-1-1,1 0 1,0 1-1,0-1 1,0 0-1,1 0 1,-1 1-1,1-1 1,0-1 0,0 1-1,0 0 1,1 0-1,-1-1 1,1 1-1,4 3 1,-3-3-117,0-1 1,0 0-1,0 0 1,0 0-1,1-1 1,-1 0-1,1 1 1,-1-2-1,1 1 1,0 0-1,0-1 1,0 0-1,0 0 1,0 0-1,0-1 1,0 0-1,0 0 1,0 0-1,0-1 1,0 1-1,5-2 1,0-2-33,1 1 1,-1-1 0,0-1 0,-1 0 0,1 0-1,-1-1 1,0 0 0,0-1 0,14-13 0,-17 14 19,-1 1 1,0-1 0,1-1-1,-2 1 1,1 0-1,-1-1 1,0 0 0,0 0-1,-1-1 1,0 1 0,0 0-1,-1-1 1,0 0-1,1-7 1,-3 12-24,1 1 1,-1 0-1,0 0 0,0 0 1,-1-1-1,1 1 0,0 0 1,-1 0-1,1 0 0,-1 0 1,0 0-1,1 0 0,-1 0 0,0 0 1,-3-4-1,3 5-3,0 0 0,0 0 0,0 0 0,-1 0 0,1 0 0,0 0 0,-1 1-1,1-1 1,-1 0 0,1 1 0,0-1 0,-1 1 0,0-1 0,1 1 0,-1 0 0,1 0 0,-3-1 0,-1 2 4,1-1-1,-1 1 1,0 0 0,0 0 0,0 0 0,1 0 0,-1 1 0,1 0 0,-1 0 0,1 0-1,0 1 1,-6 3 0,-2 3-76,1 1-1,0 0 0,1 1 1,0 0-1,0 0 1,1 1-1,1 0 0,0 1 1,1 0-1,0 0 1,1 1-1,0-1 0,1 1 1,1 0-1,0 1 1,1-1-1,-2 29 0,5-39-63,0 0 0,0-1-1,0 1 1,1 0-1,-1 0 1,1 0-1,0 0 1,3 6 0,-4-8 50,1-1 0,0 0 1,0 1-1,0-1 0,0 0 0,0 1 1,0-1-1,0 0 0,0 0 1,1 0-1,-1 0 0,0 0 1,1 0-1,-1-1 0,0 1 1,1 0-1,-1-1 0,1 1 1,-1-1-1,1 1 0,0-1 0,-1 0 1,1 0-1,2 0 0,4 0-60,-1-1-1,0-1 0,0 1 1,-1-1-1,1-1 0,0 1 1,-1-1-1,1 0 0,9-6 0,35-23-704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13347,'-10'12'3044,"-21"19"-1134,2-2-651,13-13-924,2-3-154,0 2 0,1-1 0,0 2 0,-19 31 0,31-46-186,1 0-1,-1-1 0,1 1 0,0 0 0,-1 0 0,1-1 0,0 1 1,-1 0-1,1 0 0,0 0 0,0 0 0,0-1 0,0 1 0,0 0 1,0 0-1,0 0 0,0 0 0,0-1 0,0 1 0,0 0 0,1 0 1,-1 0-1,0 0 0,1-1 0,-1 1 0,0 0 0,1 0 0,0 0 1,0 0-16,0 0 1,1 0-1,-1-1 1,1 1-1,-1 0 0,0-1 1,1 1-1,-1-1 1,1 0-1,-1 1 1,1-1-1,-1 0 1,1 0-1,1 0 1,7 0-132,-1-1 0,1 0 1,14-4-1,44-18-363,-49 16 481,1 0 0,-1 2 0,31-5 0,-47 9 43,0 1 0,1 0-1,-1 0 1,0 0 0,0 0-1,1 1 1,-1-1 0,0 1-1,0 0 1,0 0 0,0 0-1,0 0 1,0 1 0,0-1-1,0 1 1,4 3 0,0 1-55,-1 0 1,-1 0-1,1 0 1,-1 1-1,5 8 1,-10-14 47,0-1 0,0 0 0,1 1 0,-1-1 0,0 0 0,0 1 1,0-1-1,1 0 0,-1 0 0,0 1 0,0-1 0,1 0 0,-1 0 0,0 1 0,0-1 0,1 0 0,-1 0 0,0 0 0,1 0 0,-1 1 1,0-1-1,1 0 0,-1 0 0,0 0 0,1 0 0,-1 0 0,0 0 0,1 0 0,-1 0 0,0 0 0,1 0 0,-1 0 0,0 0 1,1 0-1,-1 0 0,0 0 0,1 0 0,-1-1 0,0 1 0,1 0 0,-1 0 0,0 0 0,0 0 0,1-1 0,-1 1 0,0 0 0,0 0 1,1-1-1,-1 1 0,0 0 0,0 0 0,0-1 0,1 1 0,-1 0 0,0-1 0,0 1 0,0 0 0,0-1 0,0 1 0,0 0 0,1-1 1,-1 1-1,8-27 216,-8 25-208,27-142-252,-26 143 218,-1 0 0,0 1-1,0-1 1,0 0-1,1 1 1,-1-1-1,0 1 1,0-1 0,1 1-1,-1-1 1,1 1-1,-1-1 1,0 1-1,1-1 1,-1 1-1,1-1 1,-1 1 0,1 0-1,-1-1 1,1 1-1,0 0 1,-1-1-1,1 1 1,-1 0 0,1 0-1,0-1 1,-1 1-1,1 0 1,0 0-1,-1 0 1,2 0 0,23 4 475,-7-1-310,16-5-121,17-4 88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206 135 15443,'-1'-3'113,"-1"0"-1,1 1 1,-1-1-1,0 1 1,0-1-1,0 1 1,0 0-1,0 0 1,-1 0-1,1 0 1,0 0-1,-1 0 1,0 1-1,1-1 1,-1 1-1,0 0 1,0-1-1,0 1 1,0 1-1,0-1 1,0 0-1,0 1 1,0 0-1,0-1 1,0 1-1,0 0 1,-1 1-1,1-1 1,0 1-1,0-1 1,0 1-1,0 0 1,0 0-1,0 0 1,1 0-1,-1 1 1,0-1-1,1 1 1,-4 2-1,-2 2 11,0-1-1,1 2 1,-1-1-1,1 1 1,1 0 0,-1 1-1,1 0 1,1 0-1,-1 0 1,2 0-1,-7 15 1,8-15-109,0 0-1,1 0 1,0 1 0,0-1-1,1 0 1,0 1 0,1-1-1,0 1 1,0-1 0,1 0-1,0 1 1,4 14 0,-4-19-16,0-1 1,1 0 0,-1 1 0,1-1 0,0 0-1,0 0 1,0 0 0,0 0 0,0-1 0,0 1 0,1-1-1,0 1 1,-1-1 0,1 0 0,0 0 0,0 0-1,0 0 1,0 0 0,0-1 0,1 1 0,-1-1 0,1 0-1,-1 0 1,0 0 0,1-1 0,-1 1 0,1-1 0,0 0-1,-1 0 1,1 0 0,-1 0 0,7-2 0,3-1-23,-1 0 1,0 0 0,0-1 0,0-1 0,0 0 0,-1-1-1,0 0 1,17-12 0,5-6-41,41-40 1,-43 36 41,-2-1 0,0-2 1,-2 0-1,32-52 1,-56 80 23,-2 0 0,1-1 0,0 0 0,-1 1 0,0-1 0,0 0 0,0 0 0,1-6 0,-2 9-1,0 1 0,0 0-1,0 0 1,0-1 0,0 1 0,0 0-1,0-1 1,0 1 0,0 0 0,0 0-1,0-1 1,0 1 0,0 0 0,-1 0-1,1-1 1,0 1 0,0 0 0,0 0-1,0-1 1,-1 1 0,1 0 0,0 0-1,0 0 1,0-1 0,-1 1 0,1 0-1,0 0 1,0 0 0,-1 0 0,1-1-1,0 1 1,0 0 0,-1 0 0,1 0-1,0 0 1,0 0 0,-1 0 0,-1 0-1,0 1 1,1-1 0,-1 1-1,1 0 1,-1-1-1,1 1 1,-1 0 0,1 0-1,-1 0 1,1 0 0,-2 2-1,-6 4 4,1 1 1,0 1-1,1 0 0,0 0 1,0 0-1,1 1 0,1 0 1,-1 0-1,1 0 0,1 1 1,-4 12-1,6-16 8,0 0 0,0 0 0,0 0 0,1 0 0,0 0 0,1 0 0,0 0 0,0 0 0,0 1 0,1-1 0,0 0 0,0 0 0,1 0 0,0 0 0,0-1 0,1 1 0,0 0 0,7 11 0,-8-14-7,1-1 0,-1 0-1,1 0 1,0 0 0,1 0-1,-1-1 1,0 1 0,1-1-1,-1 0 1,1 0-1,0 0 1,0 0 0,-1-1-1,8 2 1,-5-2-14,1 0 1,-1 0-1,1-1 0,-1 0 0,0 0 1,1 0-1,-1-1 0,11-3 0,-1-1-37,0 0 0,-1-1 0,1-1 0,-2-1-1,1 0 1,20-15 0,-22 14-16,-1 0-1,0-1 1,-1-1 0,0 0-1,0 0 1,-1-1 0,14-22-1,-20 23-16,-8 15 17,-12 18 23,12-12 44,-1 0 0,2 1 0,-1-1-1,2 1 1,-1-1 0,1 1-1,1 0 1,-1 13 0,2-20 5,1-1 1,-1 1 0,0 0-1,1-1 1,0 1-1,0 0 1,0-1-1,0 1 1,1-1-1,-1 1 1,1-1-1,2 3 1,-2-4-2,-1 0 0,1 0 0,0 0 1,0 0-1,0-1 0,0 1 0,1-1 0,-1 1 0,0-1 0,1 0 1,-1 0-1,1 0 0,-1 0 0,1-1 0,-1 1 0,1-1 0,-1 1 1,6-1-1,1 0 0,0-1 0,0 0 0,0-1 0,0 1 0,0-2 0,0 1 0,-1-1 1,1-1-1,-1 0 0,0 0 0,10-7 0,-5 3-5,0-1 0,-1-1-1,0 0 1,-1 0 0,20-23 0,-28 29-2,-1 0 0,1 0-1,-1 0 1,0 0 0,0 0 0,0 0 0,0 0 0,-1-1 0,0 1-1,0-1 1,0 1 0,0-1 0,-1 0 0,0 1 0,0-1 0,0 0-1,0 1 1,-1-1 0,0 1 0,0-1 0,0 1 0,0-1 0,-1 1-1,0 0 1,0-1 0,0 1 0,0 0 0,-1 0 0,1 1 0,-1-1-1,0 0 1,-5-3 0,8 6-12,-1 1-1,1-1 0,-1 0 1,0 1-1,0 0 1,1-1-1,-1 1 0,0-1 1,0 1-1,0 0 1,0-1-1,1 1 1,-1 0-1,0 0 0,0 0 1,0 0-1,0 0 1,0 0-1,0 0 1,1 0-1,-1 0 0,0 0 1,0 0-1,0 1 1,0-1-1,0 0 0,1 1 1,-2-1-1,0 2 5,0-1 1,0 1-1,1 0 0,-1-1 0,0 1 0,1 0 1,0 0-1,-1 0 0,1 0 0,-2 3 0,-1 6 43,0-1 0,0 1-1,-3 16 1,6-20-52,-1 1 0,1-1 1,1 1-1,-1 0 0,1-1 0,0 1 0,1 0 1,2 12-1,-2-17 45,0 0 0,0 0 1,1 0-1,-1 0 0,1 0 0,-1 0 1,1-1-1,0 1 0,0-1 1,0 1-1,0-1 0,0 0 0,1 0 1,-1 0-1,1 0 0,-1 0 1,1-1-1,0 1 0,0-1 0,0 1 1,-1-1-1,1 0 0,6 1 1,2 0 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12475,'-3'2'224,"0"1"-1,0-1 1,0 1 0,0 0 0,0 0 0,1 0 0,0 0-1,-1 0 1,1 0 0,-3 8 0,5-10-121,-1 1 0,1 0 0,0 0 0,0 0 0,0-1 0,0 1 0,0 0 0,0 0 0,0 0 0,0-1 0,1 1 0,-1 0 0,1-1 0,-1 1 0,1 0 0,0-1 1,0 1-1,0 0 0,0-1 0,0 1 0,0-1 0,0 0 0,0 1 0,0-1 0,3 2 0,10 8 327,0-1 0,0 0 0,1-1 1,0 0-1,29 10 0,19 12 128,-60-29-554,-1-1-1,1 0 1,-1 1 0,0-1-1,1 1 1,-1 0-1,0 0 1,0 0 0,0 0-1,0 0 1,-1 0-1,1 0 1,-1 1 0,1-1-1,-1 0 1,0 1-1,0-1 1,0 1 0,0 0-1,0-1 1,0 1 0,-1 0-1,1 0 1,-1-1-1,0 1 1,0 0 0,0 0-1,0 0 1,0-1-1,-1 1 1,0 0 0,1 0-1,-1-1 1,0 1-1,0 0 1,0-1 0,0 1-1,-1-1 1,1 0 0,-3 4-1,-7 9 4,-1 0 0,0-1-1,-1 0 1,-20 16 0,-66 46 18,65-51-9,8-7-11,16-11-9,0 0 0,0 1 0,0 0 0,1 0 0,0 1 0,-7 10 0,15-18 2,0 0 0,1 0 0,-1-1-1,1 1 1,-1 0 0,1 0 0,-1 0 0,1 0 0,-1 0-1,1 0 1,0 0 0,0 0 0,0 0 0,-1 0 0,1 0-1,0 0 1,0 0 0,0 0 0,1 1 0,-1-1-1,0-1 1,1 1-1,-1 0 1,1-1-1,-1 1 0,1-1 1,-1 1-1,1-1 1,-1 1-1,1-1 1,-1 1-1,1-1 1,0 1-1,-1-1 1,1 0-1,0 1 0,-1-1 1,1 0-1,1 1 1,5 0-14,-1 0 1,1 0-1,-1-1 1,12 0-1,-13 0 12,169-15 21,-61 3-618,-112 12 582,10-1-154,-1 0 1,1 0 0,-1-1-1,0 0 1,11-5-1,-12 2-132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34 257 15435,'-3'3'439,"-22"27"1135,24-30-1531,1 1-1,-1-1 1,1 1-1,-1 0 1,1-1-1,0 1 1,-1 0-1,1-1 1,0 1-1,-1 0 1,1-1-1,0 1 1,0 0 0,0 0-1,-1-1 1,1 1-1,0 0 1,0 0-1,0-1 1,0 1-1,0 0 1,1 0-1,-1-1 1,0 1-1,0 0 1,0 0-1,1-1 1,-1 1-1,0 0 1,1-1-1,-1 1 1,1 0-1,-1-1 1,0 1-1,1-1 1,-1 1-1,1 0 1,0-1-1,-1 0 1,1 1-1,-1-1 1,1 1-1,1 0 1,3 0 91,0 0 0,0 0 1,-1 0-1,1 0 0,0-1 1,0 0-1,0 0 0,0 0 1,0-1-1,0 0 0,9-2 1,5-2 118,32-15 0,-22 7-175,0-2 1,0-1 0,-2-2 0,0 0 0,-1-2 0,-1-1-1,-1-1 1,30-34 0,-50 50-27,0 1 0,0-1 0,-1 1 0,0-1 0,5-12 0,-7 17-37,-1-1 0,1 1 0,-1 0 1,1-1-1,-1 1 0,0 0 1,0-1-1,1 1 0,-1 0 0,0-1 1,0 1-1,-1 0 0,1-1 0,0 1 1,0 0-1,-1-1 0,1 1 0,-1 0 1,1-1-1,-1 1 0,1 0 0,-1 0 1,0 0-1,1 0 0,-1-1 0,0 1 1,0 0-1,0 0 0,0 1 0,0-1 1,0 0-1,0 0 0,0 0 0,-2 0 1,-2-1 8,0 1 0,1 0 1,-1 0-1,0 0 0,1 1 1,-1-1-1,0 1 1,0 0-1,1 1 0,-1-1 1,0 1-1,1 0 0,-1 0 1,0 0-1,1 1 0,-1-1 1,-4 4-1,-5 1-2,2 1-1,-1 1 1,1-1 0,-17 15-1,18-12-19,1 0 0,0 1-1,0 0 1,1 0 0,-10 16-1,16-22-2,0 1 0,-1-1 0,2 1 0,-1 0 0,1 0 0,0 0 0,0 0-1,1 1 1,-1-1 0,2 0 0,-1 1 0,1-1 0,-1 1 0,2 7 0,0-11-1,-1-1 0,1 1 1,0 0-1,0 0 1,0-1-1,0 1 0,1 0 1,-1-1-1,1 1 1,-1-1-1,1 0 0,0 0 1,0 1-1,0-1 0,0 0 1,4 2-1,-1-1-76,-1 0 1,1-1-1,0 0 0,0 0 1,0 0-1,0 0 0,1-1 1,6 2-1,3-2-100,0 0 0,0-1 0,0 0 0,0-1 0,23-4 0,-22 1 57,0-1 1,0 0 0,26-13-1,-2-3-306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18372,'-1'0'71,"1"0"0,0 0-1,-1 0 1,1 0 0,0 0 0,-1 0 0,1 0-1,0 0 1,-1 0 0,1 0 0,0 1-1,-1-1 1,1 0 0,0 0 0,0 0 0,-1 1-1,1-1 1,0 0 0,0 0 0,-1 0 0,1 1-1,0-1 1,0 0 0,0 1 0,0-1 0,-1 0-1,1 0 1,0 1 0,0-1 0,0 0 0,0 1-1,0-1 1,0 0 0,0 1 0,0-1 0,0 0-1,0 1 1,0-1 0,-4 20 320,4-16 26,-53 456 1362,48-436-1742,3-16 56,3-12 181,13-49-165,33-85 1,-33 107-211,1-1 0,1 2 1,38-52-1,-47 73 64,0 0 1,1 1 0,0 0 0,1 1-1,0-1 1,0 2 0,0-1-1,12-5 1,-17 10 22,-1 1 0,0-1 0,1 0 0,-1 1 0,1 0 0,-1 0 0,1 0 1,-1 0-1,1 1 0,0 0 0,0-1 0,-1 1 0,1 1 0,0-1 0,-1 0 0,1 1 0,0 0 0,-1 0 0,1 0 0,-1 0 0,1 0 0,-1 1 1,0-1-1,1 1 0,-1 0 0,0 0 0,0 1 0,3 2 0,-4-3 1,0 0 1,0 0-1,-1 0 0,1 1 1,0-1-1,-1 1 0,0-1 1,0 1-1,0-1 0,0 1 1,0 0-1,0-1 0,0 1 1,-1 0-1,0-1 0,1 1 1,-1 3-1,-1-1 10,1 0 1,-1 0-1,0 0 0,0 0 1,-1 0-1,0 0 0,0-1 1,-4 10-1,0-4 31,-1 0 0,0 0 0,-1-1 0,0 0 0,0 0 0,-1 0 0,-12 8 0,15-12 23,-1-1-1,1 0 1,-1 0-1,0-1 1,0 0-1,0 0 1,-1 0-1,1-1 1,-9 1 0,14-2-17,-1-1 0,1 0 0,-1 0 0,1 0 0,-1 0 0,1 0 0,-1 0 0,0-1 0,1 1 0,0-1 0,-1 0 0,1 0 0,-1 0 0,1 0 1,0 0-1,0 0 0,-1 0 0,1-1 0,0 1 0,0-1 0,1 0 0,-1 0 0,0 0 0,0 1 0,1-2 0,-1 1 0,1 0 0,0 0 0,0 0 1,-1-3-1,-9-26 196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11690,'5'4'354,"1"0"0,0-1 0,0 1 0,0-1 0,0 0 0,1-1-1,-1 0 1,1 0 0,-1 0 0,1 0 0,0-1 0,0-1 0,0 1-1,0-1 1,-1 0 0,1 0 0,0-1 0,0 0 0,0-1 0,-1 1-1,1-1 1,0 0 0,7-4 0,0 0-80,-1-1 0,0 0 0,0-1 0,-1-1 0,14-11 0,-21 16-245,0-1-1,0 1 0,-1-1 1,1 0-1,-1 0 0,-1-1 0,1 1 1,-1-1-1,1 0 0,-2 0 0,1 0 1,-1 0-1,0 0 0,2-7 0,-4 12-29,0 0 0,0-1 0,0 1-1,0 0 1,0 0 0,0 0-1,0 0 1,0 0 0,0 0-1,0-1 1,-1 1 0,1 0 0,0 0-1,-1 0 1,1 0 0,-1 0-1,1 0 1,-1 0 0,0 0-1,1 0 1,-1 0 0,0 1 0,0-1-1,1 0 1,-1 0 0,-2 0-1,1-1 1,-1 1 0,1 0-1,-1 1 1,1-1-1,-1 0 1,0 1-1,1-1 1,-1 1 0,0 0-1,1 0 1,-4 0-1,-3 1-6,-1 0 0,1 1-1,0 0 1,0 1-1,-18 6 1,15-2 2,1 0 0,0 0 0,0 1 0,0 0 1,1 1-1,0 0 0,1 1 0,0 0 0,-11 15 1,14-16 3,0 0 1,1 1 0,0-1 0,0 1 0,1 0 0,0 0-1,1 0 1,0 1 0,1-1 0,0 1 0,0-1 0,1 14-1,0-22 1,1 1-1,0 0 1,0 0-1,1 0 1,-1 0-1,1-1 0,-1 1 1,1 0-1,0 0 1,0-1-1,0 1 1,0-1-1,1 1 1,-1-1-1,1 1 0,-1-1 1,1 0-1,0 0 1,0 0-1,0 0 1,0 0-1,0 0 1,0 0-1,1-1 0,-1 1 1,1-1-1,-1 1 1,1-1-1,-1 0 1,1 0-1,0 0 1,-1-1-1,1 1 0,0-1 1,0 1-1,0-1 1,0 0-1,3 0 1,7-1-26,0 0 0,0-1 1,0 0-1,0-1 1,-1-1-1,25-10 1,33-18-161,69-46 0,19-10-25,-132 79 293,-26 9-72,1 0-1,-1 0 0,1 0 0,-1 0 0,1 0 0,-1 1 0,1-1 0,0 0 0,-1 0 0,1 0 0,-1 0 1,0 1-1,1-1 0,-1 0 0,1 0 0,-1 1 0,1-1 0,-1 0 0,0 1 0,1-1 0,-1 1 0,1-1 0,-1 0 1,0 1-1,0-1 0,1 1 0,-1-1 0,0 1 0,0-1 0,0 1 0,1-1 0,-1 1 0,0-1 0,0 1 1,0-1-1,0 1 0,0 0 0,0-1 0,0 1 0,0-1 0,0 1 0,0-1 0,0 1 0,-1-1 0,1 1 1,0-1-1,-1 2 0,-1 7 143,0 1 0,-9 18 0,9-22-87,-1-1 0,1 1 0,0 0-1,0 0 1,0 0 0,1 1 0,0-1 0,0 0-1,1 0 1,0 1 0,0-1 0,1 7 0,-1-12-54,1 0 0,-1 0 0,1 0 1,-1 0-1,1 0 0,0 0 0,-1 0 1,1 0-1,0 0 0,0 0 0,-1 0 1,1-1-1,0 1 0,0 0 0,0 0 0,0-1 1,0 1-1,0-1 0,0 1 0,0-1 1,0 1-1,1-1 0,-1 0 0,0 0 1,0 1-1,0-1 0,0 0 0,1 0 1,-1 0-1,0 0 0,0 0 0,0 0 1,0-1-1,0 1 0,1 0 0,-1-1 1,0 1-1,1-1 0,7-2 15,-1 0 0,0-1 1,14-8-1,52-34-61,-37 22-195,48-24 0,-81 46 192,0 0-1,0 1 1,1-1-1,-1 1 1,0 0 0,0 0-1,1 0 1,6 0-1,-10 1 28,1 0 0,-1 1 0,1-1 0,0 0 0,-1 1 0,1-1 0,-1 1 0,1 0 0,-1-1 0,1 1 0,-1 0 0,0 0 0,1 0 0,-1 0 0,0 0 0,0 0 0,0 0 0,0 0 0,0 1 0,0-1 0,0 0 0,0 1 0,0-1 0,0 0 0,0 3 0,2 5 11,0 1 0,0-1 0,-1 1 0,-1 0 0,1 12 0,-2-14 16,1 0 1,-1 0-1,2-1 1,-1 1-1,1 0 1,0-1-1,1 0 1,0 1-1,5 9 0,-8-17-33,0 1-1,0-1 1,1 0-1,-1 1 0,0-1 1,0 1-1,1-1 1,-1 0-1,0 1 0,1-1 1,-1 0-1,1 0 1,-1 1-1,0-1 0,1 0 1,-1 0-1,1 0 0,-1 1 1,1-1-1,-1 0 1,0 0-1,1 0 0,-1 0 1,1 0-1,-1 0 1,1 0-1,-1 0 0,1 0 1,-1 0-1,1 0 1,-1 0-1,1 0 0,-1 0 1,1-1-1,-1 1 0,0 0 1,1 0-1,-1 0 1,1-1-1,-1 1 0,0 0 1,1-1-1,-1 1 1,0 0-1,1-1 0,-1 1 1,0 0-1,1-1 1,-1 1-1,0-1 0,0 1 1,0 0-1,1-1 0,13-29-153,-11 24 72,8-23-194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312 144 15955,'0'-2'132,"-1"0"-1,0 1 0,0-1 0,0 0 1,0 1-1,-1-1 0,1 0 0,0 1 1,-1 0-1,1-1 0,-1 1 0,1 0 1,-1 0-1,0-1 0,1 1 0,-1 1 0,0-1 1,0 0-1,0 0 0,0 1 0,0-1 1,1 1-1,-1-1 0,0 1 0,0 0 1,0 0-1,-4 0 0,-4 0 219,0 0-1,0 0 1,0 1-1,-14 3 1,10 0-176,1 1 0,-1-1 0,1 2 0,-1 0 0,2 1 0,-1 0 0,-18 14 1,24-16-157,1 0 0,0 0 1,0 1-1,1-1 1,0 1-1,0 0 0,0 1 1,0-1-1,1 1 1,0 0-1,1 0 0,0 1 1,0-1-1,0 1 1,-1 9-1,3-15-13,0 0-1,1 0 1,0 0 0,-1 0 0,1 0 0,0 0-1,0 0 1,0 0 0,0 0 0,1 0-1,-1 0 1,1 0 0,-1 0 0,1 0-1,-1-1 1,1 1 0,0 0 0,0 0-1,0 0 1,0-1 0,0 1 0,0 0 0,1-1-1,-1 1 1,0-1 0,1 0 0,0 1-1,-1-1 1,1 0 0,-1 0 0,1 0-1,0 0 1,0 0 0,0 0 0,0-1-1,-1 1 1,1-1 0,0 1 0,0-1-1,0 0 1,0 1 0,3-1 0,4 0 5,-1-1 0,1 0 0,-1 0 0,0 0 0,1-1 1,-1 0-1,0-1 0,14-6 0,8-6 1,-1-3 1,0 0-1,-2-1 1,42-38-1,-27 16 77,67-83-1,-89 92 13,-17 24-8,-16 19-12,2 2-58,0 0 0,2 1 0,0 1 0,0-1 0,1 1 1,-11 31-1,15-34-55,0-1 0,1 1 0,0 0 1,1 0-1,0 0 0,1 0 1,1 0-1,0 1 0,0-1 0,4 18 1,-3-27-42,-1 0 1,1 0-1,0 0 1,1 0 0,-1 0-1,0 0 1,1 0-1,0-1 1,-1 1-1,1 0 1,0-1-1,0 0 1,1 1 0,-1-1-1,4 3 1,-4-4 35,0 0 0,-1 0-1,1 0 1,0-1 0,0 1 0,0 0 0,0-1 0,0 1 0,0-1 0,1 0-1,-1 0 1,0 0 0,0 0 0,0 0 0,0 0 0,0 0 0,0-1 0,0 1 0,0-1-1,0 0 1,0 1 0,0-1 0,3-2 0,20-13-415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14947,'2'3'225,"0"0"1,0 1-1,0-1 0,0 0 0,0 0 1,1 0-1,-1 0 0,1-1 0,0 1 0,0-1 1,0 1-1,0-1 0,0 0 0,0 0 1,0 0-1,1-1 0,-1 1 0,1-1 0,0 0 1,-1 0-1,1 0 0,0 0 0,-1-1 1,6 1-1,8-1-113,1-1 0,-1 0 0,0-2 0,1 0 0,-1-1 0,-1 0 1,1-1-1,-1-1 0,1-1 0,-2-1 0,1 0 0,-1 0 0,20-17 0,-31 22-81,-1 0-1,1 0 0,-1 0 0,0-1 0,0 0 0,0 0 1,-1 0-1,3-4 0,-4 7-21,-1 0 0,0 0 1,1 0-1,-1 0 0,1 0 1,-1 0-1,0 0 0,0 0 1,0 0-1,0 0 0,1 0 1,-1 0-1,-1 0 0,1 0 1,0 0-1,0 0 0,0 0 1,0 0-1,-1 0 0,1 0 1,0 0-1,-1 0 0,1 1 0,-1-1 1,1 0-1,-1 0 0,1 0 1,-1 0-1,0 1 0,1-1 1,-1 0-1,0 1 0,0-1 1,1 0-1,-1 1 0,0-1 1,0 1-1,0-1 0,0 1 1,0 0-1,0-1 0,-1 1 1,-5-2 15,1 1 0,0 0 0,-1 1 0,1-1 0,0 1 0,-1 0 0,1 1 0,-1-1 0,1 1 1,0 1-1,-1-1 0,1 1 0,0 0 0,0 1 0,-9 4 0,3-1-7,1 1 0,-1 0 0,1 1 0,1 0 0,-1 0-1,-13 16 1,20-19-2,0-1 0,0 2 0,0-1 1,1 0-1,0 1 0,0 0 0,0 0 0,1-1 0,0 2 0,0-1 0,-2 8 0,4-12-20,0 0 0,0 0 1,0 0-1,0 0 0,0 0 0,0 0 0,1 0 1,-1 0-1,1-1 0,-1 1 0,1 0 0,0 0 1,0 0-1,0 0 0,0-1 0,1 3 0,0-2-28,0 0-1,0-1 1,0 1-1,0-1 0,0 1 1,0-1-1,0 0 1,1 0-1,-1 0 0,0 0 1,1 0-1,-1 0 1,1-1-1,-1 1 0,6-1 1,6 1-398,0-1-1,1 0 1,-1-1 0,0-1-1,0 0 1,26-8 0,83-35-3038,-111 40 3173,14-5-544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3 19300,'-20'-1'503,"1"0"0,0 1 0,-1 1 0,1 1 0,-35 7 0,14 1 25,-63 25-1,79-25-345,-27 14 0,45-20-162,0-1 0,0 1 1,1 0-1,-1 0 0,1 1 0,0 0 0,0 0 0,0 0 0,-5 7 0,10-10-37,-1-1 0,0 0-1,0 0 1,1 1 0,-1-1-1,1 0 1,-1 1 0,1-1-1,0 0 1,0 1 0,-1-1-1,1 1 1,0-1 0,0 1-1,0-1 1,0 0 0,1 1-1,-1-1 1,0 1 0,1-1-1,-1 0 1,1 1 0,-1-1-1,1 0 1,0 1 0,-1-1-1,1 0 1,0 0 0,0 0-1,0 1 1,0-1 0,0 0-1,0 0 1,0-1 0,0 1-1,0 0 1,0 0 0,1 0-1,1 0 1,3 2-246,0 0 0,1 0 0,-1-1 0,1 1-1,0-1 1,10 1 0,4-1-308,-1-1-1,1 0 1,36-5-1,-14-1-253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17716,'-4'1'186,"1"0"0,-1-1 1,1 1-1,-1 0 0,1 1 1,0-1-1,0 1 0,-1-1 0,1 1 1,0 0-1,0 0 0,1 0 1,-1 1-1,0-1 0,1 1 0,-1 0 1,1-1-1,-3 5 0,0 0 40,1 0-1,0 0 0,0 0 0,0 0 0,0 1 0,-3 14 1,6-20-198,0 1 1,1-1 0,-1 0 0,1 0 0,0 1 0,-1-1 0,1 0 0,0 0 0,0 1 0,1-1 0,-1 0 0,0 0-1,1 1 1,-1-1 0,1 0 0,0 0 0,0 0 0,0 0 0,0 0 0,0 0 0,0 0 0,2 3 0,0-4-4,-1 1 0,1 0 0,-1-1 0,1 0 0,0 0 0,-1 0 0,1 0 0,0 0 0,0 0 0,0 0 0,0-1 0,-1 0 0,1 1 1,0-1-1,0 0 0,0-1 0,4 1 0,20-5 50,0-1 1,0-1 0,0-2 0,-1 0-1,35-18 1,-15 6-15,-21 10-38,-15 6-15,0 1-1,1 0 1,-1 0 0,1 1-1,15-3 1,-25 6-7,-1 0-1,0 0 1,1 0 0,-1 0 0,1-1 0,-1 1-1,1 0 1,0 0 0,-1 0 0,1 0 0,-1 0-1,1 0 1,-1 1 0,1-1 0,-1 0 0,1 0-1,-1 0 1,1 0 0,-1 0 0,0 1 0,1-1-1,-1 0 1,1 1 0,-1-1 0,1 0-1,-1 0 1,0 1 0,1-1 0,-1 1 0,0-1-1,1 0 1,-1 1 0,0-1 0,0 1 0,1-1-1,-1 1 1,0-1 0,0 1 0,0-1 0,0 1-1,1-1 1,-1 1 0,0-1 0,0 1 0,0-1-1,0 1 1,0-1 0,0 1 0,0-1-1,-1 1 1,1-1 0,0 1 0,0-1 0,-1 1-1,-14 33 60,10-27-43,1 2-6,-26 54 119,27-57-129,1 0 1,0 0-1,0 1 0,1-1 1,0 1-1,0-1 1,0 1-1,1 6 0,0-12-43,0 0-1,0 0 1,0 0 0,1 0-1,-1 0 1,0 0-1,0 0 1,1 0-1,-1 0 1,0 0-1,1 0 1,-1 0-1,1 0 1,-1 0 0,1-1-1,0 1 1,-1 0-1,1 0 1,0-1-1,-1 1 1,1 0-1,0-1 1,0 1 0,0-1-1,0 1 1,-1-1-1,1 1 1,0-1-1,0 0 1,0 1-1,0-1 1,0 0-1,0 0 1,0 0 0,0 0-1,0 0 1,0 0-1,0 0 1,2 0-1,3-1-143,0 0 0,0-1 0,-1 0 0,1 0 0,6-3 0,12-6-352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3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82 10114,'8'-11'794,"-4"5"-110,0-1-1,0 0 1,0 1 0,-1-1 0,1-1-1,2-9 1,-6 16-594,0 1 0,-1-1 0,1 0 0,0 1 0,0-1 0,0 1 0,0-1 0,-1 1 0,1-1 0,0 1 0,0-1 0,-1 1 0,1 0 0,0-1 0,-1 1-1,1-1 1,-1 1 0,1 0 0,0-1 0,-1 1 0,1 0 0,-1-1 0,1 1 0,-1 0 0,1 0 0,-1-1 0,1 1 0,-1 0 0,1 0 0,-1 0 0,1 0 0,-1 0 0,0 0 0,1 0 0,-1 0 0,1 0 0,-1 0 0,1 0 0,-1 0 0,0 1 0,-27 2 1467,27-3-1521,-20 5 309,0 1 0,0 1 1,1 1-1,0 1 0,0 1 0,1 0 0,0 1 0,1 2 0,-18 14 0,31-23-356,1 1 1,0-1-1,0 1 1,0-1-1,1 1 1,-5 8-1,7-11-3,0-1-1,0 1 1,1-1 0,-1 1-1,0-1 1,1 1-1,-1-1 1,1 1-1,0-1 1,0 1-1,-1 0 1,1-1 0,0 1-1,0 0 1,1-1-1,-1 1 1,0-1-1,0 1 1,1 0-1,-1-1 1,1 1 0,-1-1-1,1 1 1,0-1-1,0 1 1,0-1-1,0 0 1,1 2-1,2 0-79,0 0 0,0 0-1,1 0 1,-1-1-1,1 0 1,-1 0-1,1 0 1,0-1 0,0 1-1,-1-1 1,1 0-1,8 0 1,11 1-674,29-2 0,-11-4 48,1-1-1,41-11 0,-28 3-4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17340,'-10'-3'2006,"16"4"-836,11 0-280,21-1-589,1-1 0,0-2 1,0-2-1,-1-1 0,0-2 0,0-2 1,39-16-1,-43 7-349,-32 19 40,-1-1 1,0 0 0,0 0 0,0 0-1,-1 0 1,1 0 0,0 0-1,0 0 1,0 0 0,-1 0 0,1 0-1,0-2 1,-1 3 0,0-1 0,0 0 0,0 1 0,0-1 0,0 1 0,0-1 0,0 0 0,0 1 0,0-1 0,0 1 0,0-1 0,-1 1 0,1-1 0,0 1 0,0-1 0,-1 1 0,1-1 0,0 1 0,-1-1 0,1 1 0,0-1 0,-1 1 0,1-1 0,-1 1 0,1 0 0,-1-1 0,1 1 0,-2-1 0,-3-1-35,0 0-1,0 0 0,0 0 0,-1 0 0,1 1 0,0 0 1,-1 0-1,1 0 0,-1 1 0,0-1 0,1 2 0,-11 0 1,-3 2-89,0 0 1,-28 9-1,27-6 72,1 1-1,0 0 1,0 2-1,-33 20 1,46-26 57,1 1 0,0 0 0,-1 0 0,1 1 0,1-1 0,-1 1 0,1 0 0,0 1 0,0-1 0,0 1 0,1-1 1,0 1-1,0 0 0,0 0 0,1 1 0,0-1 0,0 0 0,0 1 0,0 6 0,2-10-32,0 0 1,0 0-1,1 0 1,-1 0-1,1-1 0,-1 1 1,1 0-1,0 0 0,0 0 1,0-1-1,0 1 0,1-1 1,-1 1-1,1-1 0,0 1 1,-1-1-1,1 0 1,0 0-1,0 1 0,1-2 1,-1 1-1,0 0 0,1 0 1,-1-1-1,4 2 0,4 2-86,-1-1 0,1 0 0,0 0-1,0-2 1,18 4 0,10-1-194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6 388 10290,'-1'4'177,"-1"1"0,2 0-1,-1-1 1,0 1 0,1 0-1,0 0 1,0 0 0,1 4-1,0-6-136,-1-1 0,1 0 0,0 0 0,0 0 0,0 0 0,1 0 0,-1 0 0,0 0 0,1 0 0,-1-1 0,1 1 0,-1 0 0,1-1 0,0 1 0,0-1 0,0 0 0,0 0 0,4 2 0,2 1-76,1-1 0,0 1 0,0-2 0,0 1-1,0-2 1,0 1 0,0-1 0,1 0 0,14-1 0,10-3-264,42-7 0,-63 8 263,100-18-215,87-12 203,-150 26 214,0 3-1,53 3 1,4 7 38,370 8 344,187-61-185,-409 24-489,1033-87-970,207 7-3096,4 31 6518,-1426 67-1906,899-58-1755,-748 46 722,-136 12 332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 15875,'-3'-2'97,"0"1"-1,0 0 0,0 0 0,0 0 0,0 1 0,0-1 0,0 1 1,-1 0-1,1 0 0,0 0 0,0 0 0,0 0 0,0 1 0,-5 0 1,2 1-7,0 0 1,0 0 0,0 1 0,0 0 0,1 0 0,0 0-1,-6 5 1,3-2-5,1 0 0,0 0 1,0 1-1,1 0 0,0 1 0,0-1 0,1 1 0,0 0 0,-8 17 0,12-23-52,0 0 0,0 0-1,0 0 1,1 1 0,-1-1-1,0 0 1,1 0 0,0 0-1,0 1 1,-1-1 0,1 0-1,1 1 1,-1-1 0,0 0-1,0 0 1,1 1 0,0-1-1,-1 0 1,1 0 0,0 0-1,0 0 1,0 0 0,0 0-1,0 0 1,1 0 0,-1 0-1,0 0 1,1 0 0,0-1-1,-1 1 1,1-1 0,0 1-1,0-1 1,0 0 0,0 0-1,0 0 1,0 0 0,0 0-1,0 0 1,0 0 0,0-1-1,1 1 1,-1-1 0,0 0-1,0 1 1,1-1 0,-1 0-1,4-1 1,8 0 79,-1 0 1,1-1-1,0-1 0,-1-1 0,0 0 1,1 0-1,-2-1 0,1-1 1,0 0-1,-1-1 0,-1 0 0,1-1 1,-1 0-1,0-1 0,16-17 0,-26 26-103,-1-1-1,1 1 1,-1-1-1,1 1 1,-1 0-1,1-1 1,-1 1-1,0-1 0,1 1 1,-1-1-1,0 1 1,1-1-1,-1 0 1,0 1-1,1-1 1,-1 1-1,0-1 0,0 0 1,0 1-1,0-1 1,0 1-1,0-1 1,0 0-1,0 1 0,0-1 1,0 0-1,0 1 1,0-1-1,0 0 1,-1 1-2,0 0 1,1 0-1,-1 0 1,0 0-1,0 0 0,1 0 1,-1 0-1,0 0 1,0 0-1,1 1 1,-1-1-1,0 0 1,0 0-1,1 1 1,-1-1-1,1 1 1,-1-1-1,0 0 0,1 1 1,-1-1-1,1 1 1,-1 0-1,1-1 1,-2 2-1,-2 2 0,0 1 1,-1 0-1,2 0 0,-1 1 0,0-1 0,1 1 1,0 0-1,1 0 0,-1 0 0,1 0 0,-2 8 0,4-12-55,-1 1-1,0 0 0,1 0 0,0 0 1,0-1-1,0 1 0,0 0 0,0 0 1,0 0-1,1-1 0,-1 1 0,1 0 1,0-1-1,0 1 0,0 0 0,0-1 1,0 1-1,1-1 0,-1 1 0,1-1 1,-1 0-1,1 0 0,0 0 0,0 0 1,0 0-1,0 0 0,4 2 0,13 6-176,1-3-74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3 318 9362,'0'1'23,"0"0"0,-1 0 0,1 0 0,0 0 0,-1 0 0,1-1 1,0 1-1,0 0 0,0 0 0,0 0 0,0 0 0,0 0 0,0 0 0,0 0 0,0 0 0,1 0 0,-1 0 0,0-1 0,1 1 0,-1 0 1,0 0-1,1 0 0,-1 0 0,1-1 0,0 2 0,1 0-4,0 0 1,0-1 0,0 1-1,0-1 1,0 0-1,0 1 1,1-1-1,-1 0 1,4 1-1,7 2-55,0-1-1,26 2 0,-35-4 31,62 4-501,118-5 1,69-22-422,-169 13 726,886-52 1294,-563 56-658,554-14-593,0-39-1264,0-22 25,-875 73 1454,1924-106 1748,-1681 113-2269,505 64 0,-748-53 349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4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17348,'0'-7'1432,"8"3"-1096,-4 2-152,0 5 712,1 4-496,5 0-728,4 2-288,2 2 536,5 1-152,-5-1-72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15995,'4'8'1329,"-2"-6"-1377,2-4-8,6-8 720,1-8-608</inkml:trace>
  <inkml:trace contextRef="#ctx0" brushRef="#br0" timeOffset="1">65 130 12179,'-8'23'1248,"6"-12"-600,1-4-200,0-2 552,1-4-192,1-2-479,5-5 983,5-11-968,4-3 32,2-6-176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16932,'-3'2'1360,"11"-1"-952,10 4-128,14 0 344,15-5-144,12-1-56,1-2-104,4-3-272,-2 0-200,-7 2-408,-12 0-208,-18 5-248,-9 5-664,-16 6 1143,-7 3-303,-15 1-32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16444,'15'15'1520,"11"-10"-928,6 1-200,12-6 448,5-4-128,5-6-216,1-3-263,1-7 1175,-3-3-1208,-12-4-32,-5-1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16155,'-1'-13'2077,"1"13"-2045,0 0 1,0 0-1,0 0 1,0 0-1,0 0 1,0 0-1,0 0 1,0 0 32,0 0-33,0 0 1,0 0-1,1 0 1,-1 0-1,0 0 1,0 0-1,0 0 1,0 0-1,0 0 1,0 0-1,0 0 1,0 0-1,0 0 1,0 0-1,0 0 1,0 0-1,0 0 1,0 0-1,0 0 1,0 0-1,0 0 1,0 0-1,0 0 1,1 0-1,-1 0 1,0 0-1,0 0 1,0 0-1,0 0 1,0 0-1,0 0 1,0 0-1,0 0 1,0 0 32,0 0-33,0 0 1,0 0-1,0 0 1,0 0-1,0 0 1,0 0-1,0 0 1,0 0 0,0-1-1,0 1 1,0 0-1,0 0 1,0 0-1,0 0 1,6 24 1547,-4 35-835,-1-30-672,0 1 0,2 0 1,11 44-1,-14-72-68,0-1 0,0 1 0,1 0 0,-1-1 1,1 1-1,-1-1 0,1 1 0,0-1 0,0 1 0,0-1 0,-1 1 0,1-1 1,0 0-1,1 0 0,-1 1 0,0-1 0,0 0 0,0 0 0,1 0 0,-1 0 1,1 0-1,-1-1 0,1 1 0,-1 0 0,1-1 0,-1 1 0,1-1 0,-1 1 1,1-1-1,0 0 0,-1 0 0,1 1 0,0-1 0,-1 0 0,1-1 0,0 1 1,-1 0-1,1 0 0,0-1 0,-1 1 0,1-1 0,-1 1 0,1-1 0,1-1 1,20-11 46,-1-1 1,0-1-1,-1-1 1,29-29 0,-10 11 4,-15 12-32,41-32 8,-57 48-43,-1 0 0,1 1 0,-1 0 1,2 1-1,-1 0 0,10-3 0,-18 7 7,1-1-1,-1 1 1,0 0 0,1-1-1,-1 1 1,1 0 0,-1 0-1,0 0 1,1 0 0,-1 1 0,1-1-1,-1 0 1,0 0 0,1 1-1,-1-1 1,0 1 0,1-1-1,-1 1 1,0 0 0,0-1-1,0 1 1,1 0 0,-1 0-1,0 0 1,0 0 0,0 0-1,0 0 1,-1 0 0,1 0 0,0 0-1,0 1 1,-1-1 0,1 0-1,0 0 1,-1 1 0,1-1-1,-1 0 1,0 1 0,1 1-1,1 7-9,-1 1 0,1-1 0,-2 1-1,0 13 1,0-7 20,0-16-4,0 0 0,0 0 0,0 0 1,0 0-1,0 0 0,1 0 0,-1 0 0,0 0 0,0 0 1,1 0-1,-1-1 0,0 1 0,1 0 0,-1 0 0,1 0 0,-1 0 1,1-1-1,0 2 0,0-2-1,-1 0 1,1 1-1,0-1 0,-1 0 0,1 0 1,-1 0-1,1 0 0,-1 0 1,1 0-1,0 0 0,-1 0 1,1 0-1,-1 0 0,1 0 1,0 0-1,-1 0 0,1 0 0,-1 0 1,1-1-1,-1 1 0,2-1 1,4-2 12,-1-1 1,1 0 0,-1 0-1,7-7 1,3-2 18,-14 13-37,0-1 0,0 0 0,1 0 0,-1 0 0,0 1 0,0-1 0,1 0 0,-1 1 0,0-1 0,1 1 0,-1 0 0,1-1 0,-1 1 0,0 0 0,1 0 0,-1 0 0,1 0 0,-1 0 0,0 0 0,1 0 0,1 1 0,-2 0 1,0 0 0,1 0-1,-1-1 1,0 1 0,0 0 0,0 0-1,0 1 1,0-1 0,-1 0 0,1 0 0,0 0-1,0 1 1,-1-1 0,1 0 0,-1 0-1,1 1 1,0 1 0,1 9-39,-1 0-1,0-1 1,0 1 0,-1 14-1,-1-14-56,-1 57-1398,12-94-249,0 0 1093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50 13763,'0'-1'165,"1"-1"0,-1 1 0,0 0 0,1 0 0,-1-1 1,0 1-1,0 0 0,0 0 0,0-1 0,0 1 0,0 0 0,0-1 0,0 1 0,0 0 0,-1 0 1,1-1-1,-1 1 0,1 0 0,-1 0 0,1 0 0,-1 0 0,-1-2 0,1 2 5,-1-1-1,1 1 1,-1-1-1,0 1 1,0 0-1,0 0 1,0 0-1,0 0 1,0 0-1,0 0 1,0 1-1,-2-1 1,-5-1 190,0 0 0,0 1 0,-1 1 0,1 0 1,-13 1-1,10 1-233,0 0 1,1 1 0,-1 0 0,1 1-1,0 1 1,0-1 0,1 2 0,-20 12-1,24-15-137,1 1 0,0 0-1,0 0 1,0 1 0,0-1-1,1 1 1,-1 0-1,1 0 1,1 0 0,-1 1-1,1 0 1,0-1-1,0 1 1,0 0 0,1 0-1,0 1 1,-2 9 0,4-14 4,0-1 0,-1 0 1,1 0-1,0 0 0,0 0 1,0 0-1,0 0 0,1 1 1,-1-1-1,0 0 0,0 0 1,1 0-1,-1 0 0,0 0 1,1 0-1,-1 0 0,1 0 1,0 0-1,-1 0 0,1 0 1,0 0-1,-1 0 0,1-1 1,0 1-1,0 0 0,0 0 1,0-1-1,0 1 1,0-1-1,0 1 0,0-1 1,0 1-1,0-1 0,0 1 1,0-1-1,0 0 0,0 0 1,0 0-1,1 1 0,-1-1 1,1 0-1,5-1-38,0 1 0,-1-1-1,1 0 1,-1 0 0,13-4 0,15-8-212,47-24 0,-55 23 95,1 2 0,0 1 0,39-11 0,-64 21 151,1 1 0,-1-1 0,0 1 0,0-1 0,0 1 0,1 0 0,-1 0 1,0 0-1,1 0 0,-1 0 0,0 0 0,0 1 0,1-1 0,-1 1 0,0 0 1,0 0-1,0-1 0,0 1 0,0 1 0,0-1 0,0 0 0,0 0 0,0 1 0,-1-1 1,1 1-1,0-1 0,1 3 0,1 3 14,-1-1 0,0 1 0,-1 0 0,1 0 0,-1 0 0,2 13 0,-1-7 20,-3-13-14,0 1-1,0 0 1,0 0-1,0-1 0,0 1 1,0 0-1,1 0 0,-1-1 1,0 1-1,1 0 0,-1-1 1,0 1-1,1 0 0,-1-1 1,1 1-1,-1-1 0,1 1 1,-1-1-1,1 1 0,-1-1 1,1 1-1,-1-1 1,1 1-1,0-1 0,-1 0 1,1 1-1,0-1 0,0 0 1,0 0 7,0 0 1,1 0 0,-1 0 0,0-1-1,0 1 1,0-1 0,0 1 0,0-1-1,0 1 1,0-1 0,0 0 0,0 1-1,0-1 1,0 0 0,1-1 0,3-5 95,1 0 1,-1 0-1,7-12 1,-1-2 118,0 0-1,9-31 1,-17 52-416,0-1 1,0 1-1,0 0 1,0 0-1,-1 0 1,1 0-1,0 1 1,0-1-1,5 2 1,15 1-579,56-8 1392,-46 2-656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39 14467,'2'-2'617,"1"0"0,-1 0-1,0-1 1,0 1 0,0-1-1,0 0 1,0 1 0,2-5-1,-4 7-538,0 0-1,0-1 1,0 1-1,0 0 1,0-1-1,0 1 1,0 0-1,1-1 1,-1 1-1,0 0 1,0-1-1,0 1 1,0 0-1,0-1 1,-1 1-1,1-1 1,0 1-1,0 0 1,0-1-1,0 1 1,0 0-1,0-1 1,-1 1-1,1 0 1,0 0-1,0-1 1,0 1-1,-1 0 1,1-1-1,0 1 1,-2-1 6,1 1-1,0 0 1,-1-1-1,1 1 1,0 0 0,0-1-1,-1 1 1,1 0-1,0 0 1,-1 0 0,1 0-1,0 1 1,-3-1-1,-6 2 2,0 1-1,0 0 0,1 0 0,-1 1 1,1 0-1,-1 0 0,-10 9 1,15-11-150,0 2 0,0-1 0,1 0 0,-1 1 0,1 0 0,0 0 0,0 0 0,0 1 0,1-1 0,0 1 0,0 0 0,0 0 0,0 0 0,-3 9 0,6-11 28,-1-1 0,1 0-1,0 1 1,0-1 0,0 1-1,1-1 1,-1 0 0,1 1-1,-1-1 1,1 0-1,0 1 1,-1-1 0,1 0-1,3 4 1,21 31-309,-12-20 220,0 1 84,-1 1 0,-1 1 0,-1 0 0,-1 0 0,-1 1 0,0 0-1,5 29 1,-11-41 45,-1 0 0,0 1 0,0-1-1,-1 0 1,-1 0 0,1 1-1,-1-1 1,-5 18 0,4-21 1,0 0 0,-1 0 0,0 0 1,0-1-1,0 1 0,-1-1 0,0 1 0,0-1 1,0 0-1,-1-1 0,1 1 0,-1-1 0,0 0 1,-6 4-1,7-6 2,0 1 0,0-1 0,-1 0 0,1 0 0,-1-1 0,1 1 1,-1-1-1,1 0 0,-1 0 0,0 0 0,1-1 0,-1 0 0,0 0 1,0 0-1,1 0 0,-1-1 0,0 0 0,1 0 0,-1 0 0,1-1 0,-1 1 1,1-1-1,-1 0 0,1 0 0,0-1 0,0 1 0,0-1 0,0 0 0,1 0 1,-1 0-1,1 0 0,-5-6 0,4 4-26,0 0 0,0 1 0,1-1 0,-1-1 1,1 1-1,0 0 0,1-1 0,-1 0 0,1 1 0,0-1 0,1 0 0,-1 0 1,1 0-1,1 0 0,-1-1 0,1 1 0,0 0 0,0 0 0,0 0 0,1 0 0,0 0 1,1 0-1,-1 0 0,5-10 0,0 5-22,0 1-1,1 0 1,1 0 0,0 1-1,0 0 1,0 0 0,1 1-1,13-10 1,88-51-73,-90 57 106,13-7 23,80-52 0,-100 62 93,0-1 1,-1-1-1,0 0 0,-1-1 1,0 0-1,9-15 1,-20 56 414,-1-24-517,1 0-1,0-1 0,0 1 1,0 0-1,0 0 0,1 0 0,0-1 1,2 8-1,-2-11-6,-1 1 1,1-1-1,0 0 1,0 0-1,-1 0 0,1 0 1,0 0-1,0 0 1,0 0-1,1 0 1,-1 0-1,0 0 1,0 0-1,0-1 0,1 1 1,-1 0-1,0-1 1,1 1-1,-1-1 1,0 0-1,1 1 1,-1-1-1,1 0 0,-1 0 1,0 0-1,1 0 1,-1 0-1,1 0 1,-1 0-1,0-1 0,1 1 1,-1 0-1,3-1 1,9-3-24,-1-1 0,1 0 1,-1 0-1,20-13 0,-23 12-6,-1 1 0,1 1-1,0-1 1,0 1 0,0 1-1,1 0 1,-1 0 0,1 1-1,-1 0 1,18-1 0,-25 3 23,-1 0 0,1 0 1,0 0-1,0 0 1,-1 1-1,1-1 0,-1 1 1,1-1-1,0 1 0,-1 0 1,1 0-1,-1-1 1,1 1-1,-1 0 0,0 0 1,1 0-1,-1 1 0,0-1 1,0 0-1,0 0 1,0 1-1,0-1 0,0 1 1,0-1-1,0 1 0,0-1 1,0 2-1,13 18-44,-13-20 55,0 0-1,0 0 1,0 0-1,1 0 1,-1-1-1,0 1 0,0 0 1,1-1-1,-1 1 1,0-1-1,1 1 1,-1-1-1,0 0 1,1 0-1,-1 0 0,1 1 1,-1-1-1,1-1 1,-1 1-1,0 0 1,3 0-1,30-12-39,-27 10 14,41-19-202,-31 13-3,0 1 1,0 0 0,1 1-1,-1 1 1,1 0 0,29-2-1,-45 7 162,0 0 0,1 1 0,-1-1 0,0 1 0,0-1 0,1 1 0,-1 0 0,0 0 0,0 0 0,2 2 0,-3-3 70,-1 0 0,1 0 0,-1 0 0,1 0 1,-1 1-1,1-1 0,-1 0 0,0 1 1,1-1-1,-1 0 0,0 0 0,1 1 1,-1-1-1,0 1 0,1-1 0,-1 0 1,0 1-1,0-1 0,1 1 0,-1-1 1,0 0-1,0 1 0,0-1 0,0 1 0,0-1 1,1 1-1,-1-1 0,0 1 0,0-1 1,0 1-1,0-1 0,0 1 0,-1-1 1,1 1-1,0-1 0,0 1 0,0-1 1,0 0-1,0 1 0,-1-1 0,1 1 1,0-1-1,0 1 0,-1-1 0,1 0 0,0 1 1,-1-1-1,1 0 0,-1 1 0,1-1 2,0 0 0,0 0-1,0 0 1,0 0-1,-1 1 1,1-1-1,0 0 1,0 0-1,0 0 1,0 0-1,0 0 1,0 0-1,-1 0 1,1 0 0,0 0-1,0 0 1,0 0-1,0 0 1,0 0-1,0 0 1,-1 0-1,1 0 1,0 0-1,0 0 1,0-1-1,0 1 1,0 0 0,0 0-1,0 0 1,-1 0-1,1 0 1,0 0-1,0 0 1,0 0-1,0 0 1,0 0-1,0 0 1,0-1 0,0 1-1,0 0 1,0 0-1,0 0 1,0 0-1,0 0 1,-1 0-1,1-1 1,0 1-1,0 0 1,0 0-1,0 0 1,0 0 0,0 0-1,0 0 1,0-1-1,0 1 1,0 0-1,1 0 1,-1 0-1,0 0 1,0 0-1,0 0 1,0 0-1,0-1 1,0 1 0,0-8 180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15803,'-7'11'1249,"7"1"-985,0-4-264,7 1 352,4-2-56,6-1-352,6 2-72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108 323 15027,'0'2'141,"0"0"1,0 1-1,-1-1 0,1 0 0,-1-1 0,1 1 1,-1 0-1,0 0 0,0 0 0,0 0 0,0 0 0,0-1 1,0 1-1,0 0 0,0-1 0,-1 1 0,1-1 1,-1 1-1,-2 1 0,-4 2 337,0 0 1,0 0 0,-11 4-1,13-6-148,-1-1 0,1 2-1,0-1 1,0 1 0,-7 6-1,22-18-443,1 1-1,-1 0 0,12-5 1,17-11-273,-11 1 168,-28 20 279,-6 3 14,-6 5 81,7-2-65,0 1-1,1 0 0,-1 0 0,1 1 0,0-1 0,1 1 0,-1 0 0,-4 9 0,8-13-64,0 0 0,0 0 0,0 0 0,1 0 0,-1 0-1,1 0 1,-1 0 0,1 1 0,-1-1 0,1 0 0,0 0 0,0 0-1,0 1 1,1 1 0,-1-2-14,1-1 1,-1 0-1,1 1 0,0-1 0,0 0 1,-1 0-1,1 0 0,0 1 0,0-1 1,0 0-1,0 0 0,0 0 0,1-1 0,-1 1 1,0 0-1,0 0 0,1 0 0,-1-1 1,0 1-1,1-1 0,-1 1 0,1-1 1,1 1-1,6 0 11,0 1 0,1-1 0,-1-1 1,0 0-1,0 0 0,0-1 0,0 0 1,0 0-1,17-6 0,0-2-22,-1 0 0,27-15 0,-15 5-12,-1-2-1,-1-2 1,-1-1-1,33-29 0,-46 34 58,-1-1 0,-1 0 0,-1-1 0,0-1 0,-2-1-1,26-49 1,-39 65-3,0 0 1,0 0-1,1-14 0,-3 20-32,-1-1 1,0 1-1,0-1 0,0 1 1,0 0-1,0-1 0,0 1 0,0 0 1,0-1-1,-1 1 0,1 0 1,-1-2-1,0 2-6,1 1 1,0-1-1,-1 1 0,1 0 1,0-1-1,-1 1 0,1 0 1,-1 0-1,1-1 0,-1 1 1,1 0-1,-1 0 0,1 0 1,-1 0-1,1-1 1,-1 1-1,1 0 0,-1 0 1,1 0-1,-1 0 0,1 0 1,-1 0-1,1 0 0,-1 1 1,1-1-1,-1 0 1,1 0-1,-1 0 0,1 0 1,-1 1-1,1-1 0,0 0 1,-2 1-1,-3 2 8,0 0 0,1 0 0,-1 0 0,0 1 1,1 0-1,0 0 0,0 0 0,0 1 0,-5 6 0,-28 50 72,31-52-60,-6 13 42,1 0 0,-13 36 0,21-49-59,1 0 1,-1 1-1,1-1 1,1 1-1,0-1 1,0 1-1,1 0 1,0-1-1,2 14 0,-2-20-40,1 0-1,0 0 1,0-1-1,0 1 1,0 0-1,1-1 1,-1 1-1,1-1 0,-1 1 1,1-1-1,0 0 1,0 1-1,0-1 1,0 0-1,1-1 1,-1 1-1,0 0 1,1-1-1,-1 1 0,1-1 1,0 1-1,-1-1 1,1 0-1,0 0 1,0-1-1,0 1 1,-1-1-1,1 1 1,0-1-1,0 0 0,3 0 1,22-3-215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17548,'3'-3'1600,"-2"3"-1264,-1 12-160,0 5 664,-1 16-456,1 7-111,0 11-201,1 2-136,1 3-185,1-3-15,-2-7-176,2-3-184,-2-16 1688,-1-8-1184,0-6-8,0-3 64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16243,'0'-1'84,"0"1"0,0-1 0,1 0 0,-1 1 0,0-1 0,0 0 0,0 0 0,0 1 0,0-1 0,0 0 0,-1 1 0,1-1 0,0 0 0,0 0 0,0 1 0,-1-1 0,1 0 0,0 1 0,-1-1 0,1 1 0,0-1 0,-1 0 0,1 1 0,-1-1 0,1 1 0,-2-1 0,1 0 12,0 1 0,0-1 0,-1 1 0,1-1 0,0 1 0,-1 0 0,1 0 0,0 0 0,-1 0 0,1 0 1,0 0-1,-1 0 0,-1 0 0,-4 2 196,1-1 0,-1 1-1,0 0 1,-8 5 0,-1 1 57,0 1 0,1 0-1,-23 19 1,32-24-293,1 1 1,-1 0 0,1 1-1,1-1 1,-1 1-1,1 0 1,0 0 0,0 0-1,1 0 1,-1 1-1,-3 11 1,6-15-52,1-1 0,-1 0 0,1 0 0,-1 0 0,1 0 0,0 1-1,0-1 1,0 0 0,0 0 0,0 1 0,1-1 0,-1 0 0,0 0 0,1 0 0,0 1 0,0-1 0,-1 0 0,1 0-1,3 3 1,-2-2-53,0-1-1,0 0 1,0-1-1,0 1 1,1 0-1,-1-1 1,1 1 0,-1-1-1,1 0 1,0 0-1,-1 0 1,1 0-1,4 1 1,7 0-152,0-1 0,0 0 0,1 0 1,-1-2-1,14-1 0,24-5-152,0-3-102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32 15843,'-4'-3'263,"0"0"-1,0 0 1,0 0-1,0 0 0,0 1 1,-1-1-1,1 1 1,-1 0-1,1 1 1,-1-1-1,0 1 0,0 0 1,-7-1-1,4 1-28,0 1 0,0 0-1,0 1 1,0-1 0,0 2-1,0-1 1,0 1 0,-9 3-1,9-2-120,0 0 0,1 1-1,-1 0 1,1 0 0,0 1 0,0 0-1,-11 10 1,14-12-108,0 1 1,1 0-1,-1 0 0,1 1 1,0-1-1,0 1 0,1 0 1,-1-1-1,1 1 0,0 0 1,0 0-1,-1 7 1,3-10-7,-1 1 0,1-1 0,0 0 1,0 1-1,0-1 0,0 0 1,0 1-1,0-1 0,1 0 0,-1 1 1,1-1-1,-1 0 0,1 0 1,0 0-1,0 0 0,0 1 0,0-1 1,0-1-1,3 5 0,-1-4 0,0 1-1,0-1 1,0 0-1,0 0 1,0 0-1,0 0 1,1 0 0,-1-1-1,0 0 1,1 1-1,5 0 1,3 0-8,1 0-1,-1-1 1,1 0 0,0-1 0,0 0 0,15-3-1,-16 1-6,-1 0 0,1-1 0,-1 0 0,0-1 0,0 0 0,0-1 0,0 0 0,-1 0 0,0-1 0,0-1 0,13-10 0,-22 16-5,0 0 0,0 1 0,0-1-1,0 0 1,-1 0 0,1 0-1,0 0 1,0 0 0,-1-1 0,1 1-1,-1 0 1,1 0 0,-1 0-1,1 0 1,-1-1 0,0 1-1,0 0 1,1 0 0,-1-1 0,0 1-1,0 0 1,-1-2 0,1 2-25,-1 0 0,1 0 0,-1 0 1,0 0-1,1-1 0,-1 1 0,0 1 0,0-1 1,0 0-1,0 0 0,0 0 0,0 0 0,0 1 1,0-1-1,0 0 0,0 1 0,-3-1 0,-2-2-296,0 2 0,-1-1-1,1 0 1,-1 1 0,0 1 0,-11-1-1,16 1 253,0 0-32,-1 0 1,1 0-1,0 0 0,0 1 0,-1-1 0,1 0 0,0 1 0,-4 1 0,7 1-488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1:5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 16660,'0'0'52,"0"0"1,1 0-1,-1-1 1,0 1-1,0 0 1,0 0-1,0 0 1,0 0-1,0 0 1,0-1 0,0 1-1,1 0 1,-1 0-1,0 0 1,0-1-1,0 1 1,0 0-1,0 0 1,0 0-1,0-1 1,0 1 0,0 0-1,0 0 1,0 0-1,0 0 1,0-1-1,0 1 1,-1 0-1,1 0 1,0 0-1,0-1 1,0 1-1,0 0 1,0 0 0,0 0-1,0 0 1,0 0-1,-1-1 1,1 1-1,0 0 1,0 0-1,0 0 1,0 0-1,-1 0 1,1-1 0,-13 1 736,-16 8 471,16-4-758,0 1-1,-15 9 1,25-13-500,0 1-1,0 0 1,0 0 0,1 0-1,-1 0 1,0 0-1,1 0 1,0 0 0,-1 1-1,1 0 1,0-1-1,0 1 1,1 0 0,-1 0-1,-2 4 1,4-5-32,0-1 0,0 0 0,1 0 0,-1 0 0,0 0 1,0 0-1,0 0 0,1 0 0,-1 0 0,0 0 0,1 0 0,-1 0 0,1 0 1,0 0-1,-1 0 0,1 0 0,0 0 0,-1 0 0,1-1 0,0 1 0,0 0 1,0-1-1,-1 1 0,1 0 0,0-1 0,0 1 0,0-1 0,0 1 0,0-1 1,2 1-1,39 12-703,-32-11 534,32 8-367,-27-7 494,-1 0 0,0 1 0,0 0 0,0 1 0,0 1 0,-1 0 0,17 10 1,-29-15 87,-1-1 1,1 0 0,-1 0 0,0 1 0,1-1 0,-1 0 0,1 1 0,-1-1 0,0 0 0,1 1 0,-1-1 0,0 1-1,0-1 1,1 0 0,-1 1 0,0-1 0,0 1 0,1-1 0,-1 1 0,0-1 0,0 1 0,0-1 0,0 1-1,0-1 1,0 1 0,0-1 0,0 1 0,0-1 0,0 1 0,0 0 0,-1 0 15,1 0 0,-1 0 0,0-1 0,1 1 1,-1 0-1,0-1 0,0 1 0,0 0 0,0-1 0,1 1 0,-1-1 1,0 1-1,-2 0 0,-34 8 686,36-9-703,-22 4 220,0 0 1,0-2 0,-1-1 0,1-1 0,-1-1 0,-33-6 0,53 6-337,1 0 0,-1 0 0,1 0 0,0-1 0,-1 1 0,1-1 0,0 0 0,-5-3 0,7 4 74,1 1 0,-1-1 1,1 1-1,-1-1 0,1 0 1,-1 1-1,1-1 1,-1 0-1,1 1 0,0-1 1,-1 0-1,1 0 1,0 1-1,0-1 0,-1 0 1,1 0-1,0 1 0,0-1 1,0 0-1,0 0 1,0 0-1,0 1 0,0-1 1,0 0-1,0 0 0,0 0 1,1 1-1,-1-1 1,0 0-1,1 0 0,-1 1 1,0-1-1,1 0 0,-1 1 1,1-1-1,-1 0 1,1 1-1,-1-1 0,1 1 1,-1-1-1,1 1 0,1-2 1,14-10-572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18908,'-2'0'2011,"-4"7"-1594,-6 11-282,-3 12 78,1 0-1,2 1 0,0 1 1,3 0-1,1 0 1,1 1-1,1 0 1,2 0-1,2 0 0,1 42 1,2-70-209,-1-1-23,0 0-1,0 0 1,0 1 0,1-1-1,0 0 1,0 0 0,0 0-1,0 0 1,1 0-1,-1 0 1,1-1 0,0 1-1,3 4 1,-4-8 3,-1 1 0,0-1 1,0 0-1,0 0 0,1 0 0,-1 1 1,0-1-1,0 0 0,0 0 0,1 0 1,-1 0-1,0 0 0,1 1 0,-1-1 0,0 0 1,0 0-1,1 0 0,-1 0 0,0 0 1,1 0-1,-1 0 0,0 0 0,0 0 1,1 0-1,-1 0 0,0 0 0,1 0 0,-1 0 1,0 0-1,0 0 0,1-1 0,-1 1 1,1 0-1,4-10-395,-3-15-158,-3 14 557,0 1 1,0-1-1,-1 1 1,-1-1-1,1 1 1,-2 0 0,1 0-1,-2 1 1,1-1-1,-1 1 1,-11-16-1,19 28 70,1 0 0,0-1 0,0 1 0,0-1 0,1 1 0,-1-1 0,1-1 0,-1 1 0,1-1 0,-1 1 0,1-1 0,0-1 0,8 2 0,-2-1-229,-1-1 0,0 0-1,1 0 1,-1-1 0,0 0 0,14-4 0,8-7-205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8 19036,'-8'-2'262,"0"1"0,0-1 0,0 1-1,0 0 1,0 1 0,0 0 0,-1 0 0,1 1-1,0 0 1,0 1 0,0-1 0,0 1 0,-12 6 0,14-6-250,1 0 0,0 0 1,0 1-1,0 0 0,0 0 1,0 1-1,1-1 0,-1 1 1,1 0-1,0 0 0,0 0 1,0 1-1,1-1 0,0 1 1,0 0-1,0 0 1,0 0-1,1 0 0,0 1 1,-2 6-1,3-11-27,1 0 0,0 0-1,0 1 1,-1-1 0,1 0 0,0 0 0,0 1 0,1-1 0,-1 0-1,0 0 1,0 1 0,0-1 0,1 0 0,-1 0 0,1 1-1,-1-1 1,1 0 0,-1 0 0,1 0 0,0 0 0,0 0 0,1 2-1,0-2-33,0 1 0,1 0 0,-1-1 0,0 0 0,1 1-1,-1-1 1,1 0 0,0 0 0,-1 0 0,5 0-1,7 1-234,1 0-1,0-1 0,18-2 0,-20 1 93,25-1-299,-20 0 207,1 1 1,-1 1-1,36 5 1,-53-6 296,1 0 0,-1 1 0,1-1-1,-1 0 1,0 1 0,1-1 0,-1 1 0,0 0 0,1-1 0,-1 1 0,0 0 0,0 0 0,0 0 0,0 0 0,1 0 0,0 2 0,-2-3 11,1 1 1,-1 0 0,0-1 0,0 1-1,0 0 1,0-1 0,0 1 0,0-1 0,0 1-1,0 0 1,0-1 0,0 1 0,-1 0-1,1-1 1,0 1 0,0-1 0,-1 1 0,1 0-1,0-1 1,0 1 0,-1-1 0,1 1-1,-1-1 1,1 1 0,-1 0 0,-4 3 149,0 0 0,1 0 0,-2-1 0,1 1 0,0-1 0,-7 3 0,-23 8 223,0-1 1,-1-2 0,0-1 0,0-2 0,-1-1-1,-59 3 1,83-10-518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15651,'-8'8'1625,"8"-2"-1105,19 1-144,7-2 944,18-4-736,5-1-96,10-4-168,2-2-176,1 0-360,-5 1-216,-15 2-392,-6 3-144,-23 3 632,-10 4-248,-14 3-80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13963,'23'21'1656,"4"-6"-968,16-12-175,6-3 1143,8-5-928,4 0-136,1-3-512,-3 0-400,-12-5 432,-10-3-176,-15 3-224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15371,'-60'17'4701,"20"-3"-4175,-65 34 0,94-42-531,1 0-1,0 0 1,1 1 0,0 0 0,0 1 0,0 0 0,1 0-1,0 1 1,1 0 0,0 0 0,-8 15 0,12-20 0,1 0 1,1 0-1,-1 0 0,0 0 1,1 0-1,0 1 0,0-1 1,0 1-1,1-1 0,-1 0 1,1 1-1,0-1 0,0 1 1,1-1-1,-1 1 1,1-1-1,0 0 0,0 1 1,1-1-1,-1 0 0,1 0 1,0 0-1,0 0 0,0 0 1,1 0-1,4 6 0,-2-5-23,0-1 0,0 1 0,1-1 0,0 0 0,-1 0 0,1-1-1,1 1 1,-1-1 0,0-1 0,1 1 0,-1-1 0,1 0-1,0-1 1,0 1 0,0-1 0,11 0 0,0-2-123,-1 0 1,1-2-1,-1 0 0,0 0 1,0-2-1,0 0 1,-1-1-1,0-1 0,0 0 1,0-1-1,-1-1 1,23-17-1,5-11-257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16019,'-3'27'1505,"-4"8"-1105,-8 9-152,1 6 1096,-6 6-1080,1 2-128,5-3-272,1-6-304,10-14 440,3-8-112,12-13-128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15091,'-2'0'1425,"-12"22"-929,-11 6-200,-6 18 760,-4 7-288,-8 10-304,0 5-96,3 0-112,10 1-40,14-9-72,14-5-8,15-14-136,14-8-96,14-14-400,8-8-232,8-12 584,2-8-144,-3-8-88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13995,'6'-2'1584,"5"2"-759,0 2-257,4-1 928,1-1-376,4 0-256,3 0-87,0-1-281,2-2-168,3-1-448,0-2-272,-1-1-553,2-2-1023,-10 3 1592,-5 2-336,-7 3-256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16163,'-15'8'1241,"-8"9"-985,-4 1-120,-10 10 384,-3 5-216,-3 2-104,-3 4-40,4-2-112,5-2-16,8-5-40,1-6-136,12-11-384,4-9 256,7-9 184,2-10-96,4-13-56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0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15003,'12'5'1537,"3"6"-889,3 2-232,5 1 680,5 2-200,5 3-224,0-2-184,4 0-496,2 0-248,-2-2-488,-1-2 632,0-3-168,-6-3-120</inkml:trace>
  <inkml:trace contextRef="#ctx0" brushRef="#br0" timeOffset="1">625 0 16596,'19'23'1624,"-1"7"-1152,1 15-216,3 6 736,-1 10-568,-5 3-32,-9 6-168,-8 5-168,-21 11-584,-8 1 1969,-16 8-1385,-7 1 40,-31-4 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20 13779,'2'-3'671,"10"-11"652,-12 14-1294,0 0-1,0 0 1,0 0 0,0-1 0,1 1-1,-1 0 1,0 0 0,0 0-1,0 0 1,0 0 0,0-1-1,1 1 1,-1 0 0,0 0-1,0 0 1,0 0 0,0 0-1,1 0 1,-1 0 0,0 0 0,0 0-1,0 0 1,0 0 0,1 0-1,-1 0 1,0 0 0,0 0-1,0 0 1,1 0 0,-1 0-1,0 0 1,0 0 0,0 0-1,0 0 1,1 0 0,-1 0-1,0 0 1,0 0 0,0 0 0,0 0-1,1 0 1,-1 0 0,0 1-1,0-1 1,0 0 0,0 0-1,0 0 1,1 0 0,-1 0-1,0 1 1,0-1 0,0 0-1,0 0 1,0 0 0,0 0 0,0 1-1,0-1 1,0 0 0,0 0-1,0 0 1,0 1 0,0-1-1,0 0 1,0 0 0,0 0-1,0 1 1,0-1 0,0 0-1,0 0 1,-1 14 301,-1-1 0,-1 0 0,0 0 0,-1 0 0,0 0 0,-11 23 0,6-14-153,-5 12-66,-3 13-69,-3 0 0,-1-2 0,-45 71 0,65-115-98,1 0 0,0 0-1,-1 0 1,1-1 0,-1 1 0,1 0 0,-1 0 0,0-1-1,1 1 1,-1 0 0,0 0 0,0-1 0,1 1-1,-1-1 1,0 1 0,0-1 0,0 1 0,0-1-1,0 0 1,1 1 0,-1-1 0,0 0 0,0 0 0,0 1-1,0-1 1,-2 0 0,2-1-2,0 0 1,0 0-1,0 0 1,1 0-1,-1 0 1,0 0-1,1 0 1,-1 0-1,0-1 1,1 1-1,-1 0 1,1 0-1,0 0 1,-1-1-1,1 1 1,0 0-1,0-1 1,0-1-1,-3-18-499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5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13331,'0'-2'1848,"0"4"-1080,1 6-303,2 2 1791,7 8-1416,2 0-160,6 5-208,5 1-88,3 1-199,1-2-153,0-5-545,2 0-311,-4-7 648,-3-1-112,-4-1-112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14163,'5'20'1536,"1"0"-1024,4 2-135,2 1 743,6 4-528,4-1-56,4-3-72,1-2-152,0-6-328,-1-2-176,-2-6-440,1-6-152,-7-4 560,2-5-152,-1-8-144</inkml:trace>
  <inkml:trace contextRef="#ctx0" brushRef="#br0" timeOffset="1">343 48 15603,'-10'24'1377,"-1"2"-929,-1 4-160,-3 3 488,-1 0-168,1 0-136,7 1-168,-1-8-512,4-3-344,3-12 496,1-3-120,9-8-112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3:5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14083,'15'1'1496,"10"-1"-687,8 0-265,19-1 824,7-2-376,15 2-224,8-1-32,11 1-263,-1-1-185,-8 2-448,-3 0-168,-17 5-313,-5-1-215,-18-1 600,-6-3-176,-14 0-112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14107,'30'-20'856,"12"-3"-832,5 0-8,-4-2 40,13 8-16,6 3-40,1 4 16,-6 3-64,-1 2-144,-7 0 184,-5-1-32,-14-6-40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37 125 11538,'-26'15'1057,"16"-6"-665,10-3-128,18-5 816,11-1-608,14-4-88,9-2-56,15-2-56,8-2-40,8-6-280,0-1-144,-3-8 160,-5-5-40,-11-10-40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14235,'12'-7'1232,"8"1"-1016,4 2-104,2 4 272,1 6-184,-1 8-63,-10 19-49,-8 9-56,-12 15-96,-10 5-8,-15 8 0,-5-1-9,-11-2-23,1-4-80,5-16 160,2-7-16,8-14 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15363,'-23'15'343,"-127"87"331,126-84-697,1 2 0,1 0 0,-37 46-1,55-61 16,1 0-1,-1 0 0,1 0 0,1 0 0,-1 0 0,1 0 0,-3 9 0,5-13 6,-1 0 1,1 1-1,0 0 0,0-1 0,0 1 0,-1-1 0,2 1 0,-1-1 1,0 1-1,0-1 0,0 1 0,1-1 0,-1 1 0,1-1 0,-1 1 1,1-1-1,-1 0 0,1 1 0,0-1 0,0 0 0,0 1 1,0-1-1,0 0 0,0 0 0,0 0 0,0 0 0,0 0 0,0 0 1,1 0-1,-1 0 0,0-1 0,3 2 0,4 1-6,1 0 0,1 0-1,-1-1 1,0 0 0,0 0-1,1-1 1,10 0 0,69-4-388,59-19-772,-108 12 890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3:5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16027,'-8'101'2754,"-3"131"-932,11-228-1820,0 0 0,0 0 0,0 0-1,1 0 1,0 0 0,2 5 0,-3-8-2,0-1 0,1 1 1,-1 0-1,0-1 0,1 1 0,-1-1 1,0 1-1,1-1 0,-1 0 0,1 1 1,-1-1-1,1 1 0,-1-1 1,1 0-1,-1 1 0,1-1 0,0 0 1,-1 0-1,1 0 0,-1 1 0,1-1 1,0 0-1,-1 0 0,1 0 1,-1 0-1,1 0 0,0 0 0,-1 0 1,1 0-1,-1 0 0,1 0 0,0 0 1,-1-1-1,1 1 0,-1 0 0,1 0 1,0 0-1,-1-1 0,1 1 1,-1 0-1,1-1 0,-1 1 0,1-1 1,-1 1-1,0 0 0,2-2 0,6-5 4,1-1 1,-1 0-1,0 0 0,10-16 0,-11 14 11,1 1 1,0 0-1,17-15 1,-24 23-14,-1 1 0,1 0 0,-1-1 0,1 1 0,-1 0 0,0-1 0,1 1-1,-1 0 1,1 0 0,-1 0 0,1-1 0,-1 1 0,1 0 0,-1 0 0,1 0 0,-1 0 0,1 0 0,-1 0 0,1 0-1,0 0 1,-1 0 0,1 0 0,-1 0 0,1 1 0,-1-1 0,1 0 0,-1 0 0,1 0 0,-1 1 0,0-1 0,1 0-1,-1 1 1,1-1 0,-1 0 0,0 1 0,1-1 0,-1 0 0,1 1 0,-1-1 0,0 1 0,0-1 0,1 0 0,-1 1-1,0-1 1,0 1 0,0-1 0,1 1 0,-1-1 0,0 1 0,0-1 0,0 1 0,0 1 0,6 39 70,-3-23-69,-2-13 85,0 0 0,0 0 0,1-1 0,0 1 0,0 0 0,0-1 0,0 1 0,1-1 0,0 0 0,0 1-1,4 3 1,-2-4 44,-2-7 70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14019,'-12'9'360,"1"1"1,-1-2-1,-1 0 0,-14 8 1,-19 12 172,46-28-528,-30 21 375,-29 27 1,52-42-355,1 0 0,0 0 0,0 1 0,0 0 0,1 0 0,0 1-1,0 0 1,1-1 0,0 2 0,-4 9 0,8-17-27,-1 1 1,1 0-1,-1 0 1,1-1-1,0 1 0,-1 0 1,1 0-1,0-1 1,0 1-1,0 0 0,0 0 1,1-1-1,-1 1 0,0 0 1,1 0-1,-1-1 1,1 1-1,0-1 0,0 1 1,-1 0-1,1-1 1,0 1-1,0-1 0,0 0 1,1 1-1,-1-1 0,0 0 1,0 1-1,1-1 1,-1 0-1,1 0 0,-1 0 1,1 0-1,-1-1 1,1 1-1,-1 0 0,1-1 1,0 1-1,-1-1 0,1 1 1,3-1-1,3 1 5,0 0 0,0 0-1,0-1 1,1 0 0,-1 0 0,0-1-1,12-3 1,-6 1 13,-1-1 0,0-1 0,0 0-1,0-1 1,20-13 0,-27 15 8,0 0-1,0 0 0,-1 0 1,1-1-1,-1 0 1,0 0-1,-1-1 1,1 1-1,-1-1 1,0 0-1,-1 0 0,6-12 1,-8 15-16,-1 0-1,1 1 1,-1-1 0,1 0 0,-1 0 0,0 0-1,0 0 1,0 1 0,-1-1 0,1 0 0,-1 0-1,1 1 1,-1-1 0,0 0 0,0 0 0,0 1-1,-1-1 1,1 1 0,0-1 0,-1 1 0,-2-3-1,2 3-29,1 0-1,0 1 0,-1 0 1,1-1-1,-1 1 0,0 0 1,1-1-1,-1 1 0,0 0 1,0 0-1,0 1 0,0-1 1,0 0-1,0 1 0,0-1 1,0 1-1,0-1 0,0 1 1,0 0-1,0 0 0,0 0 1,0 0-1,0 0 0,-1 1 1,1-1-1,0 0 0,0 1 1,-3 1-1,4-2 5,1 1 0,0-1-1,0 0 1,-1 0 0,1 1-1,0-1 1,0 0 0,0 0 0,-1 1-1,1-1 1,0 0 0,0 1 0,0-1-1,0 0 1,-1 1 0,1-1 0,0 0-1,0 1 1,0-1 0,0 0-1,0 1 1,0-1 0,0 0 0,0 1-1,0-1 1,0 0 0,0 1 0,0-1-1,0 0 1,1 1 0,-1-1 0,0 0-1,0 1 1,0-1 0,0 0 0,1 0-1,-1 1 1,0-1 0,0 0-1,0 0 1,1 1 0,-1-1 0,0 0-1,1 0 1,-1 1 0,0-1 0,0 0-1,1 0 1,-1 0 0,0 0 0,1 0-1,-1 1 1,0-1 0,1 0 0,5 1-48,-1 0 1,1-1 0,-1 1-1,1-1 1,-1 0 0,0 0-1,1-1 1,6-1 0,31-10-278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14547,'-16'8'760,"6"-4"-543,0 1 0,0 0 0,1 0 0,-1 1 0,1 1 0,0 0-1,-15 15 1,23-21-210,1 0-1,-1-1 1,0 1-1,1 0 1,-1 0-1,1 0 1,0 0-1,-1 0 1,1 0-1,0 0 1,-1 0-1,1 0 1,0 0-1,0 0 1,0 0-1,0 0 1,0 0-1,0 0 1,0 0-1,0 0 0,0 0 1,1 0-1,-1 0 1,0 0-1,1 0 1,-1 0-1,1 0 1,-1 0-1,1-1 1,-1 1-1,1 0 1,-1 0-1,1 0 1,0-1-1,0 1 1,1 1-1,3 2-43,1 0 0,0 0 0,0-1 0,10 5 0,-4-2-82,17 8-210,-1 2 1,-1 0-1,-1 2 0,29 25 0,-52-41 291,-1 1 0,1-1 1,-1 1-1,0-1 0,0 1 0,0 0 1,-1 0-1,1 0 0,-1 0 0,1 0 1,0 4-1,-2-6 40,0 0-1,0 0 1,0 0 0,0 1-1,0-1 1,0 0 0,0 0-1,0 0 1,0 0 0,-1 0-1,1 0 1,0 0 0,-1 1-1,1-1 1,-1 0 0,1 0-1,-1 0 1,1-1 0,-1 1-1,0 0 1,0 0 0,1 0-1,-1 0 1,0-1 0,0 1-1,0 0 1,0-1 0,0 1-1,0 0 1,0-1 0,0 1-1,0-1 1,0 0 0,-1 1-1,-15 3 266,0 0 1,0-1-1,0-1 0,-1 0 0,1-1 1,-1-1-1,1-1 0,0-1 1,-35-7-1,50 9-324,-1-1 1,1 1-1,-1-1 1,1 0-1,0 0 1,-1 0-1,1 0 1,0 0-1,0-1 1,-4-2-1,6 3 6,-1 0-1,0 0 1,0 0 0,0 0-1,1-1 1,-1 1-1,0 0 1,1-1 0,-1 1-1,1 0 1,0-1 0,-1 1-1,1-1 1,0 1 0,0-1-1,0 1 1,0 0 0,0-1-1,0 1 1,0-1-1,1 1 1,0-2 0,10-31-313,10-8-182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16652,'-5'3'128,"1"1"0,0 0 1,0-1-1,0 2 0,0-1 1,1 0-1,0 1 0,0 0 1,0-1-1,-3 8 0,-19 54 165,24-63-236,-5 17-9,1 0 0,1 0 0,0 1 0,2-1 0,0 1 0,2 0 0,0-1 0,4 30 0,1-24-187,0 0 0,2-1 0,1 0 0,1 0 0,1-1 0,15 28 0,-18-39-94,-4-9 6,0 1 0,0 0 0,-1 0 1,0 0-1,0 0 0,2 8 0,-4-13 184,-1 0-1,1 0 0,-1 0 0,1 0 0,0 0 0,-1 0 0,1 0 0,-1 0 1,1 0-1,0 0 0,-1 0 0,1 0 0,0-1 0,-1 1 0,1 0 0,-1 0 1,1 0-1,0 0 0,-1-1 0,1 1 0,0 0 0,0 0 0,-1-1 1,1 1-1,0 0 0,-1-1 0,1 1 0,0-1 0,-21-21-19,1 0 0,0-2 0,2-1-1,-19-34 1,9 14 711,25 41-541,-16-28 544,15 16-186,4 16-448,0 0 0,0-1 1,0 1-1,0 0 0,0-1 1,0 1-1,1 0 0,-1 0 0,0-1 1,0 1-1,0 0 0,0-1 1,1 1-1,-1 0 0,0 0 1,0-1-1,1 1 0,-1 0 1,0 0-1,0 0 0,1 0 1,-1-1-1,0 1 0,0 0 0,1 0 1,-1 0-1,0 0 0,1 0 1,-1 0-1,0 0 0,1 0 1,-1-1-1,0 1 0,1 1 1,26-2 195,-16 1-158,0 0 1,0-1-1,0 0 1,18-5-1,18-12-49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16067,'0'-10'1281,"8"-4"-1009,5 7-128,8 1 416,5 1-224,10 3-376,2 0-288,8 1 248,4 1-72,2-2-48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14 14595,'-5'-2'162,"1"0"-1,-1 0 1,1 0 0,-1 1-1,0-1 1,0 1 0,0 0-1,0 1 1,1-1-1,-1 1 1,0 0 0,0 0-1,0 1 1,0-1 0,0 1-1,0 0 1,0 1-1,0-1 1,1 1 0,-1 0-1,1 0 1,-7 4 0,1 0-96,1-1 0,0 2 1,0-1-1,1 1 1,0 1-1,0-1 1,0 2-1,1-1 1,-8 13-1,4-1-62,0 1 0,2 0 0,1 1 0,0-1-1,2 1 1,0 1 0,1-1 0,-2 40-1,4-5-7,3-1-1,9 78 0,-8-114 14,2 0 0,1 0-1,0 0 1,1 0 0,13 31-1,-86-159 1465,6 11-1873,61 97 389,1-1 0,0 1 0,-1-1 1,1 1-1,0-1 0,0 1 1,-1-1-1,1 1 0,0-1 0,0 1 1,0-1-1,0 0 0,0 1 1,-1-1-1,1 1 0,0-1 0,1 1 1,-1-1-1,0 0 0,0 1 0,0-1 1,0 1-1,0-1 0,0 1 1,1-1-1,-1 0 0,1 0 0,-1 1 2,1-1-1,0 0 1,0 1 0,0-1-1,0 0 1,0 1-1,0-1 1,0 1-1,0-1 1,0 1-1,0 0 1,0 0-1,2-1 1,44 0-64,-35 2 17,8-1-112,1 0 0,0-2 0,-1 0-1,1-1 1,-1-1 0,0-1 0,0-1 0,30-13 0,-32 8-83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14731,'-7'11'171,"0"1"-1,0 0 0,2 0 1,-1 1-1,1 0 1,1-1-1,1 2 1,0-1-1,0 0 1,1 1-1,1-1 0,0 1 1,1-1-1,3 23 1,-3-34-174,0 0 0,0 0 0,0 0 1,1 0-1,-1 0 0,1 0 1,-1 0-1,1 0 0,0 0 0,0 0 1,0 0-1,0-1 0,0 1 0,0 0 1,1-1-1,-1 1 0,1-1 1,-1 1-1,1-1 0,-1 0 0,1 1 1,0-1-1,-1 0 0,1 0 0,0 0 1,0 0-1,0-1 0,0 1 0,0 0 1,3 0-1,-1-1-2,1-1 0,0 1-1,-1 0 1,1-1 0,-1 0 0,0 0 0,1 0-1,-1-1 1,0 0 0,0 1 0,1-2 0,-1 1 0,3-3-1,9-6 53,25-24 0,-29 24 32,0 0 0,1 1 0,16-10 0,-27 20-70,-1-1 0,1 1 0,0-1 0,-1 1 0,1 0 0,0 0 0,0 0 0,-1-1 0,1 2 0,0-1 0,0 0 0,-1 0 0,1 1 0,0-1 0,0 1 0,-1-1 0,1 1 0,-1-1 0,1 1 0,0 0 0,1 2 0,21 5-15,-8-7-33,-1-1 1,1 0-1,-1-2 1,1 0-1,-1 0 1,23-8-1,1-2-398,47-22 0,-58 21 245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12267,'-5'-9'928,"0"9"-736,0 0-136,2 4 240,1 3-128,2 2 8</inkml:trace>
  <inkml:trace contextRef="#ctx0" brushRef="#br0" timeOffset="1">234 298 15371,'1'0'54,"-1"-1"0,1 1 0,-1 0 0,1 0-1,-1 0 1,1-1 0,-1 1 0,1 0 0,-1 0 0,1-1-1,-1 1 1,0 0 0,1-1 0,-1 1 0,0-1-1,1 1 1,-1 0 0,0-1 0,1 1 0,-1-1 0,0 1-1,0-1 1,1 1 0,-1-1 0,0 1 0,0-1 0,0 1-1,0-1 1,0 1 0,0-1 0,0 1 0,0-1-1,0 1 1,0-1 0,0 1 0,0-1 0,0 1 0,0-1-1,-1 1 1,1-1 0,0 1 0,0-1 0,-1 1 0,1-1-1,0 1 1,0-1 0,-1 1 0,1 0 0,0-1 0,-1 1-1,1 0 1,-1-1 0,0 1 0,0-1 24,-1 0 1,1 0 0,-1 0-1,0 1 1,0-1 0,1 1-1,-1-1 1,0 1 0,0 0-1,1 0 1,-1-1 0,0 1-1,0 1 1,0-1 0,-2 0-1,-6 4 33,0-1 0,0 2-1,0-1 1,1 1 0,-1 1 0,1-1-1,1 2 1,-15 12 0,9-6-110,1 1 0,0 1 1,1 0-1,-11 17 0,18-24-8,0 1 1,0 0-1,1 0 0,0 0 0,-4 14 1,8-21 0,-1 0 0,1-1 1,-1 1-1,1 0 1,0-1-1,-1 1 1,1 0-1,0-1 0,0 1 1,0 0-1,0 0 1,1-1-1,-1 1 0,0 0 1,1-1-1,-1 1 1,1 0-1,0-1 1,-1 1-1,1-1 0,0 1 1,0-1-1,0 1 1,0-1-1,0 0 0,0 1 1,1-1-1,-1 0 1,0 0-1,1 0 1,-1 0-1,1 0 0,-1 0 1,1 0-1,-1 0 1,1-1-1,-1 1 0,1-1 1,0 1-1,2-1 1,4 1 2,0 0 0,0-1 1,0 0-1,0-1 1,1 0-1,-1 0 0,0-1 1,0 0-1,0 0 1,11-5-1,2-2 283,0-1 0,32-21 0,12-17-191,2-7 66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14675,'-4'5'200,"-1"0"-1,1 0 1,1 1-1,-1 0 1,1-1-1,0 1 1,0 0-1,0 1 1,1-1-1,0 0 1,0 1-1,1-1 1,0 1 0,0 0-1,1-1 1,-1 1-1,1 0 1,1 7-1,3 8 24,1 1 0,1-1 1,0-1-1,11 23 0,-8-21-348,-2-1-1,11 48 0,-18-68 97,1 0-1,-1 0 0,0 0 1,0-1-1,0 1 0,0 0 1,0 0-1,0 0 0,0-1 0,-1 1 1,1 0-1,-1 0 0,1-1 1,-2 3-1,2-3 19,-1-1 0,1 0 0,0 0 0,0 0 0,0 1 0,-1-1-1,1 0 1,0 0 0,0 0 0,-1 0 0,1 0 0,0 0 0,0 0 0,-1 0 0,1 0 0,0 0 0,0 0 0,-1 1 0,1-2 0,0 1-1,-1 0 1,1 0 0,0 0 0,0 0 0,-1 0 0,1 0 0,0 0 0,0 0 0,-1 0 0,1 0 0,0-1 0,-13-11-222,5-2 169,1 1 1,0-1-1,0 0 0,2-1 0,0 0 1,0 0-1,2 0 0,-1 0 0,0-24 1,4 39 65,-1 0 0,1-1 0,0 1 0,0-1 0,0 1 1,0 0-1,0-1 0,0 1 0,0-1 0,0 1 0,0 0 0,0-1 0,0 1 1,0-1-1,0 1 0,1 0 0,-1-1 0,0 1 0,0 0 0,0-1 0,1 1 1,-1-1-1,0 1 0,0 0 0,1 0 0,-1-1 0,0 1 0,0 0 1,1-1-1,-1 1 0,0 0 0,1 0 0,-1 0 0,0-1 0,1 1 0,-1 0 1,1 0-1,-1 0 0,0 0 0,1 0 0,-1 0 0,1 0 0,-1-1 1,0 1-1,1 0 0,-1 1 0,1-1 0,-1 0 0,0 0 0,1 0 0,-1 0 1,1 0-1,-1 0 0,0 0 0,1 1 0,-1-1 0,0 0 0,1 0 0,-1 0 1,0 1-1,1 0 0,30 21 144,-19-13-86,-3-3-49,0-1-1,1-1 0,-1 1 0,1-2 0,0 1 0,0-1 0,0-1 0,0 0 0,1 0 0,-1-1 1,1-1-1,-1 1 0,0-2 0,1 1 0,-1-2 0,13-2 0,-6 0-49,0-1 0,-1 0 0,0-1 0,0-1 0,-1-1 0,0 0 0,0-1 0,-1 0 0,14-13 0,-28 22 41,0 0 1,0 0-1,1-1 1,-1 1-1,0 0 1,0 0-1,0 0 1,1 0-1,-1 0 1,0 0-1,0 0 1,0 0-1,1 0 1,-1-1-1,0 1 1,0 0-1,1 0 1,-1 0-1,0 0 1,0 0-1,1 0 0,-1 0 1,0 1-1,0-1 1,0 0-1,1 0 1,-1 0-1,0 0 1,0 0-1,0 0 1,1 0-1,-1 0 1,0 0-1,0 1 1,0-1-1,1 0 1,-1 0-1,0 0 1,0 0-1,0 1 1,0-1-1,0 0 1,1 0-1,-1 0 1,0 1-1,0-1 1,0 0-1,0 0 1,0 1-1,0-1 1,0 0-1,0 0 1,0 0-1,0 1 1,0-1-1,0 0 0,0 0 1,0 1-1,0 5 66,-1 0-1,1 0 0,-1 0 1,-1 0-1,-1 7 1,-4 20 200,6-24-183,0 0-1,1 0 1,1 0 0,-1 0 0,1 0 0,1 0 0,3 11 0,-5-18-87,1 0 1,0 0 0,-1 0-1,1 0 1,0 0-1,0 0 1,0 0 0,0 0-1,1 0 1,-1 0-1,1-1 1,-1 1-1,1-1 1,-1 1 0,1-1-1,0 0 1,0 1-1,-1-1 1,1 0-1,0 0 1,0 0 0,0 0-1,0-1 1,0 1-1,1-1 1,-1 1 0,0-1-1,0 1 1,0-1-1,0 0 1,1 0-1,-1 0 1,0-1 0,0 1-1,3-1 1,1-1-56,-1 0 1,0-1-1,1 1 1,-1-1 0,0 0-1,-1-1 1,1 1-1,-1-1 1,1 0-1,-1 0 1,0 0 0,0-1-1,-1 0 1,5-6-1,-7 9 36,24-32-226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16644,'-12'3'1216,"11"5"-1040,4 2-336,14 0 544,6 2-56,11-2-304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38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14907,'-14'26'1044,"10"-20"-923,1 0 0,-1 1 0,1-1 0,1 1 0,-1-1 1,1 1-1,0 0 0,-1 8 0,3-14-88,0 0 1,1 0-1,-1 1 1,0-1-1,0 0 0,1 0 1,-1 0-1,1 0 1,-1 0-1,1 0 0,-1 0 1,1 0-1,0 0 1,-1 0-1,1 0 0,0 0 1,0 0-1,0-1 1,0 1-1,0 0 0,0 0 1,0-1-1,0 1 1,0-1-1,0 1 1,0-1-1,0 1 0,0-1 1,0 0-1,0 1 1,1-1-1,-1 0 0,2 0 1,3 1-48,0-1 0,0 0 0,0 0 0,12-2 0,9-5-212,1-1 1,-1-2 0,0 0-1,0-2 1,30-18 0,59-25-4014,-116 55 4265,1 0-1,-1-1 1,1 1-1,0 0 1,-1 0 0,1 0-1,0 0 1,-1 0-1,1-1 1,-1 1-1,1 0 1,0 1 0,-1-1-1,1 0 1,0 0-1,-1 0 1,1 0-1,-1 0 1,1 1 0,0-1-1,-1 0 1,1 1-1,-1-1 1,1 0 0,-1 1-1,1-1 1,-1 0-1,1 1 1,-1-1-1,1 1 1,-1-1 0,0 1-1,1-1 1,-1 1-1,0 0 1,1-1 0,-1 1-1,0-1 1,0 1-1,0-1 1,1 1-1,-1 0 1,0-1 0,0 1-1,0 0 1,0-1-1,0 2 1,-1 39 1747,0-25-468,1-15-1207,0 1-1,0-1 0,0 1 1,1-1-1,-1 1 1,1-1-1,-1 1 0,1-1 1,-1 0-1,1 1 0,0-1 1,0 0-1,-1 1 0,1-1 1,0 0-1,0 0 1,0 0-1,1 0 0,-1 0 1,0 0-1,0 0 0,1 0 1,-1 0-1,0-1 1,3 2-1,3 0-19,-1 0 0,0-1-1,1 0 1,0-1 0,6 1 0,-9-1-77,0 0 1,-1 0-1,1 0 1,0 0-1,0 0 1,-1 1-1,1 0 1,-1 0-1,1 0 0,0 0 1,-1 1-1,0-1 1,1 1-1,-1 0 1,6 4-1,0 7-137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15779,'39'-42'1208,"67"-68"595,-86 92-1621,0 0 0,2 1 1,34-20-1,-53 35-173,0 1 0,0 0 1,0 0-1,0 0 0,0 0 0,0 0 0,0 1 1,0-1-1,0 1 0,1 0 0,-1 0 1,0 0-1,0 0 0,1 0 0,-1 1 1,4 1-1,4 2 35,0 0 0,0 0 1,13 8-1,-14-6 23,1-1-1,18 7 0,-11-8 78,0 0 0,1-1-1,0-1 1,33-1 0,74-11 533,11-1-212,-134 11-464,-1 0-1,1 1 1,-1-1 0,1 0 0,-1 1 0,1 0 0,-1 0 0,0 0-1,1 0 1,-1 0 0,0 0 0,0 0 0,0 1 0,0-1 0,0 1-1,0-1 1,0 1 0,0 0 0,0 0 0,-1 0 0,1 0 0,1 3-1,0-1 2,0 0-1,0 0 1,1-1-1,-1 1 0,6 3 1,-6-5 1,1-1 0,0 1 0,-1-1 0,1 0 0,0 0 0,0 0 0,0 0 0,-1-1 0,1 1 0,0-1 0,0 0 0,6-1 0,49-7 42,-50 6-44,10-2 6,1 1-1,28 0 1,-40 2-1,0 0 0,-1 0 0,1 0 0,-1-1 0,0-1 0,1 1 0,7-5 0,45-25-847,-66 37 504,-13 6 105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15731,'-3'2'203,"-1"0"0,1 0-1,0 0 1,0 0 0,0 1-1,0 0 1,0 0 0,0-1-1,1 1 1,-1 1 0,1-1-1,0 0 1,0 1 0,0-1-1,0 1 1,1 0 0,0-1-1,-1 1 1,0 6 0,-2 8 129,0 1 1,-2 30 0,6-40-295,0 0-1,0 0 0,1 0 1,0 0-1,0 0 1,1-1-1,0 1 1,1 0-1,0-1 1,0 1-1,1-1 0,8 14 1,-10-19-22,1 0 0,-1 0 1,0 0-1,1 0 0,0 0 1,0 0-1,0-1 0,0 1 1,0-1-1,0 0 0,1 0 0,-1 0 1,1 0-1,-1-1 0,1 1 1,0-1-1,-1 0 0,1 0 0,0-1 1,0 1-1,0-1 0,0 0 1,0 1-1,0-2 0,0 1 1,-1 0-1,1-1 0,0 0 0,0 0 1,0 0-1,4-2 0,0-1 76,0 0-1,0-1 0,0 1 0,-1-1 0,0-1 1,0 1-1,0-1 0,-1-1 0,0 1 1,0-1-1,0 0 0,-1 0 0,0-1 0,4-9 1,-4 8 13,-1 1 1,0-1-1,-1 0 1,0 0-1,-1 0 1,0 0-1,0-1 1,-1 1 0,0-1-1,-1 1 1,1-1-1,-2 1 1,-1-13-1,-8-2 100,9 23-217,1 1 1,-1-1-1,1 0 1,-1 0-1,0 0 1,1 1 0,-1-1-1,0 0 1,1 1-1,-1-1 1,0 1-1,0-1 1,0 1 0,0-1-1,1 1 1,-1 0-1,0-1 1,0 1-1,0 0 1,0-1 0,0 1-1,0 0 1,0 0-1,-1 0 1,37 5-2632,24-17 2683,-25 4-372,7 0 36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 14675,'-1'0'2805,"-8"-2"-2320,3 2-250,0 0 0,1 0 0,-1 0 0,0 1 0,1 0 1,-1 0-1,0 1 0,1-1 0,-1 1 0,1 0 0,0 1 0,0-1 0,0 1 0,-8 6 0,8-6-250,1 0-1,0 0 1,0 1-1,0-1 1,1 1-1,-1 0 1,1 0 0,0 1-1,0-1 1,0 0-1,1 1 1,-1 0-1,1 0 1,0 0-1,1 0 1,-2 5 0,3-9 12,-1 1 0,1-1 1,0 0-1,0 0 1,0 1-1,0-1 0,0 0 1,0 0-1,0 1 1,1-1-1,-1 0 1,0 0-1,1 0 0,-1 1 1,1-1-1,-1 0 1,1 0-1,0 0 0,-1 0 1,1 0-1,0 0 1,0 0-1,0 0 0,-1 0 1,3 1-1,-1-1-1,1 0 0,-1 0 0,1 0 0,-1 0 0,1 0 0,-1-1 0,1 1 0,-1-1 0,1 0-1,0 1 1,4-2 0,5 0 2,1-1 0,-1 0-1,0-1 1,13-4 0,17-11 8,-34 14 6,0 0 0,0 0 0,0 1 0,1 0-1,0 0 1,-1 1 0,1 1 0,14-2 0,-22 3-9,0 0-1,0 0 1,0 0 0,0 0 0,-1 0-1,1 1 1,0-1 0,0 0-1,0 1 1,0-1 0,0 0 0,0 1-1,0-1 1,-1 1 0,1 0 0,0-1-1,0 1 1,-1-1 0,1 1-1,0 0 1,-1 0 0,1-1 0,-1 1-1,1 0 1,0 2 0,3 23 90,-4-26-87,0 0 0,0 0-1,0 0 1,0-1 0,0 1 0,0 0 0,0 0-1,0 0 1,0 0 0,0 0 0,1 0 0,-1 0 0,0-1-1,0 1 1,0 0 0,0 0 0,0 0 0,0 0-1,1 0 1,-1 0 0,0 0 0,0 0 0,0 0 0,0 0-1,0 0 1,1 0 0,-1 0 0,0 0 0,0 0-1,0 0 1,0 0 0,0 0 0,1 0 0,-1 0 0,0 0-1,0 0 1,0 0 0,0 0 0,0 0 0,1 0 0,-1 0-1,0 0 1,0 0 0,0 1 0,0-1 0,0 0-1,0 0 1,0 0 0,1 0 0,-1 0 0,0 0 0,0 0-1,0 1 1,0-1 0,0 0 0,0 0 0,0 0-1,0 0 1,0 0 0,0 1 0,0-1 0,0 0 0,8-10 214,0-9 155,-1 1 0,8-29 0,-15 46-377,0 0 0,1 1-1,-1-1 1,0 0-1,0 0 1,1 1 0,-1-1-1,1 0 1,-1 1 0,1-1-1,-1 1 1,1-1 0,-1 1-1,1-1 1,-1 1 0,1-1-1,0 1 1,-1-1-1,1 1 1,0-1 0,-1 1-1,1 0 1,0 0 0,-1-1-1,1 1 1,1 0 0,23 1-243,-10 1 135,26 0-502,0-3 1,49-6 0,-72 5 269,0-1 0,0-1 1,0-1-1,0 0 1,-1-1-1,0-1 1,22-13-1,-42 25 460,0-1 0,0 1 0,0 0 0,0 0 0,1 0-1,0 0 1,0 1 0,0-1 0,-1 9 0,2-10-93,0-1 1,0 1-1,0 0 0,1 0 0,-1 0 1,1 0-1,0 0 0,0 0 0,0 0 1,1 0-1,-1 0 0,1 0 1,0 0-1,0-1 0,1 1 0,-1 0 1,1-1-1,2 6 0,-3-8-82,0 0 0,1 0 0,-1 1-1,0-1 1,0 0 0,1 0 0,-1 0 0,1 0-1,-1 0 1,1-1 0,-1 1 0,1 0 0,0-1-1,-1 1 1,1-1 0,-1 0 0,1 1 0,0-1-1,0 0 1,-1 0 0,1 0 0,0 0 0,-1 0-1,1 0 1,0-1 0,2 0 0,7-3-255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17644,'-10'-7'1504,"4"8"-1240,4 5-264,4 6 520,6 0-1008,5 3 496,6 2-192,4 0-120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166 285 16251,'-22'4'906,"-53"15"768,68-17-1579,-1 1 0,1 0 0,0 0 0,0 0 0,0 1 0,0 0 0,-6 6 0,12-10-93,1 0 0,0 0 1,-1 1-1,1-1 0,0 0 1,0 0-1,-1 0 0,1 0 1,0 1-1,0-1 0,-1 0 1,1 0-1,0 0 0,0 1 1,0-1-1,-1 0 0,1 0 1,0 1-1,0-1 0,0 0 0,0 1 1,0-1-1,0 0 0,0 1 1,-1-1-1,1 0 0,0 0 1,0 1-1,0-1 0,0 0 1,0 1-1,0-1 0,1 0 1,-1 1-1,0-1 0,0 0 0,0 0 1,0 1-1,0-1 0,0 0 1,0 1-1,1-1 0,-1 0 1,0 0-1,0 1 0,0-1 1,1 0-1,-1 0 0,0 0 1,0 1-1,0-1 0,1 0 1,-1 0-1,0 0 0,1 0 0,-1 1 1,0-1-1,0 0 0,1 0 1,-1 0-1,19 3-12,-5-3-44,0 0 1,0-1-1,0-1 1,0-1 0,0 0-1,20-7 1,78-36-239,-104 43 279,7-3 11,-24 14 84,-5 3-18,14-10-64,-28 27 121,26-26-122,1 0-1,-1 0 1,1 0 0,-1 0 0,1 1 0,0-1-1,0 0 1,0 1 0,0-1 0,0 1 0,1-1-1,-2 6 1,2-8-13,0 1 0,0-1 0,0 1 0,1-1 0,-1 1 0,0-1 0,0 1 1,0-1-1,0 1 0,0-1 0,1 1 0,-1-1 0,0 1 0,0-1 0,1 1 0,-1-1 0,0 0 0,1 1 0,-1-1 0,0 0 0,1 1 0,-1-1 0,0 0 0,1 1 0,-1-1 0,1 0 0,-1 0 0,1 1 1,0-1-1,18 0-472,19-12-1,-6-5 223,3-7-81</inkml:trace>
  <inkml:trace contextRef="#ctx0" brushRef="#br0" timeOffset="1">549 1 17468,'-14'35'1596,"7"-20"-1256,1 1 0,0 0-1,1 0 1,1 0 0,0 1-1,-1 27 1,5-41-365,0-1 0,0 1-1,0 0 1,1-1 0,-1 1 0,1-1 0,0 1-1,0-1 1,0 1 0,0-1 0,0 1 0,1-1 0,-1 0-1,1 0 1,-1 0 0,1 0 0,3 4 0,2-1-219,0 0 1,0 0 0,1 0-1,8 3 1,-10-5 76,0 0 0,0 0 0,0 1 0,0 0 0,-1 0 0,8 7 0,-12-9 180,1 0 0,-1 0 1,0 0-1,1 1 1,-1-1-1,0 0 0,-1 0 1,1 1-1,0-1 1,-1 0-1,1 1 0,-1-1 1,0 1-1,1-1 1,-1 1-1,-1-1 0,1 0 1,0 1-1,0-1 1,-1 1-1,0-1 0,-1 4 1,2-3 15,-1-1-1,0 0 1,0 0 0,0 1 0,0-1 0,0 0-1,-1 0 1,1 0 0,0 0 0,-1-1 0,0 1 0,1 0-1,-1-1 1,0 1 0,0-1 0,0 1 0,0-1 0,0 0-1,0 0 1,-4 2 0,2-2-24,0 0 0,0-1 0,0 1 0,0-1 0,0 1 0,-1-1 0,1-1 0,0 1 0,0 0 0,0-1 0,-5-1 0,2 0-48,0 0 0,0-1-1,0 1 1,0-1-1,0-1 1,1 1-1,0-1 1,0-1-1,0 1 1,0-1-1,0 0 1,1 0 0,-6-7-1,1-8-120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17420,'6'25'1512,"-12"5"-1048,-7 0-176,-2 4 752,-3 2-527,5 1-305,-1-4-128,7-5-392,4-7-225,3-2-343,3-5 632,3-2-160,4-4-200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15235,'15'7'331,"0"-1"0,0 0 0,1-1 1,-1-1-1,1-1 0,0 0 0,0-1 0,28 0 0,-17-2-125,0-2 1,0 0-1,0-2 0,36-10 1,-58 12-183,-1 2-9,-1-1 0,0 0 0,1 0 0,-1 0 1,0-1-1,0 1 0,0-1 0,0 1 0,0-1 1,0 0-1,0 0 0,2-3 0,-5 5-12,1 0-1,-1-1 0,0 1 1,0 0-1,1-1 1,-1 1-1,0 0 1,0 0-1,0-1 0,1 1 1,-1 0-1,0-1 1,0 1-1,0 0 0,0-1 1,0 1-1,0 0 1,0-1-1,0 1 1,0-1-1,0 1 0,0 0 1,0-1-1,0 1 1,0 0-1,0-1 0,0 1 1,0 0-1,0-1 1,0 1-1,-1 0 1,1-1-1,0 1 0,0 0 1,0-1-1,-1 1 1,1 0-1,0 0 1,0-1-1,-1 1 0,1 0 1,0 0-1,-1-1 1,1 1-1,0 0 0,-1 0 1,1 0-1,0 0 1,-1 0-1,1-1 1,0 1-1,-1 0 0,1 0 1,0 0-1,-1 0 1,1 0-1,0 0 1,-1 0-1,-27-2 64,26 2-60,-18 1 27,0 0 1,1 2-1,-39 8 0,49-8-28,0-1 0,0 2-1,0-1 1,0 1 0,0 0 0,1 1-1,0 0 1,0 1 0,0-1 0,-8 9-1,15-12-14,0-1-1,-1 0 1,1 0-1,1 0 1,-1 0-1,0 1 1,0-1-1,0 0 1,1 1-1,-1-1 1,1 1-1,-1-1 1,1 1-1,-1-1 1,1 1-1,0-1 1,0 1-1,0-1 1,0 1-1,0-1 1,0 1-1,0-1 1,1 3-1,0-2 3,0 0-1,0-1 1,0 1-1,0 0 1,0 0-1,0-1 0,1 1 1,-1-1-1,1 1 1,-1-1-1,1 0 1,-1 0-1,1 1 1,0-1-1,0 0 0,3 1 1,21 8-67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55 14171,'2'-2'318,"1"0"1,-1-1-1,0 1 0,0 0 1,0-1-1,-1 0 0,1 1 1,-1-1-1,1 0 0,-1 0 1,2-5-1,-3 7-230,0 1 1,0-1-1,0 1 0,0-1 0,0 0 1,0 1-1,0-1 0,0 1 1,0-1-1,0 0 0,-1 1 0,1-1 1,0 1-1,0-1 0,0 1 1,-1-1-1,1 1 0,0-1 1,-1 1-1,1-1 0,0 1 0,-1-1 1,1 1-1,-2-1 0,1 0 8,0 0 0,-1 1-1,0-1 1,1 1-1,-1 0 1,1-1-1,-1 1 1,1 0 0,-1 0-1,0 0 1,1 0-1,-1 0 1,-3 1 0,0 0-43,-1 0 1,0 1-1,0 0 1,1 0 0,0 1-1,-1-1 1,1 1-1,0 0 1,0 1-1,0-1 1,1 1 0,-9 9-1,8-8-56,0 0-1,1 0 1,0 1-1,0-1 1,0 1-1,1 0 1,-1 0-1,2 1 1,-1-1-1,1 1 1,-2 6-1,4-11-6,-1 0-1,1-1 0,0 1 1,0-1-1,0 1 1,1 0-1,-1-1 0,0 1 1,1 0-1,-1-1 0,1 1 1,-1-1-1,1 1 0,0-1 1,0 1-1,-1-1 1,1 1-1,0-1 0,0 0 1,0 0-1,1 1 0,-1-1 1,0 0-1,0 0 0,1 0 1,-1 0-1,1 0 0,-1-1 1,0 1-1,1 0 1,0-1-1,-1 1 0,1-1 1,-1 1-1,4-1 0,6 3-203,0-2-1,0 1 0,0-1 1,11-1-1,75-6-349,-43 1 229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53 15187,'-10'-2'326,"-1"0"0,1 0 0,0 1 0,-1 1 0,1-1 0,-1 2 0,0-1 0,1 2 0,-15 2-1,16-2-213,1 1 0,0 0 0,0 0-1,0 0 1,0 1 0,1 0-1,0 0 1,0 1 0,0 0-1,0 0 1,-11 13 0,16-17-99,0 1 1,1 0 0,-1 1-1,1-1 1,0 0-1,-1 0 1,1 0-1,0 1 1,0-1 0,0 1-1,1-1 1,-1 1-1,1-1 1,-1 1-1,1-1 1,0 5 0,0-5-10,0 0 0,1-1 1,0 1-1,-1 0 0,1 0 1,0-1-1,0 1 0,-1 0 1,1-1-1,1 1 0,-1 0 1,0-1-1,0 0 0,0 1 1,1-1-1,-1 0 0,1 0 1,-1 1-1,1-1 0,0 0 1,-1-1-1,1 1 0,2 1 1,6 1-28,0 0 1,1-1 0,-1 0 0,1 0-1,0-1 1,-1 0 0,1-1-1,0-1 1,-1 0 0,1 0 0,0-1-1,-1 0 1,0 0 0,1-2-1,-1 1 1,0-1 0,-1 0 0,1-1-1,-1-1 1,0 1 0,0-1-1,0-1 1,9-8 0,-15 11-70,0 0 0,0 0-1,-1 0 1,0 0 0,0-1 0,0 1 0,0 0 0,0-1 0,-1 0-1,1-5 1,-1 8-81,-1-1-1,0 0 0,1 1 0,-1-1 1,0 1-1,0-1 0,-1 0 1,1 1-1,-1-1 0,1 1 1,-1-1-1,0 1 0,0-1 0,0 1 1,0-1-1,0 1 0,0 0 1,-1-1-1,-2-3 0,55 10-2281,-30-6 2538,0 0 0,0-1-1,0 0 1,-1-2 0,25-9 0,-38 12 314,-24 13 3761,-38 39-1812,54-50-2335,0 1 1,0 0 0,1-1-1,-1 1 1,0 0 0,0 0-1,1 0 1,-1-1 0,1 1-1,-1 0 1,1 0 0,-1 0-1,1 0 1,-1 0 0,1 0-1,0 0 1,-1 0 0,1 0 0,0 0-1,0 0 1,0 0 0,0 0-1,0 0 1,0 0 0,0 0-1,0 0 1,1 0 0,-1 0-1,0 0 1,0 0 0,1 0-1,-1 0 1,1 0 0,-1 0-1,1 0 1,-1 0 0,1 0-1,0-1 1,-1 1 0,1 0-1,0 0 1,0-1 0,-1 1 0,1 0-1,0-1 1,0 1 0,0-1-1,1 1 1,6 3-150,0-1 1,1 0-1,-1 0 0,15 2 1,-13-3 10,45 10-563,-25-7 186,0 2 1,0 1-1,53 22 0,-82-29 503,0-1 1,0 0-1,-1 0 0,1 1 0,0-1 0,-1 0 0,1 1 0,-1-1 0,1 0 0,0 1 1,-1-1-1,1 1 0,-1-1 0,1 1 0,-1 0 0,0-1 0,1 1 0,-1-1 1,1 1-1,-1 0 0,1 1 0,-2-2 4,1 1 0,0-1 0,0 1 0,-1-1 0,1 0 0,0 1 0,-1-1-1,1 1 1,0-1 0,-1 0 0,1 1 0,-1-1 0,1 0 0,-1 1 0,1-1 0,-1 0 0,1 0 0,-1 0 0,1 1 0,-1-1 0,1 0 0,-1 0 0,-39 7 190,36-7-177,-144 8 484,123-8-570,1-1 0,-1-2 0,1-1 0,-24-6 0,45 9 63,1 1 0,-1-1 0,1 1 0,0-1-1,0 0 1,-1 0 0,1 0 0,0 0 0,0-1-1,0 1 1,0-1 0,0 1 0,0-1 0,1 1-1,-1-1 1,0 0 0,1 0 0,-1 0 0,0-3-1,1 4 0,1 0 0,0-1 0,0 1-1,0-1 1,0 1 0,1-1 0,-1 1 0,0 0-1,0-1 1,1 1 0,0-2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18028,'-37'96'2666,"0"-2"-1567,26-57-787,2 1 1,-8 60 0,16-84-505,0 1 0,0-1-1,2 1 1,0-1 0,0 0 0,2 1-1,0-1 1,0 0 0,1 0 0,7 15-1,-6-21-892,-3-9-518,-5-14-111,-14-19 848,-1 1 1,-31-41-1,25 40 2059,24 33-1158,0 1 0,0 0-1,1 0 1,-1 0 0,0-1 0,0 1 0,0 0 0,0 0 0,0 0-1,0-1 1,0 1 0,0 0 0,1 0 0,-1 0 0,0 0 0,0-1-1,0 1 1,0 0 0,1 0 0,-1 0 0,0 0 0,0 0 0,0 0-1,1 0 1,-1 0 0,0 0 0,0-1 0,0 1 0,1 0 0,-1 0 0,0 0-1,0 0 1,0 0 0,1 0 0,-1 0 0,0 0 0,0 0 0,0 1-1,1-1 1,-1 0 0,0 0 0,1 0 0,10 2 512,0 1 1,22 8-1,11 4-347,35 2 16,-38-13-195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57 15619,'1'0'90,"0"-1"0,0 0-1,0 0 1,-1 0 0,1 1-1,0-1 1,-1 0 0,1 0-1,-1 0 1,1 0 0,-1 0-1,1 0 1,-1 0-1,0 0 1,1 0 0,-1 0-1,0-1 1,0 1 0,0 0-1,0 0 1,0 0 0,0 0-1,0 0 1,0 0 0,0 0-1,-1 0 1,1-1 0,0 1-1,-2-2 1,1 2 44,-1-1 0,1 0 0,-1 1 0,0-1 0,0 1-1,0-1 1,1 1 0,-2 0 0,1 0 0,0 0 0,0 0 0,0 0 0,0 0 0,-4 0 0,-4-1 98,0 0 0,0 1 0,-1 0 0,1 1 1,0 0-1,-1 1 0,1 0 0,0 0 0,-16 5 0,19-4-240,1 0 0,0 0 0,0 0 0,1 1 0,-1-1 0,1 1 0,-1 1 0,1-1 0,0 1 0,0 0 0,0 0 0,1 0-1,-1 1 1,1-1 0,0 1 0,-6 10 0,9-14-25,1 1-1,-1-1 1,0 1-1,1-1 1,-1 1-1,1-1 1,-1 1 0,1-1-1,0 1 1,0-1-1,0 1 1,0 0-1,0-1 1,0 1-1,0-1 1,0 1 0,1 0-1,-1-1 1,1 1-1,-1-1 1,1 1-1,0 1 1,1-1-61,0 0 0,0 1 1,0-1-1,0 0 0,0 0 0,0-1 1,0 1-1,1 0 0,-1-1 0,1 0 0,4 2 1,5 2-417,2-1 0,-1 0 0,27 3 0,10-1-420,-28-5 511,0 2 0,36 9 0,-57-12 444,0 0 0,0 0 1,0 1-1,0-1 0,-1 0 0,1 0 0,0 1 1,0-1-1,0 0 0,0 1 0,0-1 1,-1 1-1,1 0 0,0-1 0,0 1 1,-1-1-1,1 1 0,0 0 0,-1 0 1,1-1-1,-1 1 0,1 0 0,-1 0 0,1 1 1,-1-1 11,0 0 0,-1 0 0,1-1 0,0 1 0,-1 0 0,1 0 0,-1 0 0,0-1 0,1 1 0,-1 0 0,1-1 1,-1 1-1,0-1 0,0 1 0,1 0 0,-1-1 0,0 0 0,0 1 0,-1 0 0,-9 4 322,0 0 1,-18 4-1,27-9-333,-60 16 707,-70 7-1,111-20-722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13739,'-4'-19'2122,"3"15"180,-1 14-1088,-18 66 402,11-47-1476,-5 37 0,13-65-139,1 0 0,0 0 0,0 0 1,0 0-1,-1 1 0,1-1 1,0 0-1,0 0 0,0 0 1,1 0-1,-1 0 0,0 0 0,0 0 1,1 1-1,-1-1 0,0 0 1,1 0-1,-1 0 0,1 0 1,0 0-1,-1 0 0,1-1 1,1 3-1,-1-3-2,0 0 1,0 1 0,0-1-1,0 0 1,0 1 0,0-1-1,1 0 1,-1 0 0,0 0-1,0 0 1,0 0 0,0 0-1,0 0 1,1-1 0,-1 1-1,0 0 1,0-1 0,2 0-1,6-3-8,1-1-1,-1 0 0,15-11 0,-22 15 10,73-59 141,-27 20 337,-48 40-473,1 0 1,-1 0 0,0 0-1,0-1 1,0 1 0,0 0-1,0 0 1,0 0 0,0 0-1,0 0 1,0 0-1,0 0 1,1 0 0,-1 0-1,0 0 1,0-1 0,0 1-1,0 0 1,0 0 0,0 0-1,0 0 1,1 0 0,-1 0-1,0 0 1,0 0 0,0 0-1,0 0 1,0 0-1,0 0 1,1 0 0,-1 0-1,0 0 1,0 0 0,0 0-1,0 0 1,0 0 0,0 0-1,1 0 1,-1 1 0,0-1-1,0 0 1,0 0 0,0 0-1,0 0 1,0 0 0,0 0-1,0 0 1,1 0-1,-1 0 1,0 0 0,0 1-1,0-1 1,0 0 0,0 0-1,0 0 1,0 0 0,0 0-1,0 0 1,0 1 0,0-1-1,0 0 1,0 0 0,0 0-1,0 0 1,0 0-1,0 0 1,0 1 0,0-1-1,0 0 1,-2 9 140,0-3-95,-1-1-8,1 1 1,0 0-1,0 0 0,-1 8 0,3-13-79,0-1 0,0 1 0,-1 0 0,1-1 0,0 1 0,0 0 0,0 0 0,0-1 0,1 1-1,-1 0 1,0-1 0,0 1 0,0 0 0,0-1 0,1 1 0,-1 0 0,0-1 0,1 1 0,-1-1 0,0 1 0,1 0 0,-1-1 0,1 1-1,-1-1 1,1 1 0,-1-1 0,1 0 0,-1 1 0,1-1 0,0 1 0,-1-1 0,1 0 0,-1 1 0,1-1 0,0 0 0,-1 0 0,1 0-1,0 0 1,0 1 0,-1-1 0,1 0 0,0 0 0,-1 0 0,1 0 0,0-1 0,1 1 0,19-3-662,-13 2 218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14867,'21'-36'2111,"-21"36"-2088,0 0 1,0 0-1,0 0 0,0 0 0,0 1 0,0-1 0,0 0 1,0 0-1,1 0 0,-1 0 0,0 1 0,0-1 1,0 0-1,0 0 0,0 0 0,0 0 0,0 0 0,1 0 1,-1 1-1,0-1 0,0 0 0,0 0 0,0 0 0,1 0 1,-1 0-1,0 0 0,0 0 0,0 0 0,0 0 0,1 0 1,-1 0-1,0 0 0,0 0 0,0 0 0,0 0 0,1 0 1,-1 0-1,0 0 0,0 0 0,0 0 0,0 0 0,1 0 1,-1 0-1,0 0 0,0 0 0,0 0 0,0 0 1,1 0-1,-1-1 0,0 1 0,0 0 0,0 0 0,0 0 1,1 0-1,-2 16 491,-35 180-19,-19 98-49,40-232-283,39-118 457,-11 28-587,23-49-225,83-137-1,-116 210 171,4-7-80,1 0 1,13-13 0,-19 22 86,0 0 1,-1 0-1,1 0 1,0 1 0,1-1-1,-1 1 1,0-1-1,0 1 1,1 0 0,-1 0-1,0 0 1,1 0-1,-1 0 1,1 1-1,0-1 1,-1 1 0,1-1-1,3 1 1,-3 1 9,-1 0 0,0-1 0,0 1 0,0 0 0,0 0 0,0 1 0,0-1 0,0 0 0,-1 1 0,1-1 0,0 1 0,-1-1 0,1 1 0,-1 0 0,1-1 0,1 5 0,-2-5 1,0 1-1,0-1 1,-1 0-1,1 1 1,0 0-1,0-1 1,-1 1-1,1-1 1,-1 1-1,0-1 1,1 1-1,-1 0 1,0-1-1,0 1 1,0 0 0,0-1-1,0 1 1,-1 0-1,1-1 1,0 1-1,-1 0 1,1-1-1,-2 3 1,-1 0 12,-1 0 1,1-1 0,-1 1-1,0-1 1,0 0 0,0 0-1,-1-1 1,1 1 0,0-1-1,-1 0 1,0 0 0,-8 2-1,-10 2 51,-31 4-1,47-9-56,-7 1-54,-1 0 1,1-1-1,0-1 1,0 0 0,-24-3-1,25-2 23,13-2-55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42 207 16139,'9'-2'263,"0"-1"0,0 0 1,0 0-1,0-1 0,-1-1 0,1 1 0,-1-1 0,0-1 0,0 1 0,-1-1 0,0-1 0,0 1 0,0-1 0,-1-1 0,0 1 0,-1-1 0,7-10 0,-12 18-256,1-1 0,-1 0 0,1 1 1,-1-1-1,0 0 0,1 0 0,-1 1 1,0-1-1,0 0 0,1 0 0,-1 0 0,0 0 1,0 1-1,0-1 0,0 0 0,0 0 1,0 0-1,0 0 0,0 1 0,0-1 1,-1 0-1,1 0 0,0 0 0,-1 1 0,1-1 1,0 0-1,-1 0 0,1 1 0,-1-1 1,1 0-1,-1 1 0,1-1 0,-1 0 0,1 1 1,-1-1-1,0 1 0,1-1 0,-1 1 1,0-1-1,0 1 0,1-1 0,-1 1 0,0 0 1,0 0-1,0-1 0,1 1 0,-1 0 1,0 0-1,0 0 0,0 0 0,0 0 0,1 0 1,-2 0-1,-4 0 28,-1 0 0,1 1 1,0-1-1,0 2 0,-11 2 0,4 1 4,1 0-1,-1 0 0,-15 11 1,23-13-53,0 0 1,0 1-1,1-1 0,-1 1 1,1 0-1,0 0 1,0 0-1,0 1 0,1 0 1,-4 5-1,6-9 5,1 0 0,0-1 0,-1 1 0,1 0 0,0 0 0,0-1 0,0 1 0,-1 0 0,1 0 0,0 0 0,0-1 0,0 1 0,0 0 0,1 0 0,-1-1 0,0 1 0,0 0 0,0 0 0,1-1 0,-1 1 0,0 0 0,1 0 0,-1-1 0,0 1-1,1 0 1,-1-1 0,1 1 0,-1-1 0,1 1 0,-1-1 0,1 1 0,0-1 0,-1 1 0,1-1 0,0 1 0,-1-1 0,1 0 0,0 1 0,-1-1 0,1 0 0,0 0 0,0 1 0,1-1 0,4 2-59,1-1 0,0 0 0,13 1 0,-15-1 24,77 1-248,130-11 1,-210 9 352,0 0 0,0 0 1,0-1-1,0 1 0,0 0 0,0-1 0,0 1 1,0-1-1,0 0 0,0 1 0,0-1 0,0 0 1,-1 0-1,1 0 0,0-1 0,-1 1 0,1 0 1,0-1-1,-1 1 0,0-1 0,1 1 0,-1-1 1,2-2-1,-2 0 77,0 0 0,0 0 0,0-1 0,-1 1 0,1 0 0,-1 0 0,0-1 0,0 1 0,-1 0 0,-1-7 0,1-2-100,-2 1 0,0-1 0,0 0 0,-1 1 0,-1 0 0,-7-15 0,12 27-71,0 0 0,0-1 0,0 1 1,0 0-1,0 0 0,0 0 1,1-1-1,-1 1 0,0 0 0,0 0 1,0 0-1,0 0 0,0-1 0,1 1 1,-1 0-1,0 0 0,0 0 0,0 0 1,0 0-1,1 0 0,-1 0 1,0 0-1,0-1 0,0 1 0,1 0 1,-1 0-1,0 0 0,0 0 0,0 0 1,1 0-1,-1 0 0,0 0 0,0 0 1,0 0-1,1 0 0,-1 0 1,0 1-1,0-1 0,0 0 0,1 0 1,-1 0-1,0 0 0,0 0 0,95 27-2011,-40-13 1289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15811,'-7'9'346,"1"0"-1,0 0 0,0 1 0,1 0 0,1 0 0,0 1 1,0-1-1,1 1 0,0-1 0,-1 12 0,4-20-323,0-1 0,0 1-1,0-1 1,0 1 0,0-1-1,0 1 1,0-1 0,0 1-1,1-1 1,-1 0 0,1 1 0,-1-1-1,1 1 1,-1-1 0,1 0-1,0 1 1,0-1 0,-1 0-1,1 0 1,0 0 0,0 0-1,0 0 1,0 0 0,3 2 0,-1-2-15,-1 0 0,1 0 0,0 0 0,-1 0 0,1 0 0,0-1 0,0 0 0,0 1 0,0-1 0,0 0 0,-1 0 0,4-1 0,6-1-28,-1 0 0,-1-1 0,1 0-1,0 0 1,18-10 0,-19 8 42,0-1 0,0 0 1,-1-1-1,1 0 0,-2 0 0,1-1 0,-1 0 1,0-1-1,0 0 0,11-17 0,-19 26-18,-1 0-1,1 0 0,0 0 0,0 0 0,0 0 1,0 0-1,0 0 0,0 0 0,-1 0 1,1 0-1,0 0 0,0 0 0,0 0 1,0 0-1,0 0 0,0 0 0,-1 0 0,1-1 1,0 1-1,0 0 0,0 0 0,0 0 1,0 0-1,0 0 0,0 0 0,0 0 0,-1 0 1,1 0-1,0 0 0,0-1 0,0 1 1,0 0-1,0 0 0,0 0 0,0 0 1,0 0-1,0 0 0,0 0 0,0-1 0,0 1 1,0 0-1,0 0 0,0 0 0,0 0 1,0 0-1,0 0 0,0-1 0,0 1 0,0 0 1,0 0-1,0 0 0,0 0 0,0 0 1,0 0-1,0-1 0,0 1 0,0 0 0,0 0 1,0 0-1,1 0 0,-1 0 0,0 0 1,0 0-1,0 0 0,0-1 0,-8 6 47,5-3-33,0 1-1,1 0 0,-1 0 0,1 1 0,-1-1 1,1 0-1,0 1 0,0-1 0,1 1 0,-3 7 0,4-10-11,-1 0-1,1 0 0,0 0 0,0 0 0,0 0 0,0 1 1,0-1-1,0 0 0,1 0 0,-1 0 0,0 0 0,0 0 1,1 0-1,-1 0 0,1 1 0,-1-1 0,1 0 0,-1 0 1,1-1-1,0 1 0,0 0 0,-1 0 0,1 0 0,0 0 1,0 0-1,0-1 0,0 1 0,0 0 0,0-1 0,0 1 1,0-1-1,0 1 0,0-1 0,0 0 0,0 1 0,0-1 1,0 0-1,0 0 0,1 0 0,-1 0 0,2 0 0,16 2-104,0-2-1,1-1 0,-1 0 0,0-1 0,0-1 1,0-1-1,20-6 0,42-8-225,-81 18 324,1 0 0,-1 0 1,0-1-1,1 1 0,-1 0 0,0 0 0,1 0 1,-1 0-1,0 0 0,1 0 0,-1 0 0,0 0 1,1 0-1,-1 0 0,0 0 0,1 0 1,-1 0-1,0 0 0,0 0 0,1 0 0,-1 0 1,0 0-1,1 1 0,-1-1 0,0 0 0,1 0 1,-1 0-1,0 1 0,0-1 0,1 0 1,-1 0-1,0 0 0,0 1 0,1-1 0,-1 0 1,0 1-1,0-1 0,0 0 0,0 0 0,1 1 1,-1-1-1,0 0 0,0 1 0,0-1 1,0 1-1,-6 16 95,0 0 9,6-15-87,0-1-1,1 0 1,-1 0 0,1 0-1,-1 0 1,1 0-1,-1-1 1,1 1-1,-1 0 1,1 0 0,0 0-1,0 0 1,-1-1-1,1 1 1,0 0-1,0-1 1,0 1 0,0 0-1,0-1 1,0 1-1,0-1 1,0 0 0,0 1-1,0-1 1,0 0-1,0 1 1,0-1-1,0 0 1,0 0 0,0 0-1,1 0 1,-1 0-1,0 0 1,1-1-1,44-5 186,-42 5-179,28-8-98,-1-1 1,1-1 0,-2-2-1,30-17 1,-56 28 32,0 3-238,-4 8 148,-7 20 130,1-8 62,6-20-59,0 0 0,0 0-1,0 0 1,0 1 0,0-1-1,1 0 1,-1 0 0,0 0 0,0 0-1,1 0 1,-1 1 0,1-1-1,-1 0 1,1 0 0,-1 0 0,1 0-1,0 0 1,0 0 0,-1-1-1,1 1 1,0 0 0,0 0 0,0 0-1,0-1 1,0 1 0,0 0-1,0-1 1,0 1 0,0-1 0,0 1-1,0-1 1,0 0 0,1 1-1,-1-1 1,0 0 0,0 0 0,0 0-1,0 0 1,1 0 0,0 0-1,8 0-174,0-1-1,0 1 0,17-5 1,-19 3 168,11-2-190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12859,'2'0'1480,"-2"8"-992,-3 6-176,0 3 1577,0 3-1385,-1 4-128,1 1-120,2 1-64,-1-5-184,2-4-96,9-4-304,-2-4-184,6-6 416,1-3-136,5-3-104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0:3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19140,'0'0'1416,"-8"10"-1168,-3 7-104,-2 7 537,2 8-345,-1 7-248,2 2-56,0 5-112,1 0-32,8-7-184,1-5-96,0-8-257,0-5-143,0-9-280,0-11 992,-9 2-280,-4-10-152,-5-7 88</inkml:trace>
  <inkml:trace contextRef="#ctx0" brushRef="#br0" timeOffset="1">8 187 14547,'-8'-9'1248,"17"8"-864,13 2-159,19 10 639,11 0-312,9 3 1496,4-1-1784,2 0 128,-1-7 128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 15507,'0'0'48,"0"0"0,0 0 0,0 0 0,0 0 0,0 0 0,0-1 0,0 1 0,0 0 0,0 0-1,0 0 1,0 0 0,0 0 0,0 0 0,0-1 0,0 1 0,0 0 0,0 0 0,0 0 0,0 0 0,0 0-1,0-1 1,0 1 0,0 0 0,-1 0 0,1 0 0,0 0 0,0 0 0,0 0 0,0 0 0,0 0 0,0-1 0,0 1-1,0 0 1,0 0 0,-1 0 0,1 0 0,0 0 0,0 0 0,0 0 0,0 0 0,0 0 0,0 0 0,-1 0-1,1 0 1,0 0 0,0 0 0,0 0 0,0 0 0,0 0 0,-1 0 0,1 0 0,0 0 0,0 0 0,0 0 0,0 0-1,0 0 1,-1 0 0,-15 3 1164,-20 11-335,20-4-826,0 0 0,0 1 1,1 1-1,0 1 0,1 0 0,-17 22 0,21-24-85,2 1 0,-1 0 0,1 0 0,1 1-1,0 0 1,1 1 0,1-1 0,-8 29 0,12-37 17,0 0 1,0 0-1,1-1 0,0 1 1,0 0-1,0 0 1,0 0-1,1-1 1,0 1-1,0 0 1,0 0-1,1-1 1,-1 1-1,5 7 0,-4-9-30,0 0 0,0 0 0,1 0-1,-1-1 1,1 1 0,-1-1-1,1 1 1,0-1 0,0 0-1,0 0 1,0 0 0,1-1 0,-1 1-1,0-1 1,1 1 0,-1-1-1,1 0 1,-1-1 0,1 1-1,4 0 1,0-1-16,1 1 0,-1-2 0,0 1 0,0-1-1,14-3 1,10-6-170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16011,'0'0'105,"0"-1"0,0 0 0,0 0 0,0 0 0,0 0 0,0 0 0,0 1 0,0-1 0,1 0 0,-1 0 0,0 0 0,0 1-1,1-1 1,-1 0 0,1 0 0,-1 0 0,1 1 0,-1-1 0,1 0 0,-1 1 0,1-1 0,0 1 0,-1-1 0,2 0 0,0 1 20,-1 1 1,1 0-1,-1 0 0,0 0 1,0 0-1,1 0 1,-1 0-1,0 1 1,0-1-1,0 0 1,0 0-1,0 1 1,1 2-1,15 19-20,-1 2-1,-2-1 1,0 2-1,-2 0 1,0 0-1,-2 1 1,13 56-1,-19-61-100,-1 1 0,-1-1 1,-1 0-1,-1 1 0,-1-1 0,-1 0 0,-1 1 0,-10 36 0,8-42-84,-1-1-1,-1 0 0,0 0 1,-1 0-1,-1-1 0,-1 0 1,0-1-1,0 0 0,-1 0 1,-1-1-1,-22 18 0,19-19-96,0-1-1,-1 0 1,0-1-1,0-1 1,-1-1-1,-31 11 0,9-9-215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 14755,'1'-1'78,"-1"0"-1,1 0 1,-1 1-1,0-1 1,1 1-1,-1-1 1,1 0 0,0 1-1,-1-1 1,1 1-1,-1-1 1,1 1-1,0 0 1,-1-1-1,1 1 1,0 0-1,0-1 1,-1 1 0,1 0-1,0 0 1,0 0-1,-1-1 1,2 1-1,-1 1-28,-1-1 0,0 1-1,1-1 1,-1 1 0,1-1 0,-1 1-1,0 0 1,1-1 0,-1 1 0,0-1-1,0 1 1,1 0 0,-1-1 0,0 1-1,0 0 1,0-1 0,0 1 0,0 0-1,0-1 1,0 2 0,-5 45 796,5-43-746,-116 518 863,112-507-1135,3-8-89,-1-1 1,0 1-1,0 0 1,-1-1-1,0 1 1,0-1-1,0 0 1,-7 8 0,10-14 221,-1 1 1,1-1 0,-1 1-1,1-1 1,-1 1 0,1-1-1,-1 1 1,0-1 0,1 0-1,-1 1 1,0-1 0,1 0-1,-1 0 1,0 1 0,1-1-1,-1 0 1,0 0-1,0 0 1,1 0 0,-1 0-1,0 0 1,1 0 0,-1 0-1,0 0 1,0-1 0,1 1-1,-1 0 1,0 0 0,0-1-1,-13-10-676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15979,'24'-14'409,"1"1"0,0 1 1,1 1-1,0 1 0,1 1 0,0 1 0,0 2 0,1 1 0,0 1 0,0 1 0,0 1 0,0 2 0,33 4 0,-41-2-390,0 0 1,0 2-1,23 7 1,-36-9-42,1 1 0,-1-1 0,0 2 0,0-1 0,0 1 0,-1 0 0,1 0 0,-1 1 0,0-1 0,0 1 1,7 9-1,-11-11 12,0 0 1,0 0 0,-1 1 0,1-1 0,-1 1-1,0-1 1,0 1 0,0 0 0,-1 0 0,1-1-1,-1 1 1,0 0 0,0 0 0,0-1 0,-1 1 0,1 0-1,-1-1 1,0 1 0,0 0 0,0-1 0,-3 7-1,-4 7 36,0-1 0,-1 0 1,-11 16-1,17-28-14,-66 94 296,-21 34 166,73-105-347,2 0-1,-23 58 1,37-81-125,-1 0 0,1 1 0,0-1 0,0 1 0,0-1 0,0 1 0,1-1 0,0 1 0,0 0 0,0-1 0,1 1 0,-1-1 0,1 1 0,2 5 0,-2-7-7,1 0 1,0 0-1,-1 0 0,1 0 1,0 0-1,1 0 0,-1-1 1,0 1-1,1-1 1,-1 0-1,1 0 0,0 0 1,0 0-1,0 0 0,0-1 1,0 1-1,0-1 0,0 1 1,4 0-1,18 3-141,-1 0 0,1-2-1,0 0 1,0-2 0,25-1 0,13 0 0,-25 2-48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16948,'-3'25'1904,"1"-5"-1272,10-6-264,7-2 1249,17-4-945,7-2-136,11-6-208,1-4-160,5-1-288,0 2-144,-6 1-240,-5 0-208,-14 5-441,-8 3-943,-16 7 1544,-5 2-328,-7 7-41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14451,'-6'1'1296,"4"2"-880,4 0-135,9-2 655,2-1-112,9 0-24,4 0-32,1 0-168,1-1-56,0-4-167,-4 3-169,-7-3-705,-1 4-327,-7-1 648,-2 2-176,-3-1-176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15755,'1'2'1641,"17"3"-897,7-4-256,16 1 784,2-2-312,8-3-335,1 1-193,-1-2-584,-2-2-392,-10 2 456,-6 4-177,-13 1-103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4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17916,'8'-10'1088,"3"7"-1336,-1-1-104,-13 5 736,9 10-328,4 1-160,0 0-104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4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29 8890,'-269'58'4151,"263"-57"-4114,-1 1 0,0 0 1,1 0-1,0 1 0,-1-1 0,1 2 0,0-1 0,0 0 0,1 1 0,-1 0 0,-5 6 0,5-3-16,0 0 0,0 0 0,1 1 0,0 0 0,0 0 0,1 0 0,-6 16 0,-2 8-46,1 1 1,2 0 0,2 1-1,1 0 1,1 0 0,2 1 0,1-1-1,2 0 1,1 1 0,2-1-1,12 57 1,-9-65 57,2 0 0,0-1 0,1 0 1,2-1-1,0 0 0,2 0 0,1-1 0,0-1 0,2 0 0,0-1 1,1-1-1,2-1 0,0 0 0,1-1 0,37 25 0,-17-17 322,50 22 0,-69-38-296,0-2 0,1 0 1,0-1-1,34 6 0,-28-10-47,-1-2 0,0-2-1,1 0 1,33-6 0,39-2 32,-43 10-46,0 2 1,78 16 0,-108-16-27,0-2 0,1 0 0,-1-2 0,0-1 0,0-1 0,0-1 1,32-10-1,-24 8 26,0 2 1,1 1-1,65 4 0,6 0 7,-96-2-4,0 0 0,-1 0 0,1-1 0,-1-1-1,0 0 1,1 0 0,-1-1 0,18-9-1,-6-1 5,-1 0 0,30-27 0,-26 22-1,2 1 0,0 1 0,40-17 0,0-2 1,-59 31-6,-1 0 0,0 0 0,0-1 0,0 0 0,-1 0 0,0-1 0,0 0 0,-1 0 0,0 0 0,0-1 0,0 0 0,-1 0 0,0 0 0,-1 0 0,0 0 0,0-1-1,-1 0 1,0 1 0,2-19 0,-3 14 3,0-1 0,-1 1-1,-1 0 1,0-1-1,-1 1 1,0 0 0,-1 0-1,0 0 1,-1 0-1,-1 1 1,0-1 0,-12-21-1,-147-206-62,156 231 39,0 0 1,0 0 0,-1 1-1,0 0 1,-1 1-1,0-1 1,0 2-1,0 0 1,-1 0 0,-18-7-1,5 5-13,1 2-1,-2 0 1,1 1-1,-31-1 0,-116-8-51,-305-43 799,446 52-656,-71-15 48,-165-53 1,184 37-377,74 32 173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4:5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57 11715,'-44'-2'640,"-1"1"1,-74 8-1,115-6-629,-1 0-1,1 0 0,0 0 1,-1 1-1,1-1 1,0 1-1,0 0 1,0 1-1,1-1 0,-1 1 1,0-1-1,-5 7 1,3-3-16,1 1 1,-1 0 0,1 0-1,1 0 1,-1 0 0,-3 10-1,-1 6-9,1 0 0,1 0 0,-7 45-1,9-32 21,2 0 0,1 0 0,1 0 0,3 1-1,1-1 1,1 0 0,2 0 0,2-1 0,1 0-1,23 57 1,-27-82 8,0 0 0,0 0-1,1-1 1,1 0 0,-1 0-1,1-1 1,1 0 0,0 0 0,17 13-1,-12-12 23,1-1-1,1 0 0,-1 0 1,1-1-1,32 9 0,2-5 54,1-2-1,1-2 1,64 0-1,-101-6-80,155 4 78,77 6-35,-208-7-41,18 2-8,0-2-1,1-3 1,90-9-1,-64-1-29,90 1-1,-141 7 29,-1-2 0,0-1 0,0-1 0,-1-1-1,1-2 1,-1-1 0,-1-2 0,0 0 0,54-31 0,-12 5 15,-41 22-19,34-22 0,-55 31-5,0-1 1,0-1-1,-1 1 0,0-1 0,0-1 1,0 1-1,8-15 0,-9 11 3,0 1 0,-1-1 0,-1 0 1,0-1-1,-1 1 0,0-1 0,-1 0 0,0 0 0,1-20 0,-4 24-1,-1 0 0,-1 0-1,0 1 1,0-1 0,0 1-1,-1 0 1,0 0 0,-1 0-1,0 0 1,-5-8 0,-4-9 54,-49-107 348,56 117-422,-1 0 1,0 1-1,-1 0 1,-1 1-1,0 0 0,-1 0 1,0 1-1,-18-17 1,18 20-6,0 1 1,-1 0 0,0 1-1,0 1 1,-1-1 0,0 2-1,0 0 1,0 0-1,0 1 1,-24-5 0,-13 2-68,0 2 1,-63 2-1,-101 14 111,-16 0 105,155-11-77,-1-4-1,-130-24 1,182 24-51,-109-20-31,107 21 36,0 1 0,-1 1 0,-32 4 1,-180 42-12,126-21-24,58-16 24,41-9 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5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11650,'-9'4'797,"3"-1"4042,16 2-2885,2-3-1964,1-1-1,-1 0 1,1-1 0,-1 0-1,1-1 1,0 0 0,-1-1-1,16-4 1,29-3 74,-43 6-376,-28 1 7,-29 0-92,-101 7-384,192-2-707,-35-1 1177,0-1-1,-1-1 1,1 0 0,19-2-1,-18-4 24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5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10570,'19'9'1092,"7"6"-966,-11-6-155,1-1 1,0 0-1,32 10 0,-43-16 13,0-1-1,-1 0 1,1-1-1,0 1 1,-1-1 0,1 0-1,0 0 1,0 0-1,-1-1 1,1 0 0,0 0-1,-1 0 1,1 0-1,0-1 1,-1 0 0,0 1-1,1-2 1,-1 1-1,6-5 1,-10 7 18,0 0 0,0 0 0,0 0 0,0 0 0,0 0 0,0 0 0,0 0 1,0 0-1,0 0 0,0-1 0,1 1 0,-1 0 0,0 0 0,0 0 0,0 0 0,0 0 0,0 0 0,0 0 0,0 0 0,0 0 0,0-1 0,0 1 0,0 0 0,-1 0 1,1 0-1,0 0 0,0 0 0,0 0 0,0 0 0,0 0 0,0 0 0,0 0 0,0-1 0,0 1 0,0 0 0,0 0 0,0 0 0,0 0 0,0 0 0,0 0 0,0 0 1,-1 0-1,1 0 0,0 0 0,0 0 0,0 0 0,0 0 0,0 0 0,0 0 0,0 0 0,0 0 0,0 0 0,-1 0 0,1 0 0,0 0 0,0 0 0,0 0 0,0 0 0,0 0 1,0 0-1,0 0 0,0 0 0,-1 0 0,-12-2 100,-16 0 27,-13 4 5,29-1-135,1 0 1,-1-1-1,0 0 1,0-1-1,1 0 0,-1-1 1,-18-6-1,30 8 6,1 0 0,-1 0-1,1 0 1,0 0 0,-1 0 0,1 0-1,-1 0 1,1 0 0,-1-1-1,1 1 1,0 0 0,-1 0 0,1-1-1,-1 1 1,1 0 0,0 0-1,-1-1 1,1 1 0,0 0 0,-1-1-1,1 1 1,0 0 0,0-1-1,-1 1 1,1-1 0,0 1 0,0 0-1,-1-2 1,13-1 20,22 2-1207,-4 4 642,-16-3 225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16003,'-11'-2'1129,"6"2"-953,8 0-80,12 4 344,0-2-176,13-1-136,3-1-32,8 0-32,4-4-40,4 0-72,0-2-80,-2 0-208,-4 5-152,-8 1-1297,-4 0 1497,-13 8-224,-6 5-176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15315,'-1'11'1401,"17"-3"-801,2-7-224,9-5 528,6-4-192,5-3-248,0 0-120,5 1-488,-2 1-304,-7 3 344,-4 5-128,-11 1-72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32 11530,'-1'-3'189,"-1"1"0,0 0 0,1 0 0,-1-1 0,0 1 0,0 1 0,0-1-1,-1 0 1,1 0 0,0 1 0,-1 0 0,1-1 0,0 1 0,-1 0-1,0 0 1,1 0 0,-1 0 0,0 1 0,1-1 0,-4 1 0,2 0-66,0 0 1,0 0 0,0 1 0,0 0-1,1 0 1,-1 0 0,0 0 0,0 0 0,1 1-1,-1 0 1,1-1 0,0 1 0,-1 1-1,-3 2 1,-2 3-70,0 1 1,0 0-1,1 1 1,0 0-1,1 0 1,0 0-1,0 1 0,1 0 1,1 1-1,0-1 1,-5 17-1,4-9-48,1 1 0,1-1 0,1 1 0,1 0 0,0 0 0,2 28 0,0-41-8,1 0-1,0-1 1,0 1-1,0-1 1,1 1 0,0-1-1,0 0 1,1 1 0,3 6-1,-4-11 5,0 1 0,0-1-1,0 1 1,0-1-1,0 0 1,0 0 0,1 0-1,-1 0 1,1 0-1,-1 0 1,1-1 0,0 1-1,-1-1 1,1 0 0,0 0-1,0 0 1,0 0-1,0-1 1,0 1 0,0-1-1,5 1 1,2-2 29,0 0 0,-1 0 0,1-1 0,-1 0 0,1-1 0,-1 0 0,0 0 0,0-1 0,0-1 0,-1 1 0,0-1 0,1-1 0,-2 1 0,1-1 0,9-10 0,0-1 126,0 0-1,-2-1 1,0 0 0,-1-2-1,14-25 1,-21 33-9,-1-1-1,8-24 1,-12 32-105,-1 0 0,0 1 0,0-1 0,0 0 0,-1 0 0,1 0 0,-1 0 0,-1 0 0,1 0 0,-2-10 0,1 14-43,1-1-1,0 1 0,-1 0 1,1 0-1,-1 0 0,1 0 1,-1-1-1,0 1 0,1 0 1,-1 0-1,0 0 0,0 0 1,0 0-1,1 1 1,-1-1-1,0 0 0,0 0 1,-1 1-1,1-1 0,0 0 1,0 1-1,0-1 0,0 1 1,0-1-1,-1 1 0,1 0 1,0 0-1,0-1 0,-1 1 1,1 0-1,0 0 0,0 0 1,-1 0-1,1 0 0,0 1 1,0-1-1,-1 0 0,1 1 1,-2 0-1,-1 0-93,-1 1 0,1 0 1,-1 1-1,1-1 0,0 1 0,0-1 0,0 1 0,-7 7 1,4-1-63,-1 1 0,1-1 1,1 1-1,0 1 1,0-1-1,1 1 1,-7 22-1,1 6-305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15147,'-12'53'1241,"4"3"-905,-3-1-152,9-8 152,2-4-288,1-19 160,3-11-72,14-24-152,-3-12-104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12227,'-22'35'768,"-13"18"-672,-6 8-40,-4 10 48,-1 4 0,2 11 0,2 3-8,11 0-8,8-4-8,13-9-88,13-3-40,15-7-144,10-5-192,13-16 312,12-9-48,9-25-72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14931,'-4'4'1288,"9"2"-759,7-3-129,9-2 616,2 0-240,9-1-176,-1 0-48,2-1-176,-3 0-136,-4-2-384,-6 1-272,-7 2-448,-1 0 680,-5 0-160,0 0-128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64 14499,'0'-3'141,"0"1"-1,1-1 1,-1 0 0,-1 1-1,1-1 1,0 0-1,-1 1 1,1-1 0,-1 1-1,-1-5 1,1 6-117,1 0 1,-1 0 0,0 1-1,1-1 1,-1 0-1,0 1 1,1-1-1,-1 0 1,0 1 0,0-1-1,0 1 1,0 0-1,0-1 1,1 1 0,-1-1-1,0 1 1,0 0-1,0 0 1,0 0-1,0 0 1,0 0 0,0 0-1,0 0 1,0 0-1,0 0 1,0 0 0,0 0-1,0 0 1,0 1-1,1-1 1,-1 0 0,0 1-1,0-1 1,-2 2-1,-3 1 128,-1 1-1,1-1 0,0 2 1,0-1-1,0 1 0,1 0 1,0 0-1,0 0 0,0 1 1,-7 10-1,0 2 140,1 0 1,-13 31-1,17-35-236,1 1-1,1 0 0,0 0 0,1 1 0,1 0 0,-2 24 0,5-36-59,-1 0 0,1 0 0,0-1 0,1 1 0,-1 0 0,1 0 0,-1 0 0,1 0 0,0-1 0,1 1 0,-1 0 0,1-1 0,-1 1 1,1-1-1,0 1 0,0-1 0,1 0 0,-1 0 0,1 0 0,-1 0 0,1-1 0,0 1 0,0-1 0,0 1 0,1-1 0,-1 0 0,0 0 0,1-1 0,-1 1 0,1-1 0,0 1 0,4 0 0,13 1-81,-1 0 1,1-2-1,0 0 0,0-1 0,34-5 0,40 0-250,-83 5 274,-1 1 1,1 0-1,-1 1 1,0 0-1,1 1 1,10 5 0,-17-7 48,-1 1-1,0 0 1,-1 0 0,1 0 0,0 0 0,-1 1 0,1-1 0,-1 1 0,0 0 0,0 0 0,0 1 0,0-1 0,0 0 0,-1 1 0,1 0 0,-1 0 0,0-1-1,0 1 1,-1 0 0,1 1 0,-1-1 0,0 0 0,0 0 0,0 0 0,-1 1 0,1-1 0,-1 1 0,0-1 0,0 0 0,-1 1 0,1-1 0,-1 0 0,-2 7 0,-1 1 104,-1 0 0,0 0 0,-1-1 0,-1 1 0,1-1 0,-2-1 0,0 1 0,0-1 0,0-1 0,-16 14 0,16-15 17,-1-1 1,0 0-1,-1-1 1,1 1-1,-1-2 1,-1 0-1,1 0 0,-1 0 1,1-2-1,-1 1 1,0-1-1,-13 1 1,18-3-92,1-1 0,0 0 1,-1 0-1,1 0 0,0-1 1,0 1-1,-1-2 1,1 1-1,0 0 0,0-1 1,0 0-1,0 0 0,0 0 1,1-1-1,-1 0 0,1 0 1,0 0-1,-1 0 0,1-1 1,-6-6-1,5 3-53,0 0 0,0 0 1,1-1-1,0 0 0,1 1 0,-1-1 0,1-1 0,1 1 1,0 0-1,0-1 0,0 1 0,0-11 0,2 1-34,-1 0-1,2 0 1,1 0-1,0 1 1,1-1-1,1 1 1,0 0-1,2 0 1,0 0-1,0 0 1,2 1-1,0 0 0,18-25 1,-4 12 87,0 1 0,2 1 0,2 1 0,0 1 0,55-39 0,-79 62-5,5-3 20,0 0-1,-1 0 0,0-1 0,9-10 0,-14 15-24,0 0 1,-1 0-1,1 0 0,0 0 0,0 0 1,-1 0-1,1 0 0,-1 0 0,1 0 0,-1-1 1,1 1-1,-1 0 0,0 0 0,0-1 0,0 1 1,1 0-1,-1 0 0,0-1 0,-1 1 0,1 0 1,0 0-1,0-1 0,0 1 0,-1 0 0,1 0 1,-1 0-1,1-1 0,-1 1 0,1 0 0,-1 0 1,0 0-1,1 0 0,-1 0 0,0 0 0,0 0 1,0 0-1,0 0 0,-1-1 0,-6-3 20,0 0 1,-1 0-1,1 1 0,-1 0 0,1 1 0,-1 0 0,0 0 1,-1 1-1,1 0 0,-17-1 0,11 2-189,1 0 1,0 1-1,-1 1 1,1 1-1,0 0 1,-21 6-1,31-8 71,0 2 0,0-1-1,0 0 1,0 1 0,0-1 0,0 1 0,1 0 0,-1 0-1,1 1 1,0-1 0,-1 1 0,1 0 0,0 0-1,1 0 1,-4 4 0,4 6-406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17004,'104'-12'3055,"-20"-8"-2868,135-51-1,-210 68-207,-4 1-4,1 0 1,-1 0-1,1 1 1,-1-1-1,1 1 1,11-1-1,-16 3 22,0-1 0,-1 0 0,1 0 1,0 0-1,0 1 0,0-1 0,-1 0 0,1 1 0,0-1 0,0 1 1,-1-1-1,1 1 0,0-1 0,-1 1 0,1 0 0,-1-1 0,1 1 0,-1 0 1,1-1-1,-1 1 0,1 0 0,-1 0 0,0-1 0,1 1 0,-1 0 1,0 0-1,0 0 0,1-1 0,-1 1 0,0 0 0,0 0 0,0 0 1,0 0-1,0 0 0,0-1 0,-1 1 0,1 1 0,-7 40 11,6-37-7,-58 210 335,-10 40 436,58-204-882,-8 88-1,19-133-199,-1-17 62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18420,'23'10'1640,"3"-7"-1160,0-3-216,14-7 425,3-3-345,3-6-728,3-1 1408,-2-2-1048,-8 0-64,-7 2-72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16371,'5'9'1409,"15"4"-985,6-3-168,10 0 496,9 1-232,8-2-344,5 2-216,1-3-608,0-1 416,-8-2 64,-3 3-128,-25 0-152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14531,'0'10'1392,"7"0"-1032,14-1-103,11-3 463,18-1-312,6-2-232,13-3-464,0 0 424,1-4-136,-1-2-72,-11-1-136</inkml:trace>
  <inkml:trace contextRef="#ctx0" brushRef="#br0" timeOffset="1">786 1 11995,'14'3'313,"-1"0"0,1 1 0,-1 0 0,0 1 1,0 1-1,-1 0 0,1 1 0,-1 0 0,-1 1 1,0 0-1,0 1 0,0 0 0,13 15 0,-22-20-254,1 0-1,-1 0 0,1 1 0,-1-1 0,-1 0 0,1 1 0,0-1 1,-1 1-1,0 0 0,0-1 0,-1 1 0,1 0 0,-1 0 0,0-1 1,0 1-1,0 0 0,-1 0 0,0-1 0,0 1 0,0 0 0,-1-1 1,-1 6-1,-5 9 306,-2 0 1,0 0-1,-20 29 1,19-32-169,-17 27 219,-1 0-1,-3-2 1,-62 62 0,93-102-423,-16 12-53,17-13 59,-1 1-1,1-1 0,-1 0 1,1 0-1,0 1 0,-1-1 1,1 0-1,-1 0 0,1 0 1,-1 0-1,1 1 1,-1-1-1,1 0 0,0 0 1,-1 0-1,1 0 0,-1 0 1,1 0-1,-1 0 0,1 0 1,-1-1-1,1 1 0,-1 0 1,1 0-1,-1 0 0,1 0 1,0-1-1,-1 1 0,1 0 1,-1 0-1,1-1 0,0 1 1,-1 0-1,1-1 0,-1 0 1,-4-19-164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16347,'-6'47'1625,"-2"8"-1225,-1 5-168,2 7 656,4 3-424,3-1-136,4-7-384,3-3-248,2-12-504,-2-5 1040,-5-20-392,-7-7-96,-15-25-136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15411,'2'-10'202,"0"0"0,1 0-1,0 0 1,1 0 0,0 0-1,0 1 1,1 0 0,0 0-1,1 0 1,0 1 0,0-1-1,1 1 1,0 1 0,9-8-1,3-2 94,0 2-1,1 0 0,1 1 0,39-19 0,-36 22-262,0 0 0,1 2 0,0 1 0,0 1 0,1 1 0,0 1 0,0 2 0,0 0 0,0 2 0,1 1 0,44 5 0,-62-3-59,-1-1 1,0 1-1,1 1 1,-1-1-1,0 2 1,0-1-1,0 1 0,-1 0 1,1 1-1,-1-1 1,0 1-1,9 10 1,-13-12 29,0 0 0,0 1 0,0 0 0,-1-1 0,0 1 0,0 0 0,0 0 0,0 0 0,0 1 0,-1-1 0,0 0 1,0 1-1,0-1 0,0 1 0,-1-1 0,0 1 0,1-1 0,-2 1 0,1-1 0,-1 1 0,1-1 0,-1 1 0,0-1 0,-1 0 1,-2 6-1,-2 6 105,-2-1 0,0 0 0,-1 0 0,0-1 0,-16 19 0,-64 61 670,29-32-287,57-58-481,-1-1-1,1 2 1,0-1-1,0 0 1,-4 8-1,7-11-25,0 0 0,-1 0 0,1-1 0,0 1 0,0 0 0,-1 0 0,1 0 0,0-1 0,0 1 0,0 0 0,0 0 0,0 0 0,0-1 0,0 1 0,1 0 0,-1 0 0,0 0 0,0-1 0,1 1 0,-1 0 0,0 0 0,1-1 0,-1 1 0,0 0 0,1-1 0,-1 1 0,1 0 0,0-1 0,-1 1 0,1-1 0,-1 1 0,1-1 0,0 1 0,-1-1 0,1 1 0,0-1 0,0 0 0,-1 1 0,1-1 1,0 0-1,0 0 0,1 1 0,9 2-285,0-1 1,0 0 0,1-1 0,-1 0 0,0 0-1,13-2 1,70-10-852,-69 8 965,33-6-385</inkml:trace>
  <inkml:trace contextRef="#ctx0" brushRef="#br0" timeOffset="1">1105 304 18420,'5'7'1312,"12"9"-1072,1-2-104,10 0 448,6-1-384,3-4-440,5-4-264,0-6 448,-5 1-88,-11-3-112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1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15675,'0'20'1433,"8"-11"-953,2-8-208,4-2 608,5-3-312,2 4-240,2-2-120,3-2-592,1-2 2009,-1-11-1553,-2-3 72,-5-3 48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81 15211,'0'-3'132,"-1"0"-1,0 1 1,0-1-1,0 1 1,0-1 0,0 1-1,0 0 1,0-1-1,-1 1 1,1 0-1,-1 0 1,0 0 0,1 0-1,-5-3 1,1 1 29,0 1 1,0 0 0,0 0-1,-1 0 1,1 1 0,-8-3-1,-4 0 201,0 1 0,0 1-1,-28-3 1,29 5-249,1 1 1,-1 0-1,1 1 0,-1 0 1,1 2-1,0-1 1,0 2-1,0 0 0,-15 7 1,23-8-105,-1 0 1,1 1-1,0 0 1,1 1 0,-1 0-1,1 0 1,-1 0-1,1 1 1,1-1 0,-1 1-1,1 1 1,0-1 0,1 1-1,0 0 1,0 0-1,0 0 1,1 1 0,-5 14-1,5-12-13,1 0 0,0 0 0,0 0 0,2 1-1,-1-1 1,1 0 0,0 0 0,1 1 0,0-1 0,1 0-1,0 0 1,1 0 0,0 0 0,0 0 0,1-1 0,9 16-1,-9-18-9,1 0 0,0-1-1,0 0 1,0 0 0,1 0 0,0-1-1,0 1 1,0-2 0,1 1-1,0-1 1,-1 0 0,2 0-1,-1 0 1,0-1 0,1-1 0,-1 1-1,1-1 1,0 0 0,0-1-1,0 0 1,15 0 0,-11-1 17,1-2 0,0 0 0,0 0 0,-1-1 1,0 0-1,1-1 0,-1-1 0,-1 0 0,1-1 0,-1 0 1,0 0-1,0-1 0,0-1 0,-1 0 0,17-18 0,-20 19 39,-1 0-1,0 0 1,0-1-1,-1 0 1,0 0-1,0-1 1,-1 0-1,0 1 1,4-18-1,-6 19 4,-1 0-1,0 0 0,0 0 0,-1-1 1,0 1-1,0 0 0,-1 0 1,0 0-1,0 0 0,-1 0 0,0 0 1,0 0-1,0 0 0,-4-7 0,2 7-16,-1-1-1,0 1 0,0 0 0,0 1 0,-1-1 1,0 1-1,0 0 0,-1 0 0,0 1 0,0 0 1,0 0-1,0 1 0,-16-7 0,19 9-147,1 0 0,-1 1 0,1 0 0,-1 0 0,0 0 0,1 0 0,-1 1 0,0-1 0,0 1 0,1 0 0,-1 0 0,0 0 0,0 1-1,0-1 1,1 1 0,-1 0 0,0 0 0,1 0 0,-1 1 0,1-1 0,-1 1 0,1 0 0,0 0 0,0 0 0,0 0 0,0 1 0,0-1 0,0 1 0,1-1 0,-1 1 0,1 0 0,-1 0 0,-2 7 0,2-5-46,1 0 1,-1 1 0,1 0 0,1-1-1,-1 1 1,1 0 0,0 0 0,0 0-1,0 10 1,6 18-846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16876,'-3'52'1280,"0"2"-1032,0 2-112,3-5 40,4-8-352,1-19 264,0-10-88,1-28-168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1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38 15995,'13'-19'2338,"-13"18"-2287,0 1-1,1-1 1,-1 1-1,0 0 1,0-1-1,1 1 1,-1-1-1,0 1 1,0-1-1,0 1 1,0-1-1,0 1 1,0 0-1,0-1 0,0 1 1,0-1-1,0 1 1,0-1-1,0 1 1,0-1-1,0 1 1,0-1-1,0 1 1,0-1-1,-1 1 1,1 0-1,0-1 1,0 1-1,-1-1 1,1 1-1,0 0 1,0-1-1,-1 1 1,1 0-1,0-1 1,-1 1-1,1 0 0,-1-1 1,1 1-1,0 0 1,-1 0-1,1 0 1,-1-1-1,1 1 1,-1 0-1,0 0 1,0 0 1,0 0 0,0 0 1,-1 0-1,1 1 0,0-1 0,0 0 1,-1 1-1,1-1 0,0 1 1,0-1-1,0 1 0,-1 0 0,1 0 1,0-1-1,0 1 0,0 0 1,0 0-1,-1 2 0,-18 21 21,16-20-56,-7 11-49,-16 26 1,24-36 26,1 0-1,-1 0 1,1 0-1,0 0 1,1 1-1,-1-1 1,1 0-1,0 1 1,-1 10-1,2-15 7,0 0 0,0 0 0,1 0 0,-1 0 0,0 0 1,0 1-1,1-1 0,-1 0 0,1 0 0,-1 0 0,1 0 0,-1 0 0,1 0 0,-1 0 0,1 0 0,0-1 0,-1 1 0,1 0 0,0 0 0,0-1 0,0 1 0,1 1 0,0-1 4,1 0 1,-1-1-1,0 1 0,1 0 0,-1-1 1,0 1-1,1-1 0,-1 0 0,1 1 0,1-2 1,6 1 20,-1-1-1,0-1 1,0 0 0,12-4 0,-6 1 34,0-1 1,-1 0-1,0-1 1,15-10-1,-23 13-25,0 0-1,-1 0 1,1-1 0,-1 0-1,0 0 1,0 0-1,-1 0 1,1-1 0,-1 0-1,0 0 1,4-10 0,-7 15-32,-1 1 1,0-1 0,1 0 0,-1 0 0,0 0 0,1 1 0,-1-1 0,0 0 0,0 0 0,0 0 0,0 0 0,0 0 0,0 1 0,0-1 0,0 0 0,0 0 0,0 0 0,-1 0 0,1 0 0,0 1 0,-1-3 0,0 3-3,1-1 0,-1 1 1,0-1-1,1 1 1,-1 0-1,0-1 0,1 1 1,-1 0-1,0 0 1,1-1-1,-1 1 0,0 0 1,0 0-1,1 0 1,-1 0-1,0 0 0,0 0 1,1 0-1,-2 0 1,-3 1-12,1 0 0,-1 0 1,1 0-1,0 1 1,0-1-1,0 1 1,-6 3-1,4-1-89,1 1-1,-1-1 0,1 1 1,0 0-1,-6 8 1,10-12 47,0 1 1,0-1-1,0 1 0,0-1 1,0 1-1,1-1 1,-1 1-1,0 0 1,1-1-1,-1 1 1,1 3-1,0-4 29,0 0 1,0 0-1,0 0 0,0 0 1,1 0-1,-1-1 0,0 1 0,1 0 1,-1 0-1,0 0 0,1-1 0,-1 1 1,1 0-1,-1 0 0,1-1 0,0 1 1,-1-1-1,1 1 0,0 0 1,-1-1-1,1 1 0,0-1 0,0 1 1,-1-1-1,2 1 0,23 6-268,11-2-85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77 12707,'0'-8'269,"-1"1"0,1 0 0,-2 0 1,1-1-1,-5-9 0,6 15-217,-1 1 0,1 0 0,-1 0 0,0-1-1,1 1 1,-1 0 0,0 0 0,0 0 0,0 0 0,0 0 0,0 0 0,0 0 0,0 0 0,0 0-1,0 0 1,0 1 0,0-1 0,-1 0 0,1 1 0,0-1 0,-1 1 0,1 0 0,0-1-1,-1 1 1,1 0 0,0 0 0,-1 0 0,1 0 0,0 0 0,-1 0 0,1 0 0,-1 0 0,1 0-1,0 1 1,-1-1 0,-1 1 0,-5 3 111,1-1 0,1 1 0,-1 0 1,0 0-1,1 1 0,0 0 0,0 0 0,0 1 0,1-1 0,0 1 0,0 0 1,0 1-1,-6 11 0,5-8-110,1-1 0,1 1 0,-1 0 0,2 0 0,-1 0 0,2 0 0,-1 0 0,1 1 0,-1 18 0,3-26-52,0 0 1,0 1-1,1-1 0,-1 0 1,1 0-1,0 1 0,0-1 1,0 0-1,0 0 0,0 0 1,1 0-1,-1 0 0,1 0 1,0 0-1,0-1 0,0 1 1,0-1-1,0 1 0,1-1 0,-1 0 1,1 0-1,-1 0 0,1 0 1,0 0-1,4 1 0,-2-1-2,0 0-1,0 0 1,0-1-1,0 0 1,1 0 0,-1 0-1,0-1 1,0 0-1,1 0 1,-1 0-1,0-1 1,1 0-1,-1 0 1,0 0-1,8-3 1,-2-1-24,-1 0 0,-1 0 1,1 0-1,-1-2 0,0 1 1,-1-1-1,1 0 0,8-10 0,4-6-262,27-40-1,-48 63 277,0 0 0,0 0 1,0 0-1,0 1 0,0-1 0,0 0 0,0 0 0,1 0 0,-1 0 1,0 1-1,0-1 0,0 0 0,0 0 0,0 0 0,0 0 0,0 0 0,1 0 1,-1 1-1,0-1 0,0 0 0,0 0 0,0 0 0,1 0 0,-1 0 0,0 0 1,0 0-1,0 0 0,0 0 0,1 0 0,-1 0 0,0 0 0,0 0 0,0 0 1,0 0-1,1 0 0,-1 0 0,0 0 0,0 0 0,0 0 0,0 0 0,1 0 1,-1 0-1,0 0 0,0 0 0,0 0 0,0 0 0,1-1 0,-1 1 0,-3 26-44,1-19 10,-1 15 94,1 1 0,1-1 0,1 0 1,5 43-1,-4-57-2,1 1 0,0-1 0,0 0 0,1 1 0,0-1 0,1 0 0,0-1 0,0 1 0,0 0 0,1-1-1,0 0 1,0 0 0,1-1 0,0 0 0,13 11 0,0-4 53,-13-10-89,-1 1-1,1 0 0,-1 0 0,1 0 1,7 9-1,-12-11 5,0 0 0,0-1 0,0 1 0,0 0 0,0 0-1,0 0 1,-1-1 0,1 1 0,-1 0 0,1 0 0,-1 0 0,1 0 0,-1 0 0,0 0 0,0 0 0,0 1 0,0-1 0,-1 0 0,1 0-1,-1 0 1,1 0 0,-1-1 0,1 1 0,-2 2 0,-2 4 118,0-1 0,-1 1-1,0-1 1,0-1 0,-1 1 0,1-1 0,-1 0-1,-1 0 1,1 0 0,-1-1 0,0 0 0,0-1-1,-1 1 1,1-2 0,-11 5 0,-1 0 167,1-2 1,-1 0 0,0-1 0,0-1-1,-32 2 1,38-5-272,1 1-202,0-1 0,0 0 0,-1-1 0,1-1 0,0 0 0,-1 0 1,1-1-1,-16-5 0,28 7 148,0-1 0,0 1 0,-1 0-1,1 0 1,0 0 0,0-1 0,-1 1 0,1 0 0,0 0 0,0-1 0,0 1-1,-1 0 1,1 0 0,0-1 0,0 1 0,0 0 0,0-1 0,0 1 0,0 0-1,0-1 1,0 1 0,0 0 0,-1-1 0,1 1 0,0 0 0,1 0 0,-1-1-1,0 1 1,0 0 0,0-1 0,0 1 0,0 0 0,0-1 0,0 1 0,0 0-1,1-1 1,-1 1 0,0 0 0,0 0 0,0-1 0,0 1 0,1 0 0,-1 0-1,0 0 1,1-1 0,11-11-395,9-4-194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17212,'9'-7'486,"14"-9"742,40-23-1,-55 35-1099,0 0 0,1 0 0,0 1 0,0 1 0,0-1 0,0 2 0,0-1 0,18 0 0,-24 2-118,0 0 0,-1 0 0,1 1 0,0-1 0,0 1 0,-1-1 0,1 1 0,0 0 0,-1 0 0,1 0 0,-1 0 0,0 1 0,1-1 0,-1 1 0,0-1 0,0 1 0,1 0 0,2 4 0,-2-2-8,0 0 1,0 1 0,-1-1 0,0 1 0,0 0 0,0 0 0,0 0 0,-1 0 0,2 8 0,-1 1 37,-1-1 1,0 1-1,-1 0 0,-1-1 0,0 1 1,-1-1-1,-3 14 0,1-14 69,3-8-92,-1-1 0,1 0 0,0 1 0,0-1 0,1 1 0,-1 5 0,1-9-30,0 0-1,1-1 1,-1 1-1,0 0 1,0 0-1,1 0 1,-1 0-1,0 0 1,1-1-1,-1 1 1,1 0-1,-1 0 1,1-1-1,0 1 1,-1 0-1,1-1 1,0 1-1,-1 0 1,1-1-1,0 1 1,0-1-1,-1 1 1,1-1-1,0 0 1,0 1 0,0-1-1,0 0 1,0 0-1,0 1 1,-1-1-1,1 0 1,0 0-1,0 0 1,0 0-1,2 0 1,49-1-691,-40 0 518,1 0-1,-1 1 1,0 1 0,0 0-1,1 0 1,-1 1 0,0 1-1,23 7 1,-32-8 182,-1-1 0,0 1-1,0-1 1,0 1 0,0-1-1,0 1 1,0 0 0,0 0 0,0 0-1,-1 0 1,1 1 0,-1-1 0,1 0-1,-1 1 1,0-1 0,0 1-1,0-1 1,0 1 0,-1-1 0,1 1-1,-1 0 1,1-1 0,-1 1 0,0 0-1,0-1 1,0 1 0,0 0-1,-1-1 1,1 1 0,-1 0 0,0-1-1,-1 5 1,-3 6 266,0 0 0,0 0 0,-2-1 1,-14 23-1,2-7 718,-36 41 1,47-60-804,-1-1 0,1 0 0,-2 0 0,1 0 0,-1-1 0,0-1 0,0 0 0,-13 6 0,20-11-216,0 0 1,-1 0-1,1 0 1,-1 0 0,0 0-1,1-1 1,-1 1-1,1-1 1,-1 0-1,0 0 1,1 0 0,-1-1-1,1 1 1,-1-1-1,1 0 1,-1 0-1,1 0 1,-1-1 0,1 1-1,-6-4 1,5 2-48,0-1 0,0 1 1,0-1-1,0 0 0,1 0 0,0 0 1,0 0-1,0 0 0,0-1 1,1 1-1,-1-1 0,1 0 0,-3-9 1,-1-17-459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1 905 13643,'16'0'1192,"22"-18"-960,30-18-24,12-12 344,22-20-240,21-10-39,23-16 23,8-3-48,0-2-248,-3 7-152,-16 13-313,-6 6-991,-18 18 1200,-19 10-184,-30 22-200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11 799 15243,'-11'20'1337,"11"-13"-1089,17-27-104,9-12 424,21-16-352,15-7-40,28-9-168,9-7-40,10-6-64,4-2-72,11 8-168,0-1-80,-6 7 416,-8 5-136,-22 3 40,-8 2-32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0 921 13275,'19'3'984,"14"-24"-712,11-12-104,27-20 304,13-11-152,26-25-72,11-7-32,16-7-136,7 3-136,-1 6-304,-4 6-264,-21 13 504,-15 9-104,-24 25-120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68 760 12035,'-35'42'1152,"10"-5"-864,17-21-56,13-11 272,26-23-40,15-15 24,22-20-32,12-12-56,20-17-88,12-5-15,8-8-121,1 2-88,-14 6-288,-8 5 376,-17 15-184,-11 9-16,-20 18-64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1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13859,'17'7'1704,"10"-1"-1064,12-3-239,8-2 1271,16-5-1000,5-2-88,3-4-272,-1-1-272,-9 1-568,-13 0 952,-19 8-472,-13 4-72,-18 9-80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15107,'36'0'1473,"4"-3"-1121,12-8-208,8-1 312,10 0-736,2-3-977,-5 1 1225,-4 1-264,-8 3-296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42:1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13899,'-1'0'75,"0"1"0,0-1 0,0 1 0,0-1 0,0 1 0,0 0-1,0-1 1,0 1 0,0 0 0,0 0 0,1-1 0,-1 1 0,0 0 0,1 0 0,-1 0 0,0 0 0,1 0 0,-1 0 0,1 0-1,-1 0 1,1 0 0,0 1 0,-1 1 0,-2 4 133,-81 191 2981,71-159-3010,1 0 1,2 0 0,-6 51-1,15-84-154,1 0-1,-1 0 1,1 1-1,0-1 1,1 0-1,0 1 1,0-1-1,2 7 1,-3-11-22,1 0 1,0 0-1,0 0 1,0-1-1,1 1 1,-1 0-1,0-1 1,0 1-1,1 0 1,-1-1-1,1 0 1,0 1-1,-1-1 1,1 0-1,0 0 1,0 0-1,0 0 1,-1 0-1,1 0 1,0-1-1,0 1 1,0-1-1,1 1 1,-1-1-1,0 0 0,3 1 1,10-2-48,0 0-1,0 0 1,0-1-1,0-1 1,17-5 0,-16 3-20,-1 1 1,1 1-1,-1 1 1,29-1 0,-39 3 55,0 1 0,0 0 1,0 0-1,0 0 0,0 0 1,0 1-1,0 0 0,0 0 1,-1 0-1,1 0 1,-1 1-1,0 0 0,1 0 1,-1 0-1,-1 0 0,1 1 1,0 0-1,-1-1 0,4 6 1,-7-9 8,1 1 0,-1 0 1,1-1-1,-1 1 0,1 0 1,-1-1-1,1 1 0,-1 0 1,0 0-1,0-1 0,1 1 1,-1 0-1,0 0 0,0-1 0,0 1 1,0 0-1,0 0 0,0 0 1,0 0-1,0-1 0,0 1 1,0 0-1,0 0 0,0 0 1,-1-1-1,1 1 0,0 0 1,-1 0-1,0 1 6,-1-1 0,1 1 1,0-1-1,-1 1 0,1-1 1,-1 0-1,0 0 0,1 0 0,-1 0 1,0 0-1,-3 1 0,-7 2 64,0-1 0,-25 4-1,30-6-42,-32 5-62,0-2-1,-1-2 0,-66-4 1,102 2 13,0-1 1,1 1 0,-1-1 0,0 0-1,0 0 1,1 0 0,-1-1 0,1 1-1,-1-1 1,-5-4 0,9 6 11,-1 0 1,1-1-1,0 1 0,0-1 1,-1 1-1,1 0 0,0-1 1,0 1-1,0-1 0,0 1 1,-1 0-1,1-1 0,0 1 1,0-1-1,0 1 1,0-1-1,0 1 0,0 0 1,0-1-1,0 1 0,0-1 1,1 0-1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14403,'18'-38'4154,"-39"51"-1385,-4 10-2499,2 1-1,1 2 1,1 0 0,-21 34 0,29-39-268,1 0 1,1 1-1,1 1 1,1 0 0,1 0-1,-8 35 1,14-48-2,1 0 0,0 1-1,0-1 1,1 0 0,0 1 0,1-1 0,2 11-1,-3-18-15,1 0-1,0 0 0,0 0 0,0 0 0,0 0 1,0 0-1,1 0 0,-1 0 0,1-1 0,0 1 1,0-1-1,0 1 0,0-1 0,0 0 0,0 1 1,1-1-1,-1 0 0,1-1 0,-1 1 0,1 0 0,0-1 1,0 0-1,0 1 0,0-1 0,0 0 0,0-1 1,5 2-1,-2-1-91,1-1 0,0 0 0,-1 0 0,1-1 0,-1 0 0,1 0 0,-1 0 0,1-1 0,-1 0 0,0 0 0,0-1 0,9-4 0,-2-1-19,0 0 1,0-1 0,-1 0-1,14-15 1,17-20-334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11923,'10'-5'5006,"-10"15"-1213,-1 0-4260,-10 171 988,11-177-657,0-1-934,3-6 443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16612,'-6'7'1528,"1"10"-1184,2 9-176,1 4 792,4 9-720,2 5-56,5 5-32,1 3-48,8 1-48,5 0-56,6-5-72,5 0-160,5-10-368,1-3-176,4-14 592,1-5-112,4-19-152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2 390 14755,'0'0'49,"-1"0"-1,1 0 1,0 1-1,0-1 1,0 0-1,0 0 0,0 0 1,0 0-1,0 0 1,0 0-1,0 0 1,0 1-1,0-1 1,-1 0-1,1 0 1,0 0-1,0 0 1,0 0-1,0 1 1,0-1-1,0 0 1,0 0-1,0 0 1,0 0-1,0 0 1,0 1-1,0-1 1,1 0-1,-1 0 0,0 0 1,0 0-1,0 0 1,0 1-1,0-1 1,0 0-1,0 0 1,0 0-1,0 0 1,0 0-1,1 0 1,-1 0-1,0 1 1,0-1-1,0 0 1,0 0-1,0 0 1,8-5 1159,8-11-114,-6 0-700,0-1 1,-1 0-1,-1-1 1,10-35-1,15-78 262,-31 122-589,17-104 460,3 248-73,-19-110-627,2-1 0,1 0 0,11 31 1,-7-39-941,-10-16 1080,1 0 0,-1 1 0,0-1 0,0 0 0,1 0-1,-1 0 1,0 1 0,1-1 0,-1 0 0,1 0 0,-1 0-1,0 0 1,1 0 0,-1 0 0,0 0 0,1 0 0,-1 0 0,0 0-1,1 0 1,-1 0 0,1 0 0,-1 0 0,0 0 0,1 0-1,-1 0 1,0 0 0,1 0 0,-1-1 0,0 1 0,1 0-1,-1 0 1,0 0 0,1-1 0,-1 1 0,0 0 0,0-1-1,1 1 1,-1 0 0,0 0 0,0-1 0,0 1 0,1 0-1,-1-1 1,0 1 0,0-1 0,5-8-574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16211,'7'-7'306,"-1"0"0,0-1 0,0 1 0,-1-1-1,0 0 1,0-1 0,-1 1 0,0-1 0,4-16-1,4-5 101,16-35 171,32-116-1,-68 225-341,2-1-1,1 1 1,3 0-1,1 0 1,7 52-1,-6-95-235,8 43-7,-7-42-27,0 1-1,0-1 1,0 1 0,0-1 0,0 0 0,1 1 0,-1-1 0,1 0 0,-1 0-1,1 0 1,0 0 0,0 0 0,3 3 0,-4-5 14,-1 0 0,1 1 1,-1-1-1,1 0 0,-1 1 0,1-1 1,0 0-1,-1 0 0,1 0 0,0 1 1,-1-1-1,1 0 0,0 0 0,-1 0 1,1 0-1,0 0 0,-1 0 0,1 0 1,0 0-1,-1-1 0,1 1 0,0 0 1,-1 0-1,1 0 0,-1-1 0,1 1 0,0 0 1,-1-1-1,1 1 0,-1 0 0,1-1 1,-1 1-1,1-1 0,1-1-9,-1 0 1,1 0-1,-1 0 0,0-1 0,0 1 1,1 0-1,-2 0 0,3-5 0,3-28-270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17180,'-1'-1'102,"0"0"0,-1 0 1,1 0-1,0 0 0,-1 0 0,1 0 1,-1 0-1,1 1 0,-1-1 1,1 1-1,-1-1 0,0 1 1,1-1-1,-1 1 0,0 0 0,1 0 1,-1 0-1,0 0 0,-3 1 1,3-1 6,-1 1 1,0 0-1,1 0 0,-1 1 1,1-1-1,-1 0 1,1 1-1,0-1 1,-1 1-1,1 0 1,-2 2-1,-1 2 17,-1 0-1,1 1 1,1 0 0,-1-1-1,1 2 1,0-1 0,-3 11 0,2-6-110,2 0 0,0 1 0,0 0 0,1 0 0,1 0 1,0 0-1,1 0 0,0 0 0,1 0 0,0 0 0,1 0 1,1 0-1,0 0 0,1-1 0,0 1 0,8 15 0,-11-25-16,1-1-1,0 1 1,0 0-1,-1-1 1,1 1 0,1-1-1,-1 1 1,0-1-1,1 0 1,-1 0-1,1 0 1,-1 0-1,1-1 1,0 1-1,0-1 1,0 1-1,0-1 1,0 0-1,0 0 1,0-1 0,3 2-1,-2-2 2,1-1-1,-1 1 1,0 0 0,0-1-1,0 0 1,0 0 0,0 0 0,0-1-1,0 1 1,0-1 0,-1 0-1,1 0 1,-1 0 0,1 0-1,-1-1 1,4-3 0,5-5 28,0-1 1,-1-1 0,-1 0 0,0 0 0,0-1-1,-2-1 1,0 1 0,0-2 0,-1 1 0,-1-1-1,-1 1 1,0-2 0,-1 1 0,4-33-1,-8 43-11,0 0-1,0 0 1,-1 0-1,1 0 0,-1 1 1,0-1-1,-1 0 1,1 1-1,-5-10 0,5 13-24,0 0-1,0 0 0,-1 1 0,1-1 0,0 0 0,-1 1 0,1-1 0,-1 1 0,1-1 1,-1 1-1,0 0 0,0 0 0,1 0 0,-1 0 0,0 0 0,0 0 0,0 0 0,0 0 1,0 1-1,-1-1 0,1 1 0,0 0 0,0-1 0,0 1 0,0 0 0,0 0 0,0 1 1,-4-1-1,1 1-109,0 1 1,0-1-1,0 1 1,1 0-1,-1 0 1,0 0-1,1 0 0,-1 1 1,1 0-1,0 0 1,0 0-1,0 0 1,0 1-1,1 0 1,-1-1-1,1 1 1,0 1-1,0-1 1,1 0-1,-1 1 1,1-1-1,0 1 1,0 0-1,0 0 0,1 0 1,0-1-1,0 2 1,-1 4-1,6 8-440,8-4-91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16468,'-12'20'752,"1"2"1,1-1 0,-14 41-1,20-48-496,0 0 0,1 1 1,1-1-1,0 1 0,1-1 0,0 1 0,2 18 0,0-30-212,-1 0 0,1 0 0,-1 0 0,1-1-1,0 1 1,0 0 0,0 0 0,0-1 0,1 1 0,-1-1-1,1 1 1,-1-1 0,1 1 0,0-1 0,0 0 0,0 0-1,3 2 1,-3-3-35,-1 0 0,1 0 1,0 0-1,0 0 0,0 0 0,0-1 0,0 1 0,0-1 0,0 1 0,1-1 0,-1 0 0,0 0 0,0 0 0,0 0 0,0 0 1,0 0-1,0 0 0,1-1 0,-1 1 0,0-1 0,0 0 0,0 0 0,2-1 0,4-2-16,-1-1 0,1 0 0,-2-1 0,1 1 0,0-1 0,-1 0 0,0-1 0,-1 0 1,8-11-1,-4 4 42,-1 0 0,0-1 0,-1 0 1,6-17-1,-11 26 18,-1 1 1,1-1 0,-1 0-1,0 1 1,0-1 0,-1 0-1,0 0 1,0 1 0,0-1-1,-3-9 1,3 12-21,-1 1 0,0-1 0,0 1 0,0 0 0,0-1 1,0 1-1,-1 0 0,1 0 0,-1 0 0,1-1 0,-1 2 0,0-1 0,0 0 0,0 0 1,0 1-1,0-1 0,0 1 0,0-1 0,0 1 0,-1 0 0,1 0 0,-1 0 0,1 0 1,0 0-1,-4 0 0,-5 0-95,1 0 1,0 0 0,0 1-1,-1 1 1,1 0-1,0 0 1,0 1-1,0 0 1,0 1 0,0 0-1,1 0 1,-1 1-1,1 0 1,0 1-1,0 0 1,0 0 0,-9 9-1,4 3-893,13-17 929,1 1-1,0-1 1,-1 1 0,1 0-1,0-1 1,0 1-1,-1-1 1,1 1 0,0-1-1,0 1 1,0 0 0,0-1-1,0 1 1,0-1 0,0 1-1,0 0 1,0-1-1,0 1 1,0 0 0,0-1-1,0 1 1,0-1 0,1 1-1,-1-1 1,0 1 0,0 0-1,1-1 1,-1 1-1,0-1 1,1 1 0,-1-1-1,1 0 1,-1 1 0,1-1-1,0 1 1,16 6-580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15883,'5'12'1369,"14"-4"-857,5 4-192,8 6 400,7 1-136,2 10-32,4 2-48,-5 7-168,-4-1-72,-9 4-95,-7 2-17,-16 3-24,-5 2 8,-18-3-256,-5 0-280,-6-11 400,0-7-81,2-12-87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16243,'19'-6'1617,"18"-7"-969,10-1-256,15-4 512,2-2-104,6-1-319,1 1-281,-8 5-705,-6 7-351,-20 8 640,-12 3-192,-20 11-144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15587,'25'2'1633,"18"-14"-913,8-6-272,10-8 592,2 0-160,-1 0-536,-3 2-472,-9 5 264,-6 5-152,-14 7-232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4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15979,'0'0'93,"-1"0"0,1 0 0,-1 0 0,0 0-1,1 1 1,-1-1 0,1 0 0,-1 0 0,0-1 0,1 1-1,-1 0 1,1 0 0,-1 0 0,0 0 0,1 0-1,-1-1 1,1 1 0,-1 0 0,1-1 0,-1 1 0,1 0-1,-1-1 1,1 1 0,-1 0 0,1-1 0,-1 1-1,1-1 1,0 1 0,-1-1 0,1 1 0,0-1-1,-1 1 1,1-2 0,0 1 2,0-1 0,0 1 0,1-1-1,-1 1 1,1-1 0,-1 1 0,1 0 0,0-1 0,-1 1-1,1 0 1,0 0 0,0 0 0,1-2 0,6-5 89,-1 0-1,1 1 1,9-7 0,-8 9-152,-1-1 0,0 2 0,1-1 0,0 1 0,0 0 0,1 1 0,-1 0 1,1 1-1,-1 0 0,1 0 0,0 1 0,13 0 0,-18 1-24,-1 0 0,0 1 0,0-1 1,0 1-1,0 0 0,0 0 0,0 0 0,0 1 0,0-1 0,-1 1 0,1 0 1,0 0-1,-1 1 0,0-1 0,1 1 0,-1-1 0,0 1 0,0 0 1,-1 0-1,1 0 0,0 1 0,-1-1 0,0 1 0,0-1 0,0 1 1,0 0-1,-1 0 0,1 0 0,-1 0 0,0 0 0,1 6 0,-1-2 45,-1 0-1,1 1 1,-1-1-1,-1 0 1,1 1-1,-1-1 1,-1 0-1,-4 15 0,5-20-19,1 0-1,-1 0 0,-1 0 0,1 0 0,0 0 0,-1 0 1,1-1-1,-1 1 0,0 0 0,0-1 0,0 1 0,0-1 1,0 0-1,-1 0 0,1 0 0,-1 0 0,1 0 0,-1 0 1,0-1-1,0 1 0,1-1 0,-1 0 0,0 1 0,0-2 0,-6 2 1,-1-4 110,11-3-106,0 3-43,0 1 1,0 1-1,0-1 1,0 0-1,0 0 1,0 0-1,1 0 1,-1 1-1,0-1 0,1 1 1,-1-1-1,0 1 1,3-1-1,3 1-22,0-1-1,1 2 1,-1-1 0,0 1-1,1 0 1,-1 1-1,0-1 1,0 2 0,0-1-1,0 1 1,-1 0-1,13 7 1,-5-1-17,0 0 1,0 1-1,-1 1 1,18 18-1,-25-23 47,-1 0-1,0 1 1,0 0-1,0 0 1,-1 0-1,0 0 1,0 1-1,-1 0 1,3 9-1,-5-14 24,0 0-1,-1 0 1,1 0 0,-1 0 0,0 0-1,1 0 1,-2 1 0,1-1-1,0 0 1,0 0 0,-1 0 0,0 0-1,0 0 1,0 0 0,0 0-1,0 0 1,0 0 0,-1 0 0,1-1-1,-1 1 1,0-1 0,0 1-1,0-1 1,0 1 0,0-1 0,-1 0-1,-2 2 1,-2 1 73,-1 0 1,-1-1-1,1 0 0,-1 0 1,1-1-1,-1 0 1,-13 2-1,-67 8-244,72-11-224,17-2 323,0 0 1,0-1 0,0 1 0,0 0-1,0 0 1,0 0 0,0 0-1,0 0 1,0-1 0,0 1-1,1 0 1,-1 0 0,0 0-1,0 0 1,0-1 0,0 1 0,-1 0-1,1 0 1,0 0 0,0 0-1,0 0 1,0-1 0,0 1-1,0 0 1,0 0 0,0 0 0,0 0-1,0 0 1,0-1 0,0 1-1,-1 0 1,1 0 0,0 0-1,0 0 1,0 0 0,0 0 0,0 0-1,0-1 1,-1 1 0,1 0-1,0 0 1,0 0 0,0 0-1,0 0 1,0 0 0,-1 0 0,1 0-1,0 0 1,0 0 0,0 0-1,0 0 1,-1 0 0,1 0-1,0 0 1,0 0 0,0 0 0,0 0-1,0 0 1,-1 0 0,1 0-1,0 1 1,0-1 0,15-14-706,-3 3 261,10-16-289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16492,'10'68'4405,"-7"-54"-4257,0 0 0,1 0 0,0-1 0,10 21 0,-13-32-145,0 0 0,1-1 0,-1 0 0,0 1 0,1-1 0,-1 0 0,1 1 1,0-1-1,-1 0 0,1 0 0,0 0 0,0-1 0,0 1 0,-1 0 0,1-1 0,0 1 0,0-1 1,0 0-1,0 1 0,0-1 0,0 0 0,2 0 0,8-1-11,-1 0 0,21-4 0,-4 0-15,-14 4-17,1 0 1,-1 2 0,1-1 0,-1 2 0,1 0 0,-1 0-1,26 9 1,-35-9 40,0 0-1,-1 0 1,1 0-1,-1 0 1,0 1-1,0-1 1,0 1 0,0 0-1,0 0 1,-1 1-1,1-1 1,-1 1-1,0 0 1,0 0-1,0 0 1,-1 0-1,1 0 1,-1 1 0,0-1-1,0 1 1,-1-1-1,1 1 1,-1 0-1,0 0 1,0-1-1,0 11 1,-1-8 72,-1 0 0,0 0 0,-1 0 0,1 0 0,-1 0 1,0-1-1,-1 1 0,0-1 0,0 1 0,0-1 0,-1 0 0,1 0 0,-2-1 0,1 1 1,-1-1-1,1 0 0,-1 0 0,-1 0 0,1-1 0,-7 5 0,4-4-22,0 1-1,0-1 0,-1-1 1,0 1-1,0-2 1,0 1-1,0-1 0,0-1 1,-1 1-1,1-1 1,-1-1-1,1 0 0,-1-1 1,-10 0-1,12-1-156,0-1 1,-1 0-1,2 0 0,-1-1 0,0 0 1,0 0-1,1-1 0,0 0 0,-1 0 1,2 0-1,-1-1 0,0-1 0,1 1 0,0-1 1,0 0-1,1 0 0,0 0 0,0-1 1,-6-10-1,-10-27-428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14619,'-7'0'1056,"7"3"-824,7 5-80,9 5 321,3 3-113,10 3-96,1 2-72,7 2-40,0-1-112,2-5-320,-3-3 296,-8-4-72,-2-4-32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16235,'11'-13'1841,"2"-1"-1265,2 1-280,5 2 912,5-5-576,4 0-327,5-1-674,4 0-375,-1-2 584,0 2-176,-2-2-96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14 201 14211,'-5'55'1583,"-3"70"754,8-110-2102,1 1 1,1-1 0,0 1-1,1-1 1,1 0 0,6 16-1,-9-28-204,1 1 0,-1-1 0,1 1 0,0-1 0,0 0-1,0 1 1,0-1 0,1-1 0,-1 1 0,1 0 0,0 0 0,4 2 0,-5-4-26,0 0 0,0 0 1,0 0-1,0 0 1,0 0-1,0-1 0,0 1 1,0-1-1,0 0 1,1 1-1,-1-1 0,0 0 1,0 0-1,0-1 0,0 1 1,1 0-1,-1-1 1,0 1-1,0-1 0,0 0 1,0 0-1,0 1 1,2-3-1,5-2 2,-1 0 0,-1-1 0,1 0 1,-1-1-1,0 0 0,0 0 0,-1 0 0,1-1 0,-2 0 1,1 0-1,-1-1 0,5-12 0,-2 3 35,0 0 0,-2 0 0,0-1 0,-1 0 0,3-25 0,-7 34 3,0-1 0,-1 0-1,0 1 1,-1-1-1,0 0 1,0 1 0,-1-1-1,-4-11 1,6 19-28,-1 0 0,-1 1 0,1-1 0,0 0 1,-1 0-1,1 0 0,-1 1 0,0-1 0,0 1 0,0-1 1,0 1-1,0 0 0,0 0 0,-1 0 0,1 0 0,-1 0 1,0 0-1,1 1 0,-1-1 0,0 1 0,0 0 1,0 0-1,0 0 0,0 0 0,0 1 0,0-1 0,0 1 1,0 0-1,0-1 0,-1 1 0,-4 1 0,0 1-39,1 0 0,-1 0 0,1 1-1,-1 0 1,1 0 0,0 1 0,0 0-1,1 0 1,-1 0 0,1 1 0,0 0-1,0 0 1,0 1 0,1 0 0,0 0-1,0 0 1,0 0 0,-6 13 0,7-6-582,4-13 586,0 0 0,0 0-1,1 0 1,-1 1 0,0-1 0,0 0-1,0 0 1,0 0 0,0 0-1,0 0 1,0 0 0,0 1-1,0-1 1,0 0 0,0 0-1,0 0 1,1 0 0,-1 0-1,0 0 1,0 0 0,0 0-1,0 0 1,0 0 0,0 0-1,0 0 1,1 1 0,-1-1-1,0 0 1,0 0 0,0 0-1,0 0 1,0 0 0,1 0-1,-1 0 1,0 0 0,0 0-1,0 0 1,0 0 0,0 0 0,0-1-1,1 1 1,-1 0 0,20-12-644,2-5 182</inkml:trace>
  <inkml:trace contextRef="#ctx0" brushRef="#br0" timeOffset="1">372 10 15683,'-7'11'329,"1"1"-1,0-1 1,0 1-1,1 1 1,1-1-1,0 1 1,1 0 0,0-1-1,1 1 1,-1 24-1,3-29-258,0-1 0,0 1-1,1-1 1,0 1 0,0-1 0,1 1-1,0-1 1,0 0 0,1 1 0,0-1 0,0 0-1,1-1 1,0 1 0,0-1 0,0 0-1,1 1 1,0-2 0,0 1 0,11 8-1,-13-11-47,0-1 0,1 1-1,0-1 1,-1 0-1,1 0 1,0 0 0,0-1-1,0 0 1,0 0-1,0 0 1,1 0-1,-1 0 1,0-1 0,0 1-1,1-1 1,6-1-1,-5 0 15,0-1-1,-1 0 0,1 1 0,-1-2 0,1 1 0,-1-1 1,0 0-1,0 0 0,0 0 0,9-8 0,-5 2 73,0-1 0,0 0 0,0 0 0,-1-1 0,-1 0-1,0-1 1,-1 1 0,0-1 0,8-24 0,-12 29-36,0 0 0,0 0 1,-1-1-1,0 1 0,-1 0 1,1 0-1,-2-1 0,1 1 1,-1 0-1,0-1 0,-3-10 1,3 14-48,-1 0 0,1 0 0,-1 0 0,0 0 0,0 1 0,-1-1 0,1 0 0,-1 1 0,0 0 0,0 0 0,0 0 0,0 0 0,0 0 0,-1 0 0,1 1-1,-1 0 1,1 0 0,-1 0 0,0 0 0,0 0 0,-4-1 0,0 2-75,-1-1-1,1 1 1,0 0-1,0 1 1,-1-1-1,1 2 1,0-1-1,0 1 1,-1 1-1,1-1 1,0 1-1,-8 4 1,12-5-75,0 0 0,0 1 0,0 0 0,0-1 0,0 1 0,1 1 0,-1-1 0,1 1 0,-1-1 0,1 1 0,0 0 0,0 0 0,0 0 0,1 1 0,-1-1 0,1 1 0,0 0 0,0-1 0,0 1 1,0 0-1,0 0 0,1 0 0,0 0 0,-1 8 0,3 3-427,7-5-78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17204,'12'50'1624,"5"3"-1248,2-1-232,4-3 472,3-11-832,4-6-344,-5-15 512,-5-6-200,-8-9-176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19268,'0'-5'181,"1"-1"0,0 1 0,0 0-1,1-1 1,0 1 0,0 0 0,0 0 0,0 0-1,1 1 1,-1-1 0,1 1 0,1-1 0,3-4 0,-4 6-109,0 1 0,1-1 0,-1 1 0,1 0 0,-1 0 0,1 0 0,-1 0 0,1 0 0,0 1 0,0 0 0,0 0 0,0 0 0,0 0 0,0 1 0,0-1 0,0 1 0,0 0 0,5 1 0,-4-1-58,-1 1 0,1-1 1,-1 1-1,0 0 0,1 0 0,-1 0 1,0 1-1,0 0 0,0 0 1,0 0-1,0 0 0,-1 0 1,1 1-1,-1 0 0,1-1 0,3 5 1,-5-4-16,0-1 0,-1 1 0,1 0 0,-1-1 0,0 1 0,1 0 0,-1 0 0,0 0 1,-1 0-1,1 0 0,-1 0 0,1 0 0,-1 0 0,0 0 0,0 1 0,0-1 0,0 0 0,-1 0 1,1 0-1,-1 0 0,0 0 0,0 0 0,-2 5 0,-2 2-15,-1 0-1,0-1 1,0 1-1,-1-1 1,0-1-1,-15 15 1,-5 7-273,26-30 272,1 1 1,-1-1-1,1 0 0,0 0 1,-1 1-1,1-1 1,-1 0-1,1 1 0,0-1 1,-1 1-1,1-1 0,0 0 1,0 1-1,-1-1 1,1 1-1,0-1 0,0 1 1,0-1-1,0 1 1,-1-1-1,1 1 0,0-1 1,0 1-1,0-1 0,0 1 1,0-1-1,0 1 1,0-1-1,0 1 0,1-1 1,-1 1-1,0-1 0,0 1 1,0-1-1,0 1 1,1-1-1,-1 0 0,0 1 1,0-1-1,1 1 0,-1-1 1,0 0-1,1 1 1,-1-1-1,1 0 0,-1 1 1,0-1-1,1 0 1,-1 1-1,1-1 0,-1 0 1,1 0-1,-1 0 0,1 1 1,-1-1-1,1 0 1,-1 0-1,1 0 0,36 2-779,-31-2 635,37-2-663,29 1-310,-66 1 1059,1 1 0,-1-1 1,0 1-1,1 1 1,-1 0-1,0-1 0,0 2 1,8 3-1,-12-5 102,-1 0-1,0-1 0,0 1 0,0 0 1,1 0-1,-1 0 0,0 0 0,0 0 1,0 0-1,-1 0 0,1 0 0,0 0 1,0 0-1,0 0 0,-1 1 0,1-1 1,-1 0-1,1 1 0,-1-1 0,1 0 1,-1 1-1,0 2 0,0-2 51,0 1 1,-1-1-1,1 1 0,-1-1 0,0 0 0,1 1 1,-1-1-1,0 0 0,-1 0 0,1 1 0,0-1 0,-2 2 1,-4 4 304,0 0 1,-1 0 0,0-1-1,-15 12 1,7-8 372,-35 19 0,44-26-735,-1-1 1,1 0 0,-1 0 0,0-1 0,0 0 0,0 0 0,-11 0-1,18-2-70,0 0-1,0 0 0,0 1 1,0-1-1,0 0 0,0-1 1,0 1-1,0 0 0,0 0 0,0 0 1,0 0-1,0-1 0,0 1 1,0-1-1,0 1 0,0-1 1,0 1-1,1-1 0,-1 1 1,0-1-1,0 0 0,0 1 1,1-1-1,-1 0 0,0 0 0,1 1 1,-1-1-1,1 0 0,-1 0 1,1 0-1,-1-2 0,0 1-12,1 0-1,0-1 1,0 1-1,0 0 1,0-1 0,1 1-1,-1 0 1,0-1-1,1 1 1,0 0-1,0 0 1,1-4-1,11-17-515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17548,'-2'1'118,"1"0"1,-1 0-1,0 0 0,1 0 1,-1 0-1,1 0 0,0 0 1,-1 0-1,1 1 1,0-1-1,0 0 0,-1 1 1,1-1-1,0 1 1,-1 2-1,-11 27 65,11-26-37,-5 13 178,2 1 0,0-1 0,1 1 0,-4 35 0,8-46-283,-1 0-1,1-1 1,1 1 0,-1-1 0,1 1 0,1-1-1,-1 1 1,1-1 0,0 1 0,1-1-1,0 0 1,0 0 0,0-1 0,1 1 0,6 7-1,-9-12-34,0 0 0,1 0 0,0-1 0,-1 1 0,1-1-1,0 1 1,0-1 0,0 1 0,0-1 0,0 0 0,0 0 0,0 0-1,1 0 1,-1 0 0,0-1 0,1 1 0,-1-1 0,0 1 0,1-1-1,-1 0 1,0 0 0,1 0 0,-1 0 0,1 0 0,-1-1 0,0 1-1,1-1 1,-1 1 0,0-1 0,0 0 0,1 0 0,-1 0-1,0 0 1,0 0 0,0-1 0,0 1 0,0-1 0,2-2 0,3-2 15,-1 0 0,0-1 1,0 0-1,0 0 0,-1 0 1,0-1-1,0 0 0,6-15 0,-8 13 47,1-1-1,-2 0 0,1 0 0,-1 0 0,-1 0 0,0 0 0,-1 0 0,-1-21 0,0 27-61,1 1 0,-1-1 0,0 1 0,-1 0 0,1-1 0,-1 1-1,0 0 1,0 0 0,0 0 0,-5-7 0,5 9-32,0 0 0,-1 0-1,1 0 1,0 0 0,-1 1-1,1-1 1,-1 1 0,1-1-1,-1 1 1,0 0 0,0 0-1,0 0 1,1 0 0,-1 0-1,0 1 1,0-1 0,-6 1-1,5 0-161,0 0 1,-1 1-1,1-1 0,0 1 0,0 0 0,0 0 0,0 1 1,0-1-1,0 1 0,0 0 0,0 0 0,1 0 1,-1 0-1,1 1 0,-1-1 0,1 1 0,-4 4 0,3-2-420,10-8 66,7-7-45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57 301 15483,'-1'6'248,"0"0"-1,-1 0 1,0-1 0,0 1-1,0-1 1,0 0-1,-1 1 1,0-1 0,-4 6-1,-8 16 502,12-21-535,0 1-1,1 0 1,-1 0 0,2 1-1,-3 11 1,4-17-190,0 0 0,0-1 0,0 1 0,0 0 0,0-1 0,0 1 0,0 0-1,1-1 1,-1 1 0,1 0 0,-1-1 0,1 1 0,-1 0 0,1-1 0,0 1 0,0-1 0,0 0-1,0 1 1,0-1 0,0 0 0,0 1 0,1-1 0,-1 0 0,0 0 0,1 0 0,-1 0 0,1 0-1,-1-1 1,1 1 0,-1 0 0,3 0 0,16 3-158,0 0-1,0-1 1,0-1-1,1-1 1,36-3-1,-20 0-77,-9 1 65,-6 0-44,33 3-1,-50-2 176,0 0 1,-1 1-1,1 0 1,0 0-1,-1 1 1,1-1-1,-1 1 1,1 0-1,-1 0 1,0 0-1,0 1 1,7 5-1,-9-7 41,0 1-1,-1 1 1,1-1-1,-1 0 1,0 0-1,1 0 1,-1 1-1,0-1 1,0 1-1,-1-1 1,1 1-1,-1-1 1,1 1-1,-1-1 1,0 1-1,1-1 1,-1 1-1,-1-1 1,1 1-1,0 0 1,-1-1-1,1 1 1,-1-1-1,0 1 1,0-1-1,0 0 1,-2 5-1,-1 0 134,0 1 0,0-1 0,-1 0 0,0 0 0,-1-1 0,1 1 0,-8 6 0,8-10-82,0 1 0,0-1 0,0 0 0,-1 0 0,1 0-1,-1-1 1,0 1 0,1-2 0,-1 1 0,0 0 0,0-1 0,0 0 0,0-1 0,0 0 0,0 1 0,0-2 0,-1 1 0,1-1 0,0 0 0,0 0 0,1 0 0,-1-1 0,0 0-1,-10-5 1,11 5-99,1-1 0,0 1 0,0-1 0,0 1 1,1-1-1,-1 0 0,1-1 0,-1 1 0,1-1 0,0 1 0,0-1 0,1 0 0,-1 0 0,1 0 0,0 0 0,0 0 0,0-1 0,1 1 0,-1-1 0,1 1 0,0-1 0,0 0 0,1 1 0,-1-1 0,1 0 0,0 1 0,0-1 0,1 0 0,0 0 0,-1 1 0,1-1 0,3-6 0,3-4-94,0 0-1,0 1 1,2 0 0,-1 1-1,2 0 1,19-22-1,-16 21 263,-1-1 0,0 0-1,-2 0 1,13-25-1,-22 38-102,0 1 0,0 0 0,-1-1 0,1 1 0,-1-1 0,1 0 0,-1 1-1,0-1 1,0 1 0,0-1 0,0 0 0,0 1 0,0-1 0,0 1 0,0-1-1,0 0 1,-1 1 0,1-1 0,-1 1 0,1-1 0,-1 1 0,0-2 0,-1 1 17,1 0 1,-1 0 0,0 1-1,0-1 1,0 1 0,1-1 0,-1 1-1,-1 0 1,1-1 0,0 1 0,0 0-1,0 1 1,-3-2 0,-8-1 38,1 1 0,0 0 1,0 1-1,-21 0 1,24 1-433,1 0 0,-1 1 1,-17 4-1,24-5 211,1 1 0,-1-1 0,0 1 0,1 0 0,-1 0 0,0 0 0,1-1 0,-1 1 0,1 1 0,-1-1 0,1 0 0,-2 2 1,3-2 67,-1-1 0,1 1 0,-1 0 0,1 0 0,0 0 0,0 0 0,-1-1 1,1 1-1,0 0 0,0 0 0,0 0 0,0 0 0,0 0 0,0 0 1,0 0-1,0 0 0,0-1 0,0 1 0,1 0 0,-1 0 0,0 0 1,1 0-1,-1 0 0,0-1 0,1 1 0,0 1 0,11 11-685</inkml:trace>
  <inkml:trace contextRef="#ctx0" brushRef="#br0" timeOffset="1">580 0 18684,'7'3'1520,"-3"13"-976,1 3-215,0 8 1055,5 4-704,6 2-480,4 5-72,8-3-264,2-2-160,0-5-488,1-4-208,-2-3-289,-3 1-783,-11-5 1376,-4-2-377,-14-4 73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91 285 13979,'-31'-15'1832,"7"-4"-743,4-1-385,10-2 1280,4 1-568,9 2-399,6 1-145,11 0-528,6-3-344,7 1-960,2-7 872,7-5-200,1-1-136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15067,'-23'58'2820,"17"-43"-2314,0-1 1,0 1-1,1 0 1,1 0-1,-4 30 1,8-43-491,0 0 0,0 0 0,0 0 1,0 0-1,0 1 0,1-1 0,-1 0 0,0 0 0,1 0 1,0 0-1,0 0 0,-1 0 0,1 0 0,0 0 1,1 0-1,-1 0 0,0-1 0,0 1 0,1 0 1,-1-1-1,1 1 0,0-1 0,-1 0 0,1 1 0,0-1 1,0 0-1,0 0 0,0 0 0,0 0 0,0 0 1,3 0-1,6 2-53,0-1 0,-1 0 0,1-1 0,22-1 0,-22 1-9,41-2-226,71 5-554,-111-3 717,0 1 1,0 0 0,0 1 0,0 0 0,-1 1 0,1 0 0,18 10-1,-27-12 124,-1-1-1,1 1 0,-1 0 1,0 0-1,1 0 0,-1 0 0,0 0 1,0 0-1,0 1 0,-1-1 1,1 1-1,-1-1 0,1 1 0,-1 0 1,0-1-1,0 1 0,0 0 1,0 0-1,0 0 0,-1 0 0,1 0 1,-1 0-1,0 0 0,0 0 0,0 0 1,0 0-1,0 0 0,-1 0 1,1 0-1,-1 0 0,0-1 0,0 1 1,-2 3-1,-1 5 185,-2-1 0,1 1 0,-1-1-1,-1-1 1,0 1 0,0-1 0,-12 11 0,10-11-62,0-1 0,0 0 0,-1-1 0,0 0 0,0 0 0,-1-1 0,1-1 0,-1 0 0,-1 0 0,1-1 0,-1 0 0,-14 2 0,18-5-190,0 0 0,0-1 0,0 0-1,0 0 1,0 0 0,1-1 0,-1-1 0,0 1-1,0-1 1,1 0 0,-1-1 0,1 0 0,-1 0 0,1-1-1,0 0 1,1 0 0,-1 0 0,1-1 0,-10-9-1,10 8-28,-1-1 0,1-1 0,-8-12 0,-16-32-396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18172,'18'-16'1888,"0"1"-1176,0-1-303,7 0 887,0 2-320,8 1-608,2 0-400,-2 0-936,1 2 856,-1 0-216,-9 3-128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17932,'0'10'1680,"2"10"-1320,7-1-184,1 0 1049,6 5-1177,4-1-272,3-4-593,1-4-679,-5-5 1192,-2-4-248,-7-6-216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16363,'6'-1'1505,"10"1"-897,1 0-264,7 4 752,2 3-408,6 2-231,2-2-41,-1 4-416,4 1-457,-2-1 385,-4-3-64,-4-11-104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45 181 17260,'1'-12'1247,"-9"21"-789,-10 21-50,14-23-363,1 0-1,1 0 0,-1 1 0,1-1 0,0 0 0,1 1 0,0-1 0,0 1 0,1-1 0,0 1 0,0 0 0,2 11 0,-1-14-76,1 1 0,0-1 0,0 1 0,0-1 0,1 0 0,0 0 1,0 0-1,0 0 0,1 0 0,-1-1 0,1 0 0,0 1 0,0-2 0,1 1 0,-1 0 0,11 5 0,13 7-255,51 21 0,9 4 10,-76-35 258,-1 1 0,0 0 0,-1 1 0,0 0 0,12 12 1,-20-18 22,1 1 0,-1 0 0,0-1 1,0 1-1,0 0 0,0 0 0,0 1 1,-1-1-1,0 0 0,1 0 1,-1 1-1,-1-1 0,1 1 0,0-1 1,-1 1-1,1-1 0,-1 1 0,0-1 1,0 1-1,-1 0 0,1-1 0,-1 1 1,0-1-1,0 0 0,0 1 0,0-1 1,0 0-1,-1 1 0,0-1 1,1 0-1,-1 0 0,-4 5 0,-1 0 76,1-1 0,-2 1 1,1-1-1,-1 0 0,0-1 0,0 0 0,-1 0 0,1-1 0,-1 0 0,-14 5 0,16-7 9,-1 0 0,1-1 0,-1 0 0,1-1 1,-1 0-1,0 0 0,1 0 0,-1-1 0,0 0 0,0-1 0,0 1 0,1-2 0,-15-3 0,18 4-64,1-1 1,-1 0-1,0 1 0,1-2 0,-1 1 0,1 0 1,0-1-1,0 1 0,0-1 0,0 0 0,1 0 1,-1 0-1,1 0 0,-1 0 0,1-1 0,0 1 1,0-1-1,1 0 0,-1 1 0,1-1 0,0 0 1,0 0-1,0 0 0,0 0 0,1 0 0,-1 0 1,1 0-1,1-6 0,-1-3-39,2 0 0,0 1 1,0-1-1,1 1 0,1 0 0,0 0 1,7-14-1,47-81-164,-38 73 121,34-54-53,-21 34 115,33-70 1,-62 116 12,-1 0 0,0 0 0,-1 0 1,0 0-1,0-1 0,-1 1 0,1-9 0,-2 14-12,0 1-1,0 0 0,0 0 0,0 0 0,0 0 0,-1 0 0,1 0 0,-1 0 1,1 0-1,-1 0 0,0 0 0,0 0 0,0 1 0,0-1 0,0 0 1,0 0-1,0 1 0,-1-1 0,1 1 0,-1-1 0,1 1 0,-1 0 0,1-1 1,-1 1-1,0 0 0,0 0 0,1 0 0,-1 0 0,0 0 0,0 1 1,0-1-1,0 1 0,-3-1 0,-1 0-1,-1 1 0,0 0 1,0 0-1,0 1 0,1 0 0,-1 0 0,0 0 1,1 1-1,-1 0 0,1 0 0,0 1 0,-10 5 1,3-1-144,1 0 1,-1 1 0,2 1 0,-21 18 0,9 4-487,22-30 611,0-1 0,1 1-1,-1 0 1,0 0 0,1 0 0,0 0-1,-1 0 1,1-1 0,-1 1 0,1 0 0,0 0-1,0 0 1,-1 0 0,1 0 0,0 0-1,0 0 1,0 0 0,0 0 0,0 0-1,0 0 1,1 0 0,-1 0 0,0 0-1,0 0 1,1 0 0,-1 0 0,1 0-1,-1 0 1,1 0 0,-1-1 0,1 1 0,-1 0-1,1 0 1,1 0 0,17 1-313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16564,'-29'104'2195,"13"-57"-1386,3 0 1,2 1-1,2 1 1,-2 53-1,10-94-683,1 0 0,1 0 0,-1 0 1,2 0-1,-1 1 0,1-1 0,0-1 0,5 13 0,-5-17-121,-1-1 1,0 1-1,1-1 0,-1 1 1,1-1-1,0 0 0,0 0 1,0 0-1,0 0 0,0 0 1,0 0-1,1-1 0,-1 1 1,0-1-1,1 1 0,0-1 1,-1 0-1,1 0 0,0 0 1,-1 0-1,1-1 0,0 1 1,0-1-1,0 0 0,-1 1 1,1-1-1,5-1 0,-4 0-18,0 0 0,0 0 0,0 0 0,0 0-1,0-1 1,0 0 0,0 1 0,-1-2-1,1 1 1,-1 0 0,1-1 0,-1 1 0,0-1-1,0 0 1,0 0 0,0 0 0,-1-1-1,1 1 1,-1-1 0,0 1 0,0-1 0,0 0-1,0 0 1,1-4 0,-2 5 10,-1 1 0,1-1 0,0 1 0,-1-1 0,0 1 0,1-1 0,-1 1 0,0-1 0,0 1 0,0-1-1,-1 0 1,1 1 0,-1-1 0,1 1 0,-1 0 0,0-1 0,0 1 0,0-1 0,0 1 0,0 0 0,-1 0 0,1 0 0,-1 0 0,1 0 0,-1 0 0,0 0 0,0 0 0,0 1 0,0-1 0,0 0 0,0 1 0,0 0 0,0 0 0,-1-1 0,1 1 0,0 1 0,-1-1-1,1 0 1,-6 0 0,1-1-127,0 1-1,-1 1 0,0-1 1,1 1-1,-1 0 0,1 1 1,-1 0-1,-8 2 0,12-2-258,0 0 0,0 1-1,0-1 1,0 1 0,0 0 0,0 0-1,0 0 1,1 0 0,-6 5-1,9-7 321,-1 1 0,1 0-1,-1-1 1,1 1-1,-1 0 1,1-1 0,-1 1-1,1 0 1,0 0-1,-1-1 1,1 1 0,0 0-1,0 0 1,0-1-1,-1 1 1,1 0 0,0 0-1,0 0 1,0 0-1,0-1 1,1 1 0,-1 0-1,0 0 1,0 0-1,0-1 1,1 1 0,-1 0-1,1 1 1,9 6-1085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77 100 19036,'-8'-23'1995,"0"18"-1529,8 5-427,-1 1 0,0-1 1,1 0-1,-1 0 0,1 1 0,-1-1 1,1 1-1,-1-1 0,1 0 0,-1 1 1,1-1-1,-1 1 0,1-1 1,-1 1-1,1-1 0,0 1 0,-1 0 1,1-1-1,-1 1 0,-1 6 49,-1-1-1,1 0 1,0 1 0,0-1-1,1 1 1,0 0 0,0 11-1,2 50-34,0-57-106,0 1 1,1-1-1,0 0 1,1 0-1,0-1 1,1 1 0,0-1-1,0 0 1,13 20-1,-13-24-46,1 0 0,0-1 0,0 1 0,0-1 0,1 0 0,0 0 0,0-1 0,0 0 0,1 0 0,-1 0 0,1-1 0,0 0 0,0 0 0,0-1 0,13 3 0,45 2-823,-52-7 704,1 1 1,0 1-1,22 5 1,-34-7 221,-1 1 0,1-1 0,-1 1 0,0-1 0,1 1 0,-1 0 1,0-1-1,1 1 0,-1 0 0,0 0 0,0 0 0,0 0 0,0 0 0,0 0 1,0 0-1,1 2 0,-2-2 13,1-1-1,-1 1 1,0 0 0,0 0 0,0-1-1,0 1 1,1 0 0,-1 0 0,0-1-1,-1 1 1,1 0 0,0 0 0,0 0-1,0-1 1,0 1 0,-1 0-1,1 0 1,0-1 0,0 1 0,-1 0-1,0 1 1,-1 0 51,-1 1 0,1 0 0,-1-1 0,0 1 0,1-1 0,-1 0 0,0 0 1,-1 0-1,1 0 0,-7 3 0,4-3-25,0 0 1,0-1 0,0 1-1,0-1 1,0 0-1,0-1 1,-1 0 0,1 0-1,0 0 1,-1 0 0,1-1-1,-12-3 1,9 1-118,1 0 0,-1-1 0,1 0 1,0 0-1,0-1 0,0 0 0,0 0 0,-6-8 1,0 0-345,0-1 1,2 0 0,0-1 0,0-1 0,2 0 0,0 0 0,-15-33 0,19 35 119,1 0 1,0-1-1,1 0 1,0 0-1,2 0 0,0 0 1,-1-30-1,3 40 379,0 0 0,1 0 0,-1 0 0,1 0 0,0 0 0,0 0-1,1 0 1,0 0 0,-1 1 0,2-1 0,-1 1 0,0-1 0,1 1 0,0 0-1,0 0 1,0 0 0,1 0 0,-1 1 0,1-1 0,0 1 0,0 0-1,0 0 1,0 0 0,0 1 0,1-1 0,-1 1 0,8-2 0,9-2 518,0 2 0,1 0 0,-1 2 1,32-1-1,39-4-970,-67 2 82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 20692,'-10'22'1913,"-2"-4"-1369,3-4 1592,11-16-2344,4-14-2792,5-4 2624,5-7-345,-2-4-303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465 785 16652,'-4'-4'214,"0"0"0,1 0 0,-1 0 0,1 0 0,0-1 0,0 1 0,0-1 1,1 0-1,-3-6 0,-14-51 429,10 31-5,-12-34-277,-3 2 0,-2 0 0,-3 2 1,-3 1-1,-2 1 0,-83-105 0,106 150-220,-2-1 0,0 1 0,-1 1 0,0 0 0,-1 1 0,-22-14 0,37 26-139,0 1-1,0-1 1,0 0-1,0 0 1,0 0-1,0 0 1,0 0-1,0 0 1,0 0-1,1 0 1,-1 0-1,0 0 1,0 0-1,0 1 1,0-1-1,0 0 1,0 0-1,0 0 1,0 0-1,0 0 1,0 0-1,0 0 1,0 0-1,0 0 1,0 0-1,-1 0 1,1 1 0,0-1-1,0 0 1,0 0-1,0 0 1,0 0-1,0 0 1,0 0-1,0 0 1,0 0-1,0 0 1,0 0-1,0 0 1,0 0-1,0 0 1,0 0-1,0 1 1,-1-1-1,1 0 1,0 0-1,0 0 1,0 0-1,0 0 1,0 0-1,0 0 1,0 0-1,0 0 1,0 0 0,0 0-1,0 0 1,-1 0-1,1 0 1,0 0-1,0 0 1,0 0-1,0 0 1,0 0-1,0 0 1,0-1-1,0 1 1,0 0-1,3 8-12,9 5-88,0-1 0,1 0 0,0 0 0,16 9-1,12 11-87,23 22 63,-3 3-1,-2 3 1,-3 2-1,55 79 0,-101-126 93,-5-6-83,1-1 0,0 0-1,11 10 1,-17-17 96,0-1-1,0 0 1,0 1-1,0-1 1,0 0-1,1 1 1,-1-1-1,0 0 1,0 0-1,1 1 1,-1-1-1,0 0 1,0 0-1,1 1 1,-1-1-1,0 0 1,1 0-1,-1 0 1,0 0-1,1 1 1,-1-1-1,0 0 1,1 0-1,-1 0 1,0 0-1,1 0 1,-1 0 0,0 0-1,1 0 1,-1 0-1,1 0 1,-1 0-1,0 0 1,1 0-1,-1 0 1,0 0-1,1-1 1,-1 1-1,0 0 1,1 0-1,-1 0 1,0 0-1,0-1 1,1 1-1,-1 0 1,0 0-1,1-1 1,-1 1-1,0 0 1,0-1-1,0 1 1,1 0-1,-1 0 1,0-1 0,0 1-1,0 0 1,0-1-1,0 1 1,0-1-1,1 1 1,-1 0-1,0-1 1,0 1-1,0 0 1,0-1-1,0 0 1,-2-30-1046,-1 15 852,-1 1-1,0 0 0,-1 0 1,-8-16-1,-17-23-538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90 114 12547,'0'13'427,"2"1"1,0-1-1,0 1 1,2-1-1,-1 0 1,2 0-1,0-1 1,0 1-1,13 21 1,-7-16-334,1-1 1,0-1-1,1 1 1,1-2 0,27 24-1,-35-34-50,1 0-1,0 0 1,-1-1 0,2 0 0,-1 0-1,0-1 1,1 0 0,8 3-1,-13-6-6,-1 1-1,0-1 0,0 1 0,0-1 1,0 0-1,1 1 0,-1-1 0,0-1 1,0 1-1,1 0 0,-1 0 0,0-1 1,0 1-1,0-1 0,0 0 0,0 0 1,0 1-1,0-1 0,0-1 0,0 1 1,0 0-1,0 0 0,0-1 0,-1 1 1,1-1-1,-1 1 0,1-1 0,-1 0 1,1 0-1,-1 0 0,0 1 0,0-1 0,1-4 1,1-2 99,-1 0 1,0 0-1,0 0 1,-1 0-1,0-1 1,-1 1-1,0 0 1,0-1-1,-1 1 1,0 0-1,0 0 1,-1 0-1,-3-11 1,0 3 72,-1-1-1,-1 2 1,0-1 0,-2 1-1,-13-21 1,10 20-88,-1 0 0,-1 1 0,0 0 0,-1 1 0,-21-15 0,28 23-107,-1 0 0,0 0 1,0 1-1,0 1 0,0-1 0,-1 1 1,0 1-1,0 0 0,0 0 0,0 1 0,0 0 1,-12 0-1,18 2-38,0 0-1,0 1 1,1-1-1,-1 1 1,0 0 0,0 0-1,1 0 1,-1 0 0,0 1-1,1-1 1,0 1 0,-1 0-1,1 0 1,0 0-1,0 1 1,0-1 0,0 1-1,-3 3 1,5-4-32,-1 0 0,1 0 0,0 0 0,0 1 0,0-1 0,0 0 0,0 0 0,0 1 0,0-1-1,1 1 1,0-1 0,-1 0 0,1 1 0,0-1 0,0 1 0,0-1 0,0 1 0,1-1 0,-1 1 0,1-1 0,-1 0 0,1 1 0,0-1 0,0 0 0,0 0 0,0 1 0,0-1 0,1 0 0,1 2-1,-1-1 46,-1-1 0,1 0-1,0 1 1,0-1-1,0 0 1,0 0 0,1-1-1,-1 1 1,0 0-1,1-1 1,-1 1 0,1-1-1,-1 0 1,1 0-1,0 0 1,0 0 0,-1 0-1,1-1 1,0 1-1,6-1 1,-4 0 5,-1-1 0,1 1 0,0-1 0,0 0 0,-1-1 0,1 1 0,-1-1 0,1 0 0,-1 0 0,0-1 0,0 1 0,5-5 0,31-27-193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41 16444,'-4'7'232,"1"1"0,0-1 0,0 1 0,1-1 0,0 1 0,0 0 0,0 8 0,-2 59 220,3-58-136,1 10 80,5 52-1,-3-69-347,0 0 1,0 0-1,1 0 0,0 0 1,1 0-1,0-1 0,0 1 0,8 9 1,-11-16-46,0-1 1,1 0-1,-1 0 1,1 0-1,0 0 1,0 0 0,0 0-1,0 0 1,0 0-1,0-1 1,0 1-1,0-1 1,1 0-1,-1 0 1,1 0 0,-1 0-1,1 0 1,-1 0-1,1 0 1,-1-1-1,1 0 1,0 1-1,-1-1 1,1 0 0,0 0-1,-1 0 1,1-1-1,0 1 1,-1-1-1,1 1 1,0-1-1,-1 0 1,1 0 0,-1 0-1,5-3 1,1-1 11,1-1 0,-1 0 0,-1-1 0,1 0 1,-1 0-1,0 0 0,-1-1 0,0 0 0,0 0 0,-1-1 0,0 1 1,0-1-1,-1-1 0,0 1 0,0 0 0,-1-1 0,3-18 1,-4 18 50,0-1 1,-1 1-1,0-1 1,-1 0-1,0 1 1,0-1-1,-1 1 1,-1-1 0,0 1-1,0 0 1,-1-1-1,0 1 1,-1 0-1,0 1 1,0-1-1,-13-17 1,12 20 0,-2 0 0,1 1 0,-1 0 0,0 0 0,0 0 0,0 1 0,-1 0 0,0 1 0,0 0 0,0 0 0,-13-4 0,16 6-76,1 1 1,0 0 0,-1 0 0,1 0 0,-1 0 0,1 1 0,-1 0 0,1 0 0,-1 0 0,1 0 0,-1 1 0,1 0-1,0 0 1,-1 0 0,1 0 0,0 1 0,-1-1 0,1 1 0,0 0 0,0 0 0,1 1 0,-1-1 0,0 1 0,-5 5-1,8-7-55,0 1 0,0-1-1,-1 0 1,1 0 0,0 1-1,0-1 1,0 1 0,1-1 0,-1 1-1,0-1 1,0 1 0,1 0-1,-1-1 1,1 1 0,0 0-1,-1-1 1,1 1 0,0 0-1,0-1 1,0 1 0,0 0-1,0 0 1,1-1 0,-1 1-1,0 0 1,1-1 0,-1 1-1,1 0 1,0-1 0,-1 1-1,1-1 1,0 1 0,0-1-1,0 1 1,0-1 0,0 0-1,0 1 1,1-1 0,-1 0-1,0 0 1,1 0 0,-1 0-1,1 0 1,-1 0 0,1-1-1,-1 1 1,1 0 0,-1-1-1,1 1 1,0-1 0,-1 1-1,1-1 1,0 0 0,3 0-1,23 0-524,3-4-131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12579,'-1'1'107,"0"-1"1,-1 1-1,1 0 1,0-1 0,-1 1-1,1 0 1,0 0-1,0 0 1,0 0 0,0 0-1,0 0 1,0 0-1,0 0 1,0 0 0,1 0-1,-1 1 1,-1 1-1,-9 25 307,9-24-224,-2 9 111,1 0 0,0 0 0,0 1 0,2-1 0,-1 1 0,2-1 0,0 1 0,1-1 0,3 24 0,-2-30-235,-1 0 1,2 0-1,-1 0 1,1-1 0,-1 1-1,2-1 1,-1 1 0,9 10-1,-9-13-20,1 0-1,-1-1 0,1 0 0,-1 0 0,1 0 1,0 0-1,0 0 0,1-1 0,-1 0 1,1 0-1,-1 0 0,1 0 0,-1-1 1,7 2-1,-7-2 9,0-1 0,1 1 0,-1-1 0,0 0 0,0 0 0,1 0 0,-1 0 0,0-1 0,0 0 0,0 0 0,0 0 0,0 0 0,0-1 0,0 1 0,0-1 0,0 0 0,5-4 0,-4 2 34,-1 0-1,1 0 1,-1-1-1,0 0 1,0 0-1,-1 0 1,1 0-1,-1 0 1,0-1 0,0 1-1,1-8 1,0 3 14,-1 0 1,0 0 0,-1 0 0,-1 0 0,1-1-1,-2 1 1,1-1 0,-1 1 0,-1-1 0,0 1-1,0 0 1,-1-1 0,-1 1 0,-3-11 0,3 14-194,0 1 1,-1 0-1,1 0 1,-1 0-1,0 1 1,-1 0 0,1-1-1,-1 1 1,0 1-1,0-1 1,-1 1 0,1 0-1,-1 0 1,0 0-1,0 1 1,0 0-1,-1 0 1,1 1 0,-1 0-1,1 0 1,-1 0-1,0 1 1,0 0 0,1 0-1,-1 1 1,0 0-1,0 0 1,0 0-1,0 1 1,0 0 0,0 0-1,1 1 1,-1 0-1,1 0 1,-1 1-1,1 0 1,0 0 0,0 0-1,-9 7 1,-23 26-592,5 6-187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15603,'16'3'1321,"14"-13"-937,9-4-168,17-9 584,8-9-592,12-8-560,-1-1 32,-5-7 272,-2 5-152,-21 10-152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0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15803,'0'10'1433,"16"-7"-865,8-6-168,19-10 568,8-5-216,14-11-192,5-5-208,3-8-720,-2-2-224,-6-7 504,-3 1-184,-17 0-160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4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 12491,'9'-1'5240,"24"-3"-4322,-14 2-355,161-24 693,-217 29-1436,-205 21 74,238-22 65,6-1 14,18 1 5,30-1 6,25-2 20,88-12 0,-176 15-43,-116 12-791,128-14 672,2 0 17,3 0-43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38 17012,'-16'-3'285,"-1"1"1,1 1-1,0 0 1,-1 1-1,1 1 0,-1 0 1,1 2-1,0 0 1,-26 8-1,33-8-247,1 0-1,0 0 1,0 1-1,0 0 1,0 1-1,1-1 1,0 2-1,0-1 1,0 1-1,0 0 1,1 0-1,0 1 1,1-1-1,-1 2 1,1-1-1,1 0 1,-1 1-1,1 0 1,-4 11-1,6-13-55,1 1 0,-1 0-1,1 0 1,1 0-1,-1 0 1,1 0-1,0 1 1,1-1 0,0 0-1,0 0 1,0-1-1,1 1 1,0 0 0,0 0-1,1-1 1,0 1-1,0-1 1,1 0-1,-1 0 1,1 0 0,7 7-1,-8-8-5,1-1 0,1 0 0,-1 1-1,1-1 1,-1-1 0,1 1 0,0-1-1,0 0 1,1 0 0,-1 0 0,1-1 0,-1 0-1,1 0 1,0 0 0,0-1 0,0 0-1,0 0 1,0 0 0,0-1 0,0 0 0,0 0-1,0 0 1,0-1 0,-1 0 0,8-2 0,0-2-3,0 0 0,0-2 0,0 1 0,-1-1 0,0-1 0,0 0 0,-1-1 0,0 0 0,-1-1 0,0 0 0,0-1 0,10-14 0,-8 9-2,-1-1-1,-1 0 1,-1 0 0,0-1-1,-1 0 1,-1 0-1,-1-1 1,5-26 0,-9 39 29,-1 2 0,0 1-1,-1-1 1,1 1 0,-1 0 0,1-1-1,-1 0 1,0 1 0,0-1 0,-1 1-1,1-1 1,-1 1 0,1 0-1,-1-1 1,0 1 0,-3-5 0,4 7-1,0 1 0,0 0 0,0-1 0,-1 1 0,1 0 0,0-1 0,0 1 0,-1 0 0,1 0 1,0-1-1,-1 1 0,1 0 0,0 0 0,-1 0 0,1-1 0,0 1 0,-1 0 0,1 0 0,-1 0 0,1 0 0,0 0 0,-1 0 1,1 0-1,-1 0 0,1 0 0,0 0 0,-1 0 0,1 0 0,-1 0 0,1 0 0,0 0 0,-1 0 0,-11 12-34,-4 19-25,11-15 45,1 0 1,1 0-1,1 0 0,0 0 0,1 1 0,1-1 0,0 0 0,1 1 0,1-1 0,1 0 0,0 0 0,1 0 1,0-1-1,2 1 0,0-1 0,11 21 0,-15-32 12,1 0-1,0 0 1,0 0-1,1 0 1,-1-1 0,1 1-1,0-1 1,0 0 0,0 0-1,0 0 1,0-1-1,0 1 1,9 2 0,-2-2-9,1 0 0,-1 0 0,1-1 0,13 0 0,-11-1 0,1 1 1,26 6 0,-39-7 25,0-1 0,0 1 0,-1-1 0,1 1 0,0 0 0,0 0 0,-1 0 1,1 0-1,-1 0 0,1 0 0,-1 0 0,1 1 0,-1-1 0,1 0 0,-1 1 1,0-1-1,0 1 0,0-1 0,0 1 0,0 0 0,0 0 0,0-1 0,-1 1 1,1 0-1,-1 0 0,1 0 0,-1 0 0,0 0 0,1-1 0,-1 1 0,0 0 1,0 0-1,-1 0 0,1 0 0,0 0 0,0 0 0,-1 0 0,-1 2 0,0 4 106,-1-1-1,0-1 0,-1 1 1,1 0-1,-1-1 0,-1 0 0,1 0 1,-10 10-1,-1-3 60,0 0-1,0-1 1,-1-1 0,0-1-1,-1 0 1,-1-1 0,1 0 0,-1-2-1,-1 0 1,1-1 0,-29 5-1,46-11-241,-1 0-1,1 0 0,0 0 1,0 0-1,0 0 0,0 0 1,0 0-1,0 0 0,0 0 1,-1 0-1,1-1 0,0 1 1,-1-1-1,2 1 29,-1 0 0,1-1 0,-1 1 0,1 0 0,0-1 0,0 1 0,-1 0 0,1-1 0,0 1 0,-1 0 0,1-1 0,0 1 0,0-1 0,0 1 0,0-1 0,-1 1 0,1 0 0,0-1 0,0 1 0,0-1 0,0 1 0,0-1 0,0-2-34,1 1 1,-1 0-1,1 0 0,0 0 0,0-1 0,0 1 1,0 0-1,0 0 0,0 0 0,0 1 0,2-4 1,15-15-522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13275,'-12'3'175,"0"0"1,0 0-1,1 1 0,0 0 1,-1 1-1,1 1 1,1 0-1,-1 0 0,1 1 1,0 0-1,1 1 1,-1 0-1,2 0 0,-1 1 1,1 0-1,0 1 1,1-1-1,0 2 0,1-1 1,0 1-1,1 0 1,-5 12-1,9-20-176,0 0 0,0 0 0,1 0 0,-1 0 0,1 0 0,0 0 0,0 0 0,0 0 0,0 5 0,1-8 0,-1 1-1,0 0 0,0-1 0,1 1 0,-1-1 0,0 1 1,1 0-1,-1-1 0,1 1 0,-1-1 0,1 1 0,-1-1 1,1 1-1,-1-1 0,1 1 0,-1-1 0,1 0 0,0 1 1,-1-1-1,1 0 0,-1 1 0,1-1 0,0 0 0,-1 0 1,1 0-1,0 0 0,0 0 0,-1 0 0,1 0 0,0 0 1,-1 0-1,1 0 0,0 0 0,-1 0 0,1 0 0,0 0 1,0 0-1,-1-1 0,1 1 0,-1 0 0,1-1 0,0 1 1,-1 0-1,2-2 0,5-1-8,0-1 0,-1 1 1,1-2-1,-1 1 0,0-1 0,0 0 0,5-5 0,37-46-187,-2 4-27,-45 50 207,1 0 1,1 0 0,-1 0-1,0 1 1,0-1-1,1 1 1,-1-1-1,1 1 1,4-2-1,-6 3 6,0 0 0,0 0 0,1 0-1,-1-1 1,0 1 0,0 0 0,0 1 0,1-1-1,-1 0 1,0 0 0,0 0 0,0 1 0,0-1-1,1 1 1,-1-1 0,1 2 0,3 1-9,-1 1 1,0 0-1,-1 0 0,1 0 1,-1 0-1,0 1 0,0-1 0,3 6 1,18 31 30,-8-12 106,2-1 1,0 0-1,2-2 1,1 0-1,26 25 1,-45-49-113,1 0 1,0 0 0,-1 1-1,1-1 1,-1 1-1,0 0 1,0 0-1,0 0 1,0 0-1,0 0 1,-1 0-1,1 1 1,-1-1-1,0 0 1,0 1-1,0-1 1,-1 1-1,1-1 1,-1 1-1,0-1 1,0 1 0,0-1-1,0 1 1,-1-1-1,1 1 1,-1-1-1,-2 7 1,-2 8 192,-2 1 1,0-2-1,-1 1 1,-1-1 0,0 0-1,-1 0 1,-1-2 0,-1 1-1,0-1 1,-1-1-1,0 0 1,-30 23 0,8-15 106,33-21-312,0 0 1,0 0-1,0-1 1,-1 1-1,1 0 0,0-1 1,0 1-1,0-1 1,-1 0-1,1 0 0,0 0 1,0 0-1,-1 0 1,1-1-1,-3 0 1,4 1 63,0-1-1,0 0 1,-1 0 0,1 0 0,0 0 0,0 0 0,0 0 0,0 0 0,0 0 0,1-1 0,-1 1 0,0 0 0,0 0 0,1-1 0,-1 1 0,1 0 0,-1-1 0,1 1 0,0-1-1,-1 1 1,1-1 0,0 1 0,0-3 0,1-39-97,-1 38 115,6-41 35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13731,'0'-1'55,"0"0"1,0 0-1,-1 1 0,1-1 0,0 0 1,-1 0-1,1 1 0,-1-1 1,1 0-1,-1 1 0,1-1 0,-1 1 1,1-1-1,-1 1 0,0-1 1,1 1-1,-1-1 0,-1 0 0,2 1-27,-1 0-1,1 0 1,0 1-1,-1-1 1,1 0-1,0 0 1,-1 0-1,1 1 0,0-1 1,-1 0-1,1 0 1,0 1-1,0-1 1,-1 0-1,1 1 1,0-1-1,0 0 1,-1 1-1,1-1 0,0 0 1,0 1-1,0-1 1,0 0-1,0 1 1,-1 0-1,-4 36 836,4-15-298,4 38 0,-2-52-528,0 0 0,0-1 1,1 1-1,0-1 0,0 1 1,1-1-1,0 0 0,6 10 1,-9-16-46,1 0 0,0 0 1,0 0-1,0 0 0,0 0 1,0 0-1,0 0 0,0 0 1,1 0-1,-1-1 0,0 1 0,0 0 1,0-1-1,1 1 0,-1-1 1,0 0-1,1 1 0,-1-1 0,1 0 1,-1 0-1,0 1 0,1-1 1,-1 0-1,1-1 0,-1 1 1,0 0-1,1 0 0,1-1 0,3-1-63,1 0-1,0-1 1,-1 0-1,9-6 1,0 2-71,-8 3 62,1 1 0,0 0 0,-1 1 1,1-1-1,0 2 0,1-1 0,-1 1 0,0 0 0,0 1 1,17 1-1,-21-1 62,0 1 1,0 0 0,0 0 0,0 0-1,0 1 1,0 0 0,-1-1-1,1 1 1,0 0 0,-1 1-1,1-1 1,-1 1 0,0-1-1,0 1 1,0 0 0,0 0 0,0 0-1,-1 1 1,1-1 0,-1 1-1,0-1 1,0 1 0,2 5-1,-2-3 54,0 0 0,-1 0 0,0 0 0,0 0 0,0 1-1,-1-1 1,0 0 0,0 0 0,0 0 0,-1 1 0,0-1 0,0 0-1,-1 0 1,1 0 0,-1 0 0,-1 0 0,1-1 0,-1 1 0,-6 9-1,3-6 69,0-1-1,0 0 0,-1-1 1,0 1-1,0-1 0,0-1 0,-1 0 1,0 0-1,-1 0 0,1-1 1,-16 7-1,21-10-113,0-1 1,0 0 0,0 0-1,0 0 1,0 0 0,0 0-1,0-1 1,0 0-1,0 1 1,0-1 0,0 0-1,0 0 1,0-1 0,0 1-1,0-1 1,0 0-1,0 1 1,0-1 0,0 0-1,0-1 1,0 1 0,0 0-1,1-1 1,-1 0 0,1 0-1,-1 1 1,1-1-1,0-1 1,-1 1 0,1 0-1,0-1 1,1 1 0,-1-1-1,0 1 1,1-1-1,-2-4 1,-10-34-148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7 102 16428,'-6'-3'1704,"6"2"-1528,7 1 504,3-2-128,4-3-496,6-4-328,5-7 472,4-2-240,-2-5-32,-1-2-32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14355,'10'-9'238,"1"1"0,0 1 1,0 0-1,0 0 0,1 1 0,0 1 0,1 0 1,21-6-1,-29 10-220,-1 0 0,1 0 0,-1 0 0,1 1 0,-1 0 0,1 0-1,0 0 1,-1 1 0,1-1 0,-1 1 0,1 0 0,-1 1 0,1-1 0,-1 1 0,0-1 0,1 1 0,-1 1 0,0-1 0,0 1 0,-1-1 0,1 1 0,-1 0 0,1 0 0,-1 1 0,0-1 0,0 1 0,0-1 0,3 7 0,-1-1 15,-1 1 0,0 0 0,-1 0 1,0 0-1,0 0 0,-1 0 0,-1 1 1,0-1-1,0 1 0,-1-1 1,-1 15-1,-3 17 299,-13 57 1,17-95-310,-11 47 265,-1 7 267,-6 70 1,17-123-521,1 0 1,0-1 0,0 1 0,0 0 0,1 0-1,0 0 1,2 8 0,-3-12-43,1 0 0,-1 0 0,1 0 0,-1 0 0,1 0 0,0 0 0,-1-1 0,1 1 0,0 0 0,0 0 0,0-1 0,-1 1 0,1-1 0,0 1 0,0-1 0,0 1 0,0-1 0,0 1 0,0-1 0,0 0 0,0 1 0,0-1 0,0 0 0,0 0 0,0 0 0,1 0-1,-1 0 1,0 0 0,0 0 0,0 0 0,0 0 0,0-1 0,0 1 0,0 0 0,0-1 0,0 1 0,0-1 0,0 1 0,0-1 0,0 0 0,7-2 42,-1-1 0,0-1 0,0 1 0,-1-1 0,1 0 0,-1-1 0,8-8 1,2-5 42,16-24 1,-5 4-105</inkml:trace>
  <inkml:trace contextRef="#ctx0" brushRef="#br0" timeOffset="1">642 361 17260,'18'38'1080,"-3"4"-992,-1 1-40,9 1-152,1-1 1904,11-4-1664,-1-5 144,-2-18 56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15539,'-5'-1'78,"1"1"0,-1 1 1,0-1-1,1 1 0,-1-1 0,0 1 0,1 1 0,-1-1 0,1 1 0,-1 0 0,1 0 0,0 0 0,0 0 0,0 1 0,0-1 1,0 1-1,0 0 0,1 1 0,-1-1 0,1 0 0,0 1 0,0 0 0,-2 4 0,-2 2-7,1 0 0,0 1 0,1 0 1,0 0-1,1 0 0,0 0 0,1 1 0,-2 12 0,3-11-41,1-1 0,1 1 0,0 0-1,1-1 1,0 1 0,1-1 0,0 0 0,1 1 0,0-1-1,1 0 1,0-1 0,1 1 0,0-1 0,1 0-1,1 0 1,12 17 0,-14-22-5,0 0-1,1 0 1,0 0-1,0 0 1,0-1-1,1 0 1,-1 0-1,1-1 1,1 0 0,-1 0-1,0-1 1,1 0-1,0 0 1,0 0-1,0-1 1,0-1-1,0 1 1,0-1-1,0-1 1,0 1 0,1-1-1,-1-1 1,0 1-1,0-2 1,0 1-1,10-4 1,-12 3 48,1 0 0,-1-1-1,0 0 1,0 0 0,-1-1 0,1 1 0,-1-1 0,0 0 0,0-1 0,0 0 0,0 1 0,-1-1 0,0-1-1,0 1 1,0-1 0,-1 1 0,1-1 0,-1 0 0,-1 0 0,3-8 0,-4 10-9,1 0 1,-1-1 0,-1 1 0,1-1-1,0 1 1,-1 0 0,0-1 0,0 1-1,-1-1 1,1 1 0,-1-1 0,0 1-1,0 0 1,0-1 0,-1 1 0,0 0-1,1 0 1,-1 0 0,-1 0 0,1 0-1,0 0 1,-1 1 0,0-1 0,0 1-1,0 0 1,0 0 0,-1 0 0,1 0-1,-1 1 1,-5-4 0,2 3-11,0-1 1,0 1-1,-1 1 0,1-1 1,-1 1-1,1 1 1,-1-1-1,0 1 1,0 1-1,-8 0 0,12 0-118,-1 0-1,1 0 1,-1 0 0,1 1-1,-1 0 1,1 0-1,-1 0 1,1 1 0,0 0-1,0-1 1,-1 1-1,1 1 1,1-1-1,-1 1 1,0-1 0,1 1-1,-1 0 1,-3 5-1,6-8 42,1 1 0,-1-1 0,0 1 0,1 0 0,-1-1 0,1 1 0,0 0 0,-1-1 0,1 1 0,0 0 0,-1 0 0,1-1 0,0 1 0,0 0 0,0 0 0,-1 0 0,1-1 0,0 1 0,0 0-1,0 0 1,0 0 0,0-1 0,1 1 0,-1 0 0,0 0 0,0-1 0,0 1 0,1 0 0,-1 0 0,0-1 0,1 1 0,-1 0 0,1-1 0,-1 1 0,1 0 0,-1-1 0,1 1 0,-1-1 0,1 1 0,0-1 0,1 2 0,-1-1-2,1 0 1,0-1 0,0 1 0,0 0 0,0-1 0,0 1-1,0-1 1,0 0 0,0 0 0,0 0 0,0 0-1,0 0 1,0 0 0,0 0 0,0 0 0,0-1 0,2 0-1,26-16-423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52 12555,'1'-6'363,"-1"0"-1,0 1 1,0-1 0,-3-11 0,3 17-320,0-1-1,0 1 1,0-1 0,0 0 0,-1 1 0,1-1 0,0 1-1,-1-1 1,1 0 0,0 1 0,-1-1 0,1 1 0,-1-1 0,1 1-1,0 0 1,-1-1 0,1 1 0,-1-1 0,0 1 0,1 0-1,-2-1 1,1 1 26,0 0 0,0 0-1,0 0 1,0 0-1,0 0 1,0 1 0,0-1-1,0 0 1,0 1 0,0-1-1,0 0 1,0 1 0,0 0-1,0-1 1,0 1 0,0-1-1,0 1 1,-1 1 0,-7 7 137,0 0 0,0 1 0,1 0 0,0 0 0,1 1 0,0 0 0,1 0 1,0 1-1,-7 19 0,2-2-31,2 0 0,-9 59-1,13-60-84,2-1-1,1 1 0,3 45 1,-1-65-81,1 0 0,0 0 0,1 0 0,-1 0 1,1-1-1,1 1 0,0 0 0,0-1 0,0 0 1,1 0-1,0 0 0,1 0 0,-1-1 0,1 1 1,0-1-1,1 0 0,7 6 0,-9-9-2,0-1-1,0 1 1,1-1 0,-1 0-1,1 0 1,-1 0-1,1-1 1,0 0-1,0 0 1,0 0 0,-1 0-1,1-1 1,0 0-1,0 0 1,0 0 0,0 0-1,0-1 1,0 0-1,0 0 1,-1 0-1,1-1 1,0 0 0,-1 0-1,1 0 1,-1 0-1,6-4 1,0 0 55,-1-1 0,-1 1 0,1-2 1,-1 1-1,0-1 0,-1 0 0,0-1 0,0 1 0,0-1 1,8-18-1,-8 10 83,0 1-1,-1-1 1,-1-1 0,-1 1 0,0-1-1,-2 1 1,2-35 0,-4 40-51,0-1 0,-1 1 0,-1 0 0,0 0 1,0 0-1,-1 0 0,0 0 0,-1 1 0,-1-1 0,0 1 0,0 0 0,-10-14 1,12 21-66,0 1 0,0-1 0,0 1 1,0-1-1,-1 1 0,1 0 1,-1 1-1,0-1 0,0 1 0,0-1 1,0 1-1,0 0 0,-1 1 1,1-1-1,-1 1 0,-7-2 0,5 2-4,0 1 1,0 0-1,0 0 0,0 1 0,0-1 0,0 2 0,0-1 0,0 1 0,0 0 0,-8 4 0,4-1-102,0 0 0,0 1 0,0 1 0,1 0 0,0 0 0,0 1 0,1 0 0,0 1 0,0 0 0,1 0 0,0 1 0,-9 14 0,14-18-211,0 1 1,0 0-1,0-1 1,1 1-1,-2 9 1,3-14 173,1 0 0,-1 0 0,1 0 0,0 1 1,0-1-1,0 0 0,0 0 0,0 0 0,0 0 0,1 1 1,-1-1-1,1 0 0,0 0 0,-1 0 0,1 0 1,0 0-1,0 0 0,0 0 0,0-1 0,1 1 0,2 3 1,4 1-674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 16083,'-4'-1'128,"-1"0"-1,0 1 1,0-1 0,0 1-1,0 1 1,1-1-1,-1 1 1,0-1-1,0 1 1,1 1-1,-1-1 1,0 1-1,1 0 1,0 0-1,-9 5 1,8-3-31,0 0-1,1 0 1,-1 1 0,1 0 0,0-1 0,0 2-1,0-1 1,1 0 0,-1 1 0,-3 10 0,1 2-33,0 0 0,1 0 1,1 1-1,1 0 1,1 0-1,0-1 1,2 26-1,0-25-50,2 0-1,0 1 1,1-1 0,1 0-1,1 0 1,0 0-1,2-1 1,15 33-1,-18-44-2,0 0 0,0 0-1,1 0 1,0-1 0,1 1-1,-1-1 1,1 0 0,0-1-1,0 1 1,1-1-1,0-1 1,0 1 0,0-1-1,0 0 1,1-1 0,-1 0-1,1 0 1,0 0-1,0-1 1,0 0 0,0-1-1,0 0 1,10 0 0,-9-1 32,0-1 0,0 0 1,0-1-1,0 0 0,0 0 1,0-1-1,-1 0 1,1-1-1,-1 0 0,0 0 1,0 0-1,-1-1 0,1 0 1,-1-1-1,0 0 0,0 0 1,6-8-1,-8 8 28,0 1 0,0-1-1,-1 0 1,0-1 0,0 1 0,0-1 0,-1 0-1,0 0 1,0 0 0,-1 0 0,0-1 0,0 1-1,-1-1 1,0 1 0,0-1 0,-1 1 0,0-1-1,0 1 1,0-1 0,-4-13 0,3 17-27,0-1 0,-1 0-1,0 0 1,0 1 0,0-1 0,-1 1 0,1 0 0,-1-1 0,0 1 0,0 0 0,-1 1-1,1-1 1,-1 1 0,0-1 0,1 1 0,-6-3 0,3 3-13,0 0 1,0 0-1,0 1 1,0 0-1,-1 0 1,1 1-1,-1 0 1,1 0-1,-1 0 1,0 0-1,-6 2 1,1-1-83,1 1-1,-1 1 1,1 0 0,0 1-1,0 0 1,0 1 0,0 0-1,0 0 1,1 2 0,0-1-1,0 1 1,0 0 0,-13 12-1,20-14-80,-1 0 0,1 0 0,1 0 0,-1 0 0,0 0 0,1 0 0,0 1 0,-3 8 0,4-12 110,1-1 0,0 1 0,-1 0 0,1 0 0,0 0 0,0 0 0,0 0 0,0 0 0,-1 0 1,1 0-1,0 0 0,1-1 0,-1 1 0,0 0 0,0 0 0,0 0 0,0 0 0,1 0 0,-1 0 0,0 0 0,1-1 1,-1 1-1,1 0 0,-1 0 0,1 0 0,-1-1 0,1 1 0,0 0 0,-1-1 0,1 1 0,0 0 0,0-1 1,-1 1-1,1-1 0,0 1 0,0-1 0,0 0 0,-1 1 0,1-1 0,0 0 0,0 0 0,0 1 0,0-1 1,0 0-1,0 0 0,0 0 0,0 0 0,0 0 0,0 0 0,-1 0 0,1-1 0,1 1 0,29-7-466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16323,'0'-4'1699,"9"-3"-664,22-10-233,3-2-415,-14 4-314,0 0-1,0-2 1,-2 0 0,0-1 0,-1-1 0,-1 0 0,-1-2 0,0 1-1,-2-2 1,21-45 0,-40 89 76,2 0-1,0 0 1,1 0-1,0 30 1,4 117-18,1-146-110,1 0 0,1 0 0,0-1 1,12 32-1,-13-45-110,1 0 0,-1-1 0,2 0-1,-1 1 1,1-1 0,0-1 0,1 1 0,0-1 0,0 0 0,1 0-1,-1-1 1,1 0 0,14 9 0,-20-14-35,0 0-1,0-1 0,0 1 1,0 0-1,0-1 1,1 1-1,-1-1 1,0 1-1,0-1 0,0 0 1,1 0-1,-1 1 1,0-1-1,1 0 1,-1 0-1,0 0 1,0 0-1,3-1 0,-4 1 78,0 0-1,0 0 0,0-1 1,1 1-1,-1 0 0,0 0 1,0 0-1,0 0 1,0-1-1,0 1 0,0 0 1,1 0-1,-1-1 0,0 1 1,0 0-1,0 0 0,0 0 1,0-1-1,0 1 0,0 0 1,0 0-1,0-1 0,0 1 1,0 0-1,0 0 0,0-1 1,0 1-1,0 0 0,-1 0 1,1 0-1,0-1 1,-10-12-594,-10-4-347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158 14899,'17'-15'1456,"10"-1"-1175,11-7-570,9-3 842,0-13-345,-1 1 16</inkml:trace>
  <inkml:trace contextRef="#ctx0" brushRef="#br0" timeOffset="1">0 1798 12875,'6'14'1192,"15"-22"-664,12-14-136,20-22 680,9-11-135,31-28-129,16-16-32,17-17-104,6-7-120,8-6-400,5-4-208,0-1-392,-3 5-224,-23 19 456,-15 16-160,-18 19-184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15507,'-13'5'1337,"10"1"-881,16 0-160,17-6 536,14-2-120,15-1-240,9 2-64,5 0-176,3-1-80,-5 2-288,-6 0-168,-22 6-368,-10 2-120,-23 1 560,-10 1-176,-16-1-136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51:3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1226 14731,'-3'8'1304,"20"-41"-783,15-20-169,34-39 832,13-21-256,21-23-296,16-6-48,23-3-488,3 2-464,1 4 480,-8 6-64,-29 28-240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11506,'-9'5'1457,"22"4"-609,12-5-312,12-1 1769,7-3-1473,11 0-248,2 2-64,3-2-416,-1 0-312,-6-3 216,-11 1-80,-18-3-144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15827,'51'19'1295,"-34"-14"-1122,-1 1 0,0 1 0,0 0 0,0 1 0,-1 1-1,0 0 1,14 12 0,-26-19-173,0 1 0,-1-1 0,1 1 0,-1 0 0,0-1-1,0 1 1,0 0 0,0 0 0,0 0 0,-1 0 0,1 1 0,-1-1-1,0 0 1,0 1 0,0-1 0,-1 1 0,1-1 0,-1 1-1,0-1 1,0 1 0,0-1 0,0 1 0,0-1 0,-1 1 0,0-1-1,0 0 1,0 1 0,0-1 0,0 0 0,-1 1 0,1-1 0,-1 0-1,0 0 1,-3 4 0,-5 5-24,1 0-1,-2-1 1,0 0-1,0-1 1,-1-1 0,-22 15-1,-43 18-13,52-30-59,1 2 0,-23 15 0,37-19 53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16203,'0'64'3505,"1"-38"-3259,2 0 1,0-1-1,8 28 1,-9-48-223,0 0 0,0 0 0,0 0 0,0-1 0,1 1 0,-1-1 0,1 1 0,1-1 0,-1 0 0,1 0 0,-1 0 0,1-1 0,0 1 0,7 4 0,-4-4-2,-1-1-1,1 0 0,-1-1 0,1 1 0,0-1 1,0 0-1,0-1 0,0 0 0,13 1 0,-4-2-45,0-1 0,0-1 0,0 0 0,0-1 0,0-1 0,-1 0 0,1-1 0,-1-1 0,15-7 0,-12 3-203,0 0 1,-1-1-1,26-23 1,-36 28 66,0 0 1,0-1-1,-1 0 1,0 0 0,-1 0-1,0 0 1,0-1 0,0 0-1,-1 0 1,6-16 0,-10 23 99,1-1 1,-1 0 0,0 1-1,1-1 1,-1 1 0,0-1-1,0 0 1,0 1 0,0-1 0,-1 1-1,1-1 1,0 1 0,-1-1-1,0-3 1,1 5 46,0 0 1,0 0-1,-1 0 1,1-1-1,0 1 1,0 0-1,0 0 1,-1 0-1,1 0 0,0-1 1,0 1-1,0 0 1,-1 0-1,1 0 1,0 0-1,0 0 0,-1 0 1,1 0-1,0-1 1,0 1-1,-1 0 1,1 0-1,0 0 1,0 0-1,-1 0 0,1 0 1,0 0-1,0 0 1,-1 1-1,1-1 1,0 0-1,-12 10 0,-72 131 647,55-90-410,21-36-67,-114 222 1945,117-226-1837,2-7 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13211,'0'-4'88,"0"1"0,1 0-1,-1-1 1,1 1 0,0 0 0,0-1 0,0 1 0,1 0 0,-1 0-1,1 0 1,-1 0 0,1 0 0,0 0 0,0 1 0,1-1-1,-1 1 1,1-1 0,4-3 0,7-6 138,0 2 0,19-11 0,-29 18-180,1 0-1,-1 1 1,1-1 0,0 1-1,-1 1 1,1-1 0,9-1-1,-13 3-39,0-1 1,-1 1-1,1 0 0,0 0 1,0 1-1,-1-1 0,1 0 0,0 0 1,-1 0-1,1 0 0,0 0 0,-1 1 1,1-1-1,0 0 0,-1 1 0,1-1 1,0 0-1,-1 1 0,1-1 1,-1 1-1,1-1 0,-1 1 0,1-1 1,0 2-1,-1-1-1,1 1 1,0 0 0,-1 0-1,0-1 1,1 1-1,-1 0 1,0 0-1,0 0 1,0-1 0,0 1-1,0 0 1,-1 0-1,1-1 1,-1 4-1,-7 18 15,0-1-1,-1-1 0,-1 1 1,0-2-1,-16 22 1,14-24 4,1 0 0,1 1 0,1 0 0,0 1 0,2 0 1,-10 36-1,17-54-23,-1 1 0,1 0 1,-1 0-1,1 0 0,0 0 1,0 0-1,1 0 0,-1 0 1,1 0-1,-1 0 0,1 0 0,0 0 1,0 0-1,0-1 0,0 1 1,1 0-1,-1-1 0,1 1 1,-1-1-1,4 4 0,-3-4-33,1-1 0,-1 1 0,1 0 0,0 0 0,0-1 0,-1 0 0,1 0 0,0 1 0,0-2 0,0 1 0,0 0 0,1-1 0,-1 1 0,0-1 0,0 0 0,0 0-1,0 0 1,6-1 0,3-2-113,0 0-1,-1 0 0,1-1 1,-1-1-1,0 0 1,0 0-1,0-1 0,-1 0 1,15-13-1,19-15-230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14307,'11'-1'1576,"11"-1"-1015,14-2-145,9-3 704,21 1-424,10 1-72,10 0-216,0 2-224,-4 0-632,-5 2 488,-3 2-168,-11 2-96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15179,'16'-8'1569,"0"4"-929,-3 1-272,9 2 1144,6 1-712,6 3-368,8-3-136,5 0-264,2-3-120,-2-3-336,-1-2-168,-9-1-296,-8-3 640,-23 1-184,-12 2-112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16884,'9'0'1576,"9"-3"-976,5-4-224,10-3 592,4 1-151,8-3-353,4-3-304,1 4-864,0-1 712,-19-1-185,-5 0-135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59 15691,'-3'-4'153,"0"0"-1,-1 0 0,1 0 0,-1 1 1,0-1-1,0 1 0,0 0 0,0 0 1,0 0-1,-1 1 0,0-1 1,1 1-1,-1 0 0,0 1 0,0-1 1,0 1-1,0 0 0,0 0 0,0 0 1,0 1-1,-1 0 0,1 0 0,0 0 1,0 0-1,0 1 0,0 0 1,0 0-1,0 1 0,0-1 0,0 1 1,0 0-1,1 0 0,-8 5 0,4-1-139,1 0-1,0 0 0,0 0 0,0 1 1,1 0-1,0 1 0,0-1 0,1 1 0,0 0 1,-4 11-1,6-15-14,1 1-1,0 0 1,0 0 0,0-1-1,1 1 1,0 0 0,0 0 0,0 1-1,0-1 1,1 0 0,0 0 0,0 0-1,0 0 1,1 1 0,0-1-1,0 0 1,0 0 0,0 0 0,1 0-1,2 5 1,-2-8 5,-1 0 0,0 0 0,1 0 0,0 0 0,-1 0 0,1 0 0,0 0 0,0-1 0,0 1 0,0-1 0,0 1 0,1-1 0,-1 0 0,0 0 0,1 0 0,-1 0 0,0 0 0,4 0 0,-1 0 7,0-1 0,0 0-1,0 0 1,0 0-1,0-1 1,0 0 0,0 1-1,9-4 1,1-2 34,0 0 0,-1-1 0,0-1 0,25-17 0,-21 12 45,0-1 0,0-1 0,-2 0 0,0-2 0,0 0 0,-2 0 0,0-2-1,21-37 1,-31 45 19,-6 9-17,-9 13-18,5 1-84,0 0-1,1 0 1,0 1-1,1-1 1,0 1-1,-2 16 0,5-24-70,0 0-1,0 0 0,1 1 1,0-1-1,0 0 1,0 0-1,0 0 0,1 0 1,0 0-1,0 0 0,0 0 1,1 0-1,-1 0 1,1 0-1,0-1 0,1 1 1,-1-1-1,7 9 0,-7-12 58,-1 1 1,1-1-1,0 1 0,0-1 0,0 0 0,0 0 0,0 1 0,0-2 0,0 1 0,0 0 0,0 0 0,1-1 0,-1 1 0,0-1 0,0 1 1,1-1-1,-1 0 0,0 0 0,1 0 0,-1-1 0,0 1 0,0 0 0,1-1 0,-1 1 0,3-2 0,33-11-423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 14667,'6'-6'1560,"-6"9"-991,-5 7-265,-5 12 1104,-3 5-576,1 13-368,-1 6-160,0 5-216,3 2-56,7-5-72,3-7-56,4-12-280,5-6-160,-3-20 400,-4-8-80,-2-15-104</inkml:trace>
  <inkml:trace contextRef="#ctx0" brushRef="#br0" timeOffset="1">1 141 15955,'23'0'1617,"10"-2"-969,5 2-280,8-1 616,3 1-120,1-2-464,-1 2-512,-9-4 216,-10 0-120,-8-5-168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17804,'-35'117'3269,"22"-82"-2888,3 1 0,0-1 1,3 2-1,-5 46 1,12-80-378,0 0 0,0 0 1,0 0-1,0 0 1,0 0-1,1 0 0,-1 0 1,1 0-1,0 0 0,0-1 1,0 1-1,0 0 1,1-1-1,-1 1 0,1 0 1,-1-1-1,1 0 1,2 3-1,-2-3 0,1-1-1,-1 1 1,0-1-1,1 1 1,-1-1-1,1 0 1,-1 0 0,1 0-1,0-1 1,0 1-1,-1 0 1,1-1-1,0 0 1,0 0-1,-1 0 1,1 0 0,0 0-1,0 0 1,4-2-1,14-3 37,34-13 0,-38 11-25,0 1-1,1 1 1,0 1 0,18-3-1,-31 7-20,0 0 1,0 0-1,1 0 0,-1 0 0,0 1 0,0 0 1,0 0-1,0 0 0,0 1 0,0 0 0,0-1 1,0 2-1,0-1 0,-1 1 0,1-1 0,-1 1 1,0 1-1,6 4 0,-6-4-20,-1 0 1,1-1 0,-1 2-1,0-1 1,0 0-1,0 1 1,0-1-1,-1 1 1,0 0-1,0 0 1,3 8-1,-5-10 17,0-1-1,1 1 0,-1-1 0,0 1 1,0-1-1,-1 1 0,1-1 1,-1 0-1,1 1 0,-1-1 0,0 0 1,1 1-1,-1-1 0,0 0 1,-1 0-1,1 0 0,0 1 1,-1-1-1,1-1 0,-1 1 0,1 0 1,-1 0-1,0-1 0,0 1 1,0 0-1,0-1 0,-2 2 1,-8 3 59,1 0 1,-1-1-1,0 0 1,0-1 0,-1-1-1,1 1 1,-19 1 0,10-2 58,1-2 1,-1 0 0,-40-4 0,57 2-152,-1 1 1,1-1 0,0 0 0,0 0-1,0 0 1,0-1 0,0 0-1,0 0 1,0 0 0,0 0 0,0 0-1,1-1 1,-1 1 0,-4-6-1,6 5-35,0 1-1,1-1 0,-1 1 1,1-1-1,0 0 0,0 1 1,0-1-1,0 0 0,0 0 1,0 0-1,1 1 0,-1-1 1,1 0-1,0 0 0,0 0 1,0 0-1,0 0 0,1 0 1,-1 0-1,1 0 0,0 0 1,1-4-1,12-20-413,4-1-172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15891,'-7'0'1489,"-20"9"-953,-6 5-224,-7 8 1016,-3 6-696,0 8-272,3 1-8,10 2-143,2-5-73,11-2-72,4-5-64,6-8-248,6-16-73,-8-3-527,5-15-104,0-12 688,-2-3-184,0-4-168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194 293 14219,'9'1'1760,"2"4"-1079,5 6-225,3 3 968,4 8-552,4 2-176,4 4-160,1-1-248,1-3-632,-2 1-312,-5-11 568,-7-6-168,-6-8-120</inkml:trace>
  <inkml:trace contextRef="#ctx0" brushRef="#br0" timeOffset="1">4 71 16948,'-3'4'1616,"17"-4"-928,12-1-272,15-5 744,14 3-263,11-4-313,5 0-264,7 2-584,-1 0-472,-7-4 608,-5-5-152,-12-3-129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13179,'17'-2'1712,"9"-3"-1000,8-7-200,8 1 1185,6-4-841,4 3-160,2 0-128,2 2-168,-8 3-360,-5 1-312,-12 3-456,-5 2 624,-20 4-152,-6 2-64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14819,'14'6'1641,"4"-6"-1089,9-4-232,3-5 664,6-2-712,2-2-312,7-2-400,-4 0 512,-2-5-288,-4 2-176</inkml:trace>
  <inkml:trace contextRef="#ctx0" brushRef="#br0" timeOffset="1">429 111 17500,'7'-30'152,"7"-12"856,10 3-744,128 57-1512,-130-10 1688,2 9-128,-2 5-88,-6 4-16,-4-1-40,-12 5-128,-4 2-24,-13 4-184,-5 3-160,-5-6 272,-1-6-48,-1-11-24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4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13011,'2'30'952,"2"-1"-888,6-2-24,7 3 104,10 2-88,4 1 0,-4 3-16,-1 0-8,-12 2-24,-5 5-16,-17 7-104,-12 4 0,-23 0 80,-7-2-24,-7-12-24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52 116 18164,'-9'72'497,"3"1"-1,4 0 1,2 0 0,4 0-1,3 0 1,21 91 0,-24-153-793,-7-26-387,-34-149-2786,1 7 1565,34 141 1969,5 10 400,-1 7-374,0-1 0,-1 0-1,1 1 1,-1 0-1,1-1 1,-1 1-1,1 0 1,-1 0-1,0 0 1,1 0-1,0 1 1,3 2 1,2 0 34,0 1-1,0-1 1,0 0-1,0-1 1,1 0-1,0 0 1,-1-1 0,1 0-1,0 0 1,0 0-1,0-1 1,0-1-1,10 1 1,-6-2-22,-1-1 1,0 0 0,0 0 0,-1-1 0,1 0 0,0-1-1,-1 0 1,17-10 0,-5 0 27,0 0 1,-2-2-1,0-1 0,0 0 1,-2-2-1,0 0 0,23-33 1,-21 25 85,20-39 1,-35 56-178,0 0 1,0-1-1,-1 1 0,-1-1 1,0 0-1,0 0 1,1-19-1,-6 14 22,2 16-61,-1 0 0,1-1-1,0 1 1,0 0 0,-1-1-1,1 1 1,0 0 0,-1 0-1,1 0 1,0-1-1,-1 1 1,1 0 0,0 0-1,-1 0 1,1 0 0,0-1-1,-1 1 1,1 0 0,0 0-1,-1 0 1,1 0-1,0 0 1,-1 0 0,1 0-1,-1 0 1,-1 1 0,0 0-1,0 0 1,0-1-1,0 1 1,1 1-1,-1-1 1,0 0 0,1 0-1,-1 1 1,0-1-1,1 0 1,0 1-1,-2 1 1,-9 15 2,1 0 0,0 0 1,2 1-1,0 0 0,1 0 0,1 1 1,0 0-1,2 1 0,0-1 0,-2 35 1,6-47-2,1 0 1,0 0 0,1 0 0,-1-1-1,1 1 1,1 0 0,0 0 0,0-1-1,0 1 1,1-1 0,0 0 0,7 11 0,-9-15-5,2 0 1,-1 0 0,0-1 0,0 1 0,1-1 0,-1 1 0,1-1 0,0 0-1,0 0 1,0 0 0,0 0 0,0-1 0,0 1 0,0-1 0,1 0 0,-1 0 0,0 0-1,1 0 1,-1-1 0,1 1 0,-1-1 0,1 0 0,-1 0 0,1 0 0,-1-1 0,1 1-1,-1-1 1,0 0 0,1 0 0,3-1 0,1-1-1,0 0 0,0 0-1,-1 0 1,1-1 0,-1-1 0,0 1 0,0-1-1,11-10 1,-20 18-6,1 1 0,-1 0-1,1 0 1,-1-1 0,1 1-1,0 0 1,0 0 0,1 0-1,-1 0 1,1 1-1,0 4 1,0-7 12,0 1-1,0-1 1,0 0-1,0 1 1,0-1-1,1 1 1,-1-1-1,1 0 1,0 1-1,0-1 1,-1 0-1,1 0 1,1 0-1,-1 0 1,0 0-1,0 0 1,1 0-1,-1 0 1,1 0-1,0 0 1,-1-1-1,1 1 1,4 2-1,-1-2 15,1-1 0,-1 0-1,1 0 1,-1 0 0,1-1 0,-1 0-1,1 0 1,-1 0 0,1 0-1,-1-1 1,1 0 0,-1 0 0,1-1-1,8-3 1,1-1 23,0 0 0,-1-2 1,25-15-1,23-25 43,-55 42-108,-1 0 0,1-1 1,-1 0-1,0-1 1,-1 1-1,6-11 0,-13 24 12,-1 0-1,1 1 0,0-1 1,0 1-1,0-1 0,1 1 1,0 0-1,1 0 0,-1-1 1,1 1-1,1 0 0,-1 0 1,3 11-1,-2-16 27,0 1 0,0 0 1,0 0-1,0-1 0,0 1 0,1-1 1,-1 1-1,1-1 0,0 0 0,-1 1 1,1-1-1,0 0 0,0 0 0,1 0 1,-1 0-1,0-1 0,1 1 0,-1-1 1,1 1-1,-1-1 0,1 0 0,0 0 1,-1 0-1,1 0 0,0 0 0,0-1 1,0 0-1,-1 1 0,1-1 0,0 0 1,0 0-1,0 0 0,0-1 0,0 1 1,3-1-1,4-2 27,0 1 1,1-1-1,-1-1 1,-1 0-1,1 0 0,0-1 1,-1 0-1,0-1 1,0 0-1,-1 0 0,14-13 1,-8 5-30,-1-1 0,0 0 0,0-1 1,-2 0-1,12-23 0,-26 48-47,-1 0 1,1 0-1,0 1 0,1-1 1,-2 15-1,3-17 43,0 0 1,1-1-1,0 1 1,0 0-1,0 0 0,1 0 1,0 0-1,0-1 1,4 11-1,-4-15-66,1 1-1,-1-1 1,1 0-1,0 0 1,0 1 0,0-1-1,0 0 1,0-1-1,1 1 1,-1 0 0,1-1-1,-1 1 1,1-1 0,-1 0-1,1 0 1,0 0-1,0 0 1,-1 0 0,1 0-1,0-1 1,0 1 0,0-1-1,0 0 1,0 0-1,0 0 1,-1-1 0,1 1-1,0 0 1,0-1-1,0 0 1,0 0 0,-1 0-1,1 0 1,0 0 0,-1-1-1,3-1 1,2-4-373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26 17604,'-1'-2'104,"0"0"0,-1 0 0,1 0 0,-1 1 1,1-1-1,-1 0 0,0 1 0,1 0 0,-1-1 1,0 1-1,0 0 0,0 0 0,0 0 0,-1 0 0,1 0 1,0 1-1,0-1 0,0 1 0,-1-1 0,1 1 1,0 0-1,0 0 0,-1 0 0,1 0 0,0 0 1,-4 1-1,-3 0 71,-1 1-1,1 0 1,0 0 0,-18 8 0,16-5-228,0 1 0,1-1 0,0 2 0,-11 8 0,16-12-43,0 1 0,1 1 0,0-1 0,-1 1 0,1 0 0,1 0 0,-1 0 0,1 0 0,-4 9 0,6-12 43,0-1 1,1 1 0,-1-1-1,1 1 1,-1 0 0,1-1 0,0 1-1,0-1 1,0 1 0,0 0 0,0-1-1,0 1 1,0 0 0,0-1-1,1 1 1,-1-1 0,0 1 0,1-1-1,0 1 1,-1-1 0,1 1-1,1 1 1,0 0-33,0-1-1,1 0 1,-1 0-1,0 0 1,1 0 0,0 0-1,-1-1 1,1 1-1,0-1 1,0 0-1,3 2 1,9 1-260,1 0 0,-1-1 0,28 1 0,-37-3 261,18 0-138,-7 0 106,-1 0 0,32 7 0,-46-8 169,1 1 0,0 0 0,0 0 0,-1 0 0,1 0 0,0 0 0,-1 0 0,1 1 1,-1-1-1,1 1 0,-1-1 0,0 1 0,0 0 0,0 0 0,0 0 0,0 1 1,0-1-1,-1 0 0,1 1 0,-1-1 0,1 1 0,-1-1 0,1 4 0,-2-4 33,1 1 0,-1-1 0,0 1 0,0-1-1,0 1 1,-1-1 0,1 1 0,-1 0 0,1-1 0,-1 0-1,0 1 1,0-1 0,0 1 0,0-1 0,-1 0 0,1 0-1,0 0 1,-1 1 0,0-1 0,1-1 0,-1 1 0,0 0-1,0 0 1,0-1 0,0 1 0,0-1 0,-1 0 0,-3 2-1,-4 3 159,-1-1-1,0 0 0,0-1 0,-21 5 0,15-5-210,-32 3 1,44-6-91,0-1 1,0 0-1,0 0 1,0 0-1,0-1 1,0 0-1,0 0 1,0 0-1,0 0 1,-9-5-1,4-3-151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18284,'7'19'1362,"8"36"0,-10-35-692,13 33 0,-16-46-651,1-1 1,1 0-1,-1 0 1,1 0 0,0 0-1,1-1 1,-1 0-1,1 0 1,6 6-1,-9-9-64,1 0-1,-1-1 1,1 1-1,-1 0 1,1-1-1,-1 0 0,1 1 1,0-1-1,0 0 1,0 0-1,0-1 1,0 1-1,0-1 0,0 1 1,0-1-1,0 0 1,0 0-1,0 0 1,4-1-1,-2 0-109,-1-1 0,1 0 1,-1 0-1,1 0 0,-1 0 0,0-1 0,0 0 0,0 1 1,0-1-1,-1-1 0,5-3 0,3-6-419,0-1-1,-1 0 1,0 0-1,-1-1 1,11-26-1,-16 25 797,-13 32 783,7-12-887,-53 132 2654,49-117-2714,1 1 0,0 0 0,1-1-1,1 1 1,0 25 0,7-25-87,2-17 433,0-11-429,-1-5-55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15875,'3'-4'1817,"7"2"-1153,7 1-200,7 1 1208,15 0-855,4 0-145,8 0-208,5-3-112,0-1-488,-3-1-488,-10 2 560,-10 2-112,-13 1-112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87 17428,'1'-3'123,"-1"0"0,1 0 0,-1 0 0,0 0 0,0 0 0,0 0 0,0 0 0,-1 0 0,1 0 0,-1 0 0,0 0 0,0 0 0,0 0 0,0 1 0,0-1 0,-1 0 0,1 1 1,-1-1-1,-2-3 0,2 4-43,-1 0 1,1 0 0,-1 0 0,0 1 0,1-1 0,-1 1-1,0-1 1,0 1 0,0 0 0,0 0 0,0 0 0,0 0 0,0 1-1,-1-1 1,1 1 0,0 0 0,0 0 0,-4 0 0,1 1-51,0 0 0,0 1 0,0-1 0,1 1 0,-1 1 0,0-1 0,1 1 0,0-1 1,0 1-1,-1 1 0,2-1 0,-1 1 0,0 0 0,1 0 0,0 0 0,0 1 0,0 0 1,-3 5-1,3-5-41,0 0 0,1 1 0,0-1 1,0 1-1,0 0 0,1 0 0,0 0 1,0 0-1,0 0 0,1 1 0,0-1 1,0 1-1,1-1 0,-1 0 0,1 1 1,2 12-1,-1-17 11,-1 0-1,1 0 1,-1 0 0,1 0 0,0 0-1,0-1 1,0 1 0,0 0 0,0 0-1,1 0 1,-1-1 0,0 1 0,1-1-1,-1 1 1,1-1 0,-1 0 0,1 1-1,0-1 1,0 0 0,-1 0 0,1 0-1,0 0 1,0-1 0,0 1 0,0 0-1,0-1 1,0 0 0,0 1 0,0-1-1,1 0 1,-1 0 0,0 0-1,0 0 1,0 0 0,3-1 0,3-1 6,1 0 0,-1 0 0,0-1 0,0 0 1,0 0-1,0-1 0,11-7 0,4-4 27,-2-1 0,0-1 0,-1-1 0,0 0 0,-2-2 0,0 0 0,28-42 0,-44 57 29,-4 6-47,-5 9-9,4-3 1,1 0 0,-1 0 0,1 0 0,1 0 0,-1 1 0,1-1 0,0 12 1,1-17-7,0 0 0,0 0 1,1 0-1,-1 0 1,0 0-1,1 0 0,-1 0 1,1 0-1,0 0 0,-1-1 1,1 1-1,0 0 1,0 0-1,0-1 0,1 1 1,-1-1-1,0 1 1,1-1-1,-1 1 0,0-1 1,1 0-1,0 0 1,-1 0-1,1 0 0,0 0 1,-1 0-1,1 0 1,0 0-1,0-1 0,0 1 1,0-1-1,4 1 0,1 0 1,1-1 0,-1 0-1,1-1 1,-1 0 0,1 0-1,-1 0 1,1-1-1,-1 0 1,0-1 0,0 1-1,0-2 1,0 1 0,6-5-1,13-8-1,42-35 1,-66 50-2,33-27-42,-35 28 43,0 0 0,0 0 0,0 0 0,1 0-1,-1 0 1,0 0 0,0-1 0,0 1 0,0 0 0,0 0-1,1 0 1,-1 0 0,0 0 0,0 0 0,0 0-1,0 0 1,1 0 0,-1 0 0,0 0 0,0 0-1,0 0 1,0 0 0,1 0 0,-1 0 0,0 0 0,0 0-1,0 0 1,0 0 0,1 0 0,-1 0 0,0 1-1,0-1 1,0 0 0,0 0 0,0 0 0,1 0-1,-1 0 1,0 0 0,0 0 0,0 1 0,0-1-1,0 0 1,0 0 0,0 0 0,0 0 0,0 0 0,1 1-1,-1-1 1,0 0 0,0 0 0,0 0 0,0 0-1,0 1 1,0-1 0,0 0 0,0 0 0,0 0-1,0 0 1,0 1 0,0-1 0,0 0 0,0 0-1,-1 0 1,1 0 0,0 1 0,0-1 0,0 0 0,-3 14-2,2-12 2,-1 6 7,-1 1 1,1-1 0,1 1-1,0 0 1,0 9-1,1-17-5,0 0 0,0 0-1,0 0 1,0 1-1,0-1 1,1 0-1,-1 0 1,0 0-1,1 0 1,-1 0-1,1 0 1,-1 0-1,1 0 1,-1 0 0,1 0-1,0 0 1,0 0-1,-1 0 1,3 1-1,-2-2 0,0 1 0,1-1-1,-1 1 1,1-1-1,-1 0 1,1 0 0,-1 1-1,1-1 1,-1 0 0,1 0-1,-1-1 1,1 1 0,-1 0-1,1 0 1,-1-1 0,1 1-1,-1-1 1,1 1-1,1-2 1,7-3-97,0-1-1,0 1 1,-1-2 0,0 0-1,13-11 1,11-9-1328,-33 27 1335,1-1-1,-1 1 0,1 0 1,-1 0-1,1 0 0,-1-1 0,1 1 1,-1 0-1,1 0 0,-1 0 1,1 0-1,-1 0 0,1 0 0,-1 0 1,1 0-1,-1 0 0,1 0 1,-1 0-1,1 0 0,-1 0 0,1 1 1,-1-1-1,1 0 0,-1 0 1,0 0-1,1 1 0,-1-1 1,1 0-1,-1 1 0,1 0 0,0-1 31,0 1-1,0-1 0,0 1 1,-1-1-1,1 1 0,0-1 1,0 0-1,0 1 0,0-1 0,0 0 1,0 0-1,0 1 0,2-1 1,13-2-462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116 101 15747,'0'0'34,"0"-1"0,0 1 0,0 0 0,0 0-1,0 0 1,0-1 0,0 1 0,0 0 0,0 0-1,0 0 1,-1-1 0,1 1 0,0 0 0,0 0-1,0 0 1,0 0 0,0-1 0,0 1 0,0 0-1,-1 0 1,1 0 0,0 0 0,0 0 0,0 0-1,0-1 1,-1 1 0,1 0 0,0 0 0,0 0-1,0 0 1,0 0 0,-1 0 0,1 0 0,0 0-1,0 0 1,0 0 0,-1 0 0,1 0 0,0 0-1,0 0 1,0 0 0,-1 0 0,1 0 0,0 0-1,0 0 1,0 0 0,-1 0 0,1 0 0,0 0-1,0 0 1,0 1 0,0-1 0,-1 0 0,1 0-1,-14 6 267,4 0 30,1 1-1,0 0 0,0 1 0,1 0 0,-9 11 0,13-15-290,1 0 0,0 1 0,0-1 0,0 1 0,0 0 1,1 0-1,0 0 0,0 0 0,0 0 0,1 0 0,0 1 0,0-1 0,-1 7 0,2-11-30,0 0 0,0 0-1,0 0 1,0 0 0,0-1-1,0 1 1,0 0 0,1 0-1,-1 0 1,0 0-1,1 0 1,-1 0 0,0 0-1,1 0 1,-1 0 0,1 0-1,0-1 1,-1 1 0,1 0-1,-1 0 1,1-1-1,0 1 1,0 0 0,-1-1-1,1 1 1,0-1 0,0 1-1,0-1 1,0 1 0,0-1-1,0 0 1,0 0 0,0 1-1,-1-1 1,1 0-1,0 0 1,0 0 0,0 0-1,0 0 1,0 0 0,2 0-1,2-1 11,0 0-1,0 0 0,0 0 1,-1-1-1,1 1 0,0-1 0,5-4 1,10-6 32,-1-2 1,-1-1-1,0 0 1,-1-1-1,0-1 1,-1 0-1,-2-1 0,1-1 1,-2-1-1,-1 0 1,16-32-1,-27 44 109,-4 8-92,-7 7 11,6 0-86,0-1-1,0 1 1,0 0-1,1 0 1,0 1-1,1-1 1,0 0 0,0 1-1,0 0 1,1-1-1,-1 13 1,2-16-16,0-1-1,1 1 1,-1 0-1,0-1 1,1 1 0,0-1-1,0 1 1,0-1-1,0 1 1,1-1 0,3 6-1,-4-7 67,1 0-1,0 0 0,-1 0 0,1-1 0,0 1 0,0-1 0,0 1 1,0-1-1,0 0 0,0 0 0,0 1 0,1-2 0,-1 1 1,0 0-1,1 0 0,-1-1 0,1 1 0,-1-1 0,3 0 0,25 0-27,1-6 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16604,'-37'59'3056,"-26"44"321,45-70-3515,-17 42 0,34-73-12,1-1-1,-1 1 1,1-1 0,-1 1 0,0-1 0,0 0-1,1 1 1,-1-1 0,0 0 0,0 0-1,0 1 1,-1-1 0,-1 1 0,2-1 62,1-1 0,-1 0 1,0 0-1,1 0 0,-1 0 0,0 0 1,0-1-1,1 1 0,-1 0 0,0 0 1,1 0-1,-1-1 0,0 1 1,1 0-1,-1-1 0,1 1 0,-1 0 1,1-1-1,-1 1 0,0-1 0,1 1 1,0-1-1,-1 1 0,1-1 1,-1 1-1,1-1 0,-1 1 0,1-1 1,0 0-1,0 1 0,-1-2 0,-60-102-6382,52 87 6276,1 0 0,1-1 0,1 0-1,-6-24 1,12 40 336,0 1 0,-1 0 1,1 0-1,0-1 0,0 1 1,0 0-1,0-1 0,0 1 0,0 0 1,0 0-1,0-1 0,0 1 0,0 0 1,1 0-1,-1-1 0,1 1 1,-1 0-1,1 0 0,-1 0 0,1-1 1,0 1-1,0 0 0,-1 0 0,2-1 1,0 1 46,0 0-1,-1 1 1,1-1 0,0 0 0,-1 1 0,1-1 0,0 1 0,0 0-1,0 0 1,-1-1 0,1 1 0,0 0 0,0 0 0,0 1-1,2-1 1,7 3 421,0 0-1,0 0 1,0 1-1,14 7 1,27 17 297,20 10-1369,-64-35 374,0 1 0,-1-2 0,2 0 0,-1 0 0,0 0 0,0-1 0,11 1 0,8-5-268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2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18140,'17'0'2040,"6"0"-1384,17 0-263,6-1 951,8-2-624,6-3-224,4 2-664,-3-5-640,-11 2 696,-10-4-168,-14-8-168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96 11634,'1'-1'138,"-1"0"-1,0 0 1,1 0-1,-1 0 0,0 0 1,0 0-1,0 0 0,0 0 1,0 0-1,0 1 0,0-1 1,0 0-1,0 0 0,-1 0 1,1 0-1,0 0 1,-1 0-1,1 0 0,0 0 1,-1 0-1,1 1 0,-1-1 1,0 0-1,0-1 0,0 1 66,-1 0 0,1 0-1,-1 0 1,0 0 0,1 1-1,-1-1 1,0 0 0,1 1-1,-1-1 1,0 1 0,-3-1-1,-4 0 287,-1 1 0,1 0 0,-18 3 0,13-1-326,1 2 1,-1-1-1,0 1 0,1 1 0,0 1 0,-20 11 1,24-12-164,0 0 0,1 1 1,0 0-1,0 1 0,0 0 1,1 0-1,0 1 0,1-1 0,-11 18 1,15-23-2,1 1 0,0-1-1,0 1 1,0-1 0,0 1 0,0 0 0,0 0 0,1-1 0,0 1 0,-1 5 0,1-7 1,0 0 0,1 0 0,-1 1 0,0-1 0,0 0 0,1 0 0,-1 0 0,1 0 0,-1 0 1,1 0-1,-1 0 0,1 0 0,0 0 0,0 0 0,-1 0 0,1 0 0,0 0 0,0-1 0,0 1 1,0 0-1,0-1 0,0 1 0,0 0 0,0-1 0,0 1 0,0-1 0,0 0 0,3 1 0,4 0 9,0 0 0,1 0-1,-1-1 1,0 0 0,0-1-1,1 1 1,-1-2 0,0 1-1,0-1 1,0-1 0,0 1-1,12-7 1,10-5 84,49-30 0,-59 32 77,-1 0 1,0-1-1,-1-1 0,0-1 1,-1 0-1,21-25 0,-38 40-159,0 0-1,0 0 1,0 0-1,-1 0 1,1 0-1,0 0 1,0 0-1,0 0 1,0 0-1,0 0 0,0 0 1,0 0-1,0 0 1,-1 0-1,1 0 1,0 0-1,0 0 1,0 0-1,0 0 1,0 0-1,0 0 1,0 0-1,0 0 0,0 0 1,0-1-1,-1 1 1,1 0-1,0 0 1,0 0-1,0 0 1,0 0-1,0 0 1,0 0-1,0 0 1,0 0-1,0 0 0,0-1 1,0 1-1,0 0 1,0 0-1,0 0 1,0 0-1,0 0 1,0 0-1,0 0 1,0 0-1,0-1 0,0 1 1,0 0-1,0 0 1,0 0-1,0 0 1,0 0-1,0 0 1,0 0-1,0 0 1,0-1-1,-8 5 168,7-3-165,-1 0 0,1 1 1,0-1-1,0 0 0,0 1 1,0-1-1,0 1 0,0-1 1,0 1-1,0 0 0,0-1 1,1 1-1,-1 0 0,1 0 1,-1-1-1,1 1 0,0 0 1,-1 0-1,1 0 0,0-1 1,0 1-1,0 0 0,1 0 1,-1 0-1,0-1 0,2 4 0,-1-3-19,0 0-1,0 0 1,1 0-1,-1 0 1,1 0-1,0 0 0,0-1 1,-1 1-1,1-1 1,0 1-1,0-1 0,0 1 1,1-1-1,-1 0 1,0 0-1,0 0 0,1 0 1,4 0-1,43 6-228,-39-7 110,-1 1 0,1 1 0,20 5 0,-30-7 113,0 0 0,0 1 0,0-1 0,-1 0-1,1 1 1,0-1 0,0 1 0,0-1-1,-1 1 1,1-1 0,0 1 0,0 0 0,-1-1-1,1 1 1,-1 0 0,1-1 0,0 1-1,-1 0 1,0 0 0,1 0 0,-1-1 0,1 1-1,-1 0 1,0 1 0,-2 21-192,-1-7 201,3-16 7,0 1 0,0-1 0,0 0-1,0 0 1,0 0 0,0 1 0,0-1 0,0 0-1,0 0 1,0 0 0,0 1 0,0-1 0,0 0-1,0 0 1,0 0 0,0 1 0,0-1-1,0 0 1,0 0 0,0 0 0,1 0 0,-1 1-1,0-1 1,0 0 0,0 0 0,0 0 0,1 0-1,-1 0 1,0 1 0,0-1 0,0 0-1,0 0 1,1 0 0,-1 0 0,0 0 0,0 0-1,0 0 1,1 0 0,-1 0 0,0 0 0,0 0-1,0 0 1,1 0 0,-1 0 0,0 0-1,0 0 1,1 0 0,14-6 151,13-11 108,-17 9-80,-1 0 0,17-18-1,-23 22-127,-1 0-1,0 1 1,0-1-1,-1-1 1,1 1-1,-1 0 0,0-1 1,0 1-1,0-1 1,2-7-1,-4 11-57,0 1-1,0 0 1,0 0 0,0 0-1,0-1 1,0 1-1,0 0 1,1 0-1,-1-1 1,0 1-1,0 0 1,0 0-1,0 0 1,1-1-1,-1 1 1,0 0 0,0 0-1,0 0 1,1 0-1,-1 0 1,0-1-1,0 1 1,1 0-1,-1 0 1,0 0-1,0 0 1,1 0-1,-1 0 1,0 0 0,0 0-1,1 0 1,-1 0-1,0 0 1,0 0-1,1 0 1,-1 0-1,0 0 1,0 0-1,1 0 1,13 5-116,-4-1 55,8 0 11,1-1 0,0-1 1,0-1-1,0-1 0,0 0 1,30-5-1,-35 2 59,0 0 0,0 0 0,0-1 0,0-1 0,-1 0 0,1-1 0,-2 0 0,1-1 0,15-11 0,-27 17 1,0 0 1,0 0 0,0 0-1,0 0 1,0 0 0,0 0-1,0 0 1,0 0 0,0 0 0,-1 0-1,1-1 1,0 1 0,-1 0-1,1-1 1,-1 1 0,1 0 0,-1-1-1,0 1 1,1 0 0,-1-4-1,0 5-2,0 0-1,0-1 0,-1 1 0,1 0 0,0-1 1,0 1-1,0-1 0,0 1 0,-1 0 0,1-1 1,0 1-1,0 0 0,-1 0 0,1-1 1,0 1-1,0 0 0,-1-1 0,1 1 0,0 0 1,-1 0-1,1 0 0,0-1 0,-1 1 0,1 0 1,-1 0-1,-1 0 1,1 0 0,0-1 0,-1 1 0,1 1 0,0-1 0,-1 0 0,1 0 1,0 0-1,-1 1 0,1-1 0,0 1 0,-1 0 0,-8 3-11,1 0 1,0 0 0,1 2-1,-1-1 1,1 1-1,0 0 1,-13 13-1,20-17 20,-1-1 1,0 1-1,1 0 1,-1-1-1,1 1 1,0 0-1,0 0 1,-1 0-1,1 0 1,1 0-1,-1 1 1,0-1-1,0 0 1,1 0-1,-1 0 1,1 1-1,0-1 0,0 0 1,0 1-1,0-1 1,0 0-1,0 1 1,0-1-1,1 0 1,-1 0-1,1 1 1,0-1-1,0 0 1,0 0-1,0 0 1,0 0-1,0 0 0,0 0 1,1 0-1,-1 0 1,1-1-1,-1 1 1,1 0-1,2 1 1,2 1 27,-1 0 1,1-1 0,0 1-1,0-1 1,0 0 0,0-1-1,13 4 1,20 4 113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59 15875,'0'-2'113,"0"0"-1,0 0 0,0-1 0,0 1 0,-1 0 0,1-1 1,-1 1-1,1 0 0,-1 0 0,0-1 0,0 1 0,0 0 1,0 0-1,0 0 0,0 0 0,-1 0 0,1 0 0,0 1 1,-1-1-1,0 0 0,1 1 0,-1-1 0,0 1 0,0 0 1,0-1-1,0 1 0,0 0 0,0 0 0,0 0 0,-1 1 1,1-1-1,0 0 0,0 1 0,-1 0 0,1-1 0,-3 1 1,-2 0 27,1 0 1,-1 0 0,1 1 0,0 0-1,-1 0 1,1 1 0,0 0 0,0 0-1,0 0 1,0 1 0,0 0 0,-7 4-1,3 1-82,0-1-1,1 1 1,0 1-1,-14 17 0,20-23-54,0 1 0,0-1-1,1 1 1,-1 0-1,1 0 1,0 0-1,0 0 1,1 0 0,-1 0-1,1 0 1,0 1-1,0-1 1,0 0-1,1 1 1,-1-1 0,1 6-1,1-8-1,-1-1 0,0 0-1,1 1 1,-1-1 0,1 0-1,0 0 1,-1 0 0,1 1 0,0-1-1,0 0 1,0 0 0,-1 0-1,1 0 1,0 0 0,0-1 0,1 1-1,-1 0 1,0 0 0,0-1 0,0 1-1,0 0 1,1-1 0,-1 1-1,0-1 1,1 0 0,-1 1 0,0-1-1,1 0 1,-1 0 0,0 0 0,1 0-1,-1 0 1,0 0 0,3-1-1,2 1 7,1-1-1,0-1 0,0 1 0,0-1 1,9-4-1,6-6 22,0 0-1,-1-1 1,0-2 0,-1 0 0,-1-1 0,0 0 0,19-25-1,-31 36-73,-4 8 4,-3 15-28,0 1 15,1-17 53,1-1 0,-1 1 0,0 0 0,1 0 1,0 0-1,-1-1 0,1 1 0,0-1 0,0 0 0,0 1 0,0-1 0,0 0 0,0 0 1,0 0-1,0 0 0,1-1 0,-1 1 0,0 0 0,0-1 0,1 0 0,-1 0 0,0 1 0,1-1 1,3-1-1,7 1-6,0-1 0,24-5 0,26-9-35,-32 7-70,33-4-1,-62 12 100,0 0 1,-1 0-1,1 0 1,0 0-1,0 1 1,0-1-1,0 1 1,0-1-1,0 1 1,-1-1-1,1 1 1,0 0-1,-1 0 1,1 0-1,0 0 1,-1 0-1,2 2 0,-1-2 16,-1 0 0,1 0 0,0 0-1,-1 1 1,1-2 0,0 1-1,0 0 1,0 0 0,0 0-1,0-1 1,0 1 0,0-1 0,0 0-1,0 0 1,3 0 0,14-2 94,0-2 0,0 0 1,32-12-1,-33 9-33,1 1 0,1 1 0,25-4 0,-43 9-64,-1 0 1,1-1-1,-1 1 0,0 0 1,1 0-1,-1 0 0,1 0 0,-1 0 1,1 1-1,-1-1 0,0 0 1,1 1-1,-1-1 0,0 1 1,1-1-1,-1 1 0,0 0 0,1-1 1,-1 1-1,0 0 0,2 1 1,-2 0-65,0 0 1,0 1 0,0-1-1,0 0 1,-1 0 0,1 1-1,-1-1 1,1 0-1,-1 5 1,2 6-579,-2-13 602,0 1-1,1 0 0,-1-1 0,0 1 1,0 0-1,1-1 0,-1 1 0,0-1 1,1 1-1,-1 0 0,1-1 0,-1 1 1,1-1-1,-1 0 0,1 1 0,-1-1 1,1 1-1,-1-1 0,1 0 0,0 1 1,-1-1-1,1 0 0,-1 1 0,1-1 1,0 0-1,-1 0 0,1 0 0,0 0 1,0 0-1,-1 0 0,1 0 0,0 0 1,-1 0-1,1 0 0,1 0 1,10 0-433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4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12627,'-29'13'840,"-4"24"-736,-4 13-48,-5 16 136,5 9-80,6 15-32,2 8 0,13 13-56,9 3-8,18-8-56,8-7-72,14-15-112,4-8-264,12-17 400,4-13-72,0-31-64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43 15563,'-2'-13'1337,"-2"12"-716,-1 11-242,-7 29 234,1 1 1,2 0-1,-5 66 0,12-87-548,-5 41 144,3 0 0,5 64-1,1-106 103,-2-17-303,0-1 0,0 0 1,0 0-1,0 0 0,0 0 1,0 0-1,0 0 0,0 0 1,0 0-1,0 0 0,0 0 1,0 1-1,0-1 1,0 0-1,0 0 0,0 0 1,0 0-1,0 0 0,0 0 1,1 0-1,-1 0 0,0 0 1,0 0-1,0 0 0,0 0 1,0 0-1,0 1 0,0-1 1,0 0-1,0 0 0,0 0 1,0 0-1,0 0 0,0 0 1,1 0-1,-1 0 1,0 0-1,0 0 0,0 0 1,0 0-1,0 0 0,0 0 1,0 0-1,0 0 0,0 0 1,0 0-1,1 0 0,-1 0 1,0 0-1,0 0 0,0 0 1,0 0-1,0 0 0,0 0 1,0 0-1,0 0 0,0-1 1,0 1-1,0 0 1,0 0-1,1 0 0,-1 0 1,0 0-1,0 0 0,0 0 1,0 0-1,0 0 0,0 0 1,6-29 689,-2-194-202,-3 226-536,1 1-1,-1-1 1,1 1 0,-1-1-1,1 0 1,0 0 0,0 0 0,0 0-1,5 5 1,-1-1 26,-1-2 0,1 1 1,0 0-1,11 7 0,-10-9 15,1-1 0,-1 0 0,0-1 1,1 1-1,0-2 0,-1 1 0,1-1 0,0 0 1,0 0-1,0-1 0,0 0 0,-1-1 0,1 1 0,0-1 1,0-1-1,0 0 0,-1 0 0,14-6 0,-2 0 30,-1 0 1,0-2-1,-1 0 0,0-1 0,-1-1 0,20-18 0,-20 16 24,-1-1 0,-1-1-1,0-1 1,-1 0 0,0 0 0,-2-1 0,0-1-1,-1 0 1,12-35 0,-20 49-33,-1-1 0,-1 1 0,1-1 1,-1 1-1,0-1 0,0 1 0,0-1 0,-2-6 0,2 11-18,0 0-1,0 0 1,-1 0-1,1 0 1,0 0 0,0 0-1,-1 0 1,1 0-1,-1 0 1,1 0-1,-1 0 1,1 1-1,-1-1 1,1 0-1,-1 0 1,0 0 0,1 1-1,-1-1 1,0 0-1,0 1 1,0-1-1,1 1 1,-1-1-1,0 1 1,0-1-1,0 1 1,0-1 0,0 1-1,0 0 1,0 0-1,0-1 1,0 1-1,0 0 1,0 0-1,0 0 1,0 0-1,0 0 1,0 0 0,0 1-1,0-1 1,0 0-1,0 0 1,0 1-1,0-1 1,0 1-1,0-1 1,0 0-1,0 1 1,1 0 0,-2 0-1,-3 3 5,0-1-1,0 1 1,1 1 0,0-1-1,-1 1 1,1-1-1,1 1 1,-1 1 0,1-1-1,0 0 1,-4 11 0,0-1 2,2 0 1,-1 1 0,-3 22 0,7-28-8,1 0 1,0 0 0,1-1-1,0 1 1,0 0 0,1 0-1,0 0 1,1 0-1,0 0 1,1-1 0,0 1-1,0-1 1,1 0 0,9 16-1,-9-19-7,0 0 1,0-1-1,0 0 0,1 0 0,-1 0 1,1 0-1,0-1 0,1 0 0,-1 0 1,1 0-1,0-1 0,0 0 0,0 0 1,0 0-1,0-1 0,1 0 0,-1 0 1,1-1-1,-1 0 0,1 0 0,0 0 1,12-1-1,-12 0-8,1-1 0,0 0 1,0-1-1,0 0 0,-1 0 0,1 0 1,-1-1-1,1 0 0,-1-1 0,0 0 1,-1 0-1,1 0 0,9-9 1,-6 4-1,0-1 1,-1 0 0,-1 0-1,1-1 1,-2 0 0,1 0-1,6-15 1,-14 26 12,0-1 0,0 1 1,0 0-1,0 0 0,0-1 0,0 1 1,0 0-1,1 0 0,-1-1 0,0 1 0,0 0 1,0 0-1,0 0 0,1-1 0,-1 1 0,0 0 1,0 0-1,1 0 0,-1 0 0,0 0 1,0-1-1,1 1 0,-1 0 0,0 0 0,0 0 1,1 0-1,-1 0 0,0 0 0,0 0 0,1 0 1,-1 0-1,0 0 0,0 0 0,1 0 1,-1 0-1,0 0 0,10 9-35,7 25-253,-12-24 78,-1-2-51,-2-5 148,-1-1 0,1 1 0,-1 0-1,0 0 1,0-1 0,0 1 0,0 0 0,0 3 0,-1-4-256,0-1 1,0 1 0,0 0-1,0-1 1,0 1-1,-1-1 1,1 0-1,-1 1 1,1-1 0,-1 1-1,1-1 1,-2 2-1,2-3 304,-1 1 0,1-1 0,0 0 0,0 1 1,0-1-1,-1 1 0,1-1 0,0 0 0,0 1 0,0-1 0,0 0 0,0 1 0,0-1 0,0 1 0,0-1 0,0 0 0,0 1 0,0-1 0,0 0 0,0 1 0,0-1 0,0 1 0,1-1 0,-1 0 0,0 1 0,0-1 0,5 8-952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16011,'0'1'44,"0"-1"-1,0 0 0,0 0 1,0 0-1,0 0 0,0 0 0,0 0 1,0 0-1,0 0 0,0 0 1,0 0-1,0 0 0,0 0 0,0 1 1,0-1-1,0 0 0,0 0 1,0 0-1,0 0 0,0 0 1,0 0-1,0 0 0,0 0 0,0 0 1,0 0-1,0 0 0,0 0 1,1 0-1,-1 0 0,0 1 0,0-1 1,0 0-1,0 0 0,0 0 1,0 0-1,0 0 0,0 0 0,0 0 1,0 0-1,0 0 0,0 0 1,0 0-1,0 0 0,0 0 1,1 0-1,-1 0 0,0 0 0,0 0 1,0 0-1,0 0 0,0 0 1,0 0-1,0 0 0,0 0 0,0 0 1,0 0-1,0 0 0,0 0 1,1 0-1,-1 0 0,0 0 0,0 0 1,-2 14 1601,-10 32-444,2-3-856,5-17-289,1-13-48,2-1-1,0 1 1,0 0 0,1 0 0,0-1 0,3 23 0,-2-33-6,0-1 0,1 0 0,-1 1 1,0-1-1,1 0 0,-1 0 0,1 1 1,0-1-1,-1 0 0,1 0 0,0 0 0,1 2 1,-2-3 3,1 0 1,-1 1-1,1-1 1,-1 0-1,0 1 0,1-1 1,-1 0-1,1 0 1,-1 0-1,1 0 1,-1 1-1,1-1 1,-1 0-1,1 0 1,-1 0-1,1 0 1,-1 0-1,1 0 1,-1 0-1,1 0 0,-1 0 1,2-1-1,0 0 15,-1 0-1,1 0 0,0 0 0,0 0 0,-1 0 0,1-1 1,-1 1-1,1-1 0,-1 1 0,0-1 0,1 0 0,-1 1 0,0-1 1,1-3-1,10-21 222,-1-1 1,-2-1-1,9-41 1,-14 54-189,-4 15-56,0 0 0,0-1 0,0 1 1,0 0-1,0 0 0,1-1 0,-1 1 0,0 0 0,0 0 0,0 0 1,0-1-1,0 1 0,0 0 0,1 0 0,-1 0 0,0-1 0,0 1 0,0 0 1,1 0-1,-1 0 0,0 0 0,0 0 0,0 0 0,1-1 0,-1 1 1,0 0-1,0 0 0,1 0 0,-1 0 0,0 0 0,0 0 0,1 0 0,-1 0 1,0 0-1,0 0 0,1 0 0,-1 0 0,0 0 0,0 0 0,1 0 1,-1 0-1,0 1 0,0-1 0,0 0 0,1 0 0,-1 0 0,0 0 1,0 0-1,1 1 0,15 11-132,-4-2 22,-2-5 62,-1-1-1,1 0 0,0-1 1,0 0-1,0-1 1,0 0-1,1 0 0,-1-1 1,0 0-1,1-1 0,-1 0 1,16-3-1,-17 2 43,-1 0 0,0-1 0,1 0 0,-1-1 0,0 1-1,-1-2 1,1 1 0,0-1 0,-1 0 0,0 0 0,0-1 0,0 0 0,0 0-1,-1-1 1,11-12 0,-15 16 10,-1-1-1,1 0 1,-1 1-1,1-1 1,-1 0-1,0 0 1,1-4-1,-2 7-1,0-1 0,0 1 0,0 0 0,0-1 1,0 1-1,0-1 0,0 1 0,0-1 0,0 1 0,0-1 0,0 1 0,0-1 0,0 1 0,0-1 0,-1 1 0,1-1 0,0 1 0,0 0 1,0-1-1,-1 1 0,1-1 0,0 1 0,-1 0 0,1-1 0,0 1 0,-1 0 0,1-1 0,-1 1 0,1 0 0,0 0 0,-1-1 1,1 1-1,-1 0 0,1 0 0,-1 0 0,1-1 0,-1 1 0,1 0 0,-1 0 0,1 0 0,-1 0 0,1 0 0,-1 0 0,1 0 0,-1 0 1,1 0-1,0 0 0,-1 1 0,1-1 0,-1 0 0,1 0 0,-1 0 0,0 1 0,-4 0-12,1 1 0,-1 0 1,1 0-1,-1 0 0,1 1 0,0-1 0,0 1 1,0 0-1,0 0 0,0 1 0,1-1 0,-1 1 0,1 0 1,-5 7-1,5-7-16,0 1 1,0-1-1,0 1 1,1-1-1,0 1 1,0 0-1,0 0 1,1 0-1,-1 0 0,1 0 1,1 1-1,-1-1 1,1 10-1,0-14-10,0 0-1,0 0 0,1 1 1,-1-1-1,0 0 0,1 0 1,-1 0-1,1 0 0,0 0 1,-1 0-1,1 0 0,0 0 1,-1 0-1,1 0 0,0-1 1,0 1-1,0 0 0,0 0 1,0-1-1,0 1 0,0 0 1,0-1-1,0 1 1,0-1-1,0 0 0,0 1 1,1-1-1,-1 0 0,0 0 1,0 1-1,0-1 0,1 0 1,-1 0-1,0 0 0,2-1 1,4 1-69,0-1 1,0 0-1,0-1 0,11-3 1,18-8-357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13307,'-37'21'2299,"31"-18"-2019,-1 0 0,1 0 0,0 1 1,0 0-1,0 0 0,1 0 0,-1 1 0,1 0 1,-5 5-1,10-9-266,-1 0 0,1 0 1,0-1-1,0 1 0,-1 0 1,1 0-1,0 0 0,0-1 0,0 1 1,0 0-1,0 0 0,0 0 1,0 0-1,0-1 0,1 1 0,-1 0 1,0 0-1,0 0 0,1-1 0,-1 1 1,0 0-1,1-1 0,-1 1 1,1 0-1,-1-1 0,1 1 0,-1 0 1,2 0-1,23 21-279,-12-11 133,-3-1 79,-1 1 0,-1 0 0,0 1 0,0 0-1,-1 0 1,-1 1 0,0 0 0,0 0 0,-1 0-1,-1 1 1,4 21 0,-5-21 60,-1 0 1,-1 0-1,0 1 0,0-1 0,-1 0 1,-1 1-1,-1-1 0,0 0 1,-1 0-1,0 0 0,-8 19 0,8-27 40,0 0-1,0-1 1,-1 1-1,1-1 1,-1 0-1,-1 0 0,1 0 1,0-1-1,-1 1 1,0-1-1,-9 5 0,12-7-22,0-1 0,0 0 0,-1 0 0,1 0-1,0 0 1,0 0 0,-1-1 0,1 1-1,0 0 1,-1-1 0,1 0 0,0 0 0,-1 0-1,1 0 1,-1 0 0,1 0 0,0-1 0,-1 1-1,1-1 1,0 1 0,-1-1 0,1 0-1,0 0 1,0 0 0,0 0 0,0 0 0,0-1-1,0 1 1,0-1 0,0 1 0,0-1 0,1 0-1,-4-3 1,1-2-63,0 0-1,0 0 1,1 0-1,-1 0 0,2-1 1,-1 1-1,1-1 1,0 0-1,1 1 1,0-1-1,0 0 1,0 0-1,1 0 1,0 0-1,1 0 1,0 0-1,2-10 1,2-2-242,0 0 1,1 0-1,1 1 1,0 0 0,18-30-1,-17 34 56,1 1 0,1 1 0,0 0 1,1 0-1,15-14 0,-19 22 196,-1-1 1,1 1-1,0 0 0,0 0 1,1 1-1,0 0 1,-1 0-1,1 1 1,1 0-1,-1 0 0,16-2 1,-23 5 70,0 0 0,0 0 0,0 0 0,-1 0 1,1 0-1,0 1 0,-1-1 0,1 0 0,0 0 0,0 1 0,-1-1 0,1 0 1,0 1-1,-1-1 0,1 1 0,-1-1 0,1 1 0,0-1 0,-1 1 0,1-1 1,-1 1-1,0 0 0,1-1 0,-1 1 0,1 0 0,-1-1 0,0 1 0,0 0 1,1-1-1,-1 1 0,0 0 0,0 0 0,0-1 0,0 2 0,1-1 38,-1 0-1,0 0 1,0 0-1,1 0 1,-1 0-1,0 0 1,1 0-1,-1-1 0,1 1 1,-1 0-1,1 0 1,0-1-1,-1 1 1,2 1-1,-2-2-61,1 0 0,0 0 0,0 0 0,0 0 0,0 0 0,0 0 1,-1 0-1,1 0 0,0-1 0,0 1 0,0 0 0,0 0 0,-1-1 0,1 1 0,0 0 0,0-1 0,-1 1 0,1-1 0,0 1 0,0-1 0,-1 1 0,1-1 0,0 0 0,6-5 115,0 0-1,-1 0 0,1 0 1,-2 0-1,1-1 0,-1 0 1,1-1-1,-2 1 0,1-1 1,-1 0-1,5-14 1,-9 21-114,0 1 0,0 0 1,0 0-1,0-1 0,0 1 1,0 0-1,0 0 0,0 0 1,0-1-1,0 1 1,0 0-1,0 0 0,0-1 1,0 1-1,0 0 0,0 0 1,0 0-1,0-1 0,0 1 1,1 0-1,-1 0 0,0 0 1,0-1-1,0 1 1,0 0-1,0 0 0,1 0 1,-1 0-1,0-1 0,0 1 1,0 0-1,1 0 0,-1 0 1,0 0-1,0 0 0,0 0 1,1 0-1,-1 0 1,0 0-1,0-1 0,1 1 1,-1 0-1,0 0 0,0 0 1,1 0-1,5 11 125,2 1 233,-25-24-2606,16 11 1833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13083,'1'0'920,"-1"2"-792,-1-1-72,-1 2 224,1 0-152,0 0-184,1 0-48,0-1-16,0 0 24,0 1 24,2-2-8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15643,'6'-4'753,"-1"2"0,1-1 0,-1 0 0,1 1 0,0 0 0,0 0-1,7-1 1,-5 2-576,0-1-1,-1-1 1,1 1-1,12-8 1,-15 8-166,0-1 0,1-1 0,-1 1 0,-1-1 0,1 0 0,0 0 1,-1-1-1,0 1 0,0-1 0,-1 0 0,5-7 0,-8 12-11,1 0 0,-1 0 0,0-1 0,0 1 0,0 0-1,0-1 1,0 1 0,1 0 0,-1-1 0,0 1 0,0 0 0,0 0-1,0-1 1,0 1 0,0 0 0,0-1 0,0 1 0,0 0 0,0-1-1,0 1 1,0 0 0,0-1 0,0 1 0,0 0 0,-1-1 0,1 1 0,0 0-1,0 0 1,0-1 0,0 1 0,-1 0 0,1-1 0,0 1 0,0 0-1,0 0 1,-1 0 0,1-1 0,-15 2-13,-15 12-2,19-5 4,1 0 0,0 1 0,1 0 0,0 0 0,0 1 0,1 0 1,0 0-1,1 1 0,0 0 0,1 1 0,-6 13 0,11-23 7,0 0 0,1 0 0,-1 0-1,0 0 1,1 1 0,0-1 0,-1 0-1,1 0 1,0 1 0,0-1 0,0 0 0,1 1-1,-1-1 1,0 0 0,1 0 0,1 5 0,-1-6-31,0 1 0,0-1 0,0 1 0,0-1 0,1 0 1,-1 1-1,0-1 0,1 0 0,-1 0 0,1 0 1,-1 0-1,1 0 0,-1 0 0,1-1 0,0 1 1,-1-1-1,1 1 0,0-1 0,0 1 0,-1-1 0,4 0 1,5 0-107,0 0 0,-1-1 0,1 0 0,-1-1 0,1 0 1,-1 0-1,0-1 0,0-1 0,10-4 0,25-12-263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 18476,'0'0'80,"-1"-1"-1,1 1 1,0-1 0,-1 1-1,1-1 1,0 1-1,-1-1 1,1 1 0,0 0-1,-1-1 1,1 1 0,-1 0-1,1-1 1,-1 1 0,1 0-1,-1-1 1,1 1 0,-1 0-1,0 0 1,1 0-1,-1-1 1,1 1 0,-1 0-1,1 0 1,-1 0 0,0 0-1,0 0 1,-19-1 271,13 1-284,0 1 1,0-1 0,-1 2 0,1-1-1,0 1 1,0 0 0,1 0 0,-1 1 0,0 0-1,1 0 1,0 1 0,-1-1 0,1 2 0,1-1-1,-1 0 1,1 1 0,-9 9 0,14-13-106,-1 0 0,0 0-1,1 0 1,-1 0 0,1 0 0,0 0 0,-1 0 0,1 0 0,0 0 0,-1 0 0,1 0 0,0 0-1,0 0 1,0 0 0,0 0 0,0 0 0,0 0 0,0 1 0,1-1 0,-1 0 0,0 0 0,1 0-1,-1 0 1,0 0 0,1 0 0,-1 0 0,1 0 0,0-1 0,-1 1 0,1 0 0,0 0 0,-1 0 0,1 0-1,0-1 1,0 1 0,0 0 0,-1-1 0,1 1 0,0-1 0,0 1 0,0-1 0,2 1 0,7 3-171,-1 0 0,1-1 0,17 4 1,-13-3 134,-7-2 58,6 1 23,1 1-1,-1 0 0,-1 2 0,1-1 0,-1 1 0,16 11 1,-27-17 3,-1 0 0,0 1-1,1-1 1,-1 0 0,0 1 0,0-1 0,1 0 0,-1 1 0,0-1 0,0 0 0,1 1 0,-1-1 0,0 1 0,0-1 0,0 0 0,0 1 0,0-1 0,0 1 0,0-1 0,0 0 0,0 1 0,0-1 0,0 1 0,0-1 0,0 1 0,0-1 0,0 0 0,0 1 0,0-1 0,0 1 0,-1-1 0,1 0 0,0 1 0,0-1 0,0 0 0,-1 1 0,1-1 0,0 0-1,-1 1 1,1-1 0,0 0 0,-1 0 0,1 1 0,0-1 0,-1 0 0,1 0 0,0 0 0,-1 1 0,1-1 0,-1 0 0,0 0 0,-24 11 380,23-10-362,-148 45-464,152-50-1089,8-4 1293,15-7-449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89 16099,'1'0'50,"-1"0"0,0 0 0,1 0 0,-1 0-1,0 0 1,0 0 0,1 0 0,-1 0 0,0 0-1,0-1 1,1 1 0,-1 0 0,0 0 0,0 0-1,0 0 1,1-1 0,-1 1 0,0 0 0,0 0-1,0 0 1,0-1 0,1 1 0,-1 0 0,0 0 0,0-1-1,0 1 1,0 0 0,0 0 0,0-1 0,0 1-1,0 0 1,0-1 0,0 1 0,0 0 0,0 0-1,0-1 1,0 1 0,0 0 0,0 0 0,0-1-1,0 1 1,-13-5 1035,-23 3 495,25 4-1484,1 0-1,-1 0 0,1 2 1,0-1-1,-10 6 0,16-7-137,-1 0 1,1 0-1,0 1 0,0 0 0,0 0 0,0 0 1,0 0-1,1 1 0,-1-1 0,1 1 1,0 0-1,0 0 0,-2 5 0,4-8 34,1 0 0,-1 1-1,1-1 1,-1 0 0,1 0 0,0 1 0,0-1-1,0 0 1,0 0 0,0 1 0,0-1 0,0 0-1,0 0 1,0 1 0,0-1 0,1 0 0,-1 0-1,1 1 1,-1-1 0,1 1 0,1 1-16,0 0 1,0-1 0,0 1-1,0-1 1,0 1 0,1-1-1,4 4 1,5 2-105,-1-1 0,25 11 1,-29-15 69,70 33-586,-76-36 649,-1 0 0,1 0 0,-1 1 0,0-1 0,1 0 1,-1 0-1,1 0 0,-1 0 0,0 0 0,1 1 0,-1-1 0,0 0 1,1 0-1,-1 1 0,0-1 0,1 0 0,-1 1 0,0-1 0,0 0 0,1 1 1,-1-1-1,0 0 0,0 1 0,0-1 0,0 0 0,1 1 0,-1-1 0,0 1 1,0-1-1,0 0 0,0 1 0,0-1 0,0 1 0,0-1 0,0 0 1,0 1-1,0-1 0,0 1 0,0-1 0,0 0 0,0 1 0,-1-1 0,1 1 1,0-1-1,0 0 0,0 1 0,-1-1 0,1 0 0,0 1 0,0-1 0,-1 0 1,1 1-1,0-1 0,-1 0 0,1 0 0,0 1 0,-1-1 0,1 0 1,0 0-1,-1 0 0,1 1 0,0-1 0,-1 0 0,1 0 0,-1 0 0,1 0 1,-33 9 345,29-8-325,-29 8 226,19-5-512,0-1 1,0 0-1,-24 2 0,38-5 242,0-1-1,0 1 1,0-1-1,0 1 1,0-1-1,0 1 1,0 0-1,0-1 1,0 1-1,0-1 1,0 1-1,0 0 1,1-1-1,-1 1 1,0-1 0,0 1-1,1 0 1,-1-1-1,0 1 1,0 0-1,1-1 1,-1 1-1,0 0 1,1 0-1,-1-1 1,0 1-1,1 0 1,-1 0-1,0-1 1,1 1-1,23-16-369</inkml:trace>
  <inkml:trace contextRef="#ctx0" brushRef="#br0" timeOffset="1">441 0 16852,'5'9'1432,"-8"10"-984,-6 5-200,-2 3 800,-1 5-416,2 2-432,0-1-128,6-7-400,3-4-272,1-10-184,4-9 584,2-8-176,-1-14-120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15363,'2'-16'1697,"0"12"-1073,-1 3-256,-1 6 792,0 4-688,0 4-96,2-2-120,-1 4-400</inkml:trace>
  <inkml:trace contextRef="#ctx0" brushRef="#br0" timeOffset="1">243 346 17740,'-21'17'1182,"15"-13"-1027,-1 1-1,1 0 0,0 1 0,1-1 0,-1 1 1,1 0-1,0 1 0,1-1 0,-8 14 0,11-19-131,1 0-1,0 0 0,-1 1 1,1-1-1,0 0 0,0 0 1,-1 0-1,1 0 0,0 1 1,0-1-1,1 0 0,-1 0 1,0 0-1,0 0 0,0 1 0,1-1 1,-1 0-1,0 0 0,1 0 1,-1 0-1,1 0 0,0 0 1,-1 0-1,1 0 0,0 0 1,0 0-1,-1 0 0,1 0 1,0-1-1,0 1 0,0 0 1,0 0-1,0-1 0,0 1 0,0-1 1,0 1-1,0-1 0,0 1 1,3-1-1,3 2-5,1 0-1,0 0 1,-1-1 0,15 0 0,7-2-225,-1-1 0,1-2 0,-1 0 0,0-2 0,0-1 0,38-16 1,-64 22 196,0 1 1,1-1 0,-1 0 0,0 1-1,1-1 1,-1 1 0,0-1-1,1 1 1,2 0 0,-4 1 32,0-1 1,-1 0-1,1 1 1,0-1-1,-1 1 1,1-1-1,0 1 1,-1-1-1,1 1 1,-1 0-1,1-1 1,-1 1-1,1 0 1,-1-1-1,0 1 1,1 0-1,-1-1 1,0 1-1,0 0 1,1 0-1,-1-1 1,0 1-1,0 0 0,0 0 1,0 0-1,0-1 1,0 2-1,0 0 11,1-1-1,-1 1 0,1 0 0,-1-1 1,1 1-1,0-1 0,-1 1 0,1 0 1,0-1-1,0 0 0,0 1 0,0-1 1,0 0-1,1 1 0,-1-1 0,0 0 1,1 0-1,-1 0 0,0 0 0,1 0 1,-1 0-1,1-1 0,-1 1 1,1 0-1,0-1 0,-1 1 0,1-1 1,0 0-1,-1 0 0,1 1 0,0-1 1,0 0-1,3-1 0,7 1-79,0-1 0,0-1 0,22-6-1,-19 5-181,-3 0-69,-9 2 172,1-1-1,-1 2 0,1-1 0,-1 0 1,1 1-1,-1-1 0,1 1 0,-1 0 0,1 0 1,-1 0-1,5 1 0,-3 6-266,-6 5-158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14515,'1'0'57,"-1"0"1,0 1-1,0-1 0,1 0 1,-1 0-1,0 0 1,1 0-1,-1 1 0,0-1 1,0 0-1,0 0 0,1 1 1,-1-1-1,0 0 0,0 0 1,0 1-1,1-1 0,-1 0 1,0 1-1,0-1 0,0 0 1,0 0-1,0 1 0,0-1 1,0 0-1,0 1 1,0-1-1,0 0 0,0 1 1,0-1-1,0 0 0,0 1 1,0-1-1,0 1 0,-2 14 110,2-13 58,-3 16 261,-24 170 1546,24-157-1930,2-1 1,1 1 0,2 0 0,5 33 0,-6-60-77,0 1 1,0-1 0,0 0-1,0 1 1,1-1 0,0 0-1,0 0 1,5 7 0,-7-10-15,2 0 1,-1 0 0,0 1 0,0-1-1,0 0 1,0 0 0,1-1 0,-1 1-1,0 0 1,1 0 0,-1-1 0,0 1-1,1-1 1,-1 1 0,1-1-1,-1 1 1,1-1 0,-1 0 0,1 0-1,0 0 1,-1 0 0,1 0 0,-1 0-1,1 0 1,-1-1 0,1 1 0,-1 0-1,3-2 1,3-1 37,1 0-1,-1-1 1,-1 1-1,1-2 1,0 1-1,7-8 1,37-36 176,-33 29-161,32-32 78,21-21-60,-70 71-84,0 0-1,0 0 1,-1 1 0,1-1-1,0 0 1,0 0 0,0 1-1,1-1 1,-1 0-1,0 1 1,0-1 0,0 1-1,0 0 1,1-1 0,-1 1-1,0 0 1,0 0-1,3-1 1,-3 2 1,-1-1 0,1 0 0,0 1 0,-1-1 0,1 1 1,-1-1-1,1 1 0,-1-1 0,1 1 0,-1-1 0,1 1 0,-1-1 0,1 1 0,-1 0 0,0-1 0,1 1 0,-1 0 1,0-1-1,0 1 0,1 0 0,-1-1 0,0 1 0,0 1 0,1 6 7,0 0 0,-1 0 0,0 0 1,-1 11-1,1-13-3,-3 26 14,1-18 4,1 0 0,1 0 0,0 1 0,0-1 0,4 19 0,-3-31-18,-1-1 1,0 1 0,1-1 0,-1 0 0,1 1-1,-1-1 1,1 0 0,0 1 0,0-1 0,-1 0-1,1 0 1,0 0 0,0 0 0,0 0 0,0 0-1,0 0 1,0 0 0,1 0 0,-1 0 0,0 0-1,0-1 1,1 1 0,-1 0 0,0-1 0,1 1-1,-1-1 1,1 0 0,-1 1 0,0-1 0,1 0-1,-1 0 1,1 0 0,-1 0 0,1 0 0,-1 0-1,1 0 1,-1-1 0,0 1 0,1-1 0,-1 1-1,1-1 1,1 0 0,6-3 15,1 0 1,-1-1-1,0 0 0,14-11 1,-3 0-11,22-22 1,-26 23-62,0 0 1,24-16-1,-40 31 48,0 0 0,0 0 0,1 0 1,-1-1-1,0 1 0,0 0 0,0 0 0,1 0 0,-1 0 0,0 0 0,0-1 1,1 1-1,-1 0 0,0 0 0,0 0 0,1 0 0,-1 0 0,0 0 0,1 0 1,-1 0-1,0 0 0,0 0 0,1 0 0,-1 0 0,0 0 0,0 0 1,1 0-1,-1 0 0,0 0 0,0 1 0,1-1 0,-1 0 0,0 0 0,0 0 1,1 0-1,-1 0 0,0 1 0,1-1 0,0 14-31,-8 23 67,6-30-29,-1-2 17,1 1 0,1-1 1,-1 0-1,1 1 0,0-1 1,1 9-1,-1-13-15,0 0 1,0-1-1,1 1 1,-1 0-1,0 0 0,0-1 1,1 1-1,-1-1 1,0 1-1,1 0 0,-1-1 1,1 1-1,-1-1 1,1 1-1,-1-1 0,1 1 1,-1-1-1,1 1 1,0-1-1,-1 1 0,2 0 1,-1-1-2,1 0 0,-1 0-1,0 0 1,1 0 0,-1 0 0,0 0 0,1 0 0,-1-1 0,0 1 0,1 0 0,-1-1 0,0 1-1,0-1 1,1 1 0,-1-1 0,2-1 0,74-47-270,-77 49 234,0 0 1,0-1 0,0 1 0,1 0 0,-1 0-1,0 0 1,0 0 0,0-1 0,1 1 0,-1 0-1,0 0 1,0 0 0,1 0 0,-1 0 0,0 0-1,0 0 1,1 0 0,-1 0 0,0 0-1,0 0 1,1 0 0,-1 0 0,0 0 0,0 0-1,1 0 1,-1 0 0,0 0 0,0 0 0,1 0-1,-1 0 1,0 0 0,0 0 0,0 1 0,1-1-1,-1 0 1,0 0 0,0 0 0,0 0-1,1 1 1,-3 10-1498,-12 14-320,5-19 1043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19092,'-5'-7'1952,"5"5"-1239,0 1-369,0-2 984,-2 0-848,5 3-1216,7 6 408,1 4-160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1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24 15171,'-11'-5'420,"-1"1"0,1 0 0,-1 1-1,1 1 1,-1 0 0,0 0 0,0 1-1,0 1 1,-12 0 0,12 1-349,-1 1 0,1 0 1,-1 0-1,1 2 0,0-1 0,1 2 0,-1-1 1,1 2-1,-1-1 0,2 2 0,-1-1 0,1 2 0,-16 12 1,8-1-60,1 0 0,1 1 0,0 1 1,2 0-1,0 1 0,1 0 0,2 1 0,0 1 1,1 0-1,2 0 0,-11 46 0,18-62-16,0-1 0,0 0-1,0 0 1,1 1 0,0-1-1,0 0 1,3 13-1,-2-17 4,-1-1 0,1 1 0,0-1 0,0 1 0,1-1 0,-1 0 0,0 1 0,1-1 0,-1 0 0,1 0 0,0 0 0,0 0 0,-1 0 0,1 0 0,1-1 0,-1 1 0,0-1 0,0 1 0,1-1 0,-1 0-1,0 0 1,1 0 0,5 2 0,5-1-29,0 1 0,0-2-1,1 0 1,-1 0 0,0-1-1,22-3 1,83-20-380,-88 17 526,79-16-155,-66 12-80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15603,'2'2'205,"0"1"0,1 0-1,0-1 1,-1 0 0,1 0-1,0 0 1,0 0-1,0 0 1,0 0 0,0-1-1,1 0 1,-1 1 0,0-1-1,4 0 1,0 1 61,0-2-1,0 1 1,0-1-1,0 0 1,-1 0-1,13-3 1,5-3 185,-1-1 0,0 0 0,25-13 1,-41 17-338,18-8 240,42-26-1,-56 30-306,-1 0 1,0 0-1,-1-2 1,1 1-1,-2-1 1,11-13-1,-17 20-37,-1 0 0,1-1-1,-1 1 1,1 0 0,-1-1 0,0 1-1,0-1 1,0 1 0,0-1-1,-1 0 1,1 1 0,-1-1 0,1 0-1,-1 0 1,0 1 0,0-7-1,-1 8-4,0-1 0,1 1 1,-1-1-1,0 1 0,0-1 0,0 1 0,0-1 0,0 1 0,0 0 0,0-1 0,0 1 0,0 0 0,-1 0 0,1 0 0,0 0 0,-1 0 0,1 0 0,-1 1 0,1-1 0,-1 0 0,1 1 0,-1-1 0,0 1 0,1-1 0,-1 1 0,0 0 0,1 0 0,-3 0 0,-7-1 2,1 1 0,0 1 0,0 0 0,-1 0 0,1 1 0,0 0 0,0 1 0,0 0 0,1 0 0,-1 1-1,1 1 1,0-1 0,-13 10 0,8-4-19,0 0-1,1 1 1,0 0-1,1 1 1,0 1-1,1 0 1,-13 20-1,17-23 0,1 1 0,1 0 0,-1 0 0,2 0 0,0 1 0,0-1 0,1 1 0,1 0 0,-3 20 0,5-26-29,0-1-1,0 0 0,0 0 1,0 0-1,1 0 0,0 0 0,0 0 1,0 0-1,1 0 0,0 0 1,0-1-1,0 1 0,0-1 1,1 1-1,0-1 0,-1 0 0,2 0 1,-1 0-1,0 0 0,1 0 1,0-1-1,0 0 0,0 0 1,0 0-1,7 4 0,-4-4-49,-1 0-1,1 0 0,1 0 1,-1-1-1,0 0 1,1-1-1,-1 0 1,0 0-1,1 0 1,0-1-1,-1 0 1,1-1-1,-1 0 0,14-2 1,20-16-306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4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187 118 13747,'2'-2'176,"-1"-1"0,1 1 0,0 0 0,-1 0 1,1-1-1,-1 1 0,0-1 0,1 0 0,-1 1 0,-1-1 0,1 0 0,0 1 0,-1-1 1,1 0-1,-1 0 0,0 0 0,0 1 0,0-1 0,0 0 0,0 0 0,-1-3 0,0 3-53,-1 0-1,1 0 1,0 0-1,-1 0 0,0 0 1,1 1-1,-1-1 1,0 0-1,-1 1 0,1-1 1,0 1-1,-1 0 1,1 0-1,-1 0 0,0 0 1,1 0-1,-1 1 1,-4-3-1,3 3-110,1-1 1,-1 1 0,0 0-1,1 0 1,-1 0-1,0 1 1,0-1-1,0 1 1,0 0-1,0 0 1,1 0 0,-1 0-1,0 1 1,0 0-1,0 0 1,1 0-1,-1 0 1,0 0-1,1 1 1,-1-1 0,1 1-1,-1 0 1,1 0-1,0 1 1,0-1-1,0 1 1,0-1-1,0 1 1,-2 3-1,-1 1-38,1 0 0,0 1-1,0-1 1,1 1-1,0 0 1,0 0-1,1 0 1,0 1-1,0-1 1,1 1-1,-3 16 1,5-23 22,-1 0 0,1 0 0,0 0 0,0 0 0,0 0 1,0 0-1,0 0 0,0 0 0,0 0 0,1 0 0,-1 0 1,1 0-1,-1 0 0,1 0 0,0 0 0,0-1 0,0 1 0,0 0 1,0-1-1,0 1 0,0 0 0,0-1 0,1 1 0,-1-1 1,1 0-1,-1 1 0,1-1 0,0 0 0,-1 0 0,1 0 1,0 0-1,0 0 0,-1-1 0,4 2 0,-1-2 11,0 1 0,1-1-1,-1 0 1,0 0 0,1 0 0,-1-1-1,0 0 1,1 1 0,-1-2 0,0 1-1,0 0 1,0-1 0,0 0 0,7-3-1,14-13 184,-1 0-1,0-1 1,-2-2 0,0 0-1,22-28 1,-40 88 50,-4-20-288,1 0 1,0 0-1,7 30 1,-7-45-19,0 1 1,1 0-1,-1-1 1,1 1-1,-1-1 1,1 0-1,0 0 1,1 0-1,-1 0 1,1 0-1,0 0 1,0 0-1,0-1 1,0 0-1,1 1 1,-1-1-1,1 0 1,0-1-1,0 1 1,5 2-1,-7-5 22,1 1-1,-1 0 0,0-1 0,1 0 1,-1 1-1,0-1 0,1 0 1,-1 0-1,0 0 0,0-1 1,1 1-1,-1-1 0,0 1 0,1-1 1,-1 0-1,0 1 0,0-1 1,0 0-1,0-1 0,0 1 1,0 0-1,0 0 0,0-1 1,-1 1-1,1-1 0,0 0 0,-1 0 1,1 1-1,-1-1 0,0 0 1,1 0-1,0-4 0,17-25-468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4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14763,'7'1'1048,"4"7"-864,4 3-80,3 10 217,4 8-65,-1 16-80,-2 5-72,-11 14-40,-5 5-8,-16 6-88,-11 2-160,-22-1 184,-4-6-32,-26-13-8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14979,'13'-6'1224,"8"-4"-831,6-1-129,6-9 736,10-8-520,15-18-208,6-9-32,9-13-40,3-2-40,2-3-112,-7 3-56,-11 8-112,-7 8-48,-14 18-232,-14 8 2072,-25 18-1624,-12 8 112,-17 6 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14451,'-1'0'78,"-1"0"1,0 0-1,0 0 0,1 0 1,-1 0-1,0 0 0,0 1 1,1-1-1,-1 1 0,0-1 1,1 1-1,-1 0 0,1-1 1,-1 1-1,1 0 0,-1 0 1,1 0-1,-1 0 0,1 0 0,0 1 1,0-1-1,-2 3 0,-4 4 32,1 1 0,-10 17 0,6-10 93,-212 348 382,30-54-485,192-309-99,-5 7 12,1-1-1,0 1 0,0 0 1,-3 10-1,7-17-10,0-1 1,0 1-1,0-1 0,0 0 1,0 1-1,0-1 0,0 1 1,0-1-1,0 1 0,0-1 1,0 1-1,0-1 1,0 1-1,0-1 0,0 0 1,1 1-1,-1-1 0,0 1 1,0-1-1,0 0 0,1 1 1,-1-1-1,0 0 0,0 1 1,1-1-1,-1 0 0,0 1 1,1-1-1,-1 0 0,1 1 1,-1-1-1,0 0 0,1 0 1,-1 0-1,1 1 0,-1-1 1,0 0-1,1 0 0,-1 0 1,1 0-1,-1 0 0,1 0 1,-1 0-1,1 0 0,-1 0 1,0 0-1,1 0 0,-1 0 1,1 0-1,-1 0 1,1-1-1,27-6 112,-23 6-93,493-155 649,-433 133-654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14443,'0'0'40,"0"0"0,0-1 0,0 1 0,0 0-1,1 0 1,-1-1 0,0 1 0,0 0 0,0-1 0,0 1 0,0 0-1,1 0 1,-1-1 0,0 1 0,0 0 0,1 0 0,-1 0 0,0-1 0,0 1-1,1 0 1,-1 0 0,0 0 0,0 0 0,1-1 0,-1 1 0,0 0-1,1 0 1,-1 0 0,0 0 0,0 0 0,1 0 0,-1 0 0,0 0-1,1 0 1,-1 0 0,0 0 0,1 0 0,-1 0 0,0 0 0,1 0 0,-1 0-1,0 1 1,0-1 0,1 0 0,-1 0 0,0 0 0,0 0 0,1 1-1,-1-1 1,0 0 0,0 0 0,1 0 0,-1 1 0,0-1 0,0 0 0,0 0-1,1 1 1,-1-1 0,0 0 0,0 1 0,0-1 0,0 0 0,0 0-1,0 1 1,0-1 0,0 0 0,0 1 0,0-1 0,5 26 1383,5 106-223,8 96-1162,0-93-434,-16-174 90,-42-342-76,38 368 347,2 13 36,6 19 39,-3-14-37,-1-1 0,1 0 0,1 1-1,-1-2 1,0 1 0,1 0 0,0-1-1,0 1 1,0-1 0,0 0 0,0 0-1,1-1 1,-1 1 0,1-1 0,0 0-1,0 0 1,-1-1 0,1 1 0,0-1-1,1 0 1,-1-1 0,0 1 0,0-1-1,0 0 1,0 0 0,0 0 0,11-3-1,-7 1 27,0 0 0,0-1-1,0 0 1,-1 0 0,1-1-1,-1 0 1,0 0 0,0-1-1,0-1 1,-1 1 0,1-1-1,-1 0 1,-1 0-1,12-15 1,-10 11 69,-1-1 0,11-23 0,-17 32-77,1-1 0,-1 1 0,0-1 0,0 1 1,-1-1-1,1 0 0,0 0 0,-1 1 0,0-1 0,1 0 0,-1 0 0,0 0 1,0 1-1,-1-1 0,1 0 0,-1 0 0,1 1 0,-1-1 0,0 0 0,-1-2 1,1 4-14,1 0 0,-1 0 0,1 1 1,-1-1-1,0 0 0,1 1 0,-1-1 1,0 0-1,1 1 0,-1-1 0,0 1 1,0-1-1,0 1 0,1-1 0,-1 1 1,0 0-1,0-1 0,0 1 0,0 0 0,0 0 1,0 0-1,0 0 0,0 0 0,0 0 1,0 0-1,1 0 0,-1 0 0,0 0 1,0 0-1,0 0 0,0 1 0,0-1 1,0 0-1,0 1 0,0-1 0,1 1 1,-1-1-1,0 1 0,0-1 0,1 1 1,-1 0-1,-1 0 0,-1 3 9,-1-1-1,1 0 1,0 1-1,1 0 1,-1-1-1,0 1 1,-3 8-1,3-4-6,-1 1 1,1 1-1,1-1 0,0 0 0,0 1 0,1-1 0,0 1 0,0-1 0,1 1 0,1-1 0,0 1 1,2 14-1,-1-19-9,-1 0 0,1 0 0,0 0 0,0 0 0,0 0 1,1 0-1,0-1 0,-1 1 0,2-1 0,-1 0 0,0 0 0,1 0 1,0 0-1,0-1 0,0 1 0,0-1 0,1 0 0,-1 0 0,1-1 1,0 1-1,0-1 0,0 0 0,9 2 0,-5-2 0,0 0 1,0-1-1,0 0 0,1-1 1,-1 0-1,0 0 0,0-1 1,0 0-1,0-1 0,14-4 1,-10 2 24,0-1 1,0-1 0,0 0-1,-1 0 1,0-2 0,12-8-1,-21 17 30,-3 6-23,-3 8 17,0-2-20,0 1 0,0 0 0,1-1-1,1 1 1,1 0 0,0 0 0,0 0-1,4 19 1,-3-32-26,-1 0-1,0 0 0,0 0 0,0 0 1,1 0-1,-1 0 0,0-1 1,1 1-1,-1 0 0,1 0 1,-1 0-1,1-1 0,-1 1 1,1 0-1,-1 0 0,1-1 0,0 1 1,-1-1-1,1 1 0,0-1 1,0 1-1,0-1 0,-1 1 1,1-1-1,0 1 0,0-1 0,0 0 1,0 0-1,0 1 0,0-1 1,-1 0-1,1 0 0,0 0 1,0 0-1,0 0 0,0 0 1,1-1-1,1 1-23,-1-1 0,0 0-1,0 0 1,0 0 0,0 0 0,0 0 0,0-1 0,0 1 0,0-1 0,0 1 0,-1-1-1,1 0 1,2-3 0,1-3-78,0-1 0,-1 1 0,0 0 0,-1-1 0,0 0 0,0 0 0,3-18 0,-2-6-105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18196,'-1'0'1272,"4"4"-1416,3-2-312,8-1 712,3-1-144,3-4-208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17620,'-101'62'2250,"100"-62"-2245,1 0 1,-1 1 0,0-1 0,1 1 0,-1-1 0,0 1 0,1-1 0,-1 1 0,1-1 0,-1 1 0,0-1-1,1 1 1,0 0 0,-1-1 0,1 1 0,-1 0 0,1 0 0,0-1 0,0 1 0,-1 1 0,1-1-19,1-1 1,-1 0 0,0 1 0,1-1 0,-1 1 0,0-1 0,1 0 0,-1 1 0,0-1 0,1 0 0,-1 1 0,1-1 0,-1 0 0,1 0 0,-1 0 0,1 1 0,-1-1 0,1 0 0,-1 0 0,1 0 0,-1 0 0,1 0 0,0 0 0,43 1-885,-36-1 772,26-2-397,-22 1 413,0 0 0,0 0 1,0 1-1,0 1 0,0 0 0,0 1 0,-1 0 0,20 6 0,-29-7 134,-1 0 0,1-1 1,0 1-1,0 0 0,-1 0 0,1 0 1,-1 0-1,1 0 0,-1 1 0,1-1 0,-1 0 1,0 1-1,0-1 0,1 1 0,-1-1 1,0 1-1,0-1 0,-1 1 0,1 0 0,0 0 1,0-1-1,-1 1 0,1 0 0,-1 0 1,0 0-1,1 0 0,-1 0 0,0-1 0,0 1 1,0 0-1,-1 0 0,1 0 0,0 0 0,-1 0 1,1 0-1,-1-1 0,1 1 0,-1 0 1,0 0-1,-2 2 0,-1 4 118,-2 0 0,1 0-1,-1-1 1,0 1 0,0-1 0,-1-1 0,-8 7-1,4-4-56,-1 0 1,0-2-1,-1 1 0,-24 10 0,32-16-118,0 0 1,-1 0 0,1 0 0,0-1 0,-1 0 0,1 0 0,-1 0-1,0-1 1,1 0 0,-1 0 0,1 0 0,-1-1 0,1 0 0,-1 0 0,-8-3-1,-3-7-149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16932,'-1'1'108,"-1"0"1,1 0 0,0 0 0,-1 0 0,1 0 0,0 0-1,0 0 1,0 0 0,0 1 0,0-1 0,0 0 0,0 0-1,0 1 1,1-1 0,-2 3 0,-10 26 40,11-26-20,-6 16 71,2 1 1,0 0-1,1 0 0,1 1 1,1-1-1,1 1 1,1 0-1,1-1 1,5 31-1,-1-27-118,1-1 0,0 1 0,2-1-1,1-1 1,1 0 0,1 0 0,25 39 0,-23-42-14,-7-9 34,1-1 0,0 0 0,0 0 0,14 12-1,-36-54 526,-27-31-958,-78-91-1,120 154 331,0 0-1,0 0 1,0 0-1,0 0 1,0 0-1,0 0 1,0 0-1,0 0 1,0 0-1,0 0 1,0 0-1,0 0 1,0 0 0,0 0-1,1 0 1,-1 0-1,0 0 1,0 0-1,0 0 1,0 0-1,0 0 1,0 0-1,0 0 1,0 0-1,0 0 1,0 0-1,0 0 1,0 0-1,0-1 1,0 1-1,0 0 1,0 0-1,0 0 1,0 0-1,0 0 1,0 0-1,0 0 1,0 0-1,0 0 1,0 0-1,0 0 1,0 0-1,0 0 1,0 0-1,0 0 1,0 0-1,0 0 1,0 0-1,0-1 1,0 1-1,0 0 1,0 0-1,0 0 1,0 0-1,0 0 1,0 0-1,0 0 1,0 0-1,9 3-34,20 7-34,-16-5-80,8 1-247,1-1-1,0-1 1,-1 0 0,1-2-1,1-1 1,24-1-1,-12-2-143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15307,'-1'0'63,"0"1"0,0-1 0,0 0 0,0 1 0,1-1 0,-1 1 0,0-1-1,0 1 1,1-1 0,-1 1 0,0-1 0,1 1 0,-1 0 0,1-1 0,-1 1 0,1 0-1,-1 0 1,1-1 0,-1 1 0,1 0 0,0 0 0,-1 0 0,1 0 0,0 0 0,0-1 0,-1 1-1,1 0 1,0 0 0,0 0 0,0 0 0,0 0 0,1 1 0,-2 2 34,1 0 0,1 0 1,-1-1-1,0 1 0,1 0 1,2 6-1,-3-8-77,1 0 0,-1-1-1,1 1 1,0 0 0,0-1 0,0 1 0,0 0-1,0-1 1,0 1 0,1-1 0,-1 0 0,0 1 0,1-1-1,-1 0 1,1 0 0,-1 0 0,1 0 0,0 0-1,-1 0 1,1 0 0,0-1 0,0 1 0,-1-1 0,1 1-1,0-1 1,0 0 0,0 1 0,0-1 0,0 0 0,-1 0-1,1 0 1,0-1 0,0 1 0,0 0 0,0-1-1,0 1 1,-1-1 0,1 0 0,0 1 0,0-1 0,2-2-1,0 1 58,-1 0-1,1-1 0,0 0 1,-1 1-1,0-1 1,0-1-1,1 1 0,-2 0 1,1-1-1,0 1 0,-1-1 1,0 0-1,0 0 1,0 0-1,0 0 0,0 0 1,0-5-1,-2 5-17,1 1 0,-1 0 0,-1 0-1,1-1 1,0 1 0,-1 0 0,0 0 0,1-1-1,-3-3 1,3 6-56,0 1 0,-1-1 0,1 0-1,0 0 1,0 1 0,-1-1 0,1 0-1,-1 1 1,1-1 0,-1 1 0,1-1-1,-1 0 1,1 1 0,-1-1 0,1 1-1,-1-1 1,0 1 0,1 0 0,-1-1-1,0 1 1,1-1 0,-1 1 0,0 0-1,1 0 1,-1 0 0,0-1 0,0 1-1,1 0 1,-1 0 0,0 0 0,0 0-1,1 0 1,-1 0 0,0 0 0,0 0-1,1 1 1,-1-1 0,0 0 0,0 0-1,1 1 1,-1-1 0,0 0 0,1 1-1,-1-1 1,-1 1 0,2 0-52,-1-1 0,0 1 0,1-1-1,-1 0 1,0 1 0,1-1 0,-1 1 0,1 0 0,-1-1 0,1 1 0,-1-1 0,1 1 0,-1 0-1,1-1 1,0 1 0,-1 0 0,1 0 0,0-1 0,-1 1 0,1 0 0,0 0 0,0-1 0,0 1-1,0 0 1,0 0 0,0 0 0,0-1 0,0 1 0,0 0 0,0 0 0,1-1 0,-1 1 0,0 0-1,0 0 1,1-1 0,-1 1 0,1 1 0,-1-2-26,1 1 0,0 0 0,0 0 0,0 0 0,0 0 1,0-1-1,0 1 0,0-1 0,0 1 0,0 0 0,0-1 0,0 0 0,0 1 0,0-1 0,0 0 0,0 1 0,0-1 0,1 0 0,-1 0 0,0 0 1,0 0-1,0 0 0,0 0 0,0 0 0,1-1 0,0 1 0,14-8-540,-1-5-8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14867,'-5'8'1272,"10"-6"-783,10-3-153,10 0 376,8-2-96,10-2-72,8 3-40,2 0-176,0-1-80,-6 3-136,-3 2-112,-13 1-384,-7-2-176,-23-1 464,-2-7-88,-13-5-88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1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14155,'8'-2'1360,"4"4"-1024,6 9-160,1 3 921,2 15-849,-2 10-40,-5 24-40,-5 10-24,-10 10-56,-9 6-16,-12 10-8,-7 7-8,-11 3-392,2-5 320,-20-16-32,-2-11-48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15331,'1'56'1386,"6"63"312,-5-106-1567,1-1 0,0 1 0,0 0 0,1-1 0,1 0 0,0 0 0,7 12 0,-9-20-115,-1 0 0,1-1 0,0 1 0,0 0 0,0-1 0,0 1 0,1-1 0,0 0 0,7 4 0,-10-6-15,1 0 0,0 0-1,0 0 1,0 0 0,0-1 0,0 1 0,0-1 0,0 1 0,0-1 0,0 0 0,1 0 0,-1 0 0,0 0-1,0 0 1,0 0 0,0-1 0,0 1 0,0-1 0,0 1 0,0-1 0,0 0 0,0 0 0,0 0 0,2-1 0,2-3 2,0 0 0,-1 0 1,0-1-1,0 1 1,0-1-1,0 0 1,-1-1-1,0 1 1,-1-1-1,6-13 1,3-10 95,9-37 1,-17 52-33,2-8 246,-1-1 0,3-34 1,-9 49 174,-3 13-190,-4 13 3,5 1-158,0 0 0,0 0 1,2-1-1,1 24 0,0-30-172,1-1-1,0 1 1,1 0-1,0-1 1,0 1-1,1-1 0,1 0 1,7 14-1,-10-21 57,0 0-1,1 0 0,0-1 0,0 1 0,-1-1 0,1 1 0,1-1 0,-1 0 0,0 0 1,1 0-1,-1 0 0,1-1 0,-1 1 0,1 0 0,0-1 0,0 0 0,0 0 0,-1 0 1,1 0-1,0 0 0,0 0 0,1-1 0,-1 0 0,0 1 0,0-1 0,0 0 0,0-1 1,0 1-1,0 0 0,6-2 0,15-9 38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17348,'-7'23'478,"1"1"1,1 0 0,1 0 0,1 1 0,0 34-1,2-58-478,1 0-1,0-1 0,0 1 0,0 0 0,0 0 1,0-1-1,0 1 0,0 0 0,0 0 0,0-1 1,0 1-1,0 0 0,0-1 0,1 1 0,-1 0 1,0 0-1,0-1 0,1 1 0,-1 0 0,0-1 1,1 1-1,-1-1 0,1 1 0,-1-1 0,1 1 1,-1-1-1,1 1 0,0-1 0,-1 1 0,1-1 1,-1 1-1,1-1 0,0 0 0,-1 1 0,1-1 1,0 0-1,-1 0 0,1 0 0,0 1 1,0-1-1,-1 0 0,1 0 0,0 0 0,0 0 1,-1 0-1,1 0 0,0-1 0,-1 1 0,1 0 1,0 0-1,0 0 0,0-1 0,6-2-7,0 0 0,0-1 0,0 0 0,8-6 0,-2 1-47,0 1 21,6-3-32,0-1-1,1 2 0,0 1 1,1 0-1,30-8 1,-49 17 69,0 0 0,-1-1 1,1 1-1,0 0 1,0 0-1,-1 0 0,1 0 1,0 0-1,0 0 1,-1 0-1,1 1 0,0-1 1,0 1-1,-1-1 1,1 1-1,0 0 1,2 1-1,-3-1 15,0 0 1,-1 0-1,1 0 1,0 0-1,0 0 1,-1 0-1,1 1 1,-1-1-1,1 0 0,-1 0 1,1 1-1,-1-1 1,0 0-1,0 0 1,1 1-1,-1-1 1,0 0-1,0 1 1,0-1-1,0 0 0,-1 1 1,1-1-1,0 0 1,-1 2-1,0-1 25,1 0 0,-1 0 0,1 1 0,0-1 0,-1 0 0,1 0 0,0 1-1,0-1 1,1 0 0,0 4 0,-1-6-31,0 1-1,0-1 1,1 1-1,-1-1 1,0 0 0,0 1-1,1-1 1,-1 0-1,0 1 1,1-1-1,-1 0 1,1 0 0,-1 1-1,0-1 1,1 0-1,-1 0 1,1 0 0,-1 1-1,0-1 1,1 0-1,0 0 1,18-2 80,-6-4-156,0-1 0,0 0 0,0-1 0,-1 0 0,0-1 0,21-20 0,-17 15-112,-1 0-32,-12 11 116,0 0 0,0 0 0,0 0-1,0 0 1,1 1 0,6-4 0,-10 6 88,0 0 1,0 0 0,0 0 0,0 0 0,1 0 0,-1 0-1,0 0 1,0 0 0,0 0 0,0 0 0,1 0 0,-1 0-1,0 0 1,0 0 0,0 0 0,0 0 0,1 0 0,-1 0 0,0 0-1,0 0 1,0 0 0,0 1 0,0-1 0,1 0 0,-1 0-1,0 0 1,0 0 0,0 0 0,0 0 0,0 1 0,0-1-1,0 0 1,0 0 0,0 0 0,0 0 0,1 1 0,-1-1-1,0 0 1,0 0 0,0 0 0,0 0 0,0 1 0,0-1 0,1 14 91,-4 13 304,3-27-387,0 5 105,-1 0-1,1 0 0,0-1 1,0 1-1,0 0 0,0 0 1,1-1-1,0 1 1,0 0-1,3 6 0,-3-9-76,0-1-1,0 1 1,0-1-1,0 1 1,0-1-1,0 0 1,0 1-1,1-1 1,-1 0-1,1 0 1,-1 0-1,1 0 0,-1 0 1,1 0-1,-1 0 1,1 0-1,0-1 1,0 1-1,-1-1 1,1 1-1,0-1 1,0 0-1,0 1 1,-1-1-1,1 0 1,0 0-1,0 0 1,0-1-1,0 1 1,1-1-1,10-2-19,0-1-1,0-1 1,-1 0-1,0-1 1,0 0-1,0-1 1,-1 0-1,0-1 1,-1 0-1,1-1 1,-1 0-1,10-12 1,-17 15 398,-11 12 25,7-5-402,0-1 1,0 1-1,1 0 0,-1-1 1,0 1-1,1-1 1,-1 1-1,0 0 0,1 0 1,-1-1-1,1 1 1,-1 0-1,1 0 0,-1 0 1,1 0-1,0-1 0,0 1 1,-1 0-1,1 0 1,0 0-1,0 0 0,0 0 1,0 2-1,1-3-93,1-1-1,-1 1 1,1 0-1,-1-1 0,1 1 1,-1-1-1,1 0 1,-1 1-1,0-1 1,1 0-1,-1 0 1,0 0-1,0 0 1,1 0-1,1-2 1,-1 1-117,61-50-1626,-33 29 1199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17348,'-1'1'267,"0"1"0,-1 0 0,0 0 0,1-1 0,-1 1-1,0-1 1,0 0 0,1 1 0,-1-1 0,0 0 0,0 0 0,-4 1 0,0 2 438,2-2-549,0 0 0,1 0-1,0 1 1,0 0-1,-1 0 1,2 0 0,-1 0-1,0 0 1,0 0 0,1 1-1,0-1 1,0 1 0,-3 5-1,5-7-180,-1 0-1,1 0 1,0-1-1,0 1 0,0 0 1,0 0-1,0-1 1,0 1-1,0 0 1,1 0-1,-1-1 0,1 1 1,-1 0-1,1-1 1,-1 1-1,1 0 1,0-1-1,0 1 0,0-1 1,0 1-1,0-1 1,0 0-1,0 1 1,1-1-1,-1 0 0,0 0 1,1 0-1,-1 0 1,1 0-1,-1 0 1,1 0-1,0 0 0,1 0 1,39 17-596,-33-15 550,0 1 0,0 0-1,0 0 1,-1 1 0,1 0 0,-1 0 0,0 1-1,9 8 1,-16-12 111,0-1-1,0 0 0,0 0 1,0 1-1,0-1 0,0 0 1,0 1-1,0-1 0,-1 1 1,1 0-1,0-1 1,-1 1-1,0-1 0,1 1 1,-1 0-1,0-1 0,0 1 1,0 0-1,0-1 0,0 1 1,0 0-1,0-1 0,0 1 1,-1 2-1,-1-2 44,1 1 0,-1 0 0,0 0 0,1-1 0,-1 1 0,-1-1 0,1 0 0,0 1 0,0-1-1,-1 0 1,1 0 0,-4 1 0,-2 2 5,-1 0 1,0-1-1,0 0 0,0 0 0,0-1 0,0 0 0,-15 2 1,16-4-37,-1-1 1,1 0-1,0 0 1,-1-1 0,1 0-1,0 0 1,0-1-1,-16-5 1,-4-10-148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33 17028,'0'-1'118,"0"-1"0,-1 1 1,1-1-1,0 1 0,-1-1 1,1 1-1,-1-1 0,1 1 0,-1 0 1,0-1-1,1 1 0,-1 0 1,0 0-1,0-1 0,0 1 1,0 0-1,0 0 0,0 0 1,-1 0-1,1 0 0,0 0 1,0 0-1,-1 1 0,1-1 1,0 0-1,-1 1 0,-1-1 0,1 1-40,0 0 0,0 0 0,0 0-1,0 0 1,1 1 0,-1-1 0,0 0-1,0 1 1,0 0 0,0-1 0,0 1-1,1 0 1,-1 0 0,0 0 0,1 0-1,-1 0 1,1 1 0,-1-1 0,1 0-1,0 1 1,-1-1 0,0 2 0,-3 5-69,0 0 1,1-1 0,-1 1 0,2 1 0,-1-1-1,1 1 1,1-1 0,-1 1 0,2 0-1,-1 0 1,1 0 0,0 0 0,1 9-1,0 11-39,2 1-1,9 48 1,1-16 72,3-1 0,2 0 0,4-1 0,31 67-1,-15-65 122,-51-86 12,-2 1 0,-21-26-1,4 6-98,5 6-65,15 22-11,2 0 0,0-1 0,-14-25 0,24 40 0,1 0-1,0 0 1,-1 1 0,1-1 0,0 0-1,-1 0 1,1 0 0,0 0 0,0 0-1,0 0 1,0 0 0,0 0-1,0 0 1,0 0 0,0 0 0,0 0-1,0 0 1,0 0 0,1 1 0,-1-1-1,0 0 1,1 0 0,-1 0-1,1 0 1,-1 0 0,1 1 0,-1-1-1,1 0 1,-1 0 0,1 1 0,0-1-1,0 0 1,-1 1 0,1-1-1,0 1 1,0-1 0,0 1 0,-1-1-1,1 1 1,1-1 0,5-1-4,0 0 0,-1 0 0,1 1 0,12-2 0,-3 1-30,28-8-261,-1-3 1,0-2 0,-1-1 0,64-35 0,-101 48 260,1 0-41,0 0 1,0 0-1,1 0 1,11-2 0,-17 4 73,0 1 0,0 0 1,0 0-1,0 0 0,0 0 1,0 0-1,0 0 0,0 0 0,-1 0 1,1 0-1,0 0 0,0 0 1,0 1-1,0-1 0,0 0 0,0 1 1,-1-1-1,1 1 0,0-1 1,0 1-1,0-1 0,-1 1 1,1-1-1,0 1 0,-1 0 0,1-1 1,-1 1-1,1 0 0,-1 0 1,1-1-1,-1 1 0,1 0 1,-1 0-1,0 0 0,1 0 0,-1 0 1,0-1-1,0 1 0,1 0 1,-1 0-1,0 0 0,0 2 1,0 12 108,-1 0 1,0 1-1,0-1 1,-9 30 0,6-28 203,1 1 1,-2 32 0,15-70 553,-7-11-718,-1 1 0,-1-1 0,-2 0 1,-1 0-1,-1 1 0,-10-40 0,13 70-153,0-1-1,0 1 1,0 0-1,0 0 1,0 0-1,0-1 1,-1 1-1,1 0 1,0 0-1,0-1 1,0 1-1,0 0 1,0 0-1,0-1 0,0 1 1,0 0-1,0 0 1,0-1-1,0 1 1,0 0-1,0 0 1,0 0-1,1-1 1,-1 1-1,0 0 1,0 0-1,0-1 1,0 1-1,0 0 1,0 0-1,1 0 1,-1-1-1,0 1 1,0 0-1,0 0 1,0 0-1,1 0 1,-1 0-1,0-1 1,0 1-1,1 0 1,-1 0-1,0 0 0,0 0 1,0 0-1,1 0 1,-1 0-1,0 0 1,0 0-1,1 0 1,-1 0-1,0 0 1,0 0-1,1 0 1,-1 0-1,0 0 1,0 0-1,1 0 1,-1 0-1,12 7-324,-2-1-97,0-1-1,1 0 1,-1 0 0,1-1 0,0-1 0,0 1 0,0-2-1,0 0 1,0 0 0,1-1 0,-1 0 0,0-1 0,1 0-1,-1-1 1,18-3 0,17-6-739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17764,'-1'1'185,"-6"9"569,0 0 0,1 1 0,-10 19-1,15-28-708,0 0 0,1 0 0,-1 0 0,0 0 0,1 0 0,-1 0 0,1 0-1,-1 0 1,1 0 0,0 1 0,0-1 0,0 0 0,0 0 0,1 0 0,-1 0-1,0 0 1,1 0 0,-1 0 0,1 0 0,0 0 0,0 0 0,0 0-1,0 0 1,0 0 0,0-1 0,0 1 0,1 0 0,-1-1 0,1 1 0,1 1-1,0-2-30,0 1 0,0-1 0,0 0-1,0 0 1,1 0 0,-1 0 0,0-1-1,1 1 1,-1-1 0,0 0 0,1 0-1,-1 0 1,1 0 0,-1-1 0,0 1-1,4-2 1,11-2-155,27-11 0,-37 12 97,74-32-445,9-4-30,-86 37 501,0 1-1,0-1 1,1 1-1,-1 0 1,0 1 0,7-1-1,-11 1 38,0 0 0,0 0-1,0 0 1,0 0 0,1 1-1,-1-1 1,0 0 0,0 0-1,0 1 1,0-1 0,0 1 0,0-1-1,0 1 1,0 0 0,0-1-1,-1 1 1,1 0 0,0-1-1,0 1 1,0 0 0,-1 0 0,1 0-1,-1 0 1,1 0 0,0 0-1,-1 0 1,0 0 0,1 0-1,-1 0 1,1 0 0,-1 0 0,0 0-1,0 0 1,0 2 0,0 4 176,0 0 0,0-1 0,-1 1 0,0 0-1,-3 10 1,-2 18 671,6-34-846,0 0 1,0-1 0,0 1-1,0 0 1,0 0-1,0-1 1,0 1 0,0 0-1,0 0 1,1-1-1,-1 1 1,0 0 0,0 0-1,1-1 1,-1 1-1,0 0 1,1-1 0,-1 1-1,1-1 1,-1 1-1,1 0 1,-1-1 0,1 1-1,-1-1 1,1 1-1,-1-1 1,1 1 0,0-1-1,-1 0 1,1 1 0,0-1-1,-1 0 1,1 0-1,0 1 1,0-1 0,-1 0-1,1 0 1,0 0-1,0 0 1,-1 0 0,1 0-1,0 0 1,1 0-1,3-1 17,0 0 0,0 0 0,0 0 0,-1-1 0,8-2 0,56-32-193,-54 27-36,1 0-1,0 1 1,1 1-1,0 1 1,32-9-1,-46 15 173,0 0 0,0 0 0,0 0 0,0 0-1,0 0 1,0 0 0,0 1 0,-1-1 0,1 1 0,0-1 0,0 1-1,0 0 1,0-1 0,0 1 0,-1 0 0,1 1 0,0-1 0,-1 0-1,1 0 1,-1 1 0,1-1 0,-1 0 0,0 1 0,1 0 0,-1-1 0,0 1-1,0 0 1,0-1 0,0 1 0,0 3 0,1-2 50,0 0 0,0 0 0,0 0 0,0 0 0,0 0 0,4 3 0,-4-5-17,-1-1 1,0 1-1,1 0 0,-1 0 1,1-1-1,-1 1 0,0-1 1,1 1-1,-1-1 0,1 0 0,0 1 1,-1-1-1,1 0 0,-1 0 1,1 0-1,-1 0 0,1-1 0,-1 1 1,3-1-1,3-1-97,-1 0 0,1 0 0,-1-1 1,0 0-1,6-5 0,-6 5-162,0 0 0,0 0 0,0 0 0,11-3 1,-17 6 210,1 0 0,-1-1 0,1 1 1,-1 0-1,1 0 0,-1 0 1,1 0-1,0 0 0,-1 0 0,1 0 1,-1 0-1,1 0 0,-1 0 0,1 0 1,-1 1-1,1-1 0,-1 0 0,1 0 1,-1 1-1,1-1 0,-1 0 1,1 0-1,-1 1 0,1-1 0,-1 0 1,1 1-1,-1-1 0,0 1 0,1-1 1,-1 1-1,0-1 0,0 1 1,1-1-1,-1 1 0,0-1 0,0 1 1,1-1-1,-1 1 0,0-1 0,0 1 1,0-1-1,0 1 0,0-1 0,0 1 1,0 0-1,0 0-6,0 0 1,0 0-1,0 1 0,0-1 1,0 0-1,-1 0 0,1 0 1,0 0-1,-1 0 0,1 0 1,0 0-1,-1 0 0,0 0 1,1 0-1,-1 0 0,1 0 0,-1 0 1,0-1-1,0 1 0,1 0 1,-2 0-1,-3 0-63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19428,'-2'37'2850,"10"107"-1894,-6-121-1056,2-1-1,1 1 1,1-1-1,11 27 1,0-23-759,-17-25 822,0-1 0,1 0 0,-1 0 0,0 0 0,0 1 0,0-1 1,1 0-1,-1 0 0,0 0 0,0 1 0,0-1 0,1 0 0,-1 0 0,0 0 0,0 0 0,1 0 0,-1 0 0,0 1 0,1-1 1,-1 0-1,0 0 0,0 0 0,1 0 0,-1 0 0,0 0 0,1 0 0,-1 0 0,0 0 0,0-1 0,1 1 0,0-1-16,-1 1-1,0-1 0,1 0 0,-1 0 1,0 0-1,0 0 0,0 0 0,0 0 1,0 0-1,0 0 0,0 0 0,0 0 1,0 0-1,0 0 0,-1-1 0,-3-16-349,-4-3-98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4 197 17204,'-3'3'1680,"9"-9"-1088,9-1-232,14-9 760,10-3-151,11-1-281,4-3-192,9-1-224,1 0-112,-6 4-328,-5 1-272,-13 9-632,-9 3 896,-23 4-184,-6 1-121</inkml:trace>
  <inkml:trace contextRef="#ctx0" brushRef="#br0" timeOffset="1">65 438 16035,'23'-2'1513,"10"-5"-1049,5-2-176,7 1 320,3-4-312,2 1 712,-3 1-720,-11 5-200,-4 4-64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200 101 16420,'-1'-3'213,"-1"1"0,0-1 1,1 1-1,-1 0 1,0 0-1,0-1 1,0 1-1,-1 1 0,1-1 1,0 0-1,-1 0 1,1 1-1,-1 0 1,0-1-1,-3 0 1,3 1-106,1 1 0,0 0 0,-1 0 1,1 0-1,-1 0 0,1 0 1,0 1-1,-1-1 0,1 1 1,0-1-1,-1 1 0,1 0 1,0 0-1,0 0 0,0 0 0,0 0 1,0 1-1,0-1 0,-3 3 1,-5 6 28,0-1 1,1 1-1,0 1 1,1-1 0,0 1-1,1 1 1,0 0-1,-9 23 1,10-21-131,1 1 1,0-1-1,1 1 0,1 0 0,0-1 0,1 2 1,0 25-1,2-36-3,1 0 0,-1 1 0,1-2 0,0 1 0,0 0 0,0 0 0,1 0 0,0 0 0,0-1 0,0 1 0,1-1 0,-1 1 0,1-1 1,0 0-1,0 0 0,0 0 0,1-1 0,0 1 0,-1-1 0,7 5 0,-5-6 2,-1 0 0,0 0-1,1 0 1,0-1 0,-1 1 0,1-1 0,0 0 0,0 0-1,-1-1 1,1 0 0,0 1 0,0-2 0,0 1 0,0 0-1,-1-1 1,1 0 0,0 0 0,0-1 0,-1 1 0,1-1 0,5-3-1,0 0 13,-1-1 0,1 0 0,-2-1 0,1 0 0,-1 0 0,0-1 1,0 0-1,-1-1 0,0 1 0,0-1 0,-1-1 0,-1 1 0,1-1 0,-1 0 0,-1 0 0,4-12 0,-3 5-27,0-1 0,-1 0 0,0 0 0,-2 0 0,0 0 0,-1 0 0,-1-1 1,-1 1-1,-2-19 0,1 27-99,-1 1 1,0-1-1,0 1 0,0-1 1,-9-14-1,11 22 31,0 1 0,0-1 0,0 0 0,-1 1 0,1-1 0,0 1 0,-1-1 0,1 1 0,-1 0 0,1-1 0,-1 1 0,0 0 0,1 0 0,-5-1 0,5 2-18,0 0 0,-1-1 0,1 2 0,0-1 0,-1 0 0,1 0 0,0 0 0,0 1 0,-1-1 0,1 0 0,0 1 0,0-1 0,-1 1 0,1 0 0,0-1 0,0 1 0,0 0 0,0 0 0,0 0 0,0-1 0,0 1 0,0 0 0,0 0 0,1 0 0,-2 2 1,0 0-27,0 0 1,1 0 0,-1 0 0,1 0 0,0 0 0,-1 0 0,2 0-1,-1 0 1,0 0 0,0 1 0,1-1 0,0 4 0,3 15-772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18660,'-9'5'2543,"-14"9"-1834,1 1 0,1 1 0,-30 30 0,-53 65-183,79-82-458,-24 37 0,41-54-43,0 1 1,1 0-1,1 0 1,0 1 0,1-1-1,-4 17 1,8-27-16,0 0 0,0 0 0,1 1 0,0-1 0,-1 0 0,1 0 0,0 1 0,1-1 0,-1 0 0,1 1 0,-1-1 0,1 0 0,0 0 0,0 0 0,0 0 0,1 0 0,-1 0 0,5 5 0,-3-4 4,0-1-1,0 0 0,1 0 0,-1 0 1,1 0-1,0-1 0,0 0 1,0 1-1,0-1 0,1-1 0,-1 1 1,5 1-1,9 1-27,0-1-1,0-1 1,0 0-1,0-2 1,30-1-1,-9-3-446,-1-1 1,0-2-1,68-23 0,-73 18 33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11811,'106'-9'2267,"-1"-3"0,130-34 0,-171 32-1599,647-170 2502,-9-40-2246,-474 149-721,-200 66-198,134-41 102,-125 41-235,-1 1-1,54-4 1,-80 12 27,-7-1 78,0 1-1,-1-1 0,1 1 1,0 0-1,0 0 0,0 0 0,-1 1 1,1-1-1,0 1 0,0-1 0,-1 1 1,1 0-1,0 0 0,2 2 1,-5-3 18,0 0 0,1 0 1,-1 0-1,0 1 0,0-1 1,1 0-1,-1 1 1,0-1-1,0 0 0,0 0 1,1 1-1,-1-1 0,0 0 1,0 1-1,0-1 0,0 0 1,0 1-1,0-1 1,0 1-1,0-1 0,0 0 1,0 1-1,0-1 0,0 0 1,0 1-1,0-1 1,0 0-1,0 1 0,0-1 1,0 0-1,0 1 0,0-1 1,-1 0-1,1 1 0,0-1 1,0 0-1,0 1 1,-1-1-1,1 0 0,0 0 1,-1 1-1,1-1 0,0 0 1,0 0-1,-1 1 1,1-1-1,0 0 0,-1 0 1,1 0-1,0 0 0,-1 0 1,0 1-1,-12 5-216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14523,'9'-22'1830,"-6"18"-1098,-4 16-20,-10 66 581,-39 364-259,47-383-1711,3-59 674,0 0 0,0 0 0,0 0 0,0 0 0,0 0 0,0 0 0,0 0 1,0-1-1,-1 1 0,1 0 0,0 0 0,0 0 0,0 0 0,0 0 0,0 0 0,0 0 0,0 0 0,0 0 1,0 0-1,0 0 0,-1 0 0,1 0 0,0 0 0,0 0 0,0 0 0,0 0 0,0 0 0,0 0 0,0 0 1,0 0-1,0 0 0,-1 0 0,1 1 0,0-1 0,0 0 0,0 0 0,0 0 0,0 0 0,0 0 0,0 0 1,0 0-1,0 0 0,0 0 0,0 0 0,0 0 0,0 0 0,0 0 0,0 1 0,0-1 0,0 0 0,-1 0 0,1 0 1,0 0-1,0 0 0,0 0 0,0 0 0,-4-10-78,-5-23-124,-1-14-82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11 447 12523,'-8'5'1008,"5"-8"-289,11-17 79,20-27-175,-20 36-524,25-40 216,2 2 1,2 1-1,54-52 1,-87 97-297,-1 0 1,0 0 0,1 1 0,-1 0 0,1 0-1,0 0 1,0 0 0,0 1 0,0-1-1,0 1 1,0 0 0,0 0 0,1 0-1,-1 1 1,0-1 0,1 1 0,5 1 0,5 1-6,0 1 0,-1 0 0,25 9 0,-7-1 6,-11-5-18,147 38-9,-136-37 53,1-2-1,0-1 1,41-1-1,-57-4 27,1-1 0,-1 0 0,-1-2 0,1 0 0,0 0-1,29-14 1,91-55 415,-44 22 27,-92 51-563,0-1-1,-1 1 0,1-1 1,0 1-1,-1-1 0,1 0 1,-1 1-1,1-1 0,-1 0 0,1 1 1,-1-1-1,0 0 0,1 1 1,-1-1-1,0 0 0,1 0 1,-1 0-1,0 1 0,0-1 0,0 0 1,0 0-1,0 0 0,0 1 1,0-1-1,0 0 0,0 0 1,0 0-1,0 0 0,0 1 0,-1-1 1,1 0-1,0 0 0,0 1 1,-1-1-1,1 0 0,-1 0 1,1 1-1,-1-1 0,1 0 0,-1 1 1,1-1-1,-1 1 0,0-1 1,0 0-1,-6-5-415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11666,'1'3'262,"-1"1"0,2-1-1,-1 0 1,0 0 0,1 0-1,-1 0 1,1 0-1,0 0 1,0-1 0,0 1-1,4 4 1,3 4 41,-1 1-126,1-1 0,0 1 1,0-2-1,1 1 1,16 12-1,-22-20-131,0-1 0,0 1 1,0-1-1,1 0 0,-1 0 0,1 0 0,0 0 1,-1-1-1,1 0 0,0 0 0,0 0 0,0-1 1,0 1-1,0-1 0,-1 0 0,1-1 0,0 1 1,0-1-1,7-2 0,6-3 107,0-2 0,0 0 0,-1-1 0,0 0 0,-1-1 0,22-19 1,-12 11 18,29-17 0,-54 34-170,1 1-1,-1-1 0,0 0 0,0 1 0,0-1 1,1 1-1,-1-1 0,0 1 0,0 0 0,1-1 1,-1 1-1,0 0 0,1 0 0,-1 0 0,0 0 1,1 0-1,-1 0 0,0 1 0,0-1 1,1 0-1,-1 1 0,0-1 0,0 1 0,1-1 1,-1 1-1,0-1 0,0 1 0,0 0 0,0 0 1,0 0-1,0-1 0,0 1 0,0 0 1,0 0-1,0 0 0,-1 0 0,1 1 0,1 0 1,-1 1-8,1-1 1,0 0 0,1 0 0,-1 0 0,0 0 0,1 0 0,-1 0 0,1-1-1,3 3 1,3-1 0,1-1-1,0 0 1,0 0 0,1-1-1,-1 0 1,0-1-1,0 0 1,18-3-1,-19 1 7,1 1 0,-1 1-1,0 0 1,0 0 0,0 0-1,1 1 1,-1 1-1,0-1 1,0 1 0,0 1-1,12 5 1,-18-6-50,0 0-1,0 1 1,0 0-1,-1-1 1,1 1 0,-1 0-1,1 1 1,-1-1-1,0 0 1,0 0 0,0 1-1,-1-1 1,1 1 0,-1 0-1,0 0 1,0-1-1,0 1 1,0 0 0,-1 0-1,0 0 1,0 0-1,0 0 1,0-1 0,0 1-1,-1 0 1,0 0 0,1 0-1,-2 0 1,1-1-1,0 1 1,-1 0 0,-2 4-1,0-5-651,1-5 279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14595,'0'-1'84,"1"0"-1,-1 1 1,0-1-1,1 0 1,-1 0-1,1 1 1,-1-1-1,1 0 1,-1 1-1,1-1 1,0 0-1,-1 1 1,1-1-1,0 1 1,0-1-1,-1 1 1,1 0-1,0-1 1,0 1-1,0 0 1,-1-1-1,1 1 1,0 0 0,0 0-1,1 0 1,-1 0-15,0 0-1,0 1 1,0-1 0,0 1 0,0-1 0,0 1 0,0 0 0,0-1 0,-1 1 0,1 0 0,0 0 0,0-1 0,-1 1 0,1 0 0,0 0 0,0 2 0,4 6 71,-1 0 0,0 1 0,4 13 1,-6-16-149,-2-7 8,2 6 0,0 0-1,0-1 1,0 1-1,1 0 1,0-1 0,6 9-1,-8-13-12,0 0 0,0 0-1,0 0 1,1 0 0,-1 0-1,1 0 1,-1 0 0,1 0 0,-1-1-1,1 1 1,-1-1 0,1 1-1,-1-1 1,1 1 0,0-1 0,-1 0-1,1 0 1,0 0 0,-1 0-1,1 0 1,0 0 0,-1 0 0,1 0-1,0-1 1,-1 1 0,1-1-1,-1 1 1,1-1 0,2-1 0,15-7-568,0-1 1,31-22-1,-32 20-274,0 0-1,35-15 1,-70 59 2498,-26 46-646,-55 141 0,91-203-903,4-10 41,0 0 0,1-1 0,-1 1 0,1 0 0,1 0 0,-1 1 0,1-1 0,0 12 0,1-16 186,3-6-207,8-18 133,3-9 82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27 304 11899,'-20'5'1477,"14"-3"-579,15-3 843,7-3-1385,-1-2 0,0 1 0,0-2 0,0 0 0,-1-1 0,17-12 0,-26 17-288,28-19 227,0-1-1,-1-2 1,-2-1 0,0-1 0,-2-2 0,45-59 0,-73 87-293,0 1 1,1-1-1,-1 1 0,0-1 0,1 1 0,-1-1 1,0 1-1,1-1 0,-1 1 0,1-1 1,-1 1-1,1-1 0,-1 1 0,1 0 0,-1-1 1,1 1-1,-1 0 0,1 0 0,-1-1 1,1 1-1,0 0 0,-1 0 0,2 0 0,-1 0-1,-1 0-1,0 1 0,1-1 1,-1 1-1,1-1 0,-1 0 1,1 1-1,-1-1 0,0 1 1,1-1-1,-1 1 0,0-1 1,1 1-1,-1 0 0,0-1 1,0 1-1,0-1 0,1 1 1,-1 1-1,4 43-50,-3-28 33,2 9-551,1-1 0,1 1-1,2-1 1,1-1 0,0 1 0,21 39-1,-21-54-122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14691,'-10'15'1951,"-12"29"0,14-26-1872,1 1 0,0 1 0,2-1 1,0 1-1,1 0 0,-3 39 0,7-57-71,0 0 0,0 0 0,0 1-1,0-1 1,0 0 0,0 0 0,0 0 0,1 0 0,-1 0 0,1 0 0,0 0 0,-1 0 0,1 0 0,0 0 0,0 0 0,0 0 0,1 0 0,-1-1-1,0 1 1,1-1 0,-1 1 0,1-1 0,-1 1 0,1-1 0,0 0 0,-1 1 0,1-1 0,0 0 0,0 0 0,0-1 0,0 1 0,0 0-1,0-1 1,0 1 0,0-1 0,0 1 0,1-1 0,-1 0 0,0 0 0,0 0 0,2 0 0,4-1-87,0-1 0,-1 1-1,1-1 1,-1 0 0,0-1 0,1 1 0,-1-2 0,0 1 0,-1-1-1,9-6 1,-8 6-158,-1-1 0,0 0 0,-1-1 0,1 0 0,-1 0 0,0 0 0,0 0 0,-1-1 0,0 0 0,6-13 0,1-10-482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16227,'-12'0'1281,"4"3"-1153,5 3 1320,7 1-944,12-1-168,2-5 40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4270 12771,'106'-10'2286,"131"-6"-2006,-1 0-300,144-5-116,-267 14 118,120-24 0,181-13-829,-296 34 728,207-28 172,103-8 30,125 52 72,-460-1-125,582-27 89,-112-69-74,-392 58-35,-101 18-2,126-46 0,58-44 21,-196 80-22,27-11 17,196-92-7,-230 101-36,-1-2 1,-1-3-1,59-50 0,-40 19 0,-2-3-1,-4-3 0,-2-2 0,-4-3 0,-3-2 1,59-114-1,-55 85 25,116-227-14,-131 240-72,53-165 0,-82 211 37,121-484-1331,-124 442 533,-3-2-1,-7-136 0,3-62 999,0 258-25,0 1-1,2 0 1,2 0-1,0 0 1,2 1 0,1 0-1,1 1 1,2 0-1,0 1 1,2 0 0,1 1-1,0 1 1,28-30-1,-13 17 119,2 1 1,2 1-1,1 2 0,42-29 0,-61 51-320,1 0 1,0 1-1,0 0 1,1 2-1,1 0 1,-1 1-1,35-7 1,-45 15-148,-8-1 215,-1 0 1,0 0-1,0 1 0,0-1 1,0 0-1,0 0 1,0 0-1,0 0 0,0 0 1,0 0-1,0 1 1,1-1-1,-1 0 1,0 0-1,0 0 0,0 0 1,0 0-1,0 1 1,0-1-1,0 0 0,0 0 1,0 0-1,0 0 1,0 0-1,0 1 0,0-1 1,0 0-1,0 0 1,-1 0-1,1 0 0,0 0 1,0 1-1,0-1 1,0 0-1,0 0 0,0 0 1,0 0-1,0 0 1,0 0-1,0 0 0,-1 1 1,1-1-1,0 0 1,0 0-1,0 0 0,0 0 1,0 0-1,0 0 1,-1 0-1,1 0 1,0 0-1,0 0 0,0 0 1,0 0-1,0 0 1,-1 0-1,1 0 0,0 0 1,0 0-1,0 0 1,0 0-1,-1 0 0,-9 3-103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11002,'2'-3'91,"1"0"0,-1 1-1,1-1 1,0 1 0,0-1-1,0 1 1,0 0 0,0 0-1,1 0 1,-1 1 0,0-1-1,1 1 1,-1 0 0,1 0 0,0 0-1,-1 0 1,5 0 0,12-1 96,-1 1 1,20 1-1,-23 0-41,51 0 48,0 2 0,108 19 1,-172-20-193,1-1 1,0 1 0,-1 0-1,1 1 1,-1-1 0,1 0 0,-1 1-1,0 0 1,0 0 0,5 3-1,-7-3 3,1-1 0,-1 1 0,0-1-1,0 1 1,0-1 0,-1 1 0,1 0 0,0 0-1,-1-1 1,1 1 0,-1 0 0,1 0 0,-1-1-1,0 1 1,0 0 0,0 0 0,0 0 0,0 0-1,0-1 1,0 1 0,-1 0 0,0 3 0,-5 12 38,0 0 1,-1-1 0,-1 0-1,0 0 1,-12 16-1,-9 16 172,17-27-21,1 1 0,1 1 0,1 0 0,-10 37 1,11-18-1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17324,'-15'3'1200,"5"7"-992,5 0-96,13-5 184,12-5-80,10 0-40,5 0 0,6 3-184,-1-1-104,1 3-248,-4-2-144,-10 1-240,-4-1 2232,-13-2-1576,-9-1-32,1-1 120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12979,'4'8'1408,"9"2"-920,17-7-128,9-2 865,8-1-665,5-1-88,4-3-296,-3-3-224,-1-1-368,-7-3 416,-16-1-168,-6 1-136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12235,'4'-6'1704,"7"7"-968,4 6-288,2 1 1961,6-1-1873,4 0-88,8-1-208,3-2-320,1-4 136,1-1-56,-7 1-104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15779,'6'6'310,"0"0"-1,1-1 1,-1 0-1,1-1 1,1 1-1,-1-1 1,0 0-1,1-1 0,9 3 1,4 0-7,1-2 1,22 3-1,-21-4-218,0 1 0,23 8 0,-42-11-88,-1 0 0,1 0 0,-1 0 0,1 0 1,-1 1-1,0 0 0,1 0 0,-1 0 0,0 0 0,0 0 0,-1 0 1,1 1-1,0 0 0,-1-1 0,1 1 0,-1 0 0,0 0 0,0 0 0,0 1 1,-1-1-1,1 0 0,-1 1 0,1-1 0,-1 1 0,0-1 0,-1 1 0,1-1 1,0 1-1,-1 0 0,0 0 0,0-1 0,-1 7 0,-1 4-58,-1 0 1,-1-1-1,0 1 0,-1-1 0,0 0 1,-1-1-1,0 1 0,-1-1 0,-1-1 0,-10 14 1,1-3-148,-2-2 1,0 0-1,0-1 1,-30 21 0,2-8-60,4-9-85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15987,'28'4'1513,"20"1"-945,5-5-232,14 0 712,5-2-376,-1-2-328,-1-2-240,-9-1-672,-10 1-232,-22-1 600,-15 1-176,-32 3-184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14227,'16'14'1816,"11"-7"-1111,14-5-297,7-2 904,10-3-576,1-6-256,4 2-672,-4-2-336,-4-2 424,-1-1-200,-5-5-120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41 15355,'1'0'42,"-1"-1"-1,1 0 0,-1 0 1,1 0-1,-1 0 1,0 0-1,1 0 0,-1 0 1,0 0-1,0 0 1,0 0-1,0 0 0,0 0 1,0 0-1,0 0 1,0 0-1,0 0 0,-1 0 1,1 0-1,0 0 1,0 0-1,-1 1 0,1-1 1,-1 0-1,1 0 1,-1 0-1,1 0 0,-1 0 1,0 1-1,1-1 0,-1 0 1,0 1-1,0-1 1,1 0-1,-1 1 0,0-1 1,0 1-1,0-1 1,0 1-1,0 0 0,0-1 1,1 1-1,-1 0 1,0-1-1,-2 1 0,-5-2 99,1 1 0,-1 0 0,0 0 0,-14 1 0,13 0-74,0 1 1,0 0 0,1 0 0,-1 1 0,1 1 0,-1-1-1,1 1 1,0 1 0,0 0 0,0 0 0,0 0 0,1 1 0,0 0-1,0 0 1,0 1 0,0 0 0,1 0 0,0 1 0,0 0 0,1 0-1,-5 7 1,6-6-27,0-1 0,0 0 0,1 1 0,0-1-1,0 1 1,1 0 0,0 0 0,1 0 0,-1 1 0,1-1 0,1 0-1,0 0 1,0 0 0,0 1 0,1-1 0,1 0 0,-1 0-1,1 0 1,1 0 0,-1 0 0,1 0 0,7 11 0,-5-10 18,1-1 1,1 1-1,-1-1 0,2 0 1,-1 0-1,1-1 1,0 0-1,0-1 0,1 0 1,0 0-1,0-1 1,0 0-1,1 0 1,0-1-1,0 0 0,0-1 1,0 0-1,0-1 1,1 0-1,-1 0 1,1-1-1,-1-1 0,1 0 1,17-2-1,-16 1 18,0 0 0,-1-1-1,1-1 1,-1 0 0,1 0-1,-1-1 1,0-1 0,0 0 0,-1 0-1,1-1 1,-1 0 0,0-1-1,-1 0 1,0-1 0,0 0-1,-1 0 1,1-1 0,-2 0 0,1 0-1,-2-1 1,12-20 0,-15 23-61,0 1 1,-1-1-1,0 0 1,-1 0-1,1 0 1,-1 0-1,-1 0 1,1 0-1,-1 0 0,0 0 1,-1 0-1,0 0 1,0 0-1,0 0 1,-1 0-1,0 0 1,0 0-1,-1 1 1,0-1-1,0 1 1,-1 0-1,1 0 1,-1 0-1,-7-7 1,4 5-136,1 1-1,-2 0 1,1 0 0,-1 1 0,0 0 0,0 0 0,0 1 0,-1 0 0,0 1 0,0 0-1,0 0 1,-1 1 0,1 0 0,-1 0 0,0 1 0,-18-1 0,-8 3-420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14675,'-30'-9'1464,"7"4"-791,7-1-249,5 3 464,7 1-104,11 4-136,10 1-64,12 1-256,5 2-112,12 0-176,4 1-24,13-2-72,-1 1-120,-5-2-432,-4-2-224,-11-1 656,-11-1-168,-29 0-96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13059,'-2'1'171,"0"0"0,0 0 0,0 0 1,0 1-1,0-1 0,0 1 0,1-1 0,-1 1 1,-2 3-1,4-4-122,-1 0 0,1-1 0,0 1 0,-1 0 1,1 0-1,0 0 0,0-1 0,0 1 0,0 0 0,0 0 0,0 0 1,0-1-1,0 1 0,0 0 0,0 0 0,0-1 0,1 1 1,-1 0-1,0 0 0,0 0 0,1-1 0,-1 1 0,1 0 0,-1-1 1,0 1-1,1 0 0,-1-1 0,1 1 0,0-1 0,-1 1 1,1-1-1,1 2 0,10 7 381,0 0 0,1 0-1,17 7 1,-20-11-343,0 0-1,-1 0 0,0 1 0,0 0 0,0 1 0,-1 0 1,0 0-1,14 17 0,-20-20-76,0-1-1,-1 1 1,1 1 0,-1-1 0,1 0-1,-1 0 1,0 0 0,-1 1 0,1-1-1,-1 0 1,0 1 0,0-1 0,0 1-1,-1-1 1,1 0 0,-1 0-1,0 1 1,-1-1 0,1 0 0,-1 0-1,1 0 1,-3 4 0,-5 8 31,0 0-1,-1-1 1,-23 28 0,-18 12 189,-3-2 1,-64 50-1,55-50 4,62-52-223,-1 0 0,1 0 1,-1 1-1,1-1 0,0 0 0,0 1 0,0-1 0,0 1 0,0-1 0,0 1 0,-1 2 0,2-4-8,0 1 0,0-1 0,0 0 0,0 1 0,0-1 0,0 0 0,0 1-1,0-1 1,0 0 0,0 1 0,0-1 0,1 0 0,-1 1 0,0-1 0,0 0-1,0 1 1,1-1 0,-1 0 0,0 0 0,0 1 0,0-1 0,1 0 0,-1 0 0,0 1-1,1-1 1,-1 0 0,0 0 0,0 0 0,1 0 0,-1 0 0,0 1 0,1-1-1,-1 0 1,1 0 0,5 1 13,0 0 0,1-1 0,-1 0 0,12-1 0,-10 1-22,136-11 74,83-2-1048,-221 13 796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16428,'15'14'1688,"-4"6"-1184,-10 8-240,4 3 1280,5 8-1216,0 0-120,10-1 17,6-2-25,7-13-200,1-7-136,5-9-473,1-6-247,-4-12 696,-2-9-136,-7-15-144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15907,'-18'44'1409,"-4"5"-929,1 4-184,-1 0 448,2-1-224,7-8-696,2-5 400,12-9-160,8-6-96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18476,'6'7'1312,"-12"12"-1080,-3 4-104,1 2 344,-1 1-312,2 1-344,4-4-144,6-10-136,4-4-128,4-11-344,1-5 592,-5-11-192,-5-10-112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14931,'5'-1'1561,"-3"1"-985,1 3-248,-2 0 936,1 0-720,-2-2-248,-2-1 16,-8-14-200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11466,'1'5'302,"0"1"0,-1-1 0,1 1 0,-1-1 0,-1 1-1,1-1 1,-1 1 0,0-1 0,0 0 0,0 1-1,-1-1 1,-4 9 0,-3 4 383,-1 0 0,-14 19 0,5-9-472,-2 5 132,9-17-193,1 1 0,1 1 0,1 0 0,-10 25 0,18-43-145,1 1 0,0-1 0,0 1 0,-1-1 1,1 1-1,0-1 0,0 1 0,0-1 0,0 1 1,0 0-1,0-1 0,0 1 0,0-1 0,0 1 1,0-1-1,0 1 0,0-1 0,0 1 0,0 0 1,1-1-1,-1 1 0,0-1 0,0 1 0,1-1 1,-1 1-1,1-1-1,-1 0 0,1 1 0,-1-1 0,1 0 0,0 0 0,-1 0 0,1 0 0,-1 0 0,1 0 0,-1 0 0,1 0 0,0 0 0,-1 0 0,1-1 0,-1 1 0,1 0 0,-1 0 0,1 0 0,0-1 0,26-17 73,-12 3-100,0 0-1,-1-2 1,-1 1-1,-1-2 0,0 0 1,-1 0-1,-1-1 0,7-21 1,-15 32 5,-5 10 30,-7 13 48,1 6 62,-13 36 0,20-49-101,0 0 1,0 0-1,1 0 0,-1 0 1,2 1-1,-1-1 1,1 0-1,1 9 0,0-16-17,-1 0-1,0 0 0,0 1 0,1-1 1,-1 0-1,1 0 0,-1 0 0,1 0 1,-1 1-1,1-1 0,0 0 0,0 0 1,-1 0-1,1 0 0,0-1 0,0 1 0,0 0 1,0 0-1,0 0 0,0-1 0,0 1 1,0 0-1,1-1 0,-1 1 0,0-1 1,0 0-1,0 1 0,1-1 0,-1 0 1,0 0-1,0 1 0,1-1 0,-1 0 0,0 0 1,0-1-1,1 1 0,-1 0 0,1-1 1,4 0-19,-1 0 1,1-1 0,-1 1 0,0-1 0,0-1 0,0 1-1,8-6 1,2-3-134,-1-2-1,0 1 0,-1-2 0,0 0 1,-1 0-1,0-1 0,-2-1 1,1 0-1,9-22 0,7-19-170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16852,'13'15'1856,"4"-7"-1248,9-6-224,4-1 680,7 2-391,2-3-73,4-1-528,-3-2-408,-4-1-2361,-6-8 2393,-4-4-368,-2-1-256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18380,'0'13'1520,"0"8"-1104,1 2-184,4 10 417,3 0-161,9 1-120,6-1-168,9-8-208,2-5-88,2-16-184,0-4-176,0-19-433,-3-5-175,-7-9 752,-6-3-136,-5 0-128</inkml:trace>
  <inkml:trace contextRef="#ctx0" brushRef="#br0" timeOffset="1">346 68 16235,'-8'35'1569,"-4"8"-1009,-1 1-232,3 6 632,2-1-192,-1-3-328,3-2-191,2-9-578,0-2-311,-1-11 512,4-4-120,-5-10-152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22 232 16275,'-18'15'1835,"18"-14"-1810,0-1 0,-1 0 0,1 0 0,0 0-1,0 1 1,-1-1 0,1 0 0,0 1 0,0-1 0,-1 0 0,1 0 0,0 1 0,0-1 0,0 0 0,0 1 0,-1-1 0,1 0 0,0 1 0,0-1 0,0 1 0,0-1 0,0 0 0,0 1 0,0-1 0,0 0 0,0 1 0,0-1 0,0 0 0,0 1 0,0-1 0,0 1 0,1-1 0,-1 0 0,0 1 0,0-1 0,0 0 0,0 1 0,1-1 0,-1 0 0,0 0 0,0 1 0,1-1 0,-1 0 0,0 0 0,0 1 0,1-1 0,-1 0 0,0 0 0,1 0 0,-1 1 0,0-1 0,1 0 0,-1 0 0,0 0 0,1 0 0,-1 0 0,1 0 0,-1 0 0,0 0 0,1 0 0,6 1 147,0-1 1,0 0 0,0 0 0,0-1 0,0 0 0,0 0 0,0-1 0,10-3 0,57-25 504,-49 18-521,0-2 1,-1 0-1,0-2 0,24-21 0,-31 23-58,-1-1 0,0-1 0,-2 0 0,0-1 0,23-35 0,-40 60-54,1 0-1,1 1 1,0-1 0,0 1 0,1 15 0,2 58-333,-2-76 183,0 1 0,1-1-1,0 0 1,1 0 0,0 1-1,-1-1 1,2 0 0,-1-1-1,1 1 1,0 0 0,0-1-1,0 1 1,1-1 0,0 0-1,0 0 1,0-1 0,1 1-1,5 3 1,11 1-328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16644,'-5'22'1792,"1"2"-1248,1-2-240,2-1 1144,2 2-895,5-4-129,11-5-176,4-4-104,7-10-104,-1-7-128,2-9-520,-4-5-289,-12-15 737,-8-9-144,-10-3-120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18292,'3'0'1312,"1"0"-1384,0 0-400,1-1 736,-3 0-176,0-2-144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15267,'9'19'1217,"7"7"-841,1 4-128,-1 3 624,7 7-408,8 3-208,5-3 0,3-6-40,1-5-64,-3-10-176,-2-6-176,-7-9-416,-3-4-144,-7-7 576,-2-2-128,-2-4-128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14459,'-14'30'1312,"-6"9"-824,-3 1-183,-2 7 567,1 6-272,2 2-272,4-2-208,5-7-504,4-6 416,12-20-152,4-6-88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15995,'7'-1'1617,"-7"5"-1065,-9 7-240,-2 8 760,-1 7-200,2 7-368,2 3-167,3-1-249,5 4-24,12-12-32,5-7-32,7-15-280,1-7-249,1-19 1354,-1-7-841,0-7 0,-8-5-24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13811,'0'-1'1264,"1"2"-888,2 2-184,1-1 745,0 0-857,1 0 0,-2-1-56,-2-6-144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15939,'11'-4'293,"0"0"-1,0 0 1,-1-1-1,1-1 1,-1 0-1,15-11 1,6-3 12,-5 3-210,169-109 1258,-152 96-1037,-3-2 1,54-55 0,-80 69-346,-12 15 17,0 0-1,0-1 1,1 1 0,-1 0-1,1 0 1,0 0-1,0 1 1,5-4 0,-8 6 6,1 1 0,-1-1 0,1 1 1,-1-1-1,0 1 0,1-1 0,-1 1 1,0-1-1,1 1 0,-1 0 0,0-1 0,1 1 1,-1 0-1,0-1 0,0 1 0,0 0 1,0-1-1,0 1 0,0 0 0,0-1 0,0 1 1,0 1-1,1 21-47,-1-22 44,0 12-99,1-1 1,1 1-1,0-1 1,0 0-1,1 0 1,5 14-1,-6-21 25,1 1-1,-1-1 1,1-1-1,0 1 1,0 0-1,0-1 1,1 1-1,0-1 1,0 0-1,0-1 1,0 1-1,1 0 1,-1-1-1,1 0 1,0 0-1,5 2 1,16 3-296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14547,'0'6'254,"0"-1"0,-1 0-1,0 1 1,0-1 0,0 1 0,-1-1-1,1 0 1,-1 0 0,-4 8 0,-3 12 366,-6 33-179,2 1 0,4 1 1,2 0-1,0 76 0,7-134-446,0 5 32,0-1-1,1 0 0,-1 1 0,3 10 1,-2-16-19,-1-1-1,0 1 1,0-1 0,0 0 0,0 1-1,0-1 1,1 1 0,-1-1 0,0 1-1,0-1 1,1 0 0,-1 1 0,0-1-1,1 0 1,-1 1 0,0-1 0,1 0-1,-1 0 1,1 1 0,-1-1 0,0 0-1,1 0 1,-1 0 0,1 1 0,-1-1-1,1 0 1,-1 0 0,1 0 0,1 0 14,-1-1 0,0 1 0,0-1 0,1 1 0,-1-1 0,0 0 0,0 0 0,1 1 0,-1-1 0,0 0 0,0 0 1,0 0-1,0 0 0,1-2 0,127-161 1263,-9 11-722,-67 94-1995,-53 57-207,-5 2 939,-12 7 390,13-5 8,-17 6-529</inkml:trace>
  <inkml:trace contextRef="#ctx0" brushRef="#br0" timeOffset="1">184 353 14667,'10'28'1552,"4"-5"-951,3-3-233,2 0 600,0-1-224,-1-3 880,5-2-1176,-4-2-127,4-1-17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17988,'-6'-3'1456,"11"0"-1096,9 0-184,13 0 552,5-1-295,9 1-578,2-1-415,4-3-1320,1 1 1616,-8-3-296,-4 2-192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15355,'-10'19'1305,"9"0"-873,3-2-168,6 4 552,3 1-248,8-5-192,5 0-40,6-8-240,2-5-152,2-8-488,1-6-152,-1-7 528,2-6-128,-5-10-120</inkml:trace>
  <inkml:trace contextRef="#ctx0" brushRef="#br0" timeOffset="1">413 1 14643,'-31'42'1696,"-8"3"-1095,-4 10-217,0 5 776,6 6-440,2 0-144,15-3-720,6-6 1697,14-24-1393,7-10 24,9-17-24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13643,'10'7'1704,"-1"8"-880,2 3-335,-11 5 2071,-5 6-1680,2 3-488,1 1-88,4-3-144,3-3-39,7-13-242,5-8-159,3-13-544,-1-13 696,4-15-112,-3-2-88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17788,'-7'-10'1688,"5"5"-1160,2 4-312,2 0 793,2-2-809,3-2-945,5 1 745,2-2-264,2 1-192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16460,'-10'-9'1536,"10"8"-1072,4 2-224,10 3 1336,4 1-1000,6 2-552,3 2-240,9-2-552,3 0-120,-5-3 680,-5 2-168,-13 1-136</inkml:trace>
  <inkml:trace contextRef="#ctx0" brushRef="#br0" timeOffset="1">42 161 16756,'9'0'1408,"14"0"-1048,7-3-144,9 1 224,6-1-504,9-2 840,-1 3-568,0 2-168,1 0-72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24 17964,'-8'-4'134,"0"1"-1,-1-1 1,1 1 0,-1 1 0,1-1-1,-1 2 1,0-1 0,0 1 0,0 0-1,0 1 1,0 0 0,0 1 0,0 0-1,0 0 1,1 0 0,-14 5 0,9-2-2,0 1 1,0 0-1,0 1 1,1 0-1,0 1 1,0 1-1,1 0 1,0 0-1,0 1 1,-9 11-1,17-18-135,1 0 0,0 0 0,0 0 0,1 0 0,-1 1 0,0-1 0,1 1 0,0-1 0,-1 1 0,1 0 0,0-1 0,0 1 0,1 0 0,-1 0 0,1 0 0,-1 0 0,1 0 0,0 5 0,1-6 0,-1 1-1,1-1 1,0 0-1,0 0 1,0 0 0,0 0-1,1 0 1,-1 0-1,1 0 1,-1-1-1,1 1 1,-1-1-1,1 1 1,0-1-1,0 1 1,0-1-1,0 0 1,0 0 0,0 0-1,0 0 1,0 0-1,0 0 1,5 0-1,4 2-17,0 0 0,0-1 0,0-1 0,1 0 0,-1 0 0,0-1 0,1-1 0,-1 0 0,18-4 0,-29 5 22,0 0 0,0 0 0,0 0 0,0-1 0,0 1 0,0 0 0,0 0 0,0 0 0,0-1 0,0 1 0,0 0 0,0 0 0,0 0 0,0 0 0,0-1 0,0 1 0,0 0 0,0 0 0,0 0 1,0-1-1,-1 1 0,1 0 0,0 0 0,0 0 0,0 0 0,0 0 0,0 0 0,-1-1 0,1 1 0,0 0 0,0 0 0,0 0 0,0 0 0,-1 0 0,1 0 0,0 0 0,0 0 0,0 0 0,0 0 0,-1 0 0,1 0 1,0 0-1,0 0 0,0 0 0,-1 0 0,1 0 0,0 0 0,0 0 0,0 0 0,-1 0 0,1 0 0,0 0 0,0 0 0,0 0 0,-1 0 0,-13 0 33,-1 0-1,1 1 0,0 0 1,-21 5-1,-59 19 130,81-22-137,-54 19 60,60-19-71,0 0 0,1 0 0,-1 1 0,1-1 0,0 2 0,-12 8 0,18-12-13,-1-1-1,1 0 1,-1 1-1,1-1 1,-1 1 0,1-1-1,-1 1 1,1-1 0,0 1-1,-1-1 1,1 1-1,0-1 1,-1 1 0,1 0-1,0-1 1,0 1-1,0-1 1,0 1 0,-1 0-1,1-1 1,0 1-1,0-1 1,0 1 0,0 0-1,0-1 1,0 1 0,1 0-1,-1-1 1,0 1-1,0-1 1,0 1 0,1 0-1,-1-1 1,0 1-1,0-1 1,1 1 0,-1-1-1,1 1 1,-1-1-1,0 1 1,1-1 0,-1 1-1,1-1 1,-1 0 0,1 1-1,-1-1 1,1 0-1,-1 1 1,1-1 0,0 0-1,0 1 1,6 1-49,-1 1 1,0-1 0,14 2-1,-16-3-7,203 27-2929,-193-27 2909,30 3-547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17332,'4'-1'1560,"-5"6"-1136,-6 7-208,-3 7 888,-2 6-415,1 8-433,2 5-144,5 3-72,3-1-32,9-7 0,12-6 0,13-9-160,4-13-72,4-12-425,-3-10-231,-2-19 680,-3-2-152,-9-4-120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35 18324,'-12'-7'1696,"1"4"-1200,-2-1-224,3 4 441,7 1-913,2-1 344,-6-7-152,5-7-272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8919 9002,'0'1'61,"0"0"0,0 0 0,0 0 0,0 0 1,0-1-1,1 1 0,-1 0 0,0 0 0,1-1 0,-1 1 0,1 0 0,-1 0 0,1-1 1,-1 1-1,1-1 0,-1 1 0,1 0 0,-1-1 0,1 1 0,0-1 0,0 1 1,-1-1-1,1 0 0,0 1 0,-1-1 0,1 0 0,0 1 0,0-1 0,0 0 0,0 0 1,-1 0-1,1 0 0,1 1 0,32-1 860,-30-1-877,30-3 119,0-1-1,0-2 1,-1-2-1,0-1 1,0-1-1,44-23 1,179-111 398,-223 124-525,79-47 40,227-103-1,20 5 257,-308 137-227,-2-2-1,-1-2 1,-2-2-1,74-73 1,181-216-41,-271 292-83,-1 0 0,-1-2 0,-2-1 0,39-71 0,-54 86 19,-2-1 0,-1 0 0,0 0 0,-1-1 0,-2 0 0,0 0 0,-2-1 0,0 1 0,-1-1 0,-1 0 0,-3-25 0,0 32 2,-1 1-1,-1-1 0,0 1 1,-1 0-1,0 0 1,-1 1-1,-1-1 0,-11-17 1,-10-10-23,-42-49 0,2 3-54,31 34 46,3-1 0,2-2-1,-27-67 1,42 81 30,2-1 0,2-1 0,1 0 0,3 0 0,-4-55 0,5-205-5,12 237-10,3 0-1,22-98 0,-19 125 18,1 0 0,22-51 0,-28 79 2,1 1 1,1 0 0,0 1 0,1-1 0,0 1 0,0 1 0,1 0 0,1 0-1,-1 1 1,2 0 0,16-12 0,9 1 3,1 2 0,75-26 1,-35 15-6,172-93-21,-107 47 11,-63 41 45,136-40 0,-52 21-14,53-30-21,-68 24-2,196-50 0,100-4-72,-8-27-4,-159 32 12,313-106-461,-214 107 120,349-109 27,-177 4 268,-312 122-46,3 10-1,274-53 1,-7 10-105,24-12 192,-113 27 44,4 20 35,697-44 201,536-33-266,-987 82 65,-478 63 13,139-19-14,-6-24-13,-247 44 3,139-39-6,-157 39 88,89-41 0,-126 50-40,-1-2 1,1 0-1,-2-1 1,0 0-1,0-2 1,-1 0-1,-1-1 1,-1-1 0,0 0-1,-1-1 1,-1-1-1,-1 0 1,0-1-1,-2 0 1,0 0-1,-1-1 1,-2-1-1,0 1 1,-1-1-1,-1 0 1,-1-1-1,-1 1 1,-1-1-1,0 1 1,-2-1 0,-1 0-1,-7-39 1,1 29 18,-2-1 0,-1 2 0,-2-1-1,-19-39 1,4 21 54,-58-84-1,61 105-111,-1 0 0,-1 2 0,-1 1 0,-1 1 0,-2 2 0,0 1 0,-40-23 1,-248-116 28,136 75-26,66 26-33,2-5-1,3-5 1,-143-121 0,244 184 14,-3-3-12,-20-22 0,30 30 20,1 0 0,0 1 0,0-1 0,0 0 0,0 0 0,0 0 0,1-1 0,-1 1 0,1 0 1,0 0-1,0-1 0,0 1 0,1-1 0,-1-5 0,1 6 3,1 0 0,0 1 0,-1-1 0,1 1 0,1-1-1,-1 1 1,0-1 0,1 1 0,-1 0 0,1 0 0,-1 0 0,1 0 0,0 0 0,0 0 0,0 0-1,0 0 1,0 1 0,1-1 0,-1 1 0,0 0 0,1 0 0,3-2 0,8-3 3,1 1 1,22-6 0,-36 11-3,39-9-16,-1 2 0,60-3 0,80 8-157,4 0 6,-180 2 183,15-2-190,-17 2 167,-1 0 0,0 0 0,1 0 0,-1 0 0,0 0 0,1 0 1,-1 0-1,0 0 0,1-1 0,-1 1 0,1 0 0,-1 0 0,0 0 0,0-1 0,1 1 0,-1 0 0,0 0 0,1-1 0,-1 1 0,0 0 0,0 0 0,0-1 0,1 1 0,-1 0 0,0-1 0,0 1 0,0 0 0,0-1 0,1 1 0,-1-1 0,0 1 0,0 0 0,0-1 0,0 1 0,0 0 0,0-1 0,0 1 0,0-1 0,-3-4-70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11130,'-1'-1'83,"1"0"0,-1 0 0,1-1 1,-1 1-1,1 0 0,-1 0 0,1 0 0,0-1 0,-1 1 0,1 0 0,0 0 0,0-1 0,0 1 0,0 0 0,0 0 0,0-1 0,1 0 0,-1 1-61,1 1 0,-1-1-1,1 1 1,0-1 0,0 1 0,-1-1-1,1 1 1,0 0 0,0 0 0,-1-1-1,1 1 1,0 0 0,0 0 0,0 0-1,-1 0 1,1 0 0,0 0 0,0 0 0,0 0-1,-1 0 1,1 0 0,0 0 0,0 1-1,0-1 1,-1 0 0,1 0 0,0 1-1,0 0 1,19 7-1,0 1 0,-1 0-1,-1 2 1,0 0 0,0 1-1,-1 1 1,19 19 0,-33-30-15,-1 0 1,0 0 0,1 0 0,-1 0 0,0 0 0,0 1 0,0-1-1,-1 1 1,1 0 0,-1-1 0,1 1 0,-1 0 0,0 0 0,0 0-1,0 0 1,0 0 0,-1 0 0,1 6 0,-1-6 13,-1 1 0,0 0 0,0-1 0,0 1 0,-1-1 0,1 1-1,-1-1 1,0 0 0,0 0 0,0 0 0,0 0 0,-1 0 0,1 0 0,-1 0 0,-4 3 0,-9 8 21,0 0 0,-1-1 0,-1-1 1,0 0-1,0-2 0,-35 15 0,13-11-13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5 286 16796,'0'2'172,"-1"0"1,0-1-1,0 1 1,1 0-1,-1 0 1,1 0-1,0 0 1,-1 0-1,1 0 1,0 0-1,0 2 1,1-3-138,-1-1 1,0 0-1,0 0 1,0 1 0,0-1-1,0 0 1,0 0-1,1 0 1,-1 1 0,0-1-1,0 0 1,0 0-1,1 0 1,-1 1-1,0-1 1,0 0 0,1 0-1,-1 0 1,0 0-1,0 0 1,1 0 0,-1 0-1,0 0 1,0 0-1,1 1 1,-1-1-1,0 0 1,1 0 0,-1-1-1,16-4 798,1-6-561,-1-1 1,0 0-1,-1-1 1,0-1-1,19-23 1,-11 12-208,120-147-794,-135 162 631,-4 6-96,-3 6 65,-3 12 23,-12 28 166,11-33-60,-8 23 83,2-1 0,1 2 0,2-1 0,1 1 1,-1 34-1,9-50-936,-3-16 837,0-1 0,1 0 1,-1 0-1,0 0 0,0 1 0,0-1 1,1 0-1,-1 0 0,0 0 1,0 1-1,0-1 0,1 0 1,-1 0-1,0 0 0,0 0 0,1 0 1,-1 0-1,0 0 0,1 1 1,-1-1-1,0 0 0,0 0 1,1 0-1,-1 0 0,0 0 1,1 0-1,-1 0 0,0 0 0,0 0 1,1-1-1,-1 1 0,0 0 1,0 0-1,1 0 0,-1 0 1,0 0-1,0 0 0,1 0 0,-1-1 1,0 1-1,0 0 0,1 0 1,-1 0-1,0-1 0,0 1 1,0 0-1,0 0 0,1-1 0,-1 1 1,0 0-1,0 0 0,0-1 1,0 1-1,0 0 0,7-12-344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7818,'-7'11'5206,"6"-11"-5104,0 1 1,0 0-1,0 1 1,0-1-1,0 0 1,0 0 0,0 0-1,0 1 1,0-1-1,1 0 1,-1 1 0,0-1-1,1 1 1,-1-1-1,1 1 1,0-1-1,-1 1 1,1 2 0,1 13-4,1-1 0,1 1 0,8 30 0,-5-25-91,4 29 0,-8-24-19,-1-1 1,-1 1 0,-6 41 0,-21 80-60,7-44 47,9-20-14,4 1 0,4 0 0,3 0 0,15 110 0,25 447-554,-9-34 592,-31-422-1,-28 214-1,22-344 22,-20 222 173,21-187-137,8 96-1,-2-168-58,0-1 0,0 0 0,1 0 0,7 23 0,-8-37 0,0 0-1,1 1 0,-1-1 0,1 0 0,0 0 0,0 0 0,1-1 0,-1 1 0,1-1 0,0 1 0,0-1 0,0 0 0,0 0 0,0 0 1,1 0-1,0-1 0,-1 1 0,8 3 0,16 3-14,1-2 0,-1 0 1,1-2-1,0-1 0,38 1 0,-36-3-1,0 1 15,545 33-90,10-59 80,-249 3 10,-212 15-4,727-52-146,-693 37 42,775-85-395,-406 51 491,79-6-110,3 37-916,284 10-1774,93 8 3559,-508 9 1179,-258-7-1860,-1-9 0,241-46-1,92-12-22,-519 67-33,95-13 1,61-5-26,-155 20 29,0 0 0,0 3 0,51 7 1,12 1 900,-69-8-757,-24-2-155,-1 0 1,1 0 0,0 0 0,-1 0 0,1-1 0,0 0 0,-1 1 0,1-1 0,-1 0 0,1-1-1,-1 1 1,0-1 0,1 1 0,-1-1 0,0 0 0,0 0 0,0-1 0,0 1 0,-1-1 0,1 1-1,2-4 1,2-5-17,1 0 0,-2 0 0,0-1 0,8-19-1,-3 5-13,-1 2 19,-1-1 0,-2 1 0,0-2 0,-1 1 0,2-30 1,2-131-72,-9 122 74,-3-93 12,-26-178 0,-2-56-56,29 270-158,-8-172-156,4 239 278,-3 1-1,-1 0 1,-25-75-1,-24-21-260,34 89-864,-35-123 0,50 140 801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3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283 346 6177,'-57'-121'1452,"38"84"-2140,-24-63-1,42 97 694,1 1-1,-1 0 1,0-1-1,0 1 1,0 0-1,-1 0 1,1 0 0,-1 0-1,1 0 1,-1 0-1,1 0 1,-1 1-1,0-1 1,-3-2 0,2 3-28,0-1 0,0 1 0,-1 0 0,1 0 0,-1 0 0,1 0 0,-1 0 0,0 1 0,-5 0 0,-16 0 72,17 0 719,1 0 1,-1 0-1,-14-3 1,21 2-660,-1-1 0,0 1 0,1 0-1,-1-1 1,1 1 0,-1-1 0,1 1 0,0-1 0,0 0 0,0 0-1,0 0 1,-2-3 0,-1-3 2,-3-2-121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4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8030 1874 9834,'12'-80'1735,"-13"52"-1430,10-186-350,-7 196 90,0-1 1,-1 1-1,-1-1 0,0 1 0,-2-1 1,0 1-1,-1 0 0,-1 0 0,-1 0 0,-11-31 1,5 25 54,-1-1 1,-29-44-1,32 58-87,1 0-1,-2 0 0,0 1 0,0 1 0,0-1 0,-1 2 0,-20-13 0,-28-10 60,-65-26 1,7 5-39,73 30-35,-1-2-47,-2 3-1,0 1 1,-91-25-1,94 37-50,-1 2 0,-49-1-1,-90 8 17,96 1 259,-114-12 0,-326-84-753,521 92 574,-26-4 84,0-2 1,1-2-1,-41-17 0,65 24-59,1-1 1,-1 0 0,1 0 0,0-1-1,0 0 1,1 0 0,-1 0 0,1-1 0,0 0-1,1 0 1,-1-1 0,1 1 0,0-1 0,1 0-1,0-1 1,0 1 0,1-1 0,-5-14-1,3-2-10,2-1 0,1 0 0,1-48 0,2 48-14,-1-1 1,-2 0-1,-4-27 1,4 44-15,0 0 0,-1 0 1,0 1-1,-1-1 1,0 1-1,0 0 1,0 0-1,-1 0 0,0 0 1,-1 1-1,0 0 1,-10-10-1,-2 2 85,0 2 0,-1 0-1,0 1 1,0 1 0,-2 0 0,1 2-1,-1 0 1,-1 2 0,1 0 0,-31-5-1,-14 1-32,0 3 0,-81 0 0,53 10-311,-138 20 0,82-5 97,-356 57-79,5 34 39,67-30 234,-6-22 116,-248 40-2620,262-31-783,-216-12 3731,-314 13-4345,874-57 3877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8 6681,'-432'-3'1145,"283"0"-2630,90 1 1192,-68 2 2299,111 2-1767,-1 0-1,1 0 1,0 2 0,0 0-1,-28 12 1,24-6-195,0 0 1,0 2-1,1 0 0,1 1 0,0 1 1,-32 31-1,23-14-209,1 0 0,2 2-1,-21 36 1,26-37 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325 272 14195,'1'-2'164,"0"-1"1,-1 1-1,1 0 1,-1-1-1,1 1 0,-1 0 1,0-1-1,0 1 1,0-1-1,0 1 1,0-1-1,0 1 0,-1 0 1,0-5-1,-1 5-72,1 0-1,-1 0 1,1 0-1,-1 1 0,0-1 1,0 0-1,0 0 1,0 1-1,0 0 1,0-1-1,0 1 1,0 0-1,-1 0 1,-3-1-1,1-1-39,-1 2-1,0-1 0,0 0 1,1 1-1,-1 0 1,0 1-1,0-1 0,0 1 1,-1 0-1,1 1 1,0-1-1,1 1 0,-1 0 1,0 1-1,0 0 1,0 0-1,1 0 0,-1 0 1,1 1-1,-1 0 1,1 0-1,0 0 0,0 1 1,1 0-1,-6 4 1,-4 6-52,0 0 0,1 1 0,1 1 0,0 0-1,1 1 1,-12 24 0,14-24-8,2-1-1,0 2 0,-6 21 0,11-31-2,0 0 0,1 0 0,0 0-1,0 1 1,1-1 0,0 0-1,0 1 1,1-1 0,2 13-1,-2-19 11,-1 0-1,1 0 1,-1 0-1,1-1 1,0 1-1,0 0 1,0-1-1,0 1 1,0-1-1,0 1 1,0-1-1,0 1 1,1-1-1,-1 0 1,1 0-1,-1 1 1,1-1-1,-1 0 1,1 0-1,-1-1 1,1 1-1,0 0 1,0 0-1,-1-1 1,1 1-1,0-1 1,0 0-1,0 1 1,0-1-1,0 0 1,-1 0-1,1 0 1,4-1-1,0 0 15,0 0-1,0-1 0,0 0 0,0 0 0,0 0 0,0-1 0,-1 0 0,1 0 0,6-5 0,4-5 62,-1-1 0,-1 0 0,0 0 0,-1-2 0,0 0 0,20-34 0,49-114 627,-66 132-516,-2-1 0,-2-1 0,-1 0-1,-1 0 1,4-38 0,-13 71-172,-1-1 0,0 0 0,0 0 0,1 0 0,-1 1 0,0-1 0,-1 0-1,1 0 1,0 0 0,-1 1 0,0-3 0,1 4-10,0 0 1,-1 0-1,1 0 0,0 0 1,-1 1-1,1-1 0,-1 0 0,1 0 1,0 0-1,-1 0 0,1 1 1,0-1-1,-1 0 0,1 0 0,0 1 1,0-1-1,-1 0 0,1 0 1,0 1-1,0-1 0,-1 0 1,1 1-1,0-1 0,0 1 0,0-1 1,0 0-1,0 1 0,-1-1 1,1 1-1,-18 45-2,9-12-58,2 2 1,1-1-1,2 1 1,1 0-1,2 0 1,7 71-1,-4-96-27,1 0-1,1 1 1,8 19 0,6 21-1934,-18-51 1933,1 1 0,-1-1 1,0 1-1,0 0 0,0-1 1,0 1-1,0-1 1,0 1-1,0-1 0,0 1 1,-1-1-1,1 1 0,-1-1 1,1 1-1,-1-1 0,1 1 1,-1-1-1,0 0 0,0 1 1,0-1-1,0 0 0,-1 2 1,-11 9-592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1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14083,'1'1'93,"0"0"-1,0 0 1,0 0-1,1 0 1,-1 0-1,0 0 1,-1 0-1,1 0 1,0 1 0,0-1-1,0 0 1,-1 0-1,1 1 1,0-1-1,-1 1 1,0-1-1,1 0 1,-1 1 0,1 2-1,0 2 172,15 38 254,-2 1 0,-2 0-1,-2 1 1,6 80 0,-15-94-533,-1 1 0,-1-1 0,-2 1 0,-2-1 0,0 0 0,-2 0 0,-20 53 0,8-41-38,-1 0 1,-3-1-1,-1-2 1,-33 43-1,-131 144 542,114-142-530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0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16508,'-1'8'425,"0"0"1,0-1-1,0 1 1,-1-1-1,-4 11 1,-2 11 263,-16 87-141,5 2 0,5 1 0,2 143 0,12-257-545,3 39 72,-3-43-67,0-1 0,0 1 0,0 0 0,1 0 0,-1 0 0,0 0 1,1 0-1,-1 0 0,1-1 0,-1 1 0,1 0 0,-1 0 0,1-1 0,0 1 0,0 1 0,0-2 1,0 0-1,-1 0 1,1 0 0,-1 0-1,1 1 1,0-1 0,-1 0-1,1 0 1,-1-1-1,1 1 1,0 0 0,-1 0-1,1 0 1,-1 0 0,1 0-1,0-1 1,-1 1-1,1 0 1,-1 0 0,1-1-1,-1 1 1,1 0 0,-1-1-1,1 1 1,-1-1 0,1 0-1,6-6 53,0-1 0,-1 0-1,0 0 1,0 0 0,-1-1 0,0 0 0,5-13-1,8-14 86,197-328 548,-195 338-765,-16 21-65,0 0 0,0 0 0,-1-1 0,1 1 0,2-7 0,-8 9 821,-6 4-561,-9 5-213,0 5 17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14971,'7'36'1793,"3"0"-1169,3-4-296,2-4 720,0-3-448,4-2-344,-2-6-680,-1 0 488,-5-3-264,-3-2-136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13515,'4'4'146,"0"-1"1,0 1-1,0-1 1,1 0-1,-1-1 0,1 1 1,0-1-1,0 0 1,0 0-1,0 0 1,0-1-1,0 0 0,1 0 1,-1 0-1,0-1 1,8 1-1,-5-2 3,0 0-1,-1 0 0,1-1 1,-1 0-1,1-1 1,-1 1-1,0-1 1,0 0-1,0-1 1,12-8-1,-6 2 163,-1 0 0,0 0 0,0-1 0,18-23 0,-26 28-189,1 0 0,-1 0 0,0 0 0,-1-1 1,1 1-1,-1-1 0,-1 0 0,1 0 1,-1 0-1,0 0 0,-1 0 0,2-12 0,-3 18-91,0-1-1,0 0 0,0 0 0,0 0 0,0 1 0,0-1 0,-1 0 0,1 0 0,-1 1 0,1-1 0,-1 0 0,0 1 1,1-1-1,-1 0 0,0 1 0,0-1 0,0 1 0,0-1 0,0 1 0,-1 0 0,1 0 0,0-1 0,-1 1 0,1 0 1,-1 0-1,1 0 0,-1 0 0,1 0 0,-1 1 0,0-1 0,1 1 0,-1-1 0,0 1 0,0-1 0,1 1 0,-1 0 1,0 0-1,0 0 0,0 0 0,-2 0 0,-2 0 6,0 1 1,0 0-1,0 1 0,0-1 1,0 1-1,0 0 1,0 1-1,0-1 0,1 1 1,-7 4-1,1 2-23,0 1 0,1 0-1,0 0 1,1 1 0,0 0-1,1 0 1,0 1 0,1 1-1,0-1 1,1 1 0,0 0 0,-4 15-1,7-19-13,1-1 0,0 1 0,1 0 0,0 0-1,0 0 1,1 0 0,0-1 0,0 1 0,3 11 0,-2-15-3,1 1 1,-1-1 0,1 0 0,0 1 0,1-1 0,-1 0 0,1 0 0,0 0 0,0-1 0,1 1 0,-1-1-1,1 0 1,0 0 0,0 0 0,6 4 0,-4-4-5,0 0 0,0-1-1,0 0 1,0 0 0,1-1-1,-1 0 1,1 0 0,-1 0-1,1-1 1,0 0 0,0 0-1,-1 0 1,13-2 0,-11 1 58,1-1 0,0-1-1,0 1 1,-1-2 0,0 1 0,1-1 0,-1 0 0,0-1 0,0 0-1,9-6 1,17-18 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14979,'1'0'72,"-1"1"1,1-1-1,0 0 0,-1 0 1,1 1-1,0-1 0,-1 0 0,1 1 1,0-1-1,-1 0 0,1 1 1,-1-1-1,1 1 0,-1-1 0,1 1 1,-1-1-1,1 1 0,-1 0 0,1-1 1,-1 1-1,0-1 0,1 1 1,-1 0-1,0 0 0,0-1 0,1 1 1,-1 0-1,0-1 0,0 1 1,0 0-1,0 0 0,0-1 0,0 1 1,0 0-1,0-1 0,0 1 0,-1 1 1,-5 39 567,3-27-395,-29 225 601,29-187-847,1 0 0,9 84 1,-3-108-123,-1-23-407,-2-11 130,-3-13-150,-4-15 57,-3 0-1,-14-39 1,22 71 471,-23-66-485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14051,'3'1'135,"0"1"0,-1 0 0,1 0 0,-1 0 0,0 1 0,0-1 0,0 0 0,0 1 0,0 0 0,0-1 0,0 1 0,-1 0 0,0 0 0,2 4 0,15 51 650,-12-39-508,3 9 143,-1 1 0,-2-1 0,6 53 0,-12-72-361,0 0 1,0 0-1,-1 0 0,1 0 1,-2 0-1,0 0 0,0-1 1,0 1-1,-1 0 0,0-1 1,-1 0-1,0 0 1,0 0-1,-1 0 0,0-1 1,-9 11-1,4-8-187,1-1 0,-1-1 0,-1 0 1,1 0-1,-1-1 0,-1-1 0,-21 10 0,13-8-112,-1-1-1,-1-1 1,-37 6-1,12-8-253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9 141 15011,'-9'-19'1336,"11"12"-911,3 3-137,17 4 616,7 1-80,11-1-296,6-1-56,8-3-160,3-4-16,-1-3-104,0-3-184,-10-2-568,-7-1-136,-12 1 568,-5 0-160,-10 7-128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16227,'-2'0'97,"0"0"0,0 0 0,0 0-1,0 1 1,0-1 0,0 1-1,0-1 1,1 1 0,-1 0-1,0 0 1,0 0 0,0 0-1,1 0 1,-1 0 0,0 1-1,1-1 1,-1 0 0,1 1 0,0-1-1,-1 1 1,1 0 0,0-1-1,0 1 1,-1 2 0,-3 5 134,0 0-1,0 0 1,-4 16 0,4-11-127,1 1 0,1-1 0,0 1 0,0 17 0,2-28-97,1 0-1,0 1 1,0-1 0,0 0 0,0 0 0,1 0 0,0 0-1,0 0 1,0 0 0,0 0 0,0 0 0,1 0 0,0 0-1,0-1 1,0 1 0,0-1 0,0 1 0,1-1-1,5 6 1,-5-8 9,-1 0 0,1 1-1,-1-1 1,1 0 0,0 0-1,-1-1 1,1 1 0,0-1-1,0 1 1,0-1 0,0 0-1,-1 0 1,1 0 0,0 0-1,0 0 1,0-1 0,0 0-1,-1 1 1,1-1 0,0 0-1,-1 0 1,1 0 0,-1-1-1,5-2 1,4-2 70,0-1 0,-1-1 0,1 0 0,9-10 0,-2 1 152,-1-2-1,27-38 1,-36 45-115,0-1 0,-1 1 0,0-1 0,-2 0 0,1-1 0,4-17 0,-9 16 65,-1 15-183,-1 0-1,1-1 1,0 1-1,0 0 0,0 0 1,0 0-1,0 0 0,0 0 1,0-1-1,0 1 0,0 0 1,0 0-1,-1 0 0,1 0 1,0 0-1,0 0 0,0 0 1,0-1-1,0 1 0,-1 0 1,1 0-1,0 0 1,0 0-1,0 0 0,0 0 1,0 0-1,-1 0 0,1 0 1,0 0-1,0 0 0,0 0 1,0 0-1,-1 0 0,1 0 1,0 0-1,0 0 0,0 0 1,0 0-1,-1 0 0,0 1 8,-1 0 0,1 0 0,0 0 0,-1 0 0,1 0 0,0 1 0,0-1 0,0 0 0,0 1 0,0-1 0,0 0 0,-1 2 0,-8 18-83,1-1 0,0 1 0,2 1-1,0 0 1,2 0 0,0 0 0,2 0 0,0 1-1,1 23 1,2-40-78,1 0 0,-1 0 0,1 0 0,1 0-1,-1 0 1,1 0 0,0 0 0,1 0 0,-1-1 0,1 1 0,0-1-1,4 5 1,-5-7 90,1 0-1,-1 0 0,1-1 1,-1 0-1,1 1 1,0-1-1,0 0 0,0 0 1,0-1-1,0 1 1,1-1-1,-1 1 0,0-1 1,1 0-1,-1 0 0,1 0 1,-1-1-1,1 1 1,-1-1-1,1 0 0,-1 0 1,5-1-1,0 0-102,-1-1 1,1 0-1,-1 0 1,9-5-1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12539,'3'-1'111,"0"0"1,0 1 0,0-2 0,0 1 0,0 0-1,0 0 1,0-1 0,0 0 0,-1 0-1,1 0 1,-1 0 0,1 0 0,-1 0 0,2-3-1,10-7 272,40-31 384,98-74 283,-120 96-782,1 0 0,69-30-1,-90 47-213,0 0 0,0 0 0,0 1 0,0 1-1,0 0 1,1 1 0,-1 0 0,1 1-1,-1 0 1,1 1 0,17 4 0,6 3 9,0 3-1,50 21 1,-57-20-17,0-1 0,0-2 0,1-1 0,55 9 1,-38-15 75,-1-2 0,60-8 0,94-23 364,3 1 69,-161 25-500,81-11 259,-108 13-210,0 0 0,0-2 0,-1 1 0,1-2 0,24-13 0,-39 19-122,0 0 0,0 0-1,0-1 1,0 1 0,0 0 0,0 0 0,0 0-1,0 0 1,0 0 0,0-1 0,0 1 0,0 0-1,0 0 1,0 0 0,0 0 0,0 0-1,0-1 1,0 1 0,0 0 0,0 0 0,0 0-1,0 0 1,-1 0 0,1 0 0,0 0 0,0-1-1,0 1 1,0 0 0,0 0 0,0 0-1,0 0 1,0 0 0,-1 0 0,1 0 0,0 0-1,0 0 1,0 0 0,0 0 0,0 0 0,-1 0-1,1 0 1,0-1 0,0 1 0,0 0-1,0 0 1,0 0 0,0 1 0,-1-1 0,1 0-1,0 0 1,0 0 0,0 0 0,0 0 0,-9-2-128,-2 5-71,0 1-92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14403,'3'18'1963,"1"-10"-1866,1 0 0,0 0-1,0-1 1,0 0 0,1 1-1,0-2 1,0 1 0,0-1 0,1 0-1,0 0 1,11 6 0,-6-5 19,1 0 0,-1-1 1,2-1-1,-1 0 0,0-1 1,25 5-1,-12-6 41,0 0 1,0-2-1,0-1 0,0-1 0,0-1 0,0-1 1,40-10-1,11-8-35,115-15 0,-166 33-122,-1 1 0,1 1 0,0 2 0,0 1-1,0 0 1,-1 2 0,1 1 0,39 14 0,-58-17-5,-1 1 0,0 0 1,1 0-1,-1 0 0,0 1 1,-1 0-1,1 0 1,-1 0-1,1 1 0,-1 0 1,6 7-1,-8-7 4,0-1-1,-1 1 1,1-1-1,-1 1 1,0 0-1,0 0 1,-1 0 0,0 0-1,1 0 1,-2 1-1,1-1 1,-1 0-1,1 0 1,-1 1-1,-2 7 1,1-1-67,0-6 250,0 0-1,1 0 1,-1 0-1,2 10 1,-1-15-169,1-1 1,-1 0-1,0 1 0,0-1 1,1 0-1,-1 1 0,0-1 1,1 0-1,-1 0 0,0 1 0,1-1 1,-1 0-1,0 0 0,1 1 1,-1-1-1,1 0 0,-1 0 1,0 0-1,1 0 0,-1 0 0,1 0 1,-1 0-1,0 0 0,1 0 1,-1 0-1,1 0 0,-1 0 1,1 0-1,-1 0 0,0 0 1,1 0-1,-1 0 0,1 0 0,-1-1 1,0 1-1,1 0 0,-1 0 1,0 0-1,1-1 0,0 0 1,13-8 218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20 12355,'0'0'151,"1"0"1,-1 0-1,1-1 0,-1 1 1,1 0-1,-1-1 1,0 1-1,1 0 1,-1-1-1,1 1 1,-1 0-1,0-1 1,1 1-1,-1-1 0,0 1 1,1-1-1,-1 1 1,0-1-1,0 1 1,0-1-1,1 1 1,-1-1-1,0 0 1,-9-5 2592,-20 3-548,9 6-2087,1 0 0,1 2 0,-1 0-1,1 1 1,0 1 0,0 1 0,0 0 0,1 2 0,1-1 0,0 2 0,-20 17 0,31-24-111,0 0-1,1 1 1,0 0 0,0 0 0,0 0-1,0 1 1,1-1 0,0 1 0,0 0-1,-2 6 1,4-10-2,0 1 1,1-1-1,-1 0 0,1 0 0,-1 1 0,1-1 0,0 0 0,0 0 1,0 1-1,0-1 0,0 0 0,1 1 0,-1-1 0,1 0 0,-1 0 0,1 0 1,0 1-1,0-1 0,0 0 0,0 0 0,0 0 0,0 0 0,1-1 1,-1 1-1,1 0 0,-1 0 0,1-1 0,0 1 0,-1-1 0,1 1 1,3 0-1,2 2-1,0-1 0,0 0 0,0 0 0,0-1 0,1 0-1,-1-1 1,1 1 0,0-1 0,-1-1 0,1 1 0,0-2 0,0 1 0,-1-1 0,1 0 0,-1 0 0,1-1 0,11-4 0,-23 8 139,-32 13 35,9 1-96,3-1-38,-25 20-1,43-30-32,0 0 0,0 0 0,1 1 0,0 0 0,0 0 0,0 0 0,1 0 0,0 1 0,-3 7 0,6-13-5,1 0-1,-1 0 1,1 0-1,0 0 1,-1 0-1,1 0 1,0 1-1,0-1 1,-1 0-1,1 0 0,0 0 1,0 0-1,0 0 1,0 0-1,1 1 1,-1-1-1,0 0 1,0 0-1,1 0 0,-1 0 1,1 0-1,-1 0 1,1 0-1,0 2 1,1-2-2,-1 1 1,1-1 0,0 0 0,0 0-1,-1 0 1,1 0 0,0 0-1,0 0 1,0 0 0,0-1 0,0 1-1,3 0 1,8 1-32,-1-1 0,0-1 1,20-1-1,-29 1 18,8-1-24,7 1-236,0-1-1,0-1 1,-1-1 0,1 0 0,-1-1 0,20-8-1,-25 5-85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 14459,'4'-3'2112,"-5"9"-707,-9 21-136,-17 35-830,19-47-399,-16 38 85,22-48-97,0 0 1,0 1 0,1-1-1,0 0 1,0 1-1,0-1 1,1 1-1,0 5 1,0-9-17,1-1 0,-1 1 0,1-1 0,-1 1 0,1-1 0,0 1 0,0-1 0,-1 0 0,1 1 0,0-1 0,0 0 0,0 0 1,1 0-1,-1 0 0,0 0 0,0 0 0,1 0 0,-1 0 0,0 0 0,1 0 0,-1-1 0,1 1 0,-1 0 0,1-1 0,-1 0 0,1 1 0,-1-1 1,1 0-1,0 0 0,-1 0 0,3 0 0,3 1-96,-1-1 0,0-1-1,1 1 1,-1-1 0,0 0 0,12-3 0,-14 2 54,1 0-1,-1 0 1,1 0-1,-1 0 1,0-1-1,0 1 1,0-1 0,0 0-1,3-4 1,12-22-149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17828,'-19'9'1560,"9"5"-1176,0 0-144,8 1 264,0-1-576,11-10 264,6-1-104,3-7-224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160 132 16195,'2'-6'188,"-1"0"-1,0 0 0,0 1 0,-1-1 0,0 0 0,0 0 1,0 0-1,-1 0 0,1 1 0,-2-1 0,1 0 1,-3-8-1,3 11-143,-1 1-1,1-1 1,-1 1 0,1 0 0,-1 0 0,1-1 0,-1 1-1,0 0 1,0 0 0,0 1 0,-1-1 0,1 0 0,0 1 0,0-1-1,-1 1 1,1 0 0,-1 0 0,0 0 0,1 0 0,-1 0-1,0 1 1,1-1 0,-1 1 0,0-1 0,0 1 0,1 0 0,-1 0-1,-3 1 1,1 0-44,1 0 0,-1 0 0,1 0 0,0 1 0,-1-1 0,1 1 0,0 1 0,0-1 0,0 0 0,0 1 0,0 0 0,1 0 0,-1 0 0,1 0 0,0 1 0,0-1 0,0 1 0,0 0 0,1 0 0,-1 0 0,1 0 0,0 0 0,0 0 0,-2 9 0,4-12-5,0-1 1,0 1-1,0-1 0,0 0 0,0 1 0,0-1 0,0 1 0,0-1 1,0 1-1,0-1 0,0 1 0,0-1 0,0 1 0,0-1 0,1 1 1,-1-1-1,0 0 0,0 1 0,0-1 0,1 1 0,-1-1 0,0 0 0,1 1 1,-1-1-1,0 0 0,1 1 0,-1-1 0,0 0 0,1 0 0,0 1 1,16-1-85,16-15-10,-14 4 54,25-23 0,-2 1 69,-41 32-23,0 0 0,0 0-1,0 0 1,0 1 0,0-1-1,0 0 1,0 1 0,1-1-1,-1 1 1,0-1 0,0 1-1,1 0 1,-1 0 0,0-1 0,0 1-1,1 0 1,2 0 0,-4 1-1,1-1 1,-1 0-1,0 1 1,1-1 0,-1 1-1,1-1 1,-1 1 0,0-1-1,1 1 1,-1-1-1,0 1 1,0-1 0,0 1-1,1 0 1,-1-1 0,0 1-1,0-1 1,0 1 0,0 0-1,0-1 1,0 1-1,0-1 1,0 1 0,0 0-1,0-1 1,0 1-1,-3 11 8,1-2-1,-1 1 0,-5 12 0,3-11-5,-26 88-113,-25 144-1,53-222-480,0 0-1,2 37 1,5-40 211,-4-19 373,0 0 0,0 0 0,0 1 0,0-1 0,0 0 0,0 0 1,0 1-1,0-1 0,0 0 0,0 0 0,1 0 0,-1 1 0,0-1 0,0 0 0,0 0 0,0 0 0,1 1 0,-1-1 0,0 0 0,0 0 0,0 0 0,1 0 0,-1 0 0,0 0 0,0 1 0,1-1 0,-1 0 0,0 0 0,0 0 0,1 0 0,-1 0 0,0 0 0,0 0 0,1 0 0,-1 0 0,0 0 0,0 0 0,1 0 0,-1 0 0,0 0 0,0-1 0,0 1 0,1 0 1,-1 0-1,0 0 0,0 0 0,1 0 0,-1 0 0,0-1 0,0 1 0,0 0 0,0 0 0,1 0 0,-1 0 0,0-1 0,0 1 0,0 0 0,0-1 0,13-19-518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16956,'-8'5'1232,"8"0"-1000,-3-4 40,9-2-560,8-8 264,3-2-56,3-4-128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23 127 13955,'0'0'29,"0"0"0,0 0 1,0 0-1,1 1 0,-1-1 0,0 0 0,0 0 1,0 0-1,0 0 0,0 0 0,0 0 0,0 0 1,0 0-1,0 1 0,0-1 0,0 0 0,1 0 1,-1 0-1,0 0 0,0 0 0,0 0 0,0 1 1,0-1-1,0 0 0,0 0 0,0 0 0,0 0 1,0 0-1,0 1 0,0-1 0,0 0 0,0 0 1,0 0-1,-1 0 0,1 0 0,0 0 1,0 1-1,0-1 0,0 0 0,0 0 0,0 0 1,0 0-1,0 0 0,0 0 0,0 0 0,-1 0 1,1 0-1,0 1 0,0-1 0,0 0 0,0 0 1,0 0-1,0 0 0,0 0 0,-1 0 0,1 0 1,0 0-1,0 0 0,0 0 0,0 0 0,0 0 1,-1 0-1,1 0 0,0 0 0,10 7 520,-3-5-400,0-1-1,0 0 0,0 0 1,0 0-1,0-1 1,0 0-1,0-1 0,0 1 1,0-1-1,0-1 1,11-2-1,-2-1 122,0-1 1,0-1-1,25-13 0,-32 14-115,0 1-1,-1-1 1,12-10-1,-18 15-129,-1-1-1,0 1 1,1 0-1,-1-1 1,0 1 0,1 0-1,-1-1 1,0 0-1,0 1 1,0-1-1,0 0 1,-1 1 0,1-1-1,0 0 1,-1 0-1,1 0 1,-1 0-1,0 0 1,1 1 0,-1-1-1,0 0 1,0 0-1,0 0 1,0 0 0,-1 0-1,0-2 1,0 3-17,0-1 0,0 1 0,0 0 1,0-1-1,0 1 0,0 0 0,-1 0 0,1 0 1,0 0-1,-1 0 0,1 0 0,-1 0 1,0 1-1,1-1 0,-1 0 0,1 1 0,-1 0 1,0-1-1,1 1 0,-1 0 0,0 0 0,1 0 1,-1 0-1,0 0 0,0 0 0,1 0 1,-1 0-1,0 1 0,1-1 0,-3 2 0,-6 0 1,1 1 1,0 0-1,0 1 0,-10 5 0,4 0-10,-1 0 0,1 1 0,0 1 0,1 1 0,-22 23 0,29-28-3,0 1 0,1 0-1,1 0 1,-1 1 0,1-1 0,1 1 0,-1 0 0,2 1-1,-1-1 1,1 1 0,0-1 0,-1 11 0,4-17 4,0-1 0,0 1 0,0 0 0,0-1 0,0 1 0,0 0 0,1-1 0,-1 1 0,1-1 0,0 1 0,-1-1 0,1 1 0,0-1 0,1 0 0,-1 1-1,0-1 1,1 0 0,-1 0 0,1 0 0,2 2 0,0 0-51,0-1-1,0 0 1,0 0-1,1-1 1,-1 0-1,1 1 1,0-1-1,0-1 0,9 3 1,5 0-158,1-2 0,0 0-1,0-1 1,26-2 0,11-3-20,1-3-82</inkml:trace>
  <inkml:trace contextRef="#ctx0" brushRef="#br0" timeOffset="1">535 262 15539,'-9'4'1505,"2"2"-1017,0 0-248,5-3 776,5-2-736,9-4 1600,5-4-1607,4 0-33,4-2 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 16051,'-28'-1'1529,"-8"7"-1145,-14 12-160,-5 8 856,-1 14-768,2 8-8,8 15-112,6 3-40,17 2-80,10 1 0,20-3-56,13-6 16,18-14-32,5-9-144,8-21 1689,5-4-1449,-2-12 144,-2-3 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178 265 10978,'0'-1'84,"-1"0"-1,0 0 0,1 0 0,-1 0 0,0 0 0,0 0 1,0 0-1,1 1 0,-1-1 0,0 0 0,0 1 0,0-1 1,0 0-1,0 1 0,-1-1 0,1 1 0,0 0 0,0-1 1,0 1-1,0 0 0,-2 0 0,0 0 60,1 0 1,-1 0-1,0 0 1,0 1-1,0-1 1,0 1-1,1 0 0,-5 1 1,-3 3 243,0 0 1,0 0-1,-13 11 1,14-9-248,0 0 1,0 1 0,-11 14-1,17-19-109,0 1 0,0-1-1,1 1 1,-1 0 0,1 0-1,0 0 1,1 0 0,-1 0-1,1 0 1,-1 1 0,1-1 0,0 5-1,0-7-13,1-1 0,0 0-1,0 0 1,1 0 0,-1 0 0,0 0-1,0 0 1,0 0 0,1 0 0,-1 0-1,0 0 1,1 0 0,-1 0 0,1 0-1,-1 0 1,1-1 0,0 1 0,-1 0-1,1 0 1,0 0 0,-1-1-1,1 1 1,0 0 0,1 0 0,1 1 21,0-1-1,-1 0 1,1 0 0,0-1 0,0 1 0,0 0 0,-1-1 0,1 1 0,4-1-1,4 0 74,0-1-1,0 0 1,0-1-1,11-2 1,0-3 55,0-1 1,0-1 0,-1-1-1,0 0 1,0-2-1,-2 0 1,1-2 0,29-25-1,-20 11 121,-2 0 0,0-1 0,-2-2 0,27-43 0,-45 64-162,-1-1 0,0 1 0,0-1-1,-1 0 1,5-18 0,-10 28-108,0 0-1,0 1 0,1-1 1,-1 0-1,0 0 1,0 1-1,0-1 0,0 0 1,0 0-1,0 0 1,0 1-1,0-1 0,0 0 1,0 0-1,-1 1 1,1-1-1,0 0 0,0 0 1,-1 0-1,0 0-6,1 1-1,-1 0 0,1 0 1,0 0-1,-1 0 0,1 0 1,-1 0-1,1 0 0,0 0 1,-1 0-1,1 0 0,-1 0 1,1 0-1,-1 0 1,1 0-1,0 0 0,-1 0 1,1 0-1,0 0 0,-1 1 1,1-1-1,-1 0 0,1 0 1,-1 1-1,-22 19 181,11-5-167,1 1 0,1 0-1,0 1 1,1 0 0,-13 35 0,17-37-191,0-1 1,1 1 0,1 1 0,0-1-1,1 0 1,1 1 0,1 27 0,1-35 94,0 0 1,1 0-1,0 0 0,0 0 0,1 0 1,0 0-1,4 7 0,9 10-255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17404,'-12'6'1696,"4"-2"-1304,6 1-328,2-4 864,9-4-720,5 0 8,1-2-232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16227,'-1'-2'100,"-1"0"0,1 1-1,0-1 1,-1 1 0,1-1-1,-1 1 1,1 0 0,-1-1 0,0 1-1,0 0 1,1 0 0,-1 0-1,0 1 1,0-1 0,0 0-1,0 1 1,0-1 0,0 1-1,0 0 1,0-1 0,0 1-1,0 0 1,-4 1 0,0-1-1,-1 0 0,0 1 0,1 0 0,-1 1 0,1 0 0,-9 2 0,5 1-85,-1 1 0,1 0-1,0 0 1,0 1-1,1 0 1,0 1-1,0 0 1,1 0 0,0 1-1,0 0 1,1 0-1,0 1 1,0 0-1,2 0 1,-1 1 0,1 0-1,0-1 1,1 2-1,1-1 1,0 0-1,0 1 1,-1 18 0,4-28-18,-1 1 0,1 0 0,0-1 0,0 1 0,1 0 0,-1-1 0,1 1 0,-1 0 0,1-1 0,0 1 0,0-1 0,0 1 0,0-1 0,0 1 0,0-1 0,1 0 0,-1 0 0,1 1 0,0-1 0,0 0 0,-1-1 0,1 1 0,1 0 1,2 2-1,-1-3 6,0 1 1,-1-1 0,1 0 0,0 0 0,0-1 0,-1 1 0,1-1 0,0 0 0,0 0 0,0 0-1,0-1 1,-1 1 0,1-1 0,0 0 0,0 0 0,-1 0 0,6-2 0,11-6 54,1-2 1,-1 0 0,-1 0-1,0-2 1,26-22 0,80-85 636,-62 56-151,-63 63-538,0 1 1,0 0-1,0 0 1,0 0-1,0-1 0,0 1 1,0 0-1,0 0 1,0 0-1,0 0 0,0-1 1,1 1-1,-1 0 1,0 0-1,0 0 1,0 0-1,0 0 0,0-1 1,1 1-1,-1 0 1,0 0-1,0 0 0,0 0 1,0 0-1,1 0 1,-1 0-1,0 0 1,0 0-1,0 0 0,1 0 1,-1 0-1,0 0 1,0 0-1,0 0 0,1 0 1,-1 0-1,0 0 1,0 0-1,0 0 0,1 0 1,-1 0-1,0 0 1,0 0-1,0 0 1,1 1-1,-4 10 144,-14 28-5,14-32-118,-33 66 20,-47 108 151,67-141-453,2 0 0,-14 69 0,26-99 13,1-6 169,0-1 0,0 0-1,0 1 1,1-1 0,-1 1-1,1-1 1,0 1 0,0 0 0,0-1-1,1 1 1,-1-1 0,2 5-1,1-6-285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17244,'-3'-3'1960,"-1"5"977,6-5-3561,7-7 584,1-7-192,3-15-145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93 15603,'-15'4'3121,"12"-2"-1053,10 1-1198,-1-3-838,0 0 0,0 0-1,0-1 1,0 1 0,0-1 0,0 0 0,-1-1 0,1 0-1,0 0 1,0 0 0,9-6 0,-5 3-39,-1 0-1,0-1 1,0 0 0,-1-1 0,15-14 0,-22 21 10,0-1 1,-1 0-1,1 0 0,0 0 1,0 1-1,-1-1 1,1 0-1,0 0 1,-1 0-1,1 0 0,-1 0 1,1 0-1,-1 0 1,0 0-1,1 0 1,-1 0-1,0 0 0,0 0 1,0-1-1,0 1 1,0 0-1,0-1 1,0 1-1,-1 0 0,1 1 0,-1-1 0,0 0 1,1 1-1,-1-1 0,0 1 0,1-1 1,-1 1-1,0-1 0,0 1 0,1 0 0,-1-1 1,0 1-1,0 0 0,0 0 0,0-1 1,1 1-1,-1 0 0,0 0 0,-1 0 0,-5 0 8,0 0 0,0 0 0,0 1 0,0 0 0,-11 3-1,5 0-11,1 2 0,0-1-1,0 1 1,1 1 0,0 0 0,0 1-1,1 0 1,0 1 0,0 0-1,1 0 1,0 1 0,-9 13-1,9-11-14,1 0-1,0 1 0,0 1 0,1-1 1,1 1-1,1 0 0,0 0 0,0 1 1,2-1-1,-3 22 0,5-32-22,1 0 0,0-1 0,0 1 1,0 0-1,0 0 0,1 0 0,0-1 0,-1 1 0,1 0 0,1-1 0,-1 1 1,0-1-1,1 1 0,0-1 0,0 0 0,0 0 0,0 1 0,1-1 0,-1-1 1,1 1-1,-1 0 0,1-1 0,0 1 0,0-1 0,0 0 0,1 0 1,-1 0-1,0 0 0,1-1 0,-1 1 0,1-1 0,-1 0 0,9 1 0,1 1-151,0-1 0,1-1 0,-1 0 0,0-1-1,1 0 1,-1-1 0,18-4 0,13-9-257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16612,'7'14'1512,"-7"-7"-1072,0-5-184,2-2 384,-1 0-624,3-9 200,-4-5-80,-1-9-248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238 117 15371,'1'-1'110,"-1"1"0,1-1-1,-1 1 1,1-1 0,-1 1 0,0-1-1,1 1 1,-1-1 0,0 1 0,1-1-1,-1 0 1,0 1 0,1-1-1,-1 1 1,0-1 0,0 0 0,0 1-1,0-1 1,0 0 0,0-1 0,0 2-40,0 0 0,-1-1 0,1 1 1,0 0-1,-1 0 0,1-1 1,-1 1-1,1 0 0,0 0 1,-1 0-1,1 0 0,-1-1 1,1 1-1,0 0 0,-1 0 1,1 0-1,-1 0 0,1 0 0,-1 0 1,1 0-1,0 0 0,-1 0 1,0 0-1,-31 9 1567,18-4-1552,1 1-1,0 1 0,1 0 0,-1 1 0,2 0 0,-1 1 0,1 0 1,-16 17-1,19-17-88,0 0 0,0 1 0,1-1 0,0 1 0,1 1 0,0 0 0,1-1 0,0 2 0,1-1 0,-5 19 0,8-28 2,1 1 0,-1 0 1,1-1-1,0 1 0,0 0 0,0 0 0,0-1 1,0 1-1,0 0 0,1 0 0,0-1 0,-1 1 1,1-1-1,0 1 0,2 4 0,-2-6 2,0 0-1,0 0 1,0 0-1,1 0 1,-1-1-1,0 1 1,0 0-1,1 0 0,-1-1 1,0 1-1,1-1 1,-1 1-1,0-1 1,1 0-1,-1 1 1,1-1-1,-1 0 1,1 0-1,-1 0 1,0 0-1,1 0 0,-1 0 1,1-1-1,-1 1 1,1 0-1,-1-1 1,0 1-1,1-1 1,-1 1-1,3-2 1,11-6 5,1 0-1,-1 0 1,0-1 0,14-13 0,54-48 45,-63 52-38,211-200 766,-217 202-552,-15 14-103,-4 5-5,-26 23 151,15-7-239,1 1 0,1 1 1,1 0-1,0 1 0,2 0 0,-10 28 0,15-36-82,1 1 0,1 0 0,0 1 0,1-1 1,1 0-1,0 1 0,2 0 0,-1-1 0,2 1 0,0 0 0,3 15 0,-2-25-46,-1 0 1,1 0-1,0 0 1,1 0-1,0 0 1,-1-1 0,7 8-1,-7-10 75,0-1-1,0 1 1,0-1-1,0 0 1,1 0 0,-1 0-1,1 0 1,-1 0-1,1 0 1,0-1 0,0 0-1,0 1 1,0-1-1,0 0 1,0 0 0,6 0-1,-4 0-39,1-1 0,0-1 0,-1 1 1,10-3-1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16107,'6'-10'1537,"4"3"-953,4-1-224,13 3 600,11-1-88,12 3-328,6-1-199,10 1-441,0 0-297,-2 2-519,-4-2 1560,-21 3-792,-12 3-104,-22 4-80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13171,'20'7'1256,"20"-7"-792,6 0-192,13-4 376,7 0-120,11-1-471,2-2 103,4 0-104,2 1-80,-8 2-136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53 14179,'-4'-5'78,"0"1"1,0 0-1,0-1 0,-1 2 0,0-1 1,1 0-1,-1 1 0,-1 0 0,1 0 0,0 1 1,-1-1-1,1 1 0,-1 0 0,0 1 1,1-1-1,-1 1 0,0 0 0,0 1 1,-11-1-1,0 1 22,-1 1 1,1 1-1,-1 0 0,1 1 1,-26 8-1,26-5-66,-1 0 1,1 1-1,0 1 0,1 1 0,0 1 0,-19 14 1,29-20-27,0 1 0,0-1 1,1 1-1,0 1 1,0-1-1,0 1 0,1 0 1,0 0-1,0 0 0,1 1 1,-1-1-1,1 1 1,1 0-1,-1 0 0,1 0 1,0 0-1,1 0 1,-1 11-1,2-14-1,0-1 1,0 1-1,0-1 0,1 0 1,0 1-1,0-1 1,0 0-1,0 1 0,0-1 1,0 0-1,1 0 1,0 0-1,-1 0 0,5 5 1,-2-4 2,0 0 1,0-1 0,1 1-1,-1 0 1,1-1-1,0 0 1,0 0 0,7 2-1,4 1 13,1 0 0,0-2 0,0 0 0,34 3 0,-20-4 3,0-2 1,1-1-1,-1-2 0,0-1 0,0-1 0,0-2 0,0-1 0,-1-2 1,43-17-1,-62 21-15,0 0 0,-1 0 0,1-1 0,-1-1 1,11-9-1,-18 13-19,0 1 0,0-1-1,0 0 1,-1 0 0,0 0 0,1 0 0,-1 0 0,0 0-1,0-1 1,-1 1 0,1-1 0,-1 1 0,0-1 0,0 0 0,0 0-1,0 1 1,-1-1 0,1 0 0,-1 0 0,0-5 0,-2 2 6,0 1 0,0 0 1,0 0-1,-1 0 0,0 0 1,0 0-1,-1 0 0,1 1 0,-1 0 1,-1 0-1,1 0 0,-1 0 1,1 0-1,-9-5 0,-49-34-16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7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15315,'50'3'2631,"-33"-1"-1986,0-1-1,1-1 0,-1 0 1,25-4-1,-38 4-602,0-1 0,-1 0 1,1 0-1,-1 0 0,1-1 0,-1 1 0,1-1 1,-1 0-1,0 0 0,1 0 0,-1 0 0,0 0 0,-1-1 1,1 1-1,0-1 0,-1 0 0,1 0 0,-1 0 1,0 0-1,0 0 0,0-1 0,0 1 0,-1-1 0,0 1 1,2-6-1,-2 6-15,0 0 0,-1-1 0,1 1 0,-1 0 1,0 0-1,0-1 0,0 1 0,0 0 0,-1-1 0,1 1 0,-1 0 1,0 0-1,0 0 0,0 0 0,0 0 0,0 0 0,-1 0 1,1 0-1,-5-5 0,5 6-13,-1 1 0,0-1 0,0 0 0,0 1 1,0-1-1,0 1 0,0 0 0,0 0 0,-1 0 0,1 0 1,0 0-1,-1 0 0,1 0 0,-1 1 0,1-1 0,-1 1 1,1 0-1,-1 0 0,1 0 0,-1 0 0,1 0 0,0 1 1,-1-1-1,1 1 0,-1-1 0,-4 3 0,0 0-5,0 0-1,1 1 1,-1 0-1,1 0 1,0 1-1,0 0 1,0 0-1,1 0 1,-1 0-1,1 1 1,1 0-1,-1 0 1,1 1-1,-7 13 1,5-8-16,0 1 0,1 1 0,0-1 0,1 0 0,1 1 0,0 0 0,-1 18 0,4-27-43,-1 0 0,1 1 0,1-1 0,-1 0 0,1 0 0,0 1 0,0-1 0,0 0 0,1 0 0,0 0 0,0 0 0,0 0 0,0-1 0,1 1 0,0-1 0,4 6 0,-2-5-59,-1-1 0,1 0 0,0 0 0,0 0 0,1-1 0,-1 0 0,1 0 0,-1 0 0,1 0 0,0-1 0,0 0 0,0-1 0,9 2 0,27 3-287,0-5-106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15227,'3'0'1369,"15"1"-913,3-3-176,13-8 584,11 1-264,9-1-240,1 0-104,-2 4-248,-3 0-192,-7 5-288,-7 0-184,-15 1-152,-11 4 864,-20-1-344,-7 1-96,-16 3 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12059,'-16'20'1160,"16"-6"-504,8-5-168,14-5 640,7-2-240,12-1-143,9-4-113,11-3-512,3-4-288,-1-8 224,3-5-112,-6-14-192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14595,'20'1'714,"-1"1"-1,22 5 1,-6-1-301,-11-3-211,3 1-10,38 9-1,-60-11-193,1-1-1,0 1 0,0 0 1,-1 1-1,1 0 0,-1 0 1,0 0-1,0 0 0,0 1 1,0-1-1,-1 1 0,6 7 1,-7-7-12,-1 0 0,0 0 0,0 1 0,0-1 1,0 1-1,-1-1 0,1 1 0,-1 0 0,-1-1 1,1 1-1,-1 0 0,1 0 0,-1 0 0,-1-1 0,1 1 1,-1 0-1,-1 7 0,-2 3-22,0 0 0,-2 0 0,1 0 1,-9 15-1,-15 19-26,-1-2 0,-2 0 0,-45 48 0,58-73 54,-2 5-28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55 10850,'-24'-1'1153,"9"4"-697,7-1-184,21 3 1544,13-2-1152,19-2-72,10 1-40,14-7-23,8-2-17,9-2-40,1 1-32,-13-4-344,-8-1-208,-21 5-376,-13 1-128,-31 7 464,-1 1-152,-27 8-113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12555,'-7'2'304,"2"0"-128,0-1 1,0 1-1,1-1 1,-1 1 0,-4 3-1,9-4-154,-1-1 0,1 0 0,0 0 0,-1 0 0,1 1 0,0-1 0,0 0 0,-1 1 0,1-1 0,0 0 0,0 1 0,-1-1 0,1 0 0,0 1 0,0-1 0,0 0 0,0 1 0,0-1 0,-1 0 0,1 1 0,0-1 0,0 1 0,0-1 0,0 0 0,0 1 0,0-1 0,0 1 0,1 0 34,0 0-1,-1 0 1,1 0 0,0 0 0,-1 0-1,1 0 1,0-1 0,0 1 0,0 0-1,0 0 1,0-1 0,0 1-1,0-1 1,2 2 0,29 12 362,0-2 1,1 0 0,40 7-1,-4 0-208,-65-18-206,-1 0 1,1 0-1,-1 0 0,1 1 0,-1 0 0,1 0 0,-1 0 0,0 0 1,5 4-1,-7-5-5,0 1 0,0-1 1,0 0-1,0 1 0,-1-1 1,1 1-1,0-1 0,-1 1 0,1-1 1,-1 1-1,1-1 0,-1 1 1,0 0-1,0-1 0,0 1 1,0 0-1,0-1 0,0 1 1,0 0-1,0-1 0,-1 1 0,1-1 1,0 1-1,-2 2 0,-3 7-6,1 0-1,-2-1 0,0 0 1,0 0-1,-1 0 0,0-1 1,-17 17-1,-67 55 43,66-61 22,-108 83 443,130-102-480,1 0 0,0 1 0,0 0 0,1-1 0,-1 1 0,0 0 0,0 0 0,1 0 0,-1 0 0,-1 4-1,3-6-12,0 1 0,0-1 0,0 0-1,0 1 1,0-1 0,0 1-1,0-1 1,0 0 0,0 1 0,1-1-1,-1 0 1,0 1 0,0-1-1,0 0 1,0 0 0,1 1-1,-1-1 1,0 0 0,0 1 0,1-1-1,-1 0 1,0 0 0,0 0-1,1 1 1,-1-1 0,0 0-1,1 0 1,-1 0 0,0 0 0,1 1-1,-1-1 1,0 0 0,1 0-1,-1 0 1,0 0 0,1 0 0,-1 0-1,0 0 1,1 0 0,0 0-1,10 0 95,-1 0-1,1-1 1,16-3-1,-24 3-93,40-5 124,215-26 278,-227 30-321,84-1-765,-97 3 747,-1 1-1,1 1 1,-1 1 0,23 6 0,-34-7-59,-1 1 0,1-1 0,-1 1 0,0 0 0,7 5 0,-7-4-49,3-1-110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25 17180,'-3'-3'74,"0"1"0,0 0 0,0-1 0,0 1 0,-1 1 0,1-1 0,0 0-1,-1 1 1,0-1 0,1 1 0,-1 0 0,0 0 0,1 1 0,-1-1 0,0 1 0,0 0 0,1 0 0,-1 0 0,0 0 0,0 1 0,-6 1 0,-8 2 19,0 0-1,1 2 1,-21 8-1,-10 7-15,-69 40 0,94-47-76,1 1 0,0 1 0,1 1 0,-34 36 0,53-50-4,-1 0-1,1 0 1,-1 0-1,1 0 1,0 0-1,0 1 1,1-1-1,-2 5 1,3-7 2,-1-1 0,1 1 0,0 0 0,0 0 0,0 0 0,0 0 0,0 0 0,0 0 0,0 0 0,0 0 0,0 0 0,1-1 0,-1 1 0,0 0 0,1 0 0,-1 0 0,0 0 0,1 0 0,-1-1 0,1 1 0,-1 0 0,1 0 0,0-1 0,-1 1 1,1 0-1,0-1 0,-1 1 0,1-1 0,0 1 0,0-1 0,-1 1 0,1-1 0,0 0 0,1 1 0,8 2-8,-1 0 0,0 0 0,1-2 0,-1 1 0,1-1 1,0 0-1,18-2 0,72-10-86,-87 9 83,58-11-34,-60 7 43,-16 2 7,-18 2 12,-2 4 13,-1 1 0,1 2 0,0 0 0,0 1 0,0 2 0,1 0 0,0 2 0,-43 24 0,61-31-25,0 2-1,0-1 0,1 0 1,0 1-1,0 0 1,0 0-1,0 1 0,-7 11 1,11-15-5,-1 1 1,1-1 0,0 1 0,0-1 0,0 1 0,0-1 0,1 1 0,-1 0 0,1-1 0,-1 1 0,1 0 0,0 0 0,0-1 0,0 1 0,1 0 0,-1-1 0,1 1 0,-1 0 0,1-1 0,0 1 0,0 0 0,0-1 0,0 0 0,1 1 0,-1-1 0,3 3 0,2 2-23,0-1 1,0 0-1,0-1 1,1 1-1,0-1 1,0-1-1,1 1 1,-1-1-1,1-1 0,0 1 1,9 2-1,8 1 375,0 0-1,35 4 1,0-5-232,1-6 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82 168 14163,'0'23'1168,"-14"9"-832,-2 1-144,-1 7 521,1 1-345,5 2-120,3-4-112,8-10-408,3-6 2216,3-16-1816,0-9 128,1-23 88</inkml:trace>
  <inkml:trace contextRef="#ctx0" brushRef="#br0" timeOffset="1">138 11 16948,'10'-9'1512,"-3"8"-1088,-5 1 416,2 1-2784,-4 3 1792,-1-1-328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17204,'-4'22'1328,"2"6"-1192,-3-1-104,-7 4 456,2 1-672,4 1-160,6-7-256,5-5-120,5-12 520,0-8-152,-9-14-121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14555,'5'-5'1496,"-1"5"-1103,0 0-193,5 0 1064,5 5-1168,5-1-360,5 0 240,-1 1-120,2-1-48</inkml:trace>
  <inkml:trace contextRef="#ctx0" brushRef="#br0" timeOffset="0.05">389 139 12971,'4'10'1248,"5"-1"-960,1-6-224,0-3 336,3-1-840,0-5 600,-2 0-232,1-1-152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14275,'34'-8'1248,"3"-5"-896,-1-2-184,3-3 273,-2 1-377,-8-1 152,-5 4-80,-8 4-248</inkml:trace>
  <inkml:trace contextRef="#ctx0" brushRef="#br0" timeOffset="1">320 258 14019,'28'-31'1738,"40"-57"1,2-3-831,-29 46-156,-41 45-744,0 0 1,0 0-1,0 0 0,0 0 0,0 0 0,0 0 1,0 0-1,0-1 0,0 1 0,0 0 1,0 0-1,0 0 0,0 0 0,0 0 1,0 0-1,0 0 0,0 0 0,0-1 1,0 1-1,1 0 0,-1 0 0,0 0 0,0 0 1,0 0-1,0 0 0,0 0 0,0 0 1,0 0-1,0 0 0,1 0 0,-1 0 1,0 0-1,0 0 0,0 0 0,0 0 0,0 0 1,0 0-1,1 0 0,-1 0 0,0 0 1,0 0-1,0 0 0,0 0 0,0 0 1,0 0-1,0 0 0,1 0 0,-1 0 0,0 0 1,0 0-1,0 0 0,0 0 0,0 0 1,0 1-1,0-1 0,0 0 0,0 0 1,1 0-1,-1 0 0,0 0 0,0 0 0,0 0 1,0 0-1,0 1 0,0-1 0,0 7 172,-24 78 418,17-66-657,1 0 1,0 1 0,2 0-1,0 1 1,1-1 0,0 40-1,11-29-431,-8-31 480,0 1 0,1 0 0,-1 0 0,0-1 0,1 1 1,-1 0-1,1 0 0,-1-1 0,1 1 0,-1 0 0,1-1 1,0 1-1,-1-1 0,1 1 0,0-1 0,-1 1 0,1-1 0,0 1 1,0-1-1,-1 0 0,1 1 0,0-1 0,0 0 0,0 0 0,0 1 1,-1-1-1,1 0 0,0 0 0,0 0 0,0 0 0,0 0 1,0 0-1,1-1 0,13-9-221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66 17780,'1'6'768,"-8"-3"-1368,-12-7 168,2-12 808,1-6-832,3-11-32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4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11234,'-1'3'104,"1"0"-1,0 0 0,-1 1 0,1-1 0,1 0 0,-1 0 0,0 0 0,1 0 1,0 0-1,-1 0 0,1 0 0,1 0 0,-1 0 0,0 0 0,1 0 1,-1 0-1,1-1 0,0 1 0,0-1 0,0 1 0,0-1 0,0 0 0,1 1 1,-1-1-1,0-1 0,1 1 0,0 0 0,0-1 0,-1 1 0,1-1 1,0 0-1,0 0 0,0 0 0,0 0 0,0 0 0,0-1 0,1 1 0,-1-1 1,0 0-1,0 0 0,0 0 0,0 0 0,0-1 0,1 1 0,-1-1 1,0 0-1,3-1 0,5-2-50,-1-1 0,1 1 0,13-10-1,24-11 200,-48 25-248,1 0 1,-1 0 0,1 0 0,0-1-1,-1 1 1,1 0 0,-1 0 0,1 0 0,0 0-1,-1 0 1,1 0 0,0 0 0,-1 0 0,1 0-1,-1 1 1,1-1 0,0 0 0,-1 0 0,1 0-1,-1 1 1,1-1 0,0 0 0,-1 1-1,1-1 1,-1 1 0,1-1 0,-1 0 0,0 1-1,1-1 1,-1 1 0,1-1 0,-1 1 0,0-1-1,1 1 1,-1 0 0,0-1 0,0 1-1,1-1 1,-1 1 0,0 0 0,0-1 0,0 1-1,0-1 1,0 1 0,0 0 0,0-1 0,0 2-1,-1 38 151,0-30-119,1 1 6,-1 4-40,1 0-1,1 16 1,-1-27-23,1-1 1,-1 1-1,1-1 1,0 1-1,0-1 1,0 0-1,0 1 1,1-1-1,-1 0 1,1 0 0,0 0-1,0 0 1,0 0-1,5 4 1,4-1-54,0-6-32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6881,'-58'70'1527,"25"-28"-1551,22-29-2,1 1 0,1 1 0,0-1-1,1 2 1,1-1 0,-7 21 0,-23 102 130,22-79 41,9-33 70,-30 131-1188,34-134 755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2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 3473,'-70'53'327,"-28"25"455,87-67-651,0 0-1,1 0 1,1 1-1,0 0 1,1 1-1,-11 19 1,-11 40 621,-23 80 0,-23 56 694,4-68-947,-2 7-161,62-118-228,1-1 0,1 2 0,-8 41 0,9 14-21,8-67-69,0 0 0,-2 0-1,0 0 1,0-1 0,-2 1 0,0-1-1,-9 21 1,0-8-34,1 1 1,2 1-1,2 0 0,0 1 1,2-1-1,2 1 0,-3 67 1,8-87-28,0 0 1,1-1-1,1 1 1,0-1 0,0 1-1,1-1 1,1 0-1,0 0 1,1 0-1,0-1 1,1 1-1,7 10 1,-5-10-25,1-1 0,0 0 0,1 0 0,1-1 0,-1 0 0,2 0-1,-1-2 1,1 1 0,1-1 0,14 7 0,56 27-105,79 38 153,-119-63-31,0-2-1,1-2 0,50 9 0,137 10-238,-109-22 210,162-8 1,120-30 107,-178 10-205,268-25-1149,115-7-1149,112 28 939,-29 3 1281,-624 15 225,-2 0-4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1 780 2809,'46'-10'457,"0"-3"0,69-28 0,-99 34-298,1-1-1,-2-1 1,1-1 0,-1 0 0,-1-1 0,0 0-1,-1-1 1,0-1 0,22-27 0,-18 15 80,-2-1 1,0 0-1,-1-1 1,10-32-1,30-117 1110,-42 128-1415,-3 0-1,3-60 1,-9 66-71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2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11498,'45'-1'-1136,"-1"-1"0,1-3 0,-1-1 0,0-2 0,44-15 0,25-16-260,115-31 224,379-7 1706,-487 67-495,-30 1-29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2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2745,'436'-17'-232,"-305"10"78,127 3-39,-212 6 202,1 3-1,-1 1 1,67 19-1,-99-21 3,-1 1-1,0 0 0,0 1 0,0 0 0,-1 1 0,0 0 0,0 1 0,-1 1 0,0 0 0,0 0 0,-1 1 0,-1 0 0,1 1 0,-2 0 0,1 1 0,-2-1 0,1 1 0,-2 1 0,0 0 0,0 0 0,-1 0 0,4 19 0,32 173 2730,-18-69-1362,-14-90-1356,-2 0-1,-2 0 1,-2 0 0,-2 0-1,-3 1 1,-12 82-1,-9 0-18,-26 183 14,43-252-78,-3-1-1,-2 0 1,-3-1 0,-37 98-1,17-78-111,12-32-161,-25 83 0,39-94 195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15267,'0'-1'83,"-1"1"0,1-1 0,-1 0 0,1 0 0,-1 0 0,1 0 0,0 0 0,-1 0 0,1 0 0,0 0 0,0 0 0,0 0 0,0-1-1,0 1 1,0 0 0,0 0 0,0 0 0,0 0 0,0 0 0,1 0 0,-1 0 0,0 0 0,1 0 0,-1 0 0,2-1 0,-1 0 15,1 0-1,0 0 1,-1 1 0,1-1-1,0 1 1,0 0 0,0-1 0,0 1-1,1 0 1,-1 0 0,3-1 0,5-1 203,1 0-1,0 1 1,23-3 0,-31 5-262,1 0 0,0 0 0,-1 0 1,1 0-1,-1 0 0,1 1 0,0-1 0,-1 1 0,0 0 0,1 0 0,-1 1 0,4 1 0,-5-2-21,-1 0-1,1 1 0,0-1 0,-1 1 1,1-1-1,-1 1 0,0 0 1,1 0-1,-1-1 0,0 1 0,0 0 1,0 0-1,0 0 0,-1 0 1,1 0-1,0 0 0,-1 0 0,1 1 1,-1-1-1,0 0 0,0 0 0,0 3 1,0 7 18,-2 0-1,1 0 1,-1 0 0,-1 0 0,0 0 0,-8 20 0,-38 71 91,34-72-70,-7 7 6,14-25-53,1 0 0,0 0-1,1 0 1,1 1-1,-4 15 1,8-28-13,1 0 0,0 1 0,0-1 0,0 1 1,0-1-1,0 1 0,0-1 0,0 1 0,1-1 0,-1 0 1,0 1-1,1-1 0,-1 1 0,1-1 0,0 0 0,-1 0 1,1 1-1,0-1 0,0 0 0,0 0 0,0 0 0,0 0 0,0 0 1,0 0-1,0 0 0,0 0 0,0 0 0,1 0 0,-1-1 1,0 1-1,1 0 0,-1-1 0,0 1 0,1-1 0,-1 0 0,1 1 1,-1-1-1,2 0 0,6 1-111,1 1 0,-1-2 0,0 1 1,16-3-1,-16 1 195,1-1 1,-1-1 0,0 1 0,0-2-1,0 1 1,0-1 0,-1 0 0,0-1-1,0 0 1,0-1 0,0 1 0,-1-1-1,8-9 1,29-26-11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16123,'-2'9'334,"0"0"-1,0 0 1,1-1-1,1 1 0,-1 0 1,1 0-1,1 0 0,0 0 1,2 11-1,4 12 47,13 35-1,-15-50-249,-1-4-81,5 14-35,0 1 0,-2 0 0,-2 0 0,4 40 0,-9-60-105,0 0 0,0 0 0,-1 0-1,0 0 1,0-1 0,-1 1-1,0 0 1,0-1 0,-1 0 0,0 1-1,0-1 1,-1 0 0,0-1-1,0 1 1,-1-1 0,1 1 0,-1-1-1,-1-1 1,1 1 0,-1-1 0,-7 6-1,2-4-76,-1 1 0,0-2 0,0 1 0,0-2-1,-1 0 1,1 0 0,-1-1 0,0-1 0,-20 3 0,-18-3-429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 15339,'-1'0'51,"0"-1"0,1 1 0,-1 0 0,0-1 0,0 1 0,1 0-1,-1 0 1,0 0 0,0-1 0,1 1 0,-1 0 0,0 0 0,0 0 0,1 0 0,-1 0-1,0 1 1,0-1 0,1 0 0,-1 0 0,0 0 0,1 1 0,-1-1 0,0 0 0,1 1-1,-1-1 1,0 1 0,1-1 0,-1 0 0,0 1 0,1-1 0,-1 1 0,0 1 0,-23 25 128,18-19 7,-16 24 172,0 0 1,2 2-1,1 0 1,-20 53-1,15-20-208,-26 107 0,38-119-66,-8 90 0,18-120-114,2 0 0,0 0 0,1 0 0,2 0 0,1-1 0,7 27-1,-7-39-50,0-1 0,0 1 0,2-1 0,-1 0-1,15 20 1,-18-27 128,1-1 1,0 1-1,0 0 0,1-1 0,-1 1 0,1-1 0,0 0 0,0-1 1,0 1-1,0 0 0,0-1 0,0 0 0,1 0 0,-1 0 0,1-1 1,-1 0-1,10 2 0,11-2 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16516,'7'5'1784,"8"0"-1232,13-4-200,11-1 1336,13 3-1167,6 0-161,5 3-88,2-2-64,-6 0-304,-3 5-168,-16-1-480,-9 1-225,-25 1 713,-12 0-176,-24 2-168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2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32 14355,'0'-2'172,"0"1"1,1 0-1,-1 0 0,0-1 1,0 1-1,0 0 0,0-1 0,0 1 1,0 0-1,-1 0 0,1-1 1,0 1-1,-1 0 0,1 0 0,-1-1 1,1 1-1,-1 0 0,-1-2 1,1 2-86,0 1 1,0-1 0,-1 0-1,1 1 1,0-1 0,0 1-1,-1 0 1,1-1 0,0 1 0,-1 0-1,1 0 1,-1 0 0,1 0-1,0 0 1,-1 0 0,1 0-1,0 0 1,-3 2 0,-5 0-56,0 1 0,1 0 0,-1 0 0,1 1 0,0 0 0,0 1 0,0 0 0,1 0 0,0 1 0,0-1 0,0 2 0,0-1 0,1 1 0,0 0 0,1 0 0,0 0 0,0 1 0,0 0 0,1 0 0,0 0 0,-4 14 0,7-20-33,1 0-1,-1 0 1,1 0 0,0-1 0,0 1 0,-1 0-1,1 0 1,0 0 0,1 0 0,-1 0-1,0 0 1,1 0 0,-1 0 0,1 0-1,-1 0 1,1 0 0,0-1 0,0 1-1,1 3 1,-1-4 9,1 0 0,-1 0-1,1 0 1,-1 0 0,0-1-1,1 1 1,-1 0 0,1 0-1,0-1 1,-1 1 0,1-1-1,-1 0 1,1 1 0,0-1 0,-1 0-1,1 0 1,0 0 0,1 0-1,5-1 34,0 0 0,0-1 0,-1 0 0,1 0 0,-1-1 0,1 0 0,-1 0 0,9-5-1,-4 0 65,-1 1-1,1-1 1,-2-1-1,1 0 1,-1-1 0,-1 0-1,16-19 1,-28 33-130,1 0 0,0 0 0,0 1 0,0-1 0,0 1 0,1-1 1,-1 1-1,1 0 0,1-1 0,-1 1 0,1 0 0,-1 0 1,1 0-1,1-1 0,-1 1 0,1 0 0,0 0 0,0-1 1,0 1-1,0 0 0,1-1 0,0 1 0,0-1 0,0 0 0,1 0 1,-1 1-1,1-2 0,0 1 0,0 0 0,1-1 0,-1 1 1,1-1-1,-1 0 0,7 4 0,-4-4-32,1 0 1,-1 0-1,0-1 0,1 0 1,0 0-1,-1-1 0,13 2 1,9-5-230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15211,'-3'-1'1409,"5"0"-841,5-1-208,13 2 768,4 2-376,12-1-272,7 0-40,6-1-272,1 0-192,-3 0-560,-1-1-232,-10-2 632,-9 2-144,-18 1-160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13763,'22'2'2056,"8"-1"-1127,13-1-353,5 0 1712,11-1-1320,-1-2-167,-1 0-657,-4 0-552,-3 3 408,-7 1-121,-17 4-167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 15699,'0'-1'66,"0"0"0,1 0 0,-1-1 0,0 1 0,0 0 0,-1 0 0,1 0 0,0 0 0,0-1 0,0 1 0,-1 0 0,1 0 0,-1 0-1,1 0 1,-1 0 0,1 0 0,-1 0 0,1 0 0,-1 0 0,0 0 0,-1-1 0,1 2-25,0 0-1,0 1 1,0-1-1,0 1 1,0 0-1,1-1 1,-1 1-1,0 0 1,1-1-1,-1 1 1,0 0-1,1 0 1,-1 0-1,1-1 1,-1 1-1,1 0 1,-1 0-1,0 2 1,-21 57 519,10-18-497,3 1 0,-7 70-1,6 88-40,10-190-15,1 156 21,2-50 155,-3-117-176,0 0-1,0 1 1,0-1 0,0 0 0,0 0-1,0 0 1,0 0 0,0 0-1,0 1 1,0-1 0,0 0 0,0 0-1,0 0 1,0 0 0,0 1-1,0-1 1,0 0 0,0 0 0,0 0-1,0 0 1,0 1 0,0-1-1,0 0 1,0 0 0,0 0 0,0 0-1,0 0 1,0 1 0,0-1-1,-1 0 1,1 0 0,0 0 0,0 0-1,0 0 1,0 0 0,0 0-1,0 1 1,-1-1 0,1 0-1,0 0 1,0 0 0,0 0 0,0 0-1,-1 0 1,1 0 0,-5-7 146,-5-14 1,-8-25 42,2 0-1,3-1 0,-14-87 1,26 129-177,1 1 1,-1 0 0,1-1 0,1 1-1,-1-1 1,0 1 0,3-9 0,-2 12-13,-1-1 1,1 1-1,0-1 1,-1 1 0,1 0-1,0 0 1,0-1 0,0 1-1,0 0 1,0 0-1,0 0 1,0 0 0,0 0-1,1 0 1,-1 0 0,0 1-1,1-1 1,-1 0-1,0 1 1,1-1 0,-1 1-1,1-1 1,-1 1 0,1 0-1,2-1 1,17 0 29,-1 1 1,29 4-1,7 0-119,-37-4 65,-12-1-14,1 1 0,-1 0 0,0 1 0,13 1 0,-19-1 27,0-1-1,1 0 0,-1 1 0,0-1 1,1 1-1,-1-1 0,0 1 1,0 0-1,0 0 0,0-1 0,0 1 1,0 0-1,0 0 0,0 0 0,0 0 1,0 0-1,0 0 0,0 1 0,-1-1 1,1 0-1,0 0 0,-1 0 1,1 1-1,-1-1 0,0 0 0,1 1 1,-1-1-1,0 0 0,0 1 0,0 1 1,1 12 60,-1 0 1,-1 0 0,0 0-1,-1 0 1,-4 15 0,1-82 887,-6-138 15,11 190-969,0 0-1,0-1 1,0 1 0,0 0 0,0 0 0,0 0-1,1 0 1,-1 0 0,0 0 0,0-1 0,0 1 0,0 0-1,0 0 1,1 0 0,-1 0 0,0 0 0,0 0-1,0 0 1,0 0 0,0 0 0,1 0 0,-1 0-1,0 0 1,0 0 0,0 0 0,0 0 0,1 0-1,-1 0 1,0 0 0,0 0 0,0 0 0,0 0-1,1 0 1,-1 0 0,0 0 0,0 0 0,0 0 0,0 0-1,0 1 1,1-1 0,-1 0 0,0 0 0,0 0-1,0 0 1,0 0 0,0 0 0,11 7-502,-7-5 185,1 0 84,0-1 0,0 0 0,0-1 1,1 1-1,-1-1 0,0 0 0,0 0 0,0-1 0,1 1 0,-1-1 0,0 0 0,8-3 0,10-5-510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12915,'0'4'288,"0"-1"0,0 1 0,-1 0 1,1-1-1,-1 1 0,0-1 0,1 0 0,-2 1 0,1-1 1,-3 5-1,-3 14 844,5-15-926,1-1-1,0 1 1,0 0 0,1-1-1,-1 1 1,2 11-1,0-16-188,-1 0 0,0-1 0,1 1 0,0-1-1,-1 1 1,1-1 0,0 1 0,-1-1 0,1 0 0,0 1-1,0-1 1,0 0 0,0 0 0,0 0 0,1 0-1,-1 1 1,0-2 0,1 1 0,-1 0 0,0 0 0,1 0-1,-1-1 1,1 1 0,-1 0 0,1-1 0,-1 0-1,1 1 1,-1-1 0,1 0 0,0 0 0,-1 0-1,1 0 1,2 0 0,8-1 21,-1-1 0,0 0-1,1 0 1,-1-2 0,0 1-1,19-10 1,-22 9-2,1 0 0,0 0 1,0 1-1,0 0 0,1 1 0,-1 0 0,0 0 0,1 1 0,-1 0 0,19 2 1,-26-1-15,1 1 1,-1 0 0,1 0 0,-1 1-1,1-1 1,-1 0 0,0 1 0,0 0 0,0-1-1,0 1 1,0 0 0,0 0 0,3 4 0,-3-4 0,-1 1 1,2-1 0,-1 0 0,0 0 0,0 0-1,1 0 1,2 1 0,-4-2-16,0-1 0,0 0 0,0 1 0,1-1 0,-1 0 0,0 0 0,0 0 0,0 0 0,0 0 0,1 0-1,-1 0 1,0 0 0,0 0 0,0-1 0,0 1 0,0 0 0,1-1 0,-1 1 0,0-1 0,0 1 0,0-1 0,1-1 0,26-22 76,2-4-8,-28 27-70,0 0 0,-1-1-1,1 1 1,0 0 0,0 0-1,0 0 1,0 1 0,0-1-1,0 0 1,0 1 0,1-1-1,-1 1 1,4-1 0,-5 2-2,0-1 0,0 0-1,0 0 1,0 1 0,0-1 0,0 0 0,-1 1 0,1-1 0,0 1 0,0-1 0,0 1 0,-1-1-1,1 1 1,0 0 0,-1-1 0,1 1 0,0 0 0,-1 0 0,1-1 0,-1 1 0,1 0-1,-1 0 1,1 1 0,7 25 103,-2-6 169,-6-21-273,0 0 0,0-1 0,0 1 0,0 0 0,0 0 0,0 0 0,0 0 0,0 0 0,1 0-1,-1 0 1,0 0 0,0-1 0,0 1 0,0 0 0,0 0 0,0 0 0,0 0 0,0 0 0,0 0 0,1 0 0,-1 0 0,0 0 0,0 0 0,0 0 0,0 0 0,0 0 0,0 0 0,0 0 0,1 0 0,-1 0 0,0 0 0,0 0 0,0 0 0,0 0 0,0 0-1,0 0 1,1 0 0,-1 0 0,0 0 0,0 0 0,0 0 0,0 0 0,0 0 0,0 0 0,0 0 0,0 0 0,1 0 0,-1 0 0,0 1 0,0-1 0,0 0 0,0 0 0,0 0 0,0 0 0,0 0 0,0 0 0,0 0 0,0 0 0,0 1 0,0-1-1,0 0 1,0 0 0,0 0 0,0 0 0,0 0 0,0 0 0,0 1 0,0-1 0,3-11-1039,-2 7 738,1-3-50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 12851,'35'-15'3442,"-58"29"-138,7-5-2630,1 2 0,0-1 0,-22 22 0,34-30-686,0 1 0,0 1 0,1-1 1,-1 0-1,1 1 0,0-1 0,0 1 0,0-1 0,0 1 1,0 0-1,1 0 0,0 0 0,0 0 0,0 0 0,0 0 1,0 1-1,1-1 0,0 0 0,0 0 0,0 0 1,2 8-1,-2-10-45,1 0 1,-1 0-1,1 0 1,0 0-1,0 0 1,0 0-1,0-1 1,0 1 0,0 0-1,0-1 1,1 1-1,-1 0 1,1-1-1,-1 0 1,1 1-1,0-1 1,-1 0-1,1 0 1,0 0-1,0 0 1,0 0 0,0 0-1,0 0 1,0-1-1,0 1 1,0-1-1,0 1 1,0-1-1,0 0 1,0 0-1,4 0 1,3-1-121,-1 0 0,0 0 0,1-1 0,-1 0 0,0 0 0,12-6 0,15-8-390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13755,'8'-14'1691,"-8"13"-1657,0 1 1,0 0 0,0 0-1,0 0 1,0 0 0,0-1-1,0 1 1,0 0 0,0 0-1,0 0 1,0-1-1,0 1 1,0 0 0,0 0-1,0 0 1,-1 0 0,1-1-1,0 1 1,0 0 0,0 0-1,0 0 1,0 0 0,0-1-1,0 1 1,0 0 0,-1 0-1,1 0 1,0 0-1,0 0 1,0 0 0,0-1-1,-1 1 1,1 0 0,0 0-1,0 0 1,0 0 0,-1 0-1,-1 0 111,0 0-1,0 0 1,0 1-1,0-1 1,-1 1-1,1-1 1,0 1-1,0 0 1,0 0-1,-3 2 1,-5 3-52,0 0 1,1 1 0,-1 0-1,2 1 1,-1 0-1,1 0 1,0 1-1,0 0 1,1 0 0,1 1-1,0 0 1,0 0-1,1 1 1,0-1-1,-5 16 1,2-2-97,2 0 1,0 1-1,1-1 1,2 1-1,0 0 1,2 29-1,1-44-49,0-1-1,1 1 1,0-1 0,1 0-1,0 1 1,0-1-1,1 0 1,8 17 0,-9-22-28,0-1 0,0 1 0,1-1 1,0 1-1,-1-1 0,1 0 0,1 0 1,-1 0-1,0-1 0,1 1 0,-1-1 1,1 0-1,0 0 0,-1 0 0,1 0 1,0 0-1,0-1 0,1 0 0,-1 0 1,0 0-1,8 0 0,-5 0 4,1-1-1,0-1 1,-1 1-1,1-1 1,-1-1-1,0 1 1,1-1-1,-1 0 1,0-1-1,11-5 1,34-19-485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3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14939,'7'10'1096,"3"6"-880,3 2-47,2 7 191,0 3 0,-6 9 8,-3 5-48,-11 11-112,-8 4 0,-12 6-208,-8 0-224,-13-4 232,-3-3-48,-3-16-40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16171,'0'4'1425,"17"2"-993,5-2-208,15-5 712,10-3-568,8-2-264,6-1-72,-1 1-320,-2-1-144,-9 1-208,-9 2-112,-17 2 680,-9 2-216,-21 0-312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4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12651,'-2'1'278,"-6"1"141,0 1 0,1 0-1,-12 6 1,18-9-340,0 1-1,0 0 1,0 0 0,-1 0-1,1 0 1,0 0-1,0 0 1,0 0 0,1 0-1,-1 0 1,0 0-1,-1 2 1,2-2-10,0 0 1,0-1-1,0 1 0,0 0 1,0-1-1,0 1 0,0 0 1,0 0-1,0-1 0,0 1 1,0 0-1,0-1 1,0 1-1,1 0 0,-1-1 1,0 1-1,1 0 0,-1-1 1,0 1-1,1 0 0,-1-1 1,1 1-1,-1-1 0,1 1 1,0 0-1,6 4 145,-1-1 0,1 1 0,0-1 1,1-1-1,-1 0 0,1 0 0,-1 0 0,15 3 0,13 5 73,-19-6-189,0 2 0,0 0 0,-1 1 1,28 19-1,-40-25-91,0 0 1,0 1-1,0-1 0,0 1 1,0 0-1,-1 0 1,0 0-1,1 0 0,-1 1 1,0-1-1,-1 1 1,1-1-1,-1 1 0,1-1 1,-1 1-1,0 0 1,0 0-1,-1 0 0,1-1 1,-1 1-1,0 0 1,0 0-1,0 0 0,-1 0 1,1 0-1,-1-1 1,0 1-1,-1 4 0,-3 3 4,0 1 0,0-2 0,-1 1 0,-1 0 0,0-1 0,0-1 0,-1 1 1,0-1-1,-12 11 0,-9 5 105,-54 36 0,13-18 127,-23 16 364,89-53-436,8-3-72,12-3-30,-14 0-66,51-2-37,98 0 218,-127 4-396,0 0-1,0 2 0,0 0 1,29 10-1,-36-8-295,-8-2 293,0-1 0,0-1 1,0 0-1,13 2 0,-3-3-273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12 16147,'9'-11'1765,"-12"12"-140,-19 23-158,13-11-1268,-273 355 844,275-360-1113,4-5-13,0 1-1,0-1 1,0 1 0,0-1 0,0 0 0,-1 0 0,1-1-1,-1 1 1,0-1 0,0 0 0,-7 4 0,10-6 8,1 0 1,0 0 0,-1 0-1,1 0 1,-1-1 0,1 1-1,-1 0 1,1 0-1,-1 0 1,1 0 0,0-1-1,-1 1 1,1 0 0,-1 0-1,1 0 1,0-1-1,-1 1 1,1 0 0,0-1-1,-1 1 1,1 0-1,0-1 1,-1 1 0,1-1-1,0 1 1,0 0 0,0-1-1,-1 1 1,1-1-1,0 1 1,0-1 0,0 0-1,-4-18-1203,4 14 1226,-3-21-721,2-2-252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4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14411,'6'-2'1344,"4"7"-800,-2 5-199,4 3 615,2 3-152,6 5-248,2 4-128,3 1-144,5 2-72,1-5-360,-3 0-240,7-4-256,-4-3 528,2-4-136,-1-2-104</inkml:trace>
  <inkml:trace contextRef="#ctx0" brushRef="#br0" timeOffset="1">551 228 16067,'-6'16'1441,"-1"1"-1025,-1 2-184,2 1 456,0 2-176,3-7-288,2-2-184,4-8-496,1-3-160,2-7 448,-2-4-144,-1-8-120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14659,'-3'12'1232,"14"-3"-816,5-1-159,13-1 359,4-1-152,5 0-128,1-3-112,-2-5-592,-4-5 400,-13-2-128,-8-1-64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16436,'3'-3'2016,"-2"-2"-1320,-1 3 1753,-3-4-3170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48 14995,'7'-4'1180,"-5"3"-954,0 0 0,0 1 1,0-1-1,0 0 1,0-1-1,0 1 1,0 0-1,0 0 0,-1-1 1,1 1-1,-1-1 1,1 1-1,-1-1 1,1 0-1,-1 0 1,0 0-1,0 1 0,0-1 1,0 0-1,1-3 1,-3 5-152,1-1 1,0 1-1,0-1 1,0 1-1,0 0 1,0-1-1,0 1 1,-1-1-1,1 1 0,0-1 1,0 1-1,-1 0 1,1-1-1,0 1 1,0 0-1,-1-1 1,1 1-1,0 0 1,-1 0-1,1-1 1,-1 1-1,1 0 0,0 0 1,-1-1-1,1 1 1,-1 0-1,1 0 1,0 0-1,-1 0 1,1 0-1,-1 0 1,-16-1 591,13 1-521,-8 0-56,0 2-1,0 0 1,-1 0-1,1 1 0,0 0 1,1 1-1,-1 1 0,1 0 1,0 0-1,-11 8 0,8-5-103,1 1 0,0 1-1,1 0 1,0 0 0,0 2-1,1-1 1,-12 18 0,18-23-8,1 1-1,0 0 1,0 0 0,0 0 0,1 1 0,1-1 0,-1 1 0,-2 14 0,4-19 6,1 0 0,0 0 0,0 0 0,0 0 0,0 0 0,1 1 0,-1-1 0,1 0 0,-1 0 0,1 0 0,0-1 0,1 1 0,-1 0 0,0 0 0,1 0 0,-1-1 0,1 1 0,0-1 0,0 1 0,0-1 0,0 0 0,1 0 0,-1 0 0,0 0 0,5 2 0,4 2-73,1-1 0,0 0 0,1-1 0,-1 0 0,1-1 0,-1 0 0,1-1 0,25 1 0,-18-2-16,-26 1 113,1-1 0,-1 1 1,0 0-1,-8 4 0,-3 1 26,-4 0-4,1 2-1,0 0 1,-23 15-1,37-20-28,-1 0-1,1 0 0,0 1 1,0 0-1,0 1 1,1-1-1,-1 1 1,1 0-1,1 1 1,-1-1-1,1 1 1,-5 10-1,9-15-4,-1-1 1,0 1-1,1 0 1,-1 0-1,1 0 1,0 0-1,-1 0 0,1-1 1,0 1-1,0 0 1,0 0-1,1 0 1,-1 0-1,0 0 0,1 0 1,-1 0-1,1-1 1,0 1-1,-1 0 0,3 3 1,-1-3-14,0 0 0,0 0 0,0 0 0,0 0 0,1 0 0,-1 0 0,0-1 0,1 1 0,0-1 0,-1 1 0,1-1 0,3 1 0,5 1-224,0 0 1,0-1 0,0-1 0,1 0 0,-1 0-1,11-1 1,-5-2-318,0 0-1,22-7 0,-28 7 316,8-3-377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14715,'-12'13'1985,"0"4"-1209,-6 3-360,3 3 1408,-3 3-944,6-1-215,4-3-513,4-4-192,10-7-385,7-6-199,5-8-376,2-5-64,3-11 616,0-4-200,3-8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17500,'-5'-6'1736,"3"3"-1152,0 2-264,-1 4 761,0-2-217,2 3-624,0 1-456,-1 3 208,4-2-120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13691,'-3'13'1664,"18"-12"-824,9-5-303,18-6 1431,9 0-1000,15 0-304,5 1-64,6 4-399,-1 2-233,-10 6-593,-7 4-199,-18 3 632,-11 0-168,-17-3-128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12107,'12'18'1616,"6"-3"-936,18-5-296,7-3 1080,13-4-799,6-1-161,6-4-544,8-3 88,0-5-48,3-3-112,-2-5-72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0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315 108 13939,'0'-2'99,"0"0"0,0 0 0,0 0 0,-1 0 0,1 0 0,-1 0 0,1 0 1,-1 0-1,0 0 0,0 0 0,0 0 0,0 1 0,0-1 0,0 0 0,0 1 0,-1-1 0,1 1 0,-1-1 0,1 1 0,-1-1 1,-2-1-1,1 2 12,0 0 0,0-1 0,-1 1 0,1 0 0,0 1 1,-1-1-1,1 1 0,0-1 0,-1 1 0,1 0 0,-7 1 1,-2 1 77,0 0 1,1 1-1,-1 0 0,1 1 1,0 0-1,-18 10 1,16-6-117,1 0 0,0 1 0,0 0 0,1 1 0,0 0 0,1 1 0,0 0 0,-15 24 0,21-29-45,0 0 0,0 0-1,1 1 1,-1-1-1,2 1 1,-1 0 0,1 0-1,0 0 1,0 0-1,1 1 1,0-1 0,1 0-1,-1 1 1,1-1-1,1 0 1,-1 1-1,1-1 1,0 0 0,5 14-1,-3-16 10,-1 0-1,1 0 1,1 0-1,-1 0 1,1-1-1,0 0 1,0 1-1,0-2 1,0 1-1,1 0 0,0-1 1,-1 0-1,1 0 1,1 0-1,-1 0 1,0-1-1,1 0 1,-1 0-1,1-1 1,-1 1-1,11 0 1,2 0 82,1 0 1,-1-1-1,0-1 0,1-1 1,28-5-1,-31 3-18,-1 0 1,0-1-1,1-1 0,-2-1 0,1 0 0,-1-1 0,0 0 1,0-1-1,17-14 0,-27 19-88,1-1 0,0 0-1,-1 0 1,0-1 0,0 1 0,0-1 0,0 0 0,-1 0 0,0 0 0,0 0 0,0 0-1,-1-1 1,0 1 0,0-1 0,0 0 0,-1 0 0,0 0 0,0 0 0,0 0 0,-1 0-1,1 0 1,-2 0 0,1 0 0,-1 0 0,0 0 0,0 0 0,-2-6 0,-1 1-145,-1 1 1,0 0 0,0 0-1,-1 0 1,0 0 0,-1 1-1,0 0 1,0 1 0,-1-1-1,0 1 1,-14-10 0,8 8-92,-1 0 0,0 1 0,0 0 0,-1 1 0,0 1 0,-29-9 0,-6 5-476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3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6049,'-42'119'2103,"-25"82"956,53-149-2621,-15 105 0,24-116-418,2 1 0,3-1 1,0 1-1,3-1 1,9 48-1,38 124-26,-48-207-20,0 0 0,0 0 0,1 0 0,0 0 0,0 0 1,0-1-1,1 1 0,0-1 0,0 0 0,0 0 1,0 0-1,1-1 0,5 5 0,-3-5-17,-1 0 0,1 0 0,0-1 0,0 0 0,0 0 0,1-1 0,-1 1 0,1-2 0,-1 1 0,14 0 0,5 0 112,64 6-1879,0 2 0,112 30 0,-55 6-1811,-83-24 4221,1-2 1,103 16 0,498 3 3554,-582-40-4024,1-4 0,-1-3-1,-1-4 1,141-39 0,-111 21-71,0 5 1,173-15 0,-266 38-58,31-4 10,-1 3 1,67 4-1,-108-1 270,1-1 0,-1 1-1,1-1 1,-1-1 0,1 0 0,10-4-1,-8 3-162,0 0-1,1 0 0,12 0 0,-2 3-26,42 5 0,-42-2-40,45 0 1,164-32 53,-98 9-88,714-45-149,-843 64 128,21-1 0,1 1 0,-1 2 0,0 0 0,1 2-1,-1 0 1,0 2 0,25 8 0,-17-1 0,0-1 1,0-2-1,1-2 1,0-1 0,0-1-1,43-1 1,-64-4-24,0-1 1,0 0 0,-1-1-1,1-1 1,0 0 0,-1-1-1,0 0 1,0-1 0,0-1 0,0 0-1,-1 0 1,0-1 0,0-1-1,-1 0 1,0-1 0,0 0-1,-1 0 1,14-18 0,-11 11-54,-1 0 1,-1-1 0,0 0-1,-2-1 1,0 0 0,11-33-1,-16 39-4,-1 1 0,-1 0 0,0-1 0,-1 0 0,0 1 0,-1-1 0,0 0 0,0 1 0,-1-1 0,-1 0 0,0 1 0,-7-22-1,-5-4-183,8 16 115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3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287 117 4145,'-11'-8'64,"-3"1"-176,-1 3 24,1 0-376,0 2 256,-5 1 120,-1-1 64,1 1 80,-2-1 56,1-2 96,0 0 8,1-3-40,0-3-112,-1-3 64,0-6 24,-1-10-40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4513,'95'4'1270,"187"-17"1,90-45-1242,-4-26-28,-5 1-109,-116 41-11,292-10-1,214 18 91,-15 2 253,-632 26-224,189-8 277,-2 22 236,-281-7-505,-1 0 0,0 0 0,1 1 0,-1 1 0,0 0 0,0 0 0,0 1 0,-1 1 1,1-1-1,-1 2 0,0 0 0,9 7 0,-7-4-9,1 0 1,0-1-1,0-1 0,0 0 0,26 9 1,77 17-10,-41-13 7,-23-6 19,59 21 94,-99-31-89,0 1 1,-1 1-1,0 0 1,0 0-1,-1 1 0,19 17 1,-23-18 57,0 0 1,-1 1 0,0 0-1,0 0 1,-1 0 0,0 0 0,0 1-1,-1 0 1,0 0 0,3 13-1,0 8 273,5 52 1,-8-54-282,11 54 0,-7-56-67,6 18 19,14 89-1,-24-110 16,4 42-1542,0 111 0,-9-147 993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30 13147,'0'0'62,"1"-1"1,-1 0-1,0 1 0,1-1 1,-1 0-1,0 0 0,0 0 1,1 1-1,-1-1 0,0 0 1,0 0-1,0 0 0,0 1 1,0-1-1,0 0 0,0 0 1,-1 0-1,1 1 1,0-1-1,0 0 0,0 0 1,-1 1-1,1-1 0,-1 0 1,1 0-1,0 1 0,-1-1 1,1 0-1,-1 1 0,1-1 1,-1 1-1,0-1 1,1 1-1,-1-1 0,0 1 1,1-1-1,-1 1 0,0-1 1,1 1-1,-1 0 0,0 0 1,0-1-1,1 1 0,-1 0 1,0 0-1,0 0 0,0 0 1,-1 0-1,-2-1 118,0 1-1,0 0 1,0 0-1,0 0 1,0 1-1,0-1 1,0 1-1,0 0 1,-4 2-1,-2 1-86,0 1 1,0 0-1,1 1 0,0 0 1,0 0-1,0 1 0,1 0 1,0 1-1,0 0 0,1 0 0,0 0 1,1 1-1,0 0 0,0 1 1,0-1-1,2 1 0,-1 0 0,1 0 1,0 1-1,-2 13 0,6-23-87,-1 1 0,1-1 0,0 1-1,0-1 1,0 0 0,0 1 0,0-1 0,0 1 0,0-1-1,0 0 1,0 1 0,1-1 0,-1 1 0,1-1-1,-1 0 1,1 0 0,-1 1 0,1-1 0,0 0-1,0 0 1,0 0 0,-1 0 0,1 1 0,0-1-1,0 0 1,0-1 0,1 1 0,-1 0 0,0 0-1,0 0 1,0-1 0,1 1 0,-1-1 0,0 1-1,1-1 1,-1 1 0,0-1 0,1 0 0,-1 0-1,1 1 1,-1-1 0,0 0 0,3-1 0,4 1 17,0 0 0,0-1 0,0-1-1,-1 1 1,1-1 0,10-4 0,2-2 21,-1-1 1,0-1-1,0 0 0,-1-2 0,-1 0 0,0-1 0,0 0 1,-1-2-1,19-22 0,-33 35-23,-1 0-1,0 1 1,0-1 0,1 0 0,-1 0 0,0 0 0,-1 0-1,1 0 1,1-3 0,-2 5-18,0 0 1,0 0-1,0-1 1,0 1-1,0 0 1,0 0-1,0 0 0,0 0 1,0 0-1,0 0 1,0-1-1,0 1 1,0 0-1,0 0 0,0 0 1,0 0-1,0 0 1,0 0-1,0 0 1,0-1-1,-1 1 0,1 0 1,0 0-1,0 0 1,0 0-1,0 0 1,0 0-1,0 0 0,0 0 1,0 0-1,0 0 1,-1-1-1,1 1 1,0 0-1,0 0 0,0 0 1,0 0-1,0 0 1,0 0-1,0 0 1,-1 0-1,1 0 0,0 0 1,0 0-1,0 0 1,0 0-1,0 0 1,-1 0-1,-11 8 120,4-1-103,2 0 1,-1 1 0,1-1-1,0 2 1,1-1 0,-1 0-1,2 1 1,-1 0 0,1 0-1,1 0 1,0 1 0,0-1-1,1 1 1,0 0 0,-1 10-1,3-17-38,0 0 0,0-1 0,0 1-1,1-1 1,-1 1 0,1 0 0,0-1-1,-1 1 1,1-1 0,0 0 0,0 1 0,1-1-1,-1 0 1,0 1 0,1-1 0,-1 0-1,1 0 1,0 0 0,0 0 0,0-1-1,0 1 1,0 0 0,0-1 0,0 1-1,0-1 1,1 0 0,-1 0 0,1 0 0,-1 0-1,1 0 1,-1 0 0,1-1 0,3 1-1,5 0-112,0 0-1,0 0 0,-1-1 0,1-1 0,0 1 0,18-5 0,19-8-114,-2-5-76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11162,'2'11'6673,"11"36"-6423,-1-6-224,-5-15-42,111 382 10,-113-391-35,-4-12-56,0 0 1,1 0-1,-1 1 0,1-1 1,1 0-1,-1-1 1,1 1-1,6 8 0,-11-14-57,1 0 0,-1 0 0,0 0 0,1 0 0,-1 0 0,0 1-1,1-1 1,-1 0 0,-4 0 0,3 0-41,-12-3-188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11466,'23'23'1175,"1"-1"0,0-1-1,28 17 1,-45-33-1097,0 0 0,0-1 0,1 0 0,-1 0 0,1-1 0,0 0-1,0-1 1,0 1 0,0-2 0,1 1 0,-1-1 0,0 0 0,1-1 0,-1 0 0,1 0 0,-1-1 0,12-2 0,-16 2-11,0 0 0,0-1 0,0 0 0,-1 1 0,1-1 0,-1-1 0,1 1 0,-1 0 0,0-1 0,0 0 0,0 0 0,0 0 0,3-5 0,-2 2 31,0 0-1,-1 0 1,0-1 0,0 1 0,0-1-1,-1 0 1,2-8 0,-1-4 58,0 0 1,-2-1-1,0 1 0,-3-37 1,-2 28-187,3 22-63,-1-1 1,1 0 0,1 1-1,-1-1 1,1 0-1,1 0 1,-1 1-1,1-1 1,0 0 0,1 1-1,2-10 1,8-6-163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9786,'-16'2'1018,"11"-2"-744,1 0 0,0 0-1,0 1 1,0 0-1,0 0 1,0 0-1,0 0 1,0 1-1,0-1 1,-5 4 0,11-3-225,0-1 0,0 0 1,1 0-1,-1 0 0,1 0 1,-1-1-1,1 1 0,-1-1 1,5 1-1,286 13 623,-83-8-444,59 14-181,125 9 14,-206-8-60,-125-11-2,-1-4 0,99-1 0,-90-9-18,-7-1-34,116 6 1,-120 0-6,-45-2 762,1 1 0,0 1 0,29 5 0,-43-6-223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11034,'29'1'1178,"782"13"327,-71 2-1086,84-73 1015,-734 47-829,-89 9-604,0 1 0,-1 0 0,1 0 0,0 0 0,-1 0 0,1-1 0,0 1 0,-1 0 0,1 0 0,0-1 0,-1 1 0,1 0 0,-1-1 0,1 1 0,-1-1 0,1 1 0,-1-1 0,1 1 0,-1-1 0,0 1 0,1-1 0,-1 0 0,0 1 0,1-1 0,-1 1 0,0-1 0,0 0 0,1 1 0,-1-1 0,0 0 0,0 1-1,0-2 1,-1-5-5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12291,'-18'1'1844,"22"1"-440,34 5 51,-22-4-1432,55 10 100,109 6 0,-138-18-307,-1-1 1,1-3-1,-1-1 0,46-10 1,-69 9 87,-1 0 0,35-15 0,-19 3-54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11 11490,'-20'-4'943,"-25"-2"2782,46 6-3702,-1 0 0,0 0 0,0 0 1,0 0-1,1 0 0,-1 0 0,0 1 0,0-1 0,0 0 0,1 0 0,-1 0 1,0 0-1,0 1 0,0-1 0,0 0 0,0 0 0,1 0 0,-1 1 0,0-1 0,0 0 1,0 0-1,0 1 0,0-1 0,0 0 0,0 0 0,0 1 0,0-1 0,0 0 1,0 0-1,0 1 0,0-1 0,0 0 0,0 0 0,0 0 0,0 1 0,0-1 1,0 0-1,0 0 0,0 1 0,0-1 0,-1 0 0,1 0 0,0 1 0,-6 10 10,-6 1-34,-1 0 0,0-2 0,-1 1 0,0-2 1,-30 15-1,20-10-4,-113 55-17,-23 13-82,159-81 101,0-1 1,1 0-1,-1 1 1,0-1 0,0 1-1,0-1 1,1 1-1,-1 0 1,0-1-1,1 1 1,-1 0-1,1-1 1,-1 1 0,1 0-1,-1 0 1,1-1-1,-1 1 1,1 0-1,0 0 1,-1 0 0,1 1-1,0-1 2,0-1 1,0 1-1,1 0 0,-1-1 0,0 1 0,1 0 0,-1-1 1,0 1-1,1-1 0,-1 1 0,1 0 0,-1-1 0,1 1 1,-1-1-1,1 1 0,0-1 0,-1 0 0,1 1 0,-1-1 0,2 1 1,7 3 8,-1-1 0,1 0 0,14 3 0,-13-4 8,277 63 153,-52-13-1421,-164-35 1005,-2-3-77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16636,'7'-2'1480,"-2"-1"-1208,-5 6-136,-4 7 504,-3 6-320,4 5-176,-1 7-400,2 0-192,4 1-264,5-2-112,7-7 544,3-5-168,1-14-137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14627,'1'4'225,"1"0"0,-1 0 0,1 0-1,0 0 1,0 0 0,0 0 0,1-1 0,-1 1 0,1-1 0,6 7-1,5 8-47,-2 2-76,0 0-1,-2 0 1,-1 1 0,0 0 0,-2 0-1,8 31 1,-13-42-106,0-1-1,-1 0 1,0 1-1,0-1 1,-1 1 0,0-1-1,-1 1 1,0-1 0,0 1-1,-1-1 1,-1 0-1,1 0 1,-1 0 0,-1 0-1,0 0 1,0-1 0,-10 16-1,10-19-51,-1 0-1,0-1 0,0 1 1,0-1-1,-1 0 0,1 0 1,-1-1-1,0 1 0,0-1 1,0-1-1,-1 1 0,1-1 1,-1 0-1,1-1 1,-10 2-1,6-2-3,0 0 0,1 0-1,-1-1 1,0-1 0,0 0 0,0 0 0,0-1 0,0 0-1,1-1 1,-11-3 0,-39-26-242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13523,'4'-4'1472,"-4"0"-864,-3 1-256,-11 4 601,-6 6-137,-10 9-248,-4 6-128,-5 12-280,0 9-96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14715,'-9'1'168,"0"1"-1,1 0 1,-1 1 0,1 0-1,0 0 1,0 1-1,0 0 1,0 1 0,1-1-1,0 1 1,-1 1-1,2 0 1,-1 0 0,1 0-1,0 0 1,0 1 0,1 0-1,0 0 1,0 1-1,-5 11 1,6-12-165,0 0 1,1 1-1,0 0 1,1-1-1,0 1 0,0 0 1,0 0-1,1 0 1,0 0-1,1 1 0,0-1 1,0 0-1,1 0 1,0 0-1,0 0 0,1 0 1,0 0-1,0 0 1,1 0-1,0-1 0,1 1 1,5 8-1,-9-15-23,1 0-1,-1 1 1,1-1-1,0 0 1,0 0-1,-1 0 1,1 0-1,0 0 0,0 0 1,0 0-1,0-1 1,0 1-1,0 0 1,0 0-1,1-1 1,-1 1-1,0-1 1,0 1-1,1-1 1,-1 1-1,0-1 1,0 0-1,1 1 1,-1-1-1,0 0 1,1 0-1,1 0 0,7-8-145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15627,'0'7'3846,"-1"31"-2697,1-17-720,-1 5-652,1 1 0,2 0 1,0 0-1,2-1 0,1 1 0,1-1 0,14 37 0,-15-54-516,-5-9 705,0 0 1,0 0-1,0 0 1,0 0-1,0 0 1,0 0-1,0-1 1,0 1-1,0 0 1,0 0-1,0 0 1,0 0-1,0 0 1,0 0-1,1 0 1,-1 0-1,0 0 1,0 0-1,0 0 1,0 0-1,0 0 1,0 0-1,0 0 1,0 0-1,0 0 1,0 0-1,0 0 1,1-1 0,-1 1-1,0 0 1,0 0-1,-3-9-483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13587,'-15'0'1440,"5"3"-808,3 0-256,10-3 961,17 0-433,16-4-40,10-1-128,15-5-208,10 0-64,5-1-127,4 1-97,-7 0-248,-9 4-192,-15 8-521,-12 3-175,-24 2 648,-13-2-200,-14-2-136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 14891,'-1'-1'163,"1"1"0,-1 0-1,0 0 1,0 0 0,1 0-1,-1 0 1,0 0-1,0 1 1,0-1 0,1 0-1,-1 0 1,0 0 0,0 1-1,1-1 1,-1 0 0,0 1-1,1-1 1,-1 1 0,0-1-1,1 1 1,-1-1 0,1 1-1,-2 0 1,-27 21-89,17-12 198,-277 174 24,143-96-127,143-86-166,-4 1 13,1 1-1,0 1 0,0-1 1,0 1-1,-9 10 1,14-14-15,0 0 1,1 0 0,-1 1-1,0-1 1,0 0 0,1 1-1,-1-1 1,1 0 0,-1 1-1,1-1 1,0 1 0,-1-1-1,1 1 1,0-1 0,0 1-1,0-1 1,0 1 0,0-1-1,1 1 1,-1-1 0,0 1-1,1-1 1,-1 0 0,1 1-1,-1-1 1,1 1 0,0-1-1,-1 0 1,1 0 0,0 1-1,0-1 1,0 0 0,0 0-1,0 0 1,2 1 0,14 15-55,1-1 0,0-1 0,2-1 0,0-1 0,0 0 1,30 13-1,-18-12-55,0-2 0,1-1 0,61 13 0,-37-16-24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 13131,'-11'0'3633,"14"0"-1753,26-1-1341,12 0-525,62-1 708,-101 2-619,0 1 1,0 0-1,0 0 1,0 0-1,0 0 1,0 0-1,0 0 1,0 1-1,0-1 1,-1 1-1,1-1 0,0 1 1,1 2-1,18 26-163,-20-28 60,0 1 0,0 0 0,-1 0 0,1 0 0,-1 0 0,0 0 0,0 0 0,0 0 0,0 0 0,-1 0 0,1 0-1,-1 0 1,0 0 0,0 0 0,0 0 0,0 0 0,0 0 0,0-1 0,-1 1 0,1-1 0,-1 1 0,-3 2 0,-5 8 19,0-1 1,-23 21 0,27-28-8,-56 50 35,-131 87 0,189-139-46,-15 11-72,21-10 16,12-3 12,37-4 102,0-2-1,66-15 1,18-3 48,-131 23-231,-1 0 1,1-1-1,-1 0 1,0 1-1,1-1 1,-1 0-1,0-1 0,0 1 1,0 0-1,0-1 1,0 0-1,0 0 1,3-3-1,-3 2-32,0 0 0,-1-1 0,0 1 0,1-1 0,-1 0 0,-1 0 0,1 0 0,-1 0 0,1 0 0,0-6 0,5-16-460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 14579,'1'-1'60,"-1"1"0,1 0 0,-1-1 0,1 1 1,-1 0-1,1 0 0,0-1 0,-1 1 0,1 0 0,-1 0 0,1 0 0,0 0 0,-1 0 0,1 0 0,0 0 0,-1 0 0,1 0 1,-1 0-1,1 0 0,0 1 0,-1-1 0,1 0 0,-1 0 0,1 0 0,0 1 0,-1-1 0,1 0 0,-1 1 0,1-1 0,0 1 1,18 15 396,-16-13-283,4 4-121,-1 0 1,1 1-1,-1-1 0,-1 1 1,1 0-1,-1 0 0,-1 1 1,1 0-1,-2 0 0,1 0 1,-1 0-1,0 0 0,-1 1 1,2 13-1,-4-11-43,1-1 1,-2 1-1,1-1 0,-2 1 1,1-1-1,-2 0 0,1 1 1,-2-1-1,1 0 1,-1-1-1,-11 20 0,9-19-15,-1-1-1,1 1 1,-2-2-1,1 1 1,-1-1-1,-1 0 0,0-1 1,0 0-1,-1 0 1,0-1-1,0 0 1,0-1-1,-12 5 1,-13 1-39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1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9 11570,'0'-5'1433,"-7"2"-945,-12 6-240,-2 5 1464,-7 10-1272,0 3-120,-2 11-152,-3 6-39,5 17-57,4 3 0,5 10 8,5-1-80,8-2-328,4-5 320,6-10-57,6-7-23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1008 7458,'46'-23'930,"-38"18"-826,1 0 0,-1 1 0,1-1 1,0 2-1,1-1 0,-1 1 0,1 1 1,-1 0-1,19-2 0,96 0 202,218-38 0,1-3 307,79-15-563,214-41-25,341-38-359,-822 111 203,976-167-49,-425 114 485,-139 21-31,313-92-169,-819 139-334,109-10 1,-149 21 149,-7 0-16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39 10754,'2'-5'460,"-1"2"-282,0 1 0,0-1 1,-1 0-1,1 0 1,0 1-1,-1-1 1,0 0-1,0 0 0,0 0 1,0-2-1,-1 5-138,1 0 0,-1 0 1,1 0-1,-1 0 0,1 0 0,-1 0 0,1 0 0,-1 0 0,1 0 1,-1 1-1,1-1 0,-1 0 0,1 0 0,-1 1 0,1-1 0,-1 0 1,1 1-1,0-1 0,-1 0 0,1 1 0,0-1 0,-1 1 0,1-1 1,0 1-1,-1-1 0,-13 15 218,-71 82 172,6-9-307,-123 179 1,196-257-119,3-6-3,0 0 1,0 0-1,0 1 0,1-1 0,0 1 1,0 0-1,0 0 0,0-1 0,1 1 1,0 0-1,-1 9 0,2-12-1,1-1 1,-1 0-1,1 0 0,-1 1 0,1-1 1,-1 0-1,1 0 0,0 0 0,0 0 1,0 0-1,-1 0 0,1 0 0,0 0 1,0 0-1,0 0 0,1 0 0,-1 0 1,0-1-1,0 1 0,0-1 0,0 1 1,1-1-1,-1 1 0,0-1 0,1 1 0,-1-1 1,0 0-1,1 0 0,-1 0 0,0 0 1,2 0-1,8 1 21,-1-1 0,19-2 0,34-8 65,91-27 0,-82 19-192,158-52-222,-151 44 215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13883,'0'0'20,"0"-1"-1,0 1 1,0 0 0,-1 0 0,1 0-1,0 0 1,0 0 0,0 0-1,-1 0 1,1 0 0,0 0 0,0-1-1,-1 1 1,1 0 0,0 0 0,0 0-1,-1 0 1,1 1 0,0-1-1,0 0 1,-1 0 0,1 0 0,0 0-1,0 0 1,0 0 0,-1 0-1,1 0 1,0 0 0,0 1 0,0-1-1,-1 0 1,1 0 0,0 0 0,0 0-1,0 0 1,0 1 0,-1-1-1,1 0 1,0 0 0,0 1 0,0-1-1,0 0 1,0 0 0,0 0-1,0 1 1,0-1 0,0 0 0,0 0-1,0 1 1,0-1 0,0 0 0,0 0-1,0 1 1,0-1 0,0 0-1,0 0 1,0 0 0,0 1 0,0-1-1,0 0 1,0 21 134,1-21-133,6 63 222,3 0 0,3-1 0,3 0 1,33 83-1,-43-120-193,-6-24-51,0-1 0,0 0-1,0 0 1,0 0 0,0 0-1,0 0 1,0 0-1,0 1 1,0-1 0,0 0-1,0 0 1,0 0-1,0 0 1,0 0 0,0 0-1,0 0 1,0 0-1,0 1 1,0-1 0,-1 0-1,1 0 1,0 0 0,0 0-1,0 0 1,0 0-1,0 0 1,0 0 0,0 0-1,0 0 1,-1 0-1,1 0 1,0 0 0,0 0-1,0 0 1,0 0 0,0 0-1,0 0 1,0 0-1,-1 0 1,1 0 0,0 0-1,0 0 1,0 0-1,0 0 1,0 0 0,0 0-1,-1 0 1,1 0-1,-11-10-232,-30-35-500,-58-86 1,99 131 756,0-1 0,-1 1 0,1 0 0,0 0 1,0-1-1,-1 1 0,1 0 0,0-1 0,0 1 0,0 0 1,-1-1-1,1 1 0,0-1 0,0 1 0,0 0 0,0-1 1,0 1-1,0 0 0,0-1 0,0 1 0,0-1 0,0 1 1,0 0-1,0-1 0,0 1 0,0 0 0,0-1 0,0 1 1,0-1-1,1 1 0,-1 0 0,0-1 0,0 1 0,0 0 0,1-1 1,15-1 472,31 12-281,-37-7-315,2 0-160,0-1 0,1 0 0,-1-1 0,0 0 0,1-1-1,-1 0 1,1-1 0,-1-1 0,17-3 0,5-6-291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55 13467,'-11'6'335,"0"0"0,0 1-1,1 0 1,0 1 0,-14 13 0,22-18-306,-1-1-1,1 1 1,0 0 0,0 0 0,0 0 0,0 1 0,0-1 0,1 0 0,-1 1-1,0 4 1,1-6-23,1 0-1,0 0 1,0 0-1,0 0 1,0 0 0,0 0-1,1 0 1,-1 0-1,0 0 1,1 0-1,0-1 1,-1 1-1,1 0 1,0 0 0,0 0-1,0-1 1,0 1-1,0-1 1,0 1-1,0-1 1,2 2-1,1 0 11,0 0-1,0 0 1,0 0-1,0-1 0,1 1 1,-1-1-1,1 0 0,-1-1 1,1 1-1,0-1 1,-1 0-1,1 0 0,0 0 1,6 0-1,1-1 84,0 0 1,0 0-1,0-1 0,20-4 0,-23 3 26,0-1-1,0 0 1,-1-1 0,1 1-1,-1-2 1,0 1-1,0-1 1,10-8 0,-16 12-91,0 0 1,-1 0 0,1-1 0,-1 1 0,1-1-1,-1 1 1,0-1 0,1 0 0,-1 1 0,0-1-1,0 0 1,0 0 0,0 0 0,-1 0 0,1 0 0,0 0-1,-1 0 1,1 0 0,-1 0 0,0 0 0,0 0-1,0 0 1,0 0 0,0 0 0,0 0 0,0-1-1,-1 1 1,1 0 0,-1 0 0,0 0 0,1 0-1,-1 0 1,0 1 0,0-1 0,0 0 0,0 0-1,-1 1 1,1-1 0,0 0 0,-1 1 0,-2-3-1,-1 0-142,1 0-1,-1 0 0,0 1 0,0-1 0,0 1 1,0 0-1,0 1 0,-1-1 0,1 1 0,-1 0 1,-8-1-1,25 1-124,0-1 0,0 0 1,-1-1-1,0 0 0,20-10 1,12-12-305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58 125 15315,'-5'6'163,"0"0"-1,0 0 0,1 1 0,0 0 1,0 0-1,1 0 0,0 0 1,0 0-1,0 1 0,-1 9 1,-1 7 158,-3 47 1,7-54-276,1-1 1,1 1-1,0-1 0,1 1 1,1-1-1,7 24 1,-8-33-70,0 0 0,1 0 1,0-1-1,0 1 0,0-1 1,1 1-1,0-1 1,0 0-1,1-1 0,0 1 1,0-1-1,0 0 0,0 0 1,1 0-1,0-1 0,12 7 1,-12-11-152,-12-7 73,-10-10-7,16 17 107,-24-22-88,-28-19 0,52 41 89,0 0 0,0 0 0,0-1 0,1 1 0,-1 0 0,0-1 0,0 1 0,1 0 0,-1 0 0,0 0 0,0-1 0,1 1 0,-1 0 0,0 0 0,1 0 0,-1 0 0,0-1 0,1 1 1,-1 0-1,0 0 0,1 0 0,-1 0 0,0 0 0,1 0 0,-1 0 0,0 0 0,1 0 0,-1 0 0,0 0 0,1 0 0,0 1 0,16-3-7,-17 2 7,9-1-66,-1-1 0,0 1 0,0-1 0,0-1 0,0 1 0,0-1 0,-1-1 0,1 1 0,-1-1 0,10-7 0,2-4-407,0-1 0,18-21 0,-18 18-265,28-23 0,-47 43 739,0-1 0,0 0 0,0 0-1,0 1 1,-1-1 0,1 0 0,0 1 0,0-1 0,0 0 0,0 1 0,0-1 0,1 0 0,-1 0-1,0 1 1,0-1 0,0 0 0,0 1 0,0-1 0,0 0 0,0 0 0,0 1 0,1-1 0,-1 0-1,0 0 1,0 1 0,0-1 0,1 0 0,-1 0 0,0 1 0,0-1 0,1 0 0,-1 0 0,0 0-1,0 0 1,1 0 0,-1 1 0,0-1 0,0 0 0,1 0 0,-1 0 0,0 0 0,1 0 0,-1 0-1,0 0 1,1 0 0,-1 0 0,0 0 0,0 0 0,1 0 0,-1 0 0,0 0 0,1 0 0,-1 0-1,0-1 1,0 1 0,1 0 0,-1 0 0,0 0 0,0 0 0,1-1 0,-1 1 0,0 0-1,0 0 1,1-1 0,-9 32 463,7-26-385,-3 9 147,1 0 0,0 1-1,-1 27 1,4-41-219,0 0-1,0 0 1,0-1 0,0 1-1,0 0 1,0 0 0,0-1-1,0 1 1,0 0 0,0 0-1,0-1 1,1 1-1,-1 0 1,0-1 0,1 1-1,-1 0 1,0-1 0,1 1-1,-1 0 1,1-1-1,-1 1 1,1-1 0,-1 1-1,1-1 1,0 1 0,-1-1-1,1 1 1,-1-1 0,1 0-1,0 1 1,-1-1-1,1 0 1,0 0 0,0 1-1,-1-1 1,1 0 0,0 0-1,0 0 1,-1 0 0,1 0-1,0 0 1,0 0-1,-1 0 1,1 0 0,0 0-1,0-1 1,0 1 0,3-1 13,0 0 1,-1-1 0,1 1 0,-1-1 0,0 0 0,1 0 0,-1 0 0,4-3 0,4-6 150,0 1 1,-1-1-1,0-1 0,-1 0 1,14-25-1,-22 34 91,-5 6-98,-3 8 22,5-7-166,1-1 0,0 1 0,0 0 0,0 0 0,0-1 0,1 1 0,0 0 0,0 0 0,0 0 0,0 0 0,0 0-1,1 0 1,0 0 0,-1-1 0,1 1 0,3 5 0,-3-7-17,0 0 1,1 1-1,-1-1 1,1 0-1,0 1 1,0-1-1,0 0 0,0-1 1,0 1-1,0 0 1,0 0-1,1-1 0,-1 1 1,0-1-1,1 0 1,-1 0-1,1 0 1,0 0-1,-1 0 0,1-1 1,0 1-1,0-1 1,-1 1-1,5-1 0,1 0 8,0 0-1,-1-1 0,1 0 1,0 0-1,0-1 0,0 0 1,-1 0-1,1-1 0,-1 0 0,1 0 1,6-4-1,-4 0 14,1 0 0,-1-1 0,0 0 0,-1 0 0,0-1 0,11-14-1,-6 4 28,-1 0-1,-1-1 0,0 0 1,-2-1-1,-1 0 0,0-1 1,7-27-1,-12 34 26,0-1 0,-1 0-1,-1 0 1,0 0 0,-1 0 0,-1 0 0,-2-20 0,3 35-72,-1 1 0,0-1 1,0 1-1,0-1 0,0 1 1,0 0-1,0-1 1,0 1-1,0-1 0,0 1 1,-1-1-1,1 1 0,0 0 1,0-1-1,0 1 0,0-1 1,-1 1-1,1 0 1,0-1-1,0 1 0,-1 0 1,1-1-1,0 1 0,0 0 1,-1-1-1,1 1 0,0 0 1,-1 0-1,1-1 0,-1 1 1,1 0-1,0 0 1,-1 0-1,1 0 0,-1-1 1,1 1-1,0 0 0,-1 0 1,1 0-1,-1 0 0,1 0 1,-1 0-1,1 0 1,-1 0-1,1 0 0,0 0 1,-1 0-1,1 1 0,-1-1 1,1 0-1,0 0 0,-1 0 1,1 0-1,-1 1 0,1-1 1,0 0-1,-1 0 1,1 1-1,0-1 0,-1 0 1,1 1-1,0-1 0,0 0 1,-1 1-1,1 0 0,-18 25 145,12-11-224,1 0 0,1 1 0,0-1 1,1 1-1,0 0 0,1 0 0,1 0 1,1 0-1,0 0 0,1 1 0,1-1 1,0 0-1,1-1 0,9 27 0,-12-41 63,0 0-1,1 0 1,-1 0 0,0 0-1,0 0 1,1 0 0,-1-1-1,1 1 1,-1 0-1,1 0 1,-1 0 0,1 0-1,0-1 1,-1 1 0,1 0-1,0 0 1,0-1-1,-1 1 1,1-1 0,0 1-1,0-1 1,0 1 0,0-1-1,0 1 1,0-1-1,0 0 1,-1 1 0,1-1-1,0 0 1,0 0-1,2 0 1,12-10-181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16155,'-3'-3'1457,"4"3"-1025,5 1-160,9 1 616,3-1-216,8 2-264,1 0-152,5-3-520,1 1-376,-3-1 576,-7 0-112,-9-1-88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14035,'2'21'610,"0"2"-360,1 1 1,0-1-1,10 29 0,-12-47-235,1 0-1,-1 0 1,2 0 0,-1 0-1,0-1 1,1 1 0,0-1-1,0 1 1,0-1 0,0 0-1,1 0 1,0 0 0,0-1-1,0 1 1,0-1 0,0 0-1,1 0 1,0-1 0,-1 1-1,7 2 1,-8-4 48,0-1 0,1 1 0,-1 0-1,0-1 1,1 1 0,-1-1 0,0 0 0,1 0-1,-1-1 1,0 1 0,1-1 0,-1 1 0,0-1 0,0 0-1,1 0 1,-1-1 0,0 1 0,0-1 0,0 1-1,0-1 1,-1 0 0,1 0 0,0 0 0,-1 0 0,1-1-1,-1 1 1,0-1 0,0 1 0,0-1 0,0 0-1,2-4 1,0 0 112,-1-1 1,0 1-1,0-1 0,0 1 0,-1-1 0,0 0 1,-1 1-1,0-1 0,0 0 0,0 0 0,-1 0 0,-1-11 1,1 18-170,0 0 1,0 0-1,0 0 1,0 1-1,0-1 1,0 0-1,0 0 1,0 1 0,-1-1-1,1 0 1,0 0-1,0 1 1,-1-1-1,1 0 1,-1 1-1,1-1 1,0 0 0,-1 1-1,1-1 1,-1 1-1,1-1 1,-1 1-1,0-1 1,1 1-1,-2-1 1,2 1-14,-1 1 0,1-1-1,-1 1 1,1-1 0,-1 1 0,1 0 0,-1-1 0,1 1 0,0-1-1,0 1 1,-1 0 0,1 0 0,0-1 0,0 1 0,0 0 0,0-1-1,0 1 1,-1 0 0,2 0 0,-1-1 0,0 1 0,0 0 0,0-1-1,0 1 1,0 0 0,1 0 0,-1 1-21,0 0 1,0 1-1,0-1 1,1 0-1,-1 0 1,1 0-1,-1 0 0,1 0 1,0 0-1,0 0 1,0 0-1,0-1 1,0 1-1,0 0 0,0 0 1,1-1-1,-1 1 1,1-1-1,-1 1 1,1-1-1,0 0 0,-1 1 1,1-1-1,0 0 1,0 0-1,0 0 1,0-1-1,0 1 0,0 0 1,0-1-1,0 1 1,2-1-1,-1 0-79,0 0 0,0 0 0,1 0 0,-1-1 0,0 0 0,0 1 0,0-1 0,0 0 0,-1 0 0,1-1 0,0 1 0,0-1 0,-1 1 0,1-1 0,-1 0-1,1 0 1,-1 0 0,0 0 0,0-1 0,0 1 0,3-4 0,-1-1-600,0 0-1,-1-1 1,1 1-1,-1-1 0,3-13 1,-2 7 207,1-1-379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9282,'9'-3'522,"-1"0"-1,0-1 1,0 0 0,9-5-1,-14 7-317,-1 0 1,1 0-1,-1 0 0,1 0 0,-1-1 0,0 1 0,0 0 0,0-1 0,0 0 0,0 1 0,0-1 0,-1 0 0,1 0 0,1-6 0,-3 9-171,0 0 1,0 0-1,0 0 0,0 0 1,0 0-1,0 0 0,0 0 0,0 0 1,0-1-1,0 1 0,0 0 0,0 0 1,0 0-1,0 0 0,0 0 1,0 0-1,0-1 0,0 1 0,0 0 1,0 0-1,0 0 0,0 0 0,0 0 1,0 0-1,0 0 0,0-1 1,0 1-1,0 0 0,0 0 0,0 0 1,0 0-1,0 0 0,-1 0 0,1 0 1,0 0-1,0 0 0,0 0 0,0-1 1,0 1-1,0 0 0,0 0 1,0 0-1,-1 0 0,1 0 0,0 0 1,0 0-1,0 0 0,0 0 0,0 0 1,0 0-1,-1 0 0,-8 3 629,-8 8-197,11-5-354,-1 0 0,1 1 1,0-1-1,-9 14 0,14-18-109,0-1 1,0 1-1,-1 0 0,1 0 0,0 0 1,0 0-1,1 0 0,-1 0 0,0 0 1,1 0-1,-1 0 0,1 0 0,-1 0 1,1 0-1,0 0 0,0 0 0,0 1 1,0-1-1,1 0 0,-1 0 0,0 0 1,1 0-1,0 0 0,-1 0 0,2 2 1,-1-3-3,0 0 1,0 0 0,1 0 0,-1 0 0,0 0 0,0 0 0,1-1-1,-1 1 1,0-1 0,1 1 0,-1-1 0,1 1 0,-1-1-1,1 0 1,-1 0 0,1 1 0,-1-1 0,1 0 0,-1 0-1,0-1 1,1 1 0,-1 0 0,1 0 0,1-1 0,36-13 0,-18 3 12,-1 0-1,25-20 0,2-2 22,-46 33-33,-1-1-1,1 1 1,-1 0-1,1-1 1,-1 1 0,1 0-1,-1-1 1,1 1 0,0 0-1,-1 0 1,1 0-1,-1 0 1,1-1 0,-1 1-1,1 0 1,0 0-1,-1 0 1,1 0 0,-1 0-1,1 0 1,0 0 0,-1 1-1,1-1 1,-1 0-1,1 0 1,-1 0 0,1 1-1,0-1 1,-1 0-1,1 0 1,-1 1 0,1-1-1,-1 0 1,0 1 0,1-1-1,-1 1 1,1-1-1,-1 1 1,0-1 0,1 1-1,-1-1 1,0 1-1,1-1 1,-1 1 0,0-1-1,0 1 1,1 0 0,-1 0 4,0 0 0,0-1 0,0 1 0,1 0 0,-1-1 0,0 1 1,1-1-1,-1 1 0,1 0 0,-1-1 0,0 1 0,1-1 0,-1 1 1,1-1-1,0 0 0,-1 1 0,1-1 0,-1 1 0,1-1 0,0 0 0,-1 0 1,1 1-1,-1-1 0,1 0 0,0 0 0,-1 0 0,1 0 0,0 1 1,0-1-1,-1 0 0,1 0 0,0-1 0,-1 1 0,1 0 0,0 0 1,-1 0-1,1 0 0,0 0 0,-1-1 0,1 1 0,1-1 0,1-1 57,1 0 1,0-1-1,-1 0 0,1 0 0,-1 0 0,0 0 0,0 0 0,0 0 1,0-1-1,-1 1 0,4-7 0,0 0 211,-1-1 1,8-22-1,-13 33-273,0 0 0,0 0 0,0 0 0,1 0 0,-1 0 0,0 0 0,0-1 0,0 1-1,1 0 1,-1 0 0,0 0 0,0 0 0,0 0 0,1 0 0,-1 0 0,0 0 0,0 0 0,0 0 0,1 0 0,-1 0 0,0 0 0,0 0 0,1 0 0,-1 0-1,0 0 1,0 1 0,0-1 0,0 0 0,1 0 0,-1 0 0,0 0 0,0 0 0,0 0 0,0 1 0,1-1 0,-1 0 0,0 0 0,0 1 0,11 8-69,-7-6 43,5 3-16,0-1 1,0 1 0,0-2 0,1 1 0,0-2 0,0 1-1,0-1 1,19 3 0,-21-5 36,0 0-1,1 0 1,-1-1 0,0 0-1,1 0 1,-1-1 0,0 0-1,0-1 1,1 0 0,-1 0-1,12-5 1,-18 6 9,0 0-1,-1 0 1,1 0 0,0 0 0,0 0 0,-1 0-1,1 0 1,-1-1 0,1 1 0,-1-1-1,0 1 1,1-1 0,-1 1 0,0-1-1,0 0 1,0 1 0,0-1 0,-1 0 0,1 0-1,0 0 1,-1 0 0,1 0 0,-1 0-1,0 0 1,1 0 0,-1 0 0,0 0-1,0 0 1,0 0 0,-1 0 0,1 0 0,0 0-1,-1 0 1,1 1 0,-1-1 0,0 0-1,0 0 1,0 0 0,0 0 0,0 1-1,0-1 1,0 0 0,0 1 0,-1-1 0,1 1-1,0 0 1,-1-1 0,0 1 0,1 0-1,-1 0 1,-3-2 0,4 3-10,1-1 0,-1 1 1,0-1-1,1 1 0,-1 0 0,0-1 1,0 1-1,1 0 0,-1 0 0,0 0 1,0 0-1,1-1 0,-1 1 0,0 0 1,0 0-1,0 1 0,1-1 0,-1 0 0,0 0 1,0 0-1,1 0 0,-1 1 0,0-1 1,0 0-1,1 1 0,-1-1 0,0 0 1,1 1-1,-1-1 0,1 1 0,-1-1 1,0 1-1,1-1 0,-1 1 0,1 0 1,-1-1-1,1 1 0,0 0 0,-1-1 0,1 1 1,0 0-1,-1-1 0,1 1 0,0 0 1,0 0-1,0 0 0,-1-1 0,1 3 1,0 0-18,0 0 1,0 1 0,0-1-1,0 1 1,0-1 0,1 1-1,0-1 1,-1 0 0,1 1-1,2 3 1,-1-3 1,1 0-1,-1-1 1,1 1 0,0-1 0,0 1 0,0-1 0,0 0-1,1 0 1,-1-1 0,1 1 0,-1-1 0,1 1 0,8 2-1,-10-3 71,1-1-1,0 0 1,-1-1-1,1 1 1,0 0-1,0-1 1,-1 1-1,1-1 1,0 0-1,0 0 1,0 0-1,0 0 1,-1-1-1,1 1 1,0-1-1,0 1 1,-1-1-1,1 0 1,0 0-1,-1 0 1,1-1-1,4-2 1,7-10 137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11698,'-8'22'1401,"3"-1"-769,4 1-304,2-2 1728,7-1-1888,2-4-23,2-2 31,4-7-152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13115,'-2'6'327,"-1"1"-1,1-1 1,-1 0 0,0 0-1,0-1 1,-1 1 0,-6 7 0,-16 27 802,25-37-1073,0-1 0,0 1 0,0-1 0,0 1 0,1 0 0,-1-1 0,1 1 0,-1 0 0,1 0 0,0-1 0,0 1 0,1 0 0,-1-1 0,1 4 0,-1-4-46,1-1-1,-1 0 1,1 0-1,0 0 1,-1 0-1,1 0 1,0 0-1,-1 0 1,1-1-1,0 1 1,0 0-1,0 0 1,0-1-1,0 1 1,0 0-1,0-1 1,0 1-1,0-1 1,0 1-1,0-1 1,1 0-1,-1 1 1,0-1-1,0 0 1,0 0-1,0 0 1,1 0-1,-1 0 1,0 0-1,0 0 1,0 0-1,0 0 1,1-1-1,0 0 1,3 0 3,0 0 0,0 0 0,0-1 0,0 0 0,-1 0 0,1 0 0,4-4 0,-1 1 14,0 0 1,-1-1-1,0-1 1,0 1 0,-1-1-1,1 0 1,-2 0 0,1-1-1,-1 0 1,0 0-1,0 0 1,-1-1 0,4-12-1,-9 25-51,0 0-1,0 1 0,1-1 1,-1 0-1,1 1 0,0-1 1,0 8-1,0-10-4,1 0 0,-1-1-1,0 1 1,0-1 0,1 1 0,-1-1 0,1 1-1,0-1 1,-1 1 0,1-1 0,0 1 0,0-1-1,0 0 1,-1 1 0,2-1 0,-1 0-1,0 0 1,0 0 0,0 0 0,0 0 0,1 0-1,-1 0 1,0 0 0,1-1 0,-1 1-1,1 0 1,-1-1 0,1 1 0,-1-1 0,3 1-1,1-1-89,-1 0 0,1 0 0,0 0-1,-1-1 1,1 0 0,0 0-1,-1 0 1,1 0 0,-1-1 0,0 0-1,9-4 1,-3 0-61,1-1 1,-1 0-1,14-12 1,9-14-335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8 113 11715,'-2'6'247,"-4"30"1214,6-36-1446,0 0 0,0 0 0,0 1 0,0-1 0,0 0 0,0 1 0,0-1 0,0 0 0,1 0 0,-1 1 0,0-1 0,0 0 0,0 0 0,0 1 0,0-1 0,0 0 0,1 0 0,-1 1 0,0-1 0,0 0 0,0 0 0,1 0 0,-1 1 0,0-1 0,0 0 0,0 0 0,1 0 0,-1 0 0,0 0 0,0 0 0,1 1 0,-1-1 0,0 0 0,1 0 0,0 0-2,1-1-1,-1 1 1,0-1-1,1 1 1,-1-1-1,0 1 1,0-1-1,1 0 1,-1 0-1,0 0 1,0 1 0,1-3-1,19-18-292,0 0 0,-2-2 0,0-1 0,17-30 0,-29 46 547,-8 12 58,-11 25 378,3-8-213,8-17-389,-1 1 8,0-1 0,1 1-1,-1 0 1,1-1-1,0 1 1,1 0 0,-1 0-1,1 0 1,0 8-1,0-13-95,0 0 0,0 1-1,1-1 1,-1 1-1,0-1 1,0 0-1,0 1 1,0-1 0,0 0-1,1 1 1,-1-1-1,0 1 1,0-1-1,0 0 1,1 1 0,-1-1-1,0 0 1,1 0-1,-1 1 1,0-1-1,1 0 1,-1 0 0,0 1-1,1-1 1,-1 0-1,0 0 1,1 0-1,-1 0 1,1 0 0,0 1-1,14-6 114,11-14-162,-7 2-137,-1-1 0,26-35-1,-53 69 591,1 1 0,0-1 0,1 1 0,1 0 0,-6 24 0,12-39-374,-1-1 0,1 1-1,0 0 1,0-1 0,0 1 0,0 0-1,0-1 1,0 1 0,0 0 0,0-1 0,0 1-1,1-1 1,-1 1 0,1 0 0,-1-1-1,2 3 1,-1-3-31,-1-1 0,1 1 0,0 0 0,-1-1 0,1 1 1,0-1-1,0 1 0,-1-1 0,1 0 0,0 1 0,0-1 0,-1 0 0,1 0 0,0 1 0,0-1 0,0 0 0,0 0 1,-1 0-1,1 0 0,0 0 0,0 0 0,1 0 0,2-1-20,-1 0 0,0 0 0,0 0 1,-1 0-1,1 0 0,0-1 0,0 1 0,-1-1 0,1 0 0,0 0 0,-1 0 1,0 0-1,0 0 0,1 0 0,2-5 0,7-20-60,-3-3-12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10442,'39'-24'1289,"1"-2"-833,6-4-240,8-6 1264,1-3-1312,-1-1-96,-9 4-152,-5 5-80,-16 8-48,-5 4 8,-15 9-72,-4 3-32,-8 5-1361,-4 1 1497,-4-2-120,-2-1-136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10530,'-13'5'505,"0"2"1,0 0-1,1 1 0,0 0 0,0 1 0,0 0 1,-17 19-1,-64 84 475,74-87-867,-7 8-37,10-14-59,1 0 0,0 1-1,2 1 1,-21 42 0,33-62-21,1 0 1,-1 1-1,1-1 1,-1 0-1,1 1 1,0-1-1,0 0 1,0 1-1,-1-1 1,1 0-1,0 1 1,1-1-1,-1 0 1,0 1-1,0-1 1,1 3-1,0-3 1,-1-1 0,1 1 0,0 0 0,-1 0 0,1-1 0,0 1 0,-1 0 0,1-1-1,0 1 1,0-1 0,-1 1 0,1-1 0,0 0 0,0 1 0,0-1 0,0 0 0,0 1 0,1-1 0,5 1-11,0-1 1,0 0 0,0 0 0,0-1 0,9-1 0,-10 1 10,371-56 87,-341 51-70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50 149 13419,'3'-1'1187,"4"-1"-775,0 0-1,0 0 1,-1-1-1,12-6 1,-11 3-194,1 1 0,-1-1 0,-1-1 0,1 1 0,8-13 0,-12 16-161,-1 0 0,-1 1 0,1-1 1,0 0-1,-1 0 0,1 0 1,-1-1-1,0 1 0,0 0 0,0 0 1,0-1-1,-1 1 0,1 0 1,-1-1-1,0 1 0,0-1 0,0 1 1,-2-6-1,2 8-49,0 1 0,0-1-1,0 0 1,-1 0 0,1 1 0,-1-1 0,1 0-1,0 1 1,-1-1 0,1 0 0,-1 1 0,1-1-1,-1 0 1,0 1 0,1-1 0,-1 1 0,0-1-1,1 1 1,-1 0 0,0-1 0,1 1-1,-1 0 1,0-1 0,0 1 0,-1 0 0,0 0-3,0-1 0,0 2 0,-1-1 0,1 0 0,0 0 0,0 1 1,0-1-1,0 1 0,-4 1 0,0 1-14,0 0 1,0 0-1,0 1 1,0-1-1,-7 8 1,4-2-16,1 0 0,0 1 1,1 0-1,0 0 0,0 0 0,1 1 1,-5 13-1,8-17 7,0 0 1,0 1-1,1-1 1,0 1 0,0 0-1,1-1 1,0 1-1,0 0 1,1 0-1,0 0 1,0 0-1,3 8 1,-3-14 6,0 0 0,1 0 0,-1 0 1,1 0-1,0 0 0,-1 0 0,1 0 1,0-1-1,0 1 0,0 0 0,1-1 1,-1 1-1,0 0 0,1-1 0,-1 0 1,1 1-1,-1-1 0,1 0 0,-1 0 1,1 0-1,0 0 0,2 1 0,-1-1-40,0 0-1,0-1 0,0 0 1,1 1-1,-1-1 1,0 0-1,0-1 0,0 1 1,0-1-1,0 1 1,0-1-1,6-2 0,3-2-113,0-1 0,-1 0 0,0 0 0,0-1 0,17-15 0,8-13-98,0-4-80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 14795,'11'-13'1504,"-6"9"-1039,-5 6-225,-9 10 552,-5 8-136,-9 11-200,-5 4-144,-2 7-288,0 2-112,0-3-32,2-4 8,5-10-120,5-7 0,7-11-184,4-9-216,2-10 448,0-8-80,-2-3-8</inkml:trace>
  <inkml:trace contextRef="#ctx0" brushRef="#br0" timeOffset="1">0 102 12427,'9'8'1072,"5"4"-696,6-2-152,9 4 264,3 1-40,3 0-304,1 3 2265,-1-1-2097,-1-1 128,-2-2 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13195,'-7'11'169,"1"1"1,0 1 0,1-1-1,0 1 1,1-1-1,0 1 1,1 0 0,1 1-1,0-1 1,1 1 0,0-1-1,1 0 1,0 1-1,1-1 1,1 1 0,0-1-1,1 0 1,0 0-1,1 0 1,0 0 0,11 21-1,-9-23-177,-3-6 4,0 1 1,-1 0 0,1 0 0,-1 0 0,-1 0 0,1 0-1,-1 0 1,1 9 0,-9-35 94,7 1-58,1 0 0,1 1 0,0-1 1,7-24-1,26-73 193,-24 80-74,-6 19-78,-4 12-47,0 0 0,0 0-1,1-1 1,0 1 0,0 0-1,0 0 1,0 1 0,1-1-1,0 0 1,0 1 0,0 0-1,5-5 1,-7 9-56,0-1 0,0 1-1,0-1 1,0 1 0,0 0 0,1-1-1,-1 1 1,0 0 0,0 0-1,1 0 1,-1 0 0,0 0 0,0 0-1,1 0 1,-1 0 0,0 1-1,0-1 1,0 0 0,1 1 0,-1-1-1,0 1 1,0 0 0,0-1 0,0 1-1,0 0 1,0-1 0,0 1-1,0 0 1,0 0 0,0 0 0,-1 0-1,1 0 1,0 0 0,-1 0-1,1 0 1,0 0 0,-1 0 0,1 0-1,-1 1 1,0-1 0,1 0 0,-1 0-1,0 0 1,0 1 0,0-1-1,0 0 1,0 0 0,0 1 0,0-1-1,0 0 1,0 0 0,-1 0 0,1 1-1,0-1 1,-1 0 0,1 0-1,-1 0 1,1 0 0,-1 0 0,0 0-1,1 0 1,-3 2 0,-12 11-145,-1-1-1,-22 14 1,22-17 175,1 1 0,-26 24 0,32-21-254,9-13 237,0-1 0,0 0-1,0 0 1,0 1 0,0-1-1,0 0 1,0 0 0,0 0 0,0 1-1,0-1 1,0 0 0,0 0-1,0 0 1,0 1 0,0-1 0,0 0-1,0 0 1,0 0 0,1 1 0,-1-1-1,0 0 1,0 0 0,0 0-1,0 0 1,0 1 0,1-1 0,-1 0-1,0 0 1,0 0 0,0 0-1,1 0 1,-1 0 0,0 0 0,0 0-1,0 1 1,1-1 0,1 0-25,0 0-1,-1 0 1,1 0 0,0-1 0,0 1-1,0 0 1,-1-1 0,1 1 0,0-1-1,0 1 1,-1-1 0,1 0 0,2-1-1,17-13-239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32 16604,'1'-5'379,"7"-19"1155,-5 21-846,-4 16-121,-32 155 387,19-109-492,-11 109 0,25-167-462,0 0-1,-1 0 1,1 0-1,0 0 1,0 0-1,0 0 1,0 1 0,0-1-1,0 0 1,1 0-1,-1 0 1,0 0-1,0 0 1,1 0-1,-1 0 1,1 0 0,-1 0-1,1 0 1,-1 0-1,1-1 1,-1 1-1,1 0 1,0 0 0,0 0-1,-1-1 1,1 1-1,0 0 1,0-1-1,0 1 1,0-1 0,0 1-1,0-1 1,0 1-1,0-1 1,0 0-1,0 1 1,0-1 0,0 0-1,0 0 1,0 0-1,0 0 1,0 0-1,0 0 1,0 0 0,0 0-1,0 0 1,0 0-1,0-1 1,0 1-1,1 0 1,0-2-1,9-1-11,0-1 0,0-1-1,18-11 1,-18 10-8,13-7 1,53-24-48,-70 34 46,1 0 0,0 0 0,0 1 0,0 1 0,0 0 0,0 0 0,1 0 0,8 1 0,-15 0 13,0 0 0,0 0 0,0 1 0,0-1 0,0 1 0,0-1 0,0 1 0,0 0 0,0 0 0,0-1 0,0 1 0,0 1 0,0-1 0,-1 0-1,1 0 1,0 1 0,-1-1 0,1 1 0,-1-1 0,0 1 0,1 0 0,-1 0 0,0-1 0,0 1 0,0 0 0,0 0 0,0 0 0,-1 0 0,1 0 0,-1 0 0,1 0 0,-1 1 0,0-1 0,1 0 0,-1 0-1,0 0 1,-1 0 0,1 0 0,0 0 0,-1 1 0,1-1 0,-1 0 0,1 0 0,-1 0 0,0 0 0,0 0 0,0-1 0,0 1 0,0 0 0,-1 0 0,1-1 0,0 1 0,-1 0 0,1-1 0,-1 1-1,-1 0 1,-9 5 74,0 0-1,0-1 0,0-1 0,-1 0 0,-13 3 0,-70 15 449,73-18-378,-13 3-2,-2-1 0,-67 3 0,105-11-159,0 1 0,1 0 0,-1 0 0,0 0 0,0 0 0,0 0 0,0 0 0,0 0 0,0-1 0,0 1 0,1 0 0,-1 0 0,0 0 0,0 0 0,0-1 0,0 1 0,0 0 0,0 0 0,0 0 0,0 0 0,0 0 0,0-1 0,0 1 0,0 0 0,0 0 0,0 0 0,0 0 0,0-1 0,0 1 0,0 0 0,0 0 0,0 0 0,0 0 0,-1-1 0,1 1 0,0 0 0,0 0 0,0 0 0,0 0 0,0 0 0,0 0 0,0-1 0,0 1 0,-1 0 0,1 0 0,0 0 0,0 0 0,0 0 0,0 0 0,0 0 0,-1 0 0,1 0 0,0 0 0,0 0 0,0 0 0,0 0 0,-1-1 0,1 1 0,0 0 0,0 0 0,0 1 0,0-1 0,-1 0 0,1 0 0,0 0 0,0 0 0,0 0 0,-1 0 0,10-8-210,7 0-192,5 0-145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14019,'3'11'649,"-1"1"1,0-1-1,-1 1 0,0 15 1,2 16 255,12 43-680,5-1 0,30 83 0,-46-152-444,1-5-629,-3-10 370,-1-9 243,-3-8-51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85 15131,'0'-1'127,"1"0"0,-1 0 0,1-1 0,-1 1 0,0 0 0,0-1 0,1 1 0,-1-1 0,0 1-1,0 0 1,0-1 0,-1 1 0,1 0 0,0-1 0,0 1 0,-1-2 0,0 3-81,1-1 0,0 1 1,-1 0-1,1-1 0,-1 1 0,1 0 1,0 0-1,-1-1 0,1 1 0,-1 0 1,1 0-1,-1 0 0,1 0 1,-1 0-1,1-1 0,-1 1 0,1 0 1,-1 0-1,1 0 0,-1 0 0,1 1 1,-1-1-1,1 0 0,-1 0 0,1 0 1,-1 0-1,1 0 0,-1 1 0,-4 1 88,1 0 0,0 1 0,-1 0 0,1-1 0,0 1 0,1 1 0,-7 6 0,-4 6-87,1 1 1,1 0 0,-17 34 0,23-39-87,1 0 1,0 0-1,0 0 0,1 1 1,1 0-1,0 0 1,-1 16-1,4-28 33,0 1-1,0 0 1,0 0 0,0 0-1,0 0 1,0 0 0,0 0-1,1 0 1,-1 0-1,1 0 1,-1-1 0,1 1-1,0 0 1,0 0-1,0-1 1,0 1 0,0 0-1,0-1 1,1 2 0,0-2 2,-1 0 0,0 0 0,0-1 0,1 1 0,-1-1 0,1 1 1,-1-1-1,0 1 0,1-1 0,-1 0 0,1 0 0,-1 1 0,1-1 0,-1 0 1,1 0-1,-1-1 0,1 1 0,-1 0 0,2-1 0,3-1 5,0 0 0,-1 0 0,0 0 0,1-1-1,-1 0 1,0 0 0,0 0 0,0-1 0,-1 1-1,9-9 1,-4-1 39,1 1 0,-2-1 0,0 0 0,0-1-1,6-17 1,-10 23-17,-1 0 0,-1 0-1,0 0 1,0 0-1,0 0 1,-1 0 0,0 0-1,0-1 1,-1 1 0,0 0-1,-2-12 1,-1 17-28,1 8-11,-1 11-28,2-11 24,1 0 0,1 0 1,-1 0-1,1 0 0,0 0 1,0 0-1,0 0 1,1 0-1,-1 0 0,1-1 1,0 1-1,5 6 0,-6-9 16,1 0-1,-1 0 0,1 0 0,0-1 1,-1 1-1,1 0 0,0-1 1,0 0-1,0 1 0,0-1 0,0 0 1,1 0-1,-1 0 0,0 0 1,0-1-1,1 1 0,-1-1 0,1 1 1,-1-1-1,0 0 0,1 0 1,-1 0-1,1 0 0,-1 0 0,0 0 1,1-1-1,-1 1 0,3-2 0,2 0 6,-1-1 0,0 0 0,0 0-1,-1 0 1,1 0 0,-1-1-1,1 0 1,-1 0 0,-1 0 0,1-1-1,5-7 1,1-1 38,-1-1 0,0 0 1,7-17-1,-17 30-39,1 0-1,-1 0 1,0 1-1,1-1 1,-1 1 0,1-1-1,-1 0 1,1 1 0,-1-1-1,1 1 1,-1-1 0,1 1-1,-1-1 1,1 1 0,0 0-1,-1-1 1,1 1 0,0 0-1,-1-1 1,1 1 0,0 0-1,-1 0 1,1-1 0,0 1-1,0 0 1,-1 0 0,1 0-1,0 0 1,-1 0-1,1 0 1,0 0 0,0 1-1,-1-1 1,1 0 0,0 0-1,-1 0 1,1 1 0,0-1-1,-1 0 1,2 1 0,20 3-15,-14-6 23,0 1 0,-1-2 0,0 1 0,1-1 0,-1 0 0,0 0 0,-1-1 1,1 0-1,9-8 0,22-11 0,-36 23-22,-1 0 1,0 1-1,1-1 1,-1 1-1,0 0 1,0-1-1,1 1 1,-1 0-1,0 0 0,0 0 1,0 0-1,0 0 1,0 0-1,0 0 1,0 0-1,1 2 1,5 5-52,-6-7 38,1 0 0,-1-1 0,0 1-1,0 0 1,0-1 0,1 1 0,-1-1 0,0 0-1,1 1 1,-1-1 0,0 0 0,1 0 0,-1 0-1,0 0 1,1 0 0,-1 0 0,0 0 0,1 0-1,-1-1 1,0 1 0,1 0 0,-1-1 0,0 1-1,0-1 1,1 0 0,1 0 0,-1-1-11,1-1 1,-1 1-1,1 0 1,-1-1-1,0 1 1,0-1-1,0 0 1,0 0-1,2-4 1,4-11-142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16075,'4'0'1297,"-2"6"-1009,4-2-104,5 0 168,2-1-296,4-3 112,3 3-48,6-1-152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68 121 14099,'0'1'78,"1"-1"0,-1 0-1,1 1 1,0-1 0,-1 0 0,1 1 0,0-1-1,-1 0 1,1 1 0,0-1 0,-1 0 0,1 0-1,0 0 1,-1 0 0,1 0 0,0 0-1,-1 0 1,1 0 0,0 0 0,0 0 0,-1 0-1,1 0 1,0-1 0,-1 1 0,1 0 0,0-1-1,20-7 547,-21 8-618,12-5 366,-1-1 0,0-1 0,12-8 0,-20 13-325,0-1 0,0 1 0,0-1 1,0 0-1,0 0 0,0 0 1,-1-1-1,1 1 0,-1-1 1,0 1-1,0-1 0,0 0 0,1-6 1,-2 9-40,-1 0 0,0 0 1,1 0-1,-1 0 0,0 0 1,0 0-1,0 0 1,0 0-1,0 0 0,0 1 1,0-1-1,0 0 0,0 0 1,0 0-1,-1 0 0,1 0 1,0 0-1,-1 0 0,1 0 1,0 0-1,-1 1 0,1-1 1,-1 0-1,0 0 1,1 0-1,-1 1 0,1-1 1,-2-1-1,0 2 3,0-1-1,0 0 1,0 1-1,1 0 1,-1-1 0,0 1-1,0 0 1,0 0 0,0 0-1,0 0 1,0 0-1,0 0 1,-2 1 0,-5 1 26,0 1 1,0 0-1,0 0 1,-15 8 0,14-5-2,0 1 1,0 0 0,1 1 0,0 0 0,-16 17 0,22-21-26,-1 1 0,1-1-1,0 1 1,0-1 0,1 1 0,-1 0-1,1 0 1,0 0 0,0 0 0,1 1-1,0-1 1,0 0 0,0 1-1,0-1 1,1 8 0,0-12-27,0 1 1,0-1-1,0 1 1,1-1-1,-1 0 1,0 1-1,1-1 0,-1 0 1,1 1-1,0-1 1,-1 0-1,1 0 1,0 0-1,-1 0 0,1 1 1,0-1-1,0 0 1,0 0-1,0-1 1,0 1-1,0 0 1,1 0-1,-1 0 0,0-1 1,0 1-1,1 0 1,-1-1-1,0 1 1,1-1-1,-1 0 0,0 1 1,1-1-1,-1 0 1,0 0-1,1 0 1,-1 0-1,3 0 0,2-1-85,1 0 0,-1 0 0,1 0 0,-1-1 0,0 0 0,12-5 0,10-8-147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90 354 13747,'0'0'40,"0"0"0,0 0-1,0 0 1,0-1 0,0 1 0,0 0 0,0 0 0,1 0-1,-1 0 1,0 0 0,0 0 0,0 0 0,0-1 0,0 1-1,0 0 1,0 0 0,0 0 0,0 0 0,0 0 0,0 0-1,0-1 1,0 1 0,0 0 0,0 0 0,0 0-1,0 0 1,0 0 0,-1 0 0,1-1 0,0 1 0,0 0-1,0 0 1,0 0 0,0 0 0,0 0 0,0 0 0,0 0-1,0 0 1,0 0 0,0-1 0,-1 1 0,1 0 0,0 0-1,0 0 1,0 0 0,0 0 0,-9 1 874,-9 5 59,13-3-851,0 1 0,0 0 0,0 0-1,1 0 1,-1 0 0,1 1-1,0 0 1,0 0 0,1 0 0,-1 0-1,1 0 1,0 1 0,1 0-1,-3 7 1,5-13-113,-1 1 0,1 0 0,0-1 1,0 1-1,0 0 0,0-1 0,0 1 0,0 0 0,0-1 0,0 1 0,0-1 1,1 1-1,-1 0 0,0-1 0,0 1 0,0-1 0,1 1 0,-1 0 0,0-1 0,1 1 1,-1-1-1,1 1 0,-1-1 0,0 1 0,1-1 0,-1 1 0,1-1 0,-1 0 1,1 1-1,-1-1 0,1 0 0,0 1 0,-1-1 0,1 0 0,-1 0 0,1 1 0,0-1 1,-1 0-1,1 0 0,0 0 0,-1 0 0,1 0 0,0 0 0,-1 0 0,2 0 0,2 0 11,1-1 0,0 1 0,0-1-1,-1 0 1,6-2 0,3-2-4,1-1 1,-1 0 0,-1-1 0,1 0 0,-1-1-1,0-1 1,-1 0 0,0 0 0,0-1 0,-1-1-1,9-11 1,-1-2 31,0-1 0,-2 0 0,-1-1 0,16-35 0,-24 45 39,0 0 0,-1-1 0,0 1 0,-2-1-1,0-1 1,3-25 0,-7 41-71,0 0 1,0 0-1,0 0 0,0 1 1,0-1-1,-1 0 0,1 0 0,-1 0 1,1 0-1,-1 0 0,0 1 1,-1-4-1,2 4-7,-1 1 1,1-1 0,-1 1-1,1-1 1,-1 1-1,1 0 1,-1-1 0,1 1-1,-1 0 1,0-1-1,1 1 1,-1 0 0,1-1-1,-1 1 1,0 0-1,1 0 1,-1 0 0,0 0-1,1 0 1,-1 0-1,0 0 1,1 0 0,-1 0-1,-1 0 1,0 1 11,-1 0 0,0 0 1,1 0-1,-1 0 1,1 1-1,0-1 0,-1 1 1,1 0-1,0 0 0,0 0 1,0 0-1,0 0 1,0 0-1,1 0 0,-3 4 1,-5 10 3,0 0 0,2 1 1,0 0-1,1 0 0,0 0 1,2 1-1,-5 33 1,7-36-62,1 0 0,0 0 0,2 0 0,-1 0 1,2-1-1,0 1 0,1 0 0,0-1 1,1 1-1,7 15 0,-9-25-53,0 0 0,1 0-1,0-1 1,0 1 0,0-1 0,1 1 0,4 4-1,-6-7 49,0-1 0,0 1 0,0 0 0,1-1 0,-1 0 1,0 0-1,1 1 0,-1-1 0,0 0 0,1-1 0,-1 1 0,1 0 0,0-1 0,-1 0 0,1 1 0,-1-1 0,5 0 0,10-3-290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13347,'0'0'37,"0"-1"0,0 1 0,0 0 1,0 0-1,0 0 0,0 0 0,0 0 1,0 0-1,0 0 0,0 0 0,1 0 0,-1 0 1,0 0-1,0 0 0,0 0 0,0 0 1,0 0-1,0 0 0,0 0 0,0 0 0,0 0 1,1 0-1,-1 0 0,0 0 0,0 0 0,0 0 1,0 0-1,0 0 0,0 0 0,0 0 1,0 0-1,1 0 0,-1 0 0,0 0 0,0 0 1,0 0-1,0 0 0,0 0 0,0 0 1,0 0-1,0 0 0,0 0 0,0 0 0,0 0 1,1 1-1,-1-1 0,0 0 0,0 0 0,0 0 1,0 0-1,0 0 0,0 0 0,2 9 469,-1 10-77,-3 18 1003,3 104 135,0-126-1552,0 1 0,2-1 0,0 1 0,0-1 0,2 0 0,9 24-1,-13-37 1,0 0 0,0 0 0,0 0-1,0 1 1,0-1 0,1 0 0,-1-1-1,1 1 1,-1 0 0,1 0-1,0-1 1,0 1 0,-1-1 0,1 1-1,0-1 1,0 0 0,0 0 0,1 0-1,-1 0 1,0 0 0,0 0-1,1 0 1,-1-1 0,0 1 0,1-1-1,-1 0 1,0 0 0,1 0 0,2 0-1,-1-1 29,0 0-1,-1 0 1,1-1-1,-1 0 0,0 1 1,1-1-1,-1 0 1,0 0-1,0-1 1,0 1-1,0-1 0,-1 1 1,1-1-1,-1 0 1,1 0-1,-1 0 1,3-6-1,1-4 28,-1-1-1,0 1 0,-1-1 1,0 0-1,-2 0 1,1-1-1,-2 1 1,0 0-1,0-1 0,-1 1 1,-1-1-1,-1 1 1,0 0-1,-7-26 1,3 29-197,5 19-84,7 22-85,-5-28 284,0 0 0,1 1 0,-1-1-1,0 0 1,1 1 0,0-1 0,-1 0 0,1 0 0,0 0-1,0-1 1,0 1 0,0 0 0,1-1 0,-1 1 0,0-1-1,1 0 1,-1 0 0,1 0 0,3 1 0,-2-1 2,-1-1 1,1 0-1,-1 0 1,1 0-1,-1-1 1,1 1 0,-1-1-1,1 1 1,-1-1-1,1 0 1,-1-1-1,0 1 1,4-3-1,2-1-9,0 0 0,0-1 0,-1-1 0,0 1 0,0-1 0,-1-1 0,0 0 0,0 0-1,7-10 1,-8 8-20,0-1-1,-1 0 1,8-21-1,-12 30 26,0-1 0,0 0 0,0 0 0,-1 0 0,1 0 1,-1 0-1,1 0 0,-1 0 0,0 0 0,0 0 0,-1 0 0,1 0 0,-1 0 0,1 1 0,-1-1 0,0 0 0,0 0 0,0 0 0,0 1 1,-3-5-1,3 5 4,0 1 0,0 0 0,-1 1 0,1-1 0,0 0 0,0 0 0,0 0 0,-1 1 0,1-1 0,0 1 0,-1-1 0,1 1 0,0-1 0,-1 1 0,1 0 0,-1 0 0,1-1 0,-1 1 0,1 0 1,-1 0-1,1 1 0,0-1 0,-1 0 0,1 0 0,-1 1 0,1-1 0,0 1 0,-1-1 0,1 1 0,0 0 0,-1-1 0,1 1 0,0 0 0,0 0 0,0 0 0,-2 1 0,-3 3-21,0 1 1,1-1-1,-1 1 0,1 0 0,-5 8 0,4-5 11,0 1 0,0 1 0,-7 18 0,12-25 25,-1 0 1,1 0-1,0 0 1,0 1-1,0-1 1,1 1-1,-1-1 0,1 0 1,0 1-1,1-1 1,-1 1-1,2 7 1,-1-11-2,0 0 0,-1 0 1,1 0-1,0 0 0,0 1 1,0-1-1,0 0 0,0 0 0,0-1 1,0 1-1,0 0 0,0 0 1,1 0-1,-1-1 0,0 1 1,0-1-1,1 1 0,-1-1 0,0 1 1,1-1-1,-1 0 0,0 0 1,1 0-1,-1 1 0,2-2 1,38-1 30,-36 2-30,62-14 64,-55 10-66,1 1 0,0 0 0,0 1 1,0 0-1,0 1 0,0 1 0,25 1 1,-20 5-18,-17-5 16,0 0-1,0-1 0,1 1 0,-1-1 1,0 1-1,0-1 0,0 1 0,0-1 1,1 0-1,-1 0 0,0 0 0,0 0 1,1 1-1,-1-1 0,0-1 0,0 1 1,1 0-1,-1 0 0,0 0 0,0-1 1,1 1-1,-1-1 0,0 1 0,0-1 1,0 1-1,0-1 0,0 0 0,0 1 1,0-1-1,0 0 0,0 0 0,0 0 1,0 0-1,0 0 0,0-1 1,4-4 55,0-1 1,-1 0 0,0 0 0,-1 0 0,1-1-1,-1 1 1,-1-1 0,0 1 0,0-1 0,0 0 0,1-15-1,-3 8-109,0 1 0,-1-1 0,-1 1 0,0 0 0,-8-27 0,10 41 19,0 0-1,0-1 1,0 1 0,0 0-1,0-1 1,0 1 0,0 0 0,1-1-1,-1 1 1,0 0 0,0-1-1,0 1 1,0 0 0,0 0 0,1-1-1,-1 1 1,0 0 0,0 0-1,1-1 1,-1 1 0,0 0-1,0 0 1,1-1 0,-1 1 0,0 0-1,0 0 1,1 0 0,-1 0-1,0 0 1,1 0 0,-1-1-1,0 1 1,1 0 0,-1 0 0,0 0-1,1 0 1,-1 0 0,0 0-1,1 0 1,-1 0 0,1 1 0,22-2-57,-11 2-261,10-3-49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105 217 14395,'-7'3'203,"0"1"1,0 0-1,1 0 1,-1 1-1,1 0 0,0 0 1,0 0-1,1 1 0,-1-1 1,1 2-1,0-1 1,1 0-1,0 1 0,0 0 1,0 0-1,1 0 0,0 0 1,0 1-1,-2 12 1,4-18-208,1-1 0,0 1 0,0-1 0,0 1 1,0 0-1,0-1 0,0 1 0,0 0 0,1-1 1,-1 1-1,0-1 0,1 1 0,0-1 0,-1 1 1,1-1-1,0 1 0,-1-1 0,1 1 0,2 1 1,-2-2-3,0 0 1,1 0-1,-1-1 1,0 1 0,0 0-1,1-1 1,-1 1 0,1-1-1,-1 0 1,0 1-1,1-1 1,-1 0 0,1 0-1,-1 0 1,1 0 0,-1 0-1,3 0 1,1-1 2,0 0 1,-1 0-1,1-1 0,-1 0 1,1 0-1,-1 0 1,1 0-1,-1 0 0,0-1 1,0 0-1,6-6 1,-1 0 61,-2 0 0,1-1 1,6-11-1,-11 17-11,-1 0-1,0 0 1,0 0-1,0-1 1,0 1-1,-1 0 1,0-1 0,0 1-1,0-1 1,0 1-1,-1-8 1,-2 6 70,-2 7-9,-1 12-40,5-11-72,0 0-1,0 1 1,0-1 0,0 0-1,0 1 1,0-1 0,1 0-1,-1 0 1,1 1 0,-1-1 0,1 0-1,0 0 1,0 0 0,0 0-1,0 0 1,0 0 0,1 0-1,-1 0 1,1 0 0,-1 0 0,3 1-1,-2-1 2,1 0 1,0-1-1,0 1 0,0-1 0,1 0 0,-1 0 0,0 0 1,0 0-1,0-1 0,1 1 0,-1-1 0,0 0 0,5 0 1,4-1 0,0 0 1,1-1 0,-1-1 0,0 0 0,0 0 0,22-11 0,-19 8 11,-1-2-1,22-15 1,-31 19 57,1-1 1,-1 1 0,0-1-1,0 0 1,0-1 0,-1 1-1,0-1 1,6-10 0,-10 17-55,0-1 1,0 0 0,0 0 0,0 1-1,-1-1 1,1 0 0,0 0 0,0 1 0,0-1-1,0 0 1,0 0 0,1 1 0,-1-1-1,0 0 1,0 0 0,0 1 0,0-1-1,0 0 1,0 0 0,0 1 0,0-1 0,0 0-1,1 0 1,-1 1 0,0-1 0,0 0-1,0 0 1,1 0 0,-1 0 0,0 1-1,0-1 1,0 0 0,1 0 0,-1 0 0,1 0-1,14 6 172,18-2-111,-22-6-61,0 1 1,0-1-1,0-1 1,0 0-1,-1 0 1,1-1-1,-1 0 1,14-9 0,11-3-104,-34 16 74,0-1 0,0 1-1,0 0 1,0 0 0,1 0-1,-1 0 1,0 0 0,0 0-1,0 0 1,0 0 0,0 0-1,0 0 1,0 1-1,0-1 1,0 0 0,0 1-1,0-1 1,0 1 0,0-1-1,0 1 1,0-1 0,0 1-1,0 0 1,0 0 0,1 1-1,-1-1 4,1 0-1,-1 0 1,1 0-1,-1 0 1,1 0-1,0 0 1,-1 0-1,1 0 1,0-1-1,0 1 1,0-1-1,3 1 1,-2 0-36,0-1-1,0 0 1,0 0 0,0-1 0,0 1-1,0-1 1,0 1 0,1-1-1,-1 0 1,-1 0 0,1 0 0,0 0-1,0-1 1,0 1 0,-1-1 0,1 0-1,0 0 1,-1 0 0,0 0-1,1 0 1,-1 0 0,0-1 0,0 1-1,-1-1 1,1 1 0,0-1-1,-1 0 1,3-5 0,-2 0-173,1-1 0,-2 1 0,1 0 0,-1 0 1,0-1-1,-1 1 0,0-1 0,0 1 0,-3-14 0,-4-16-418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13987,'1'1'1360,"1"-2"-1112,3-8-488,3 0 872,2-5-368,3-2-47</inkml:trace>
  <inkml:trace contextRef="#ctx0" brushRef="#br0" timeOffset="1">335 0 13107,'7'2'2430,"-8"-2"-2336,0-1 0,0 1 1,1 0-1,-1 0 0,0-1 0,0 1 0,0 0 1,1 0-1,-1 0 0,0 0 0,0 0 0,0 0 1,0 0-1,1 1 0,-1-1 0,-1 0 0,-8 5 169,0 0-1,1 1 0,0-1 1,0 2-1,0-1 0,1 1 1,-13 14-1,14-14-139,-11 10 196,1 1-1,-15 21 1,26-33-208,2 1 0,-1 0 0,1 1 1,0-1-1,1 1 0,0-1 0,0 1 0,0 0 0,-2 16 0,5-22-90,-1-1 0,1 1 0,0 0-1,0-1 1,0 1 0,1 0 0,-1-1 0,0 1-1,1-1 1,-1 1 0,1 0 0,-1-1 0,1 1-1,0-1 1,-1 1 0,1-1 0,0 0-1,0 1 1,0-1 0,0 0 0,2 2 0,-1-2-11,1 1 0,-1 0 0,1-1 1,0 0-1,-1 1 0,1-1 0,0 0 0,0 0 1,0-1-1,6 2 0,3-2-117,0 1-1,0-1 0,1-1 1,21-4-1,-16 1-119,0 0 1,1-2-1,-1 0 0,-1-1 0,0 0 0,0-2 0,0 0 0,-1-1 1,18-14-1,6-13-328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3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98 125 16251,'0'1'82,"-1"0"-1,1 0 1,0 0-1,0 0 0,0 0 1,0 0-1,0 0 0,0 0 1,0 0-1,0 0 1,1 0-1,-1 0 0,0 0 1,1 0-1,-1 0 0,1 0 1,-1 0-1,1 0 1,-1 0-1,1 0 0,-1 0 1,1-1-1,0 1 0,1 1 1,-1-1-15,1-1-1,-1 1 1,1-1 0,-1 1-1,1-1 1,-1 1 0,1-1-1,0 0 1,-1 0 0,1 0-1,0 0 1,-1 0 0,1 0-1,1 0 1,4-2 4,0 1-1,0-1 0,-1-1 1,1 1-1,-1-1 1,10-5-1,-8 2-37,0 1 1,0-1-1,0-1 1,10-12-1,-15 16-12,-1 0-1,1 1 1,-1-2 0,0 1-1,0 0 1,0 0 0,-1 0-1,1-1 1,-1 1 0,0-1-1,0 1 1,0-1-1,0 0 1,-1 1 0,1-7-1,-1 9-9,0-1 0,0 1 0,0 0 1,-1 0-1,1-1 0,0 1 0,-1 0 0,1 0 0,-1 0 0,1-1 0,-1 1 0,1 0 0,-1 0 0,0 0 0,0 0 0,1 0 0,-1 0 0,0 0 0,0 1 0,0-1 0,0 0 0,0 0 0,-2 0 1,1 0 3,-1 0 0,1 0 0,-1 1 0,1-1 0,-1 1 0,1 0 0,-1 0 0,1 0 0,-1 0 0,1 0 0,-4 1 0,-2 0 22,-1 1 0,1 0 0,0 1 0,0 0 0,-15 8 0,10-3-10,1 0 0,0 1-1,1 1 1,0 0-1,0 0 1,1 1-1,1 0 1,-13 19-1,17-23-31,1 1 0,-1 0 0,1 0 0,1 0 0,-1 0 0,1 0 0,1 1 0,0-1-1,0 1 1,0-1 0,1 1 0,1 0 0,-1 0 0,1 0 0,2 13 0,-2-20-35,1 0 1,-1 0-1,1 0 1,-1 0-1,1 0 0,0-1 1,-1 1-1,1 0 1,0 0-1,0 0 0,1-1 1,-1 1-1,0 0 1,0-1-1,1 1 1,-1-1-1,1 0 0,-1 1 1,1-1-1,0 0 1,0 0-1,-1 0 1,1 0-1,0 0 0,0 0 1,0-1-1,0 1 1,0-1-1,0 1 0,0-1 1,2 0-1,0 0-86,0 0 1,0-1-1,0 1 0,0-1 0,0 0 0,-1 0 0,1 0 1,0-1-1,-1 1 0,1-1 0,-1 0 0,1 0 0,-1 0 1,6-5-1,19-22-393,0-7-130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4:5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129 102 13835,'0'1'51,"-1"-1"0,0 1 0,1 0-1,-1-1 1,0 1 0,1 0 0,-1-1 0,1 1 0,-1 0 0,1 0-1,-1-1 1,1 1 0,-1 0 0,1 0 0,0 0 0,-1 0 0,1 0-1,0-1 1,0 1 0,0 0 0,0 1 0,-8 54 402,8-54-409,-1 0 0,1-1-1,0 1 1,0 0-1,0-1 1,0 1 0,0 0-1,0 0 1,0-1 0,1 1-1,-1 0 1,0-1-1,1 1 1,0 0 0,-1-1-1,1 1 1,0-1 0,0 1-1,0-1 1,0 1-1,0-1 1,0 0 0,0 1-1,0-1 1,1 0 0,-1 0-1,0 0 1,2 1-1,1-1 31,0 1 0,0-1 0,-1-1 0,1 1 0,0-1 0,0 1-1,0-1 1,7-1 0,-4 1-22,-5 0-35,0 0-1,0-1 1,1 1 0,-1 0 0,0-1-1,0 0 1,0 1 0,0-1-1,0 0 1,0 0 0,0 0 0,0 0-1,0 0 1,0-1 0,-1 1 0,1-1-1,1-1 1,1-2 2,0 0-1,-1 0 1,0 0 0,4-8-1,4-7 56,-8 17-51,1-1 0,-1 1 0,1 0 0,0 0 0,0 0 0,0 0 1,0 1-1,0 0 0,8-4 0,9-4 77,-14 6-56,-1-1 0,0 0-1,0 0 1,0 0 0,9-12 0,-14 16-35,0 0-1,0 0 1,0 0 0,-1 0-1,1 0 1,0-1-1,0 1 1,-1 0 0,1 0-1,-1-1 1,1 1 0,-1-1-1,1 1 1,-1 0 0,0-1-1,0 1 1,0-1 0,0 1-1,0-1 1,0 1-1,0-1 1,0 1 0,-1 0-1,1-1 1,0 1 0,-1-1-1,1 1 1,-1 0 0,0-1-1,1 1 1,-1 0 0,0 0-1,0 0 1,0-1-1,0 1 1,0 0 0,0 0-1,-2-1 1,-2-1 16,-1 0 0,0 0 0,1 0 0,-1 1 0,0 0 0,0 1 0,0-1 0,0 1 0,0 0 0,-1 1 0,1-1 0,-8 2 0,-2-1 16,1 1-1,-1 1 0,-26 7 1,30-5-29,1 0 1,0 1-1,0 0 1,1 0-1,0 1 1,0 1-1,0 0 1,0 0-1,1 1 1,1 0 0,-1 0-1,1 1 1,1 0-1,-13 19 1,16-22-6,1 0 1,0 1-1,0-1 1,0 1-1,0-1 1,1 1-1,1 0 1,-1 0-1,1 0 1,0 0-1,0 0 1,1 0-1,0 0 1,0 0-1,1 0 1,0 0-1,0 0 1,1 0-1,0 0 1,0 0-1,0-1 1,1 1-1,0-1 1,0 1-1,1-1 1,4 6 0,-4-7-25,0-1 1,0 1 0,0-1 0,0 0 0,1 0 0,0-1 0,0 1 0,0-1 0,0 0 0,0-1 0,1 1 0,-1-1 0,1 0 0,-1 0 0,1-1 0,0 0 0,0 0 0,0 0 0,0 0 0,0-1 0,9-1 0,-6 0-75,1 0 1,-1-1-1,0 0 1,0 0 0,0-1-1,0 0 1,0-1-1,-1 0 1,1-1-1,-1 1 1,0-2 0,13-10-1,10-13-218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14555,'-10'6'1440,"-10"10"-1056,-9 4-159,-2 6 903,-3 5-816,-2 4-88,4 0-40,3-2-24,8-4-160,2-3-72,9-12-232,9-12-232,-11-5 744,10-12-304,-4-10-48,2-6-56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4:5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 12907,'10'-7'1128,"2"6"-704,2 1-128,7 10 408,2 5-128,6 8-119,0 7-65,-5 11-120,-5 6-56,-12 16-96,-10 11-48,-20 10-16,-11 2-32,-19 0-208,-5-2-96,-6-5 240,1-5-56,5-18-40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4:5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14171,'-21'-3'2317,"17"2"-1384,15 2-123,33 2-336,0-1 1,64-7-1,-96 5-469,21-2-287,64-5-653,-83 4-289,1 1 1,16-6-1,-31 8 1205,0 0 0,-1 0 0,1 0 0,0 0-1,0 0 1,0 0 0,0 0 0,0-1 0,0 1 0,0 0-1,0 0 1,0 0 0,0 0 0,0 0 0,0 0 0,0 0 0,0 0-1,0 0 1,-1 0 0,1 0 0,0 0 0,0 0 0,0 0 0,0 0-1,0 0 1,0 0 0,0 0 0,0 0 0,0 0 0,0-1-1,0 1 1,0 0 0,0 0 0,0 0 0,0 0 0,0 0 0,0 0-1,0 0 1,0 0 0,0 0 0,0 0 0,0 0 0,0 0 0,0 0-1,0-1 1,0 1 0,0 0 0,0 0 0,0 0 0,0 0-1,0 0 1,0 0 0,0 0 0,0 0 0,0 0 0,1 0 0,-1 0-1,0 0 1,0 0 0,0 0 0,0 0 0,0 0 0,0 0 0,0 0-1,0 0 1,0 0 0,-6-3-408,-11 3-503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4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13651,'0'0'55,"-1"0"-1,1 0 1,-1 1 0,1-1 0,-1 1 0,1-1-1,0 0 1,-1 1 0,1-1 0,0 1 0,-1-1-1,1 1 1,0-1 0,-1 1 0,1-1-1,0 1 1,0-1 0,0 1 0,0 0 0,-1-1-1,1 1 1,0-1 0,0 1 0,0-1 0,0 1-1,0 0 1,0-1 0,0 1 0,1-1-1,-1 1 1,0 0 0,1 1 35,0-1 1,0 1-1,0-1 0,0 1 1,1-1-1,-1 1 0,0-1 1,1 0-1,-1 0 0,2 2 1,38 18 695,82 19 94,-121-39-870,-1-1 1,0 1-1,1 0 1,-1 0-1,0-1 0,0 1 1,1 0-1,-1 0 1,0 0-1,0 0 1,0 0-1,0 0 0,0 1 1,0-1-1,0 0 1,-1 0-1,1 1 1,0-1-1,-1 0 1,1 3-1,0-1 4,-1-1 1,0 1-1,0-1 1,0 1-1,0-1 0,0 1 1,-1-1-1,1 1 1,-1-1-1,0 0 0,-1 4 1,-4 6 40,0 0 0,0-1 0,-16 20 0,16-23-34,-60 81 115,66-88-135,-1-1 0,1 0-1,0 1 1,-1-1-1,1 1 1,0-1 0,-1 1-1,1-1 1,0 1 0,-1-1-1,1 1 1,0-1-1,0 1 1,0 0 0,-1-1-1,1 1 1,0-1-1,0 1 1,0-1 0,0 1-1,0 0 1,0-1 0,0 1-1,0-1 1,1 1-1,-1 0 1,0-1 0,0 1-1,0-1 1,1 1-1,-1-1 1,0 1 0,0-1-1,1 1 1,-1-1 0,1 1-1,-1-1 1,0 1-1,1-1 1,-1 0 0,1 1-1,-1-1 1,1 0 0,-1 1-1,1-1 1,-1 0-1,1 1 1,-1-1 0,1 0-1,0 0 1,-1 0-1,1 0 1,-1 0 0,1 0-1,-1 0 1,2 0 0,5 1 18,1-1 0,-1 0 0,14-2 1,-11 1-2,20-1-37,0 1-1,0 1 1,0 2-1,0 1 1,0 1-1,54 16 1,-60-13-41,-11-5-24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15155,'-5'-3'1713,"-2"-2"-1153,2 8-232,5 2 808,5 3-448,2-1-88,6 2-176,4 0-144,6-2-168,3-2 1,2 0-121,1-4-81,-2-1-295,-4-1-240,-4-2 0,-5-1 424,-8 1-136,-5 3-160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15251,'0'3'1609,"-7"9"-961,-3 3-248,-4 6 768,1 5-328,-7 13-224,1 4-152,2 8-488,0 4-240,2-4-376,1 0-144,5-7 616,2-5-128,4-12-160,-1-7-96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75 278 16852,'-10'15'1576,"-2"3"-1096,1 1-200,-1 1 568,-1 6-176,6-2-199,0-1-177,6 0-472,-1-1-201,2-4-391,0-5 2153,5-10-1409,0-4-16,1-15-32</inkml:trace>
  <inkml:trace contextRef="#ctx0" brushRef="#br0" timeOffset="1">108 6 16772,'-9'-6'1536,"2"8"-1064,1 3-240,2 1 704,2 0-624,2 0-680,0-3 488,5 1-248,2-1-112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14723,'3'6'1560,"6"2"-887,-2 1-265,9-1 1128,2 0-728,9-1-336,1-2-152,5-2-352,0 0-240,-2-3-480,-1-1-1464,-4-5 1840,-2 0-321,-3-1-231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12147,'-1'2'1728,"-1"6"-960,1 1-288,1 1 1713,5 3-1553,4 0-88,10-2-104,2-2-112,11-5-288,4-2-160,2-4-360,2-4-192,-1-4 504,-2-2-96,-5-3-104</inkml:trace>
  <inkml:trace contextRef="#ctx0" brushRef="#br0" timeOffset="1">376 1 13067,'-8'10'1456,"-4"3"-776,-1 1-240,-1 7 833,-2 4-361,-1 8-216,-3 4-104,0 7-216,1 1-128,1 2-264,2-4-232,0-11-2000,3-5 2016,2-23-248,4-11-177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14923,'3'-5'1665,"5"2"-1129,12-1-240,7-1 728,11 4-336,3 2-88,11 4-440,1-4-288,1 5 1737,-6-5-1505,-2 3 112,-8-2 64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13587,'11'27'1352,"1"-1"-992,4 4-128,1 1 392,1 4-191,-3-1-25,-5 2-152,-2 4-88,-14 3-96,-10 3-24,-14 3-104,-7 1-56,-12-3-232,-4-1-24,0-6 272,3-4-64,8-10-73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14219,'10'0'1304,"4"5"-752,4 2-175,3 3 631,5 3-184,1 6-216,0 1-64,1 3-152,-3 0-136,-4-2-592,-3 1-288,-6-8 536,-7-4-136,-3-8-96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14107,'-3'10'1128,"-6"3"-864,-2 5-96,-6 7 336,-1 3-111,-3 11-153,1 7-40,3 13-80,2 1-72,14 6-72,2-3-48,16-4-152,6-3-104,12-9 272,4-7-81,-1-24-55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14507,'4'-9'418,"1"0"0,0 1-1,1 0 1,0 0 0,0 1-1,14-14 1,-15 17-284,0 1 0,0 0 0,1 0 0,-1 0 0,1 0 0,-1 1 0,1 0 0,0 0 0,0 1 0,0-1 0,0 1 0,8 0 0,-5 0-41,-1 1-1,1 0 0,-1 1 0,1 0 0,-1 0 0,1 1 0,-1 0 0,0 0 0,0 1 0,0 0 0,14 8 0,-19-9-82,0 0-1,0 0 0,0 0 0,0 0 1,-1 1-1,1 0 0,0-1 1,-1 1-1,0 0 0,0 0 0,0 0 1,0 1-1,0-1 0,-1 0 0,1 1 1,-1-1-1,0 1 0,0-1 0,0 1 1,-1 0-1,1-1 0,-1 1 1,0 0-1,0-1 0,0 1 0,0 0 1,-1-1-1,1 1 0,-3 6 0,0-2 1,1 0-1,-2 0 0,1 0 1,-1-1-1,-1 1 0,1-1 1,-1 0-1,0 0 0,-1-1 0,0 1 1,-11 9-1,-6 2 14,0-1 1,-30 16-1,-4 3-15,56-35-12,0-1 0,0 1 0,0 0 0,0 0 1,0 0-1,0-1 0,0 1 0,0 0 0,0 1 0,0-1 0,0 0 1,0 2-1,1-2 1,0-1 0,0 0 0,0 1 0,0-1 0,0 0 0,0 1 0,0-1 0,0 0 0,0 1 0,0-1 0,0 0 0,0 0 1,0 1-1,0-1 0,1 0 0,-1 1 0,0-1 0,0 0 0,0 0 0,1 1 0,-1-1 0,0 0 0,0 0 0,1 1 0,-1-1 0,0 0 1,0 0-1,1 0 0,-1 0 0,0 1 0,1-1 0,4 1-31,0 1 0,-1-1 0,1 0 0,0-1 0,8 1 0,57 0-271,76-9 0,-138 7 280,25-1-78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18076,'6'1'1408,"14"-1"-1032,8 0-176,12-1 464,3 1-247,13 0-313,4 0-208,-3 0-625,-2 0 1265,-21-1-648,-11 1-56,-19 0-48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14875,'9'16'1689,"11"-7"-1153,13-8-200,7-1 544,6-1-288,-1-2-120,4-5-520,0-2 1096,-16-5-984,-7-4 8,-13 0-32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15547,'5'5'1313,"4"-1"-801,0 0-144,6-2 592,8 1-176,9-3-152,1-3-24,8-2-143,2-2-121,0 0-320,-3 1-272,-8 1-1513,-5 2 1585,-5 3-248,-7 0-184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14595,'5'7'4016,"11"9"-3234,-11-10-360,24 18-38,0 0 1,2-2 0,36 21-1,-28-18-234,-38-24-215,0-1 1,0 1-1,-1-1 0,1 1 0,0 0 0,0-1 1,0 0-1,0 1 0,-1-1 0,1 1 0,0-1 0,0 0 1,0 0-1,0 0 0,0 1 0,0-1 0,0 0 1,0 0-1,0 0 0,0 0 0,0-1 0,0 1 1,0 0-1,0 0 0,0 0 0,0-1 0,0 1 0,0-1 1,1 0-1,4-3-322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15235,'-13'25'2171,"-13"22"-1885,3 2 0,2 1 0,2 1 0,3 0 0,-19 99-1,22-59-1177,14-88 735,5-3-63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12139,'0'8'4062,"8"-11"-769,-2 1-3458,29-10 625,1 1-1,0 2 0,0 2 0,1 1 0,0 2 0,46 1 0,-4 17-2543,-69-18 1692,-3-8-135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84 140 7106,'7'-11'2723,"-1"0"1,13-15 0,-10 15-1837,1-1 1,0 2 0,23-19 0,-29 26-760,1-1 1,0 1-1,0 0 1,0 1-1,0-1 0,0 1 1,0 0-1,1 0 1,-1 1-1,0 0 0,1 0 1,0 0-1,10 0 1,-12 1-121,0 1 0,0 0 0,1 0 0,-1 0 0,0 0 0,-1 1 1,1 0-1,0 0 0,0 0 0,-1 0 0,1 0 0,-1 1 0,0-1 1,1 1-1,-1 0 0,-1 0 0,1 0 0,0 0 0,3 7 0,-4-7-9,0 1 0,0 0-1,0 0 1,0 0-1,-1 0 1,0 0 0,0 0-1,0 0 1,0 1-1,-1-1 1,0 0 0,1 0-1,-2 1 1,1-1-1,0 0 1,-1 0-1,0 1 1,0-1 0,0 0-1,0 0 1,-1 0-1,-2 5 1,-5 9 12,-1-2 0,-1 1 0,-21 24 0,20-25 1,-49 62 26,4 2-1,-85 158 0,138-222-30,4-16-8,0 0 1,0 0-1,0 1 1,0-1-1,0 0 0,0 1 1,0-1-1,1 0 1,-1 0-1,0 1 0,0-1 1,0 0-1,1 0 1,-1 1-1,0-1 1,0 0-1,0 0 0,1 1 1,-1-1-1,0 0 1,0 0-1,1 0 1,-1 0-1,0 0 0,1 1 1,-1-1-1,1 0 1,2 0-4,0 0 1,0 0-1,1 0 0,-1 0 1,0-1-1,7-1 1,-10 2 3,56-12 79,-22 4 85,0 1 0,0 2 0,37-1 0,-58 8-103,-2 0-158,-11-3 86,0 1-1,1 0 1,-1 0 0,0 0 0,0 0 0,0 0 0,0 0 0,0 0 0,0 0 0,0-1-1,1 1 1,-1 0 0,0 0 0,0 0 0,0 0 0,0 0 0,0 0 0,0-1-1,0 1 1,0 0 0,0 0 0,0 0 0,0 0 0,0-1 0,0 1 0,0 0-1,0 0 1,0 0 0,0 0 0,0 0 0,0-1 0,0 1 0,0 0 0,0 0-1,0 0 1,0 0 0,0 0 0,0-1 0,-1 1 0,1 0 0,0 0 0,0 0-1,0 0 1,0 0 0,0 0 0,0 0 0,0 0 0,-1-1 0,1 1 0,0 0-1,0 0 1,0 0 0,0 0 0,0 0 0,-1 0 0,-9-14-127,-3-8-46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2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14595,'4'1'172,"-1"0"1,0 0-1,0-1 0,1 1 0,-1-1 0,0 0 1,1 0-1,-1 0 0,0-1 0,1 1 1,-1-1-1,0 1 0,1-1 0,-1 0 1,4-2-1,12-2 530,29-2 51,1 2-1,0 3 1,66 5 0,-13-1-1354,-101-2 511,0 0 0,-1 0 0,1 0 1,0 0-1,0 0 0,0 0 0,0 0 0,0 0 0,0 0 0,0-1 0,0 1 0,0 0 1,-1-1-1,1 1 0,0 0 0,0-1 0,1 0 0,-2 0 30,-1 1-1,1-1 0,0 0 1,0 1-1,0-1 1,0 1-1,-1-1 1,1 0-1,0 1 0,0-1 1,-1 1-1,1-1 1,-1 1-1,1-1 1,0 1-1,-1-1 0,1 1 1,-1-1-1,1 1 1,-1-1-1,1 1 1,-1 0-1,0-1 1,1 1-1,-2 0 0,-10-9-501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17348,'-10'13'1368,"-3"15"-1000,-3 4-128,3 11 528,2 3-272,3 3-248,6-1 1,7-5-81,7-5-40,9-18-72,4-5-40,3-15-280,0-5-337,-5-18 529,-5-9-88,-8-11-56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2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15083,'1'1'131,"0"0"0,0 0 0,0 0 0,0-1 0,0 1 0,0 0 0,0 0 0,0-1 0,0 1 0,1-1 0,-1 1 0,0-1 0,1 1 0,-1-1 0,2 0 0,27 4 424,-14-3 52,14 5 350,36 10-1,-57-13-873,0 0 0,0 1 0,0 0 0,-1 0 0,0 1 0,1 0 1,-2 0-1,10 8 0,-15-11-79,-1-1 1,1 1-1,-1-1 1,0 1-1,1 0 0,-1 0 1,0 0-1,0 0 1,0 0-1,0 0 1,-1 0-1,1 0 0,0 0 1,-1 0-1,0 0 1,1 0-1,-1 1 1,0-1-1,0 0 0,0 0 1,0 0-1,-1 0 1,1 1-1,0-1 1,-1 0-1,0 0 1,1 0-1,-1 0 0,0 0 1,0 0-1,0 0 1,0 0-1,-1-1 1,1 1-1,0 0 0,-3 2 1,-6 6-2,-1 1 1,0-2-1,0 0 0,-17 11 1,20-14 15,-42 26 0,28-18 5,1 0 0,-21 18 1,41-31-23,0-1 0,0 1 0,1-1 1,-1 1-1,0 0 0,0 0 0,1-1 0,-1 1 0,1 0 1,-1 0-1,0 0 0,1-1 0,0 1 0,-1 0 0,1 0 1,-1 0-1,1 0 0,0 0 0,0 0 0,0 0 0,-1 0 1,1 0-1,0 2 0,1-2 4,-1-1-1,1 1 1,0 0 0,-1 0 0,1 0 0,0-1-1,-1 1 1,1 0 0,0-1 0,0 1-1,-1-1 1,1 1 0,0-1 0,0 1 0,0-1-1,0 1 1,0-1 0,2 1 0,7 1 51,0-1 1,0 1 0,15-1-1,-21-1-40,289 5 787,-294-5-801,1 0-1,0-1 1,0 1-1,0 0 0,0 0 1,0 0-1,0 0 0,0 0 1,0 0-1,0 0 0,0 0 1,0 0-1,0 0 0,0 0 1,0 0-1,0 0 0,0 0 1,0 0-1,0 0 0,0-1 1,0 1-1,-1 0 0,1 0 1,0 0-1,0 0 0,0 0 1,0 0-1,0 0 0,0 0 1,0 0-1,0 0 0,0 0 1,1 0-1,-1-1 1,0 1-1,0 0 0,0 0 1,0 0-1,0 0 0,0 0 1,0 0-1,0 0 0,0 0 1,0 0-1,0 0 0,0 0 1,0 0-1,0 0 0,0 0 1,0 0-1,0 0 0,0 0 1,0 0-1,1-1 0,-1 1 1,0 0-1,0 0 0,0 0 1,0 0-1,0 0 0,0 0 1,0 0-1,0 0 0,0 0 1,0 0-1,0 0 1,0 0-1,1 0 0,-1 0 1,-5-4-30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2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14931,'0'0'79,"1"0"-1,-1-1 1,1 1-1,-1 0 1,1 0-1,0 0 1,-1 0-1,1 0 1,-1 0-1,1 0 1,0 0-1,-1 0 1,1 0-1,-1 0 1,1 0-1,0 0 1,-1 0-1,1 1 1,-1-1 0,1 0-1,-1 0 1,1 1-1,-1-1 1,1 0-1,0 1 1,18 14 875,-7-4-193,212 121 1862,-223-131-2734,1 0 0,-1 0 0,1-1 0,-1 1 0,1 0 0,0-1-1,-1 1 1,1-1 0,0 1 0,-1-1 0,1 0 0,0 0 0,0 0 0,-1 0 0,1 0-1,0 0 1,0 0 0,1-1 0,6-4-349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17052,'-6'9'3393,"-7"20"-2721,-13 40-531,-19 58 28,40-108-370,0 1 0,1 0 1,1 0-1,-1 30 0,4-47 146,0-2 41,0 0 0,0-1 0,0 1 0,0 0 0,0 0 0,0 0-1,0-1 1,0 1 0,0 0 0,1 0 0,-1-1 0,0 1 0,0 0 0,1 0-1,-1-1 1,0 1 0,1 0 0,-1 0 0,1-1 0,-1 1 0,1 0 0,7 0-224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15131,'3'1'1545,"-4"11"-953,-6 1-232,0 8 960,-3 5-472,1 8-392,0 2-96,2 3-200,1-2-136,5-7-128,0-1-80,1-11-184,1-3-144,2-17 1136,-3-11-720,0-7 64,0-7 104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17852,'2'-11'2280,"-2"12"-1279,0 2-409,1 0-824,5 0-465,-2-2 577,1 2-152,-4-10-80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15371,'-1'-4'3747,"13"5"-2489,84-8 812,-69 4-1898,1 1 0,49 2 0,-73 0-314,1 1 0,-1 0-1,1-1 1,-1 2-1,0-1 1,1 0 0,-1 1-1,0 0 1,0 0 0,0 0-1,7 6 1,-20-8-556,0 2 242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14851,'0'-11'1257,"0"-1"2263,2 26-1766,6 35-2078,1-1 0,32 90 0,-38-129 108,-3-3-30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10922,'15'-3'4650,"15"-4"-2957,10 2-1363,0 2-1,-1 2 1,1 1-1,0 2 1,0 2-1,-1 2 1,49 13 0,-88-19-379,1 0 1,-1 0-1,0 0 1,1 0 0,-1 0-1,1 0 1,-1 0 0,1 0-1,-1 0 1,1 0-1,-1 0 1,1 0 0,-1 1-1,0-1 1,1 0 0,-1 0-1,1 1 1,-1-1-1,0 0 1,1 1 0,-1-1-1,0 0 1,1 1 0,-1-1-1,0 0 1,0 1-1,1-1 1,-1 1 0,0-1-1,0 0 1,0 1 0,0-1-1,0 1 1,1 0-1,-2-1-12,0 1 0,0-1-1,1 0 1,-1 1-1,0-1 1,0 0-1,0 0 1,1 1-1,-1-1 1,0 0 0,0 0-1,0 0 1,0 0-1,1 0 1,-1 0-1,0 0 1,0 0 0,0-1-1,0 1 1,0 0-1,-16-4-509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12115,'-2'1'140,"0"1"0,0 0-1,1 0 1,-1 0 0,1 0 0,0 0 0,-1 0 0,1 0 0,0 0 0,0 1 0,1-1 0,-1 0 0,0 1 0,0 4 0,1-5-43,1 0 0,-1 0 0,1-1 1,-1 1-1,1 0 0,0 0 0,0-1 0,0 1 0,0 0 0,0-1 1,0 1-1,0-1 0,1 1 0,-1-1 0,1 0 0,-1 1 0,1-1 1,-1 0-1,3 1 0,46 27 1357,-40-24-1231,1 0-1,-1 1 0,0 1 0,-1-1 1,0 2-1,9 8 0,-15-14-200,-1 1 0,0 0 0,0 0-1,0 1 1,-1-1 0,1 0 0,-1 1 0,1-1-1,-1 0 1,0 1 0,0 0 0,-1-1 0,1 1-1,-1-1 1,0 1 0,0 0 0,0-1 0,0 1-1,-1 0 1,1-1 0,-1 1 0,0-1 0,0 1-1,-2 3 1,-1 1-13,0-1-1,0 1 1,-1-1-1,0 0 0,0-1 1,0 1-1,-1-1 1,0 0-1,-1-1 1,1 0-1,-14 9 1,7-5 23,1 1 0,-12 12 0,23-21-28,1-1 0,-1 1 1,1-1-1,-1 1 0,1-1 1,-1 1-1,1-1 0,0 1 1,-1-1-1,1 1 0,0 0 1,-1-1-1,1 1 0,0 0 1,0-1-1,-1 1 0,1 0 0,0-1 1,0 1-1,0 0 0,0-1 1,0 1-1,0 0 0,0 0 1,0-1-1,0 1 0,1 0 1,-1 0 1,1 0 1,0 0 0,0-1-1,-1 1 1,1 0-1,0-1 1,0 1-1,0 0 1,0-1 0,0 1-1,0-1 1,0 0-1,0 1 1,0-1-1,2 1 1,7 0 45,0 1 0,21-1 0,-24-1-32,106-1 191,-94 0-527,0-1 1,1-1 0,33-10-1,-44 10 96,-7 2-65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14843,'-4'6'1392,"3"1"-823,-1 0-169,2 6 656,2 0-128,6 4-216,2 0-104,5 0-184,5-1-31,1-5-161,2 1-72,1-8-336,2-1-224,-3-6-449,2-4-183,-5-6 768,0-3-232,-2-4-168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20324,'-6'-1'1945,"1"-2"-1545,0-4-712,5-1 632,3 1-200,4 0-112,1 0-280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13843,'0'4'1680,"-7"5"-1008,-3 8-191,-3 3 967,-4 9-496,-1 4-104,-2 10-192,0 3-135,5 2-153,0-2-104,7-6-320,0-4-208,7-13-465,1-10 2082,7-17-1385,0-8 8,3-14-8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4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15155,'-13'18'1489,"10"-3"-913,3-2-184,10-3 800,10-2-192,10-5-216,6-3-95,7-3-241,2-5-96,-1-2-344,-4-2-232,-8-1 368,-9 2-192,-13-1-80,-6 2-64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16420,'47'-9'2382,"-29"6"-1924,0-1 0,0 2 0,0 1 0,23 0 1,-40 1-454,-1 0 0,1 0 1,-1 0-1,1 0 0,-1 0 1,1 0-1,0 0 0,-1 0 1,1 1-1,-1-1 0,1 0 1,-1 0-1,1 0 0,-1 1 1,1-1-1,-1 0 1,1 1-1,-1-1 0,1 0 1,-1 1-1,0-1 0,1 0 1,-1 1-1,0-1 0,1 1 1,-1-1-1,0 1 0,1-1 1,-1 1-1,0 1 0,0-1 0,0 0-1,0 0 1,0 0 0,-1 0-1,1 0 1,0 0 0,-1 0 0,1 0-1,0 0 1,-1 0 0,0 0 0,1 0-1,-2 1 1,-31 35 35,26-31-19,-30 29 5,20-20-10,1 0 1,1 1-1,-25 33 1,39-47-18,0-1 0,0 0 0,0 1 1,0-1-1,0 1 0,0-1 0,0 1 1,1-1-1,-1 1 0,1 0 0,-1-1 1,1 1-1,0 0 0,-1-1 0,1 1 1,0 0-1,0 0 0,0-1 1,1 1-1,-1 0 0,0-1 0,1 1 1,-1 0-1,1-1 0,-1 1 0,1 0 1,0-1-1,-1 1 0,1-1 0,0 0 1,0 1-1,0-1 0,0 1 0,1-1 1,-1 0-1,0 0 0,0 0 0,1 0 1,-1 0-1,1 0 0,-1 0 1,3 1-1,7 2-11,0 0-1,0 0 1,0-1 0,1 0 0,12 1 0,-16-3 2,128 13-1209,-135-14 1216,-1-1 0,1 1 0,-1 0 0,1-1 0,-1 1 0,0-1 1,1 1-1,-1-1 0,0 1 0,1-1 0,-1 1 0,0-1 0,0 1 0,1-1 0,-1 0 0,0 1 0,0-1 0,0 1 0,0-1 1,0 0-1,0 0 0,1-1-8,2-15-77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14411,'-6'1'1600,"3"2"-1087,11 2-153,7-1 792,18 0-312,3 2-112,16-2-216,2 1-120,8-1-128,0-3-152,-8 1-408,-5-2-272,-22 0-1184,-8 0 1464,-19 1-248,-9 2-232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14683,'7'13'1480,"23"-6"-791,6-3-249,8-1 560,5 2-128,4-3-336,3 3-424,-9-8 112,-6-3-88,-19-2-208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12507,'3'-11'3268,"-3"11"-3204,0 0 0,0 0 0,0 0 0,0 0 0,0-1 0,0 1 0,0 0 1,0 0-1,0 0 0,0 0 0,0 0 0,0 0 0,0 0 0,0-1 0,0 1 1,0 0-1,1 0 0,-1 0 0,0 0 0,0 0 0,0 0 0,0 0 0,0 0 1,0 0-1,0 0 0,0-1 0,0 1 0,1 0 0,-1 0 0,0 0 0,0 0 1,0 0-1,0 0 0,0 0 0,0 0 0,0 0 0,1 0 0,-1 0 0,0 0 1,0 0-1,0 0 0,0 0 0,0 0 0,0 0 0,0 0 0,1 0 0,-1 0 1,0 0-1,0 0 0,0 0 0,0 1 0,0-1 0,0 0 0,0 0 0,0 0 1,1 0-1,13 1 29,65-2 6,-1-3 0,95-17 0,-162 19-418,-1-1 0,1 0-1,-1 0 1,16-8 0,-23 8-237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15059,'1'1'118,"0"1"-1,1-1 1,-1 0-1,0 0 1,0 0-1,1 0 1,-1 0-1,0 0 1,1 0 0,-1 0-1,1-1 1,-1 1-1,1-1 1,-1 1-1,1-1 1,2 1-1,3 2 275,26 11 331,-6-3-508,0 1 0,34 22-1,-59-33-221,0 0 0,0 0 0,-1 1 0,1-1-1,0 0 1,-1 1 0,0-1 0,1 1 0,-1-1 0,0 1 0,1 0 0,-1-1 0,0 1 0,0 0-1,-1 0 1,1 0 0,0 0 0,-1 0 0,1 0 0,0 2 0,-2-1-8,1-1 1,0 0 0,-1 0-1,0 0 1,1 1 0,-1-1-1,0 0 1,0 0 0,0 0 0,0 0-1,-1 0 1,1 0 0,0-1-1,-1 1 1,0 0 0,1-1-1,-1 1 1,-2 1 0,-18 13-123,-43 26 1,49-33 136,0 0-1,1 1 1,0 0 0,1 2-1,0-1 1,-21 25 0,34-35-1,-1 1 0,1-1 1,0 1-1,0 0 0,0 0 0,0-1 0,0 1 1,1 0-1,-1 0 0,0 0 0,1 0 0,-1 0 1,1 4-1,0-5 1,0 1 1,0-1 0,1 0-1,-1 0 1,0 0-1,1 0 1,-1 0-1,1 1 1,-1-1 0,1 0-1,0 0 1,-1 0-1,1 0 1,0-1 0,0 1-1,-1 0 1,1 0-1,1 0 1,3 2 6,-1 0 0,1-1 0,0 0 0,0 0 0,-1 0-1,2-1 1,-1 1 0,0-1 0,6 0 0,49 4-13,-1-3 0,1-3 0,104-14 0,-164 15 3,26-5-867,-25 5 845,0-1 1,0 1-1,0-1 0,0 1 1,-1-1-1,1 0 0,0 1 1,0-1-1,0 0 0,-1 0 0,1 1 1,0-1-1,-1 0 0,1 0 1,-1 0-1,1 0 0,-1 0 1,1 0-1,0-1 0,2-12-369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11915,'-2'8'1456,"2"4"-760,-1 3-280,7 1 1609,1-1-1329,11 3-224,5-3-64,6-3-152,2-4-80,1-5-288,1-3-208,-6-4 328,0-5-64,-2-5-48,-4-2-40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15379,'0'3'1369,"-7"4"-889,-3 4-168,-1 6 576,-4 8-144,0 9-208,-3 5-72,1 11-168,1 0-112,2 3-280,-2-3-192,5-5-464,1-5-832,6-16 1272,4-5-256,5-20-201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46 227 14643,'0'25'1616,"-4"-2"-1119,-5-2-233,1 5 752,1 0-504,-2-2-256,3-5-536,4-4-288,2-5-952,2-2 1223,4-8-247,-3-2-216</inkml:trace>
  <inkml:trace contextRef="#ctx0" brushRef="#br0" timeOffset="1">162 5 16059,'2'-3'1769,"-2"2"-1257,-4 1-256,-2 3 1160,2 0-1000,1-1-424,1-2-872,-2-1 616,4-3-96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4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14411,'0'-1'1280,"4"1"-776,2 6-167,6 1 639,-1-1-184,9 1-208,2 1-48,0 0-176,4-1-168,-1-2-632,2 0 504,-4-2-168,0-2-88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18212,'10'1'1392,"3"-1"-1256,10 10-80,-3 3 488,6 7-528,7 3-48,7 2 0,-1-1-8,2-2 0,2-2-48,-9-6-200,-2-3-176,-12-5-336,-4 1 528,-8-8 88,-2-3-144,-2-6-120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14331,'22'-6'1112,"-1"0"0,28-2 0,-39 7-868,0 1-1,0-1 0,1 2 0,-1-1 0,0 1 0,20 5 0,-28-5-220,0-1-1,0 1 0,0 0 0,0-1 0,0 1 0,-1 0 0,1 0 0,0 0 0,0 0 0,-1 0 0,1 1 0,0-1 0,-1 0 0,1 1 1,-1-1-1,0 1 0,0 0 0,1-1 0,-1 1 0,0 0 0,1 2 0,-2-1-13,1-1 1,-1 1-1,0-1 1,0 0-1,0 1 0,0-1 1,-1 1-1,1-1 0,0 1 1,-1-1-1,0 0 1,0 1-1,0-1 0,0 0 1,-1 3-1,-6 7-22,0 0 1,0 0-1,-1-1 0,-18 17 1,-99 88-170,125-115 179,-1 0 0,1 0 0,0 1 0,-1-1 0,1 0 0,0 1 0,0-1 0,0 1 0,0 0 0,0-1 0,1 1 0,-1 0 0,0 2 0,1-3 2,0-1 1,0 1-1,0-1 1,0 1-1,0-1 1,0 1-1,0-1 1,1 1-1,-1-1 1,0 1-1,0-1 0,1 1 1,-1-1-1,0 1 1,0-1-1,1 1 1,-1-1-1,1 1 1,-1-1-1,0 0 1,1 1-1,-1-1 0,1 0 1,-1 0-1,1 1 1,-1-1-1,2 1 1,3 0-25,1 1 1,0-1 0,0 0-1,0-1 1,0 1 0,6-1-1,108-1-443,-74 1 360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10690,'-9'-10'3741,"21"8"-309,-5 1-3713,128-2 2324,-90 3-2489,-1-1 0,65-11 0,-108 12 383,0 0 1,0 0 0,0 0 0,0 0 0,0 0 0,0-1 0,0 1 0,0 0 0,0-1 0,0 1 0,0-1 0,0 1-1,0-1 1,-1 1 0,1-1 0,0 1 0,0-1 0,1-1 0,-2 1-16,0 1-1,0-1 1,-1 1 0,1-1-1,0 1 1,0-1 0,0 1-1,0-1 1,0 1 0,-1-1-1,1 1 1,0 0 0,0-1-1,-1 1 1,1-1 0,0 1 0,-1 0-1,1-1 1,0 1 0,-1 0-1,1-1 1,-1 1 0,1 0-1,0 0 1,-2-1 0,-3-2-518,0 1 0,0 0 0,0-1 0,0 2-1,-8-3 1,-5 1-4,0 1-1,0 0 0,0 2 0,0 0 0,0 1 0,-29 5 0,37-5 1002,0 2-1,-1 0 0,1 0 1,0 1-1,0 0 1,1 0-1,-1 1 0,1 1 1,0-1-1,1 2 1,-1-1-1,-12 14 0,19-19-272,1 1 0,0-1 1,-1 1-1,1-1 0,0 1 0,0 0 0,0 0 0,0 0 0,1-1 0,-1 1 0,0 0 0,1 0 0,-1 0 0,1 0 1,0 0-1,-1 2 0,2-2-60,-1 0 1,0-1-1,1 0 0,-1 1 1,1-1-1,0 1 1,-1-1-1,1 0 1,0 1-1,0-1 1,-1 0-1,1 0 0,0 1 1,1-1-1,-1 0 1,0 0-1,0 0 1,0 0-1,1-1 0,-1 1 1,0 0-1,3 1 1,12 4 295,0 0 0,0 0 0,18 2 0,-18-4-100,-1 0 0,1 1-1,23 11 1,-37-16-250,-1 1 1,1 0-1,-1 0 1,1 0-1,0 0 0,-1 0 1,0 0-1,1 0 0,-1 0 1,0 1-1,1-1 1,-1 0-1,0 1 0,0-1 1,0 1-1,0 0 1,-1-1-1,1 1 0,0 0 1,-1-1-1,1 1 0,-1 0 1,1-1-1,-1 1 1,0 0-1,0 0 0,0 0 1,0 0-1,0-1 0,0 1 1,0 0-1,-1 0 1,1-1-1,-1 1 0,1 0 1,-1 0-1,0-1 1,1 1-1,-1-1 0,0 1 1,0 0-1,-2 2 0,-6 7 15,0-1-1,0 0 0,0 0 0,-18 13 0,18-15-13,-19 14 0,18-15-11,1 0 0,0 0-1,1 1 1,-1 1 0,1-1 0,-7 12 0,15-20-3,-1 1-1,1-1 0,0 0 1,0 1-1,-1-1 0,1 1 1,0-1-1,0 1 0,0-1 1,-1 1-1,1-1 1,0 1-1,0 0 0,0-1 1,0 1-1,0-1 0,0 1 1,0-1-1,0 1 1,0-1-1,0 1 0,1-1 1,-1 1-1,0-1 0,0 1 1,0-1-1,1 1 1,-1 0-1,1 0 2,0 0 0,0-1 0,0 1 0,0-1 0,0 1 0,0 0 0,0-1 0,0 0 0,0 1 0,0-1 0,0 1 0,3-1 0,39 1 61,-37-1-52,35-1-285,0-2 0,0-2 0,0-1 1,-1-2-1,50-17 0,-59 13-74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17100,'2'0'1440,"-1"6"-984,1 1-184,2 3 576,0 1-192,5 4-223,1 0-121,4 3-152,3-3-40,2-3-64,2-2-24,2-4-200,2-4-128,-2-2-505,-2-5-95,-2-7 664,-3 1-152,-3-2-168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12123,'-4'6'1560,"-6"7"-736,-6 3-312,-1 7 1713,-3 4-1233,-2 10-296,-1 6-112,2 5-184,3-1-88,4-1-112,0-2-120,4-7-464,1-5-272,0-12 528,1-7-72,1-14-88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56 191 15467,'-4'14'1633,"1"3"-1177,-3 6-184,1 3 784,-4 7-608,2 2-64,1-1-168,1-1-168,-3-7-312,5-5-104,3-8-312,0-6 1616,8-14-1040,0-7-40,4-15 48</inkml:trace>
  <inkml:trace contextRef="#ctx0" brushRef="#br0" timeOffset="1">92 18 16251,'-3'-11'1897,"2"10"-1073,-1-5 2569,1 6-3521,1 2 152,6 2-128,1-3-168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14211,'3'-5'297,"1"1"-1,0-1 1,1 1 0,-1 0 0,1 1-1,-1-1 1,1 1 0,0-1 0,0 2-1,1-1 1,-1 0 0,1 1 0,-1 0-1,1 1 1,0-1 0,-1 1-1,1 0 1,0 0 0,0 1 0,0 0-1,10 0 1,-15 0-264,0 1 0,1-1 0,-1 0 0,1 1 0,-1-1 0,0 1 0,1-1-1,-1 1 1,0 0 0,1-1 0,-1 1 0,0 0 0,0 0 0,0 0 0,0 0 0,0 0 0,0 0 0,0 0 0,0 0 0,0 1 0,0-1-1,-1 0 1,2 2 0,-2 0-4,1-1-1,0 1 0,-1 0 1,0 0-1,1 0 1,-1 0-1,0 0 0,-1 0 1,1 0-1,-1 5 0,-2 3-5,-1-1-1,1 0 0,-1 0 1,-1 0-1,-6 11 0,-1-4 2,7-9-10,-1 0-1,1 1 0,1-1 0,-8 19 0,11-25-16,1 0-1,-1 0 1,1 0-1,0 0 1,-1 0-1,1 0 1,0 0-1,0 0 1,0 0-1,1 0 1,-1 0-1,0 0 1,1 0-1,-1 0 1,1 0-1,0-1 1,-1 1-1,1 0 1,0 0-1,0 0 1,0-1-1,1 1 1,-1-1-1,0 1 1,1-1-1,-1 1 1,0-1-1,1 0 1,0 0-1,1 2 1,2 0-70,1-1 1,-1 1-1,0-1 0,0 0 1,1 0-1,0-1 1,-1 0-1,1 0 1,0 0-1,-1 0 0,1-1 1,0 0-1,0 0 1,-1-1-1,1 0 1,6-1-1,15-6-150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14443,'3'4'1456,"4"-1"-1016,16 1-111,3-4 503,5-1-280,1-1-32,-1-1-128,2 1-48,-7-1-320,-3 0-304,-9-2 264,-6 3-64,-7 2-40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42 105 11050,'1'-5'339,"0"1"0,0-1-1,0 0 1,1 0 0,0 1-1,0-1 1,0 1 0,0 0-1,0-1 1,1 1 0,0 0-1,0 0 1,0 1 0,1-1-1,-1 1 1,1-1 0,0 1-1,-1 0 1,1 1 0,1-1-1,-1 1 1,0-1 0,7-1-1,-4 1-195,-1 1-1,1 0 0,0 0 1,0 1-1,0 0 1,0 0-1,0 1 0,0 0 1,0 0-1,0 0 1,0 1-1,0 0 0,0 0 1,0 1-1,13 5 1,-18-7-132,0 1 0,0 0 0,0 0 0,0 0 0,0 0 0,0 0 0,0 0 1,0 1-1,0-1 0,0 1 0,-1-1 0,1 1 0,-1 0 0,1-1 1,-1 1-1,1 0 0,-1 0 0,0 0 0,0 0 0,0 0 0,0 0 0,-1 0 1,1 1-1,0-1 0,-1 0 0,0 0 0,1 1 0,-1-1 0,0 0 0,0 1 1,0-1-1,-1 0 0,1 0 0,0 1 0,-1-1 0,1 0 0,-1 0 0,0 0 1,-1 3-1,-3 4-16,0 0 0,0-1 1,-1 0-1,0 0 0,0-1 0,-1 1 1,0-2-1,-9 8 0,-18 12-143,-44 26 0,-3 0-113,80-51 256,-1 0-1,1 0 1,0 0 0,0 0 0,-1 0 0,1 0-1,0 0 1,0 0 0,0 1 0,1-1 0,-1 0-1,0 0 1,0 1 0,0 1 0,1-2 4,0 0 0,0-1 0,0 1 0,0-1 0,0 1 0,0 0 0,0-1 0,0 1 0,0-1 0,1 1 0,-1-1 0,0 1 0,0 0 0,1-1 1,-1 1-1,0-1 0,1 1 0,-1-1 0,0 0 0,1 1 0,-1-1 0,1 1 0,-1-1 0,1 1 0,4 1 7,-1 1-1,0-1 1,1-1-1,-1 1 1,1-1-1,0 1 1,7 0 0,12 0 60,0 0 1,0-1-1,35-4 1,8 0 28,-60 4-1251,-8-4 918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14979,'0'-1'1705,"0"2"-1137,6 2-192,4 0 1008,10 1-736,4 0-104,9 1-168,5-1-104,3-1-224,-1 0-144,-2-2-432,-5-1-224,-8-1 600,-2-1-136,-7 1-104</inkml:trace>
  <inkml:trace contextRef="#ctx0" brushRef="#br0" timeOffset="1">482 0 15403,'-7'9'1657,"1"2"-1129,2 4-192,-1-3 808,4 4-576,1 0-64,4-2-160,3-2-104,6-4-136,0 0-80,3-7-256,1-1-256,2-4-336,-1-3 128,0-6 456,2 0-176,-2-3-160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13123,'-6'9'1800,"-4"2"-1016,-3 5-248,-1 3 1177,0 7-713,-1 1-136,1 6-232,-2 1-152,5 3-271,-1-1-161,2-1-305,-1-2-167,2-8-360,1-4 2185,0-11-1474,4-9-23,1-7 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16820,'-10'8'1512,"-14"17"-1008,-8 5-224,-2 15 728,-1 8-424,1 14-215,4 2-49,7 0-408,3-3-257,7-9-343,4-7-176,4-15-1336,0-11 1728,5-11-337,0-12-311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15835,'1'1'172,"-1"-1"0,0 1-1,1-1 1,-1 1 0,0-1-1,0 1 1,0 0-1,1-1 1,-1 1 0,0 0-1,0-1 1,0 1 0,0-1-1,0 1 1,0 0-1,0-1 1,0 1 0,-1 0-1,1-1 1,0 1 0,0-1-1,0 1 1,-1 0 0,1-1-1,-1 1 1,-10 18 946,7-13-640,-7 16-93,1 1 0,1 0-1,-11 43 1,18-50-660,0-2-536,1-20 1123,1-12-510,0-5-42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14971,'3'-7'7578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16884,'42'-36'4495,"-6"8"-3929,-10 5-581,-1-1 0,-1-1 1,-2-1-1,0-1 0,32-54 1,-54 81 13,0-1 1,0 1 0,0 0-1,0 0 1,0 0 0,0 0-1,0 0 1,0-1 0,0 1-1,1 0 1,-1 0 0,0 0-1,0 0 1,0 0 0,0 0-1,0 0 1,0-1 0,0 1-1,0 0 1,0 0 0,1 0-1,-1 0 1,0 0 0,0 0-1,0 0 1,0 0 0,0 0-1,0 0 1,1 0 0,-1 0-1,0-1 1,0 1 0,0 0-1,0 0 1,0 0 0,1 0-1,-1 0 1,0 0 0,0 0-1,0 0 1,0 1 0,0-1-1,1 0 1,-1 0 0,0 0-1,0 0 1,0 0 0,0 0-1,0 0 1,4 10-10,-2 23 2,-1-25 7,2 27-268,2-1 1,2-1 0,1 1-1,15 39 1,-14-46 49,-2-3-53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12699,'4'17'1744,"1"5"-968,2-2-280,-2 3 1649,3 4-1417,-4 2-56,-4 2-152,-2 6-120,-10 5-168,-4 2-64,-4 5-72,-3 0-72,-4-5-280,1-2-232,-1-12 424,4-11-64,7-18-64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81 10602,'-20'-1'1511,"-25"-3"3564,111-7-2815,497-54-1393,-685 74-3360,65-1 2093,-3 1-74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10434,'-11'5'922,"8"-4"-677,1 0 0,-1 0 0,0 0 0,1 0 0,0 1 1,-1-1-1,1 1 0,0-1 0,-4 5 0,6-6-164,0 1 0,1 0-1,-1-1 1,0 1 0,0-1 0,1 1 0,-1 0 0,0-1-1,1 1 1,-1-1 0,1 1 0,-1-1 0,0 1 0,1-1-1,-1 0 1,1 1 0,0-1 0,-1 1 0,1-1-1,-1 0 1,1 0 0,-1 1 0,2-1 0,19 11 560,-17-9-440,-3-2-170,10 6 212,0-1 0,0 2 0,0-1 0,-1 1 0,13 12 0,-21-17-220,0 0-1,0 0 0,0 1 0,0-1 0,-1 0 1,1 1-1,-1-1 0,1 1 0,-1 0 1,0-1-1,0 1 0,0 0 0,-1 0 0,1 0 1,-1 0-1,1-1 0,-1 1 0,0 0 0,0 0 1,0 0-1,-1 0 0,1 0 0,-1 0 1,1 0-1,-1-1 0,0 1 0,0 0 0,-3 4 1,-7 12 7,0-1-1,-2-1 1,0 0 0,-1-1 0,-1 0 0,-31 25 0,-16 19 81,59-57-98,0 0 0,0 0 0,1 1 0,-1-1 0,-3 7 0,6-9-9,0-1 0,0 1 0,0-1 0,-1 1 0,1-1 0,0 1 0,0-1 0,0 1 0,0-1 0,0 1 0,0-1 0,0 1 0,0-1 0,0 1 0,0-1 0,0 1 0,1-1 0,-1 1 0,0-1 0,0 1 0,1 0-1,0 0 6,-1-1-1,1 1 1,0-1-1,0 1 1,0-1-1,-1 1 1,1-1-1,0 1 1,0-1-1,0 0 1,0 1-1,0-1 1,0 0-1,0 0 1,2 0-1,27 3 131,1-3 0,0 0 0,42-7 0,9-1 68,-63 8-439,-1 0 0,1 1 0,-1 0 0,37 9 0,-52-11 21,4-7-65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15075,'-2'0'1665,"-1"1"-1089,3 8-184,3 0 704,1 1-376,2 2-88,1 3-152,2-2-64,-1 0-231,3-3-57,0-3-184,0-1-176,-1-6-417,1-3-215,-3-7 672,-1 0-176,0-2-88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12739,'-10'17'2064,"-7"6"-1088,-2 5-367,-1 4 1951,2 9-1640,0 1-112,6 0-271,1-2-257,4-4-512,2-4-169,2-9-375,3-4-192,0-18 672,0 1-216,1-9-160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15979,'2'4'1505,"-4"6"-929,0 2-240,-3 4 760,-1 1-320,1 3-344,-1 3-104,2 0-127,4 0-73,0-6-160,-2-3-48,2-4-185,0-3-175,-3-14-560,2-9 672,-3-5-104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16492,'0'-6'1896,"0"5"-1280,3-2 984,-2 1-823,-2 2-737,-8-4-168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8 431 13483,'-7'8'1816,"13"-8"-511,17-9-27,3-5-711,-2-1 0,1-1 0,42-39 0,56-69-35,-90 88-551,-2-1 1,-2-1 0,30-51-1,-55 83-70,-2 10 54,-1 10 15,-1-14 16,-2 41-105,0-10 121,3 51-1,0-74-129,-1 0-1,2 0 0,-1 0 0,1 0 1,1-1-1,-1 1 0,1 0 0,1-1 1,-1 0-1,1 0 0,7 9 0,-11-15 105,12 11-253,-11-12 257,-1 0 0,1 0-1,-1 1 1,1-1 0,-1 0 0,1 0 0,-1 0-1,1 0 1,-1 0 0,1 0 0,-1 0-1,1 0 1,-1 0 0,1 0 0,-1 0-1,1 0 1,-1 0 0,1 0 0,-1-1 0,1 1-1,-1 0 1,1 0 0,-1 0 0,1-1-1,-1 1 1,1 0 0,-1-1 0,0 1-1,1-1 1,11-12-355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5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13947,'-1'18'622,"-2"0"1,0 1-1,-1-1 1,-1 0-1,-13 29 1,8-19-459,-6 18-56,-57 187 89,67-206-194,1 0 1,1 0 0,2 0-1,0 0 1,2 0-1,6 50 1,-5-68-22,0 0 0,1 0 0,0 0 0,1-1 0,0 1 0,0-1 0,1 0 0,0 0 0,1 0 0,-1 0-1,1-1 1,1 0 0,-1 0 0,1 0 0,1-1 0,-1 0 0,1 0 0,0 0 0,0-1 0,14 7 0,18 3-63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10882,'10'-8'1457,"3"0"-865,5-1-272,4 1 1416,6-5-1248,1 1-80,0-1-256,-1 3-160,0 0 881,-7 2-825,2 3 56,-1-2 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0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14083,'-4'2'1328,"1"-2"-760,0 3 1625,9-3-1473,0 0-64,8-4-192,5-2-72,4-1-312,1-3-240,1-1-464,0-1 600,-7 5-168,-11-3-136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12067,'-14'-2'3524,"28"-1"-956,155-30 412,4-2-2953,-148 25-338,-24 10 324,-1-1 1,0 1 0,1 0-1,-1-1 1,0 1 0,1-1-1,-1 1 1,0 0 0,1-1-1,-1 1 1,0-1 0,0 1-1,0-1 1,1 1 0,-1 0-1,0-1 1,0 1 0,0-1-1,0 1 1,0-1 0,0 1-1,0-1 1,0 1 0,0-1 0,0 1-1,0-1 1,0 1 0,0-1-1,-1 1 1,1-1 0,0 1-1,0 0 1,0-1 0,-1 1-1,1-1 1,0 1 0,-1 0-1,1-1 1,0 1 0,-1-1-1,1 1 1,0 0 0,-1 0-1,1-1 1,-1 1 0,1 0-1,0 0 1,-1-1 0,-9-6-54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14971,'4'2'311,"0"-1"0,0 1-1,1-1 1,-1 0 0,1-1 0,-1 1-1,8-1 1,-7 0-143,0 1 0,0-1 0,-1 1-1,1 0 1,0 0 0,8 3 0,-9-2-134,-1 0 0,1 0 1,-1 0-1,0 0 0,0 0 0,0 1 0,0 0 0,0-1 1,0 1-1,-1 0 0,1 0 0,-1 1 0,0-1 0,0 0 1,0 1-1,0 0 0,-1-1 0,1 1 0,-1 0 1,0-1-1,0 1 0,0 5 0,0-3-22,-1-1-1,0 0 1,-1 1 0,1-1-1,-1 0 1,0 0 0,0 1-1,-1-1 1,1 0 0,-1 0-1,0 0 1,-1-1 0,1 1-1,-1 0 1,0-1 0,-4 6-1,-39 35 437,35-37-320,1 1-1,1 1 0,0 0 0,-9 12 0,17-21-124,1-1 0,-1 1 0,1 0 0,-1-1 0,1 1 0,-1 0 0,1-1 0,0 1 0,-1 0 0,1 0 0,0 0 0,0-1 0,-1 1 0,1 0 0,0 0 0,0 0 0,0-1-1,0 1 1,0 0 0,0 0 0,0 0 0,0 0 0,1-1 0,-1 1 0,0 0 0,0 0 0,1 0 0,-1-1 0,0 1 0,1 0 0,-1-1 0,1 1 0,-1 0 0,1-1 0,-1 1 0,1 0-1,0-1 1,-1 1 0,1-1 0,0 1 0,-1-1 0,1 1 0,0-1 0,-1 0 0,1 1 0,0-1 0,0 0 0,0 0 0,1 1 0,5 1 24,1-1 0,0 0 0,-1 0 0,11 0 1,-12-1 10,113-1 579,-69-1 14,54 5 0,-91 3-569,-12-6-86,-1 1-1,1-1 0,-1 1 0,1-1 0,-1 0 0,1 1 0,-1-1 1,1 0-1,0 0 0,-1 1 0,1-1 0,-1 0 0,1 0 1,0 0-1,-1 0 0,1 0 0,0 0 0,-1 0 0,1 0 1,0 0-1,-1 0 0,1 0 0,0 0 0,-1 0 0,1-1 1,0 1-1,11-5-2538,-11 5 1973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15979,'0'-1'69,"1"1"0,-1-1 0,0 1-1,0 0 1,0 0 0,1-1 0,-1 1-1,0 0 1,1-1 0,-1 1 0,0 0-1,0 0 1,1-1 0,-1 1 0,1 0-1,-1 0 1,0 0 0,1 0 0,-1 0-1,0-1 1,1 1 0,-1 0 0,1 0-1,-1 0 1,0 0 0,1 0 0,-1 0-1,0 0 1,1 0 0,-1 0 0,1 0-1,-1 1 1,0-1 0,1 0 0,-1 0-1,0 0 1,1 0 0,-1 0 0,1 1-1,-1-1 1,0 0 0,0 0 0,1 1-1,-1-1 1,0 0 0,1 1 0,-1-1-1,0 0 1,0 1 0,23 24 769,-5-6-666,-7-10-145,0 0 0,0-1 0,1 0 1,1-1-1,13 6 0,-18-9-35,0-1 0,1 0 0,-1-1 0,1 0 0,0 0 0,0-1 0,-1 0 0,1-1 0,12 0 0,-19 0-65,0 0 0,0 0 0,0-1-1,0 1 1,0-1 0,0 1 0,-1-1 0,1 0 0,0 0 0,0 0 0,-1 0 0,1 0 0,0 0 0,-1 0 0,1-1 0,-1 1 0,1 0 0,-1-1 0,0 1 0,0-1 0,0 0-1,1 1 1,-1-1 0,-1 0 0,1 0 0,0 0 0,0 1 0,-1-1 0,1 0 0,-1 0 0,1-2 0,1-12-407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11386,'-27'72'6470,"-9"15"-4711,-48 126-3298,79-206 1136,-1-7 142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12659,'1'8'344,"-1"0"1,0 1 0,0-1 0,-1 0-1,0 0 1,-1 0 0,1 0-1,-2 0 1,1 0 0,-5 9-1,-1 6 20,-47 162 758,54-183-2529,4-13 560,6-20 106,3 6 123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15115,'-2'-10'1825,"2"6"-969,0 1-344,-1-1 3177,1 1-4810,1 4 601,-1 1 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14371,'-2'3'260,"0"-1"1,0 0-1,1 1 1,-1 0-1,1-1 0,-1 1 1,1 0-1,0-1 1,0 1-1,0 0 0,1 0 1,-1 0-1,1 0 0,0 0 1,-1 0-1,1 0 1,1 0-1,-1 0 0,0 0 1,1 0-1,1 5 1,-1-4-171,0 0 1,1 1 0,-1-1 0,1 0-1,0 0 1,0 0 0,1 0-1,-1 0 1,1-1 0,0 1 0,0-1-1,0 0 1,6 5 0,-5-5-140,0 0 1,1 0-1,0-1 1,0 1-1,0-1 1,0 0-1,0 0 1,0-1-1,0 0 1,0 0-1,1 0 1,-1 0-1,1-1 1,-1 0-1,0 0 1,1 0-1,-1-1 1,0 0-1,7-1 1,-4-1-381,0 0 0,0-1 0,0 0 1,0 0-1,-1-1 0,0 0 0,1 0 1,-2 0-1,1-1 0,11-13 0,22-27-3254,-2 0 919,-11 18 4924,-47 63 2662,-74 126-1545,-13 17-2577,105-175-747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14475,'1'2'137,"0"0"0,0-1 0,0 1 0,0 0 0,0 0 0,0 0 0,0 0 0,-1 0 0,1 0 0,-1 0 0,0 0 0,1 0 0,-1 0 0,0 0 0,0 0 0,0 1 0,0-1 0,-1 3 0,-12 46 499,6-29-389,-55 183 432,62-204-675,0 0 0,-1 0-1,1 0 1,0 0 0,0 0 0,0 0 0,0 0 0,0 0-1,0 0 1,0 1 0,0-1 0,1 0 0,-1 0 0,0 0-1,0 0 1,1 0 0,-1 0 0,1 0 0,-1-1-1,1 1 1,-1 0 0,1 0 0,0 0 0,0 1 0,1-1-12,0 0 1,0 0 0,0 0-1,-1 0 1,1 0 0,0 0-1,0-1 1,0 1 0,0-1-1,0 1 1,4-1 0,2 1-156,0-1 0,0 0 0,0-1 0,-1 0 0,14-3 0,-6-1 6,-1 0-1,27-15 0,-21 8-131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13395,'11'-5'5356,"52"-26"-3905,-16 1-727,56-46 1,-50 36-451,-53 40-274,0-1 0,0 1 0,0 0 1,1 0-1,-1 0 0,0 0 1,0 0-1,0 0 0,1 0 0,-1 0 1,0 0-1,0 0 0,1 0 0,-1 0 1,0 0-1,0 0 0,0 0 0,1 0 1,-1 0-1,0 0 0,0 0 0,1 1 1,-1-1-1,0 0 0,0 0 0,0 0 1,0 0-1,1 0 0,-1 1 0,0-1 1,0 0-1,0 0 0,0 0 1,1 0-1,-1 1 0,0-1 0,0 0 1,0 0-1,0 0 0,0 1 0,0-1 1,0 0-1,0 0 0,0 1 0,0-1 1,0 0-1,0 0 0,0 0 0,0 1 1,0-1-1,0 0 0,0 0 0,0 1 1,0-1-1,0 0 0,0 0 0,0 0 1,0 1-1,-1 17-10,1-18 11,-1 19-80,-4 63 86,6-72-197,-1 0 0,1 0 1,1 0-1,0 0 0,0 0 1,4 9-1,-6-18 172,0-1 0,1 1-1,-1 0 1,0 0 0,1-1 0,-1 1-1,0-1 1,1 1 0,-1 0 0,1-1 0,-1 1-1,0-1 1,1 1 0,0-1 0,-1 1-1,1-1 1,-1 1 0,1-1 0,0 0 0,-1 1-1,1-1 1,0 0 0,-1 0 0,1 1-1,0-1 1,0 0 0,9-1-289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12555,'-7'12'1496,"2"4"-888,-3 4-264,3-2 1425,-1 2-1185,0-1-504,3-3-200,2-3-384,1-3-113,1-6 25,2-4-1024,1-3 1104,-1-6-264,3-1 160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16524,'1'-5'1496,"1"5"-1080,-2 2-192,1 1 744,1-1-288,-1 3-408,1-1-216,-2-3-680,1-3 440,-1-7 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14579,'8'165'3552,"-5"-141"-3270,1 0 1,2 0-1,0-1 0,16 41 1,-12-52-505,-7-11-465,-6-8 22,-13-16 38,5 8 177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12803,'3'1'1392,"9"6"-656,2-3-240,9 4 1073,3-3-585,5 3-320,2-6 8,3-2-416,-2-4-432,-9-9 248,-5 0-80,-11-10-144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11875,'0'1'124,"-1"-1"1,0 0-1,0 1 1,0-1-1,1 1 1,-1-1 0,0 1-1,1-1 1,-1 1-1,1 0 1,-1-1-1,0 1 1,1 0 0,-1-1-1,1 1 1,0 0-1,-1-1 1,1 1 0,0 0-1,-1 0 1,1 1-1,0-2-49,1 1-1,-1-1 1,0 0-1,1 1 1,-1-1-1,1 1 1,-1-1-1,1 0 1,-1 1-1,1-1 1,-1 0 0,1 1-1,-1-1 1,1 0-1,-1 0 1,1 0-1,-1 0 1,1 1-1,0-1 1,-1 0-1,1 0 1,0 0-1,49-1 1326,-41 1-1276,101-8 939,-56 2-1045,78 4-1,-108 8-858,-19-2 208,-14-1 145,-6-2-25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9458,'-10'6'488,"1"0"0,0 0 1,0 1-1,1 1 0,-1-1 0,-10 16 0,17-21-339,0 0-1,1 1 0,-1-1 1,1 1-1,0-1 1,0 1-1,0 0 1,0-1-1,0 1 0,0 0 1,1 0-1,-1 0 1,1 3-1,0-4-59,1 0 0,-1 0-1,1 1 1,-1-1 0,1 0-1,0 0 1,0 0 0,0-1-1,0 1 1,0 0 0,0 0-1,0 0 1,1-1 0,-1 1-1,1-1 1,-1 1 0,1-1 0,0 0-1,-1 1 1,3 0 0,7 4 185,-1-1 1,1 0-1,0-1 1,14 4-1,-17-6-176,0 0-1,-1 0 1,0 1-1,1 0 0,-1 0 1,0 1-1,0-1 1,-1 2-1,1-1 1,-1 1-1,9 8 0,-14-11-85,0-1 0,0 1 0,0 0 0,0 0 0,0 0 0,0-1 0,0 1 1,-1 0-1,1 0 0,-1 0 0,0 0 0,1 0 0,-1 0 0,0 0 0,0 0 0,0 0 0,-1 3 0,0-1-2,0 0 0,0 0 0,0 0 0,-1 0 0,0 0 1,0-1-1,0 1 0,-3 4 0,-5 4 2,0 0 0,-1-1 0,-18 15 0,27-25-9,-47 36 20,34-28-24,2 1-1,-1 1 0,-12 12 0,26-23 2,0 0 0,0 0-1,0 0 1,-1 1 0,1-1 0,0 0-1,0 0 1,0 0 0,0 0 0,-1 1-1,1-1 1,0 0 0,0 0 0,0 0-1,0 1 1,0-1 0,0 0-1,0 0 1,0 1 0,0-1 0,-1 0-1,1 0 1,0 1 0,0-1 0,0 0-1,0 0 1,0 0 0,1 1 0,-1-1-1,0 0 1,0 0 0,0 1 0,0-1-1,0 0 1,0 0 0,0 0-1,0 1 1,0-1 0,1 0 0,-1 0-1,0 0 1,0 1 0,0-1 0,0 0-1,1 0 1,-1 0 0,0 0 0,0 0-1,0 1 1,1-1 0,-1 0-1,0 0 1,0 0 0,0 0 0,1 0-1,-1 0 1,1 0 0,13 2 7,-13-2-7,145-7 70,-27 0-807,-114 7 572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15059,'0'6'1385,"1"4"-809,4-1-176,2 4 592,1 1-136,5 5-232,2-1-88,2 1-120,2-1-159,1-5-370,1-3-231,2-4-448,1-6-168,-1-7 704,0-6-208,0-7-224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13179,'-8'7'1304,"-9"12"-792,-3 5-192,-8 11 680,-2 1-167,0 5-233,-1 2-64,5 3-160,3-6-56,6-5-96,4-4-24,7-11-296,5-4-256,2-10 320,5-6-80,1-8-48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22 179 11194,'-20'13'3028,"18"-8"-414,15-8-1111,17-10-511,0-1 0,53-34 0,-29 15-588,91-53-74,-141 87-374,-5 6 10,-7 18-15,0 1 16,7-23 2,1 1 0,0-1 1,0 0-1,0 0 0,0 0 1,0 0-1,1 1 0,0-1 1,-1 0-1,1 0 0,0 0 1,0 0-1,1 0 0,-1-1 1,1 1-1,-1 0 0,4 3 1,-1-1-89,0-1 0,1 0 1,-1 0-1,1 0 0,0-1 1,0 1-1,0-1 0,8 3 0,2 1-169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8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15307,'12'4'1393,"2"-2"-897,7-2-160,7-2 616,0-2-256,8 4-424,0 0-328,0 3 360,1 1-232,-8 0-88,-5-5-104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15027,'-6'8'1513,"1"7"-1089,-2-1-192,-2 2 704,2 4-504,-2-1-64,5-2-256,1-1-112,3-6-128,1-3-72,4-4-264,1-3-136,-1-6 408,1-3-144,1-1 40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18404,'-9'-5'1656,"5"3"-1168,1-2-232,2 2 993,3-3-1585,8-8 200,2 0-136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14707,'5'-5'296,"0"0"0,0 0 0,0 1-1,1 0 1,0 0 0,0 0 0,0 1 0,1 0 0,-1 0-1,1 0 1,-1 1 0,1 0 0,14-2 0,-12 2-122,1 1 0,-1 0 0,1 0 1,0 1-1,-1 1 0,1 0 0,-1 0 1,1 1-1,15 4 0,-23-5-150,1 0 0,-1 0 0,1 0-1,-1 0 1,0 0 0,0 1 0,0-1 0,0 1 0,0-1-1,0 1 1,0 0 0,0 0 0,0 0 0,-1 0 0,1 0 0,-1 0-1,0 0 1,1 0 0,0 3 0,-2-2-11,1-1 0,-1 0 0,0 1 0,0-1 0,0 0 0,0 1 0,0-1 0,0 0 0,-1 1 0,1-1 1,-1 0-1,0 0 0,1 1 0,-1-1 0,0 0 0,0 0 0,-1 0 0,1 0 0,0 0 0,-1 0 0,-1 2 0,-6 5 20,0 0-1,-1-1 1,1 0-1,-13 7 1,-26 22 64,48-36-96,-1 0 0,0-1 0,0 1-1,0 0 1,1 0 0,-1 0 0,0 0-1,1-1 1,-1 1 0,0 0 0,1 0-1,0 0 1,-1 0 0,1 0-1,-1 0 1,1 0 0,0 1 0,0-1-1,0 0 1,-1 0 0,1 0 0,0 0-1,1 0 1,-1 2 0,0-2-7,1 0 1,0 0-1,0 0 0,0 0 0,-1 0 1,1 0-1,0 0 0,0 0 1,0-1-1,0 1 0,0 0 1,1-1-1,-1 1 0,0 0 0,0-1 1,0 1-1,2-1 0,8 3-18,0 0 0,0-1 0,18 1 0,-24-2 54,130 6 1322,-92-4-1140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15307,'13'-6'695,"9"-5"266,29-9 1,-45 18-807,1 0 1,-1 1 0,0-1-1,1 1 1,-1 1 0,0-1-1,1 1 1,-1 0 0,12 2 0,-17-1-151,0-1 0,-1 0 1,1 0-1,-1 0 1,1 1-1,-1-1 0,1 0 1,-1 0-1,1 1 1,-1-1-1,1 0 1,-1 1-1,0-1 0,1 1 1,-1-1-1,1 1 1,-1-1-1,0 0 1,0 1-1,1-1 0,-1 1 1,0 0-1,0-1 1,1 1-1,-1-1 1,0 1-1,0-1 0,0 1 1,0-1-1,0 1 1,0 0-1,0-1 1,0 1-1,0-1 0,0 1 1,0-1-1,0 1 1,-1-1-1,1 1 1,0 0-1,0-1 0,0 1 1,-1-1-1,1 1 1,0-1-1,-1 0 1,1 1-1,0-1 0,-1 1 1,-19 25 36,-9 3-10,8-8 8,-20 26 0,36-42-31,1 1-1,0 0 1,0 0 0,1 1-1,-1-1 1,2 1 0,-1 0-1,1 0 1,-3 13 0,4-17-15,2 0 0,-1 0 0,0 0 1,1 0-1,-1 0 0,1 0 0,0 0 1,0 0-1,0 0 0,0 0 0,1 0 1,-1-1-1,1 1 0,-1-1 0,1 1 1,0-1-1,0 1 0,0-1 0,1 0 1,-1 0-1,0 0 0,1 0 0,-1-1 1,1 1-1,4 2 0,7 3-130,-1-1-1,1 0 1,27 7 0,2-4 16,4-8-47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14515,'-10'6'1568,"16"-2"-871,5-1-265,13-3 1000,4 0-568,10 0-312,7-1-104,8-2-368,1-2-240,-1 2-408,-4 1-144,-13 0 2168,-9 1-1584,-26 1 16,1 1 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11258,'-7'17'1705,"19"-8"-697,8-3-392,11-6 1841,5 1-1441,7-2-264,1-4-40,1-3-512,-1-1-456,-12-9 256,-5-4-72,-13-4-96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14635,'0'0'50,"-1"0"-1,1 0 1,0 0-1,0 0 1,0 0-1,0-1 1,0 1-1,-1 0 1,1 0-1,0 0 1,0 0-1,0 0 1,0 0-1,0 0 1,0-1 0,0 1-1,0 0 1,0 0-1,-1 0 1,1 0-1,0 0 1,0-1-1,0 1 1,0 0-1,0 0 1,0 0-1,0 0 1,0-1-1,0 1 1,0 0-1,0 0 1,0 0-1,0 0 1,0 0-1,0-1 1,0 1 0,0 0-1,1 0 1,-1 0-1,0 0 1,0-1-1,0 1 1,0 0-1,0 0 1,0 0-1,0 0 1,0 0-1,1 0 1,-1 0-1,0-1 1,0 1-1,0 0 1,0 0-1,0 0 1,0 0 0,1 0-1,-1 0 1,17-5 1196,31 0-716,-40 5-280,359-12-1348,-423 15-1871,20-3 2369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11298,'0'0'111,"0"1"0,0 0 1,-1-1-1,1 1 0,0 0 0,0-1 0,0 1 0,0 0 0,0-1 0,0 1 0,0 0 0,0-1 0,0 1 0,0 0 0,0-1 0,1 1 0,-1 0 0,0-1 0,0 1 0,1-1 0,-1 1 0,0 0 0,1-1 0,-1 1 0,1 0 0,18 11 1485,-7-9-1164,0 0 0,17 3-1,-17-4-38,6 1-64,-5-1-132,-1 1 1,1 0-1,-1 0 1,1 2-1,16 7 1,-27-11-184,1 1 0,-1-1-1,0 1 1,1-1 0,-1 1 0,0 0 0,0 0 0,-1 0-1,1 0 1,0 0 0,-1 1 0,1-1 0,-1 0 0,0 1-1,1-1 1,-1 1 0,0-1 0,-1 1 0,1 0 0,0-1-1,-1 1 1,0 0 0,1-1 0,-1 1 0,0 0-1,0 0 1,-1-1 0,1 1 0,-1 0 0,1-1 0,-3 6-1,-2 7 1,-1 0-1,0 0 0,-1-1 1,-1 0-1,-12 17 0,-54 64 47,66-85-51,-82 97 139,90-107-145,-1 0 1,1 0 0,0 0 0,0 0 0,0 1-1,-1-1 1,1 0 0,0 0 0,0 0 0,0 1-1,0-1 1,0 0 0,-1 0 0,1 1 0,0-1 0,0 0-1,0 0 1,0 1 0,0-1 0,0 0 0,0 0-1,0 1 1,0-1 0,0 0 0,0 1 0,0-1-1,0 0 1,0 0 0,0 1 0,0-1 0,0 0 0,0 0-1,1 1 1,-1-1 0,0 0 0,0 0 0,0 1-1,0-1 1,1 0 0,11 2 138,19-7 36,128-28 344,-132 29-513,-1 2 0,0 0 0,1 2 0,28 3-1,-47-2-107,-1 1-1,1 0 0,-1 0 0,0 0 0,0 1 1,0 0-1,0 1 0,0 0 0,-1 0 0,1 0 1,8 9-1,-3-3-179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15883,'2'1'201,"0"0"-1,1 0 1,-1 0-1,0 0 1,0 0-1,0 1 1,0-1-1,0 1 1,0 0-1,-1-1 1,1 1-1,0 0 0,2 4 1,7 6 394,216 166 722,-227-177-1346,0-1 0,1 0 1,-1 0-1,0 0 1,0 1-1,1-1 0,-1 0 1,0 0-1,1 0 1,-1 0-1,0 0 0,0 0 1,1 0-1,-1 0 0,0 1 1,1-1-1,-1 0 1,0 0-1,1 0 0,-1 0 1,0 0-1,0-1 1,1 1-1,-1 0 0,0 0 1,1 0-1,-1 0 0,0 0 1,0 0-1,1-1 1,6-8-394,-4 5 332,6-15-373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15571,'-7'10'3716,"-7"11"-2664,-21 63-425,-41 150 0,62-187-642,5-19-185,4-14-813,1 1 1,-5 28-1,11-39 469,7-2-176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16628,'0'-1'54,"0"1"0,0 0 0,0 0 0,0 0 0,0 0 0,0-1 1,0 1-1,0 0 0,0 0 0,0 0 0,0 0 0,0-1 0,0 1 0,0 0 1,0 0-1,0 0 0,0 0 0,0 0 0,-1-1 0,1 1 0,0 0 1,0 0-1,0 0 0,0 0 0,0 0 0,0 0 0,0-1 0,-1 1 1,1 0-1,0 0 0,0 0 0,0 0 0,0 0 0,-1 0 0,1 0 1,0 0-1,0 0 0,0 0 0,0 0 0,0 0 0,-1 0 0,1 0 1,0 0-1,0 0 0,0 0 0,0 0 0,-1 0 0,1 0 0,0 0 1,0 0-1,0 0 0,0 0 0,-1 0 0,1 0 0,0 1 0,0-1 0,0 0 1,0 0-32,0 1 1,0-1 0,0 0 0,0 1 0,0-1 0,1 0 0,-1 1 0,0-1 0,0 0 0,0 0 0,1 1 0,-1-1-1,0 0 1,0 1 0,1-1 0,-1 0 0,0 0 0,1 0 0,-1 1 0,0-1 0,0 0 0,1 0 0,-1 0 0,0 0 0,1 0-1,-1 0 1,1 1 0,-1-1 0,0 0 0,1 0 0,-1 0 0,0 0 0,1 0 0,-1 0 0,0 0 0,1-1 0,0 1-1,2 1-14,1-1 0,0 0 0,0 0 0,-1-1 0,1 1 0,0-1 0,0 0 0,-1 0 0,1 0 0,-1 0 0,6-3 0,-11 12-275,2-8 335,-1 1 0,1 0 0,-1-1 0,1 1 0,0 0 0,-1 0 0,1 0 0,0-1 0,-1 1 0,1 0 0,0 0 0,0 0 0,0 0 0,0-1 1,0 1-1,0 0 0,0 2 0,7-2 119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15147,'3'0'1329,"-3"10"-905,0 4-152,-6 8 624,1 4-280,-3 5-200,0 4-88,-2 2-128,0 0-40,1-5-48,2-4-40,1-5-72,3-4-112,2-6-464,1-5 2176,1-8-1528,5-1 65,4-5 39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4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18172,'-4'0'1768,"3"0"-1176,-1-3 1833,5 0-2633,1-1 176,2-1-104,0 1-104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11338,'0'-10'652,"1"1"-1,1-1 0,-1 1 1,1 0-1,1-1 0,0 1 0,0 0 1,1 0-1,6-10 0,-7 15-464,-1 0 1,1 1-1,0-1 0,0 1 0,0 0 0,0 0 0,1 0 0,-1 0 0,1 1 1,0-1-1,0 1 0,0 0 0,0 0 0,0 0 0,0 1 0,0-1 1,0 1-1,1 0 0,-1 1 0,1-1 0,-1 1 0,6-1 0,-8 1-165,-1 0-1,1 0 1,0 0-1,0 0 1,0 0-1,-1 1 1,1-1-1,0 0 0,0 1 1,-1-1-1,1 1 1,0 0-1,-1 0 1,1 0-1,-1-1 1,1 1-1,-1 0 1,1 1-1,-1-1 0,0 0 1,1 0-1,-1 1 1,0-1-1,0 1 1,0-1-1,0 1 1,1 1-1,-2 0-12,1 0 0,0 0 0,-1 0 1,0 0-1,0 0 0,0 0 0,0 0 0,0 0 0,0 0 0,-1 0 1,0 0-1,1 0 0,-1 0 0,0 0 0,-3 4 0,-7 15 10,-1-1-1,-2 0 0,-22 28 1,20-30-31,1 2 0,1-1 1,-13 28-1,26-47 8,1 0 0,-1 0 1,0 1-1,1-1 0,-1 0 0,1 1 1,0-1-1,-1 1 0,1-1 0,0 0 0,0 1 1,0-1-1,0 1 0,0-1 0,0 1 1,0-1-1,0 1 0,1-1 0,-1 0 1,0 1-1,1-1 0,-1 0 0,1 1 0,0-1 1,0 0-1,-1 1 0,1-1 0,0 0 1,0 0-1,0 0 0,0 0 0,0 0 1,0 0-1,0 0 0,1 0 0,-1-1 1,0 1-1,0 0 0,1-1 0,-1 1 0,2 0 1,6 2-13,1 0 0,0-1 0,-1 0 1,20 1-1,-19-2 10,129 9-590,-139-10 594,24 4-496,-24-4 488,1 0-1,-1 0 1,0 0-1,1 0 1,-1 0-1,1 0 1,-1 0-1,1 0 1,-1 0-1,1 0 1,-1 0-1,0 1 1,1-1-1,-1 0 1,1 0-1,-1 1 1,0-1-1,1 0 1,-1 0-1,1 1 1,-1-1-1,0 0 1,0 1-1,1-1 1,-1 1-1,0-1 1,0 0-1,1 1 1,-1-1-1,0 1 1,0-1-1,0 1 1,0-1-1,1 0 1,-1 1-1,0-1 1,0 1-1,0-1 1,0 1-1,0-1 1,0 1-1,0-1 1,-1 1-1,1-1 1,0 0-1,0 1 1,-9 8-291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5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5 330 12203,'-1'1'149,"1"-1"1,0 1-1,-1 0 0,1-1 1,-1 1-1,1 0 1,0-1-1,-1 1 1,1 0-1,0-1 1,0 1-1,0 0 1,0 0-1,-1-1 0,1 1 1,0 0-1,1 1 1,-1-2-54,0 1 1,0-1-1,1 0 1,-1 0-1,0 0 1,1 0-1,-1 0 1,0 0-1,1 1 0,-1-1 1,0 0-1,0 0 1,1 0-1,-1 0 1,0 0-1,1 0 1,-1 0-1,0 0 1,1 0-1,-1 0 1,0-1-1,1 1 0,-1 0 1,0 0-1,1 0 1,-1 0-1,29-17 1981,-1-5-1375,-1-2 1,-2-1 0,43-53-1,51-96 80,-119 174-781,0 0 0,0 0 1,0-1-1,0 1 0,0 0 0,0 0 0,0 0 0,0-1 0,0 1 0,0 0 0,0 0 0,0 0 0,0 0 1,1-1-1,-1 1 0,0 0 0,0 0 0,0 0 0,0 0 0,0 0 0,0-1 0,0 1 0,1 0 0,-1 0 1,0 0-1,0 0 0,0 0 0,0 0 0,1 0 0,-1 0 0,0-1 0,0 1 0,0 0 0,1 0 0,-1 0 1,0 0-1,0 0 0,0 0 0,0 0 0,1 0 0,-1 0 0,0 0 0,0 0 0,0 0 0,1 0 0,-1 1 1,0-1-1,0 0 0,0 0 0,0 0 0,1 0 0,1 14 20,-5 30-23,2-37 4,0 14-10,-4 27-427,2 1 0,7 88 0,-3-132 398,0 0 0,0 0 0,0 0-1,0-1 1,1 1 0,-1 0 0,1-1-1,0 1 1,1-1 0,-1 1 0,1-1-1,4 4 1,16 10-301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5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12227,'-4'3'1968,"-2"0"-1016,16-3-320,3 0 2097,10 0-1609,5 0-96,10 0-287,8-1-113,3-2-192,2 1-72,-2 1-168,-3-2-160,-9-1-536,-8 0-440,-18-4 792,-8 4-160,-17-2-121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23 149 11394,'2'1'107,"-1"0"0,1-1 0,-1 1 0,0-1 0,1 1-1,-1-1 1,1 0 0,-1 0 0,1 0 0,0 1 0,-1-2-1,1 1 1,-1 0 0,1 0 0,-1 0 0,1-1 0,-1 1 0,3-1-1,32-15 699,-19 8-326,61-25 403,-44 17-186,72-21 0,-139 46-285,0 2-1,1 2 1,-38 20-1,-87 58-622,216-125 78,111-44-1,79-8 164,-333 104 70,18 3-353,-112 54-1,177-75 252,1 0-1,0 0 1,0 0-1,0 0 1,0 0-1,0 0 1,0 0-1,0 0 1,0 1-1,0-1 0,0 0 1,0 0-1,0 0 1,-1 0-1,1 0 1,0 0-1,0 0 1,0 0-1,0 0 0,0 0 1,0 0-1,0 0 1,-1 0-1,1 0 1,0 0-1,0 0 1,0 0-1,0 0 0,0 0 1,0 0-1,-1 0 1,1 0-1,0 0 1,0 0-1,0 0 1,0 0-1,0 0 1,0 0-1,0 0 0,0 0 1,-1 0-1,1 0 1,0 0-1,0 0 1,0-1-1,0 1 1,0 0-1,0 0 0,0 0 1,0 0-1,0 0 1,0 0-1,0 0 1,0 0-1,-1-1 1,1 1-1,0 0 1,0 0-1,0 0 0,0-1-25,0-6-119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10018,'15'-5'3226,"12"-9"-1887,-26 14-1286,119-61 803,-47 26-1305,102-68 0,-137 74 477,-38 29-25,0 0 1,0 0 0,0 0 0,0 0-1,0 0 1,-1 0 0,1 0-1,0 0 1,0 0 0,0 0-1,0 0 1,0 0 0,0 0-1,-1 0 1,1 0 0,0 0 0,0 0-1,0 0 1,0 0 0,0 0-1,0 0 1,0 0 0,-1 0-1,1 0 1,0 0 0,0 0-1,0 0 1,0 0 0,0-1 0,0 1-1,0 0 1,0 0 0,0 0-1,0 0 1,-1 0 0,1 0-1,0 0 1,0 0 0,0 0-1,0-1 1,0 1 0,0 0 0,0 0-1,0 0 1,0 0 0,0 0-1,0 0 1,0-1 0,0 1-1,0 0 1,0 0 0,0 0-1,0 0 1,0 0 0,0 0 0,0 0-1,0-1 1,0 1 0,0 0-1,0 0 1,1 0 0,-13 1 76,-24 11-15,0 1 1,1 2-1,0 2 0,2 1 0,0 1 0,-31 25 0,53-36-55,0 0-1,1 0 1,1 1 0,-1 1-1,-12 16 1,22-26-10,0 0 0,0 0 1,0 0-1,0 0 0,0 0 1,0 0-1,0 0 1,-1 0-1,1 1 0,0-1 1,0 0-1,0 0 0,0 0 1,0 0-1,0 0 0,0 0 1,0 0-1,0 0 1,0 0-1,0 1 0,0-1 1,0 0-1,-1 0 0,1 0 1,0 0-1,0 0 1,0 0-1,0 0 0,0 1 1,0-1-1,0 0 0,0 0 1,0 0-1,0 0 0,0 0 1,0 0-1,0 0 1,1 1-1,-1-1 0,0 0 1,0 0-1,0 0 0,0 0 1,0 0-1,0 0 0,0 0 1,0 0-1,0 1 1,0-1-1,0 0 0,0 0 1,1 0-1,-1 0 0,0 0 1,0 0-1,0 0 1,0 0-1,0 0 0,0 0 1,0 0-1,1 0 0,9-3-9,15-12-72,9-9-71,-18 12 91,0 0 0,1 1 1,0 0-1,1 2 0,21-8 0,-25 13 102,-14 4-43,0 0 0,-1 1 1,1-1-1,0 0 0,0 0 1,0 0-1,0 0 1,0 0-1,0 0 0,0 0 1,0 0-1,-1 1 0,1-1 1,0 0-1,0 0 0,0 0 1,0 0-1,0 0 1,0 1-1,0-1 0,0 0 1,0 0-1,0 0 0,0 0 1,0 0-1,0 1 0,0-1 1,0 0-1,0 0 1,0 0-1,0 0 0,0 0 1,0 1-1,0-1 0,0 0 1,0 0-1,1 0 0,-1 0 1,0 0-1,0 1 1,0-1-1,0 0 0,0 0 1,0 0-1,0 0 0,0 0 1,1 0-1,-1 0 0,0 0 1,0 0-1,0 0 1,0 1-1,0-1 0,0 0 1,1 0-1,-1 0 0,0 0 1,0 0-1,0 0 0,0 0 1,1 0-1,-15 13-50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80 10026,'-49'15'3294,"48"-13"-2277,7-1-653,6 1-90,20-3 125,1-1 1,-1-1-1,33-8 0,-45 6-376,0 0-1,-1-2 1,0 0-1,-1-1 1,1-1 0,18-12-1,-36 21-26,0-1-1,0 0 0,0 1 1,0-1-1,0 0 1,0 0-1,0 1 0,0-1 1,0 0-1,-1 0 0,1 0 1,0 0-1,-1 0 1,1 0-1,0 0 0,0-3 1,-6 1-62,-11 5 34,-123 44-109,-14 4 196,190-60-296,1 2 0,74-6 0,-110 14 137,1 0 1,-1 0-1,1 0 1,-1 0-1,0 0 1,1 0-1,-1 1 1,0 0-1,0-1 0,1 1 1,-1 0-1,0 0 1,0 0-1,0 0 1,4 3-1,2 2-317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62 11330,'0'-1'253,"-1"-1"0,1 0 0,0 0 0,0 0-1,-1 0 1,1 1 0,0-1 0,1 0 0,-1 0 0,0 0-1,0 0 1,1 0 0,-1 1 0,1-1 0,0 0-1,-1 0 1,1 1 0,0-1 0,0 1 0,0-1 0,0 0-1,1 1 1,-1 0 0,0-1 0,0 1 0,1 0-1,-1 0 1,3-2 0,0 1-141,0 0 1,1 0-1,-1 1 0,1-1 1,-1 1-1,1 0 0,0 1 1,0-1-1,-1 1 0,7 0 1,-8 0-97,1-1 1,0 2-1,-1-1 1,1 0-1,-1 1 1,1 0-1,-1-1 1,0 1-1,1 1 1,-1-1-1,0 0 1,1 1-1,-1 0 1,0 0-1,0 0 1,-1 0-1,1 0 1,0 0-1,-1 1 1,5 5 0,-5-5-14,-1 0 1,1 0-1,-1 1 0,0-1 1,0 1-1,0-1 1,0 1-1,-1 0 1,1-1-1,-1 1 1,0-1-1,0 1 1,0 0-1,-1-1 1,1 1-1,-1-1 1,0 1-1,0 0 1,0-1-1,-3 6 1,-9 15 5,0 0 0,-1-1 0,-2-1 0,0-1 0,-1 0 0,-22 21 0,17-19-13,1 0 1,1 2-1,-32 52 1,50-72-8,-1-1-1,1 0 1,1 1-1,-1-1 1,1 1-1,-1-1 1,1 1-1,0 7 1,1-10 7,0-1 1,0 1-1,0 0 1,1 0-1,-1-1 0,1 1 1,-1-1-1,1 1 1,-1 0-1,1-1 1,0 1-1,0-1 1,0 1-1,0-1 1,0 0-1,0 1 0,0-1 1,0 0-1,1 0 1,-1 0-1,0 0 1,1 0-1,-1 0 1,1 0-1,-1 0 0,1 0 1,1 0-1,18 5-34,-1 0-1,1-1 1,0-2 0,0 0-1,34 0 1,-24-1-659,-30-2 689,-1 0 0,0 0-1,0 0 1,1 0 0,-1 0-1,0 0 1,1 0 0,-1 0-1,0 0 1,0 0 0,1 0-1,-1 0 1,0 0 0,0 0-1,1 0 1,-1 0 0,0 0-1,0 0 1,1 0-1,-1 0 1,0-1 0,0 1-1,1 0 1,-1 0 0,0 0-1,0 0 1,0-1 0,1 1-1,-1 0 1,0 0 0,0-1-1,0 1 1,0 0 0,0 0-1,1 0 1,-1-1 0,0 1-1,0 0 1,0-1-1,0 1 1,0 0 0,0 0-1,0-1 1,0 1 0,0-1-1,1-9-240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14483,'0'7'1192,"0"5"-816,2 2-144,-1 6 385,4 0-121,0 2-104,5-1-80,5-4-128,2-1-32,3-4-56,0-7-80,4-5-208,-2-4-200,5-9-104,-4-3 416,1-7-136,1-1-80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36 13867,'2'-25'2557,"-4"15"-1442,1 10-1063,1 0 0,0 0 1,-1 0-1,1-1 0,0 1 0,0 0 1,-1 0-1,1 0 0,0 0 0,-1 0 0,1 0 1,0 0-1,-1 1 0,1-1 0,0 0 1,0 0-1,-1 0 0,1 0 0,0 0 0,0 0 1,-1 0-1,1 1 0,0-1 0,0 0 1,-1 0-1,1 0 0,0 1 0,0-1 0,0 0 1,-1 0-1,1 1 0,0-1 0,0 0 1,0 1-1,-7 8 291,1 1 0,0-1 0,1 1 0,-8 21 0,5-11-248,-8 15-68,3 0 0,0 0 0,-11 59 0,23-90-26,0 0 1,1 0 0,0 0 0,-1 0-1,1 0 1,1 0 0,-1 0 0,1-1-1,-1 1 1,1 0 0,0 0 0,0 0-1,1-1 1,-1 1 0,4 6 0,-3-8-1,0 1 1,1-1-1,-1 0 0,1 0 1,-1 0-1,1 0 1,0 0-1,0 0 1,-1 0-1,1-1 1,1 0-1,-1 0 1,0 1-1,0-2 1,0 1-1,0 0 1,1-1-1,4 1 1,10-1-156,0 0 0,0-2 0,0 0 0,0 0 0,-1-2 0,23-7 0,-14 4 29,3 0-105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11634,'-15'16'1553,"-8"11"-721,0 5-320,-4 9 1577,1 8-1177,-2 8-256,5 4-88,3-3-256,1 0-192,9-10-360,1-3-240,7-16 384,2-12-96,4-19-80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14267,'-4'0'1448,"1"0"-888,4 0-231,9 2 671,6-2-128,10 0-152,7 0-120,3-2-224,1 2-80,0 0-48,-2-1-72,-4 1-256,-4 0-264,-8 1 296,-3 3-24,-5-4-104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15635,'0'0'50,"0"0"-1,0 1 0,0-1 0,1 1 1,-1-1-1,0 1 0,0-1 0,0 0 1,1 1-1,-1-1 0,0 1 0,1-1 1,-1 0-1,0 1 0,1-1 0,-1 0 1,0 0-1,1 1 0,-1-1 0,1 0 1,-1 0-1,0 1 0,1-1 0,-1 0 1,1 0-1,-1 0 0,1 0 0,-1 0 1,1 0-1,-1 0 0,1 0 0,0 0 1,21 1 173,-12-2 91,231 24 1103,-168-12-2192,-73-11 741,0 0-1,0 0 1,0 0-1,0 0 1,1 0-1,-1 1 1,0-1 0,0 0-1,0 0 1,1 0-1,-1 0 1,0 0 0,0 0-1,0 0 1,1 0-1,-1 0 1,0 0-1,0 0 1,0 0 0,1 0-1,-1 0 1,0 0-1,0-1 1,0 1 0,1 0-1,-1 0 1,0 0-1,0 0 1,0 0-1,0 0 1,1 0 0,-1-1-1,0 1 1,0 0-1,0 0 1,0 0 0,0 0-1,0 0 1,1-1-1,-1 1 1,0 0-1,0 0 1,0 0 0,0-1-1,0 1 1,0 0-1,0 0 1,0 0 0,0-1-1,0 1 1,0 0-1,0 0 1,0 0-1,0-1 1,0 1 0,0 0-1,0 0 1,0 0-1,0-1 1,0 1 0,-8-12-972,-4 5 282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13427,'-9'8'1776,"8"-3"-316,19 1 249,-7-4-1574,8 3 115,0 0 1,0 1 0,0 2-1,33 18 1,-45-23-229,-1 2-1,0-1 0,-1 0 1,1 1-1,-1 0 1,0 1-1,7 8 1,-10-11-11,0 0 1,0 1-1,0-1 1,-1 0 0,1 1-1,-1 0 1,0-1 0,0 1-1,0 0 1,-1-1-1,1 1 1,-1 0 0,0 0-1,0 0 1,-1 4 0,0-2-4,0 0 1,-1-1-1,0 1 1,0-1-1,-1 0 1,1 1 0,-1-1-1,0 0 1,0-1-1,-1 1 1,-6 7-1,-7 4 35,-28 24 0,34-31-29,-39 28 81,37-29-36,1 0 1,-1 2-1,2-1 1,-1 2 0,1-1-1,1 2 1,-16 20-1,26-31-51,-1-1-1,1 1 1,-1 0-1,1 0 1,-1 0 0,1 0-1,-1-1 1,1 1-1,0 0 1,0 0 0,-1 0-1,1 0 1,0 0-1,0 0 1,0 0-1,0 0 1,0 0 0,0 0-1,0 0 1,0 0-1,1 0 1,-1 0-1,0 0 1,0 0 0,1-1-1,-1 1 1,1 0-1,-1 0 1,1 0 0,-1 0-1,1-1 1,-1 1-1,1 0 1,0 0-1,-1-1 1,1 1 0,0-1-1,0 1 1,0 0-1,-1-1 1,3 1-1,3 1 4,0 1 0,0-2 0,0 1 0,0-1 0,8 1 0,-4 0-3,197 35-548,-205-36 561,0-1-1,-1 1 1,1-1-1,0 0 1,0 1-1,-1-1 1,1 0-1,0 0 1,0 0-1,0 0 1,-1-1-1,1 1 1,0 0-1,-1-1 1,1 1-1,0-1 1,-1 0-1,1 1 1,0-1-1,-1 0 1,1 0-1,-1 0 1,1 0-1,-1 0 1,0 0-1,0-1 1,1 1-1,0-2 1,12-13-50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13307,'-5'-3'1502,"4"9"-457,5 13 401,3-8-1281,1 1 1,0-1-1,0 0 0,1-1 1,0 0-1,1-1 1,0 1-1,1-2 1,0 0-1,0 0 1,0-1-1,1 0 1,0-1-1,1 0 0,-1-1 1,17 4-1,-27-8-241,1 0 0,0-1-1,0 1 1,-1 0 0,1-1-1,0 0 1,0 0 0,-1 0-1,1 0 1,0 0 0,0 0-1,0-1 1,-1 1 0,1-1 0,0 0-1,-1 0 1,1 0 0,-1 0-1,1 0 1,-1-1 0,3-1-1,5-7-280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 15147,'0'-4'1377,"-12"9"-889,0 7-208,-9 8 744,-3 7-328,-5 13-296,-1 8-120,-1 10-120,2 3-48,2-3-160,4-3-112,6-4-272,4-5-184,6-16-192,0-7 592,4-17-192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14491,'0'2'1696,"0"3"-1143,-4 6-217,-2 6 1056,-6 5-768,0 4-104,-2 2-232,-2 1-112,2-2-104,1-1-16,3-6-24,3-6-48,4-5-120,3-8-136,3 4-400,2-5 584,8-6-120,2-5-64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2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17676,'-7'-2'1528,"5"2"-1120,1 0-216,1 2 792,4-4-1440,2-1 320,-1 0-120,1 0-128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15 350 13275,'-15'-3'2576,"25"-4"-688,12-8-1494,231-235 1213,-192 184-1432,-48 57-145,-13 10-30,1-1 1,-1 0-1,0 0 1,0 0-1,1 0 1,-1 0 0,0 0-1,1 0 1,-1 1-1,0-1 1,0 0-1,0 0 1,1 0-1,-1 0 1,0 1 0,0-1-1,0 0 1,0 0-1,1 1 1,-1-1-1,0 0 1,0 0-1,0 1 1,0-1 0,0 0-1,0 0 1,0 1-1,0-1 1,0 0-1,1 1 1,-2 30-58,0-23-5,1-6 54,-1 6-144,0 0-1,1 0 1,0 1-1,0-1 1,1 0-1,0 0 1,0 0-1,4 11 1,3-9-71,4-9-93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13787,'11'-15'2021,"0"1"1386,-15 25-1303,-6 12-2141,2 0-1,0 0 0,2 1 1,0 0-1,2 0 0,0 0 1,2 1-1,0 29 0,4-47-2853,-4-16 1508,-3 1 776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14643,'2'1'142,"1"0"0,-1 0 0,1 1 0,-1-1 0,0 1 0,1 0 0,-1-1 0,0 1 0,0 0 0,-1 0 0,1 1 0,0-1 1,2 4-1,16 36 791,-10-20-431,-1-3-274,1 1 1,1-2-1,1 0 1,23 29-1,-31-43-215,0 0 1,0-1-1,1 1 0,-1-1 0,1 0 1,0 0-1,-1 0 0,1-1 1,1 1-1,5 1 0,-7-3-62,0 0 1,0-1-1,1 1 0,-1-1 1,0 0-1,0 0 0,0-1 1,0 1-1,0-1 0,0 0 0,0 0 1,0 0-1,0 0 0,0-1 1,5-3-1,2-1-237,-1 0 1,-1-1 0,1-1-1,-1 0 1,0 0-1,-1-1 1,0 0-1,0 0 1,-1-1-1,6-11 1,3-6-980,-2 0 1,19-50-1,-27 53 2996,-8 19-531,-8 13-512,-3 10 6,0 0 1,1 1-1,2 1 1,-17 40 0,12-27-441,-26 59-847,-47 155 0,79-204 369,8-10-86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14011,'-3'-5'1680,"6"8"-1376,3 3 609,4 2-113,3 1-216,2 1-112,4-1-152,4-1-8,0-3-32,0-3-112,1-2-392,-1-2-264,-6-1 432,-2 1-104,-8 1-48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3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11610,'-33'8'7162,"40"-9"-6950,0 1 1,0 1-1,1-1 0,-1 1 0,9 2 1,19 2-3,-14-4-246,233 7-1767,-253-8 1783,-1 0 0,0 0-1,0 0 1,0 0 0,1 0 0,-1 0-1,0 0 1,0 0 0,0 0-1,1 0 1,-1 0 0,0 0 0,0 0-1,0 0 1,1 0 0,-1 0-1,0 0 1,0 0 0,0 0 0,1 0-1,-1 0 1,0-1 0,0 1-1,0 0 1,0 0 0,0 0 0,1 0-1,-1 0 1,0-1 0,0 1-1,0 0 1,0 0 0,0 0 0,0-1-1,0 1 1,0 0 0,0 0-1,0 0 1,1-1 0,-1 1 0,0 0-1,0 0 1,0 0 0,0-1-1,0 1 1,0 0 0,-1 0 0,1 0-1,0-1 1,0 1 0,0 0-1,0 0 1,0 0 0,0-1 0,0 1-1,0 0 1,0 0 0,0 0-1,-1 0 1,1-1 0,0 1 0,0 0-1,0 0 1,0 0 0,-1 0-1,-5-8-469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10050,'-24'1'5604,"31"-1"-3535,-1 1-1616,11 0 22,0 2-1,0 0 1,0 1 0,30 11 0,-44-13-460,-1 0 1,0 0-1,0 0 1,0 0-1,0 1 1,0-1 0,0 0-1,-1 1 1,1 0-1,-1-1 1,0 1-1,2 4 1,6 12 75,4-4-44,-1 0 1,23 19-1,-13-12-50,-21-21 8,0 0 1,0 0-1,-1 0 1,1 0-1,0 0 1,0 0 0,-1 0-1,1 0 1,0 1-1,-1-1 1,1 0-1,-1 1 1,0-1-1,1 0 1,-1 1-1,0-1 1,0 0-1,0 1 1,0-1-1,0 0 1,0 1-1,0-1 1,0 1 0,-1-1-1,1 0 1,0 1-1,-1-1 1,1 0-1,-1 0 1,0 1-1,1-1 1,-1 0-1,0 0 1,0 0-1,-1 2 1,-5 4 15,1-1 0,-1 1 1,-1-1-1,-10 7 0,1 0-3,-14 12 2,1 2 0,1 1 0,2 2 0,-35 47 0,62-77-20,0 1 1,-1-1 0,1 1 0,-1-1 0,1 0 0,0 1-1,0-1 1,-1 1 0,1-1 0,0 1 0,0-1 0,-1 1-1,1-1 1,0 1 0,0 0 0,0-1 0,0 1 0,0-1-1,0 1 1,0-1 0,0 1 0,0-1 0,0 1 0,0 0 0,0-1-1,1 1 1,-1 0 0,1 0 3,0-1-1,-1 0 0,1 1 1,0-1-1,0 0 1,-1 1-1,1-1 1,0 0-1,0 0 1,0 0-1,-1 0 1,1 0-1,0 0 1,0 0-1,0 0 1,1 0-1,44-10 155,-35 6-106,105-14 610,-73 13-994,64-16-1,-101 19 21,-6 3 260,1-1 0,-1 0 0,1-1 0,-1 1 0,1 0 0,-1 0 0,0 0 0,1 0-1,-1 0 1,1 0 0,-1 0 0,1-1 0,-1 1 0,0 0 0,1 0 0,-1-1 0,0 1 0,1 0 0,-1 0 0,0-1 0,1 1 0,-1 0 0,0-1 0,1 1 0,-1-1 0,0 1 0,0 0-1,0-1 1,1 1 0,-1-1 0,0 1 0,0-1 0,0 1 0,0-7-380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11306,'35'28'6645,"-8"-11"-6072,1-1 1,1-2 0,0 0 0,42 12 0,-67-25-750,1 0-1,-1 0 0,1-1 0,-1 0 1,1 0-1,-1 0 0,1 0 0,-1-1 1,1 1-1,-1-1 0,0 0 0,9-4 1,-5 2-369,-1-1 0,0 0 0,0-1 0,0 0 0,0 0 0,8-9 0,3-5-815,-1-1 0,0-1 1,17-30-1,-32 48 1482,1-1 180,-1 1 0,0-1-1,0 0 1,0 1 0,0-1-1,-1 0 1,1 0 0,0-5 0,-2 9-268,0 0 0,0 0 0,0 0 0,0 0 0,0 0 0,0 0 1,0 0-1,0 0 0,0 0 0,0-1 0,0 1 0,0 0 0,0 0 0,0 0 1,0 0-1,0 0 0,0 0 0,0 0 0,0 0 0,0 0 0,0 0 1,0-1-1,0 1 0,0 0 0,0 0 0,0 0 0,0 0 0,-1 0 0,1 0 1,0 0-1,0 0 0,0 0 0,0 0 0,0 0 0,0 0 0,0 0 1,0 0-1,0 0 0,0 0 0,-1 0 0,1 0 0,0 0 0,0 0 0,0 0 1,0 0-1,0 0 0,0 0 0,0 0 0,0 0 0,0 0 0,0 0 0,-1 0 1,1 0-1,0 0 0,0 0 0,-8 4 1279,-7 8 148,-18 21-384,2 1 1,-33 47 0,41-48-963,2 0 1,1 2-1,2 0 1,1 1-1,-16 53 1,40-97 117,3-9-228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12163,'-9'-3'1816,"9"2"-824,0-2-392,6-3 1985,3 1-1537,8-4-328,1 1-104,13-1-264,2 5-127,7 2-161,3 1-88,4 1-281,5-2-191,-7 2 1945,0-3-1417,-14-9 40,-6-9 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4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13883,'0'-1'126,"0"0"1,0 0-1,-1-1 1,1 1-1,0 0 0,0 0 1,1-1-1,-1 1 0,0 0 1,0 0-1,0-1 1,1 1-1,-1 0 0,1 0 1,-1 0-1,1-1 1,-1 1-1,1 0 0,0 0 1,0 0-1,-1 0 0,3-1 1,-1 0 0,0 1-1,0 0 1,0-1 0,1 1 0,-1 0-1,0 0 1,1 1 0,-1-1 0,0 0 0,6 0-1,4 0 104,0 1 0,0 0 0,21 4 0,-18-2-140,0 0-1,0 2 1,-1 0 0,1 0-1,-1 1 1,16 9 0,-25-11-67,0-1 1,-1 1-1,1 1 0,-1-1 1,0 1-1,0-1 1,0 1-1,-1 0 1,4 5-1,-5-6-9,0 0 1,-1 0-1,0 1 0,1-1 0,-1 0 1,0 0-1,0 0 0,-1 1 0,1-1 0,-1 1 1,0-1-1,0 0 0,0 1 0,0-1 0,-1 6 1,-1 0 2,-1-1 1,0 0 0,0 0 0,-1 0-1,1 0 1,-2-1 0,1 1-1,-1-1 1,0 0 0,-12 11 0,-8 6 36,-37 29 0,48-42-36,9-7-13,-49 37 50,48-37-55,0-1 1,0 0-1,0 0 0,0 0 1,0 0-1,-1-1 0,-8 2 1,15-4-2,0 0 0,0 0 1,0 0-1,0 0 0,0 0 0,0 0 1,0 0-1,0 0 0,1 0 1,-1-1-1,0 1 0,0 0 1,0 0-1,0 0 0,0 0 0,0 0 1,0 0-1,0 0 0,0 0 1,0 0-1,0 0 0,0 0 0,0 0 1,0-1-1,0 1 0,0 0 1,0 0-1,0 0 0,0 0 0,0 0 1,0 0-1,-1 0 0,1 0 1,0 0-1,0 0 0,0 0 1,0 0-1,0 0 0,0 0 0,0-1 1,0 1-1,0 0 0,0 0 1,0 0-1,0 0 0,0 0 0,0 0 1,0 0-1,0 0 0,-1 0 1,1 0-1,0 0 0,0 0 0,0 0 1,0 0-1,0 0 0,0 0 1,0 0-1,0 0 0,0 0 0,0 0 1,5-5-20,5-1 0,0 1 1,0 1-1,0-1 0,1 2 1,0-1-1,-1 2 1,1-1-1,0 1 0,0 1 1,12 0-1,-17 0 16,0 1-1,0 0 0,-1 1 1,1-1-1,0 1 0,-1 0 1,1 1-1,-1-1 0,1 1 1,-1 0-1,1 1 1,-1-1-1,0 1 0,0 0 1,-1 0-1,1 1 0,0-1 1,-1 1-1,0 0 1,0 0-1,4 6 0,-6-6 8,-1-2 8,0 0 0,1-1-1,-1 1 1,0 0 0,0 0 0,1-1 0,-1 1 0,1-1 0,0 1 0,2 1 0,-3-3-6,0 0 0,0 0 0,0 0 0,0 0 0,0-1 0,0 1 0,0 0 0,0 0 0,0-1 0,0 1 0,0-1 0,-1 1 0,1-1 0,0 1 0,0-1 0,0 1 1,-1-1-1,1 0 0,0 1 0,0-1 0,-1 0 0,1 0 0,-1 1 0,1-1 0,-1 0 0,1-2 0,4-1 100,-1-1-1,0-1 1,0 1-1,0-1 1,-1 1-1,0-1 1,0 0-1,0 0 1,-1-1 0,0 1-1,0 0 1,-1-1-1,0 1 1,1-11-1,-3-1 126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8:55.7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81 125 13019,'3'-8'952,"-4"-2"-752,-4-2-88,0 4 256,-3-1-104,1-2-1888,-6-6 1560,-10-8-200,2 1-128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01.8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441 23 13219,'0'-1'65,"1"1"1,-1-1 0,0 1-1,1-1 1,-1 0-1,0 1 1,1-1-1,-1 0 1,0 1 0,0-1-1,0 0 1,0 0-1,0 1 1,0-1-1,0 0 1,0 1 0,0-1-1,0 0 1,0 0-1,0 1 1,0-1 0,0 0-1,-1 1 1,1-1-1,0 0 1,-1 1-1,1-1 1,-1 0 0,0 0 3,0 1 1,0-1 0,0 1-1,0 0 1,0 0 0,0 0 0,0-1-1,0 1 1,0 0 0,0 0 0,0 0-1,0 1 1,-1-1 0,1 0 0,0 0-1,-1 1 1,-5 1 156,0 1 0,0 0 1,1 0-1,-12 7 0,-7 9-129,1 2-1,1 0 1,0 2 0,2 0 0,-28 40-1,19-17-88,1 0 0,-30 70 0,41-74 4,1 2 0,2 0 0,-16 83 1,26-97-21,1 0 1,2 0 0,1 0-1,1 1 1,2-1 0,10 57 0,-10-78 2,0-1 1,0 0 0,1 0-1,0 0 1,1 0 0,-1 0-1,2-1 1,-1 0 0,10 12-1,-12-16-22,1-1-1,-1 0 1,1 1 0,0-1-1,-1-1 1,1 1 0,0 0-1,0-1 1,0 1 0,0-1-1,1 0 1,-1 0-1,0 0 1,0 0 0,1-1-1,-1 1 1,0-1 0,1 0-1,-1 0 1,0 0 0,1 0-1,-1-1 1,0 0-1,1 1 1,-1-1 0,0 0-1,4-2 1,2-1-41,0 0-1,0-1 1,14-10 0,3-4-100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02.4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 1 13643,'-1'0'41,"1"0"1,0 0-1,-1 0 0,1 0 1,0 0-1,-1 0 1,1 0-1,0 0 0,-1 0 1,1 0-1,0 0 0,-1 0 1,1 0-1,0 0 0,0 1 1,-1-1-1,1 0 1,0 0-1,0 0 0,-1 0 1,1 1-1,0-1 0,0 0 1,-1 0-1,1 0 1,0 1-1,0-1 0,0 0 1,-1 1-1,1-1 0,0 0 1,0 0-1,0 1 1,0-1-1,0 0 0,0 1 1,0-1-1,0 0 0,0 1 1,-6 12 309,-1 17-199,2-1 1,0 1-1,2 0 1,2 0-1,0 0 1,2 0-1,7 44 1,6 5-3383,-24-130 2248,6 28 832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02.8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58 11154,'-3'-12'1185,"0"5"-681,0 1-192,3 3 600,-1 2 152,3 1-776,3 1-160,-1 1-72,5-1-80,2-1-8,6-3 8,5-1 32,6-2-88,4-2 2241,-5 3-1977,-1 1 192,-6 1 160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15779,'0'-1'49,"0"1"-1,1 0 1,-1 0-1,0 0 1,0 0-1,1 0 1,-1 0-1,0 0 0,1-1 1,-1 1-1,0 0 1,1 0-1,-1 0 1,0 0-1,0 0 1,1 0-1,-1 0 1,0 1-1,1-1 0,-1 0 1,0 0-1,0 0 1,1 0-1,-1 0 1,0 0-1,1 0 1,-1 1-1,0-1 0,0 0 1,1 0-1,-1 0 1,0 1-1,0-1 1,1 0-1,-5 12 737,-17 16 97,17-23-414,-17 22 206,-26 43 0,41-60-738,1 0 0,0 1 1,0-1-1,1 1 0,0 0 1,1 1-1,1-1 0,-2 13 0,4-22 31,-1 1-1,1-1 0,0 1 1,0-1-1,0 1 0,1-1 1,-1 0-1,1 1 0,-1-1 1,1 1-1,0-1 0,0 0 1,0 1-1,0-1 0,0 0 1,1 0-1,-1 0 0,0 0 1,1 0-1,0 0 0,-1 0 1,1-1-1,0 1 0,0 0 1,0-1-1,0 0 0,0 1 1,1-1-1,-1 0 0,0 0 0,1 0 1,-1 0-1,0-1 0,1 1 1,-1-1-1,5 1 0,-1-1-76,1 1 0,-1-1 0,1 0-1,0-1 1,-1 0 0,1 0 0,-1 0-1,1-1 1,-1 0 0,0 0 0,0-1-1,12-6 1,8-10-125,-2-4-63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11.8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7 222 9906,'-7'5'2329,"10"-3"-849,21-3-304,35-10-597,308-72 1649,-266 66-1992,171-7 1,-167 25-184,-57 1-5,0-2 0,52-8 0,-98 8-31,-1 0-1,1 0 1,0 0 0,0-1 0,0 1-1,0-1 1,-1 1 0,1-1 0,0 0-1,-1 0 1,1 0 0,2-1 0,-3 1-34,-1 0-1,0 0 1,1-1 0,-1 1 0,0 0 0,1 0 0,-1 0 0,0 0 0,0-1 0,0 1 0,0 0 0,0 0 0,0 0-1,0 0 1,-1-1 0,1 1 0,0 0 0,-1 0 0,0-2 0,-1-4-666,2 5 527,0-1 0,-1 1 0,0 0 0,0-1 0,0 1 0,0 0 0,0-1 0,0 1 0,0 0 0,-1 0 0,1 0 0,-1 0 0,1 0 0,-4-2 0,-11-8-510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20.5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30 8698,'48'-14'5031,"-39"12"-4785,1 0 0,-1 1 0,1 0 1,-1 0-1,16 2 0,258 14 669,320-24 1,-550 6-836,205-6 621,-258 9-713,0 0-1,0 0 1,0 0-1,0 0 1,0 0-1,0 0 1,0 0-1,0 0 1,0 0-1,0-1 1,0 1-1,0 0 1,0 0-1,0 0 1,0 0-1,0 0 1,0 0-1,0 0 1,0 0-1,0 0 1,0 0-1,0 0 1,0 0-1,0-1 1,0 1-1,1 0 1,-1 0-1,0 0 1,0 0-1,0 0 1,0 0-1,0 0 1,-11-2-140,-5 5 46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23.9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1127 12179,'54'-30'2348,"81"-59"1,59-60-1854,-104 78-40,569-467-453,-446 334-281,-210 201 255,10-11 56,-12 14-42,-1 0 0,0 0 0,0 0 0,0-1 0,1 1 0,-1 0 0,0 0 0,0 0 0,0 0-1,1-1 1,-1 1 0,0 0 0,0 0 0,0 0 0,0-1 0,1 1 0,-1 0 0,0 0 0,0 0 0,0-1-1,0 1 1,0 0 0,0 0 0,0-1 0,0 1 0,0 0 0,0 0 0,0-1 0,0 1 0,0 0 0,0 0-1,0-1 1,0 1 0,0 0 0,0 0 0,0-1 0,0 1 0,0 0 0,0 0 0,-1 0 0,1-1-1,0 1 1,0 0 0,0 0 0,0 0 0,-1-1 0,1 1 0,-23-9-190,6-1 67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25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1128 13099,'3'-7'158,"0"0"1,1 1-1,-1-1 1,1 1-1,1 0 1,-1 0-1,1 0 0,0 1 1,7-7-1,6-7 210,114-121 625,155-126 1,-48 49-787,-20-17-392,-190 199 93,-14 19-185,0-2 0,-2 1-1,0-2 1,19-35 0,-31 40 33,-5 3-83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35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67 15019,'-26'0'1312,"-1"0"-1063,-9 0-265,1 0 256,5-3-88,3-17-40,20-23-136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37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8738,'8'0'4877,"48"3"-3880,51 4-173,122-8 0,108-25-159,-112 8-364,-12 7-112,107-8 401,-319 19-586,-1 0 0,1 0 0,-1 0-1,1 0 1,-1 0 0,1 0 0,-1 0 0,1-1 0,-1 1-1,1 0 1,-1 0 0,0 0 0,1-1 0,-1 1 0,1 0-1,-1 0 1,1-1 0,-1 1 0,0 0 0,1-1-1,-1 1 1,0 0 0,1-1 0,-1 1 0,0-1 0,1 1-1,-1 0 1,0-1 0,0 1 0,0-1 0,1 1 0,-1-1-1,0 1 1,0-1 0,0 1 0,0-1 0,0 1-1,0-1 1,0 1 0,0-1 0,0 1 0,0-1 0,0 1-1,0-1 1,0 1 0,-1-1 0,1 1 0,0-1 0,-14-21 1199,6 12-1027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46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9930,'-25'3'1403,"6"0"3473,21-1-4818,1 0 1,0 0-1,0 0 1,0 0-1,0-1 1,0 1-1,0-1 1,1 0-1,-1 0 1,7 1-1,37 4 141,-36-5-126,351 4 580,-200-8-581,508 27 67,-620-22-299,-54-6-1235,1 4 1061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52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31 826 8762,'-30'23'2708,"69"-58"-332,45-29-1608,69-56-109,453-357-162,-375 337-444,-209 127-31,-23 14 15,-11 11-102,7-8-70,4-8-52,6-2 103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9:53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1239 11650,'46'-31'1982,"-5"4"-1546,262-157 372,281-227-1,-473 329-802,161-124-20,-16-13-707,-242 206 493,-1 0 0,13-18 0,-25 30 215,-1 1 0,1-1-1,-1 1 1,0 0 0,1-1-1,-1 1 1,0-1 0,1 1-1,-1-1 1,0 1-1,0-1 1,1 0 0,-1 1-1,0-1 1,0 1 0,0-1-1,0 1 1,0-1 0,0 0-1,0 1 1,0-1-1,0 1 1,0-1 0,0 0-1,0 1 1,-1-1 0,1 1-1,0-1 1,-1 0 0,-7-4-225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0:5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15 18412,'-10'11'704,"5"-15"-480,-14-18-256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19260,'-4'0'1328,"0"5"-1160,2-1-224,2 0 793,3-1-489,4-2-96,3-1-48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0:5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30 11386,'-6'1'386,"-16"3"1040,18 1-745,11 6-146,1-5-475,0 0 1,0-1 0,1 0-1,-1-1 1,1 0 0,0 0-1,1 0 1,-1-2 0,0 1-1,16 2 1,16 0 64,47 1 1,-62-4-39,239 4 304,0-11-1,398-59 0,-630 59-407,131-23-386,-161 27-143,-7-1 267,-6-2 100,2-5 24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0:5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10722,'-9'3'1194,"12"0"-160,14 3 370,68 6-579,0-4 1,97-3 0,-137-4-612,664-14 1240,-695 13-1489,-10 0-35,-1 0 0,1 0 0,0 0-1,-1 0 1,1-1 0,-1 1 0,1-1 0,0 0 0,3-2-1,-6 1-253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16484,'16'-11'1184,"7"-2"-1000,2 1-80,5-1 232,5 2-224,4 2-120,0 3-72,-5 4-184,-2 0-144,-6 2-16,-8 0-1561,-12 0 1625,-7 3-208,-15 4-64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95 10866,'-2'7'1497,"7"0"-833,18-7-240,7-3 1664,15-3-1528,3-2-119,16-5-409,-4-3-200,0-5 224,0 1-96,-13-2-137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15195,'12'-6'318,"-1"0"-1,1 0 0,0 2 0,0-1 1,0 2-1,1-1 0,-1 2 0,1-1 1,0 2-1,0 0 0,17 1 1,-12 0-287,-1 1 1,0 1 0,0 1 0,0 0 0,0 1 0,-1 1 0,32 14-1,-43-16-35,1-1-1,-1 2 1,0-1-1,-1 0 1,1 1-1,0 0 1,-1 0-1,0 0 1,4 6-1,-7-8 4,1 0 0,-1 1 0,1-1-1,-1 1 1,0-1 0,0 1 0,0 0 0,0-1-1,-1 1 1,1 0 0,-1 0 0,0-1-1,1 1 1,-1 0 0,-1 0 0,1 0 0,0-1-1,-1 1 1,1 0 0,-1 0 0,-1 2-1,-2 5 23,0-1 0,-1 0 0,-1 0 0,0 0 0,0 0 0,0-1 0,-1 0 0,-10 9 0,-69 54 317,72-61-271,-22 15 95,26-18-199,0-1-1,0 2 0,1-1 0,-1 1 1,-14 18-1,24-26 21,-1 0 0,1 0 1,0 0-1,0 1 0,0-1 0,0 0 1,0 0-1,0 0 0,0 0 0,0 1 0,0-1 1,0 0-1,0 0 0,0 0 0,0 0 1,0 1-1,0-1 0,0 0 0,0 0 1,0 0-1,0 1 0,0-1 0,0 0 1,0 0-1,0 0 0,0 0 0,0 1 0,0-1 1,0 0-1,0 0 0,1 0 0,-1 0 1,0 0-1,0 1 0,0-1 0,0 0 1,0 0-1,1 0 0,-1 0 0,0 0 1,0 0-1,0 0 0,0 0 0,0 0 0,1 1 1,-1-1-1,0 0 0,0 0 0,0 0 1,1 0-1,-1 0 0,0 0 0,0 0 1,1 0-1,11 0-384,60-11-369,-20 4 240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32 15299,'5'-4'253,"1"1"0,-1-1-1,1 1 1,0 0 0,0 1-1,0-1 1,1 1 0,-1 0-1,1 1 1,-1-1 0,1 2-1,9-2 1,-2 2-36,-1 0-1,0 0 1,0 1 0,1 1 0,15 4-1,-26-6-197,-1 1 0,0 0 0,0-1 1,0 1-1,0 0 0,1 0 0,-1 0 0,0 0 0,-1 0 0,1 1 0,0-1 0,0 1 0,0-1 0,-1 1 0,1 0 0,-1-1 0,1 1 0,-1 0 1,0 0-1,2 3 0,-3-2-19,1-1 1,-1 1-1,0-1 1,1 1-1,-1-1 1,0 1-1,-1-1 0,1 1 1,0-1-1,-1 1 1,1-1-1,-1 0 1,0 1-1,0-1 1,0 0-1,0 0 1,0 1-1,-4 3 1,-11 16-47,-1-1 0,-1-1 0,-1 0 0,-38 29 0,34-31 33,2 1-1,1 0 0,0 2 0,-18 25 0,36-43 20,0 0-1,0-1 1,1 1-1,-1 0 1,1 0-1,0 0 1,0 0 0,0 0-1,0 0 1,0 0-1,1 1 1,-1 5 0,1-8-3,1 1 0,-1-1 0,0 1 0,1-1 0,-1 1 0,1-1 0,0 1 1,-1-1-1,1 0 0,0 1 0,0-1 0,0 0 0,0 0 0,0 0 0,0 0 1,0 0-1,1 0 0,-1 0 0,0 0 0,0 0 0,1 0 0,-1 0 0,1-1 1,-1 1-1,0-1 0,1 1 0,2 0 0,8 1-73,1 1 1,-1-2-1,0 0 0,1 0 1,-1-1-1,19-2 1,-7-1-99,1-1 1,32-10-1,14-12 2,2-5-69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14611,'-47'7'2381,"47"-7"-2364,0 0 1,0 0-1,0 0 1,0 0-1,0 0 1,0 0-1,0 0 1,0 0-1,0 0 1,0 0-1,0 0 1,1 0-1,-1 0 1,0 0-1,0 0 1,0 0-1,0 0 1,0 0-1,0 0 1,0 0-1,0 1 1,0-1-1,0 0 1,0 0-1,0 0 1,0 0-1,0 0 1,0 0-1,0 0 1,0 0-1,0 0 1,0 0-1,0 0 1,0 0-1,0 0 1,0 0-1,0 1 1,0-1-1,0 0 1,0 0-1,0 0 1,0 0-1,0 0 1,0 0-1,0 0 1,0 0-1,0 0 1,0 0-1,0 0 1,0 0-1,0 0 1,0 0-1,0 1 1,0-1-1,0 0 1,0 0-1,0 0 1,0 0-1,0 0 1,0 0-1,0 0 1,0 0-1,-1 0 1,1 0-1,0 0 1,0 0-1,8 2 430,306 6 797,-236-8-1571,-17-2-542,-56 1-121,-11-2 597,-4 2 194,0 0-1,0 0 1,-10 1 0,17 0 150,-41 0-346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13195,'1'2'97,"0"-1"0,0 0 1,1 0-1,-1 1 0,0-1 1,0 0-1,1 0 0,-1 0 1,1-1-1,-1 1 0,1 0 0,-1 0 1,1-1-1,-1 1 0,1-1 1,0 1-1,2-1 0,36 5 353,-24-4-40,47 3 510,-40-3-512,1 1 1,-1 1-1,43 10 1,-65-13-392,0 1 0,1-1 0,-1 0 1,0 1-1,0-1 0,0 1 0,0-1 0,0 1 0,1-1 0,-1 1 1,0 0-1,-1 0 0,1-1 0,0 1 0,0 0 0,0 0 0,0 0 1,-1 0-1,1 0 0,0 0 0,-1 0 0,1 2 0,-1-2-6,0 0 0,0 0 0,0 1 0,0-1 0,0 0 0,-1 0 0,1 0 0,0 0 0,-1 1 0,1-1 0,-1 0 0,1 0 0,-1 0 0,0 0 0,1 0 0,-1 0 0,0 0 0,-1 1 0,-7 5 23,1 1 0,-1-1 1,-19 10-1,19-11-10,-55 32 84,30-18 122,-51 38 0,84-57-214,0-1-1,-1 1 0,1 0 1,0 0-1,0 0 1,0 0-1,0 1 0,0-1 1,0 0-1,0 0 1,0 1-1,0-1 0,1 0 1,-1 1-1,0-1 1,1 1-1,-1 1 1,1-2-7,0-1 1,1 1 0,-1-1-1,0 1 1,1-1 0,-1 1 0,0-1-1,1 1 1,-1-1 0,1 1 0,-1-1-1,0 1 1,1-1 0,-1 0 0,1 1-1,0-1 1,-1 0 0,1 1-1,-1-1 1,1 0 0,-1 0 0,1 0-1,0 1 1,-1-1 0,1 0 0,-1 0-1,2 0 1,8 1 68,1-1 0,-1 0 1,16-2-1,-23 2-77,89-10-375,-2-3 0,107-31-1,-167 35 90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0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14003,'0'0'1352,"7"5"-696,3-1-199,6 2 543,4 2-224,7 1-56,3 0-72,4-1-200,2-1-232,1-1-456,1-4-280,-4-4-288,-4-7-112,-4-8 608,-2-4-200,-2-5-193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1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13739,'-5'10'1432,"-2"3"-1008,-3 7-144,-3 3 793,2 8-569,-2 4-112,-1 8-64,-4 0-72,4 4-112,-2-1-104,5-3-312,-1-3-248,7-14 432,0-9-72,5-16-80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5:0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2233 394 10962,'-9'-21'1169,"-2"0"-1,-24-37 0,27 47-1006,-1 0-1,0 1 1,-1 0-1,0 1 1,-1 0-1,-15-10 1,-14-5-88,-1 2-1,-1 2 1,-1 1-1,-1 3 1,0 1 0,-1 2-1,-52-7 1,-334-25-254,264 34 250,62 4-62,0 4 0,-124 14 0,164-4-86,-1 4 0,2 2 0,0 3 0,-101 40 0,149-49 54,1 0-1,0 2 0,0 0 1,1 0-1,0 2 0,1 0 1,0 0-1,1 1 1,0 0-1,1 2 0,0-1 1,-10 18-1,13-18 17,0 0 0,2 1-1,-1 0 1,2 0 0,0 1 0,0 0 0,2-1 0,0 1-1,0 1 1,2-1 0,0 0 0,0 0 0,4 30 0,0-30 1,1 0 1,0-1-1,2 1 1,-1-1-1,2 0 1,0 0 0,0 0-1,1-1 1,1 0-1,1-1 1,-1 0-1,2-1 1,11 11-1,14 10 0,2-1-1,75 47 0,-79-58 18,1-1 1,1-2-1,0-1 0,2-2 0,0-2 0,0-1 0,1-2 0,0-1 1,0-3-1,1-1 0,0-2 0,64-4 0,231-35 385,-9 1-158,-225 30-235,149-13-257,-198 12 129,0-2-1,89-28 1,-106 25 92,0-2 0,-1 0 0,-1-3 0,-1 0 0,43-32 0,-64 40 56,0 0-1,-1-1 0,0 0 0,0-1 0,-1 0 0,-1-1 0,10-16 1,-13 20 16,-1-1 1,0 0 0,-1 0 0,0 0 0,-1-1 0,0 1 0,0-1 0,-1 1 0,0-1 0,0 0-1,-3-18 1,0 16 3,0 0 1,-1 0-1,-1 0 0,0 0 0,-1 1 0,0-1 0,-1 1 0,0 0 0,0 1 0,-2-1 1,1 1-1,-1 1 0,0-1 0,-1 1 0,-14-11 0,-1 1 1,-2 0 0,0 2 0,0 1 0,-2 1 0,-29-12 1,-187-53-22,168 58-158,-72-15 59,74 25 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15875,'5'8'1217,"15"0"-857,5-7-112,12-1 512,6-1-368,12-4-112,2 2-32,0-1-256,1 0-200,-17 2-368,-6 2 1600,-21 6-1056,-8-2-16,-12 2-32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1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15731,'-8'10'1577,"2"7"-953,0-1-272,-1 3 728,1 1-320,3-2-456,2 0-288,4-7-712,3-5-1640,4-8 1944,0-3-313,1-8-287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1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45 15483,'3'-13'1697,"-2"6"-993,-1 2-312,-3 5 1448,2 0-1304,-2-1-888,3-6 280,0-5-112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1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3 416 14171,'-2'9'1894,"11"-15"-758,23-22 120,-25 21-804,118-105 866,176-124 0,-287 225-1318,-10 8-16,0 0 0,0 0 0,0 0 0,0 1 1,0-1-1,0 1 0,10-3 0,-14 7 1,0 0 0,0 0 0,0 0 0,0 0 0,0-1 0,-1 1-1,1 0 1,-1 0 0,1 0 0,-1 0 0,-1 3 0,0 2-29,0 0-101,0 1 0,1 0 0,0 0 0,0 0 0,1 0 1,1 12-1,-1-17 109,0-1 0,1 1 0,0 0 0,-1 0 0,1-1 0,0 1 0,0 0 0,1-1 0,-1 1 0,0-1 0,1 1 1,0-1-1,-1 0 0,1 1 0,0-1 0,0 0 0,0 0 0,1-1 0,-1 1 0,0 0 0,3 1 0,24 7-260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1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9 174 10706,'-2'-4'242,"1"0"-1,0 0 0,0 0 0,0 0 1,0 0-1,0-1 0,1 1 0,0 0 1,0-1-1,0 1 0,0 0 0,1 0 1,0-1-1,0 1 0,0 0 0,0 0 1,4-8-1,-2 7-10,0 0 1,1 1-1,-1-1 1,1 1-1,0-1 1,0 1-1,1 0 1,0 1-1,-1-1 1,1 1-1,9-5 1,1 2 13,-1 0-1,1 0 1,0 2 0,0 0 0,0 0-1,1 2 1,-1 0 0,32 0 0,-40 2-220,-1 0 1,0 1-1,0 0 1,0 0-1,0 1 1,-1-1-1,1 1 0,0 1 1,0-1-1,-1 1 1,0 0-1,1 0 1,-1 0-1,6 7 1,-8-8-25,-1 1 1,0-1-1,0 1 1,0-1-1,-1 1 1,1 0-1,-1 0 1,1 0-1,-1 0 1,0 0-1,0 1 1,0-1-1,-1 0 1,1 0-1,-1 1 1,1-1-1,-1 0 1,0 0-1,-1 1 1,1-1-1,0 0 1,-1 1-1,0-1 1,0 0-1,0 0 1,0 0-1,0 0 1,-2 3-1,-7 11-10,0-2 1,0 1-1,-2-2 0,0 1 1,0-2-1,-1 1 0,-25 18 1,-4 6 22,41-38-12,1 0-1,-1 1 0,1-1 0,-1 1 1,0-1-1,1 1 0,-1-1 0,1 1 0,0-1 1,-1 1-1,1-1 0,-1 1 0,1 0 1,0-1-1,-1 1 0,1 0 0,0-1 1,0 1-1,-1 0 0,1-1 0,0 1 1,0 0-1,0 0 0,0-1 0,0 1 0,0 0 1,0-1-1,1 2 0,-1-1 1,1 0 0,0-1 0,0 1 0,0 0 1,-1-1-1,1 1 0,0-1 0,0 1 0,0-1 0,0 0 0,0 1 0,0-1 0,0 0 0,0 0 0,0 1 0,2-1 1,9 0-55,0 1 0,17-3 0,-26 2-4,110-17-548,-81 10 440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1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14875,'-25'20'904,"3"9"1633,8-12-2785,5-14 880,8-6 112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82 8938,'-4'-1'386,"0"0"1,-1 0-1,1 0 0,0-1 0,0 0 1,-4-2-1,8 4-325,0 0 1,-1 0-1,1 0 0,0 0 1,-1-1-1,1 1 1,0 0-1,0 0 0,0 0 1,-1 0-1,1-1 0,0 1 1,0 0-1,0 0 0,-1-1 1,1 1-1,0 0 1,0 0-1,0-1 0,0 1 1,0 0-1,0-1 0,-1 1 1,1 0-1,0 0 0,0-1 1,0 1-1,0 0 1,0-1-1,0 1 0,0 0 1,0-1-1,1 1 0,0-1 30,0 0 0,0 0 0,0 0 0,0 1 0,0-1 0,0 0 0,0 1 0,0-1 0,1 1 0,-1 0 0,0-1 0,0 1 0,3 0 0,17-3 37,-1 1 0,1 1 0,32 3 0,-15 0-96,386 3 40,205 4-85,-559-7-5,0 1-22,123-11-1,215-19-60,-21 3 362,-374 21-120,-20 0-300,-19-2-123,17 4 167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44 224 11835,'-28'3'1431,"13"1"736,39-1-1606,1-1 0,36-3 1,-17 0-350,1029-62 686,-873 37-1020,293-77 1,-374 63 34,-116 39 78,-1 0-321,-4 3 375,-9 5 719,-17 7 347,26-14-793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12043,'3'1'188,"1"-1"1,-1 1 0,1 0 0,-1-1 0,0 0 0,1 0 0,-1 0-1,6 0 1,5-1 39,1012 14 3582,-525-49-3724,-386 25 67,-12 10 181,-78 2-875,-46 1 259,8 2 84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3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7 308 11298,'-6'4'4873,"12"-5"-2843,13-7-923,33-34-725,-2-1-1,-2-3 1,45-57-1,-41 46-307,-51 56-83,-1 0-1,1 0 0,-1 0 1,1 1-1,0-1 0,0 0 1,-1 1-1,1-1 0,0 0 1,0 1-1,0-1 0,0 1 0,0-1 1,0 1-1,0 0 0,0-1 1,0 1-1,0 0 0,0 0 1,0-1-1,1 1 0,-1 1 3,0-1 0,0 0 0,-1 1 0,1-1-1,-1 1 1,1-1 0,0 1 0,-1 0 0,1-1 0,-1 1-1,1-1 1,-1 1 0,1 0 0,-1-1 0,0 1 0,1 0-1,-1 0 1,0-1 0,0 1 0,0 0 0,1 1 0,0 6-9,1 1 1,-2 0-1,1 14 1,-1-18 39,-1 31 0,0-24-35,0-1 0,1 1-1,0 0 1,1 0-1,1 0 1,0-1-1,0 1 1,7 18 0,-9-29-13,1 0 1,-1 1-1,1-1 0,0 0 1,-1 0-1,1 0 1,0 0-1,0 0 1,0 0-1,0 0 1,-1 0-1,2 0 0,-1 0 1,0-1-1,0 1 1,0 0-1,0-1 1,0 1-1,0-1 0,1 1 1,-1-1-1,0 0 1,3 1-1,-5-2 214,-2 4-160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9058,'14'4'7741,"17"-6"-7333,-16 0 197,427-25 10,218-9-1165,-432 30 315,128-7 91,-228-2 637,-121 14-578,-1 1-83,-1 0 0,0-1 0,1 0 0,-1 0 0,0 0 0,0 0 0,0-1 0,0 0 0,0 0 0,0 0 0,0-1 0,7-5 0,-3-5-207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14155,'16'13'1440,"8"-10"-904,2-3-199,3-6 399,2 1-736,-4-13 280,-2-2 8,-7 2-264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47 15179,'0'-2'125,"0"0"0,0 0 0,-1 0 0,1 0-1,-1 0 1,1 0 0,-1 0 0,0 0 0,0 0 0,0 1-1,0-1 1,0 0 0,0 0 0,0 1 0,-1-1 0,1 1-1,0-1 1,-1 1 0,0 0 0,1-1 0,-1 1 0,0 0-1,1 0 1,-1 0 0,0 0 0,0 1 0,0-1 0,0 0-1,0 1 1,0-1 0,0 1 0,0 0 0,-4 0 0,-3-1 83,0 0 0,0 1 1,1 1-1,-1 0 0,0 0 0,-17 4 1,14-1-171,0 1 0,0 0 0,0 0 0,0 1 0,1 1 0,0 0 0,0 0 0,1 1 0,-14 14 0,17-16-37,1 1-1,0 0 1,1 0-1,0 0 1,0 1 0,0 0-1,1 0 1,1 0 0,-1 0-1,1 1 1,0-1-1,1 1 1,0 0 0,-1 13-1,2-18 3,1-1-1,0 0 1,0 1 0,1-1-1,-1 0 1,0 1 0,1-1-1,0 0 1,0 0-1,0 0 1,0 0 0,1 0-1,-1 0 1,1 0 0,0 0-1,3 5 1,-3-7 1,0 1 1,0 0 0,1 0-1,-1-1 1,1 1-1,-1-1 1,1 0-1,-1 0 1,1 0 0,0 0-1,-1 0 1,1-1-1,0 1 1,0-1-1,-1 1 1,1-1 0,0 0-1,0 0 1,5-1-1,2-1 12,0-1 0,0 0 0,0 0-1,-1 0 1,1-2 0,-1 1 0,0-1-1,0 0 1,-1-1 0,12-9 0,2-3 38,-1-2 1,26-31 0,-45 49-54,8-9 18,1-1 0,-1 0-1,-1-1 1,0 0-1,-1-1 1,12-28 0,-19 41-19,-1 1 1,0 0-1,0 0 0,0-1 1,0 1-1,1 0 1,-1-1-1,0 1 1,0 0-1,0-1 0,0 1 1,0 0-1,0-1 1,0 1-1,0 0 1,0-1-1,0 1 1,0 0-1,0-1 0,0 1 1,0 0-1,0-1 1,0 1-1,0 0 1,-1-1-1,1 1 0,0 0 1,0-1-1,0 1 1,0 0-1,-1 0 1,1-1-1,-10 7-36,-9 17-128,16-17 39,0 1 0,0-1 0,1 1 0,0-1-1,0 1 1,1-1 0,-1 1 0,2 0 0,-1 0-1,1 0 1,0 0 0,1 9 0,0-12 57,-1-1 1,1 1-1,0-1 1,0 0-1,0 1 1,0-1-1,1 0 1,-1 0-1,1 0 1,0 0-1,0 0 1,0 0-1,0-1 1,1 1-1,-1-1 1,1 1-1,0-1 1,-1 0-1,1 0 1,0 0-1,0 0 1,0-1-1,0 1 1,1-1-1,-1 0 1,5 2-1,32 2-545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15595,'-7'0'1721,"2"10"-1169,-1 6-232,0 4 984,2 7-672,0 3-192,4 4-304,2-1-168,7-3-272,1 1-144,1-4-264,2-3-168,-5-9 544,0-5-184,-6-9 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15787,'27'-6'1625,"6"0"-961,3-1-296,5-1 736,4 0-288,2 1-560,0 0-368,-5 0-1464,-4 1 1416,-13 5-320,-4-1-176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16203,'3'6'291,"0"1"-1,-1-1 0,1 1 0,-1 0 1,-1-1-1,1 1 0,-1 0 0,0 11 0,3 9 314,9 56 511,-5-30-706,1-1-1,18 52 0,-26-100-401,1-1 1,-1 1-1,1-1 0,-1 1 0,1-1 0,0 0 0,0 0 0,1 0 0,-1 0 0,1 0 0,-1 0 1,1-1-1,0 1 0,4 2 0,-4-4-3,0 0-1,-1 1 1,1-1 0,0 0-1,0-1 1,0 1 0,0 0 0,0-1-1,0 0 1,0 0 0,0 0 0,0 0-1,0 0 1,0 0 0,0-1-1,0 0 1,0 1 0,4-3 0,39-20-9,-40 19-5,0 0 1,0 1 0,0-1-1,1 2 1,0-1 0,-1 1-1,1-1 1,0 2-1,12-3 1,-17 5 6,0-1 0,0 1 0,0-1 0,-1 1 1,1-1-1,0 1 0,-1 0 0,1 0 0,-1 0 0,1 0 0,-1 0 0,1 0 0,-1 0 1,0 0-1,0 1 0,1-1 0,-1 1 0,0-1 0,0 0 0,0 1 0,0 0 0,-1-1 1,1 1-1,0 0 0,-1-1 0,1 1 0,-1 0 0,1 0 0,-1 2 0,1-2 3,-1 1-1,1-1 0,-1 1 0,0 0 0,0-1 0,0 1 0,0 0 0,0-1 1,0 1-1,-1-1 0,1 1 0,-1 0 0,0-1 0,0 1 0,0-1 0,0 1 1,0-1-1,0 0 0,-3 4 0,0-3 4,0 0 0,0 0 0,-1-1 0,1 1 1,-1-1-1,1 0 0,-1 0 0,0 0 0,-9 1 0,-48 5 69,25-5-19,1-1 0,-1-3 1,-72-9-1,88 2-381,21 8 308,0 0-1,0 0 0,0 0 0,0 0 1,0 0-1,-1-1 0,1 1 0,0 0 1,0 0-1,0 0 0,0-1 0,0 1 0,0 0 1,0 0-1,0 0 0,0-1 0,0 1 1,0 0-1,0 0 0,0 0 0,0-1 0,0 1 1,0 0-1,0 0 0,0 0 0,0-1 1,0 1-1,0 0 0,0 0 0,0 0 1,0-1-1,0 1 0,0 0 0,0 0 0,1 0 1,-1 0-1,0-1 0,0 1 0,0 0 1,0 0-1,0 0 0,1 0 0,-1-1 1,3 0-72,0-1 0,0 1 1,0-1-1,0 1 0,0 0 1,1 0-1,-1 1 0,0-1 1,4 0-1,34-2-311,8 1-138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14 13907,'6'-4'614,"13"-6"1093,-14 11-720,-8 9 130,-15 19-377,-1-2 1,-2 0-1,-27 28 0,4-5-438,-29 32-25,35-40-221,-50 69 1,85-111-1004,2-8 576,3-19 372,-1 9-265,-1-11-56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15091,'8'9'1617,"2"7"-777,4-1-288,7 5 888,4 5-344,6 1-359,2 1-81,3 0-480,-1-4-448,-5-3-1073,1-1 1169,-4-4-216,-4 0-176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56 343 16732,'-4'10'2669,"-5"7"-1966,1 0 0,0 1-1,1 0 1,1 0 0,-5 24-1,10-37-700,0 0-1,1 0 0,0 0 0,0 1 1,0-1-1,1 0 0,-1 0 0,1 0 1,0 0-1,4 9 0,-4-11-24,1 1 0,0-1-1,0 0 1,0 0 0,1 0-1,-1 0 1,1 0-1,0-1 1,-1 1 0,1-1-1,0 1 1,1-1 0,-1 0-1,0-1 1,1 1 0,4 2-1,-6-3-64,0-1 0,0 1 0,0 0 0,0-1 0,0 0 0,0 1 0,0-1 0,0 0 0,0 0 0,0 0 0,0 0-1,0 0 1,0 0 0,0-1 0,0 1 0,2-2 0,-3 2 32,0-1 0,0 0 1,0 0-1,0 1 0,0-1 0,0 0 0,0 0 0,0 0 0,0 0 0,0 0 0,-1 0 1,1-1-1,-1 1 0,1 0 0,0 0 0,-1 0 0,0-1 0,1 1 0,-1 0 0,0-1 1,0 1-1,0 0 0,1 0 0,-1-1 0,-1 1 0,1 0 0,0-2 0,-4-20-528</inkml:trace>
  <inkml:trace contextRef="#ctx0" brushRef="#br0" timeOffset="1">19 5 18364,'-6'-3'1792,"1"2"-1216,0 1-231,4 1 503,-1 1-488,2-1 320,5 1-752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 5545,'-21'5'1209,"-20"5"9899,298-10-8327,-5-18-4583,-247 16 1671,-8-1 40,-12 0-83,-9 0-123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9562,'-24'4'907,"-38"8"1207,56-11-1727,1 0-1,0 1 1,0 0-1,0 0 1,0 1-1,0-1 1,0 1 0,-7 6-1,12-9-349,0 0-1,-1 0 1,1 1-1,0-1 1,-1 0-1,1 1 1,0-1-1,0 0 1,-1 1-1,1-1 1,0 1-1,0-1 1,0 0-1,0 1 1,0-1-1,-1 1 1,1-1-1,0 1 0,0-1 1,0 0-1,0 1 1,0-1-1,0 1 1,0-1-1,0 1 1,1-1-1,-1 0 1,0 1-1,0 0 1,11 11 548,25 7-110,-31-17-353,6 3-13,2 2 16,1-1 0,-1 2 0,0-1 0,20 17-1,-31-21-113,1 0 0,0 0 0,0 0 0,-1 0-1,0 0 1,1 0 0,-1 1 0,0-1-1,-1 1 1,1-1 0,-1 1 0,1 0-1,-1 0 1,0 0 0,-1 0 0,1-1 0,-1 1-1,1 0 1,-1 0 0,0 0 0,-1 0-1,-1 8 1,-1 0-2,0-1 0,-2 1 0,1-1 0,-1 0 0,-1 0 1,0-1-1,-1 0 0,-12 16 0,-5 2 19,-42 38 1,-15 0 16,24-21-33,56-44-10,0 0-1,0-1 1,0 1 0,0 0-1,0 0 1,0-1 0,0 1-1,1 0 1,-1 0-1,0 0 1,1 0 0,-1 0-1,1 0 1,-1 0-1,1 0 1,-1 0 0,1 0-1,0 0 1,-1 2 0,1-2-1,1-1 1,-1 1 0,1-1 0,-1 1-1,0-1 1,1 1 0,-1-1 0,1 1 0,-1-1-1,1 1 1,-1-1 0,1 0 0,-1 1-1,1-1 1,-1 0 0,1 0 0,0 1-1,-1-1 1,1 0 0,-1 0 0,1 0-1,0 0 1,-1 0 0,2 0 0,8 1 17,1 0-1,0-2 1,10 0 0,-13 0-12,133-14 140,-79 6-551,120 1 1,-180 8 156,-1 0 0,1 0 0,-1 0 0,1 0 0,-1 1 0,1-1 0,-1 1 0,1-1 0,-1 1 0,3 1 0,-3-2-416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15643,'0'0'51,"-1"0"0,1 0 1,0 0-1,0 0 0,0 0 0,-1 0 0,1 0 0,0 0 0,0 0 0,-1 0 0,1 0 0,0 0 0,0 0 0,-1 0 0,1 0 0,0 0 1,0 1-1,0-1 0,-1 0 0,1 0 0,0 0 0,0 0 0,0 0 0,-1 1 0,1-1 0,0 0 0,0 0 0,0 0 0,0 0 0,0 1 0,-1-1 1,1 0-1,0 0 0,0 1 0,0-1 0,0 0 0,0 0 0,0 1 0,0-1 0,0 0 0,0 0 0,0 0 0,0 1 0,0-1 0,0 1 1,-1 14 335,1-13-103,-1 24 632,3 42 1,-1-61-868,0 0 1,0-1 0,0 1-1,1 0 1,0-1-1,1 1 1,-1-1-1,1 1 1,0-1-1,1 0 1,5 7-1,-8-11-71,1 0-1,-1 0 1,1-1 0,-1 1-1,1-1 1,0 1-1,-1-1 1,1 0 0,0 1-1,0-1 1,0 0-1,0 0 1,0 0 0,1-1-1,-1 1 1,0 0-1,0-1 1,0 0 0,1 1-1,-1-1 1,0 0 0,0 0-1,1 0 1,-1-1-1,0 1 1,0 0 0,1-1-1,-1 1 1,0-1-1,0 0 1,0 0 0,0 0-1,0 0 1,0 0-1,0 0 1,2-3 0,1 0-115,0 0 0,-1-1 1,1 1-1,-1-1 0,0 0 1,-1 0-1,1 0 0,-1-1 1,0 1-1,-1-1 0,5-12 1,-1-11-411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16 16452,'-3'-2'120,"0"0"1,0 0 0,0 0 0,-1 1 0,1-1 0,-1 1 0,1 0 0,-1 0 0,0 0 0,1 1 0,-1-1 0,0 1 0,1 0 0,-1 0 0,0 0 0,1 1 0,-1-1 0,0 1 0,1 0 0,-1 0 0,1 0 0,-1 0 0,1 1 0,-1 0 0,1-1 0,0 1 0,0 0 0,0 0 0,0 1-1,-4 3 1,1 0-76,-1 1 0,1 0-1,1 0 1,-1 1 0,1-1 0,0 1-1,1 0 1,0 1 0,0-1-1,1 1 1,-3 11 0,4-12-45,0 0 0,1 0 0,0 0 0,0 1 0,1-1 0,0 0 0,0 1 0,1-1 0,0 0 0,1 1 0,0-1 0,5 14 0,-5-19-1,0 1 1,0-1-1,0 1 0,0-1 0,1 0 0,-1 0 1,1 0-1,0 0 0,0 0 0,0-1 0,0 1 1,0-1-1,1 0 0,-1 0 0,1 0 0,-1 0 1,1-1-1,0 0 0,-1 1 0,1-1 0,0-1 1,0 1-1,0 0 0,0-1 0,0 0 0,0 0 1,0 0-1,7-1 0,2-2-4,0 0 0,0 0 0,0-1 0,0-1 0,-1 0 0,1-1 0,-1 0 0,-1-1 0,1 0 0,13-12 0,-3 1 0,-1 0 0,-2-1 1,1-1-1,16-23 0,-33 39 6,0 0 0,0 0 1,-1 0-1,1-1 0,-1 1 0,0 0 0,0-1 0,1-7 0,-3 12-1,0 0 0,0 0 1,0-1-1,0 1 0,0 0 1,0 0-1,0 0 0,0 0 1,0 0-1,0-1 0,0 1 1,0 0-1,0 0 0,0 0 1,0 0-1,-1 0 0,1 0 1,0 0-1,0 0 0,0-1 1,0 1-1,0 0 0,0 0 1,-1 0-1,1 0 0,0 0 1,0 0-1,0 0 0,0 0 1,0 0-1,-1 0 0,1 0 1,0 0-1,0 0 0,0 0 1,0 0-1,0 0 0,-1 0 1,1 0-1,0 0 0,0 0 1,0 0-1,0 0 0,0 0 1,0 0-1,-1 1 0,1-1 1,0 0-1,0 0 0,0 0 1,0 0-1,0 0 0,0 0 1,0 0-1,-1 0 0,1 1 1,0-1-1,0 0 0,-10 8 14,4 1-11,0 0 1,0 0-1,1 0 0,0 1 1,1 0-1,0 0 0,0 0 0,1 1 1,0-1-1,-1 16 0,3-20-28,1-1 0,0 1 0,0 0 0,0 0 0,0 0 0,1-1 0,0 1 0,1 0 0,2 8 0,-3-11 0,1 0 0,-1-1 0,1 1-1,0 0 1,-1-1 0,1 1 0,1-1-1,-1 1 1,0-1 0,0 0 0,1 0-1,0 0 1,-1 0 0,1 0 0,0-1-1,0 1 1,0-1 0,3 1 0,-3-1 11,1 0 0,-1 0 1,1 0-1,0-1 0,-1 1 1,1-1-1,0 0 1,5-1-1,35-11-141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13067,'1'0'54,"-1"0"0,0 0 0,1 0 1,-1 0-1,0-1 0,0 1 0,1 0 0,-1 0 0,0 0 1,1 0-1,-1 1 0,0-1 0,0 0 0,1 0 1,-1 0-1,0 0 0,1 0 0,-1 0 0,0 0 0,0 0 1,1 1-1,-1-1 0,0 0 0,0 0 0,0 0 1,1 0-1,-1 1 0,0-1 0,0 0 0,0 0 0,1 1 1,-1-1-1,0 0 0,0 0 0,0 1 0,0-1 1,0 0-1,0 0 0,0 1 0,0-1 0,0 0 0,1 1 1,-1-1-1,0 0 0,0 0 0,-1 1 0,1-1 1,0 0-1,0 1 0,0-1 0,0 0 0,0 0 0,0 1 1,0-1-1,0 0 0,0 0 0,-1 1 0,-5 26 1072,3-17-739,-84 278 1200,46-162-2144,40-124 432,-6 21 188,7-23-35,0 1-1,0-1 0,-1 1 1,1-1-1,0 1 0,0-1 1,0 1-1,0 0 0,0-1 1,-1 1-1,1-1 1,0 1-1,0-1 0,0 1 1,1 0-1,-1-1 0,0 1 1,0-1-1,0 1 0,0-1 1,0 1-1,1-1 0,-1 1 1,0-1-1,0 1 0,1-1 1,0 2-1,4-2 25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 14627,'8'-6'1336,"-3"11"-911,-3 0-185,-2 5 728,-2 3-408,-7 4-200,2 1-72,-3 3-152,0 2-40,-3-1-24,1-2 0,2-5-32,3 0-80,3-5-416,2-5-40,-2-9 216,6-3 24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13195,'14'-6'3034,"43"-36"-276,-11 11-2239,-1-3 0,-2-2 0,51-53 0,-90 89-511,-3 8-13,-2 18-18,1-15 16,0 0-100,1-1 0,0 1-1,1-1 1,0 1-1,0-1 1,1 0-1,0 0 1,1 0 0,1-1-1,-1 1 1,1-1-1,1 0 1,0 0-1,0-1 1,0 1 0,1-1-1,10 8 1,-10-10-240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13587,'4'0'1576,"-3"8"-1031,-6 9 17,-108 384 952,109-382-1507,1 1 1,1 0 0,0-1-1,3 29 1,-1-43-8,0 0 1,1 0-1,0 0 1,0 0 0,0 0-1,1 0 1,-1 0-1,1 0 1,0 0 0,1 0-1,-1-1 1,1 0-1,0 1 1,0-1-1,0 0 1,1 0 0,-1 0-1,1-1 1,0 0-1,0 1 1,8 4-1,1-3-26,0 0-1,0-1 0,0-1 0,1 0 0,-1 0 1,1-2-1,-1 1 0,24-2 0,27-1-10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15235,'-1'1'96,"0"-1"0,0 1 0,0-1 0,0 1 0,0 0 0,0-1 0,0 1 0,0 0 0,0 0 0,0 0 0,0 0 0,1 0 0,-1 0 0,0 0-1,1 0 1,-1 0 0,1 0 0,-1 0 0,1 0 0,0 0 0,-1 0 0,1 0 0,0 1 0,0 0 0,0 0-3,1-1 0,-1 0 0,1 0-1,0 0 1,-1 0 0,1 0 0,0 1 0,0-1 0,0-1 0,0 1-1,0 0 1,0 0 0,0 0 0,0 0 0,0-1 0,0 1 0,0-1 0,2 2-1,9 2 308,0 1-1,0-1 0,19 3 0,-27-7-383,15 5-49,-1-2 0,1 0 0,0-2 0,0 0 0,1-1 0,-1-1 0,0 0 0,21-5 0,-37 5-30,-1 0 1,1 0-1,-1 0 0,1 0 1,-1-1-1,0 1 1,0 0-1,0-1 1,1 0-1,-1 1 0,-1-1 1,1 0-1,3-4 1,6-9-348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15931,'-4'43'3118,"2"-33"-2906,1 0-1,1 1 0,0 18 1,0-25-236,1 0 1,0 0-1,-1 0 1,1 1-1,1-1 1,-1-1-1,0 1 1,1 0-1,0 0 1,0-1-1,0 1 1,0-1-1,1 1 1,-1-1-1,1 0 1,0 0-1,0 0 1,0 0-1,1-1 1,-1 1-1,0-1 1,1 0-1,0 0 1,-1 0-1,1 0 0,5 1 1,-4-2-182,-1 0-1,1-1 1,0 0-1,-1 1 1,1-1-1,-1-1 1,1 1-1,0-1 1,-1 0-1,1 0 1,-1 0 0,1 0-1,-1-1 1,0 0-1,6-3 1,4-4-1086,1 0 1,-1-2 0,-1 0-1,23-23 1,-22 19 926,20-29 1,-59 85 5213,-34 72 0,-11 57-3879,20-48-1444,49-124-51,1-6 172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15587,'-4'-11'1713,"4"3"-961,2 3-288,5 3 752,4 2-208,8 4-231,4 4-169,7-1-312,6 1-120,4 0-224,1 0-152,0-4-320,-1-1-273,-5-4 617,-2-1-128,-5-3-120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13011,'1'17'2110,"6"34"0,0-8-1533,-3-4-338,-1 1 0,-2-1 1,-2 1-1,-7 49 0,6-74-255,-2 0 0,1 0 0,-1-1-1,-1 1 1,-1-1 0,0 0 0,-1-1 0,0 0-1,-1 0 1,0 0 0,-1-1 0,-1 0 0,0-1 0,-16 15-1,5-11-152,0 0 0,-1-1 0,0-1 0,-49 20 0,15-12-95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6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10922,'1'-12'502,"0"0"0,1 0 0,0 1-1,1-1 1,0 1 0,1 0 0,0 0 0,1 0-1,0 0 1,8-11 0,-10 17-361,0 1 1,0 0-1,0 0 1,1 0-1,-1 1 0,1-1 1,0 1-1,0 0 1,0 0-1,0 0 1,1 0-1,-1 1 0,1 0 1,0 0-1,-1 0 1,1 0-1,0 1 1,0 0-1,0 0 0,0 0 1,0 1-1,1-1 1,-1 1-1,0 0 1,10 2-1,-14-2-128,0 0-1,1 1 1,-1-1-1,0 0 1,0 1-1,1-1 1,-1 0-1,0 1 1,0-1-1,1 1 1,-1 0-1,0 0 1,0-1-1,0 1 1,0 0-1,0 0 1,0 0-1,0 0 1,-1 0 0,1 0-1,0 0 1,0 0-1,-1 0 1,1 0-1,-1 1 1,1-1-1,-1 0 1,1 0-1,-1 1 1,0-1-1,0 0 1,1 0-1,-1 1 1,0-1-1,0 0 1,0 1 0,-1-1-1,1 0 1,0 1-1,0-1 1,-1 0-1,1 0 1,-1 1-1,1-1 1,-1 0-1,0 1 1,-2 5 4,0-1 0,-1 1 0,0-1 0,0 0 0,0-1 0,0 1 0,-8 6 0,-54 41 168,4-4 51,61-49-225,-1 1 0,1 1 0,0-1 1,0 0-1,0 0 0,-1 0 1,1 1-1,0-1 0,1 1 1,-1-1-1,0 0 0,0 1 1,1 0-1,-1-1 0,0 1 1,1-1-1,0 1 0,-1 0 1,1-1-1,0 4 0,0-3-9,1-1 0,-1 1 0,1-1-1,0 0 1,0 0 0,-1 1 0,1-1 0,0 0 0,0 0-1,0 0 1,0 0 0,0 0 0,1 0 0,-1 0-1,0 0 1,0 0 0,1 0 0,1 0 0,7 4-138,0-2 1,0 1 0,1-1 0,21 3-1,54 5-197,-39-5 138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 8850,'-10'-3'907,"8"1"-657,-1 1 0,0 1 1,1-1-1,-1 0 0,0 1 1,1-1-1,-1 1 1,0 0-1,0 0 0,-5 0 1,8 0-229,0 0 1,0 0 0,-1 0 0,1 1 0,0-1-1,0 0 1,0 0 0,0 0 0,0 0-1,0 0 1,-1 0 0,1 0 0,0 0 0,0 0-1,0 0 1,0 0 0,0 1 0,0-1-1,0 0 1,0 0 0,0 0 0,-1 0-1,1 0 1,0 0 0,0 1 0,0-1 0,0 0-1,0 0 1,0 0 0,0 0 0,0 0-1,0 0 1,0 1 0,0-1 0,0 0 0,0 0-1,0 0 1,0 0 0,0 0 0,0 1-1,0-1 1,0 0 0,0 0 0,1 0 0,-1 0-1,0 0 1,0 0 0,0 1 0,0-1-1,0 0 1,0 0 0,0 0 0,0 0 0,0 0-1,1 0 1,-1 0 0,0 0 0,0 0-1,0 0 1,0 1 0,0-1 0,0 0-1,1 0 1,-1 0 0,0 0 0,0 0 0,0 0-1,10 5 321,14 0-140,0 0 1,0-1 0,1-2 0,36 0-1,-32-1-118,385-6 61,-3-22-13,-81 4-90,43-2 19,-351 22-77,-9 2-60,-25 3 101,-5 1-40,-4-1-2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15707,'3'5'1073,"-7"14"-937,-1 4-48,0 8 392,2 7-344,3 3-120,0 1-8,4-4-24,2-3-16,-1-6-8,0-5-120,-5-11-256,-5-9-409,-7-10 689,-7-9-120,-3-8-24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12523,'114'-9'1645,"465"-2"-337,348-16-895,-811 17-407,-26 2-4,101 4-1,-177 7-35,-13-3 36,-1 0 0,0 0 0,0 0 0,0 0 0,0 0 0,1 0 0,-1 1 0,0-1 0,0 0 1,0 0-1,0 0 0,0 0 0,1 0 0,-1 1 0,0-1 0,0 0 0,0 0 0,0 0 0,0 0 0,0 1 0,0-1 0,0 0 1,0 0-1,0 0 0,0 0 0,0 1 0,1-1 0,-1 0 0,0 0 0,0 0 0,0 1 0,-1-1 0,1 0 0,0 0 1,0 0-1,0 1 0,0-1 0,0 0 0,0 0 0,0 0 0,0 0 0,0 1 0,0-1 0,0 0 0,-1 0 0,1 0 1,0 0-1,0 0 0,0 1 0,0-1 0,0 0 0,-1 0 0,1 0 0,0 0 0,0 0 0,0 0 0,0 0 0,-1 0 1,1 0-1,0 0 0,0 0 0,-7 5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4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3311 1255 11314,'15'5'214,"-1"-1"0,1-1 0,0 0 0,24 1 0,62-3-192,-72-1 41,591-41-90,-4-48 769,481-37-410,-731 101-325,444-14 9,121 45 53,43 26-608,-359 50 563,-260-27 257,-327-52-191,-19-3 1,0 1-1,0 0 0,15 4 1,-24-2 78,-6 0-100,-8 3-40,13-6-16,-18 7 20,-35 11-17,53-18-17,1 0 0,0 0 1,-1 0-1,1 0 0,-1 0 0,1 0 0,-1 0 0,1 0 1,0-1-1,-1 1 0,1 0 0,-1 0 0,1-1 0,0 1 1,-1 0-1,1 0 0,0-1 0,-1 1 0,1 0 0,0-1 1,0 1-1,-1 0 0,1-1 0,0 1 0,0-1 0,0 1 1,-1 0-1,1-1 0,0 1 0,0-1 0,0 1 0,0 0 1,0-1-1,0 1 0,0-1 0,-2-19-30,2 17 27,1-47-58,2-1 1,17-86 0,-10 86 101,-3-1 1,1-86-1,-12 41 110,0-91 72,5 150-160,2-1 0,15-71-1,-5 62 39,38-88-1,-50 134-88,-4-5 8,-3 13-153,5-5 112,1 0-1,0 0 1,-1-1-1,1 1 1,-1 0-1,1-1 1,-1 1-1,0-1 1,1 1-1,-1 0 1,0-1-1,1 1 1,-1-1-1,0 0 1,1 1-1,-1-1 1,0 1-1,0-1 1,0 0 0,-1 1-1,-15-6-17,0 1-1,-1 0 0,1 2 1,-1 0-1,-33 1 1,-93 14-338,67-4 227,-311 6-161,-3-24 572,77 0-83,-118 2-127,-342-3-2,0 22-222,16-1-58,-234 12-891,497 12-1982,-516 29 2846,41-84 2275,-21 6-114,-321 31-1888,1311-17-16,0 0-1,0 0 1,0 0 0,-1 0-1,1 0 1,0 0-1,0 0 1,0 0-1,-1 1 1,1-1-1,0 0 1,0 1-1,0-1 1,0 1-1,0 0 1,0-1-1,0 1 1,0 0-1,0 0 1,0-1 0,0 1-1,-1 2 1,1-1-10,0 1 1,0 0-1,0 0 1,0-1 0,1 1-1,-1 0 1,1 5 0,-1 3 13,-5 63-12,6 115 0,2-8 101,-4-152-48,2 0 1,5 37-1,-2-52-40,-1-1-1,2 1 0,-1-1 1,2 0-1,0 0 0,1-1 1,7 14-1,-8-18-16,0-1 1,0 0-1,0 1 0,1-2 0,0 1 1,1-1-1,-1 0 0,1 0 0,13 8 1,-10-9-2,1 0 0,-1 0 0,1-1 0,0-1 0,0 0 0,0 0 0,16 1 0,69 4-44,125-5 1,-78-3-197,1014 14-1043,-621-16 1884,-1-35-264,1060-123-794,984 44-1914,-1201 102-4581,-1260 13 6847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0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14195,'-13'6'1032,"10"-3"-768,6 0-72,18-3 296,14 0-71,13 0-177,11 0-40,9 0-48,0 0-120,-2 2-336,-3 1-192,-11 2 415,-8-1-103,-18-3-56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0:3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12491,'-11'16'1232,"8"-2"-864,12-5-112,8-3 832,14-1-696,7-3-64,13-2-79,4 0-161,8-4-321,-3-2 321,0-8-104,-1-8-64,-5-8-48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0:3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 15131,'6'-2'155,"0"1"0,1 0 0,-1 0 0,0 1 0,1 0-1,-1 0 1,1 1 0,8 1 0,3 0 80,110 12 230,-109-10-435,-1 0 1,0 1 0,0 0 0,32 16-1,-46-19-28,-1-1 0,1 1 0,-1 0 0,0 0 0,0 0-1,0 0 1,0 1 0,0-1 0,0 1 0,-1 0 0,1 0-1,-1 0 1,0 0 0,0 0 0,0 0 0,0 1 0,0-1-1,-1 1 1,0-1 0,0 1 0,0 0 0,0-1 0,0 1-1,-1 0 1,1 0 0,-1-1 0,0 1 0,0 0 0,-1 0-1,1 0 1,-2 5 0,-2 4 16,0 0 1,-1-1-1,0 1 1,-1-1-1,-13 22 0,-46 54 135,48-66-112,-78 93-41,-124 116 0,194-207-89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4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16 12307,'7'-8'3421,"-9"3"-859,1 5-2384,0-1 0,-1 1 0,1 0 0,0-1 0,-1 1 0,1 0-1,-1 0 1,1 0 0,0 0 0,-1 0 0,1 0 0,-3 1 0,-47 13 234,0 1 1,2 3-1,0 3 0,-81 44 1,122-60-436,4-3 6,0 0 0,0 0 0,0 0 0,0 0 0,1 1 0,-1 0 0,1 0 0,0 0 1,0 0-1,0 0 0,0 0 0,0 1 0,-2 4 0,5-7 11,0-1-1,0 1 1,0-1 0,0 1 0,0 0 0,0-1 0,0 1-1,0-1 1,0 1 0,1 0 0,-1-1 0,0 1 0,0-1-1,1 1 1,-1-1 0,0 1 0,1-1 0,-1 1 0,0-1 0,1 1-1,-1-1 1,1 1 0,-1-1 0,1 0 0,-1 1 0,1-1-1,-1 0 1,1 1 0,-1-1 0,1 0 0,0 0 0,-1 0-1,1 0 1,-1 1 0,1-1 0,0 0 0,-1 0 0,2 0-1,27 3-98,15-3 7,1-3 0,71-14 0,-42 6 42,-68 10 20,-5 3 11,-15 5 1,-37 13 32,35-14-5,-20 9 19,0 1-1,-52 33 1,76-42-18,1 1 0,0 0 0,1 1-1,-1 0 1,2 1 0,-1 0 0,1 0 0,1 1 0,0 0 0,-12 24 0,18-31-3,0 0-1,0 0 0,0 0 1,1 1-1,0-1 1,0 1-1,0-1 0,1 1 1,-1-1-1,1 1 0,0 0 1,0-1-1,1 1 0,-1-1 1,1 1-1,0-1 1,0 1-1,1-1 0,-1 0 1,1 1-1,0-1 0,0 0 1,0 0-1,1 0 0,0-1 1,-1 1-1,1 0 1,0-1-1,1 0 0,-1 0 1,1 0-1,-1 0 0,1 0 1,0-1-1,0 0 1,0 0-1,0 0 0,0 0 1,9 2-1,0-1-105,0-1-1,0 0 1,0-1-1,0 0 1,0-1-1,0 0 1,0-1-1,0-1 1,0 0-1,0-1 1,-1 0-1,1-1 1,-1 0-1,0-1 1,0-1 0,0 0-1,-1 0 1,1-1-1,-2 0 1,1-1-1,-1-1 1,0 1-1,13-17 1,-2-5-358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16548,'-7'34'1328,"-9"9"-1016,-2 3-136,2 3 352,-1 1-192,4-6-328,1-5-192,14-12-208,6-8-40,13-12-8,4-4-8,7-12-128,-1-1-89,4-13 497,1-10 0,-3-13 32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17572,'-7'-6'1376,"4"5"-1232,0 1-472,8 1 816,3 2-64,2-2-392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 16315,'4'-3'679,"18"-9"526,-13 14-776,-7 13 504,-13 67-252,-4 41-635,16 132 47,-3 34-550,-4-235-554,-3-1-1,-2 0 1,-3 0 0,-39 98-1,51-145 332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13323,'10'-6'641,"-7"3"-473,1 0 1,0 1-1,-1-1 0,1 1 0,0 0 1,0 0-1,0 1 0,0-1 0,0 1 1,0 0-1,1 0 0,4-1 0,-8 3-84,0 0 0,0 0 0,-1-1 0,1 1 0,0 0 0,-1 0 0,1 0 0,0 0 0,-1 0 0,0 0 0,1 0-1,-1 0 1,0 0 0,1 0 0,-1 1 0,0-1 0,0 0 0,0 0 0,0 0 0,0 0 0,0 0 0,0 0 0,0 0-1,0 1 1,-1 0 0,-15 135 1537,-2 14-1201,17-119-414,0 0-1,7 55 0,-6-82-89,1 0-1,0 1 1,0-1 0,0 0 0,1 0 0,0 0 0,0 0-1,4 8 1,-6-13 49,1 0 0,-1 1 0,0-1 0,0 0 0,0 0 0,0 0 0,1 1 0,-1-1-1,0 0 1,0 0 0,0 1 0,1-1 0,-1 0 0,0 0 0,0 0 0,1 0 0,-1 0 0,0 1 0,0-1 0,1 0-1,-1 0 1,0 0 0,1 0 0,-1 0 0,0 0 0,1 0 0,-1 0 0,0 0 0,0 0 0,1 0 0,-1 0 0,0 0-1,1 0 1,4-9-826,-3-14 204,-7-9 65,-5-10-118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14979,'0'-2'1360,"7"5"-719,7 1-185,11 2 728,3 0-320,10 1-288,2 0-152,6-3-728,0-4 520,7-1-216,-3-3-128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14059,'12'8'1496,"11"-2"-760,10-3-231,10 0 559,4 0-112,9-2-272,1-1-264,3-4-664,-5-6 384,-11-3-208,-11-2-152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15147,'-1'4'1521,"5"6"-921,-1 2-224,3 4 632,-1-1-248,7 7-192,2 1-72,3 1-312,5 2-184,2-3-376,2-3-176,3-3-320,1-4-1160,-5-10 1583,1-6-311,-6-8-184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14723,'-13'18'1184,"-9"12"-840,2 9-119,-4 10 391,1 5-144,4 6-136,2 1-40,6-7-248,4-4-168,4-11 912,1-9-744,2-11 32,0-17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15435,'18'-13'1689,"5"1"-1145,15 2-136,7 2 624,13 2-192,5 2-152,3-1-191,3 5-201,-5 3-416,-2-1-305,-12-2 1826,-7-2-1353,-23-8 0,-10-3 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14459,'-14'11'2553,"28"-12"-922,8-1-1203,113 0 719,260-9-1791,-394 12 562,0-1 0,0 0 0,-1 0 0,1 0 0,0 0 0,0 0 0,0 0 0,-1 0 0,1 0 0,0 0 0,0 0 0,-1 0 0,1-1 0,0 1 0,0 0 0,-1 0 0,1-1 0,0 1 0,-1-1 0,1 1 0,0 0 0,-1-1 0,2 0 0,-22-4-1893,-49 3 532,18 5 794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11506,'-5'6'355,"0"-1"-130,0 1 0,1 0 1,0 0-1,-6 11 0,9-16-178,0 0 0,1 1 0,-1-1 0,1 0 1,0 1-1,-1-1 0,1 1 0,0-1 0,0 0 0,0 1 0,0-1 0,0 1 0,0-1 0,0 0 0,0 1 0,0-1 1,1 1-1,-1-1 0,1 0 0,-1 1 0,1-1 0,-1 0 0,1 0 0,0 1 0,-1-1 0,1 0 0,0 0 0,0 0 1,0 0-1,0 0 0,2 1 0,2 2 94,0-1 1,0 0 0,0-1 0,1 1-1,-1-1 1,1 0 0,11 3-1,44 3 402,-46-6-410,244 26 1350,-252-27-1453,0-1-1,-1 1 0,1 0 1,-1 0-1,0 1 0,1-1 1,-1 2-1,0-1 0,0 1 1,9 5-1,-14-8-23,0 1 0,-1 0 0,1 0 0,0-1 0,-1 1 0,1 0-1,0 0 1,-1 0 0,1 0 0,-1 0 0,1 0 0,-1 0 0,0 0 0,1 0 0,-1 0-1,0 0 1,0 0 0,0 0 0,0 0 0,0 0 0,0 0 0,0 0 0,0 0 0,0 0-1,0 0 1,0 0 0,-1 0 0,1 0 0,0 0 0,-1 0 0,1 0 0,-1 0 0,1 0-1,-1-1 1,1 1 0,-1 0 0,-1 1 0,-3 4 24,0 0 0,-1-1 1,1 1-1,-8 4 0,-124 81 584,7-4 240,127-85-819,1 0-1,0 0 0,-1 0 0,1 0 0,0 1 1,0-1-1,0 0 0,-2 4 0,4-5-28,0-1 0,0 0-1,0 1 1,0-1-1,0 0 1,0 1-1,0-1 1,0 0 0,0 1-1,0-1 1,0 0-1,0 0 1,0 1-1,0-1 1,0 0 0,0 1-1,0-1 1,0 0-1,0 1 1,0-1-1,0 0 1,1 1 0,-1-1-1,0 0 1,0 0-1,0 1 1,1-1-1,13 5 99,16-4-86,56-6 0,-13-1-575,-54 6 309,20-1-162,62-8 0,-64-1 83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14651,'17'-4'1608,"0"8"-871,0 2-289,3 5 712,0 2-216,3 6-232,0 1-112,0 3-327,-1 1-145,-1-2-256,1-2-105,-2-7-255,0-6-208,-3-7-632,-1-9 1024,-8-5-232,1-2-168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14371,'0'8'1320,"-10"10"-784,-3 4-183,-2 8 527,0 6-200,0 9-160,0 6-72,4-3-312,3 3-256,4-6 1816,1-4-1600,3-10 113,1-8 79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120 193 14435,'14'4'1432,"-20"16"-879,-2 10-241,-11 9 1536,1 5-1288,-2 5-400,-1 3 0,6-4-128,0-3-160,8-12-328,3-6-160,5-13 456,5-4-104,6-10-96</inkml:trace>
  <inkml:trace contextRef="#ctx0" brushRef="#br0" timeOffset="1">111 5 18028,'-8'-4'1408,"8"5"-1080,-2-1-184,4 2 336,1-2-536,1 1 136,4 2-96,1-3-144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10 375 13627,'-9'-7'2133,"10"3"-540,20 0 229,-1 1-1385,9-8-40,0-1-1,-1-1 1,39-24-1,75-59 227,-77 47-366,60-58 0,-116 99-243,-7 6-8,-1 1 0,1-1-1,0 1 1,-1-1 0,1 1 0,-1-1-1,1 0 1,-1 0 0,0 0 0,0 0-1,2-3 1,-8 8 1,1 0-1,0 0 1,0 0 0,0 1-1,-5 5 1,3 1-64,0 1 1,1 1-1,0-1 0,1 1 1,0 0-1,1 0 0,0 0 1,1 0-1,1 1 0,0-1 1,0 15-1,1-19-33,0-1 0,1 0-1,-1 1 1,1-1 0,1 0 0,0 0 0,0 0 0,0 0-1,1 0 1,0 0 0,0-1 0,0 1 0,1-1 0,0 0-1,0 0 1,1 0 0,0-1 0,0 1 0,0-1-1,7 5 1,-8-8 32,0 1-1,0-1 1,0 0-1,0-1 1,0 1-1,8 1 1,27-1-453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15659,'-2'28'931,"-1"0"1,-1 0-1,-9 33 0,6-38-650,2 0 0,1 1 0,1-1 1,1 1-1,1 23 0,1-44-272,1-1-1,-1 1 0,0-1 1,1 0-1,-1 1 0,1-1 1,0 1-1,0-1 0,0 0 1,0 0-1,0 0 1,0 0-1,1 1 0,-1-2 1,1 1-1,0 0 0,-1 0 1,1 0-1,0-1 0,0 1 1,0-1-1,0 1 0,0-1 1,0 0-1,0 0 1,1 0-1,-1 0 0,0 0 1,1-1-1,-1 1 0,0-1 1,5 1-1,6 0-27,1-1 0,-1 0 0,0-1 1,25-5-1,-16 3-23,-3 0 32,-4 0-47,1 1 0,0 1 1,30 1-1,-42 0 48,-1 1-1,0-1 1,0 1 0,0-1-1,1 1 1,-1 0 0,0 0-1,0 1 1,0-1 0,0 0-1,-1 1 1,1 0 0,0 0-1,-1 0 1,1 0 0,-1 0-1,1 0 1,-1 1 0,0-1-1,0 1 1,0-1-1,-1 1 1,1 0 0,-1 0-1,2 3 1,-2-5 8,-1 0 0,1 0 0,-1 1 0,0-1-1,0 0 1,1 0 0,-1 0 0,0 0 0,0 0 0,0 0 0,0 1-1,0-1 1,-1 0 0,1 0 0,0 0 0,0 0 0,-1 0-1,1 0 1,-1 0 0,1 0 0,-1 0 0,1 0 0,-1 0 0,0 1 0,-1 0 9,0 0 0,0-1 0,0 0 0,0 1 0,0-1 0,0 0 0,0 0 0,0 0 0,-1-1 0,1 1 0,-3 0 0,-9 1 72,1 0 1,0-1-1,-19-2 0,26 1-42,-61-3 238,-54 1-13,104 7-657,15-2-238,12 1-147,5-3 428,31 0 0,-38-1 248,41-1-468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23 13499,'6'-20'1516,"-5"17"-800,-2 4-56,-14 27 1003,9-14-1632,-20 40 28,2 0 0,3 2-1,3 1 1,2 1 0,2 0-1,4 0 1,1 2 0,3-1-1,3 1 1,5 70 0,0-112-54,0 0 0,1 0 0,1-1 0,0 1 0,10 23 0,-11-34-45,0-1 0,0 0-1,0 0 1,1 0-1,0 0 1,0-1 0,1 0-1,-1 1 1,1-2 0,0 1-1,1 0 1,-1-1-1,1 0 1,-1-1 0,1 1-1,1-1 1,8 4 0,-2-4-17,0 1 0,0-1 0,0-1 0,20 1 0,13-4-137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13467,'-11'13'1328,"12"-2"-632,11 2-224,19-6 1073,15-3-721,19-4-224,8 0-56,6-1-88,2-3-128,-11-1-384,-4 1-192,-17 5-392,-12 7-136,-27 2 552,-14 1-136,-22-1-176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12187,'-8'16'1296,"13"-3"-560,10-4-216,15-4 920,8-2-455,14-1-193,4-2-56,4-2-576,5-1 184,-8-5-192,-5-9-64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11610,'8'4'6061,"18"-2"-5067,-20-1-447,82 4-88,1-3-1,-1-4 0,109-16 1,-172 13-866,-17 2 192,-13 2 449,-41 9-88,9-1-114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15363,'19'0'859,"86"3"1995,-91-1-2642,0 0-1,0 0 1,-1 2 0,1 0-1,18 8 1,-29-11-193,0 0 0,-1 1 1,1-1-1,0 1 1,0 0-1,-1 0 0,1 0 1,-1 0-1,1 1 1,-1-1-1,0 1 0,0-1 1,0 1-1,0 0 1,-1-1-1,1 1 0,-1 0 1,1 0-1,-1 0 1,0 1-1,-1-1 0,1 0 1,0 0-1,-1 0 1,1 1-1,-1-1 0,0 0 1,0 0-1,-1 1 1,1-1-1,-1 0 0,1 0 1,-1 1-1,-2 5 0,-4 10 4,-1-1 0,-1 1 0,0-1 0,-1 0 0,-1-1 0,-15 18 0,-85 90 14,111-124-37,-36 34 6,23-25 2,2 2-1,-1-1 1,-18 27-1,30-38-7,-1 1 1,1-1-1,0 1 1,-1-1-1,1 1 0,0-1 1,0 1-1,-1-1 1,1 1-1,0-1 0,0 1 1,0 0-1,0-1 1,0 1-1,0-1 1,0 1-1,0-1 0,0 1 1,0 0-1,0-1 1,0 1-1,0-1 0,0 1 1,1-1-1,-1 1 1,0-1-1,0 1 1,1-1-1,-1 1 0,1 0 1,0 0 1,1 0 0,-1 0 0,0 0-1,1 0 1,-1 0 0,1-1 0,-1 1 0,1 0 0,0-1 0,2 1 0,45 4 44,-47-5-43,209-9 360,-21 0-2554,-186 9 2091,-1 0-1,1 0 1,0 0-1,-1 1 0,1-1 1,0 1-1,-1 0 1,5 2-1,3 3-479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11034,'1'1'105,"0"0"-1,0 1 1,-1-1-1,1 0 1,0 0-1,0 0 1,0 0 0,0 0-1,0 0 1,0-1-1,0 1 1,0 0-1,0 0 1,1-1-1,-1 1 1,0-1-1,0 1 1,3 0-1,28 5 501,-22-4-167,70 10 824,104 4-1,84-13-466,-194-3-635,1344-46 296,-619 19-172,-464 6-763,-3-26 192,-200 26 305,-93 16 6,0 1 0,1 1-1,-1 3 1,61 6 0,-11 0-44,-56-5-19,37 7 0,-57-4-382,-12-4 468,0 1 1,0 0 0,0-1 0,0 1 0,0-1 0,0 0-1,0 1 1,0-1 0,0 0 0,1 0 0,-1 1-1,0-1 1,0 0 0,0 0 0,0 0 0,0-1-1,0 1 1,0 0 0,1 0 0,-1 0 0,0-1-1,0 1 1,0-1 0,0 1 0,0-1 0,0 1-1,0-1 1,0 1 0,-1-1 0,2-1 0,7-12 117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13931,'0'0'51,"0"0"0,0 0 0,0 0 0,0 0 0,0-1 0,0 1 0,0 0 0,0 0 0,0 0 0,0 0 0,0 0 0,0 0 1,0-1-1,0 1 0,0 0 0,0 0 0,0 0 0,0 0 0,0 0 0,0 0 0,0-1 0,0 1 0,0 0 0,1 0 0,-1 0 0,0 0 0,0 0 0,0 0 0,0 0 0,0 0 0,0 0 0,0-1 0,0 1 0,0 0 0,1 0 1,-1 0-1,0 0 0,0 0 0,0 0 0,0 0 0,0 0 0,0 0 0,0 0 0,1 0 0,-1 0 0,0 0 0,0 0 0,0 0 0,0 0 0,0 0 0,0 0 0,1 0 0,-1 0 0,0 0 0,0 0 0,0 0 0,0 0 0,0 0 0,0 0 1,1 1-1,8 8 1232,11 16-537,-20-25-689,34 52 448,-16-22-349,45 53-1,-58-77-281,2 1 1,-1-1 0,0 0-1,1 0 1,0-1 0,1 0-1,-1 0 1,1-1 0,0 0-1,0 0 1,0-1 0,16 4-1,-20-6 56,-1 0-1,0-1 1,0 0-1,0 0 1,1 0-1,-1 0 1,0 0-1,0 0 1,0-1-1,0 0 1,1 0-1,-1 0 1,0 0-1,0 0 1,0 0-1,-1-1 0,1 1 1,0-1-1,0 0 1,-1 0-1,1 0 1,-1 0-1,4-5 1,10-18-496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14795,'-3'12'1104,"-4"11"-888,-5 4-88,1 13 353,-5 4-137,0 9-176,2 3-8,0-1-48,-1-4-48,5-5-8,2-4-40,-1-11-272,2-1-184,1-9 384,3-4-96,8-6-40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13419,'3'3'1512,"-3"5"-1040,-1 4-200,-2 4 1313,-1 2-1097,-1 2-120,1 5-184,1-1-72,0-3-208,2-3-112,1-5-232,0-5-80,0-15-281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17948,'5'-1'1912,"-5"-4"-1376,0 1-256,0 1 1257,1 2-313,-1-1-1152,1-8-40,-3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15875,'-5'4'2353,"-127"95"1200,-52 60-3428,178-153-132,-17 13-836,22-19 810,1 0 0,0 0 0,0 0 0,-1 1-1,1-1 1,0 0 0,-1 0 0,1 0 0,0 0-1,0 0 1,-1 0 0,1 0 0,0 0 0,-1 0 0,1 0-1,0 0 1,-1 0 0,1 0 0,0 0 0,-1 0-1,1-1 1,0 1 0,0 0 0,-1 0 0,1 0-1,0 0 1,0 0 0,-1-1 0,-2-14-1337,10-39 74,-2 19 504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5 346 11162,'0'0'107,"-1"0"-1,1 1 0,0-1 0,0 0 0,-1 0 0,1 0 1,0 0-1,0 1 0,-1-1 0,1 0 0,0 0 1,0 1-1,0-1 0,0 0 0,-1 0 0,1 1 0,0-1 1,0 0-1,0 1 0,0-1 0,0 0 0,0 0 0,0 1 1,0-1-1,0 0 0,0 1 0,0-1 0,0 0 1,0 1-1,0-1 0,0 0 0,0 0 0,0 1 0,0-1 1,0 0-1,1 1 0,11-4 1568,20-14-415,3-5-950,-1-1 1,-2-2-1,0-1 1,-2-2 0,-1-1-1,-2-1 1,0-1-1,-2-2 1,32-55-1,-55 94-431,-1 1-1,1 0 1,-2-1-1,1 11 1,1 5 42,7 77-470,-7-87 370,1 0 1,0-1-1,0 0 1,1 1-1,1-2 1,7 15-1,-3-10-76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0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14931,'28'-9'926,"0"2"-1,1 0 1,33-2 0,-24 4-96,-34 4-750,4 0 76,0-1-1,0 2 0,13 0 0,-20-1-146,-1 1 0,1 0 0,0 0-1,-1 0 1,1 0 0,0 0 0,-1 0 0,1 0-1,0 1 1,-1-1 0,1 0 0,0 0 0,-1 0-1,1 1 1,0-1 0,-1 0 0,1 1 0,-1-1-1,1 0 1,-1 1 0,1-1 0,-1 1 0,1-1-1,-1 1 1,1-1 0,-1 1 0,0-1 0,1 1-1,-1 0 1,0-1 0,1 1 0,-1 0 0,0-1-1,0 1 1,0-1 0,1 1 0,-1 0 0,0-1-1,0 1 1,0 0 0,0 0 0,0-1 0,0 1-1,0 0 1,-1-1 0,1 1 0,0-1 0,0 1-1,0 0 1,-1-1 0,1 1 0,0 0 0,-1 0-1,-6 10 23,0-1-1,0-1 1,-1 1-1,0-1 1,-1-1-1,-16 14 1,-9 9 14,4-2-12,15-15-34,0 1 0,1 1 0,-23 31 0,36-45-3,0 0-1,0-1 0,0 1 1,0 0-1,0 0 0,0 0 1,1 0-1,-1 0 0,1 0 0,-1 0 1,1 0-1,0 0 0,-1 0 1,1 0-1,0 0 0,0 0 1,1 0-1,-1 0 0,0 0 0,1 0 1,-1 0-1,1 0 0,0 0 1,-1 0-1,1-1 0,0 1 1,0 0-1,0 0 0,1-1 0,-1 1 1,0-1-1,1 1 0,-1-1 1,1 1-1,-1-1 0,1 0 1,-1 0-1,1 1 0,0-1 1,0-1-1,3 3 0,18 6-280,0-1 0,1-1 0,0-1 1,0-1-1,31 2 0,-26-3 236,14 3-256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15595,'0'5'1497,"0"-2"-945,1-3-192,7 2 648,6 3-136,6-2-144,4-1-79,6 1-225,3-1-80,-1-1-144,1-1-112,-7 0-288,-6-3-336,-13-1 448,-6-2-120,-9-4-65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14555,'0'0'39,"0"0"0,0 0 0,0 0 0,0 0 0,0 0 0,0 0 0,0 0 0,0 0 0,0 0 0,0 0 1,-1 0-1,1 0 0,0 0 0,0 0 0,0 0 0,0-1 0,0 1 0,0 0 0,0 0 0,0 0 0,0 0 0,0 0 0,-1 0 0,1 0 0,0 1 0,0-1 0,0 0 0,0 0 0,0 0 0,0 0 0,0 0 0,0 0 0,0 0 0,0 0 0,0 0 0,-1 0 1,1 0-1,0 0 0,0 0 0,0 0 0,0 0 0,0 0 0,0 0 0,0 0 0,0 0 0,0 1 0,0-1 0,0 0 0,0 0 0,0 0 0,0 0 0,0 0 0,0 0 0,0 0 0,0 0 0,0 0 0,0 0 0,0 1 0,0-1 0,0 0 0,0 0 0,0 0 0,0 0 1,0 0-1,0 0 0,0 0 0,-2 13 1023,0 15-402,3-6-467,1 0 0,1 0 0,1-1 0,6 24 0,-8-39-175,0 1 0,0-1 0,1 1 0,0-1 0,0 0 0,0 0 0,1 0 0,-1 0 0,1-1 0,1 0 0,-1 1 0,1-2 0,0 1 0,0 0 0,1-1 0,-1 0 0,9 4 0,-11-6-53,1-1 0,-1 0 0,1 0 0,-1 0 0,1-1 0,-1 1 0,1-1 0,-1 0 0,1 0 0,0 0 0,-1 0 0,1-1 0,-1 0 0,1 1 0,-1-1 0,1 0 0,-1-1 0,0 1 0,1-1 0,4-2 0,1-2-51,0-1 1,0 0 0,-1 0-1,0-1 1,11-12 0,7-14-150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12051,'-20'20'1560,"-5"13"-696,-3 7-312,-4 4 1609,-1 7-1241,3 2-184,1 1-64,7-4-312,3-3-224,5-8-568,1-4-152,0-4 432,1-2-104,-1-3-104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16163,'-4'15'1657,"1"1"-1209,-3-4-208,0 3 760,1 1-528,-2-1-112,1 1-336,0-2-176,5-1-408,-2-4-152,1-3 976,4-8-776,2-6 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17812,'-3'-1'3401,"7"-2"-3850,1 0 1962,2 0-1513,0 1-32,0 0 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12803,'3'6'328,"-1"1"0,0 0 0,0-1 0,0 1 0,0 0 0,-1 0 1,-1 0-1,1 12 0,1 10 568,3 4 152,13 45 0,-15-68-917,0 1 1,1-1-1,1 0 1,-1 0-1,1 0 1,1-1-1,0 1 0,8 8 1,-12-16-132,0 1-1,0-1 1,1 0 0,-1 0-1,0 0 1,1 0-1,0-1 1,-1 1 0,1-1-1,0 0 1,0 1 0,0-1-1,0 0 1,0-1 0,0 1-1,0 0 1,5-1 0,-4 0-57,0 0 1,0-1 0,0 0-1,0 0 1,0 0 0,0 0-1,-1-1 1,1 0 0,0 1-1,-1-1 1,7-5 0,1-2-275,0-1-1,-1 0 1,0 0 0,-1-1 0,0-1 0,11-17-1,-4 1-1422,0-1 0,-2 0 1,18-54-1,-26 62 2214,6-35 1,-19 88 4291,-8 16-3779,4-12-452,-108 397 1470,114-397-2486,5-36 479,0 1-1,0-1 1,0 1-1,0-1 1,0 1-1,0 0 0,0-1 1,0 1-1,1-1 1,-1 1-1,0-1 0,0 1 1,1-1-1,-1 1 1,0-1-1,0 1 1,1-1-1,-1 1 0,1-1 1,-1 1-1,1-1 1,0 0 4,-1 0 0,1 0 0,0 0 0,-1 0 0,1 0-1,0 0 1,0 0 0,-1 0 0,1 0 0,0 0 0,-1-1 0,1 1 0,0 0 0,-1-1 0,1 1 0,0 0 0,-1-1 0,1 1 0,-1-1 0,1 1 0,-1-1 0,1 0 0,16-18-241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22 291 11234,'-21'20'3207,"21"-20"-3149,0 0 0,0 0 0,0 0 0,0 0-1,0 1 1,0-1 0,0 0 0,0 0 0,0 0 0,0 0 0,0 0 0,0 1-1,0-1 1,0 0 0,0 0 0,0 0 0,0 0 0,0 1 0,0-1 0,0 0-1,0 0 1,0 0 0,0 0 0,0 0 0,0 1 0,0-1 0,0 0 0,0 0-1,0 0 1,0 0 0,1 0 0,-1 0 0,0 1 0,0-1 0,0 0 0,0 0-1,0 0 1,0 0 0,0 0 0,1 0 0,-1 0 0,0 0 0,0 0 0,0 0-1,18 0 1353,-5-4-1100,-1 0 1,1-2-1,-1 1 1,0-2-1,0 1 1,-1-2-1,12-8 1,-21 14-279,28-19 174,-1-2-1,-1-1 0,-1-2 1,-2 0-1,0-2 0,-2 0 1,29-47-1,-52 75-207,0-1-1,1 1 1,-1 0-1,0-1 1,0 1-1,0 0 1,0-1-1,1 1 1,-1 0-1,0-1 1,0 1-1,0 0 1,1 0-1,-1-1 1,0 1-1,1 0 1,-1 0-1,0 0 1,0-1-1,1 1 1,-1 0-1,0 0 1,1 0-1,-1 0 1,0 0-1,1 0 1,-1-1-1,1 1 1,-1 0-1,1 0 1,3 11-80,-1 31-63,-2-27 96,4 71-119,-1-9-3213,-4-75 3274,0 1 0,0-1 1,1 0-1,-1 0 0,1 0 0,-1 1 0,1-1 1,0 0-1,0 0 0,0 0 0,0 0 1,2 3-1,7 5-765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15635,'4'0'1457,"-4"9"-1001,-3 5-224,-3 12 984,1 1-520,-3 6-456,3 1-128,0-1-168,1 0-128,4-10-344,0-5-120,6-17 504,0-2-128,-2-24-88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14611,'7'0'1400,"3"2"-935,3 8-97,5 3 792,5 2-480,5 4-144,4 3-248,-1 2-224,-2-4 1777,-2 0-1593,-4-6 24,-1-2 48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16083,'0'-2'2657,"-3"2"-2289,0 0 1384,0 0-1503,-4 2-362,2 0 73,-3 0-264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15403,'14'4'1233,"6"9"-849,2 1-128,2 6 360,0 5-128,1 3-104,-4 4-48,-5 7-80,-6 2-72,-10 9-72,-4 8-16,-13 8 8,-9 1 0,-7 3-32,-3-2-160,-7-8 112,-4-2 0,-6-13-24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11795,'-29'47'5158,"14"-20"-4988,0 2 0,2 0 1,2 0-1,0 1 0,2 0 0,1 1 1,2 0-1,-5 59 0,9-56-88,1 1-1,2-1 1,2 0-1,1 1 1,1-1-1,2-1 1,22 64-1,-22-78 233,2-1 0,0 0-1,1-1 1,0 0 0,24 29-1,-9-18 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2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14163,'9'15'594,"0"0"0,-1 0 0,-1 1 1,7 20-1,14 28 269,-9-28-425,25 33 0,-37-59-400,1 0-1,0-1 0,0 0 0,0 0 0,1-1 1,1 0-1,-1 0 0,12 5 0,-19-11-73,0-1-1,1 0 0,-1 0 1,1 0-1,-1 0 1,1 0-1,-1 0 1,1-1-1,-1 1 0,1-1 1,-1 0-1,1 0 1,0 0-1,-1 0 1,1 0-1,0 0 0,-1-1 1,1 0-1,-1 1 1,1-1-1,-1 0 1,1 0-1,-1 0 1,0 0-1,0-1 0,1 1 1,-1-1-1,0 1 1,0-1-1,3-3 1,3-4-264,-1-1 1,1 0-1,-2-1 1,1 0 0,5-14-1,-3 7 261,14-26-541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14091,'-7'20'1416,"-10"15"-768,-5 5-199,-3 9 567,-3 2-120,-2 7-160,0-3-56,6 0-248,0-3-112,6-11-248,3-2-104,2-6-256,3-6-144,2-5-296,4-7-136,-2-10 584,5-5-208,1-8-56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15259,'0'0'1737,"0"1"-1161,13-1-192,9-1 704,18 1-232,7-2-120,15 2-247,4 0-129,7 0-168,-1 3-16,-4 4-136,-7 1-88,-16-1-288,-7 1-289,-15-3-215,-9 2 648,-13-13-672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13699,'-3'1'3206,"8"-1"-1189,21 2-481,40 1-982,125-6 474,120 2-1107,-287 6-1131,-22-2-513,-15-1 267,-28-2 270,12 0 523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12259,'-16'7'2136,"16"-7"-2085,-1 0-1,1 0 0,0 0 1,0 0-1,0 1 1,0-1-1,0 0 1,0 0-1,0 0 0,0 0 1,0 0-1,0 1 1,0-1-1,0 0 1,0 0-1,0 0 0,0 0 1,0 1-1,0-1 1,0 0-1,0 0 1,0 0-1,0 0 1,0 0-1,0 1 0,0-1 1,0 0-1,0 0 1,0 0-1,0 0 1,0 0-1,0 1 0,0-1 1,1 0-1,-1 0 1,0 0-1,0 0 1,0 0-1,0 0 0,0 0 1,0 1-1,1-1 1,-1 0-1,0 0 1,0 0-1,31 11 3103,-15-7-3275,51 16 919,-34-11-668,-1 1-1,0 1 1,-1 2-1,30 17 1,-58-29-128,0 1 0,-1-1 1,1 1-1,-1 0 0,0 0 1,1 0-1,-1 0 0,0 0 1,0 1-1,0-1 0,-1 1 0,1-1 1,-1 1-1,1-1 0,-1 1 1,0 0-1,0 0 0,0 0 1,0 0-1,0 0 0,-1 0 0,1 0 1,-1 0-1,0 0 0,0 0 1,0 0-1,0 0 0,-1 0 1,1 0-1,-1 0 0,0 0 0,0 0 1,0-1-1,0 1 0,0 0 1,-1 0-1,1-1 0,-1 1 1,-2 2-1,-9 15 9,-1-2 1,-1 0-1,-1 0 1,-26 22-1,-78 56 21,114-91-30,-53 38 28,-46 37 74,103-78-99,0-1-1,0 1 1,0 0-1,0 0 1,1 0 0,-1 0-1,0 0 1,1 0-1,0 0 1,0 1 0,-2 3-1,3-6-2,0 1 0,0-1 1,0 1-1,0-1 0,0 1 0,0-1 0,0 1 1,0-1-1,0 1 0,0-1 0,1 1 0,-1-1 1,0 1-1,0-1 0,0 1 0,1-1 0,-1 0 0,0 1 1,1-1-1,-1 1 0,0-1 0,1 1 0,18 7 20,33 0 16,86 3 1,-60-7-21,191 32-1307,-267-36 1172,33 4-1359,-26-5 889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15251,'0'-1'65,"1"1"1,0-1-1,-1 1 0,1 0 0,0-1 0,0 1 1,-1 0-1,1 0 0,0 0 0,0-1 0,-1 1 0,1 0 1,0 0-1,0 0 0,-1 0 0,1 0 0,0 0 1,0 1-1,-1-1 0,1 0 0,0 0 0,0 1 0,-1-1 1,1 0-1,0 1 0,-1-1 0,1 0 0,0 1 0,-1-1 1,1 1-1,-1-1 0,1 1 0,-1-1 0,1 1 1,-1 0-1,1-1 0,-1 1 0,1 0 0,-1-1 0,0 1 1,1 1-1,18 40 728,-13-27-568,10 20-8,-2-2-119,1-1 0,2 0 0,1-1 0,37 48 0,-52-76-139,0 0 1,-1 0 0,1-1 0,0 1 0,1-1 0,-1 0 0,0 1 0,0-2 0,1 1 0,-1 0-1,8 1 1,-9-2 12,0-1-1,0 0 0,0 0 0,0 0 0,0 0 1,0 0-1,0 0 0,0 0 0,0-1 1,0 1-1,-1-1 0,1 0 0,0 1 0,0-1 1,0 0-1,0 0 0,-1 0 0,1 0 0,0 0 1,-1-1-1,1 1 0,-1 0 0,0-1 1,1 1-1,1-4 0,17-25-182,1-8-58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11354,'-4'17'904,"-1"0"0,0 0 0,-1-1 0,-14 28 0,0-2 74,-33 81 193,-58 156-341,107-270-976,2 0 0,-1-1 0,1 1 0,1 0 0,-1 1 0,2-1 0,-1 0 0,2 11-1,5-14-93,6-5-86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131 386 15659,'-9'-1'1801,"-1"6"-1113,-4 5-296,-7 10 1544,1 6-1023,0 10-489,2 6-136,6 2-208,5 2-56,16-6 16,6-6-40,16-11 8,4-11-176,4-15-608,0-9-161,-5-18 761,-1-8-160,-11-8-144</inkml:trace>
  <inkml:trace contextRef="#ctx0" brushRef="#br0" timeOffset="1">212 39 19756,'-10'-7'1705,"6"7"-1249,1 0 416,6-1-1264,5-7 488,3-3-152,-1-1-232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15883,'0'-1'73,"0"1"0,0 0 0,0 0 0,0 0 0,0 0 0,1 0 0,-1 0 0,0 0 0,0 0 0,0 0 0,0 0 0,0 0 0,1 0 0,-1 0 0,0 0 0,0-1 0,0 1 0,0 0 0,1 1 0,-1-1 0,0 0 0,0 0 0,0 0 0,0 0 0,1 0-1,-1 0 1,0 0 0,0 0 0,0 0 0,0 0 0,0 0 0,1 0 0,-1 0 0,0 0 0,0 1 0,0-1 0,0 0 0,0 0 0,0 0 0,0 0 0,0 0 0,1 0 0,-1 1 0,0-1 0,0 0 0,0 0 0,0 0 0,0 0 0,0 1 0,0-1 0,0 0-25,0 0-1,0 1 1,0-1 0,0 0 0,0 0 0,0 1 0,0-1 0,1 0 0,-1 0 0,0 0 0,0 1 0,0-1 0,0 0 0,0 0 0,0 0 0,1 0 0,-1 1 0,0-1 0,0 0 0,0 0 0,1 0 0,-1 0 0,0 0 0,0 0 0,0 0 0,1 1 0,-1-1 0,0 0 0,0 0 0,0 0-1,1 0 1,-1 0 0,0 0 0,0 0 0,1 0 0,-1 0 0,1 0 290,3-16 1111,-4 16-1443,1 0-4,-1 0 1,0 0-28,0-1 22,0 2 0,0-1-6,1-5-565,-22 2 129,7 1 308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3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15699,'10'-11'1431,"-10"11"-1406,0 0 0,0 0 1,0 0-1,0 0 0,1 0 0,-1 0 1,0 0-1,0 0 0,0 0 1,0 0-1,0 0 0,0 0 0,0 0 1,1 1-1,-1-1 0,0 0 0,0 0 1,0 0-1,0 0 0,0 0 1,0 0-1,0 0 0,0 0 0,0 0 1,1 0-1,-1 1 0,0-1 0,0 0 1,0 0-1,0 0 0,0 0 1,0 0-1,0 0 0,0 0 0,0 1 1,0-1-1,0 0 0,0 0 0,0 0 1,0 0-1,0 0 0,0 0 1,0 0-1,0 1 0,0-1 0,0 0 1,0 0-1,0 0 0,-5 28 1342,3-16-1494,-37 220 283,51-248-729,-7-3 410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2 375 11690,'-1'2'3267,"12"-4"-1794,24-13-455,0-2 0,-1-1 0,63-46 0,-61 36-871,-1-3 0,-1 0 0,-2-2 0,-1-1-1,40-59 1,-71 92-149,0 0 0,1 1 0,-1-1 0,0 0 0,1 1 0,-1-1 0,1 1 0,-1-1 0,1 1 0,-1-1 0,1 1 0,-1-1 0,1 1 0,-1-1 1,1 1-1,0 0 0,-1-1 0,1 1 0,0 0 0,1-1 0,-2 2 1,0-1 0,1 0 0,-1 1 0,0-1 0,1 1 0,-1-1 0,0 0 0,0 1 0,0-1 0,1 1 0,-1-1 0,0 1 0,0-1 0,0 1 0,0-1 0,0 1 0,0-1 0,0 1 0,0 0 0,0-1 0,0 1 0,-4 45-27,2-35 9,-2 29 311,1 0 0,2 0 1,1 1-1,11 66 0,-3-76-37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13491,'0'-5'4710,"5"7"-4319,15 4-212,1-1 0,-1 0 0,1-1 1,0-2-1,0 0 0,0-1 0,0-1 0,38-5 0,-57 5-88,-1 0-38,1 0 1,0 0-1,-1 0 1,1-1-1,0 1 1,-1 0 0,1-1-1,0 1 1,-1-1-1,1 0 1,-1 1-1,1-1 1,-1 0-1,1 0 1,-1 0 0,0 0-1,1 0 1,-1 0-1,2-3 1,0-5-7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11995,'0'0'198,"-1"1"1,1-1 0,-1 0 0,1 0 0,-1 1 0,1-1 0,-1 0 0,1 1 0,0-1-1,-1 1 1,1-1 0,-1 0 0,1 1 0,0-1 0,-1 1 0,1-1 0,0 1 0,0-1-1,-1 1 1,1-1 0,0 1 0,0-1 0,0 1 0,0 0 0,0 0 0,2 19 1573,15 19-1354,-16-36-127,6 10-237,0 0 1,0-1-1,1 0 1,1 0-1,0 0 1,1-1 0,19 17-1,-26-26-120,0 1-1,0-1 1,0 0-1,1 0 1,-1 0-1,1 0 1,0 0-1,0-1 1,-1 0 0,1 1-1,0-2 1,0 1-1,0 0 1,0-1-1,0 0 1,0 1-1,0-2 1,0 1 0,0 0-1,0-1 1,0 0-1,0 0 1,0 0-1,0 0 1,-1-1-1,1 1 1,0-1-1,-1 0 1,1 0 0,-1 0-1,0-1 1,0 1-1,3-4 1,22-22-450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13243,'-2'2'1091,"-41"51"392,3 2 1,-42 75-1,-52 127-1159,119-227-403,15-30 75,0 0-1,-1 0 0,1 0 1,0 0-1,0 0 0,0 0 0,0 1 1,-1-1-1,1 0 0,0 0 0,0 0 1,0 0-1,0 0 0,0 1 1,0-1-1,0 0 0,0 0 0,0 0 1,-1 0-1,1 1 0,0-1 1,0 0-1,0 0 0,0 0 0,0 1 1,0-1-1,0 0 0,0 0 1,0 0-1,0 1 0,0-1 0,0 0 1,1 0-1,-1 0 0,0 1 1,0-1-1,0 0 0,0 0 0,0 0 1,0 0-1,0 0 0,0 1 1,1-1-1,-1 0 0,0 0 0,0 0 1,0 0-1,0 0 0,0 0 0,1 1 1,-1-1-1,8-2-167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15531,'-13'1'1233,"0"11"-873,-2 2-152,-4 5 544,0 2-288,1 4-208,0 2-24,6-1-72,4-2-24,8-5-80,3-4 0,12-7-24,-1-6-48,7-6-432,1-6-16,4-7 376,0-2-80,-1-8-64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16556,'-8'7'1744,"3"-2"-1048,2-4-296,-1-1 3321,8-13-3545,2-1 0,1-3-64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13035,'4'1'194,"0"1"1,0 0 0,0 0-1,-1 0 1,1 0 0,0 1-1,-1 0 1,0-1 0,1 1-1,-1 1 1,0-1 0,-1 0-1,1 1 1,2 4 0,3 1 351,4 7-369,0 1 0,0 1 1,-2 0-1,0 0 0,-1 1 0,-1 0 1,-1 1-1,-1-1 0,0 1 1,-2 1-1,0-1 0,-1 1 0,0 26 1,-3-18-120,-2 0 0,-1 0 1,-1 0-1,-1-1 1,-1 0-1,-2 0 1,-1 0-1,-1-1 0,-14 26 1,7-20-122,-2 0 0,-1-1 1,-1-2-1,-2 0 0,-1-1 1,-2-1-1,0-2 0,-47 37 1,36-40-73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12835,'-6'19'262,"2"-1"0,0 1 0,1 0 0,1 0 0,1 1 0,0-1 0,2 0 0,0 0 0,7 36 0,-6-46-173,1 0 0,0 0 0,0 0 1,0 0-1,1 0 0,1-1 0,-1 0 1,1 1-1,1-2 0,-1 1 0,1-1 1,1 0-1,-1 0 0,1 0 1,1-1-1,-1 0 0,1-1 0,0 0 1,0 0-1,0 0 0,17 5 0,-8-5 3,0-1 1,0 0-1,0-2 0,1 0 0,-1 0 0,1-2 0,-1 0 0,1-1 0,-1-1 0,0-1 0,26-7 0,14-8 33,0-2 0,54-28-1,-9 4-24,-83 36-84,12-5 27,1 1-1,63-14 1,-87 24-35,1 1 0,-1 0 0,0 0 0,1 1 0,-1 0 0,1 1 0,-1-1-1,0 1 1,1 1 0,-1 0 0,0 0 0,0 1 0,0 0 0,-1 0 0,1 0 0,-1 1 0,9 6 0,-4-1 18,-1 0 1,0 1-1,0 1 0,-1 0 1,-1 0-1,0 1 0,12 19 1,-16-21-41,0 0 1,0 1 0,-2-1-1,1 1 1,-1 0 0,-1 0-1,0 0 1,0 0 0,-1 0-1,0 16 1,-2-9 176,0-1 0,-4 22-1,4-36 19,0 2-66,5-9-61,4-7 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17364,'-7'6'1488,"-1"8"-1224,-2 9-136,1 4 592,5 8-536,4 3-48,4 1-48,5-3-56,1-4-352,1-5-248,-2-14-1544,-4-6 1824,-6-13-256,-5-7-257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1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12619,'0'0'50,"0"0"-1,1 0 1,-1 1 0,0-1 0,1 0 0,-1 1-1,0-1 1,1 0 0,-1 0 0,0 0 0,1 1 0,-1-1-1,1 0 1,-1 0 0,0 0 0,1 0 0,-1 0 0,1 0-1,-1 0 1,0 0 0,1 0 0,-1 0 0,1 0-1,-1 0 1,0 0 0,1 0 0,-1 0 0,1 0 0,-1 0-1,0-1 1,1 1 0,-1 0 0,0 0 0,1 0 0,-1-1-1,1 1 1,23-10 349,-18 7-37,68-25 681,2 4-1,1 3 1,150-20-1,-222 40-1023,121-11 309,-112 12-317,-1 0-1,1 0 1,0 2-1,0 0 1,-1 0-1,1 1 1,13 6-1,-22-7-16,0 0-1,-1 1 1,1 0-1,-1 0 0,0 0 1,0 0-1,0 1 1,0 0-1,0 0 1,-1 0-1,0 0 0,0 0 1,0 1-1,4 8 1,14 19-25,-17-28 37,0 0 1,0-1-1,0 0 1,1 1 0,-1-1-1,1-1 1,0 1-1,-1-1 1,1 1-1,0-1 1,1-1-1,-1 1 1,0-1-1,0 0 1,1 0-1,-1 0 1,0-1 0,8 0-1,11-1 62,1 0-1,38-9 0,-60 10-64,31-6 39,0-1 0,-1-2 0,0-2-1,0 0 1,55-30 0,-86 40-73,18-13-225,-20 14 248,1-1 0,-1 1 0,1-1 0,-1 1 0,1-1 0,-1 1 0,1-1 0,-1 1 0,1-1 0,-1 0 0,0 1 0,1-1 0,-1 0 0,0 1 0,0-1 0,0 0-1,1 1 1,-1-1 0,0 0 0,0 0 0,0 1 0,0-1 0,0 0 0,0 1 0,0-1 0,-1 0 0,1 0 0,0 0 0,-6-7-127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50 11122,'15'-1'704,"0"-2"0,0 0-1,-1 0 1,17-7-1,14-4 3346,-45 14-3979,0 0 0,1 0 0,-1 0 0,0 0 0,0 0 0,1 0 0,-1 0 0,0 0 0,1 0 0,-1 0 0,0 0 0,0 0 0,1 0 0,-1 0 0,0-1 0,0 1 0,1 0 0,-1 0 0,0 0 0,0 0 0,1-1 0,-1 1 0,0 0 0,0 0 0,0-1 0,0 1 0,1 0 0,-1 0 0,0-1 0,0 1 0,0 0 0,-7-5 1032,-16-1-489,3 5-684,-1 1 1,1 1 0,-1 1 0,1 1 0,-1 0 0,1 2 0,1 0 0,-1 1 0,1 1 0,0 1 0,0 1 0,1 0 0,0 2 0,1 0 0,0 1 0,0 0 0,2 1 0,-26 28 0,36-35 52,0 1 1,0 0 0,0 0 0,1 0 0,1 0 0,-1 1-1,1-1 1,-3 13 0,5-18 6,1 0-1,-1 1 0,1-1 1,-1 0-1,1 1 1,0-1-1,0 1 1,0-1-1,0 0 1,0 1-1,1-1 1,-1 1-1,1-1 1,-1 0-1,1 0 1,0 1-1,0-1 1,0 0-1,0 0 1,1 0-1,-1 0 1,0 0-1,1 0 0,-1 0 1,1 0-1,0-1 1,0 1-1,0-1 1,0 1-1,0-1 1,0 0-1,2 2 1,5 0-23,-1 0 1,0-1-1,1 0 0,0 0 1,-1-1-1,1 0 1,0-1-1,14-1 1,3-1-48,41-8 0,89-28 351,-155 40 64,-6 3-233,-8 5-17,-49 28 178,-37 25-1,87-55-242,0 2-1,1 0 1,0 0 0,1 1-1,-16 20 1,25-29-17,-1 1 0,1-1-1,-1 0 1,1 0 0,0 1 0,0-1-1,0 1 1,0-1 0,0 1 0,1 0-1,-1-1 1,1 1 0,-1-1 0,1 1-1,0 0 1,0-1 0,1 1 0,-1 0-1,1 5 1,1-5-7,-1 0-1,1 0 1,0 0-1,0 0 1,0 0-1,0 0 1,1 0-1,-1-1 1,1 1-1,-1-1 1,1 0-1,0 1 1,3 1 0,6 2-133,0 0 0,0 0 1,0-2-1,0 1 1,1-1-1,0-1 1,13 2-1,-1-3-355,0-1 0,0-1 0,0-1 0,34-5 0,-23 0-90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15803,'-7'13'1377,"-11"7"-905,-1 1-192,-3 5 408,1 3-128,2 2-112,4-2-72,9-6-240,6-3-72,16-10-152,5-4-160,8-9-368,4-8 520,-6-7-96,3-3-64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15043,'-9'-13'1785,"0"14"-1089,-1 8-328,3 7 1808,3 2-1760,4-2-112,3-9-144,7-8-232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 10082,'-1'1'126,"-20"24"1756,21-24-1828,0-1 0,-1 0-1,1 1 1,0-1 0,-1 1-1,1-1 1,0 1 0,0-1-1,-1 1 1,1-1 0,0 1-1,0 0 1,0-1 0,0 1-1,0-1 1,0 1 0,0-1 0,0 1-1,0-1 1,0 1 0,0 0-1,0-1 1,0 1 0,0-1-1,0 1 1,1-1 0,-1 1-1,0-1 1,0 1 0,1-1-1,-1 1 1,0-1 0,1 1-1,-1-1 1,1 0 0,-1 1 0,0-1-1,1 1 1,-1-1 0,1 0-1,-1 1 1,1-1 0,-1 0-1,1 0 1,-1 0 0,1 1-1,-1-1 1,1 0 0,-1 0-1,1 0 1,0 0 0,11 2 208,0-1-1,0-1 1,0 0 0,0-1-1,23-3 1,-9 0-5,276-42 1008,-164 22-1809,-127 23 438,-4-1-52,0 1 0,1 0 0,-1 0-1,0 1 1,1 0 0,7 1 0,-15-1 149,0 0 0,0 0 0,1 0 0,-1 0 1,0 0-1,0 0 0,0 0 0,1 0 0,-1 0 0,0 0 1,0 1-1,0-1 0,1 0 0,-1 0 0,0 0 0,0 0 0,0 0 1,0 0-1,0 1 0,1-1 0,-1 0 0,0 0 0,0 0 1,0 0-1,0 1 0,0-1 0,0 0 0,0 0 0,0 0 0,0 1 1,0-1-1,1 0 0,-1 0 0,0 0 0,0 1 0,0-1 1,0 0-1,0 0 0,0 1 0,-1-1 0,1 0 0,0 0 0,0 0 1,0 1-1,0-1 0,0 0 0,0 0 0,0 0 0,0 0 1,0 1-1,-1-1 0,1 0 0,0 0 0,0 0 0,0 1 0,-11 8-326,-16 3-176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12339,'0'7'1256,"8"2"-568,7-2-232,9-3 1024,6 1-703,9-1-129,1-1-80,2-3-352,2 0-256,2 0-1344,0-2 1288,-3 2-280,-3-3-137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2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15883,'-22'-5'1833,"14"5"-804,13 5 472,3-2-1396,1 0 1,-1-1 0,1 0 0,0 0-1,0-1 1,15 1 0,0 0-45,106 6 63,-33-3-1201,-97-5 1045,0 0 0,0 0-1,0 0 1,0 0 0,0 1 0,0-1 0,0 0 0,0 0 0,0 0 0,-1 0 0,1 0 0,0 0 0,0 0 0,0 0 0,0 0 0,0 0 0,0 0-1,0 0 1,0 1 0,0-1 0,0 0 0,0 0 0,0 0 0,0 0 0,0 0 0,0 0 0,0 0 0,0 0 0,0 1 0,0-1 0,0 0 0,0 0 0,0 0-1,0 0 1,0 0 0,0 0 0,0 0 0,0 0 0,0 1 0,0-1 0,0 0 0,0 0 0,0 0 0,0 0 0,0 0 0,0 0 0,0 0 0,1 0 0,-1 0-1,0 0 1,0 0 0,0 1 0,-9 3-728,-18 0-1187,-1-1 0,-50-1-1,7-1 3796,69-1-1714,0 0 0,0 1 1,0-1-1,0 1 0,0-1 0,0 1 0,0 0 0,0 0 0,0-1 0,0 1 0,0 1 0,1-1 0,-1 0 0,0 0 1,1 1-1,-1-1 0,1 1 0,0-1 0,-1 1 0,1 0 0,0-1 0,0 1 0,0 0 0,0 0 0,0 0 0,0 0 1,1 0-1,-1 0 0,1 0 0,-1 0 0,1 0 0,0 0 0,0 3 0,-1-1-102,1-1-1,0 1 1,1 0 0,-1 0-1,0 0 1,1-1-1,0 1 1,0 0 0,0 0-1,1-1 1,-1 1-1,1-1 1,0 1 0,0-1-1,0 0 1,0 0-1,4 4 1,0-2 31,1 0-1,-1-1 1,1 0 0,0 0-1,0-1 1,14 5 0,-13-5 27,0 0 1,0 0 0,0 1-1,-1 1 1,9 5 0,-13-7-78,0 0 1,-1 0 0,1 0-1,-1 0 1,0 1 0,0-1-1,0 1 1,0-1-1,-1 1 1,1 0 0,-1 0-1,0 0 1,0 0-1,0 0 1,-1 0 0,0 0-1,1 0 1,-1 0-1,0 0 1,-1 0 0,0 5-1,-1 5-8,-1 0 0,0 0-1,-1-1 1,-10 23 0,7-20 34,0 0 0,-1-1 1,-1 0-1,-1 0 1,0-1-1,0-1 1,-1 1-1,-1-2 0,-1 0 1,1 0-1,-2-1 1,0 0-1,0-2 1,-1 1-1,-19 8 0,76-14 412,-3-4-456,162-7-1027,-180 6 534,-15-2 162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14235,'1'13'695,"0"0"0,1 0 0,1-1 0,0 1 0,1-1 1,0 1-1,7 12 0,0-1-421,1-1 0,25 35 0,-29-46-245,1-1 0,0 0 0,1 0 0,0-1 1,1-1-1,0 1 0,19 11 0,-27-19-77,1 0-1,-1 0 0,1-1 1,-1 1-1,1-1 1,0 0-1,0 0 1,-1 0-1,1 0 1,0 0-1,0-1 1,0 0-1,0 0 1,0 0-1,0 0 1,-1-1-1,1 1 0,0-1 1,0 0-1,0 0 1,-1 0-1,1-1 1,0 0-1,-1 1 1,0-1-1,1 0 1,-1 0-1,0-1 1,0 1-1,0-1 0,0 0 1,3-4-1,17-22-304,-2-7-107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14827,'-7'18'1352,"-9"14"-791,-3 6-169,-5 14 616,-3 3-224,-3 6-176,-3 5-40,5-1-192,1-7-32,4-7-304,3-7-184,6-11-552,2-6-112,7-10 624,5-4-152,8-11-136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11002,'0'7'1889,"-1"2"-905,-5 2-232,-4 5 1833,-2 4-1393,0 4-112,-4 5-184,-1 1-143,1 0-305,3-1-96,4-6-296,2-2-144,4-8-456,3-4-257,2-15 625,3-5-112,0-11-120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6:4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17356,'-3'-4'968,"2"-4"-1264,1 0-128,1 1 480,3 1-144,1 2-136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16243,'-3'-5'1545,"9"4"-1041,4-2-192,12 0 688,6 0-240,14 2-408,8 1-320,12 0-672,1 0-160,1 0 632,2 3-208,-1-2-104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15875,'10'1'1961,"-6"5"1648,-2-16-3609,2-6 56,-4-8-184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14571,'0'0'37,"0"0"0,0 0 0,0 0-1,0 0 1,0 0 0,0 0 0,0 0 0,1 0-1,-1 0 1,0 0 0,0 0 0,0 0 0,0 0 0,0 0-1,0 0 1,0 0 0,0 0 0,0 0 0,0 0 0,0 0-1,0 1 1,0-1 0,0 0 0,1 0 0,-1 0-1,0 0 1,0 0 0,0 0 0,0 0 0,0 0 0,0 0-1,0 0 1,0 0 0,0 0 0,0 0 0,0 1-1,0-1 1,0 0 0,0 0 0,0 0 0,0 0 0,0 0-1,0 0 1,0 0 0,0 0 0,0 0 0,0 0-1,0 0 1,0 1 0,0-1 0,0 0 0,0 0 0,0 0-1,-1 0 1,1 0 0,0 0 0,0 0 0,0 0 0,0 0-1,0 0 1,0 0 0,0 0 0,0 0 0,0 0-1,0 0 1,0 0 0,0 0 0,10-1 936,17-6-110,18-8-539,0-2 1,-2-1 0,0-3 0,-2-1-1,0-3 1,-1-1 0,-2-1 0,-1-3-1,57-57 1,-112 146-368,16-52 51,-24 89-228,24-87 118,1 0-1,0 0 1,0 1 0,1-1-1,0 0 1,1 1-1,0-1 1,3 14 0,3-6-66,0-7-42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67 13755,'13'-15'1186,"-3"5"34,-1 0 0,15-21 0,-34 36 573,-5 9-1537,-1 1 0,2 0 1,0 1-1,1 0 0,-17 28 1,5-1-256,-24 56 0,36-68 6,1 0-1,1 2 1,-7 39-1,14-53-26,2 0 0,0 0 0,1 0 0,1 0 0,0 0 0,2 1-1,4 21 1,-5-35-30,1 1 0,0-1 0,0 0 0,1 1 0,-1-1 0,1-1 0,1 1 0,-1 0 0,1-1 0,0 1 0,0-1 0,1 0-1,-1-1 1,1 1 0,9 6 0,-6-6 19,0-1 0,0 0 0,0 0 1,0-1-1,0 0 0,1-1 0,-1 1 0,1-2 0,0 1 0,0-1 0,13 0 0,31-6-232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13979,'-3'7'1312,"7"6"-736,2 2-160,4 2 577,5 3-185,4 4-80,1-1-32,3 0-240,3 2-72,-2-5-224,2 0-120,-4-5-360,-1-3-232,-1-8-232,-1-2 568,1-12-128,0-12-160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15459,'-26'30'1393,"-7"16"-929,-5 4-184,-4 12 504,1 3-112,0-1-208,7-1-136,7-8-256,2-5-192,11-16-496,4-4 344,10-11 152,2-6-112,6-6-88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15299,'-4'6'1064,"-8"15"164,12-21-1200,0 1 1,0-1-1,-1 0 0,1 1 0,0-1 1,0 0-1,0 1 0,0-1 0,0 0 1,0 1-1,0-1 0,0 0 0,0 1 1,1-1-1,-1 0 0,0 1 0,0-1 1,0 0-1,0 1 0,0-1 0,0 0 1,1 1-1,-1-1 0,0 0 0,0 0 1,1 1-1,-1-1 0,0 0 1,0 0-1,1 1 0,-1-1 0,0 0 1,1 0-1,-1 0 0,0 1 0,1-1 1,-1 0-1,0 0 0,1 0 0,-1 0 1,0 0-1,1 0 0,-1 0 0,0 0 1,1 0-1,-1 0 0,0 0 0,1 0 1,-1 0-1,0 0 0,1 0 0,-1 0 1,0 0-1,1-1 0,0 1 0,8-1 99,0-1 0,0-1 0,0 1 0,-1-1 0,1-1 0,-1 0 0,1 0 0,8-6 0,62-46-26,-72 50-70,123-101-69,-122 101-31,-6 7-12,-11 15-16,-56 76-78,-34 56 119,96-141-555,8-9 34,9-9 84,-5 2 134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16876,'0'0'111,"0"1"0,-1-1 1,1 1-1,0 0 1,-1-1-1,1 1 0,0 0 1,0-1-1,0 1 1,0 0-1,0-1 0,0 1 1,0 0-1,0-1 0,0 1 1,0 0-1,0 0 1,0-1-1,0 1 0,0 0 1,1-1-1,-1 1 1,0-1-1,0 1 0,1 0 1,-1-1-1,0 1 1,1-1-1,-1 1 0,1-1 1,-1 1-1,1-1 1,-1 1-1,1-1 0,-1 1 1,1-1-1,0 0 0,-1 1 1,1-1-1,1 1 1,-2-1-116,1 1 1,0-1-1,0 0 1,0 1-1,0-1 1,0 0-1,0 0 1,0 0 0,0 1-1,0-1 1,0 0-1,0 0 1,0-1-1,0 1 1,0 0-1,0 0 1,0 0 0,0-1-1,0 1 1,0 0-1,0-1 1,0 1-1,0-1 1,0 1-1,0-1 1,-1 0 0,1 1-1,0-1 1,1-1-1,6-6 526,-13 20-216,-3 7-396,7-13-543,4-13 459,5-16 94,1-4-74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6 290 14563,'0'0'38,"-1"0"-1,1 0 1,0 0-1,0 0 1,0 0-1,-1 0 1,1 0-1,0 0 1,0 0-1,0 0 1,-1 0-1,1 0 1,0 0 0,0 0-1,0 1 1,-1-1-1,1 0 1,0 0-1,0 0 1,0 0-1,0 0 1,0 1-1,-1-1 1,1 0-1,0 0 1,0 0-1,0 0 1,0 1 0,0-1-1,0 0 1,0 0-1,0 0 1,0 1-1,0-1 1,0 0-1,0 0 1,0 1-1,0-1 1,0 0-1,0 0 1,0 0-1,0 1 1,0-1-1,0 0 1,0 0 0,0 1-1,14-1 788,4-7-338,0 0 0,-1-2 1,0 0-1,0 0 0,24-20 1,-30 21-340,43-33 324,63-62 0,-43 36-406,-73 66-69,-1 0 1,1 1-1,0-1 1,-1 1-1,1-1 1,0 0-1,-1 1 0,1 0 1,0-1-1,0 1 1,0-1-1,-1 1 1,1 0-1,0 0 1,0 0-1,1-1 0,-2 1 2,1 1-1,-1-1 1,0 0-1,0 0 0,1 0 1,-1 0-1,0 1 1,0-1-1,0 0 0,1 0 1,-1 1-1,0-1 0,0 0 1,0 0-1,1 1 1,-1-1-1,0 0 0,0 1 1,0-1-1,0 0 1,0 1-1,0-1 0,0 0 1,0 1-1,0-1 0,0 0 1,0 0-1,0 1 1,-5 32-76,3-25 64,-5 25-60,3-16 10,0 1 1,1 0-1,1 0 0,0 0 0,2 0 1,2 31-1,-2-47 15,1-1 1,-1 1-1,1 0 1,0-1-1,-1 1 1,1 0 0,0-1-1,0 1 1,0-1-1,0 0 1,0 1-1,1-1 1,-1 0-1,0 1 1,1-1 0,-1 0-1,1 0 1,2 1-1,4 0-204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14891,'0'8'1761,"0"-1"-1129,6-3-168,10 0 1232,10 2-800,5-2-103,9-2-177,3 1-96,6-2-168,0 2-176,-5 0-464,-6 1-336,-13-1-1313,-2 1 1633,-10-5-280,-1-3-248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16620,'-10'13'1432,"5"4"-1008,5 3-168,3 2 480,3 2-192,10-1-152,0-6-64,12-5-208,-1-7-112,9-5-160,-1-5-88,0-10-272,3-3-192,-8-7-1120,0 0 1448,-7-1-224,-5 1-193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13 18332,'-4'-2'147,"1"0"0,-1 0 0,0 1-1,0 0 1,0-1 0,0 1 0,0 1 0,-1-1 0,1 1 0,0-1 0,0 1-1,-8 1 1,-54 10 342,60-10-289,-33 8 148,-69 26 1,87-26-349,1 0 0,-1 1-1,2 2 1,-33 23 0,48-32-5,0 1-1,0-1 1,0 1-1,1 0 1,-6 8 0,8-11 4,1 0 0,-1-1 0,1 1 0,0 0-1,-1 0 1,1 0 0,-1-1 0,1 1 0,0 0 0,0 0 0,0 0 0,-1 0 0,1 0 0,0 0 0,0 0 0,0-1 0,0 1 0,1 0 0,-1 0 0,0 0 0,0 0 0,0 0 0,1 0 0,-1 0 0,0-1 0,1 1 0,-1 0 0,1 0 0,-1-1 0,1 1 0,0 0 0,-1 0 0,1-1 0,-1 1-1,1-1 1,0 1 0,0-1 0,-1 1 0,1-1 0,2 2 0,4 1-43,1 0-1,0 0 0,0 0 0,0-1 1,0 0-1,14 1 0,56 0-438,-44-3 243,1 0-20,-25-1 150,0 1 1,0 0-1,0 0 0,0 1 0,0 1 1,12 2-1,-23-3 114,1 0 0,-1-1 0,1 1 0,-1-1 1,0 1-1,1-1 0,-1 1 0,0-1 0,1 1 0,-1-1 0,0 0 1,1 1-1,-1-1 0,0 0 0,0 0 0,1 1 0,-2-1 1,-28 8 266,-61 20 534,80-24-698,1 0-1,1 1 1,-1 0 0,1 0-1,0 1 1,-13 12 0,20-17-96,0 0 1,1 1 0,-1-1-1,1 0 1,-1 1 0,1 0 0,0-1-1,0 1 1,0 0 0,0-1-1,0 1 1,0 0 0,0 0 0,0 0-1,1 0 1,-1 0 0,1 0-1,-1 0 1,1 0 0,0 0 0,0 0-1,0 0 1,0 0 0,0 0-1,1 0 1,-1 0 0,0 0 0,1 0-1,0 0 1,-1 0 0,1 0-1,0 0 1,0 0 0,0 0-1,0-1 1,0 1 0,1 0 0,1 1-1,2 3-71,1-1 0,-1-1-1,1 1 1,0-1 0,0 0-1,1 0 1,0-1 0,-1 0-1,13 4 1,-5-3 111,1-1 0,0-1 0,0 0 0,0-1 0,0-1 1,0 0-1,0-1 0,17-3 0,23-6-136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14115,'-24'42'1704,"-2"7"-1087,-3 4-241,-2 3 704,2 1-328,2-1-104,4-8-328,3-6-352,6-9-576,4-6 552,8-7-136,2-3-96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14571,'0'0'53,"0"0"0,0 0 0,1 0 0,-1 0 0,0 0 1,0 0-1,1 0 0,-1 0 0,0 0 0,0 0 0,1 0 0,-1 0 0,0 0 0,0 0 0,0 0 0,1 1 0,-1-1 0,0 0 0,0 0 0,0 0 1,1 0-1,-1 0 0,0 1 0,0-1 0,0 0 0,0 0 0,1 0 0,-1 1 0,0-1 0,0 0 0,0 0 0,0 1 0,0-1 0,0 0 0,0 0 1,0 1-1,-3 11 1112,-14 15 10,13-22-859,-4 6-137,0 1 1,1 0-1,1 0 0,-1 0 1,2 1-1,0 0 0,-4 17 1,8-29-183,1 1 0,0-1 0,0 1 0,-1-1 0,1 1 1,0-1-1,1 1 0,-1-1 0,0 0 0,0 1 0,1-1 0,-1 1 1,0-1-1,1 0 0,0 1 0,-1-1 0,1 0 0,0 1 0,-1-1 1,1 0-1,0 0 0,0 0 0,0 0 0,0 0 0,0 0 0,0 0 0,1 0 1,-1 0-1,0 0 0,0-1 0,1 1 0,-1 0 0,0-1 0,1 1 1,-1-1-1,1 0 0,-1 1 0,0-1 0,1 0 0,-1 0 0,1 0 1,2 0-1,3 0-64,1 0 1,-1-1 0,1 0-1,-1 0 1,0-1 0,1 0 0,6-3-1,-3 1 31,-1 0-1,0-1 1,-1 0-1,1-1 1,12-9 0,13-21-162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17548,'-20'3'1736,"9"0"-1120,2-2-280,3 2 641,6 1-337,6-4-944,8-1 520,8-6-272,-2-2-168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3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13907,'10'8'1272,"4"9"-760,2 3-168,4 10 577,0 4-305,-1 16-64,-6 11 16,-9 15-144,-7 5-72,-17 7-144,-8 6-24,-21 14-104,-7 4-104,-19-2-512,-3-7-1616,-6-8 1864,3-8-264,9-11-185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11594,'1'8'151,"2"15"171,1 0 1,14 44 0,-15-61-301,0 1 1,0 0-1,0-1 1,1 0-1,0 0 0,0 0 1,1 0-1,0 0 1,0-1-1,0 0 1,0 0-1,1 0 0,11 6 1,-3-4 107,0 0 1,1-1 0,0-1-1,0 0 1,1-1 0,-1-1 0,1 0-1,0-1 1,0-1 0,0 0-1,17-3 1,25-2 786,94-21-1,-122 19-663,25-5 193,168-27 817,-185 34-1104,-1 1 0,1 3 0,73 7 1,-96-5-132,0 2 1,-1-1 0,1 2 0,-1 0-1,0 0 1,-1 2 0,1 0 0,17 12-1,-30-18-14,0 1-1,1-1 1,-1 1-1,0-1 1,-1 1-1,1 0 1,0-1-1,0 1 1,-1 0-1,1 0 1,-1-1-1,1 1 1,-1 0-1,0 0 1,0 0-1,0 0 1,0 0-1,0-1 1,0 1-1,-1 0 1,1 0-1,0 0 1,-2 2-1,2-1-94,-1-1-1,1 0 1,-1 1 0,0-1-1,0 0 1,0 0 0,0 0-1,0 0 1,0 0 0,-1 0-1,1 0 1,-1 0 0,1 0 0,-1-1-1,0 1 1,0-1 0,1 1-1,-4 1 1,-1-4-223,0-3-108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8 136 12355,'-7'13'1265,"8"-10"133,21-14 102,114-68 1568,-109 66-2694,-1 1 1,2 2 0,37-10 0,-54 18-324,0 0 1,0 1 0,0 0 0,0 0 0,0 1 0,0 1-1,21 4 1,-4 2-49,47 18 0,-62-20-5,100 32-7,-59-20-4,73 32 1,-108-39 10,2-1 1,0-1 0,0-1 0,40 9 0,-51-15 7,-1 0 1,1 0 0,0-1 0,0 0-1,-1-1 1,1 0 0,0-1-1,-1 0 1,1 0 0,-1-1 0,0 0-1,1-1 1,12-7 0,-14 6-65,1 0 0,-1-1 0,0 0 0,0 0 0,-1-1 0,0 0 0,7-9 0,-10 11-3,0 0 1,-1 0-1,0 0 0,0 0 1,-1-1-1,1 1 0,-1-1 0,0 0 1,-1 1-1,0-1 0,1 0 0,-2 0 1,1-7-1,-2-8-210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10 7082,'-7'-2'277,"0"0"1,0 0 0,0 0 0,-1 1 0,1 1-1,0-1 1,-1 1 0,1 0 0,0 1 0,-10 1-1,-10 4 618,-35 10 0,53-13-777,-23 7 73,0 1-1,0 2 0,-54 31 0,69-34-172,1 1 0,1 0-1,0 1 1,0 1 0,1 1-1,1 0 1,0 1 0,-14 21-1,-6 16 10,3 1 0,1 2 0,3 0 0,3 2-1,2 1 1,2 1 0,4 1 0,1 0 0,4 0-1,-5 88 1,12-64 16,15 161-1,-7-208-8,2 0 1,1-1 0,1 0-1,2 0 1,2-1-1,30 60 1,-38-87-7,-1-1-1,1 1 1,0-1 0,1 0-1,0 0 1,0-1 0,0 0 0,1 0-1,0 0 1,0-1 0,1 0-1,-1 0 1,1-1 0,0 0 0,0 0-1,0-1 1,1 0 0,-1 0-1,1-1 1,0 0 0,0-1 0,-1 0-1,1 0 1,0-1 0,0 0-1,17-3 1,-10 1 55,-1-1 1,0-1-1,0-1 1,0 0-1,0-1 0,-1-1 1,0 0-1,0-1 0,0 0 1,-1-1-1,19-17 0,10-13 236,68-80 0,-100 107-283,45-56 207,76-124 1,23-88 5,-121 215-181,38-106 0,-63 148-73,-1 0 1,-1-1-1,-1 0 1,-2 0-1,0 0 0,-1 0 1,-2-1-1,-3-35 1,2 51-10,-1 0 1,0 1-1,-1-1 1,0 0-1,0 1 1,-1-1-1,0 1 1,0 0 0,-1 1-1,0-1 1,0 1-1,-1-1 1,0 2-1,-10-10 1,7 8-33,0 1 0,-1 1 0,0 0 0,0 0-1,-1 1 1,1 0 0,-1 1 0,0 0 0,0 1 0,0 0 0,-12-1 0,-6 1 61,0 1 0,-42 4 0,-9-1-12,53-5-53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0 835 4849,'71'-3'383,"82"-15"0,41-2 829,-134 21-523,0 3 1,115 23-1,-80-10-510,-31-9-209,1-3-1,0-3 1,0-3 0,118-16-1,254-73-339,-318 62 309,1032-176 228,-1118 201-170,695-76 842,4 39 673,-376 38-1152,339-6-109,526-12-9,29-34-192,-16-111-959,-966 124 605,672-55 301,-861 92 56,-11-1-37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13275,'33'1'134,"0"2"0,-1 1 0,0 1 0,0 2 0,0 1 0,-1 2 0,43 19 0,-64-25-133,-1 0 0,0 1 0,-1 1 0,1-1 0,-1 1 0,8 8 0,-14-12 3,1 1-1,-1-1 0,0 1 1,0 0-1,0 0 0,0 0 0,0 0 1,0 0-1,-1 0 0,0 1 0,1-1 1,-1 0-1,-1 1 0,1-1 0,0 1 1,-1-1-1,1 1 0,-1 0 1,0-1-1,-1 7 0,-2 0 24,1 0 0,-2 0 0,1-1 1,-1 1-1,-1-1 0,0 0 0,0 0 0,-7 9 0,-59 67 250,46-56-178,-194 240 452,200-245-526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13555,'-7'19'174,"1"0"1,1 0-1,1 0 1,1 1-1,0 0 1,1-1-1,1 1 0,2 0 1,3 37-1,-3-54-166,-1 0 1,1-1-1,0 1 0,-1 0 0,1 0 0,0 0 0,1-1 1,-1 1-1,0 0 0,1-1 0,0 0 0,-1 1 1,1-1-1,0 0 0,0 0 0,4 3 0,-3-3 24,1 0 0,-1-1-1,1 1 1,-1-1 0,1 0-1,-1 0 1,1 0 0,0-1-1,0 0 1,-1 1 0,1-1-1,7-1 1,5 0 133,0 0 1,-1 1-1,1 1 0,28 5 0,-39-5-143,-1 0 0,0 1 0,1 0 0,-1-1 0,0 1 0,0 1 0,0-1 0,0 1 0,0 0 0,0-1 0,-1 2 0,1-1 0,-1 0 0,0 1 0,0-1 0,0 1 0,-1 0 0,1 0 0,-1 0 0,3 9 0,-3-8-12,0 0 0,0 0 0,-1 1 0,0-1 0,0 1 0,-1-1 0,1 1 0,-1-1 0,-1 9 0,1-12 29,0 1 1,-1-1 0,1 0-1,-1 0 1,0 0 0,1 0-1,-1 1 1,0-1-1,0 0 1,-1 0 0,1-1-1,0 1 1,-1 0 0,1 0-1,-1-1 1,1 1 0,-1 0-1,0-1 1,0 0-1,1 1 1,-1-1 0,0 0-1,0 0 1,0 0 0,-1 0-1,-1 0 1,-4 1 165,-1 0 1,0-1 0,1 0-1,-1-1 1,0 1-1,0-2 1,-8 0-1,-63-15 1384,57 10-1270,-39-4 0,62 10-336,0 0-1,-1 0 0,1 0 0,0 1 1,0-1-1,0 0 0,0 0 0,-1 0 1,1 0-1,0 0 0,0 0 1,0 0-1,-1 0 0,1 0 0,0 0 1,0 0-1,0 0 0,-1 0 0,1 0 1,0 0-1,0 0 0,0 0 0,0 0 1,-1 0-1,1 0 0,0-1 0,0 1 1,0 0-1,0 0 0,-1 0 0,1 0 1,0 0-1,0 0 0,0 0 0,0-1 1,0 1-1,0 0 0,-1 0 0,1 0 1,0 0-1,0-1 0,0 1 1,0 0-1,0 0 0,0 0 0,0 0 1,0-1-1,0 1 0,0 0 0,0 0 1,0 0-1,0-1 0,0 1 0,0 0 1,0 0-1,0 0 0,0-1 0,0 1 1,0 0-1,0 0 0,0 0 0,0 0 1,0-1-1,1 1 0,-1 0 0,0 0 1,10-7-707,7 1 348,0-2 0,-1 1 0,0-2 1,0 0-1,19-16 0,6-7-120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1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71 260 15891,'-8'36'1657,"-7"3"-1193,1-2-200,0 3 792,2 0-976,5-5-344,7-8 384,3-7-152,5-13-176</inkml:trace>
  <inkml:trace contextRef="#ctx0" brushRef="#br0" timeOffset="1">127 9 20044,'2'-7'1761,"-2"6"-1273,-9 1-312,5 0 568,2 0-840,1 0 168,-5 1-160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80 12955,'-6'51'2137,"4"-44"-1916,0 0 0,1 1-1,0-1 1,1 1-1,-1 0 1,2-1 0,-1 1-1,1-1 1,2 12-1,-3-18-197,1 0-1,-1-1 1,0 1 0,1 0-1,-1-1 1,0 1-1,1-1 1,-1 1-1,1 0 1,-1-1-1,0 1 1,1-1 0,0 1-1,-1-1 1,1 1-1,-1-1 1,1 0-1,0 1 1,-1-1-1,1 0 1,0 1-1,-1-1 1,1 0 0,0 0-1,-1 0 1,1 0-1,0 1 1,1-1-1,0-1 18,0 1-1,0 0 1,1-1-1,-1 0 1,0 1 0,0-1-1,0 0 1,0 0-1,3-2 1,6-4 94,-1-1 1,15-14 0,-22 19-87,89-96 871,-25 25-106,-56 67-580,-7 13-50,-6 18 7,2-23-186,-13 60 159,-20 125 157,27-142-264,3 0 1,1 57-1,3-73-125,-3-1 0,0 1 0,-1 0 0,-2-1 0,-1 0 0,-1 0 0,-1-1 0,-17 36 0,25-61 71,-11 20 130,3-13 9,8-8-134,0 0-1,-1 0 1,1 0-1,0 0 1,-1 0-1,1 0 1,0-1-1,0 1 1,-1 0-1,1 0 1,0 0 0,-1 0-1,1 0 1,0 0-1,0-1 1,-1 1-1,1 0 1,0 0-1,0 0 1,0-1-1,-1 1 1,1 0-1,0 0 1,0-1-1,0 1 1,0 0-1,-1 0 1,1-1-1,0 1 1,0 0-1,0-1 1,0 1-1,0-1 1,-3-9 48,1 0 1,1-1-1,0 1 0,0-1 0,1 0 1,2-19-1,-1 10-47,4-55-686,2 0 0,4 0 0,22-76 0,-21 106 81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289 371 15083,'1'-3'213,"0"1"-1,-1-1 1,1 1-1,-1-1 1,0 0-1,1 1 1,-1-1-1,-1 0 1,1 1-1,0-1 1,-1-4-1,0 6-153,1 0 0,-1 0-1,0 0 1,1 0 0,-1 1-1,0-1 1,0 0 0,1 0-1,-1 1 1,0-1 0,0 0-1,0 1 1,0-1 0,0 1-1,0-1 1,0 1 0,0-1-1,0 1 1,0 0 0,0-1-1,0 1 1,0 0 0,0 0-1,0 0 1,0 0 0,-1 0-1,1 0 1,0 0 0,0 0-1,-2 1 1,-8 1 58,0 0 0,1 1 1,-1 1-1,1 0 0,-1 0 0,1 1 0,0 0 0,1 0 0,-1 1 0,1 1 1,-10 9-1,3-2-121,1 1 0,0 0 0,2 2 0,-24 34 0,32-43-7,1 0 1,-1 0-1,1 1 0,1 0 1,0 0-1,-3 14 0,5-21 10,1-1 0,-1 1-1,1 0 1,0-1 0,0 1-1,0-1 1,0 1 0,0 0-1,0-1 1,0 1-1,1 0 1,-1-1 0,0 1-1,1-1 1,0 1 0,-1-1-1,1 1 1,0-1-1,0 0 1,-1 1 0,1-1-1,0 0 1,0 1 0,1-1-1,-1 0 1,0 0-1,0 0 1,1 0 0,-1 0-1,0 0 1,1 0 0,-1-1-1,1 1 1,-1 0 0,1-1-1,-1 1 1,1-1-1,-1 0 1,1 0 0,0 1-1,-1-1 1,1 0 0,-1 0-1,1 0 1,0 0-1,1-1 1,5 0-3,1 0 0,-1 0-1,0-1 1,0 0 0,0-1 0,0 0-1,0 0 1,0-1 0,12-7 0,7-7-2,30-26 1,-16 7 34,-1-2 0,-1-2 0,-3-2 0,-1-1 1,-3-1-1,-1-2 0,30-64 0,-50 91 19,-2-1-1,13-41 1,-22 61-46,1 1 1,-1-1 0,0 1-1,0-1 1,1 1-1,-1-1 1,0 1-1,0-1 1,0 1 0,0-1-1,0 1 1,0-1-1,0 1 1,0-1-1,0 1 1,0-1 0,0 1-1,0-1 1,0 1-1,0-1 1,-1 1-1,1-1 1,0 1 0,0-1-1,0 1 1,-1-1-1,1 1 1,0-1-1,-1 1 1,0-1 0,1 1 0,-1 0 1,0 0-1,0 1 1,1-1 0,-1 0-1,0 1 1,1-1-1,-1 0 1,0 1-1,1-1 1,-1 0 0,0 1-1,1-1 1,-1 1-1,1 0 1,-1-1 0,1 1-1,-1 0 1,-10 12 24,2 0 0,0 1 1,0 0-1,-11 28 0,-23 69 41,38-100-63,-30 100 46,31-94-75,0 0-1,2 1 1,0 0-1,0 25 1,2-38-59,0-1 0,1 1 0,0-1 0,0 0 0,0 1 0,0-1 1,3 7-1,-3-9 57,0-1 1,-1 0 0,1 0-1,0 0 1,0 1 0,0-1-1,0 0 1,0 0 0,0 0-1,0-1 1,0 1-1,0 0 1,0 0 0,0 0-1,1-1 1,-1 1 0,0-1-1,1 1 1,-1-1 0,0 1-1,1-1 1,-1 0 0,1 0-1,-1 1 1,0-1 0,3-1-1,10-2-243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45 130 16227,'65'-14'2264,"-55"10"-2227,0-1 1,0 1 0,0-2-1,-1 0 1,0 0 0,0 0 0,0-1-1,-1-1 1,0 1 0,11-14-1,-19 20-20,1 0-1,0 1 0,-1-1 1,1 0-1,0 0 1,-1 0-1,1 1 0,-1-1 1,0 0-1,1 0 0,-1 0 1,1 0-1,-1 0 1,0 0-1,0 0 0,0 0 1,0 0-1,0 0 0,1 0 1,-2 0-1,1 0 0,0 0 1,0 1-1,0-1 1,0 0-1,-1 0 0,1 0 1,0 0-1,-1 0 0,1 0 1,-1 0-1,1 0 1,-1 0-1,-1 0 7,1 0 1,0 1 0,-1-1-1,1 1 1,-1 0-1,1-1 1,-1 1-1,1 0 1,-1 0 0,1 0-1,-1 0 1,0 0-1,1 0 1,-1 0-1,1 0 1,-1 1-1,1-1 1,0 1 0,-1-1-1,1 1 1,-2 0-1,-11 6 0,0 1-1,1 0 0,0 1 1,1 0-1,0 1 0,1 0 1,-1 1-1,2 1 0,0-1 1,0 1-1,1 1 1,1 0-1,0 0 0,0 1 1,2 0-1,-6 15 0,10-23-74,1-1 0,-1 1 0,1-1 0,0 1 0,1 0 0,-1-1 0,1 1-1,0 0 1,2 6 0,-2-10 23,0-1 1,1 1-1,-1 0 0,1-1 1,0 1-1,-1-1 0,1 1 1,0-1-1,0 1 0,0-1 0,0 1 1,0-1-1,1 0 0,-1 0 1,0 1-1,1-1 0,-1 0 1,0 0-1,1 0 0,-1-1 0,1 1 1,0 0-1,-1 0 0,1-1 1,0 1-1,-1-1 0,1 0 1,0 1-1,-1-1 0,1 0 0,0 0 1,2 0-1,3-1-166,0 1-1,0-1 1,0 0 0,0-1 0,0 0-1,0 0 1,0-1 0,0 1 0,-1-2-1,0 1 1,1-1 0,9-7 0,1-2-267,-1-1 0,-1-1 0,16-19 0,23-34-161,2-18-129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13611,'-16'16'405,"0"1"-1,1 1 1,0 0 0,2 1-1,-15 26 1,2 4 113,-20 54 1,15-16-1,-35 166 0,26-82-650,29-132 60,-32 107-522,39-140 171,3-11 30,1-5 39,1 1 0,1 0 0,0 0 0,0 0 0,1 0 0,0 1 0,4-10 0,1-3-271,10-23 10,1 0 0,2 1-1,30-45 1,-22 47 1644,1 0 1,65-67-1,-83 98-394,-12 10-625,0 0 0,0 0-1,-1 0 1,1 0 0,0 0 0,0 0 0,0 0-1,0 0 1,0 0 0,0 0 0,0 0 0,0 0-1,0 0 1,0 0 0,0 1 0,0-1 0,0 0-1,0 0 1,0 0 0,0 0 0,0 0-1,0 0 1,0 0 0,0 0 0,0 0 0,0 0-1,0 0 1,0 0 0,0 0 0,0 1 0,0-1-1,0 0 1,0 0 0,0 0 0,0 0 0,0 0-1,0 0 1,0 0 0,0 0 0,0 0 0,1 0-1,-1 0 1,0 0 0,0 0 0,0 0 0,0 0-1,0 0 1,0 0 0,0 0 0,0 0 0,0 0-1,0 1 1,0-1 0,0 0 0,0 0 0,0 0-1,1 0 1,-1 0 0,0 0 0,0 0 0,0 0-1,0 0 1,0 0 0,0-1 0,0 1 0,0 0-1,0 0 1,0 0 0,-11 24 1145,4-13-812,-3 9 267,7-14-468,-1 0 0,1 0-1,1 0 1,-1 0 0,1 1-1,0-1 1,0 1-1,1-1 1,0 1 0,-1 9-1,2-15-128,0 0 0,0-1-1,1 1 1,-1-1 0,0 1 0,0 0-1,0-1 1,1 1 0,-1-1-1,0 1 1,0 0 0,1-1 0,-1 1-1,1-1 1,-1 1 0,0-1 0,1 1-1,-1-1 1,1 0 0,-1 1-1,1-1 1,0 0 0,-1 1 0,1-1-1,0 1 1,20-1 173,21-13-21,-40 12-153,108-53 306,-74 34-277,53-20 1,-88 39-46,0 1-1,0-1 1,0 1 0,0-1-1,1 1 1,-1 0-1,0-1 1,0 1 0,0 0-1,1 0 1,-1 0-1,0 0 1,0 0 0,1 0-1,-1 0 1,0 0-1,0 1 1,1-1 0,-1 0-1,0 1 1,2 0-1,-2 0 2,-1 0 0,1 0 0,-1 1-1,1-1 1,-1 0 0,0 0-1,1 0 1,-1 1 0,0-1-1,0 0 1,0 0 0,0 1-1,0-1 1,0 0 0,0 0-1,0 1 1,-1-1 0,1 0-1,-1 0 1,0 3 0,-11 28-12,-2 9 150,14-41-131,0 0 0,0 1 0,-1-1 0,1 0-1,0 1 1,0-1 0,0 0 0,0 1 0,0-1 0,0 0 0,0 1 0,0-1 0,0 0 0,0 0 0,1 1 0,-1-1 0,0 0 0,0 1 0,0-1 0,0 0 0,0 0 0,0 1 0,1-1 0,-1 0 0,0 0 0,0 1 0,0-1 0,1 0 0,-1 0 0,0 1 0,0-1 0,1 0 0,-1 0 0,0 0 0,0 0 0,1 0 0,-1 1 0,0-1 0,1 0 0,-1 0 0,17-3 107,16-14 0,28-25-171,-43 29-230,0 0 0,38-19 0,-56 32 276,1-1-1,-1 1 0,0 0 0,0 0 1,1 0-1,-1 0 0,0-1 0,1 1 1,-1 0-1,0 0 0,1 0 0,-1 0 0,1 0 1,-1 0-1,0 0 0,1 0 0,-1 0 1,0 0-1,1 0 0,-1 0 0,0 0 1,1 0-1,-1 1 0,0-1 0,1 0 0,-1 0 1,0 0-1,1 0 0,-1 1 0,0-1 1,1 0-1,0 13-175,-11 23 288,7-27-18,3-8-60,-1 1 0,1-1 0,-1 1-1,1-1 1,0 1 0,0-1 0,0 1-1,0-1 1,0 1 0,0-1 0,1 3-1,-1-3-5,0-1-1,1 1 0,-1-1 1,0 1-1,0-1 1,1 1-1,-1-1 0,0 1 1,1-1-1,-1 0 1,1 1-1,-1-1 0,1 0 1,-1 1-1,1-1 1,-1 0-1,1 1 0,-1-1 1,1 0-1,-1 0 1,2 1-1,1-1 16,1 0 0,-1 0 0,1 0 0,-1 0 1,1 0-1,-1-1 0,1 0 0,-1 0 0,5-1 0,19-8-97,1-1 0,26-15 0,-27 12-409,47-17 1,-54 28 39,-20 3 430,0 1 0,1-1 0,-1 0 0,0 0 0,0 0 0,0 0 0,0 0 0,1 0 0,-1 0 0,0 1 0,0-1 0,0 0 0,0 0 0,1 0 0,-1 0 0,0 1 0,0-1 0,0 0 0,0 0 0,0 0 0,0 1 0,0-1 0,0 0 0,0 0 0,0 0 0,0 1 0,1-1 0,-1 0 0,0 0 0,0 0 0,-1 1 0,1-1 0,0 0 0,0 0 0,0 1 0,0-1 0,0 0 0,0 0 0,0 1 0,-18 26-69,13-21 166,-48 61 131,53-66-315,3-3 30,-1 0 22,12-9-163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14635,'-3'1'197,"0"1"0,1-1 1,-1 1-1,1-1 0,-1 1 0,1 0 0,0 0 0,0 1 0,0-1 1,0 0-1,0 1 0,0-1 0,1 1 0,-3 3 0,-15 44 1026,16-41-730,-18 65 16,3 1-1,3 1 0,4 0 1,-1 78-1,11-143-504,-1 76-100,4-80-244,3-13 30,2-10-162,4-32-952,9-69-1,-10 55 796,-10 69 821,1 1 0,-1-1 0,2 1 0,-1-1 0,1 0 0,0 1 0,1-1 0,0 0 0,4 7-1,-6-11-147,1 0 0,0 0 0,0 0 0,0-1 0,0 1 0,1-1 0,-1 1 0,1-1 0,0 0-1,-1 0 1,1 0 0,0 0 0,0 0 0,0-1 0,7 3 0,-5-3-12,0 0 0,1 0 0,-1 0 0,1 0 0,-1-1 0,1 0 0,0 0 0,-1-1 0,7-1 0,4-2-11,-1 0 1,1-1-1,0-1 0,-1-1 1,24-14-1,115-86-275,-142 99 164,-16 18 75,-2-1 50,-9 18 238,1 0 0,1 1-1,-17 57 1,29-81-237,0-1-1,1 0 0,-1 0 1,1 0-1,0 0 0,0 1 1,0-1-1,1 0 1,0 5-1,-1-8-46,0 1 0,1 0 0,-1-1 0,0 1 0,1 0 0,-1-1 1,1 1-1,-1-1 0,0 1 0,1 0 0,0-1 0,-1 1 0,1-1 0,-1 0 0,1 1 0,-1-1 0,1 1 1,0-1-1,-1 0 0,1 1 0,0-1 0,0 0 0,-1 0 0,1 0 0,0 0 0,-1 1 0,1-1 0,0 0 1,0 0-1,-1 0 0,1-1 0,0 1 0,0 0 0,-1 0 0,1 0 0,0 0 0,-1-1 0,1 1 0,0 0 1,-1-1-1,1 1 0,0 0 0,-1-1 0,1 1 0,0-1 0,5-4-75,0 1 0,0-1 1,-1 0-1,0 0 0,0 0 0,0-1 0,0 0 1,-1 0-1,0 0 0,0 0 0,-1-1 0,4-8 0,2-2-55,23-41-221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17500,'-12'9'1528,"1"4"-1112,2 4-184,5-1 480,3 2-784,6-5 168,7 0-104,4-3-216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5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665 808 13795,'-5'10'679,"-1"0"0,-1 0 0,-9 10 0,11-14-397,0-1-1,1 1 1,0 0 0,0 0-1,0 1 1,0-1-1,1 1 1,0 0-1,1 0 1,-3 11-1,4-17-264,1 0 0,0 0-1,0 0 1,0 0 0,0 0 0,0 0-1,0 0 1,0 0 0,0 0 0,1 0-1,-1 0 1,0 0 0,0 0 0,1 0 0,-1 0-1,1 0 1,-1 0 0,1 0 0,-1 0-1,1 0 1,0 0 0,0-1 0,-1 1-1,1 0 1,0 0 0,1 0 0,0 0-10,0-1-1,0 1 1,-1 0 0,1-1 0,0 0 0,1 1 0,-1-1 0,0 0 0,0 0 0,0 0 0,0-1 0,3 1 0,5-3-15,0 1 1,-1-1 0,0-1-1,14-6 1,105-65 403,-126 74-378,0 0 0,0 0 0,-1 0 0,1 0 0,0 0 0,0 1 0,0-1 0,0 1 0,0-1 0,0 1 0,0 0 0,1 0 0,-1 0 1,0 0-1,0 0 0,0 0 0,0 0 0,0 1 0,0-1 0,0 1 0,0 0 0,0-1 0,2 2 0,-2 0 9,0 0 0,-1 0 0,1 0 0,-1 0 0,1 0 0,-1 0 0,0 1 0,0-1 0,0 0 0,0 1 0,0-1 0,0 0 0,-1 1 0,1-1-1,-1 1 1,1-1 0,-1 1 0,0 2 0,0 10 53,0-5-14,1 0-1,0 0 1,0-1-1,5 19 1,-5-26-56,0 0 0,0 0 0,0 0-1,0 0 1,0 0 0,0-1 0,0 1 0,0 0 0,1 0 0,-1-1 0,1 1-1,-1-1 1,1 0 0,-1 1 0,1-1 0,0 0 0,0 0 0,0 0 0,0 0-1,0 0 1,0 0 0,0-1 0,0 1 0,0-1 0,0 1 0,0-1 0,4 0-1,9 0-55,1-2 0,-1 0 0,0 0 0,26-9 0,-23 5-166,-1 2 1,35-4-1,-50 8 188,0 0 1,1 0-1,-1 0 1,0 0-1,0 0 1,1 0-1,-1 1 0,0-1 1,0 1-1,0 0 1,0-1-1,0 1 1,0 0-1,0 0 0,0 0 1,0 1-1,0-1 1,0 0-1,0 1 1,-1-1-1,3 4 1,0 0 1,-1 0 0,0 1 1,-1 0-1,0-1 0,1 1 1,0 7-1,13 29-40,-16-42 22,0 1 0,1-1 0,-1 1 0,0-1 0,0 1 0,1-1 0,-1 0 0,0 1 0,1-1 0,-1 1 0,0-1 0,1 0 0,-1 1 0,1-1 0,-1 0 0,0 1 0,1-1 0,-1 0 0,1 0 0,-1 0 0,1 1 0,-1-1 0,2 0 0,4-8-813,-2-22 103,-5-3 223</inkml:trace>
  <inkml:trace contextRef="#ctx0" brushRef="#br0" timeOffset="1">9 38 18860,'-6'-11'1528,"3"-2"-1608,8 4-72,2 5 1865,3 5-1505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25 13195,'0'-1'247,"0"1"0,0-1 0,0 1 0,-1-1-1,1 0 1,0 1 0,0-1 0,-1 1 0,1-1 0,0 1 0,0-1 0,-1 1 0,1-1 0,-1 1 0,1-1 0,0 1 0,-1-1-1,1 1 1,-1-1 0,0 1 0,-15-8 1159,-19 3-1090,24 4-276,0 1 0,0 1 0,0-1 0,0 2 0,0 0 0,0 0 0,0 1 0,0 0 1,1 1-1,-1 0 0,1 1 0,0 0 0,1 0 0,-1 1 0,1 0 0,0 1 0,0 0 1,1 1-1,0-1 0,1 2 0,-1-1 0,1 1 0,1 0 0,0 0 0,0 1 0,-6 14 1,6-11-34,0 1 0,1 1 0,0-1 0,-2 16 1,5-24-3,1 1 1,0 0 0,1 0 0,0-1-1,0 1 1,0 0 0,1 0 0,0-1 0,0 1-1,1 0 1,2 7 0,-2-11 1,0 0 0,-1 0-1,1 0 1,1 0 0,-1 0 0,0-1 0,1 1 0,-1-1 0,1 0-1,0 0 1,-1 0 0,1 0 0,0 0 0,1-1 0,-1 1 0,0-1-1,0 0 1,0 0 0,1 0 0,-1 0 0,1-1 0,-1 1 0,7-1-1,0 1 21,0-1-1,0-1 0,0 0 0,0 0 0,0-1 0,0 0 0,10-4 0,-3-1 41,1 0 1,-1-2-1,-1 0 0,0-1 0,27-20 0,-33 21-10,0 0 0,0 0 0,-1-1 0,0 0 0,-1 0 0,0-1 0,-1 0 0,12-24 1,-17 31-35,-1-1 1,0 1-1,0-1 1,0 1 0,-1-1-1,1-5 1,-1 10-20,0-1 1,0 0 0,0 1-1,0-1 1,0 0-1,0 0 1,-1 1 0,1-1-1,0 0 1,0 1 0,0-1-1,-1 0 1,1 1-1,0-1 1,-1 1 0,1-1-1,-1 0 1,0 0-1,0 1 0,1 0-1,-1-1 0,0 1 0,1 0 0,-1 0 0,0 0 0,1 0 0,-1 0 0,0 0 0,1 0 0,-1 0 0,0 0 0,1 1 0,-1-1 0,0 0 0,1 0 0,-1 1 0,0-1 1,1 0-1,-1 1 0,1-1 0,-1 0 0,1 1 0,-2 0 0,-2 2 2,0 1-1,0 0 1,0 0 0,1 0 0,-1 0 0,1 1-1,0 0 1,1-1 0,-1 1 0,1 0-1,0 0 1,0 0 0,0 0 0,0 1 0,1-1-1,-1 10 1,2-12-9,-1 1-1,1-1 0,0 1 1,0-1-1,0 1 1,0-1-1,1 1 1,-1-1-1,1 1 0,0-1 1,0 1-1,0-1 1,1 0-1,-1 0 1,1 0-1,0 0 0,0 0 1,0 0-1,0 0 1,0 0-1,1-1 1,-1 1-1,1-1 0,-1 0 1,1 0-1,0 0 1,4 2-1,-1-1-58,0-1-1,0 0 1,0 0-1,1-1 1,-1 0-1,0 0 1,1 0-1,-1-1 1,0 0-1,1 0 1,-1 0-1,0-1 1,1 0-1,-1-1 1,0 1-1,0-1 1,7-3-1,14-15-170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15523,'16'-15'2779,"-15"15"-2714,-1 0-1,0 0 0,0 0 1,1 0-1,-1 0 1,0 0-1,1 0 0,-1 0 1,0 0-1,0 0 0,1 0 1,-1 0-1,0 0 0,0 0 1,1 0-1,-1 0 1,0 0-1,0 0 0,1 0 1,-1 0-1,0 1 0,0-1 1,1 0-1,-1 0 1,0 0-1,0 0 0,0 1 1,1-1-1,-1 0 0,0 0 1,0 0-1,0 1 0,0-1 1,1 0-1,-1 0 1,0 1-1,1 4 258,0-1-1,0 1 1,-1 0 0,1 0-1,-2 9 1,1-10-421,10 316-837,-19-340 1807,0-4-820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16227,'30'4'1705,"6"-5"-969,5-4-264,5-2 720,3-1-143,-2-2-409,-5 1-352,-5 5-920,-8 1-1209,-11 1 1569,-2-1-304,-7 2-248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15947,'12'-3'1129,"11"3"-897,4 0-80,13 3 224,8 0-120,9-2-88,5-1-24,3 0-168,-2-1-144,-11-5-384,-7 0-440,-17 1 792,-8 2-169,-18 1-95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15155,'4'11'625,"0"0"1,-1 1-1,0-1 0,-1 0 0,1 23 0,2 8 139,-4-37-726,1 6 73,0-1 0,1 0 1,0 0-1,6 15 0,-7-22-96,-1-1-1,0 1 0,1-1 1,0 0-1,0 0 0,-1 1 1,1-1-1,1 0 1,-1-1-1,0 1 0,0 0 1,1 0-1,-1-1 0,1 0 1,-1 1-1,1-1 1,-1 0-1,1 0 0,0-1 1,0 1-1,4 0 0,55 1-20,-50-2 1,1 0 1,0 0 0,-1 2 0,19 3 0,-26-4 3,-1 1 0,0-1 0,1 1 1,-1 0-1,0 1 0,0-1 0,0 1 0,-1-1 1,1 1-1,-1 0 0,1 1 0,-1-1 0,0 1 0,0-1 1,0 1-1,2 5 0,-3-6 3,-1-1-1,1 1 1,-1-1 0,0 1-1,0-1 1,0 1-1,0 0 1,0 0 0,-1-1-1,1 1 1,-1 0 0,0 0-1,0 0 1,0 0-1,0 0 1,0-1 0,-1 1-1,0 3 1,0-4 14,0 1 1,0-1-1,-1 0 0,1 0 1,-1 0-1,0 0 1,1 0-1,-1 0 0,0 0 1,0 0-1,0-1 0,0 1 1,0-1-1,-1 1 1,1-1-1,0 0 0,-1 0 1,1 0-1,-1 0 0,-3 0 1,-21 4 134,0-1 1,0-1 0,-1-2-1,0 0 1,-32-5 0,39 3-169,-19-3-1000,40 4 998,0 0 1,0 0-1,0 0 1,-1 0-1,1 0 1,0 0-1,0 0 0,0-1 1,-1 1-1,1 0 1,0 0-1,0 0 1,0 0-1,0 0 1,0 0-1,-1-1 1,1 1-1,0 0 1,0 0-1,0 0 0,0 0 1,0-1-1,0 1 1,0 0-1,-1 0 1,1 0-1,0-1 1,0 1-1,0 0 1,0 0-1,0 0 0,0-1 1,0 1-1,0 0 1,0 0-1,0 0 1,0-1-1,0 1 1,0 0-1,1 0 1,-1 0-1,0-1 1,0 1-1,0 0 0,0 0 1,0 0-1,0-1 1,0 1-1,0 0 1,1 0-1,-1 0 1,0 0-1,0 0 1,0-1-1,0 1 1,1 0-1,9-9-306,8-1-199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15251,'7'-2'1569,"-12"10"-905,-8 3-240,-9 12 808,-3 3-320,-6 10-296,0 4-71,-1 6-265,1-2-88,6-5-136,5-5-96,9-12-176,4-9-249,4-16-439,3-10 88,0-16 528,0-5-168,1-5-160</inkml:trace>
  <inkml:trace contextRef="#ctx0" brushRef="#br0" timeOffset="1">28 45 13395,'7'8'1848,"0"1"-984,5 5-255,2 2 991,5 0-552,4 3-136,3-1-264,-1 1-271,4-1-634,-2-2-343,-1-3 1200,-2-3-688,-2-4-64,-3-3-64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54 242 17076,'0'13'1800,"0"2"-1120,0 2-288,-2 2 753,1 1-249,-2-1-768,0-3-624,2-9 448,3-17-553</inkml:trace>
  <inkml:trace contextRef="#ctx0" brushRef="#br0" timeOffset="1">1 8 17492,'1'-3'2032,"2"0"-1400,0 2-280,1 1 1073,2 0-1065,-2 0-408,8 3 144,0-3-176,4 0-200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13035,'19'28'1960,"-1"0"-840,0 1-431,-1 2 2055,0 4-1576,-1 2-255,-5 2-89,-7 2-368,-4 5-160,-7 10-176,-10 6-120,-10 8-240,-6 2-176,-7-2 1576,1 1-1144,2-7 24,0-10 24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2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17388,'32'1'1288,"9"0"-1016,4-5-128,2-12 344,12-2-232,1 1-48,0 1-16,-10 4-192,-4 8-104,-16 4-312,-5 6-144,-17 8-88,-5 5-1505,-14 2 1721,-8 2-304,-7 7-152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12179,'24'4'1840,"8"-1"-992,17-4-272,5-3 1769,13-4-1545,7 0-48,2-2-160,-3 0-272,-10 3-776,-6 2 520,-24 7-176,-7 3-96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12947,'-5'-4'1552,"2"-2"-968,14 3-160,9-4 961,12 1-633,6 0-56,13-1-128,4 2-72,6 0-184,-3 4-64,-5-1-168,-5 4-168,-10-2-384,-9 0-224,-19 0 536,-28 0-504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3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14075,'-1'2'116,"0"-1"-1,1 1 1,-1-1 0,1 1-1,-1-1 1,1 1 0,0 0-1,-1-1 1,1 1 0,0 0-1,0-1 1,0 1 0,0 0-1,1-1 1,-1 1 0,0-1-1,1 1 1,-1 0-1,1-1 1,-1 1 0,2 1-1,0 0 16,0-1 0,1 0 0,-1 0-1,0 0 1,1 0 0,0 0-1,-1-1 1,1 1 0,0-1 0,4 2-1,26 11 516,-13-6-364,-1 0-1,0 2 1,29 18 0,-43-24-260,0 0 0,0 0 0,-1 1 0,1-1 1,-1 1-1,0 0 0,-1 0 0,1 0 0,-1 1 0,0-1 0,0 1 0,0 0 0,-1 0 0,0 0 0,0 0 1,1 10-1,-2-5-15,0 0 0,-2 0 0,1 0 0,-1 0 0,-1 0 0,0 0 0,0-1 0,-1 1 0,-1-1 1,1 1-1,-2-1 0,0 0 0,0-1 0,0 1 0,-8 8 0,-10 14 37,-2-1-1,-51 48 1,47-54 26,18-15-8,0 0 0,-11 13 0,22-23-58,0 1-1,-1-1 1,1 0 0,0 0 0,-1 0-1,1 1 1,0-1 0,0 0 0,-1 0 0,1 1-1,0-1 1,0 0 0,-1 1 0,1-1-1,0 0 1,0 1 0,0-1 0,0 1-1,0-1 1,-1 0 0,1 1 0,0-1 0,0 0-1,0 1 1,0-1 0,0 1 0,0-1-1,0 0 1,0 1 0,0-1 0,1 0 0,-1 1-1,0-1 1,0 1 0,0-1 0,0 0-1,0 1 1,1-1 0,-1 0 0,0 1-1,0-1 1,1 0 0,-1 0 0,0 1 0,0-1-1,1 0 1,-1 0 0,0 1 0,1-1-1,-1 0 1,1 0 0,19 2 114,122-19 91,6-1-138,-128 17 88,1 1 1,-1 1-1,0 0 1,0 2-1,25 6 1,-14 1 12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 14531,'0'0'38,"0"0"0,1 0 0,-1 0 0,0 0 0,0 0-1,0 0 1,0 0 0,0-1 0,0 1 0,0 0 0,0 0 0,1 0 0,-1 0 0,0 0-1,0-1 1,0 1 0,0 0 0,0 0 0,0 0 0,0 0 0,0 0 0,0-1-1,0 1 1,0 0 0,0 0 0,0 0 0,0 0 0,0-1 0,0 1 0,0 0 0,0 0-1,-1 0 1,1 0 0,0 0 0,0-1 0,0 1 0,0 0 0,0 0 0,0 0 0,0 0-1,0 0 1,-1 0 0,1 0 0,0 0 0,0-1 0,0 1 0,0 0 0,0 0 0,0 0-1,-1 0 1,1 0 0,-10 6 894,-11 15 4,0 7-730,1 1 0,1 1 0,2 1-1,1 1 1,-13 36 0,5 1-104,-23 103 0,22-26 8,23-131-106,1 0-1,1 0 1,0 0 0,1 0 0,1 0 0,1 0-1,6 23 1,-8-33-8,1-1 1,0 0-1,0 0 0,1 0 0,-1 0 0,1 0 0,0 0 1,0 0-1,0-1 0,0 1 0,1-1 0,-1 0 0,1 0 1,0-1-1,0 1 0,0-1 0,0 1 0,7 1 0,1 0-6,0-1-1,0 0 1,0-1-1,1 0 1,22 0-1,32-2-13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12971,'30'-31'2478,"-42"40"-420,12-9-1939,0 0 1,-1 0-1,1 0 0,0 0 1,0 0-1,0 0 1,0 0-1,-1 0 1,1 0-1,0 0 0,0 0 1,0 0-1,0 0 1,-1 1-1,1-1 0,0 0 1,0-1-1,0 1 1,0 0-1,-1 0 1,1 0-1,0 0 0,0 0 1,0 0-1,0 0 1,-1 0-1,0-1 956,1 1-956,0 0 1,0 0-1,0 0 1,0-1-1,0 1 0,0 0 1,-1 0-1,1 0 1,0 0-1,0-1 0,0 1 1,0 0-1,0 0-176,-8 1-3907,3 3 3311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15355,'34'4'1361,"1"-5"-1081,8-9-144,1-1 392,8-5-592,-1 3-168,-5-4 296,-4-2-112,-11 3-120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50 17132,'1'-1'147,"0"1"1,0-1 0,0 0 0,1 0 0,-1 0-1,0 0 1,0-1 0,-1 1 0,1 0 0,0 0-1,0 0 1,0-1 0,-1 1 0,1 0-1,-1-1 1,1 1 0,-1-1 0,1 1 0,-1-1-1,0 1 1,0-2 0,0 2-60,0 0-1,0 0 1,-1 0-1,1 0 1,-1 0-1,1 0 1,-1 0-1,1 0 1,-1 0-1,1 0 1,-1 1 0,0-1-1,1 0 1,-1 0-1,0 1 1,0-1-1,0 0 1,0 1-1,1-1 1,-1 1-1,0-1 1,0 1 0,0-1-1,0 1 1,0 0-1,0-1 1,0 1-1,0 0 1,0 0-1,-2 0 1,-11-1 15,1 0 1,0 2-1,-1-1 1,1 2 0,0 0-1,0 0 1,0 1-1,0 1 1,0 0-1,1 1 1,-1 0-1,1 1 1,-14 9-1,4-1-112,0 1 0,0 1 0,2 1 0,0 1 0,-29 34 0,39-42-10,2 1 1,-1 0-1,2 0 0,-1 1 1,1 0-1,1 1 0,-7 19 1,12-31 7,1 1 0,-1-1 0,1 1 1,-1-1-1,1 1 0,0-1 0,-1 0 1,1 1-1,0-1 0,0 1 1,0-1-1,0 1 0,0-1 0,1 1 1,-1-1-1,0 1 0,1-1 0,-1 1 1,1-1-1,-1 1 0,1-1 1,0 0-1,-1 0 0,1 1 0,0-1 1,0 0-1,0 0 0,0 0 0,0 0 1,0 0-1,0 0 0,1 0 1,-1 0-1,0 0 0,1 0 0,-1-1 1,0 1-1,1-1 0,-1 1 0,1-1 1,-1 1-1,0-1 0,1 0 0,1 0 1,10 2-63,0-2 1,-1 0-1,1 0 0,0-1 1,14-3-1,66-17-207,-75 16 238,40-11-76,-57 16 83,-4 2 12,-13 7 2,-24 11 8,17-10 5,-62 31 38,73-34-12,1 0 0,-1 1 0,1 0 0,-17 17 0,26-24-17,1 0 1,0 0-1,0 1 1,0-1-1,0 0 1,0 0-1,0 0 1,1 1 0,-1-1-1,0 0 1,1 1-1,-1-1 1,1 1-1,-1-1 1,1 1-1,-1-1 1,1 1-1,0-1 1,0 1 0,0-1-1,0 1 1,0-1-1,0 1 1,0-1-1,1 1 1,-1-1-1,1 1 1,-1-1-1,1 1 1,-1-1 0,1 0-1,0 1 1,-1-1-1,1 0 1,0 0-1,0 1 1,0-1-1,0 0 1,0 0-1,0 0 1,1 0 0,-1 0-1,0 0 1,3 1-1,4 3-28,0-1 0,1 1 0,0-1 0,-1-1 1,18 5-1,6-1-420,0-1 0,0-2 1,1-1-1,-1-1 1,58-5-1,-38-3-61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72 336 16900,'-6'7'1672,"-4"8"-1072,-3 3-304,0 5 1337,1 1-961,3-1-552,2 0-176,5-7-384,2-6-145,6-8 1858,0-5-1345,1-9-32,2-4-16</inkml:trace>
  <inkml:trace contextRef="#ctx0" brushRef="#br0" timeOffset="1">89 1 18020,'-4'0'1616,"0"10"-1128,-2-3-288,2-1 424,1-5-103,1-10-433,1-5-88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13931,'41'-2'1576,"4"-3"-1088,4 0-240,1-3 1737,3-6-1945,8 0-120,-8-1-200,-6 1-120,-11 4-248,-10 0-1441,-18 1 1641,-11 4-296,-30 5-24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15155,'16'12'1625,"24"-6"-889,13-6-264,20-6 664,6-4-136,3-9-216,-2 1-247,-6-5-617,-6 3-353,-22 2 377,-10 5-112,-24 2-88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13803,'36'-53'3441,"-33"66"-397,-1 10-2696,3 16-499,2 0 0,1 0 0,2 0-1,2-1 1,1-1 0,21 42 0,-33-78 128,-1-1 0,0 0 0,0 0 0,0 0 1,1 0-1,-1 1 0,0-1 0,0 0 0,0 0 1,0 0-1,1 1 0,-1-1 0,0 0 0,0 0 1,0 1-1,0-1 0,0 0 0,0 0 1,0 1-1,0-1 0,0 0 0,0 0 0,0 1 1,0-1-1,0 0 0,0 0 0,0 1 0,0-1 1,0 0-1,0 0 0,0 1 0,0-1 1,0 0-1,0 0 0,-1 1 0,1-1 0,0 0 1,0 0-1,0 1 0,0-1 0,-1 0 0,1 0 1,0 0-1,0 0 0,0 1 0,-1-1 0,1 0 1,0 0-1,0 0 0,-1 0 0,1 0 1,0 0-1,0 0 0,-1 0 0,1 0 0,0 1 1,0-1-1,-1 0 0,1 0 0,0 0 0,0 0 1,-1-1-1,1 1 0,0 0 0,0 0 0,-1 0 1,1 0-1,-11 0-529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14339,'16'0'1504,"5"0"-799,5 0-249,10 0 792,4-2-328,3-3-296,3-3-160,-2 0-640,-5-5 1865,-9 3-1561,-3-3 64,-12-13-24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13659,'-12'12'1040,"8"-1"-720,10-1-104,23-2 392,11-4-39,21-3-145,10-1-56,9 0-192,1-3-168,-2 1 208,-6-3-120,-18 8-128,-12 1-32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13251,'10'11'1000,"20"-11"-720,12-4-104,17-6 168,8-4-144,9-6 432,1-3-408,-1-2-32,-4 0-7</inkml:trace>
  <inkml:trace contextRef="#ctx0" brushRef="#br0" timeOffset="1">687 0 15931,'-2'0'1097,"5"3"-937,7 6-64,10 8 312,5 3-80,5 4-216,3 8-40,-3 4-24,-3 4 0,-13 3 8,-11 1-32,-19 6-16,-11 3 0,-16 10-8,-4-2-120,-2 3 112,6-9-8,13-20-16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12811,'33'-7'1224,"17"-2"-672,7-1-176,11 2 504,1-1-143,1-1-177,-3 2-96,-7 0-120,-8 0-144,-15-1-336,-8 1-168,-13-7-288,-8-1-865,-8-2 1177,-8-1-208,-11 3-208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9682,'-28'21'787,"12"-11"-339,1 2 0,0 0-1,1 0 1,0 2 0,-17 21 0,30-34-397,0 0 0,1 0 0,-1-1 0,0 1 0,1 0 0,-1 0 1,1 0-1,-1 0 0,1 0 0,-1 0 0,1 0 0,0 0 0,-1 0 0,1 0 0,0 0 0,0 0 0,0 0 0,0 0 0,0 0 0,0 0 0,0 0 0,0 0 0,0 0 0,1 0 0,-1 0 1,0 0-1,1 0 0,-1 0 0,0 0 0,1 0 0,-1 0 0,1 0 0,0 0 0,-1 0 0,1 0 0,0-1 0,-1 1 0,1 0 0,0-1 0,0 1 0,0 0 0,0-1 0,0 1 0,-1-1 1,1 1-1,0-1 0,2 1 0,6 2 123,0-1 0,0 0 0,0 0 0,15 0 0,-12 0 27,86 7 635,63 10 138,-155-18-946,-1 0-1,0 1 1,0-1 0,0 1-1,0 0 1,-1 0 0,1 0-1,8 6 1,-12-7-25,1 1 0,-1-1-1,0 0 1,0 0 0,0 0 0,0 1 0,-1-1-1,1 0 1,0 1 0,-1-1 0,1 1 0,-1-1-1,1 1 1,-1-1 0,1 1 0,-1-1 0,0 1-1,0-1 1,0 1 0,0 0 0,0-1 0,0 1-1,0-1 1,-1 1 0,1-1 0,0 1 0,-1-1-1,0 1 1,1-1 0,-1 1 0,0-1 0,-1 3-1,-11 14 11,0 0-1,-1-1 0,0 0 0,-2-1 0,-31 25 1,15-12-7,-143 147 5,170-171-17,-11 14-10,16-18 14,-1 0 0,1-1 0,0 1 0,-1 0 1,1-1-1,0 1 0,-1 0 0,1-1 0,0 1 1,0 0-1,0 0 0,0-1 0,0 1 0,0 0 1,0 0-1,0-1 0,0 1 0,0 0 0,0-1 1,0 1-1,0 0 0,0 0 0,1-1 0,-1 1 0,1 1 1,-1-2-2,1 1 1,0-1 0,-1 1-1,1-1 1,-1 1-1,1-1 1,0 0 0,-1 1-1,1-1 1,0 0 0,-1 0-1,1 1 1,0-1-1,0 0 1,-1 0 0,1 0-1,0 0 1,0 0 0,-1 0-1,1 0 1,0 0-1,1-1 1,16-2-42,-1-2 0,1 0 1,-1-1-1,0-1 0,27-14 0,-8 4-33,393-151-1625,-358 147 1432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16123,'8'-1'273,"1"2"-1,-1-1 0,1 1 0,-1 1 0,0-1 0,1 1 0,11 6 0,7-1-123,-12-3-103,-5-3-42,0 2 0,0-1 0,0 1-1,0 1 1,0-1 0,-1 2 0,0-1 0,0 2-1,13 8 1,-20-12-9,-1-1 1,1 1-1,-1 0 0,0 0 0,0 0 0,1-1 1,-1 1-1,-1 0 0,1 0 0,0 0 0,0 0 1,-1 1-1,1-1 0,-1 0 0,0 0 0,0 0 1,0 0-1,0 0 0,0 1 0,0-1 0,0 0 1,-1 0-1,1 0 0,-1 0 0,1 0 0,-3 4 1,-1 4-10,-1-1 0,0 0 0,-1 0-1,-8 10 1,14-19 14,-26 32 31,-1-1 0,-1-1-1,-41 33 1,66-60-22,-1 1 0,0-1 1,0 0-1,-1 0 0,1-1 0,0 1 1,-1-1-1,0 0 0,0 0 0,1 0 0,-1-1 1,-6 2-1,-14-2 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12 13635,'0'0'74,"0"-1"1,0 1-1,-1-1 1,1 0-1,0 1 1,0-1-1,-1 1 1,1-1 0,0 1-1,-1-1 1,1 1-1,0-1 1,-1 1-1,1 0 1,-1-1-1,1 1 1,-1-1-1,1 1 1,-1 0-1,1 0 1,-1-1-1,1 1 1,-1 0-1,0 0 1,1-1-1,-1 1 1,1 0-1,-1 0 1,1 0-1,-1 0 1,0 0-1,-22 0 881,4 2-749,0 2 0,1 0-1,0 1 1,0 1-1,-33 15 1,-79 52 225,100-55-234,-41 35 0,63-46-156,0 0 0,0 1 0,0 0 0,1 0 0,1 1 0,-1 0 0,1 0 0,1 0 0,-6 12 0,10-18-31,1-1 0,-1 0 0,0 0 1,1 0-1,-1 1 0,1-1 0,0 0 0,0 0 1,0 1-1,0-1 0,0 0 0,0 1 0,1 2 1,0-4-7,-1 1 1,1-1 0,0 0 0,0 1 0,-1-1 0,1 0 0,0 0 0,0 0 0,1 1 0,-1-1 0,0 0-1,0 0 1,0-1 0,1 1 0,-1 0 0,0 0 0,1-1 0,-1 1 0,1 0 0,-1-1 0,4 1 0,10 2-9,0 0 1,0-1 0,1-1 0,22-1-1,66-8-235,-89 7 190,42-5-375,80-20-1,-132 23 283,-7 2 94,-10-1 34,-27 5 185,1 1 0,-1 2 0,1 1-1,1 3 1,0 0 0,-54 25 0,80-31-127,1 1-1,0 0 1,1 1-1,-1 0 0,1 1 1,1 0-1,-1 0 1,-7 9-1,14-14-34,0 0-1,1 1 0,-1-1 1,1 0-1,-1 1 1,1-1-1,0 1 0,0-1 1,0 1-1,0 0 1,0-1-1,1 1 0,-1 0 1,1-1-1,0 6 1,0-5-7,1 0 1,0-1 0,-1 1 0,1 0 0,1-1-1,-1 1 1,0-1 0,1 1 0,-1-1 0,1 0 0,0 0-1,-1 1 1,1-1 0,0 0 0,0 0 0,1-1-1,-1 1 1,5 2 0,4 3-13,1 0 0,0-2 0,1 1 0,-1-1 1,20 4-1,71 12-266,-91-18 224,31 5-130,-9-1-277,0-1-1,1-2 0,-1-1 0,45-2 1,-45-9 55,-5-9-40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33 455 13451,'1'-5'1184,"-2"11"-720,-5 6-136,-1 3 544,0 3-199,1 3-161,2 1-56,3-4-144,-1-1-208,2-8-880,0-8 760,2 1-152,-1-9-80</inkml:trace>
  <inkml:trace contextRef="#ctx0" brushRef="#br0" timeOffset="1">34 0 17436,'-5'16'1232,"-1"1"-1000,0-2-144,3-8 672,3-14-680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12627,'-2'9'81,"1"0"0,0 0 1,0-1-1,1 1 0,1 0 1,-1 0-1,1 0 0,1 0 1,0 0-1,0-1 0,0 1 1,1-1-1,1 0 0,5 11 1,0-2 9,1-1 0,0 1 0,2-2 0,0 0 1,23 23-1,-22-26 4,0 0 1,1-2 0,0 1-1,1-2 1,0 0 0,0-1 0,1 0-1,0-1 1,28 7 0,-19-8 58,0-1 0,0-2 1,0 0-1,0-2 1,50-3-1,-24-4 119,-1-1 0,54-17 0,88-35 360,-187 58-620,84-30 227,99-28 207,-163 52-385,1 2-1,1 1 1,-1 1-1,1 2 1,33 1 0,-49 1-49,0 0 0,-1 1 1,1 0-1,-1 1 0,1 0 1,-1 1-1,0 0 1,0 0-1,0 1 0,-1 1 1,0-1-1,15 13 0,-19-13-10,0 0-1,0 0 0,-1 0 0,0 0 1,0 1-1,0 0 0,-1 0 1,1 0-1,-2 0 0,1 1 0,-1-1 1,1 1-1,-2-1 0,1 1 0,-1 0 1,0 0-1,0-1 0,-1 1 1,0 0-1,-2 14 0,1-15-85,0 1 0,-1-1 0,1 0 0,-1 0 0,-1 0 0,-4 10-1,6-14-10,-1 1-1,0 0 0,0 0 1,0-1-1,0 1 0,0-1 1,0 0-1,-1 0 0,1 0 1,-1 0-1,1 0 0,-1 0 1,0 0-1,-5 2 0,-4-3-279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14963,'10'-19'365,"1"-1"1,0 1-1,1 1 0,1 0 0,1 1 0,0 1 0,1 0 0,1 0 1,28-20-1,-29 25-201,1 0-1,1 1 1,-1 1 0,1 0 0,1 2 0,0 0-1,0 1 1,0 0 0,1 2 0,0 0 0,22-2-1,-31 6-137,0 0 0,0 0-1,-1 1 1,1 1-1,0-1 1,-1 2-1,1-1 1,-1 1-1,0 0 1,0 1 0,0 0-1,11 8 1,3 4-70,0 1 0,38 38 0,-51-46 26,-7-5 12,0-2 1,0 1-1,1 0 0,0-1 0,-1 1 0,1-1 1,0 0-1,0 0 0,0-1 0,0 1 1,0-1-1,1 0 0,-1 0 0,8 0 1,-6-1 13,-1 0 0,1 0 0,0-1 0,-1 0 0,1-1 0,-1 1 0,1-1 0,-1 0 1,1 0-1,7-5 0,10-7 16,0-1 0,-2-1-1,0-1 1,-1 0 0,0-2 0,-2 0 0,0-1 0,-1-1 0,14-24-1,-28 41 13,0-1-1,0 0 0,-1 0 1,0 0-1,0 0 0,0 0 0,-1-1 1,1 1-1,-1 0 0,0-10 0,-1 12-9,0 1-1,0 0 1,-1 0-1,1 0 1,-1-1-1,0 1 0,0 0 1,0 0-1,0 0 1,0 0-1,0 0 1,0 0-1,-1 0 1,1 1-1,0-1 0,-1 0 1,0 1-1,1-1 1,-1 1-1,0 0 1,0-1-1,0 1 1,0 0-1,0 0 0,0 0 1,0 0-1,-3 0 1,-28-7 50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46 16139,'-5'-5'116,"0"1"0,-1-1 0,0 1 1,1 0-1,-1 1 0,0 0 0,-1 0 0,1 0 0,0 0 0,-1 1 0,0 0 0,1 1 0,-1-1 0,0 1 0,0 1 0,0-1 0,0 1 0,0 0 0,-11 2 0,-3 2 25,1 0 0,-1 1 0,1 1 0,-1 1 0,-21 11-1,22-8-63,-1 1-1,2 0 1,-1 2-1,2 0 1,0 1-1,0 1 0,2 1 1,0 0-1,-15 20 1,20-22-38,1 1 1,0 0 0,1 1-1,1 0 1,0 0 0,1 1-1,1 0 1,0 0 0,2 1-1,0-1 1,-3 36 0,6-45-21,1 0-1,0 1 1,1-1 0,0 0 0,0 1 0,1-1 0,5 15 0,-6-20-9,1 1 1,0 0-1,0-1 0,0 0 1,0 1-1,0-1 1,1 0-1,0 0 1,-1 0-1,1 0 1,0-1-1,0 1 0,1-1 1,-1 1-1,0-1 1,1 0-1,-1-1 1,6 3-1,-2-2 9,0-1-1,0 0 1,0 0-1,0-1 1,0 0-1,0 0 0,0 0 1,-1-1-1,1 0 1,0 0-1,0-1 1,0 0-1,9-4 1,7-4 60,-1 0 1,32-22 0,-26 14 14,-2-1 1,0-1 0,-1-2-1,-1 0 1,22-28 0,-35 37-73,1-1 1,-2-1-1,0 0 0,-1 0 1,0-1-1,-2 0 1,0-1-1,0 0 1,-2 0-1,7-30 0,-11 42-65,-1 1 1,0-1-1,1 0 0,-1 1 0,-1-1 0,1 0 0,-1 1 0,0-1 0,0 0 0,0 1 0,-1 0 0,1-1 1,-1 1-1,0 0 0,0 0 0,-1 0 0,1 0 0,-1 0 0,0 0 0,-5-4 0,4 4 7,0 1-1,0 0 1,-1 0 0,1 1-1,-1 0 1,0-1-1,1 1 1,-1 1 0,0-1-1,0 1 1,0 0-1,0 0 1,-1 0 0,1 1-1,0 0 1,0 0-1,-10 1 1,-39 12-379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18 11819,'1'0'133,"-1"0"0,1 0 0,0-1 1,-1 1-1,1 0 0,-1 0 1,1 0-1,0 0 0,-1-1 0,1 1 1,0 0-1,-1 0 0,1-1 1,-1 1-1,1-1 0,-1 1 0,1 0 1,-1-1-1,1 1 0,-1-1 0,0 1 1,1-1-1,0 0 0,-13-4 2545,-25 1-610,22 5-1858,0 1 0,1 0 0,-1 1 0,1 1 0,0 0 0,-1 1 0,-15 8 0,19-8-196,1 1 0,-1 0-1,1 0 1,1 1 0,-1 0 0,1 1-1,0 0 1,1 0 0,-11 14 0,16-18-10,1 1 1,-1-1 0,1 1-1,0-1 1,0 1 0,0 0 0,-1 8-1,2-12-1,1 0-1,0 0 1,0 0-1,0 0 1,0 0-1,-1 0 1,2 0-1,-1 1 0,0-1 1,0 0-1,0 0 1,0 0-1,1 0 1,-1 0-1,0 0 1,1 0-1,-1 0 1,1 0-1,0 0 1,-1 0-1,1 0 0,0 0 1,-1 0-1,1 0 1,0 0-1,0-1 1,0 1-1,0 0 1,-1-1-1,1 1 1,0-1-1,0 1 0,0-1 1,1 1-1,-1-1 1,0 0-1,0 1 1,0-1-1,1 0 1,7 1 9,0-1 0,-1 0 0,1-1 0,0 0 0,-1 0 1,1-1-1,-1 0 0,1 0 0,-1-1 0,0 0 0,11-6 0,9-6 66,46-31-1,62-54 373,-136 99-446,0 1 0,1 0-1,-1-1 1,0 1 0,1 0-1,-1-1 1,0 1-1,1 0 1,-1 0 0,0-1-1,1 1 1,-1 0-1,1 0 1,-1 0 0,0-1-1,1 1 1,-1 0-1,1 0 1,-1 0 0,1 0-1,-1 0 1,1 0-1,-1 0 1,0 0 0,1 0-1,-1 0 1,1 0 0,-1 0-1,1 0 1,-1 1-1,0-1 1,1 0 0,-1 0-1,1 0 1,-1 1-1,0-1 1,1 0 0,-1 0-1,0 1 1,1-1-1,-1 0 1,0 1 0,1-1-1,-1 0 1,0 1-1,0-1 1,0 0 0,1 1-1,-1-1 1,0 1 0,0-1-1,0 0 1,0 1-1,0-1 1,0 1 0,1 0-1,-2 33 59,0-17-52,1-10-60,0 0 0,1 0 0,0 0 0,0 0 0,0 0 0,1-1 0,0 1 0,4 7 0,-5-11 12,1 0 0,0-1 0,-1 0 1,1 1-1,0-1 0,0 0 0,0 0 0,1 0 1,-1 0-1,0 0 0,1 0 0,-1-1 0,1 1 1,-1-1-1,1 0 0,0 0 0,0 0 0,0 0 1,-1 0-1,1-1 0,6 2 0,1-2-32,0 1 0,0-2 0,0 1-1,0-1 1,12-3 0,15-5-280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91 16067,'-9'-6'3520,"18"4"-1236,0 1-2314,163-22 1290,57-8-1299,-77 8-3680,-157 19 2479,-7 3 517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13547,'-2'1'183,"-1"1"1,1-1-1,0 1 0,0-1 1,1 1-1,-1 0 1,0 0-1,1 0 0,-3 3 1,4-5-154,0 0-1,0 1 1,0-1 0,0 0-1,-1 1 1,1-1 0,0 0 0,0 1-1,0-1 1,0 0 0,0 1-1,0-1 1,0 1 0,0-1 0,1 0-1,-1 1 1,0-1 0,0 0-1,0 1 1,0-1 0,0 0 0,0 1-1,1-1 1,-1 0 0,0 1-1,1-1 1,15 8 901,8-4-220,1-1-1,-1-2 0,39-1 0,-14-1-153,0 1-86,42 1 203,-78 0-589,0 0 0,0 1 0,-1 1 0,23 7 0,-32-9-79,0 0 1,1 1-1,-1-1 1,-1 1-1,1-1 1,0 1-1,0 0 1,-1 0-1,1 1 0,-1-1 1,1 0-1,-1 1 1,0-1-1,0 1 1,0 0-1,-1 0 1,1 0-1,1 3 0,-2-2-7,0 1 0,0-1 0,0 1 0,-1-1 0,1 1 0,-1-1-1,0 1 1,-1-1 0,1 1 0,-1-1 0,-2 9 0,-2 3-18,-2 0 0,1 0 0,-2-1 1,0 0-1,-19 25 0,6-12 28,-1-1 1,-1-1-1,-2-1 0,0-1 1,-50 35-1,66-53 5,6-4-7,0 0 0,0 0 0,0 0 1,0 1-1,1-1 0,-1 1 0,-4 5 0,7-8-6,0 0 1,0 0 0,0 0-1,0 1 1,0-1 0,0 0 0,0 0-1,0 0 1,0 0 0,0 0-1,0 0 1,0 1 0,0-1-1,-1 0 1,1 0 0,0 0-1,0 0 1,0 0 0,0 0-1,0 1 1,0-1 0,1 0-1,-1 0 1,0 0 0,0 0-1,0 0 1,0 0 0,0 1 0,0-1-1,0 0 1,0 0 0,0 0-1,0 0 1,0 0 0,0 0-1,0 0 1,0 1 0,1-1-1,-1 0 1,0 0 0,0 0-1,0 0 1,0 0 0,0 0-1,0 0 1,0 0 0,1 0-1,-1 0 1,0 0 0,0 0-1,12 1 48,14-5 6,156-46 103,-58 14-1501,-117 35 1246,-2 0 28,0-1 0,0 1 0,0-1 0,0 0 0,0-1 1,6-3-1,4-7-301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 15763,'5'-9'3502,"-13"9"-1020,-1 1-2342,-17 1 3,0 2 0,1 1 0,-1 1 0,1 1 0,0 1 1,1 1-1,-33 18 0,53-25-138,0 1 1,0 0-1,0 0 1,1 0-1,-1 0 0,1 1 1,-1-1-1,1 1 1,-3 5-1,6-8-4,-1 0-1,1 0 0,-1 0 1,1-1-1,-1 1 1,1 0-1,0 0 0,0 1 1,0-1-1,-1 0 0,1 0 1,0 0-1,0 0 0,0 0 1,0 0-1,1 0 0,-1 0 1,0 0-1,1 2 0,0-2-1,0 0-1,0 0 0,0 1 0,0-1 0,0 0 0,0 0 0,0 0 0,1 0 0,-1 0 1,0 0-1,1 0 0,-1-1 0,1 1 0,-1-1 0,1 1 0,-1-1 0,3 1 1,9 2-36,1 0 0,-1-2 0,1 0 1,-1 0-1,1-1 0,0-1 0,-1 0 1,20-4-1,-8-1-70,0 0-1,-1-2 1,36-16-1,-90 41 194,1 0 0,0 2 0,2 1-1,0 2 1,1 0 0,-37 42 0,57-57-60,1-1 0,0 1 0,0 0 1,0 1-1,1-1 0,0 1 0,-4 11 1,8-17-21,-1 0 1,1 0-1,-1 0 1,1 0-1,0 0 1,-1 0-1,1 0 1,0 0 0,1 1-1,-1-1 1,0 0-1,0 0 1,1 0-1,-1 0 1,1 0-1,0 0 1,0 0-1,0 0 1,0-1-1,0 1 1,0 0 0,0 0-1,0-1 1,1 1-1,-1-1 1,1 1-1,-1-1 1,1 1-1,0-1 1,-1 0-1,1 0 1,0 0-1,0 0 1,0 0-1,3 1 1,6 2-54,0-1 0,0 0 1,1 0-1,-1-2 0,1 1 0,-1-1 0,21-1 0,-11-2-39,0 0 0,1-1-1,26-8 1,-39 9 59,1-1 0,-1 0 0,-1-1 0,1 0 1,-1-1-1,16-10 0,5-8-173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18916,'3'18'1560,"-2"3"-1184,1 1-159,0 2 567,1 0-328,0 1-520,0-2-352,0-8-593,-2-5 649,2-18-376,-3-12 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14819,'12'-10'1296,"-7"11"-919,-2 11-137,-4 16 616,-2 7-224,-1 12-304,2 3-104,2 5-104,0 0-72,3-6-256,1-7-120,4-15-272,-1-4 2312,-4-12-1704,-3-8 48,-12 12-8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18716,'-4'-7'1776,"1"7"-1368,0 0-424,2 1 561,2 7-209,3-1-176,1-6-304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12475,'0'5'148,"0"0"1,0 0 0,0 1 0,1-1-1,0 0 1,0 0 0,0 0-1,0 0 1,1 0 0,0 0 0,0 0-1,0 0 1,1-1 0,0 1-1,3 4 1,5 7 249,1-1 0,25 24-1,-27-29-235,1-1-1,0 0 0,1-1 0,0 0 1,0-1-1,1 0 0,0-1 1,0 0-1,0-1 0,1-1 0,0 0 1,23 3-1,-17-5 23,-1 0 1,1-2 0,0-1-1,0 0 1,-1-1 0,1-1-1,-1-1 1,32-11 0,90-37 662,51-16-269,-156 58-545,0 1-1,1 2 0,54-4 1,-84 10-61,1 1 1,-1 0-1,1 0 1,-1 1-1,1 0 1,-1 1-1,15 3 1,-19-3-9,0-1 1,0 1-1,1 0 1,-1 0-1,0 0 1,-1 1-1,1-1 1,0 0-1,-1 1 1,1 0-1,-1 0 0,0 0 1,0 0-1,0 0 1,0 0-1,-1 0 1,1 1-1,1 3 1,8 48-3482,-9-53 2956,2-1-176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1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13187,'8'-7'641,"1"1"1,0 0-1,0 0 1,0 1-1,1 1 1,14-6-1,5-3 143,-4 2-530,0 0-1,1 2 0,0 1 0,1 1 1,44-6-1,-51 11-244,-1 0 1,1 2 0,0 1-1,0 0 1,0 1-1,-1 2 1,1 0-1,28 9 1,-14 1-24,-19-8 33,0 0 0,31 7 0,-41-13 8,1 1 1,-1 0-1,1-1 1,-1 0 0,1 0-1,0-1 1,-1 0-1,1 0 1,-1 0 0,0 0-1,1-1 1,7-3-1,3-4 68,0-1 1,-1 0-1,0-1 0,-1-1 0,0 0 0,21-25 0,65-91 520,22-73-661,-122 201 28,0 0 0,0 0 0,0 0 0,1-1 0,-1 1 0,0 0-1,0 0 1,0-1 0,0 1 0,0 0 0,0 0 0,0-1 0,1 1 0,-1 0 0,0 0-1,0-1 1,0 1 0,0 0 0,0 0 0,0-1 0,0 1 0,0 0 0,0-1-1,-1 1 1,1 0 0,0 0 0,0-1 0,0 1 0,0 0 0,0 0 0,0-1-1,0 1 1,-1 0 0,1 0 0,0 0 0,0-1 0,0 1 0,-1 0 0,1 0-1,0 0 1,0-1 0,0 1 0,-1 0 0,1 0 0,0 0 0,0 0 0,-1 0 0,1 0-1,0 0 1,-1 0 0,1-1 0,0 1 0,0 0 0,-1 0 0,1 0 0,0 0-1,0 0 1,-1 1 0,1-1 0,0 0 0,-1 0 0,1 0 0,0 0 0,0 0-1,-1 0 1,-16 5-178,-7 4-133,-3 1-81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2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27 16460,'-2'-3'81,"0"1"1,0 0-1,-1 0 0,1 0 1,-1 0-1,1 0 1,-1 0-1,0 1 1,0-1-1,0 1 1,0 0-1,0 0 1,0 0-1,0 0 1,0 0-1,0 1 1,0-1-1,-1 1 1,1 0-1,0 0 1,0 0-1,0 1 1,0-1-1,-1 1 1,1 0-1,-6 2 1,-3 1 25,0 1 0,0 0 0,1 1 0,-1 0 0,-14 11-1,13-7-72,0 0-1,1 1 0,0 1 0,1 0 1,0 0-1,1 1 0,0 0 0,-9 18 0,13-20-28,1-1-1,0 1 0,1-1 0,0 1 0,1 1 0,0-1 0,1 0 0,0 1 0,1-1 0,0 1 0,1-1 0,1 18 1,-1-26 2,1 0 0,-1 0 1,1 1-1,-1-1 1,1 0-1,0 0 0,0 0 1,1 0-1,-1-1 0,1 1 1,-1 0-1,1 0 1,0-1-1,0 1 0,0-1 1,0 0-1,0 1 1,1-1-1,-1 0 0,1 0 1,-1-1-1,1 1 1,0 0-1,0-1 0,0 0 1,-1 0-1,1 0 1,0 0-1,1 0 0,-1 0 1,0-1-1,0 1 0,0-1 1,5 0-1,5-1 60,0 0 1,0-1-1,0-1 0,-1 0 0,1 0 0,-1-2 0,0 1 1,0-1-1,0-1 0,-1 0 0,17-12 0,-2-1 145,-1-1 0,0-1 0,32-37 0,-45 46-140,0-1 0,-2-1-1,1 0 1,-2 0 0,11-22 0,-19 34-92,0-1 1,0 1 0,0 0-1,0 0 1,0-1 0,-1 1-1,1-1 1,-1 1 0,0 0-1,0-1 1,0 1 0,0-1-1,0 1 1,0-1 0,-1 1-1,1 0 1,-1-1 0,1 1-1,-3-4 1,2 4-3,0 0 1,-1 1 0,0-1-1,1 1 1,-1-1-1,0 1 1,1 0-1,-1 0 1,0 0-1,0 0 1,0 0-1,0 0 1,0 0 0,0 0-1,0 1 1,0-1-1,-1 1 1,1 0-1,0 0 1,0 0-1,0 0 1,-4 0 0,-1 1-15,1-1 0,-1 1-1,1 1 1,-1-1 0,-5 4 0,-38 14-276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15963,'0'0'36,"1"0"0,-1 0 0,0 0-1,0 0 1,0 0 0,0 0-1,0 0 1,0 0 0,0 0 0,0 0-1,0 0 1,0 0 0,0 1-1,0-1 1,0 0 0,0 0 0,0 0-1,0 0 1,0 0 0,1 0-1,-1 0 1,0 0 0,0 0 0,0 0-1,0 0 1,0 0 0,0 0-1,0 0 1,0 0 0,0 0 0,0 0-1,0 0 1,0 0 0,1 0-1,-1 0 1,0 0 0,0 0 0,0 0-1,0-1 1,0 1 0,0 0-1,0 0 1,0 0 0,0 0 0,0 0-1,0 0 1,2 15 627,-1 24-25,-3 76-21,6 135-263,-4-247-351,0 6 22,2 0-1,-1 0 1,1 0 0,4 13 0,-6-21-21,1 0 0,-1 0 0,0 0 0,1 0 1,-1 0-1,1 0 0,0 0 0,-1 0 0,1 0 0,0 0 1,0 0-1,0 0 0,-1 0 0,1 0 0,0 0 1,0-1-1,0 1 0,0 0 0,0-1 0,0 1 0,1-1 1,-1 1-1,0-1 0,0 0 0,0 1 0,0-1 0,1 0 1,-1 0-1,0 0 0,0 0 0,0 0 0,1 0 1,-1 0-1,0 0 0,0 0 0,0-1 0,1 1 0,-1 0 1,0-1-1,0 1 0,0-1 0,1 0 0,17-10 46,-1-1 0,0-1 0,-1 0 0,24-25 1,26-20 61,-55 50-101,-1 1 0,1-1 0,0 2 0,1 0 0,-1 0 0,1 1 0,16-4 0,-25 8-13,-1 0-1,1 1 1,-1-1-1,1 0 1,0 1-1,0 0 1,-1 0-1,1 0 1,0 1-1,-1-1 1,1 1-1,0 0 1,-1 0-1,1 0 1,-1 0-1,1 1 1,-1-1-1,0 1 1,0 0-1,1 0 1,-1 0-1,-1 0 1,1 1-1,0-1 1,0 1-1,-1 0 1,0-1-1,1 1 1,-1 0-1,0 1 1,2 4-1,-3-5 9,0 1 1,0-1-1,0 0 1,0 1-1,-1-1 1,1 0-1,-1 1 0,0-1 1,0 1-1,-1-1 1,1 1-1,-1-1 1,1 0-1,-1 1 0,0-1 1,0 0-1,-1 0 1,1 1-1,-1-1 0,1 0 1,-1-1-1,0 1 1,0 0-1,0 0 1,-1-1-1,-3 4 0,-5 5 77,-1 0 0,0-1 0,0-1 0,-20 12 0,8-7-25,-2 0 0,1-2 0,-2-1 0,0-1 0,0-1 0,0-1 0,-1-2 0,0-1 0,-58 4 0,87-9-86,-1 0 0,0-1 0,0 1 0,0 0 0,0 0 0,0 0 0,0 0 0,0 0 0,0 0 0,0 0 0,0-1-1,0 1 1,0 0 0,0 0 0,0 0 0,0 0 0,0 0 0,0 0 0,0 0 0,0-1 0,0 1 0,0 0 0,0 0 0,0 0 0,0 0-1,0 0 1,0 0 0,0 0 0,0 0 0,-1-1 0,1 1 0,0 0 0,0 0 0,0 0 0,0 0 0,0 0 0,0 0 0,0 0 0,0 0-1,0 0 1,0 0 0,-1 0 0,1 0 0,0 0 0,0 0 0,0-1 0,0 1 0,0 0 0,0 0 0,0 0 0,-1 0 0,1 0 0,0 0-1,0 0 1,0 0 0,0 0 0,0 1 0,0-1 0,0 0 0,-1 0 0,1 0 0,0 0 0,0 0 0,0 0 0,0 0 0,0 0 0,0 0-1,0 0 1,-1 0 0,11-7-178,-3 2-95,9-12-310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13515,'4'-5'575,"0"-1"1,0 1-1,1 0 0,0 0 1,0 1-1,0 0 0,0-1 1,1 2-1,9-6 0,58-25 1275,-57 28-1625,183-67 662,-65 32-3057,-146 45 154,-15 5 1424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6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13259,'-4'3'310,"0"0"-1,1 0 1,-1 0 0,0 1 0,-4 6 0,8-10-276,-1 1 1,1-1-1,0 1 0,0-1 1,-1 1-1,1-1 0,0 0 1,0 1-1,0-1 1,0 1-1,0 0 0,0-1 1,-1 1-1,1-1 0,0 1 1,1-1-1,-1 1 1,0-1-1,0 1 0,0-1 1,0 1-1,0-1 0,1 2 1,-1-2 23,1 1-1,0 0 1,0 0 0,0-1 0,0 1 0,0 0 0,0-1 0,0 1-1,0-1 1,0 0 0,0 1 0,0-1 0,0 0 0,0 1 0,0-1-1,2 0 1,24 3 756,34 0 1,-34-2-384,40 5 1,-59-4-367,0 0 1,0 0 0,0 0 0,0 1-1,0 0 1,-1 1 0,0 0 0,1 0-1,7 6 1,-12-8-57,0 1 0,0 0 0,0 0 0,-1 0 0,1 0 0,-1 0 0,0 1 0,0-1 0,0 1 0,0 0 0,0-1 0,-1 1 0,1 0 0,-1 0 0,0 0 0,-1 0 1,1 0-1,-1 0 0,1 0 0,-1 0 0,0 0 0,-1 0 0,1 0 0,-1 0 0,0 0 0,0 0 0,0 0 0,-3 7 0,-2 3 2,-1 1 0,0-1-1,-2 0 1,1 0 0,-20 22 0,-86 81 109,86-91-64,27-25-54,0 0 1,1-1-1,-1 1 0,0 0 1,0-1-1,1 1 1,-1 0-1,0 0 1,1 0-1,-1-1 1,1 1-1,-1 0 0,1 0 1,0 0-1,-1 0 1,1 0-1,0 0 1,-1 0-1,1 2 1,0-3-1,1 1 0,-1-1 1,0 1-1,1-1 0,-1 0 1,1 1-1,-1-1 0,1 1 1,-1-1-1,0 0 0,1 1 1,-1-1-1,1 0 0,-1 0 1,1 0-1,0 1 0,-1-1 1,1 0-1,-1 0 0,1 0 1,-1 0-1,1 0 0,0 0 1,0 0-1,8 0 19,0 0 1,0-1-1,10-1 1,-19 2-22,266-56 162,-152 29 1422,-103 25-1368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0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30 15155,'7'-20'2228,"-3"11"-61,-8 20-927,-30 72-657,-70 126 0,78-163-490,15-24-102,5-8-76,-2 0 1,0 0-1,0-1 0,-2 1 1,1-2-1,-12 12 0,20-23 54,1-1 0,0 0 0,0 0 0,0 1 1,-1-1-1,1 0 0,0 1 0,-1-1 0,1 0 0,0 0 0,-1 0 0,1 1 0,0-1 0,-1 0 0,1 0 0,0 0 0,-1 0 0,1 0 0,-1 0 0,1 0 0,0 0 0,-1 0 1,1 0-1,0 0 0,-1 0 0,1 0 0,-1 0 0,1 0 0,0 0 0,-1 0 0,1 0 0,0 0 0,-1-1 0,1 1 0,0 0 0,-1 0 0,1 0 0,0-1 0,-1 1 1,1 0-1,0 0 0,0-1 0,-1 1 0,1 0 0,0-1 0,0 1 0,-1 0 0,1-1 0,0 1 0,0 0 0,0-1 0,0 1 0,0-1 0,-6-25-452,5 18 286,-6-25-375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0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14259,'8'13'1552,"1"2"-1016,8 4-135,5 1 903,9 2-608,3 1-96,9-2-128,-1-1-56,1-3-480,-1-2-368,-8 3 424,-4 4-96,-10 1-136</inkml:trace>
  <inkml:trace contextRef="#ctx0" brushRef="#br0" timeOffset="1">560 183 19756,'5'13'1264,"-3"1"-1183,1 2-57,2 1 56,4 5-441,0-4 1754,-5 2-1337,-1-3 56,-3-5 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0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19620,'4'0'1400,"-5"-1"-1656,1-4 601,-5 3-105,0-3-240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15739,'15'0'1409,"13"0"-961,8-2-184,10-1 472,3 0-160,2 1-328,0-3-296,-7 1-816,-4 3 776,-17 1-168,-21 0-120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36 17116,'3'-3'437,"12"-16"1192,-15 19-1606,0 0 0,0-1 0,0 1 0,1 0 0,-1 0 0,0-1 0,0 1 0,0 0-1,0-1 1,0 1 0,0-1 0,0 1 0,1 0 0,-1-1 0,0 1 0,0 0 0,0-1-1,-1 1 1,1 0 0,0-1 0,0 1 0,0 0 0,0-1 0,0 1 0,0 0 0,0-1 0,0 1-1,-1 0 1,1-1 0,0 1 0,0 0 0,-1 0 0,1-1 0,0 1 0,0 0 0,-1 0 0,1-1-1,0 1 1,0 0 0,-1 0 0,1 0 0,0-1 0,-1 1 0,1 0 0,0 0 0,-1 0 0,1 0-1,0 0 1,-1 0 0,1 0 0,0 0 0,-1 0 0,1 0 0,-1 0 0,-3 0 169,0 0 0,0 0 0,0 0-1,0 1 1,1 0 0,-1 0 0,0 0 0,0 0 0,0 0 0,1 1 0,-6 2 0,-41 28 314,31-20-371,-7 4-166,1 1-1,1 1 0,0 1 1,1 2-1,1 0 0,1 1 1,-29 40-1,48-58 21,0-1 0,0 1 0,0 0 1,0 0-1,0 0 0,1 0 0,-2 6 0,3-9 8,0-1 0,0 1 1,0 0-1,0 0 0,0 0 0,0 0 0,0 0 0,0 0 0,0 0 1,1-1-1,-1 1 0,0 0 0,0 0 0,1 0 0,-1 0 0,1-1 0,-1 1 1,1 0-1,-1 0 0,1-1 0,-1 1 0,1 0 0,0-1 0,-1 1 1,1-1-1,0 1 0,0-1 0,-1 1 0,1-1 0,0 1 0,0-1 0,0 0 1,-1 0-1,1 1 0,0-1 0,0 0 0,0 0 0,0 0 0,1 0 1,10 2-29,0-2 1,1 0-1,-1 0 1,0-1 0,0-1-1,20-4 1,71-26-56,-94 29 83,-4 2 6,-1-1-1,1 0 1,-1 0-1,0 0 0,5-3 1,-9 5-3,0 0 1,0 0-1,0 0 1,0 0-1,0 0 0,0 0 1,0 0-1,-1 0 1,1 0-1,0 0 1,0 0-1,0 0 1,0 0-1,0 0 0,0 0 1,0 0-1,0 0 1,0 0-1,0 0 1,0 0-1,0 0 0,0 0 1,0 0-1,0 0 1,0 0-1,0 0 1,0 0-1,0 0 1,0 0-1,0 0 0,0 0 1,0 0-1,0 0 1,0 0-1,0-1 1,0 1-1,0 0 0,0 0 1,0 0-1,0 0 1,0 0-1,0 0 1,0 0-1,0 0 1,0 0-1,0 0 0,0 0 1,0 0-1,0 0 1,0 0-1,-10 1 17,-14 6 12,3 4-27,-1 0 0,1 1 0,1 1 0,0 1 0,1 1 1,-25 25-1,33-30-9,1 1 0,1 1 0,-1-1 0,2 1 0,0 1 0,0 0 0,1 0 0,1 0 1,0 1-1,1 0 0,-6 25 0,10-35-9,0-1 1,0 0 0,1 1-1,0 0 1,-1-1-1,2 1 1,-1-1-1,0 1 1,0-1 0,1 1-1,0-1 1,0 1-1,0-1 1,0 0 0,0 1-1,1-1 1,0 0-1,-1 0 1,1 0-1,0 0 1,1 0 0,-1 0-1,0-1 1,1 1-1,-1-1 1,1 0-1,0 0 1,0 0 0,0 0-1,0 0 1,0 0-1,0-1 1,1 1 0,-1-1-1,0 0 1,1 0-1,-1 0 1,6 0-1,5 0-98,1 0 1,-1-1-1,0 0 0,1-2 0,-1 1 0,0-2 0,0 0 0,18-6 0,0-2 5,1-2 0,39-23 0,-15 5-226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20 300 16187,'-10'17'1617,"3"7"-1065,4 3-224,3 5 1088,4-1-848,6 0-776,3-4-352,3-12 496,0-10-168,0-14-120</inkml:trace>
  <inkml:trace contextRef="#ctx0" brushRef="#br0" timeOffset="1">65 1 18444,'-10'-1'1520,"2"5"-1520,7 3-80,1-1 1000,6-10-912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11 210 10034,'-2'5'156,"1"-1"-1,-1 1 1,1-1-1,-1 1 1,2-1-1,-1 1 1,0 0 0,1-1-1,0 10 1,0-13-111,0 1 0,1 0 1,-1 0-1,1 0 0,0 0 1,-1-1-1,1 1 0,0 0 1,0-1-1,0 1 0,0 0 1,0-1-1,1 1 0,-1-1 1,0 0-1,1 1 0,-1-1 0,1 0 1,-1 0-1,1 0 0,-1 0 1,1 0-1,0 0 0,0-1 1,-1 1-1,4 0 0,9 3 102,0-2 0,1 1 0,-1-2-1,1 0 1,-1-1 0,1 0 0,27-5-1,-10-1 106,-1-1-1,47-17 1,5-12 494,153-89 0,-119 58-316,-103 60-390,-1 0 1,1 1-1,0 1 1,1 0-1,25-5 1,-31 9-35,0 0 0,0 0 0,-1 1 1,1 0-1,0 1 0,0 0 0,0 0 0,-1 1 0,1 0 1,0 1-1,9 4 0,-1 2 3,1 0-1,-1 2 1,-1 0 0,21 18-1,-21-15-88,1-1 1,1-1-1,28 16 0,-44-27-21,0-1 0,0 1 0,0 0 0,1 0 0,-1-1 0,0 1 0,0-1 0,0 0 0,1 0 0,-1 0 0,0 0 0,0 0 0,0 0 0,1-1 0,-1 1 0,0 0 0,0-1 0,0 0 0,0 0 0,0 0 0,0 0 0,0 0 0,0 0 0,0 0 0,0 0 0,0-1 0,-1 1 0,1-1 0,-1 1 0,1-1 0,-1 0 0,3-3 0,6-9-340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7 628 13843,'-6'3'914,"5"-7"-399,7-11-160,4-2-164,1 1 0,1 0 0,0 1 0,1 0 0,1 1 0,0 1 0,25-19 0,-11 11-154,1 2 1,1 2-1,47-22 1,-28 21-43,2 2 1,101-18-1,-95 24 33,0-3-1,57-22 0,28-33 325,-3 1 206,-133 64-548,1 1 1,-1 0 0,1 0-1,0 1 1,-1 0 0,1 0-1,0 1 1,0 0 0,0 0-1,-1 0 1,1 1 0,0 0-1,0 0 1,11 4 0,-17-4-64,-1-1 1,1 0-1,0 0 1,0 0-1,0 0 1,0 0-1,0 0 1,0 0-1,0 0 1,0 0-1,0 0 1,0 0-1,0 0 1,-1-1 0,1 1-1,0 0 1,0-1-1,0 1 1,0-1-1,-1 1 1,1-1-1,0 1 1,0-1-1,-1 1 1,1-1-1,0 0 1,-1 1-1,1-1 1,-1 0-1,1 0 1,-1 1 0,1-1-1,-1 0 1,1 0-1,-1 0 1,0 0-1,0 0 1,1 0-1,-1 1 1,0-1-1,0 0 1,0-2-1,1-5-67,0 1-1,-1-1 0,0-14 0,-6-24-411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363 115 13587,'0'-2'78,"0"0"0,0 0 0,0 0 1,-1 0-1,1 0 0,0 0 0,-1 0 0,0 0 0,0 0 1,0 0-1,1 0 0,-1 1 0,-1-1 0,1 0 0,0 1 1,0-1-1,-1 1 0,1-1 0,-1 1 0,1-1 0,-1 1 1,0 0-1,1 0 0,-3-1 0,1 1-24,0 1-1,0-1 1,0 1-1,0 0 1,1 0-1,-1 0 1,0 0-1,0 1 1,0-1-1,0 1 1,1 0 0,-1-1-1,0 1 1,0 0-1,1 1 1,-1-1-1,-3 3 1,-10 6 114,0 1 0,0 1 0,1 0 0,1 1 0,-19 22 1,2 2-32,-26 41 1,43-56-125,0-1 0,2 1 0,1 1 1,-9 24-1,17-40-7,1 1 1,0-1-1,0 1 1,0-1 0,1 1-1,0 0 1,0-1-1,1 1 1,0 0-1,1-1 1,-1 1 0,1 0-1,1-1 1,0 1-1,0-1 1,0 1 0,5 8-1,-5-12-1,0-1 0,0 0 0,1 1 0,0-1 0,-1 0 0,1 0 0,0 0 0,1-1 1,-1 1-1,0-1 0,1 1 0,-1-1 0,1 0 0,6 2 0,-4-2-1,1 0 1,0-1 0,0 0 0,0 0-1,0 0 1,0-1 0,0 0-1,7-1 1,4-1 6,1-2-1,-1 0 1,0-1-1,-1 0 1,31-16 0,-15 5 2,-2-2 1,0-2 0,-1 0 0,-1-2 0,45-45 0,-55 48-53,0-1 1,-2-1-1,-1 0 1,0-1 0,-2-1-1,0-1 1,-2 0-1,13-33 1,-22 49-54,-1 0 0,1 0 1,-2 0-1,1-1 0,-1 1 0,0 0 0,-1-1 1,0 1-1,0-1 0,-1 1 0,0-1 1,-4-13-1,4 18 39,-1 0 1,1 1 0,-1 0 0,0-1-1,0 1 1,0 0 0,-1 0-1,1 0 1,-1 0 0,1 0-1,-1 1 1,-5-4 0,4 3 21,-1 0 0,0 1-1,0 0 1,0 0 0,0 0 0,0 0 0,0 1 0,-1 0 0,1 0 0,-9 0 0,-70 4-447,82-3 466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 13843,'-9'-2'47,"1"0"1,-1 1-1,0 0 0,0 1 1,0-1-1,0 2 0,0-1 1,1 1-1,-1 1 0,0-1 1,1 2-1,-1-1 0,1 1 0,-1 0 1,1 1-1,0 0 0,1 0 1,-1 1-1,1 0 0,-1 0 1,2 1-1,-1 0 0,0 0 1,1 0-1,1 1 0,-1 0 1,1 0-1,0 1 0,0-1 1,1 1-1,0 0 0,-4 13 1,7-17-33,0 0 0,0 0-1,0 0 1,0 0 0,1 0 0,0 0 0,0 0 0,0 0 0,0 0 0,1 0 0,1 8 0,-1-11 4,-1 1-1,1 0 1,0 0-1,0-1 1,0 1 0,0 0-1,0-1 1,0 1-1,1-1 1,-1 1-1,0-1 1,1 0 0,-1 0-1,1 1 1,0-1-1,-1 0 1,1 0 0,0 0-1,0-1 1,-1 1-1,1 0 1,0-1 0,0 1-1,0-1 1,4 1-1,2-1 62,0-1 0,0 1 0,0-1 0,0 0 0,0-1-1,0 0 1,-1 0 0,1-1 0,-1 0 0,1-1 0,-1 1 0,0-1-1,10-8 1,8-5 241,-1-2-1,25-27 1,-42 39-223,8-6 129,-1 0 1,0-2 0,-2 1-1,1-2 1,14-24 0,-37 65-170,1 0 1,1 1-1,2 0 1,-5 32-1,-4 109-147,14-120-146,1-1 0,3 0 0,1 1 1,3-2-1,14 53 0,-11-68-38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17420,'10'-4'1136,"-7"11"-992,-5 1-80,2 5 312,2 2-352,-1 0-24,5 0-8,7-5 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64 384 12755,'1'0'57,"-1"1"1,0 0 0,0 0-1,1 0 1,-1 0-1,0-1 1,1 1-1,-1 0 1,1 0 0,-1-1-1,1 1 1,0 0-1,-1-1 1,1 1 0,-1-1-1,1 1 1,0 0-1,0-1 1,-1 0 0,1 1-1,0-1 1,0 1-1,-1-1 1,1 0 0,0 0-1,0 1 1,0-1-1,0 0 1,0 0-1,-1 0 1,1 0 0,0 0-1,0 0 1,0 0-1,0 0 1,0 0 0,0-1-1,1 1 1,38-12 956,-37 11-848,25-12 108,-1-2 0,0 0 0,-1-2 0,-1 0 0,0-2 0,-1-1 0,-1-1 0,23-28 0,-32 33-202,0 0 0,11-20 1,-22 31-59,1-1 0,-1 0 0,0 0 0,-1 0 0,0 0 0,0 0 0,0-1 0,-1 1 1,0 0-1,1-12 0,-2 16-13,0 0 1,0-1 0,0 1-1,-1 0 1,1 0 0,-1 0 0,1 0-1,-1 0 1,0-1 0,0 1-1,0 0 1,0 1 0,0-1-1,0 0 1,0 0 0,-1 0 0,1 1-1,-1-1 1,1 0 0,-1 1-1,0 0 1,1-1 0,-1 1-1,0 0 1,0 0 0,0 0-1,0 0 1,0 0 0,0 0 0,0 1-1,0-1 1,0 1 0,-1-1-1,1 1 1,-3 0 0,-5 0-11,1 0 0,0 0 0,0 1 1,-1 0-1,1 0 0,0 1 0,-13 5 0,3 1-18,0 0 0,1 2 0,0 0 0,0 1 0,1 1 0,1 0 0,0 1 0,1 1 0,-24 27 0,24-23-5,0 1 0,1 1 1,0 1-1,2 0 0,1 0 1,0 2-1,-14 44 0,22-54 19,-1 0-1,2 0 0,0 1 1,0-1-1,1 1 1,2 20-1,-1-29 9,1-1 0,0 1-1,-1-1 1,2 1 0,-1-1 0,0 0-1,1 1 1,0-1 0,0 0 0,0 0-1,1 0 1,-1-1 0,1 1 0,0 0-1,0-1 1,0 0 0,0 1 0,1-2-1,-1 1 1,1 0 0,0 0-1,7 2 1,-1 0-35,0-2-1,1 0 0,0 0 0,-1-1 1,1 0-1,0 0 0,0-2 1,0 1-1,21-3 0,-5-1-108,0-1 0,48-15-1,-56 13 81,32-15 0,14-19-83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17228,'-1'13'1048,"1"0"-1008,4-3-216,3-9 208,3 2-24,2-20-24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299 342 15739,'-1'-1'43,"1"0"0,-1 1-1,0-1 1,1 1-1,-1-1 1,0 0-1,0 1 1,1 0 0,-1-1-1,0 1 1,0-1-1,0 1 1,1 0-1,-1 0 1,0-1 0,0 1-1,0 0 1,0 0-1,0 0 1,0 0-1,1 0 1,-1 0 0,0 0-1,0 0 1,0 1-1,0-1 1,0 0-1,0 0 1,-1 1 0,-30 13-9,28-12 47,-19 10 42,2 1 1,0 0 0,0 2 0,-27 24-1,37-28-96,0 0-1,1 1 0,0 0 0,0 0 0,1 1 0,1 0 0,0 1 0,-8 19 0,15-28-25,-1-1-1,0 1 1,1 0-1,0 0 1,0-1-1,1 1 1,-1 6 0,1-10-1,0 0 1,0-1-1,0 1 1,0 0-1,1 0 1,-1 0-1,0 0 1,1 0-1,-1 0 1,0 0-1,1 0 1,-1 0-1,1-1 1,-1 1-1,1 0 1,0 0-1,-1-1 1,1 1-1,0 0 1,0-1-1,-1 1 1,1 0-1,0-1 1,0 1-1,0-1 1,0 0 0,-1 1-1,1-1 1,0 0-1,0 1 1,0-1-1,0 0 1,0 0-1,0 0 1,0 0-1,0 0 1,1 0-1,4 0 3,-1-1 0,0 1 0,0-1 0,0 0 1,0-1-1,0 1 0,0-1 0,0 0 0,0 0 0,0-1 0,7-5 0,2-2 13,0-1-1,18-19 1,-5 1 16,-1-2 0,39-60 0,34-77 121,-90 152-131,4-7 16,4-6 66,-1 0-1,-2-2 1,21-60-1,-31 67-14,-4 24-87,0 0 0,0 0 0,0-1 0,0 1 0,0 0 0,0 0 0,0 0 0,0 0-1,0 0 1,0 0 0,0-1 0,0 1 0,0 0 0,0 0 0,0 0 0,0 0 0,0 0 0,0 0 0,0-1 0,0 1 0,0 0 0,0 0 0,0 0 0,0 0 0,0 0 0,0 0 0,0 0 0,-1 0 0,1-1-1,0 1 1,0 0 0,0 0 0,0 0 0,0 0 0,0 0 0,0 0 0,0 0 0,-1 0 0,1 0 0,0 0 0,0 0 0,0 0 0,0 0 0,0 0 0,0 0 0,-1 0 0,1 0 0,0 0 0,0 0-1,0 0 1,0 0 0,0 0 0,0 0 0,0 0 0,-1 0 0,1 0 0,0 0 0,0 0 0,0 0 0,0 0 0,0 0 0,0 0 0,0 0 0,-1 1 0,-2 2 28,0 1 1,0 0 0,0 1 0,0-1-1,1 0 1,-4 8 0,-7 18 25,1 0 0,2 2 0,0-1 0,-7 50 0,14-63-66,1 0-1,1 1 0,1 0 1,0-1-1,1 1 0,1-1 0,1 1 1,1-1-1,8 27 0,-9-37 6,1 0-1,0 0 1,1 0-1,-1-1 1,2 1-1,-1-1 1,1 0 0,0-1-1,0 1 1,11 7-1,20 9-38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16323,'-4'11'352,"0"1"-1,1-1 0,0 0 0,1 1 1,-2 21-1,4-31-320,0 0 0,0 0 0,0 1 0,1-1 0,-1 0 0,1 0 0,-1 0 0,1 0 0,0 0 0,-1 0 0,1 0 0,0 0 0,0 0 0,1-1 0,-1 1 0,2 2 0,-1-3-12,0 1-1,0-1 0,0 0 1,0 0-1,0 0 1,1 0-1,-1-1 1,0 1-1,0-1 0,1 1 1,-1-1-1,0 0 1,0 1-1,1-1 0,-1 0 1,0-1-1,1 1 1,3-1-1,15-4-87,-1-1 0,1-1-1,-1 0 1,-1-2 0,25-14-1,26-10-109,-64 30 170,1 0-1,-1 1 1,1 1-1,8-3 1,-14 4 16,0 0 0,1 0 0,-1 0 0,0-1 0,1 1 0,-1 1 1,0-1-1,1 0 0,-1 0 0,0 0 0,0 1 0,1-1 0,-1 0 0,0 1 0,0-1 0,1 1 1,-1 0-1,0-1 0,0 1 0,0 0 0,0 0 0,0 0 0,0 0 0,0 0 0,0 0 0,0 0 0,-1 0 1,1 0-1,1 2 0,-2-1 21,1 1 0,0 0 0,-1 0-1,1 0 1,-1 0 0,0 0 0,0 0 0,0 0 0,0 0 0,0-1 0,-2 5 0,-10 35 275,6-24-161,0 0-9,-2 9 159,-7 37-1,15-62-296,-1-1-1,1 0 1,0 1-1,0-1 1,0 0 0,0 1-1,0-1 1,0 1-1,1-1 1,-1 0-1,0 1 1,1-1 0,-1 0-1,2 2 1,-2-2-1,0-1 0,1 1 0,-1-1 0,1 1 0,-1-1 0,1 0-1,-1 1 1,1-1 0,-1 0 0,1 1 0,-1-1 0,1 0 0,-1 1 0,1-1 0,0 0 0,-1 0 0,1 0 0,0 0 0,-1 0 0,1 0 0,-1 0 0,2 0 0,1 0-7,0-1 1,0 0 0,0 1 0,0-2 0,0 1-1,0 0 1,-1 0 0,1-1 0,0 0 0,-1 1-1,5-5 1,25-25-120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1511 12403,'9'0'150,"0"0"-1,0-1 1,-1 0 0,1 0 0,0-1 0,-1 0 0,1-1 0,-1 0 0,0 0-1,0-1 1,10-6 0,14-5 161,754-324 2930,-14 33-2388,-281 116-834,-6 2-255,491-207-1036,-870 348 1095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12099,'2'0'108,"1"1"1,0 0-1,-1-1 1,1 1-1,-1-1 1,1 0-1,0 1 1,-1-1-1,1-1 1,0 1 0,-1 0-1,4-2 1,-4 2-45,70-9 283,-1 3 1,2 4 0,122 10 0,197 71-256,-167-27-75,-173-41-20,0-3 0,1-2 0,0-3 1,0-2-1,0-2 0,0-2 0,0-3 0,69-16 1,-29-6-14,23-5 1,-115 32 12,-1 1 1,1 0 0,0 0-1,0-1 1,-1 1-1,1 0 1,0 0 0,0 0-1,-1-1 1,1 1 0,0 0-1,0 0 1,-1 0-1,1 1 1,0-1 0,0 0-1,-1 0 1,1 0-1,0 0 1,0 1 0,-1-1-1,1 0 1,0 1-1,-1-1 1,1 1 0,0-1-1,-1 1 1,1-1-1,-1 1 1,1-1 0,-1 1-1,1-1 1,0 2-1,-1-2 2,0 1-1,-1-1 0,1 1 1,0 0-1,0-1 1,-1 1-1,1-1 0,0 1 1,-1 0-1,1-1 0,-1 1 1,1-1-1,-1 1 0,1-1 1,-1 0-1,1 1 0,-1-1 1,1 1-1,-1-1 1,1 0-1,-1 0 0,0 1 1,1-1-1,-1 0 0,1 0 1,-1 0-1,0 1 0,1-1 1,-1 0-1,0 0 0,1 0 1,-1 0-1,0 0 1,-19-3-29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45:4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10514,'16'0'322,"0"0"-1,0-1 0,0 0 0,-1-2 1,24-5-1,9-2-47,103-11 493,206-2 1,154 43-182,-120 3-523,-285-23-62,176-21 0,-48-26 39,-235 47-101,1 0-1,-1 0 1,0 0 0,1 1 0,-1-1-1,1 0 1,-1 0 0,1 0 0,-1 0-1,0 0 1,1 0 0,-1 0 0,1 0 0,-1 0-1,0 0 1,1 0 0,-1 0 0,1 0-1,-1-1 1,1 1 0,-1 0 0,0 0-1,1-1 1,-1 1 0,1 0 0,-1-1-1,1 1 1,0 0 0,-1-1 0,1 1-1,-1-1 1,1 1 0,0-1 0,-1 1 0,1-1-1,-1 0 1,-9-15-356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12099,'-18'-4'1439,"10"2"1625,21 2-997,180 12 1169,-33-1-3686,-124-11 151,0-1 0,48-7 0,-47-1-16,-35 8 60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14235,'-5'14'1320,"18"-3"-720,9-2-191,21-5 487,7-1-112,9-3-128,1 0-56,1-3-392,-2-1-312,-10-6 144,-8 3-64,-18 2-120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12491,'-7'-9'1104,"-1"-1"-776,3 3-144,5 1 272,0-1-320,5 1-1104,0-2 984,2 2-232,-1-3-168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12123,'-8'-1'7158,"0"-2"-5104,8-1-1582,0 7-282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12275,'0'0'53,"0"0"1,-1 0-1,1 0 1,0 0-1,0 0 1,0 0-1,-1 1 1,1-1-1,0 0 1,0 0-1,0 0 1,0 0-1,-1 0 1,1 0-1,0 1 1,0-1-1,0 0 1,0 0-1,0 0 1,0 0-1,0 1 1,-1-1-1,1 0 1,0 0-1,0 0 1,0 1-1,0-1 1,0 0-1,0 0 1,0 0-1,0 1 1,0-1-1,0 0 1,0 0-1,0 0 1,0 1-1,0-1 1,0 0-1,0 0 1,0 0-1,0 1 1,1-1-1,-1 0 1,0 0-1,0 0 1,0 1-1,0-1 0,0 0 1,0 0-1,1 0 1,-1 0-1,0 0 1,0 1-1,0-1 1,0 0-1,1 0 1,-1 0-1,0 0 1,0 0-1,0 0 1,1 0-1,10 11 1125,-2-7-877,0 0 0,0-1 0,1 0 0,-1-1 0,1 0 0,19 1 0,62-1 390,-79-2-588,114-9 359,15 1 174,-162-2-1929,16 8 1022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68 11130,'-1'-1'203,"1"-1"0,-1 0 0,1 1 0,0-1 0,0 0 0,-1 0 0,1 1 0,0-1-1,1 0 1,-1 1 0,0-1 0,0 0 0,1 1 0,-1-1 0,1 0 0,-1 1 0,1-1 0,0 1-1,0-1 1,-1 1 0,1-1 0,2-2 0,0 2-26,0 0 1,0 0-1,-1 0 1,1 0-1,1 0 1,-1 0-1,0 1 1,0 0-1,0-1 1,7 0-1,5-1 90,1 1-1,1 0 1,29 1 0,-35 1-182,1 1 0,-1 1 0,1-1 1,17 6-1,-27-6-68,1 0 0,0 1 1,0-1-1,0 0 0,0 1 1,-1 0-1,1-1 0,-1 1 1,1 0-1,1 3 0,-3-4-7,0 0-1,0 1 0,0-1 1,0 0-1,-1 1 1,1-1-1,-1 0 0,1 1 1,-1-1-1,1 1 1,-1-1-1,0 1 0,0-1 1,0 1-1,0-1 0,0 1 1,0-1-1,0 1 1,0-1-1,0 1 0,-2 2 1,0 2 7,-1 0 0,0 0 0,0 0 0,-1-1 0,1 1 0,-1-1 0,-1 0 0,1 0 0,-1 0 0,-7 6-1,-60 41 93,56-41-85,-68 44 90,-62 44 65,146-99-183,0 0 0,1 0 0,-1 0 0,0 0 0,0 0-1,0 0 1,0 0 0,0 0 0,0 0 0,0 0 0,0 0 0,0 0 0,0 0 0,0 0 0,0 0 0,0 0-1,0 0 1,0 0 0,0 0 0,0 0 0,0 0 0,0 0 0,1 0 0,-1 0 0,0 0 0,0 0 0,0 0-1,0 0 1,0 0 0,0 0 0,0 1 0,0-1 0,0 0 0,0 0 0,0 0 0,0 0 0,12-4-123,-4 1 85,-1 0 1,1 1-1,0 0 1,-1 1-1,1-1 0,0 2 1,0-1-1,8 1 1,-13 1 40,0 0 0,0 1 0,0 0 0,0-1 0,0 1 0,-1 0 0,1 0 0,-1 0 0,0 1 0,1-1 0,-1 0 0,0 1 0,0 0 0,0-1 0,-1 1 0,1 0 1,1 3-1,3 10 46,0-1 0,5 21 0,-1-4 86,-9-29-94,0 1 0,1 0-1,-1-1 1,1 0 0,0 1 0,0-1-1,0 0 1,0 0 0,1 0-1,-1 0 1,1 0 0,0-1 0,0 1-1,0-1 1,5 3 0,-6-4-8,1 0 1,0 0-1,-1-1 1,1 1-1,0-1 1,-1 1 0,1-1-1,0 0 1,0 0-1,-1-1 1,1 1-1,0 0 1,-1-1-1,1 0 1,0 0-1,-1 0 1,1 0-1,-1 0 1,1 0 0,-1 0-1,0-1 1,4-2-1,2-2 50,0-1 1,0 1-1,-1-1 0,0-1 0,0 1 0,-1-1 0,5-9 1,-7 12-95,-1 1 1,-1-1-1,1-1 0,-1 1 1,0 0-1,0 0 1,0-1-1,-1 1 0,0-1 1,0 0-1,0 1 1,-1-1-1,0-10 1,-1 9 659,3 3-622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13355,'0'0'1680,"4"7"-1016,6 6-192,0 3 1121,8 6-865,0-1-64,4 2-136,1 0-120,0-4-208,0-5-88,0-8-256,-1-5-208,-1-8-352,-4-6 584,-4-7-112,-2-2-96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13755,'47'12'1488,"6"-8"-1032,9-4-200,2-1 513,3-6-401,-2-2-160,-11-5-472,-5-1-705,-23-5 793,-9 2-200,-13-4-160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14971,'-10'14'1400,"-12"11"-823,0 6-201,-7 14 504,2 8-96,-2 7-136,2 0-112,4 2-248,3-5-128,5-7-320,4-7-200,5-14-392,3-10-120,3-18 608,3 2-184,3-10-120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12139,'-4'-1'217,"-11"-6"5043,22 6-4492,61 4-127,104-11 1,-162 7-767,-1 0 1,0-1-1,11-3 0,-17 4 102,0 0 0,0 0 0,0 0 0,0-1-1,0 1 1,0-1 0,0 0 0,-1 0 0,1 0-1,-1 0 1,1 0 0,2-5 0,5-17-248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12915,'-5'-2'1464,"11"0"-816,4 2-224,10 0 1217,9 3-777,7 0-184,2 1-120,5 1-208,2 3-56,-2-1-144,-3-2-120,-9-1-304,-6-3-184,-11-1 2016,-4-3-1536,-13-5 48,-8-5 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13547,'0'0'72,"-1"1"1,1-1 0,-1 1-1,1 0 1,-1-1-1,1 1 1,-1 0-1,1-1 1,0 1-1,-1 0 1,1 0 0,0-1-1,0 1 1,0 0-1,-1 0 1,1 0-1,0-1 1,0 1-1,0 0 1,0 0 0,0 0-1,1-1 1,-1 1-1,0 0 1,0 0-1,0 0 1,1-1-1,-1 1 1,0 0-1,1 0 1,-1-1 0,1 1-1,-1 0 1,0-1-1,1 1 1,0-1-1,-1 1 1,1 0-1,-1-1 1,2 1 0,4 4 216,0 0 0,1-1 0,11 7 1,-1-2 70,-8-2-203,1 0 0,-1 1 0,0 0 1,15 16-1,-22-21-137,0-1 0,0 1 1,-1-1-1,1 1 0,-1 0 1,1-1-1,-1 1 1,0 0-1,0 0 0,0 0 1,0 0-1,-1 0 0,1 0 1,-1 0-1,0 0 0,0 0 1,0 0-1,0 0 0,-1 0 1,1 1-1,-1-1 0,0 0 1,1-1-1,-3 5 0,-1 1 3,0-1 0,0 0 0,-1 0-1,0-1 1,0 1 0,-1-1-1,-8 8 1,-7 3 64,-22 14 0,28-21 28,0 1 0,1 0-1,0 0 1,-15 18 0,31-29-85,1 1 0,-1-1 1,0 0-1,0 0 0,0 0 0,1 0 0,-1 0 1,0 0-1,0 0 0,3-1 0,54-6-347,1 2 1,-1 3-1,106 10 0,-145-6-225,32-1 0,-33-2 126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15267,'-7'7'1441,"3"6"-905,1 1-216,3 4 576,3-1-192,7 1-208,3 1-96,7-3-304,6-3-160,1-5-336,4-2-160,1-6-304,0-4-8,-1-8 520,-1-4-216,0-4-25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12627,'-9'7'1816,"-2"6"-976,-11 4-312,-2 4 1801,-3 8-1449,1 3-136,-1 5-176,2 3-80,7 0-400,1-1-232,4-3-576,1-3 32,4-10 480,-1-6-176,2-11-136</inkml:trace>
  <inkml:trace contextRef="#ctx0" brushRef="#br0" timeOffset="1">484 227 15203,'-10'22'1665,"0"1"-1161,-3-1-248,-1 1 1072,1 5-1056,1-3-184,5-4-440,0-4-232,4-6 424,3-9-160,3-5-120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16804,'-3'-5'1720,"2"2"-40,1 6-1408,1 0-40,0 1-192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13579,'17'25'1024,"-5"3"-936,9 8-40,3 4 176,8 6-168,5 3 0,5-3-8,4-3 8,1-5-32,3-2-16,-1-4-112,-3-2-72,-10-3 136,-8 0-16,-21 5-24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12507,'-4'5'635,"-2"4"956,7-8-1533,-1-1-1,0 1 1,1-1 0,-1 0 0,1 1 0,-1-1-1,1 1 1,-1-1 0,1 0 0,-1 1-1,1-1 1,-1 0 0,1 0 0,0 0 0,-1 1-1,1-1 1,-1 0 0,1 0 0,0 0-1,-1 0 1,1 0 0,-1 0 0,2 0-1,36 4 1016,0-2 0,68-6 0,-42 1-563,80-5 364,38-1-1018,-170 11-609,-12-2 749,0 0 0,0 0 0,0 0-1,0 0 1,0 1 0,0-1-1,0 0 1,0 0 0,1 0-1,-1 0 1,0 0 0,0 0 0,0 0-1,0 0 1,0 0 0,0 0-1,0 0 1,0 0 0,0 0-1,0 0 1,0 0 0,0 0 0,0 0-1,0 0 1,0 1 0,0-1-1,0 0 1,0 0 0,0 0 0,0 0-1,0 0 1,0 0 0,0 0-1,0 0 1,0 0 0,0 0-1,0 0 1,0 0 0,0 0 0,0 0-1,0 1 1,0-1 0,0 0-1,0 0 1,0 0 0,0 0-1,0 0 1,0 0 0,0 0 0,0 0-1,0 0 1,0 0 0,-1 0-1,1 0 1,0 0 0,0 0 0,0 0-1,0 0 1,0 0 0,0 0-1,0 0 1,0 0 0,0 0-1,0 0 1,0 0 0,0 0 0,-5 1-330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4:5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11867,'-5'2'451,"-26"11"674,31-12-1093,-1-1 0,1 0 1,-1 0-1,1 1 0,-1-1 0,1 0 0,-1 1 0,1-1 1,0 0-1,-1 1 0,1-1 0,-1 1 0,1-1 1,0 1-1,0-1 0,-1 1 0,1-1 0,0 0 0,0 1 1,0 0-1,-1-1 0,1 1 0,0-1 0,0 1 1,0-1-1,0 1 0,0-1 0,0 1 0,0-1 0,0 1 1,0-1-1,0 1 0,1-1 0,-1 1 0,0 0 0,0-1 1,0 1-1,1-1 0,-1 0 0,0 1 0,0-1 1,1 1-1,-1-1 0,0 1 0,1-1 0,-1 0 0,1 1 1,-1-1-1,1 0 0,-1 1 0,0-1 0,2 0 1,2 3 79,1 0 1,0 0 0,0-1 0,0 0 0,1 0-1,-1 0 1,1-1 0,-1 0 0,8 1 0,57 3 321,-51-5-313,65 1 257,1-4 0,131-21 1,-216 24-375,0 0 1,0 0 0,0-1 0,0 1 0,1 0-1,-1 0 1,0 0 0,0 0 0,0 0 0,0 0 0,0 0-1,0-1 1,0 1 0,0 0 0,0 0 0,0 0-1,0 0 1,0 0 0,0 0 0,0-1 0,0 1 0,0 0-1,0 0 1,0 0 0,0 0 0,0 0 0,0-1-1,0 1 1,0 0 0,0 0 0,0 0 0,0 0 0,0 0-1,0 0 1,0 0 0,0-1 0,0 1 0,0 0-1,-1 0 1,1 0 0,0 0 0,0 0 0,0 0 0,0 0-1,0 0 1,0 0 0,0 0 0,-1-1 0,1 1-1,0 0 1,0 0 0,0 0 0,0 0 0,0 0 0,0 0-1,-1 0 1,1 0 0,0 0 0,0 0 0,0 0-1,0 0 1,-11-2 49,1 1 0,-1-1-1,0 2 1,1-1-1,-19 3 1,4-1-16,-177 14 48,69-3-54,130-13-91,7-2 31,9-2-21,64-9-465,141-7-1,-264 32 263,3-5 24,-82-1 0,80-7 114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12075,'1'23'423,"1"0"0,1-1 1,1 1-1,1-1 0,1 0 0,0-1 1,2 1-1,20 38 0,-21-46-429,1-1-1,0 1 1,1-2 0,1 1-1,0-1 1,0-1-1,1 0 1,1 0-1,0-1 1,0-1-1,1 0 1,0-1-1,1 0 1,27 12-1,-6-10 50,0-1-1,0-2 0,0-1 0,1-1 1,63-2-1,-75-4-30,-1-1 0,0-1 1,1-1-1,-1-2 1,27-9-1,109-52 92,-101 41-60,62-20 0,-109 42-41,0 1-1,0 0 1,0 1-1,1 1 1,-1 0-1,15 0 1,-23 1-6,1 0 1,0 1-1,-1 0 1,1-1 0,-1 1-1,1 0 1,-1 1-1,0-1 1,1 0-1,-1 1 1,0 0-1,0 0 1,0 0 0,0 0-1,0 0 1,-1 1-1,1-1 1,-1 1-1,1 0 1,-1 0-1,0 0 1,0 0 0,3 6-1,-1 0 16,-1 1 0,1 0-1,-1 1 1,-1-1 0,0 0 0,1 18 0,-4 62 175,-1-32-1994,2-58 1773,0 0-1,0 0 1,1 0 0,-1 1 0,0-1-1,0 0 1,0 0 0,0 0 0,0 0-1,0 0 1,1 0 0,-1 0 0,0 0-1,0 0 1,0 1 0,0-1 0,0 0 0,1 0-1,-1 0 1,0 0 0,0 0 0,0 0-1,0 0 1,1 0 0,-1 0 0,0 0-1,0 0 1,0 0 0,0 0 0,1 0-1,-1 0 1,0-1 0,0 1 0,0 0-1,0 0 1,0 0 0,1 0 0,-1 0-1,0 0 1,0 0 0,0 0 0,0 0 0,0-1-1,0 1 1,0 0 0,1 0 0,-1 0-1,0 0 1,0 0 0,0-1 0,8-6 34,6-10 285,1 1 1,31-28-1,-37 38-157,-1 0 0,1 0 1,0 1-1,0 0 0,1 1 0,0 0 0,0 0 1,15-3-1,63-11 37,1 4 0,144-6 1,-222 20-168,1 0 1,0 1 0,0 0-1,-1 1 1,15 4 0,-20-4 17,-1 0 0,1 0 1,-1 1-1,1-1 1,-1 1-1,0 1 0,0-1 1,-1 1-1,1 0 1,0 0-1,-1 0 0,5 7 1,-8-10-13,13 18 246,28 27-1,-36-40-180,1 0-1,0-1 0,0 0 1,1 0-1,-1 0 1,1-1-1,15 6 0,-6-6-8,0 0-1,0 0 1,1-2-1,-1 0 1,1-1-1,-1 0 1,1-2-1,-1 0 1,1-1-1,-1-1 1,1 0-1,-1-2 1,18-6-1,1-3-137,1-1 0,-2-2-1,0-1 1,56-41-1,-79 51-60,-2 2-79,-1-1 0,14-13 0,-21 18 182,0 0 0,0 0-1,-1 0 1,1 0 0,-1 0-1,1 0 1,-1 0-1,0 0 1,0-1 0,0 1-1,0-1 1,0 1 0,-1 0-1,1-1 1,-1 1-1,1-1 1,-1-3 0,-4-16-351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13203,'4'6'256,"1"0"1,0-1 0,0 0 0,0 0-1,0 0 1,1 0 0,0-1-1,0 0 1,7 3 0,-4-1-41,-1-1 1,1 2 0,9 8 0,-15-12-165,0 0-1,0 0 1,-1 1 0,0-1 0,1 1-1,-1-1 1,0 1 0,-1 0 0,1 0 0,0 0-1,-1-1 1,0 2 0,0-1 0,-1 0-1,1 0 1,0 5 0,-2-3-19,1 0 1,-1 0 0,0 0-1,-1 0 1,1 0-1,-1 0 1,-1 0-1,1 0 1,-6 9-1,-6 6-16,-1 0-1,-1-2 1,0 0-1,-25 21 0,31-30 14,-67 61 21,-27 28-83,102-97 24,0 0 0,0 0 0,0 0 0,0 1 0,1-1 0,-1 0 0,1 1 0,0-1 0,-1 1 0,1-1 0,-1 5 0,2-6 6,0-1-1,0 0 1,0 1 0,0-1 0,0 1 0,0-1-1,1 0 1,-1 1 0,0-1 0,0 0-1,0 1 1,0-1 0,1 0 0,-1 1-1,0-1 1,0 0 0,1 1 0,-1-1 0,0 0-1,0 0 1,1 1 0,-1-1 0,0 0-1,1 0 1,-1 1 0,1-1 0,19 3-39,26-7-26,-1-2 0,64-16-1,-7 1 29,-21 11 23,-45 6 962,37-8 0,-55 5-665,-6-3 93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87 164 12179,'-2'-1'147,"0"-1"0,0 0 0,0 0 1,0 1-1,0-1 0,0 0 1,1-1-1,-1 1 0,1 0 0,0 0 1,-1-1-1,1 1 0,0-1 1,1 1-1,-1-1 0,0 1 0,1-1 1,-1 1-1,1-1 0,0 0 1,0 1-1,0-1 0,0 0 0,0 1 1,0-1-1,1 0 0,0 1 0,-1-1 1,1 1-1,0-1 0,2-3 1,0 1-16,0 0 0,0 0 1,1 0-1,-1 0 1,1 1-1,0 0 1,1-1-1,-1 1 0,1 1 1,0-1-1,0 1 1,0 0-1,0 0 1,1 0-1,10-4 0,-5 4-44,1-1 0,-1 1 1,1 1-1,0 0 0,-1 1 0,1 0 0,14 1 0,-25 0-83,1 0 1,0 0-1,0 0 1,-1 0-1,1 0 1,0 1-1,-1-1 1,1 0-1,-1 1 1,1-1-1,0 1 1,-1 0-1,1-1 1,-1 1-1,0 0 1,1 0-1,-1 0 1,1 0-1,-1 0 1,0 0-1,0 1 1,0-1-1,0 0 1,0 0-1,0 1 1,0-1-1,0 1 1,0-1-1,-1 1 1,1-1-1,-1 1 1,1 2-1,0-1 0,-1 1 0,-1-1-1,1 1 1,-1-1 0,1 0-1,-1 1 1,0-1 0,0 0-1,0 0 1,-1 0 0,1 1-1,-1-1 1,1-1 0,-1 1-1,-3 3 1,-13 16 11,-1 0 1,-1-2-1,-44 36 0,-76 42 43,122-83-205,21-12-43,11-3 40,-6-1 140,-1 0-1,0 1 1,1 0 0,-1 0 0,1 1-1,-1 0 1,0 0 0,1 1-1,-1 0 1,0 0 0,0 0 0,0 1-1,-1 0 1,1 1 0,-1-1 0,0 1-1,1 0 1,-2 1 0,12 10-1,-12-11 79,0-1-1,0 1 1,0-1-1,1 0 1,0 0-1,-1-1 1,1 1-1,0-1 1,0-1-1,0 1 1,0-1-1,1 0 1,-1 0-1,0-1 1,1 0-1,-1 0 1,0-1-1,12-1 0,-7 0 4,0-1-1,0 0 1,0 0-1,0-1 1,-1-1-1,1 1 0,-1-2 1,-1 1-1,16-12 1,-24 16-70,0 1 1,-1-1 0,1 0-1,0 1 1,-1-1 0,1 1-1,0-1 1,-1 0 0,1 0 0,-1 1-1,1-1 1,-1 0 0,1 0-1,-1 0 1,0 1 0,1-3-1,-1 3-21,0-1-1,0 1 0,0 0 0,-1-1 0,1 1 0,0 0 0,0-1 1,0 1-1,-1 0 0,1-1 0,0 1 0,0 0 0,-1 0 0,1-1 1,0 1-1,0 0 0,-1 0 0,1 0 0,0-1 0,-1 1 0,1 0 1,0 0-1,-1 0 0,1 0 0,-1 0 0,0-1 0,-32-1-1259,27 3 1196,-7-1-277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14411,'20'-6'2727,"33"-5"0,41 1-1413,-39 7-1778,83 6 0,-122-1-412,-46-3-2252,0-3 2284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12203,'0'1'53,"-2"3"232,1 0 1,0 1-1,0-1 1,0 0-1,-1 9 1,2-11-197,1-1 0,-1 1 1,0-1-1,0 0 0,1 1 1,-1-1-1,1 1 0,-1-1 1,1 0-1,0 1 0,-1-1 1,1 0-1,0 0 0,0 0 1,0 0-1,0 0 0,0 0 1,0 0-1,0 0 0,0 0 1,0 0-1,1 0 0,0 0 1,9 4 189,-1-1 0,0 0 0,1 0 0,12 2 0,-13-4-138,0 0-1,0 1 1,-1 1 0,1 0 0,10 6 0,-18-9-127,-1 0 0,0 0 0,1 0 0,-1 0 0,0 0 0,0 0 0,0 0 0,0 0 0,0 0 0,0 1 0,0-1 0,0 1 0,0-1 0,-1 0 0,1 1 0,-1-1 0,1 1 0,-1-1 0,1 1 0,-1 0 0,0-1 0,0 1 0,0-1 0,0 1 0,0 0 0,0-1 0,0 1 0,0-1 0,-1 1 0,1 0 0,0-1 0,-1 1 0,0-1 0,1 1 0,-1-1 0,0 0 0,-1 3 0,-4 5 56,-1 0-1,0 0 0,0 0 0,-13 10 1,9-7 3,-93 88 624,103-99-679,0 0 1,-1 0-1,1 1 1,0-1 0,0 1-1,0-1 1,0 0-1,0 1 1,1 0-1,-1-1 1,0 1 0,1-1-1,-1 1 1,0 2-1,1-4-9,1 1 0,-1-1 1,0 1-1,0-1 0,0 1 0,0-1 0,1 1 0,-1-1 0,0 1 0,1-1 0,-1 0 0,0 1 0,1-1 0,-1 1 0,0-1 0,1 0 0,-1 1 0,1-1 1,-1 0-1,0 0 0,1 1 0,-1-1 0,1 0 0,-1 0 0,1 0 0,-1 0 0,1 1 0,-1-1 0,2 0 0,6 0 59,0 0-1,-1 0 0,1 0 0,13-3 0,-12 2-59,18-3 20,77-7 246,-87 10-499,0 1 0,0 1 0,0 0-1,18 4 1,-9 4 189,-20-9-212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14643,'-1'5'1616,"0"7"-1047,1-1-177,0 4 760,2 2-392,4 0-80,4 3-200,2-3-80,5-2-160,3-2-103,1-8-250,2-2-175,0-3-496,-1-8 128,1-8 448,-3-3-160,0-8-136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16051,'-7'17'1433,"-12"6"-817,-1 4-192,-1 6 512,-1 3-128,-1 3-168,2 2-119,2 2-401,2-3-208,5-1-697,4-5 2138,2-11-1385,3-8-8,3-14-8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76 111 13675,'-11'10'1840,"-1"7"-919,4 3-377,-5 3 1960,4 3-1568,0 0-424,4 1-143,0-5-489,1-4-273,4-6-327,0-11-96,4 1-264,-1-11-40,3-14 592,0-5-193,5-3 81</inkml:trace>
  <inkml:trace contextRef="#ctx0" brushRef="#br0" timeOffset="1">129 1 15483,'0'0'1273,"-3"1"-969,0 1-112,-1 1 256,3-2-416,1 3 136,3 1-96,4-7-152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23 292 13771,'-7'6'1138,"-7"6"443,13-9-497,8-5 359,5-4-1121,0-1 0,0-1 0,0 0-1,-1 0 1,-1-1 0,13-13 0,3-1-49,22-19-26,-2-2 1,74-90-1,-124 139-403,1 0-1,0 0 1,-1 0 0,1 1 0,1-1 0,-1 1-1,1 0 1,-2 9 0,-7 33-375,6-27 227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12883,'-7'-13'5463,"6"30"-2305,2-6-3987,-1 1 832,2 0 0,0 1 0,0-1 0,2 0 0,-1 0 0,11 22 0,-3-4-23,-9-24-91,0 0-1,-1 0 0,0 0 0,0 0 0,-1 11 1,-1-16-909,-3-5 683,-2-7 81,3-3-117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 12595,'4'-3'378,"0"0"0,0 0 1,1 0-1,-1 1 0,1-1 1,-1 1-1,1 0 1,7-2-1,43-8 1840,-47 10-1928,0 1-36,19-4 283,-26 4-513,0 1 0,0 0 0,0 0 0,1 0 0,-1 0 0,0 0 0,0 0-1,1 1 1,-1-1 0,0 0 0,0 0 0,0 1 0,0-1 0,0 1 0,0-1 0,2 2 0,-3-2-20,1 1 1,-1 0-1,0-1 1,0 1 0,0-1-1,1 1 1,-1-1 0,0 1-1,0 0 1,0-1 0,0 1-1,0-1 1,0 1-1,0-1 1,0 1 0,-1 0-1,1-1 1,0 1 0,0-1-1,0 1 1,-1-1 0,1 1-1,0-1 1,0 1-1,-1-1 1,1 1 0,0-1-1,-1 1 1,1-1 0,-1 1-1,0-1 1,-15 16 29,-20 12 82,-1-2 0,-52 28 0,88-54-112,1 0 0,-1 1 0,1-1-1,-1 0 1,0 1 0,1-1 0,-1 0-1,1 1 1,-1-1 0,1 1 0,-1-1 0,1 1-1,-1-1 1,1 1 0,0 0 0,-1-1-1,1 1 1,-1 0 0,8 5 33,24-1-23,-25-5-14,23 4-78,4-2-78,-1 3 0,1 0 0,-1 2 0,34 12 0,-58-16-221,-6-3 145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2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13643,'0'3'1040,"4"7"-792,5 3-112,4 9 328,4 5-80,6 14-208,1 5-40,5 13-48,1 4-112,6 4-240,1-5 737,-4-17-465,-1-10 24,-5-16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 14555,'3'-7'1200,"-6"13"-928,-8 2-128,-12 13 553,-3 3-273,-10 10-240,-1 5-128,-3 4-152,1-3-48,6-7-56,5-4-96,6-12 1672,2-10-1360,4-11 48,5-9 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11827,'-4'-5'1312,"1"2"-616,0-2 1240,4 3-1039,8 2-57,4 0-64,5 2-128,4-1-88,5 1-168,3-1-88,5-1-104,0 0-136,-2 0-416,0 0-248,-4-3 488,-6-1-112,-2-12-112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25 14099,'32'-8'1722,"63"-7"0,-84 14-1582,0 1-1,0 0 0,0 0 0,0 1 1,-1 1-1,1 0 0,0 0 1,-1 1-1,18 7 0,-26-10-123,0 1-1,0 0 1,0 1-1,0-1 1,0 0 0,0 0-1,0 1 1,0-1-1,-1 1 1,1 0 0,-1-1-1,1 1 1,-1 0-1,1 0 1,-1 0 0,0 0-1,0 0 1,0 0-1,0 0 1,1 4-1,-2-3-2,0 0 0,0 0-1,0 0 1,0-1-1,-1 1 1,1 0 0,-1 0-1,0 0 1,0 0-1,0 0 1,0-1-1,0 1 1,-3 5 0,-4 3 6,-1 1 0,1-1 0,-2-1 0,0 0 0,-15 13 0,-33 22 8,-2-2 1,-2-3 0,-117 56-1,166-89-97,13-7 68,1 0 0,-1 0 1,0 0-1,0 0 0,0 0 0,0 0 1,0 0-1,0 0 0,0 0 1,0 0-1,0 0 0,0 0 1,0 0-1,0 0 0,0 0 0,0 0 1,0 0-1,0 0 0,1 0 1,-1 0-1,0 0 0,0 0 1,0 1-1,0-1 0,0 0 1,0 0-1,0 0 0,0 0 0,0 0 1,0 0-1,0 0 0,0 0 1,0 0-1,0 0 0,0 0 1,0 0-1,0 0 0,0 0 0,0 0 1,0 0-1,0 1 0,0-1 1,0 0-1,0 0 0,0 0 1,0 0-1,0 0 0,0 0 0,0 0 1,0 0-1,0 0 0,0 0 1,0 0-1,-1 0 0,1 0 1,0 0-1,0 0 0,0 0 1,0 0-1,0 0 0,0 0 0,0 1 1,0-1-1,0 0 0,0 0 1,0 0-1,0 0 0,0 0 1,0 0-1,20-2-233,-9 0 192,-4 2 46,0-1-1,0 1 0,0 0 1,0 0-1,0 1 0,0 0 0,-1 0 1,1 1-1,0-1 0,-1 2 0,1-1 1,-1 1-1,1 0 0,-1 0 0,0 0 1,0 1-1,-1 0 0,1 0 1,8 10-1,-9-10 89,0-1 0,0 1 1,0-1-1,0 0 0,1 0 1,-1 0-1,1-1 0,0 1 0,0-2 1,0 1-1,0-1 0,0 1 1,0-2-1,0 1 0,0-1 1,1 0-1,6-1 0,6 0 161,0-2-1,0 0 1,0-2-1,22-7 0,-28 5 54,-14 1-729,0 5 367,0 0 0,0 1 0,0-1 0,0 1 0,0 0 0,0-1 0,0 1 0,0 0-1,-1-1 1,1 1 0,0 0 0,0 0 0,0 0 0,0 0 0,0 0 0,-1 0 0,-1 1-1,-8 1-254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12979,'-3'10'1416,"2"-1"-920,6 4-104,2-2 696,8 5-447,-1 0-41,5 2-56,2 1-80,-1-3-168,2 0-120,-5-3-312,-1-3-184,-3-6 1744,0-3-1376,-5-2 64,-2-6 40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14195,'-5'24'1224,"-8"2"-776,-5 0-176,0 6 457,-1 3-225,-4 1-72,3 3-48,0-5-176,-1 2-64,2-6-232,3 2-120,0-3-328,4-4 824,2-3-360,0-5-40,4-6-56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12899,'-13'2'1616,"4"8"-776,-2 3-320,2 4 1809,1 4-1505,-1 4-320,1-1-64,5 2-152,1-3-168,2-6-232,5-3-128,2-12-416,0-5-1688,7-11 1984,2-5-273,-3-8-223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14747,'-6'7'1272,"6"2"-879,0 0-185,0-2 600,2 1-600,2-2 1320,3 3-1264,5-9 24,-1-6 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1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14155,'0'6'392,"0"0"-1,0 0 0,0 1 1,-1-1-1,0 0 1,0 0-1,-4 11 1,-4 22 1242,9-34-1512,-1 0 0,1-1-1,0 1 1,0 0-1,0 0 1,1 0-1,0-1 1,0 1 0,0 0-1,0-1 1,1 1-1,0 0 1,0-1 0,3 5-1,-3-6-118,1 0 1,-1-1-1,1 1 0,0-1 0,-1 0 0,1 1 1,1-1-1,-1-1 0,0 1 0,0 0 1,1-1-1,-1 0 0,0 1 0,1-2 1,-1 1-1,1 0 0,0-1 0,-1 1 1,6-1-1,1 0-178,1 0 1,-1-1 0,0-1-1,1 0 1,-1 0 0,0-1-1,-1 0 1,1 0 0,0-1-1,-1-1 1,0 1 0,0-2-1,0 1 1,-1-1-1,15-13 1,-6 3-813,-1 0 0,-1-2 0,0 0 0,-1-1-1,22-38 1,-111 174 6709,32-53-4694,-60 118 0,77-125-2467,23-54 1106,-7-4-110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 8074,'-68'-3'3094,"2"0"4979,97 11-6615,-13-3-1226,92 17-84,121 9 0,-227-31-747,3 1-708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11891,'31'10'705,"111"41"4564,-124-44-4761,0 2 0,-1 0 0,0 0 0,-1 2 0,0 0 0,19 18 0,-30-23-516,0 0 1,1 0 0,-2 0 0,1 1 0,-1 0-1,0 0 1,-1 0 0,1 0 0,2 12 0,-6-16 5,0 0 1,-1 0-1,0 0 1,0 0-1,0-1 1,0 1-1,0 0 1,0 0-1,-1-1 1,1 1 0,-1-1-1,-2 3 1,-4 8-7,-18 35 5,-8 16-18,-52 73 0,36-73 7,-20 29-15,60-77 38,0 0-1,1 1 1,1 0-1,-7 20 1,8-9-19,7-27 6,0-1 0,0 1 0,0-1-1,0 0 1,0 1 0,0-1 0,0 1 0,0-1-1,0 0 1,0 1 0,0-1 0,0 1 0,0-1-1,0 0 1,0 1 0,1-1 0,-1 0 0,0 1-1,0-1 1,0 0 0,1 1 0,-1-1 0,0 0-1,0 1 1,1-1 0,-1 0 0,0 0 0,1 1-1,-1-1 1,0 0 0,1 0 0,-1 0 0,1 1 0,-1-1-1,0 0 1,1 0 0,-1 0 0,0 0 0,1 0-1,-1 0 1,1 0 0,-1 0 0,0 0 0,1 0-1,-1 0 1,1 0 0,-1 0 0,0 0 0,1 0-1,-1 0 1,1-1 0,-1 1 0,0 0 0,1-1-1,2 1 14,47-5-54,-14 0 64,1 2 1,-1 2-1,69 5 1,-104-4 9,-1 0 0,1-1 1,0 1-1,-1-1 0,1 1 1,-1-1-1,1 1 0,-1-1 1,1 1-1,-1-1 0,1 1 1,-1-1-1,0 0 0,1 1 1,-1-1-1,0 0 0,0 1 1,1-1-1,-1 0 0,0 0 1,0 1-1,0-1 0,0 0 1,0 1-1,0-1 0,0 0 1,0 0-1,0 1 0,0-1 1,-1-1-1,2-6-11,4-6 134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16371,'0'0'1609,"-1"6"-1209,-4 1-184,1 3 840,-3 3-648,1 2-112,1 0-128,0 3-96,1-3-176,1 0-88,3-5-280,0 0-248,3-12 248,1-6 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13955,'20'10'1112,"-1"7"-848,4 2-120,4 4 272,2 2-248,-3-2 40,2 0-23,3-7-177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3 214 12651,'-2'14'1636,"7"-8"-345,-2-6-1116,0 0-1,0 0 1,0-1 0,0 1 0,0-1 0,0 0-1,3-1 1,-4 2-159,53-19 677,0-3 1,-1-2-1,-1-3 1,52-34-1,6-15-564,-112 82-166,0 0-1,0-1 0,-1 1 0,0-1 0,-3 7 0,-3 10-17,4-11-29,1 1-1,0 0 1,1 0 0,0 0 0,1 0 0,0 1 0,1-1 0,1 0 0,0 0-1,0 0 1,4 12 0,5-4-64,3-8-44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2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13467,'9'11'1040,"1"8"-904,5 12-16,5 9 264,10 12-232,6 2-24,9 5-8,1-2-88,1-2 2177,2-8-1977,-2-10 128,-4-8 128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2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13787,'-5'0'912,"10"7"-736,6 5-48,9 13 320,7 8-104,13 10-168,6 6-24,13 1 64,8 2-135,1-3 2047,-1-2-1904,-2-6 152,-7 1 104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11715,'1'3'6297,"-2"-3"-6186,16 4 1422,20 0-1466,47-3 386,165-20-1,-241 18-1203,-10 1 174,-10 2 113,3 2 88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74 14923,'5'-5'369,"0"0"0,0 0 0,0 0 0,1 0 0,0 1 0,0 0 0,0 0-1,0 1 1,0 0 0,13-5 0,-2 3-50,-1 0-1,1 1 1,22-2-1,-33 5-285,0 0 0,0 1 1,0 0-1,0 0 0,10 1 0,-15-1-31,0 1-1,0-1 1,0 0-1,0 1 1,0-1 0,0 1-1,1-1 1,-1 1-1,0-1 1,0 1-1,0 0 1,-1-1 0,1 1-1,0 0 1,0 0-1,0 0 1,0 0 0,-1 0-1,1 0 1,0 0-1,-1 0 1,1 0-1,-1 0 1,1 0 0,-1 0-1,0 0 1,0 0-1,1 0 1,-1 1 0,0-1-1,0 0 1,0 0-1,0 0 1,0 1-1,0 0 1,-2 7-7,0 0 1,0-1-1,0 1 0,-1-1 1,0 1-1,-1-1 0,0 0 0,-6 9 1,-46 63-210,41-61 138,-26 35-410,-2-2 0,-2-1 0,-93 79 0,138-130 475,0 0 0,0 0 0,0 0 0,0 0 1,0 0-1,0 0 0,0 0 0,0 0 0,0 0 1,0 0-1,1 0 0,-1 0 0,0 0 0,0 0 0,0 0 1,0 0-1,0 0 0,0 0 0,0 0 0,0 0 1,0 0-1,0 1 0,0-1 0,0 0 0,0 0 1,0 0-1,0 0 0,0 0 0,0 0 0,0 0 1,0 0-1,0 0 0,0 0 0,0 0 0,0 0 1,1 0-1,-1 1 0,-1-1 0,1 0 0,0 0 1,0 0-1,0 0 0,0 0 0,0 0 0,0 0 0,0 0 1,0 0-1,0 0 0,0 0 0,0 1 0,0-1 1,0 0-1,0 0 0,0 0 0,0 0 0,14-2-231,17-5 89,-22 5 200,0 0-1,0 0 0,0 1 1,0 0-1,12 0 1,-18 2 12,0-1 1,0 0 0,0 1 0,0 0 0,0-1 0,1 1-1,-1 1 1,-1-1 0,1 0 0,0 1 0,0-1 0,0 1-1,-1 0 1,1 0 0,-1 0 0,1 0 0,-1 0-1,3 5 1,-3-5-1,-1 1 0,1-1 0,0 1 0,0-1 0,0 0 0,0 0 0,0 0 0,0 0 0,1 0 0,-1 0 0,1-1 0,-1 1 0,1-1 0,-1 0 0,1 0 0,0 1 0,0-2 0,0 1 0,-1 0 0,1-1 0,0 1 0,0-1 0,0 0-1,0 0 1,0 0 0,0 0 0,6-2 0,2-1 118,0 0-1,0-1 0,0 0 0,-1-1 0,0 0 0,19-13 1,-16 10-16,-9 3-750,-3 4 1032,2 2-491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14019,'-9'16'1416,"5"3"-784,0-1-231,2 7 751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10626,'-20'1'1305,"0"8"-841,0 5-232,-1 3 1416,7 8-1488,1-1-784,3 0 616,2-1-136,3 0-96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13275,'-2'-1'205,"0"0"1,0 1-1,0-1 0,0 1 1,0-1-1,0 1 0,0 0 1,0 0-1,0 0 0,0 0 1,0 0-1,0 1 0,0-1 1,0 0-1,0 1 0,0-1 1,1 1-1,-1 0 0,0 0 1,0 0-1,0 0 1,1 0-1,-1 0 0,0 0 1,1 0-1,-3 3 0,3-2-66,-1 1 0,1 0 0,0 0-1,0-1 1,0 1 0,0 0-1,0 0 1,0 0 0,1 0 0,-1 0-1,1 0 1,0 0 0,0 0 0,0 0-1,1 0 1,0 6 0,2 2-68,-1 0-1,1-1 1,1 1 0,0-1-1,1 0 1,0 0 0,0 0-1,1-1 1,0 0 0,1 0 0,0 0-1,9 8 1,-4-5-55,0-2 0,1 0-1,1 0 1,-1-2 0,1 1 0,1-2 0,24 10-1,-29-13 100,-6-2-396,-1 0-1,1-1 0,-1 0 0,1 0 0,0 0 0,0 0 0,3 0 0,-5-1 195,-1 0 0,0-1 1,0 1-1,0 0 0,0-1 0,0 1 0,1 0 1,-1-1-1,0 1 0,0-1 0,0 0 1,0 1-1,0-1 0,0 0 0,0 1 0,-1-1 1,1 0-1,0 0 0,0 0 0,-1 0 1,1 0-1,0 0 0,-1 0 0,1 0 0,-1 0 1,1 0-1,0-2 0,5-17-698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14363,'-24'62'4025,"-11"16"-3256,-4-2 1,-88 132-1,110-186-713,-57 86 182,66-95-272,1 1-1,0-1 0,1 1 0,1 1 1,0-1-1,-4 21 0,9-31-76,-1 0 0,1 0 0,0-1 0,0 1 0,0 0 0,1 0 0,-1 0 0,2 5 0,-2-8 76,1-1 0,-1 1-1,0 0 1,0-1 0,1 1-1,-1 0 1,1-1 0,-1 1-1,0-1 1,1 1 0,-1 0 0,1-1-1,-1 1 1,1-1 0,0 0-1,-1 1 1,1-1 0,-1 1-1,1-1 1,0 0 0,-1 1-1,1-1 1,0 0 0,-1 0-1,1 0 1,0 1 0,0-1 0,-1 0-1,1 0 1,0 0 0,-1 0-1,1 0 1,0 0 0,0-1-1,-1 1 1,1 0 0,0 0-1,-1 0 1,1-1 0,0 1-1,-1 0 1,1-1 0,0 1-1,-1 0 1,1-1 0,-1 1 0,1-1-1,-1 1 1,1-1 0,16-12-467,0-5-79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13915,'-1'0'1640,"-4"2"401,7-2-1273,5 1-80,9 0-144,1 1-64,6 2-192,1-1-56,5 1-72,4 1 8,-2-1-208,-1-1-264,-5-3 296,-5 1-56,-6-2-80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15763,'0'18'1057,"-11"4"-921,0 4-56,3 4 136,2 3-216,6-4-232,3-5-128,8-6-201,1-7 9,-2-11 328,-4-6-184,-5-11-80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13851,'0'0'71,"1"-1"0,-1 1 0,0-1 0,0 1 1,1-1-1,-1 1 0,0-1 0,1 1 0,-1-1 0,0 1 0,1-1 0,-1 1 1,1 0-1,-1-1 0,1 1 0,-1 0 0,1-1 0,-1 1 0,1 0 0,-1-1 0,1 1 1,-1 0-1,1 0 0,0 0 0,-1 0 0,1 0 0,-1-1 0,1 1 0,-1 0 1,1 0-1,0 1 0,0-1 0,25-3 514,-24 3-387,263 1 2830,-109 2-3403,-174-11-1098,-2 5 1132,-4 1-91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12387,'0'0'73,"0"1"-1,0-1 1,0 0 0,0 1 0,0-1 0,0 1 0,1-1 0,-1 0-1,0 1 1,0-1 0,0 0 0,0 1 0,0-1 0,1 1 0,-1-1-1,0 0 1,0 0 0,1 1 0,-1-1 0,0 0 0,1 1 0,-1-1-1,0 0 1,1 0 0,-1 0 0,0 1 0,1-1 0,-1 0 0,0 0 0,1 0-1,-1 0 1,1 0 0,-1 1 0,0-1 0,1 0 0,-1 0 0,0 0-1,1 0 1,22 2 846,-17-2-224,19 2 240,57 8 660,-75-9-1514,0 1-1,0 0 0,-1 0 0,1 0 1,-1 1-1,1 0 0,-1 1 0,0-1 1,6 5-1,-9-5-69,0 0 0,-1 0-1,0 0 1,0 0 0,1 0 0,-2 0 0,1 0-1,0 1 1,-1-1 0,1 1 0,-1-1 0,0 1-1,0 0 1,-1-1 0,1 1 0,-1 0 0,0 0-1,0-1 1,0 1 0,0 0 0,-1 4 0,-1 5-8,-1 0 0,0-1 0,-1 1 0,-9 20 0,1-7 3,-2-1 0,-1-1 0,-1 0 0,0 0 0,-2-2 0,-1 0 0,-1-1 0,-1-1 0,0-1 0,-28 19 0,35-26 9,14-12-15,0 0 1,0 0-1,0 0 0,0 0 0,0 1 0,0-1 1,-1 0-1,1 0 0,0 0 0,0 0 0,0 1 1,0-1-1,0 0 0,0 0 0,0 0 0,0 1 0,0-1 1,0 0-1,0 0 0,0 0 0,0 1 0,0-1 1,0 0-1,0 0 0,0 0 0,0 1 0,0-1 1,0 0-1,1 0 0,-1 0 0,0 1 0,0-1 1,0 0-1,0 0 0,0 0 0,0 0 0,1 1 1,1 0 1,1-1 1,0 1-1,0 0 1,-1-1-1,1 1 1,0-1-1,0 0 1,4 0-1,40 1 78,27 1 277,94 13 0,-166-15-249,-1 0-91,0 1-1,-1-1 1,1 0-1,0 0 1,0 0 0,-1 0-1,1 0 1,0 1-1,-1-1 1,1 0-1,0 1 1,-1-1-1,1 0 1,-1 1-1,1-1 1,0 1-1,-1-1 1,1 1 0,-1-1-1,1 2 1,2 3 159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15715,'-3'4'163,"1"0"-1,0 0 0,0 0 1,0 0-1,1 1 0,-1-1 1,1 0-1,0 1 0,0-1 1,1 1-1,-1-1 0,1 1 1,0-1-1,0 1 0,0-1 1,1 1-1,0-1 0,0 1 1,0-1-1,0 0 0,1 1 1,-1-1-1,1 0 0,0 0 1,0 0-1,1 0 1,2 4-1,2 1-16,1 1 0,-1-1 1,1-1-1,1 1 0,-1-1 0,2-1 1,-1 1-1,1-2 0,13 8 0,-12-8-145,-1-2-1,1 1 1,0-2-1,0 1 1,0-1-1,1-1 1,-1 0-1,1-1 0,19 0 1,-26-1-47,-1 0-1,1-1 1,0 0 0,0 0 0,0 0 0,0 0-1,-1-1 1,1 0 0,0 0 0,-1 0-1,0 0 1,1-1 0,-1 0 0,0 0 0,-1 0-1,1 0 1,0 0 0,-1-1 0,0 0-1,1 0 1,-2 0 0,1 0 0,0 0 0,3-8-1,5-20-218,-2-2-118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12747,'-1'3'183,"1"-1"0,-1 1 0,0-1 0,0 1 0,0-1 0,0 1 0,0-1 0,0 0 0,-1 0 0,1 0 0,-1 0 0,0 0 0,1 0 0,-4 3 0,-5 6 388,-30 42 1337,3 1 0,-47 92 0,-44 127-3115,124-264 1058,3-6 51,-5 11-48,6-14 130,0 1-1,0-1 1,0 0-1,0 1 0,0-1 1,0 0-1,0 0 1,0 1-1,0-1 0,0 0 1,0 1-1,0-1 0,0 0 1,0 1-1,0-1 1,0 0-1,0 1 0,0-1 1,0 0-1,0 1 1,0-1-1,1 0 0,-1 0 1,0 1-1,0-1 0,0 0 1,1 0-1,-1 1 1,0-1-1,0 0 0,1 0 1,-1 0-1,0 1 1,0-1-1,1 0 0,-1 0 1,0 0-1,1 0 0,-1 0 1,11 1-455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15475,'-5'12'1793,"-1"-1"-1209,-3 2-264,-1 2 864,0 3-544,-1 1-88,2-2-176,3 2-199,-1-5-362,3-1-175,0-4-336,2-4-120,2-10 128,0-7 136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2:1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16187,'-13'0'1673,"7"1"-953,-1 1-280,3-1 744,1 2 129,0 0-1097,7-5-176,5 2-184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14691,'46'-2'1256,"1"4"-1056,9-9-104,10-6 753,14-2-801,19-2-64,2-6-8,-4 0-48,-9 2-96,-7 1-112,-15 3-977,-10 1 1073,-27 6-128,-11 3-104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2 264 13387,'-2'16'1432,"12"-7"-928,19-19-120,10-5 729,25-8-577,9-1-56,12-3-128,2-2-152,-1 3-488,-2-1-232,-7 4-905,-5-3 1153,-22-2-248,-7-2-216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14131,'4'1'139,"0"0"1,0 0-1,0 0 1,0-1-1,0 1 0,0-1 1,0 0-1,0-1 0,0 1 1,4-1-1,7-1 82,10 1-32,-3 0-54,0 0 0,29 3-1,-44-1-122,-1 0 0,0 1-1,0-1 1,0 1-1,0 0 1,0 0-1,0 1 1,0 0 0,-1 0-1,1 0 1,-1 1-1,9 7 1,-9-6-21,0 0 1,-1 1-1,1 0 0,-1 0 1,0 0-1,-1 0 0,1 1 1,-1-1-1,-1 1 1,4 12-1,-3-7-2,-1 0 0,0 0 0,-1 0 0,-1 1 0,-1 20 0,-4 5 18,-2-1 0,-23 73 1,29-107-5,-39 116 193,-106 220 0,123-300-120,4-24-9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7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60 12563,'1'-5'327,"-1"1"0,1-1 1,0 1-1,-1-1 1,0 1-1,0-1 0,-1-5 1,0 9-276,1 0 1,-1 0 0,1 0-1,-1 0 1,1 0 0,-1 0-1,1 0 1,-1 0 0,0 0-1,1 1 1,-1-1 0,0 0-1,0 0 1,0 1 0,1-1-1,-1 1 1,0-1 0,0 1-1,0-1 1,0 1 0,0-1-1,0 1 1,0 0 0,0 0-1,0-1 1,0 1 0,0 0-1,0 0 1,0 0 0,-1 0-1,1 0 1,0 0 0,0 1-1,0-1 1,0 0 0,-1 1-1,-4 0 36,0 1 1,0 0-1,0 0 0,0 1 0,1 0 0,-1 0 0,1 0 0,0 0 0,0 1 0,0 0 0,0 0 1,1 0-1,0 1 0,0-1 0,0 1 0,-6 9 0,3-2-61,0-1 0,1 2 0,0-1 0,1 1 0,1-1 0,-6 23 0,8-22-26,0 0-1,0 0 1,2 0-1,0 23 1,0-32-3,1 1 1,-1-1-1,1 0 1,0 1-1,0-1 1,0 0-1,1 0 0,0 0 1,0 0-1,0 0 1,0 0-1,0 0 1,1-1-1,-1 1 1,1-1-1,0 0 1,6 6-1,-7-8 2,1 0 0,-1 0-1,0 1 1,0-1 0,1-1 0,-1 1-1,1 0 1,-1-1 0,1 1 0,-1-1-1,1 1 1,-1-1 0,1 0 0,-1 0-1,5-1 1,-1 0 1,-1-1 0,1 1 0,0-1 0,-1 0 0,1 0 0,7-5 0,4-4 15,0-1-1,28-26 1,-44 38-15,26-28 97,0 0 1,27-41-1,29-30 407,-83 99-502,0 0 1,0 1-1,0-1 1,0 0-1,0 0 0,0 0 1,0 0-1,0 1 1,0-1-1,0 0 1,1 0-1,-1 0 0,0 0 1,0 0-1,0 1 1,0-1-1,0 0 1,0 0-1,0 0 0,0 0 1,1 0-1,-1 0 1,0 0-1,0 1 1,0-1-1,0 0 0,0 0 1,1 0-1,-1 0 1,0 0-1,0 0 1,0 0-1,0 0 0,0 0 1,1 0-1,-1 0 1,0 0-1,0 0 1,0 0-1,0 0 0,1 0 1,-1 0-1,0 0 1,0 0-1,0 0 1,0 0-1,0 0 0,1 0 1,-1 0-1,0-1 1,0 1-1,0 0 1,0 0-1,0 0 0,1 0 1,-1 0-1,0 0 1,0 0-1,0-1 1,0 1-1,0 0 1,0 0-1,0 0 0,0 0 1,0 0-1,0-1 1,-1 15 85,-33 134 179,-7 37-275,34-148 120,-14 89-463,19-102 527,0 0 0,1 0 1,4 30-1,0-45 137,-2-9-311,-1 0 0,1-1 1,-1 1-1,0 0 1,1 0-1,-1 0 0,0 0 1,1-1-1,-1 1 0,0 0 1,1 0-1,-1-1 1,0 1-1,0 0 0,1 0 1,-1-1-1,0 1 0,0 0 1,0-1-1,1 1 1,-1 0-1,0-1 0,0 1 1,0 0-1,0-1 0,0 1 1,1-1-1,10-31 147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16484,'3'-11'3376,"-3"12"-2680,1 0-576,7 1-304,-1-2 1697,0 3-1209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59 16716,'-1'0'50,"0"1"1,-1-1-1,1 1 1,0-1-1,0 1 1,0-1 0,0 1-1,0 0 1,1 0-1,-1-1 1,0 1 0,0 0-1,0 0 1,1 0-1,-1 0 1,0 0-1,1 0 1,-1 0 0,1 0-1,-1 0 1,1 0-1,-1 0 1,1 2-1,-3 4 50,-9 18-53,1 1 0,1 0 0,1 0 0,2 1 0,1 0 0,0 0 0,-1 46 0,7-68-91,-1-1 0,2 1 0,-1-1 1,1 1-1,-1-1 0,1 1 0,0-1 0,3 5 0,-4-8 30,0 0-1,1 0 1,0 0 0,-1 0 0,1-1-1,-1 1 1,1 0 0,0-1-1,0 1 1,-1 0 0,1-1 0,0 1-1,0-1 1,0 1 0,0-1-1,-1 1 1,1-1 0,0 0 0,0 1-1,0-1 1,0 0 0,0 0 0,0 0-1,0 0 1,0 0 0,0 0-1,0 0 1,0 0 0,0 0 0,0 0-1,0-1 1,0 1 0,0 0-1,0-1 1,0 1 0,0 0 0,0-1-1,1 0 1,5-4-54,1 1 0,-1-1 0,0-1 0,0 1 0,0-1 0,-1 0 0,0-1 0,0 0 1,0 0-1,5-9 0,8-15-20,17-36 1,-29 53 118,91-187 1356,-90 191-1121,-5 10 106,-4 22 150,-8 41-231,-7 79-198,15-139-118,1 0-1,0 0 1,1-1-1,-1 1 0,0 0 1,1-1-1,-1 1 1,1 0-1,0-1 0,0 1 1,2 3-1,-3-5 10,1 0 0,-1-1 0,1 1 0,0-1 0,-1 1-1,1-1 1,0 1 0,-1-1 0,1 0 0,0 1 0,0-1 0,-1 0 0,1 1-1,0-1 1,0 0 0,0 0 0,-1 0 0,1 0 0,0 0 0,0 0 0,0 0 0,-1 0-1,1 0 1,0 0 0,0 0 0,0-1 0,-1 1 0,1 0 0,0 0 0,0-1-1,-1 1 1,1-1 0,0 1 0,-1 0 0,1-1 0,0 1 0,-1-1 0,1 0 0,-1 1-1,2-2 1,16-15-157,7-8-63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82 360 14451,'-9'11'254,"0"1"0,1 0 0,0 0 0,1 1 1,0 0-1,1 0 0,0 1 0,1-1 0,1 1 0,0 0 0,1 1 0,1-1 0,0 1 0,0 23 1,2-36-242,0 0 1,0 0 0,0 1 0,1-1 0,-1 0 0,0 0-1,1 0 1,-1 0 0,1 0 0,0 0 0,0 0 0,0 0-1,0 0 1,0 0 0,0 0 0,0 0 0,1-1 0,-1 1 0,2 1-1,-1-2-9,-1-1-1,1 1 0,-1-1 0,1 1 0,-1-1 0,1 0 1,-1 1-1,1-1 0,0 0 0,-1 0 0,1 0 0,-1 0 0,1-1 1,-1 1-1,1 0 0,-1-1 0,1 1 0,-1-1 0,1 1 1,-1-1-1,1 0 0,-1 0 0,0 1 0,1-1 0,-1 0 1,0 0-1,1-2 0,6-3 15,-1-1 0,0 0-1,0 0 1,-1-1 0,0 0 0,0-1-1,-1 1 1,0-1 0,4-9 0,5-14 223,11-42 0,-21 64-124,-1 0 0,-1 0 0,3-21 0,-7 22 93,-2 11-27,-4 15 11,1 8-135,-4 29 1,9-45-96,1 1 0,0 0 0,1-1 0,0 1 1,1-1-1,2 14 0,-3-22 30,0 0 1,0-1-1,0 1 1,0 0-1,0 0 1,1-1-1,-1 1 1,0 0-1,1 0 1,-1-1-1,0 1 1,1-1-1,-1 1 1,1 0-1,-1-1 1,1 1-1,-1-1 1,1 1-1,0-1 1,-1 1-1,1-1 1,0 1-1,-1-1 1,1 0-1,0 1 1,-1-1-1,1 0 1,0 0-1,1 1 1,0-2-3,-1 1 0,1 0 0,0-1 0,0 1 0,-1-1 0,1 1 0,0-1 0,-1 0 0,1 1 0,-1-1 1,1 0-1,1-2 0,5-3-19,0-1 1,0 0 0,8-11 0,153-214-65,-21-12 174,-146 241-83,9-17-26,-16 24-9,-19 31 37,6-2 85,0 0 1,2 2-1,2 0 0,1 0 1,-14 65-1,25-92-65,1 1 0,0-1 0,1 1 1,0 0-1,1-1 0,-1 1 0,3 9 0,-2-16-25,-1 0-1,1 0 1,0 1-1,-1-1 1,1 0-1,0 0 1,0 0-1,1 0 1,-1 0-1,0 0 1,1 0-1,-1-1 1,1 1-1,0 0 1,-1-1-1,1 1 1,0-1-1,0 0 1,0 1-1,0-1 1,0 0-1,0 0 1,0 0-1,1-1 1,-1 1-1,0 0 1,0-1-1,1 0 1,3 1-1,2-2-39,0 1 0,0-2 0,0 1 0,-1-1 0,1 0 0,-1 0 0,1-1 0,-1 0 0,0-1 0,0 1 0,-1-1-1,1-1 1,-1 1 0,7-7 0,2-1 0,-1-1-1,0-1 0,-1-1 1,17-24-1,-2-17 1505,-33 71-1274,2 0-1,0 1 0,-1 22 0,4-31-186,-1 0 1,2 0-1,-1-1 1,1 1-1,0 0 1,0 0-1,1-1 1,-1 1-1,2-1 1,3 10-1,-5-14-2,0 0 0,1-1 0,-1 1-1,0-1 1,0 0 0,1 1 0,-1-1 0,0 0 0,1 0-1,-1 0 1,1 0 0,0 0 0,-1 0 0,1 0 0,0 0 0,-1-1-1,1 1 1,0-1 0,2 1 0,0-1-43,0 1 0,0-1 1,0-1-1,0 1 0,0 0 0,0-1 1,0 0-1,6-2 0,0 0-79,-1-1 0,0 0 0,-1-1-1,1 0 1,-1-1 0,14-11 0,1-8-68,-8-3-67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13115,'-1'23'974,"-2"0"1,0 0-1,-14 44 1,1-2 41,5-3-675,2 1 0,-1 66 1,9-97-242,2 1 0,2-1 0,1 1 0,1-1 0,17 57 1,-10-65-92,-8-21-77,-7-16-63,-13-33-74,-3 1 0,-44-79 1,29 61 622,28 47-200,9 7 90,0 8-266,-1 1 0,0-1 1,1 1-1,-1 0 0,1-1 0,-1 1 1,0 0-1,1 0 0,4 1 0,19 1-123,1-1-1,-1-1 0,1-2 0,-1-1 0,45-10 1,-62 11 65,0-1 0,0 0 0,0-1 1,-1 0-1,0 0 0,0-1 0,0 0 1,0-1-1,-1 1 0,0-1 1,0-1-1,0 1 0,-1-1 0,0-1 1,-1 1-1,1-1 0,-1 0 0,-1 0 1,7-15-1,-15 70 1027,1-22-840,-7 80 322,9-92-449,2 1 1,-1-1-1,2 1 1,0-1-1,6 22 1,-8-33-63,1 1 1,0-1 0,0 0 0,0 1 0,0-1 0,0 0 0,1 0 0,-1 0 0,1 0 0,-1 0 0,1 0 0,0 0 0,0 0 0,0-1-1,0 1 1,0-1 0,0 1 0,4 1 0,-5-3-11,1 1 0,-1-1-1,1 0 1,-1 0 0,1 0 0,0 0 0,-1 0-1,1-1 1,-1 1 0,1 0 0,-1-1-1,0 1 1,1-1 0,-1 1 0,1-1-1,-1 0 1,0 0 0,0 1 0,1-1-1,-1 0 1,0 0 0,0 0 0,0 0-1,0-1 1,0 1 0,0 0 0,0 0-1,0-1 1,-1 1 0,1 0 0,0-1 0,0-1-1,9-26-189,-3-2-80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18900,'-2'-4'1128,"2"-5"-1544,0-1 424,5 5 208,-2-2-176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85 13683,'1'-1'74,"-1"1"-1,1-1 1,-1 1 0,1 0-1,-1-1 1,0 1 0,1-1-1,-1 1 1,0-1-1,1 0 1,-1 1 0,0-1-1,0 1 1,0-1 0,1 1-1,-1-1 1,0 0 0,0 1-1,0-1 1,0 0 0,0 1-1,0-1 1,0 1 0,0-1-1,0 0 1,-1 1 0,1-1-1,0 1 1,0-1 0,0 1-1,-1-1 1,1 0 0,0 1-1,-1-1 1,1 1 0,0-1-1,-1 1 1,1 0 0,-1-1-1,1 1 1,-1-1-1,1 1 1,-1 0 0,1-1-1,-1 1 1,1 0 0,-1 0-1,0-1 1,1 1 0,-1 0-1,1 0 1,-1 0 0,0 0-1,1 0 1,-1-1 0,1 1-1,-1 1 1,0-1 0,1 0-1,-1 0 1,1 0 0,-1 0-1,0 0 1,-4 1 130,1-1 1,0 1-1,-1 0 0,1 0 1,0 0-1,0 0 1,0 1-1,-5 2 0,3 0-148,0 0 0,0 1 0,0 0 0,1 1 0,0-1 0,0 1 0,0 0-1,1 0 1,0 0 0,0 1 0,0 0 0,1-1 0,-4 12 0,4-8-65,0 0 0,1 1 1,0-1-1,0 1 0,1 0 1,1-1-1,0 1 0,3 21 0,-3-29-1,0 0 0,1 0 0,-1-1 0,1 1 0,0 0-1,0 0 1,0-1 0,1 1 0,-1-1 0,0 1-1,1-1 1,0 1 0,-1-1 0,1 0 0,0 0 0,4 3-1,-5-4 4,1 0-1,0 0 0,0 0 0,0-1 0,0 1 1,0 0-1,0-1 0,0 0 0,0 1 0,0-1 1,0 0-1,0 0 0,0 0 0,0 0 0,0-1 1,0 1-1,0 0 0,0-1 0,0 0 0,-1 1 1,1-1-1,0 0 0,0 0 0,1-1 0,7-4-17,-1 0 0,0-1 1,0 0-1,-1-1 0,0 0 0,0 0 0,-1 0 0,0-1 0,10-17 0,1-4 18,23-56-1,-37 76 10,1-1-9,0 0-1,-1 0 1,0 0 0,-1-1 0,0 0-1,2-16 1,-7 19-70,-3 11 10,-7 15-36,7-5 35,1 0 0,0 1-1,0 0 1,-1 16 0,4-21-8,0-1 0,0 1 0,1 0 0,0-1 0,1 1 1,-1 0-1,2-1 0,3 14 0,-5-19 24,0-1 1,1 0-1,0 1 1,-1-1-1,1 0 0,0 0 1,0 1-1,-1-1 0,1 0 1,0 0-1,0 0 0,0 0 1,0 0-1,1 0 0,-1-1 1,0 1-1,0 0 1,0 0-1,1-1 0,-1 1 1,0-1-1,1 1 0,-1-1 1,0 0-1,1 0 0,-1 1 1,1-1-1,-1 0 1,0 0-1,1 0 0,-1 0 1,1 0-1,-1-1 0,0 1 1,1 0-1,-1-1 0,0 1 1,2-2-1,3 0-132,0-1 0,0 1 0,-1-2 0,1 1 0,-1-1 0,0 1 0,7-8 0,-2 1-22,-1 0-1,10-14 1,22-40-586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14171,'-2'10'159,"-45"242"2611,41-206-2346,2 0 1,2 1-1,6 68 0,-4-115-421,6 33 134,-6-31-132,0-1-1,1 1 1,-1-1-1,1 1 1,-1-1-1,1 0 0,0 1 1,-1-1-1,1 0 1,0 1-1,0-1 1,0 0-1,0 0 1,0 0-1,0 0 1,0 0-1,0 0 1,0 0-1,2 1 1,-3-2-5,1-1 1,-1 1-1,0 0 1,1 0-1,-1 0 1,0 0-1,1-1 1,-1 1-1,0 0 1,1 0-1,-1-1 1,0 1-1,0 0 1,1-1-1,-1 1 1,0 0-1,0-1 1,1 1-1,-1 0 1,0-1-1,0 1 1,0 0-1,0-1 1,0 1 0,0-1-1,1 1 1,-1 0-1,0-1 1,0 1-1,0-1 1,0 1-1,-1 0 1,1-1-1,0 1 1,0 0-1,0-1 1,0 1-1,0-1 1,-1 0-1,-1-17 5,-1 1 12,0 1 0,-2 1 0,0-1-1,0 0 1,-2 1 0,0 0 0,-12-19 0,19 34-18,0 0 0,0 0 0,0 1 1,0-1-1,0 0 0,0 0 0,0 0 1,0 0-1,0 0 0,0 0 0,0 0 1,0 1-1,0-1 0,0 0 0,0 0 1,0 0-1,0 0 0,0 0 0,0 0 0,0 1 1,0-1-1,0 0 0,0 0 0,0 0 1,0 0-1,0 0 0,0 0 0,-1 0 1,1 0-1,0 0 0,0 1 0,0-1 1,0 0-1,0 0 0,0 0 0,0 0 0,0 0 1,-1 0-1,1 0 0,0 0 0,0 0 1,0 0-1,0 0 0,0 0 0,0 0 1,-1 0-1,1 0 0,0 0 0,0 0 0,0 0 1,0 0-1,0 0 0,0 0 0,0 0 1,-1 0-1,1 0 0,0 0 0,0 0 1,0 0-1,0-1 0,1 13-18,1-5 8,0 0 0,0 0 0,1-1 0,0 1 0,0-1 0,1 0 1,-1 0-1,1 0 0,1 0 0,-1-1 0,1 1 0,8 6 0,-10-10 7,1 1 0,0-1 0,0 0 0,0 0 0,0 0 0,0 0 0,0-1 0,0 1 0,0-1 0,1 0 0,-1 0 0,1-1 0,-1 0 0,0 1 0,1-1 0,-1-1 0,1 1 0,-1-1 0,0 0 0,1 0 0,3-1 0,2-2 6,0 0 0,-1 0 0,1-1 1,-1 0-1,-1 0 0,1-1 0,-1-1 0,0 1 1,14-16-1,-13 12 25,-1 0 0,0-1 0,0 0 0,-1 0-1,-1-1 1,0 0 0,5-15 0,-9 22 30,-5 8-30,-4 8-7,-1 11-4,1 0 0,2 1 1,0-1-1,1 1 0,1 0 0,1 39 0,2-61-11,0 0 0,0 0-1,0 0 1,0 0-1,0 0 1,0 0-1,0 0 1,0 0-1,1 0 1,-1 0-1,0 0 1,1 0-1,-1 0 1,1 0-1,-1-1 1,1 1-1,-1 0 1,1 0 0,-1 0-1,1-1 1,0 1-1,0 0 1,-1-1-1,1 1 1,0 0-1,0-1 1,0 1-1,-1-1 1,1 0-1,0 1 1,0-1-1,0 0 1,0 1-1,0-1 1,0 0 0,0 0-1,0 0 1,0 0-1,0 0 1,0 0-1,0 0 1,1 0-1,3-1 11,0 0 1,0-1-1,-1 0 0,1 0 0,0 0 0,-1 0 0,8-5 1,24-20 29,52-50 0,-63 52-125,1 2 0,1 2 0,58-38 0,-83 58 69,0 0 0,0 0 0,0 0 0,0 1 0,0-1 0,1 0 0,-1 1 0,0-1 0,0 1-1,0 0 1,1 0 0,3 0 0,-5 0 3,1 0 0,-1 1-1,0-1 1,0 1 0,0-1-1,0 1 1,0-1 0,0 1-1,0 0 1,0 0 0,0-1-1,0 1 1,0 0 0,0 0-1,0 0 1,-1 0 0,2 2-1,1 3-14,0 1-1,-1 0 1,0 0 0,0 0-1,0 0 1,0 12 0,-1-12 54,0 0 1,0-1 0,1 1 0,0 0 0,2 6-1,2-6-1,0-1 1,0 1-1,0-1 0,1-1 0,0 1 0,14 7 0,-21-13-30,1 1 29,0 0-1,0 0 1,0 0-1,1 0 0,-1-1 1,0 1-1,1-1 1,-1 1-1,1-1 1,-1 1-1,0-1 1,1 0-1,-1 0 1,1 1-1,-1-1 1,1 0-1,-1 0 1,1-1-1,-1 1 0,1 0 1,-1 0-1,1-1 1,-1 1-1,0-1 1,1 1-1,-1-1 1,0 0-1,1 1 1,-1-1-1,0 0 1,0 0-1,0 0 1,1 0-1,-1 0 1,0 0-1,0 0 0,-1-1 1,1 1-1,0 0 1,0 0-1,-1-1 1,2-1-1,2-7 153,1 0-1,-2 0 1,1-1-1,2-16 0,-6 27-179,3-14 71,-1 0 0,-1 0-1,0-1 1,-1 1 0,0 0-1,-4-23 1,2 30-73,1-1 0,-1 1 0,0-1-1,0 1 1,-1 0 0,0 0 0,0 0 0,-1 0 0,0 1-1,0-1 1,0 1 0,-1 0 0,-10-9 0,14 13-75,-1 1 0,0 0-1,0 0 1,0 0 0,0 0 0,0 0 0,-1 1 0,1-1 0,0 1 0,0-1 0,-3 1 0,-4 0-3694,8-10 3122,-2-6-39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14267,'0'1'944,"11"3"-1040,5 2 616,7 1-288,6 3-48,5 3-72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125 583 15403,'3'-1'146,"1"0"0,-1-1-1,0 1 1,1-1 0,-1 0 0,0 0-1,0 0 1,0 0 0,0 0-1,-1-1 1,1 1 0,-1-1 0,1 0-1,-1 0 1,0 0 0,0 0-1,0 0 1,-1 0 0,3-6-1,-1 3-51,-1 0-1,0-1 0,0 1 0,0 0 0,-1 0 0,0-1 0,0 1 0,-1-1 0,0 1 0,0-11 0,-1 13-80,0 1-1,0-1 0,0 0 0,0 1 0,-1-1 0,1 1 1,-1 0-1,0-1 0,0 1 0,0 0 0,0 0 0,-1 0 1,1 0-1,-1 1 0,0-1 0,0 1 0,0 0 0,0-1 1,0 1-1,0 0 0,-1 1 0,1-1 0,0 1 0,-1-1 1,0 1-1,1 0 0,-1 0 0,0 1 0,1-1 0,-1 1 0,0 0 1,0 0-1,1 0 0,-1 0 0,0 1 0,0-1 0,1 1 1,-1 0-1,0 0 0,1 1 0,-1-1 0,1 1 0,0-1 1,-1 1-1,1 0 0,0 0 0,0 1 0,0-1 0,-3 4 1,1 0-14,0 1 1,1 0 0,-1 0 0,1 1 0,0-1 0,1 1 0,0 0-1,0 0 1,1 0 0,0 0 0,0 0 0,1 0 0,0 1 0,1 16-1,-1-20-1,1 1 0,1 0-1,-1 0 1,1 0 0,0 0-1,0-1 1,1 1 0,-1 0-1,1-1 1,1 1 0,-1-1 0,1 0-1,0 0 1,0 0 0,0 0-1,1 0 1,0-1 0,0 1-1,0-1 1,0 0 0,10 6-1,-10-8-1,0-1-1,0 1 0,0-1 0,1 0 1,-1 0-1,1 0 0,-1 0 1,1-1-1,-1 0 0,1 0 0,-1 0 1,1-1-1,-1 1 0,0-1 1,1 0-1,-1 0 0,0-1 1,1 1-1,-1-1 0,6-3 0,3-3-41,1 0 0,-2-1 0,1 0 0,19-18 0,-6 0-233,-1 0-1,-2-2 1,0 0 0,-2-1 0,29-55-1,-29 41-487,-2 0-1,-2-1 0,21-87 1,-35 120 576,0 0 1,-2-1-1,1 1 1,-2-20-1,1 32 189,-1-1 0,0 0-1,0 0 1,0 1-1,0-1 1,0 0 0,0 0-1,-1 0 1,1 1-1,0-1 1,0 0 0,0 0-1,-1 1 1,1-1-1,0 0 1,-1 1 0,1-1-1,-1 0 1,1 1-1,-1-1 1,1 1 0,-1-1-1,1 1 1,-1-1-1,0 0 1,0 1 13,0 0 1,0 0-1,1 1 0,-1-1 1,0 0-1,0 1 0,1-1 1,-1 1-1,0-1 0,1 1 1,-1-1-1,0 1 1,1-1-1,-1 1 0,1-1 1,-1 1-1,1 0 0,-2 1 1,-20 37 596,16-22-444,0-1 0,1 1 0,0-1 0,1 1 0,2 0 1,-1 1-1,2-1 0,1 27 0,0-38-150,0 0 0,1-1 0,0 1 0,0-1 0,0 1 0,1-1 0,0 1 0,0-1 0,0 0 0,1 0 0,0 0 0,0 0 0,0 0 0,0-1 0,1 1 0,0-1 0,0 0 0,0 0-1,0 0 1,1-1 0,-1 0 0,1 1 0,0-2 0,0 1 0,0 0 0,0-1 0,1 0 0,-1 0 0,10 1 0,-7-1 88,1-1 0,-1 0 0,0-1 0,1 0 0,-1 0-1,1 0 1,-1-1 0,1-1 0,-1 1 0,0-2 0,0 1 0,0-1-1,0 0 1,0 0 0,-1-1 0,1 0 0,-1-1 0,0 0 0,0 0-1,10-10 1,-19 18-6,1-1-1,-1 1 1,1-1 0,0 1-1,0-1 1,0 1-1,1 0 1,-1 0 0,1-1-1,-1 1 1,1 0-1,0 0 1,0-1-1,0 1 1,0 0 0,0 0-1,2 3 1,-2 0-110,1-1 1,1 1 0,-1 0-1,1-1 1,0 1 0,0-1-1,5 7 1,-5-9-20,0 0 0,1 0 0,-1 0 0,1 0 1,0-1-1,0 1 0,0-1 0,0 0 0,0 0 0,0 0 0,1 0 0,-1-1 0,7 3 0,-4-2-61,1-1 0,-1 0-1,1 0 1,-1-1 0,0 0-1,1 0 1,9-1 0,6-4-319,0 0 0,0-1 0,33-14 1,-48 17 316,-1 0-4,0 1 0,0 0-1,0 0 1,1 1 0,-1 0 0,12-1 0,-16 2 96,0 0 1,0 0-1,1 1 1,-1-1 0,0 0-1,0 1 1,0 0 0,0 0-1,0-1 1,0 1 0,0 0-1,0 0 1,-1 1-1,1-1 1,0 0 0,-1 1-1,1-1 1,-1 1 0,1-1-1,-1 1 1,0 0 0,1-1-1,-1 1 1,1 3 0,3 9 165,0 0 1,-1 0-1,0 1 1,-2 0-1,1-1 1,-2 1-1,0 27 1,0-12 90,3 28 261,0-23-233,-2-1 0,-2 1 0,-1 0 0,-9 54 0,9-82-216,-1 0-1,0 0 0,-1 0 0,0 0 1,0 0-1,-1-1 0,1 0 1,-7 9-1,8-13-32,1 0 0,-1 0 0,0-1 0,0 1 0,1 0 0,-1-1 1,0 1-1,0-1 0,-1 0 0,1 0 0,0 1 0,0-2 0,0 1 0,-1 0 0,1 0 1,-1-1-1,1 1 0,0-1 0,-1 0 0,1 1 0,-1-1 0,1 0 0,-1-1 0,1 1 1,-1 0-1,1-1 0,0 1 0,-4-2 0,-1-1 6,1-1 0,0 1 0,0-1 0,1 0 0,-1-1 0,1 1 0,0-1 1,0 0-1,0 0 0,1-1 0,0 1 0,0-1 0,0 0 0,1 0 0,0 0 0,0-1 0,-3-11 0,1 2-33,0 0-1,1-1 0,1 0 1,1 0-1,0 0 1,1-21-1,2 28-58,-1 0 0,2 1-1,-1-1 1,1 0 0,1 1 0,0-1-1,0 1 1,1 0 0,0 0-1,0 0 1,7-9 0,-2 6-70,0 1-1,0 0 1,2 1-1,-1-1 1,1 2 0,23-16-1,10-5-92,2 1-54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19484,'-1'4'69,"8"-7"5,14-15 126,35-36 0,15-15 640,-55 57-621,-15 12-215,-1 0 1,0 0-1,1 0 1,-1 0-1,0 0 0,0 0 1,1 0-1,-1 0 1,0 0-1,1 0 1,-1 0-1,0 0 0,1 0 1,-1 0-1,0 1 1,0-1-1,1 0 1,-1 0-1,0 0 1,0 0-1,1 0 0,-1 1 1,0-1-1,0 0 1,1 0-1,-1 0 1,0 1-1,0-1 0,0 0 1,0 0-1,1 1 1,-1-1-1,0 0 1,0 0-1,0 1 0,0-1 1,0 0-1,0 0 1,0 1-1,0-1 1,0 0-1,0 1 0,0-1 1,0 1-1,3 18 146,-3-15-135,2 9-62,0-1 0,0 0 0,1 0 1,1 0-1,0 0 0,1-1 0,8 16 0,-11-23 33,0 0-1,0-1 1,1 0 0,-1 1-1,1-1 1,0 0-1,0-1 1,0 1-1,1 0 1,-1-1 0,0 0-1,1 1 1,0-1-1,-1-1 1,1 1 0,0-1-1,0 1 1,0-1-1,0 0 1,0 0-1,0-1 1,1 1 0,-1-1-1,0 0 1,8-1-1,-3-1 46,1 0-1,-1 0 0,0-1 0,0-1 0,0 1 0,0-2 0,-1 1 0,0-1 0,0 0 0,0-1 1,9-8-1,-11 10 11,0-2 0,-1 1-1,0-1 1,0 1 0,0-1 0,-1-1 0,0 1 0,0-1 0,0 1 0,-1-1 0,0 0 0,-1-1-1,1 1 1,1-12 0,-4 16-35,0 0 0,0 1-1,0-1 1,0 1 0,-1-1-1,1 0 1,-1 1 0,0-1-1,0 1 1,-2-4-1,3 5-5,0 1-1,0-1 0,-1 0 1,1 1-1,0-1 0,-1 1 1,1 0-1,0-1 0,-1 1 0,1-1 1,-1 1-1,1-1 0,-1 1 1,1 0-1,-1-1 0,1 1 0,-1 0 1,1 0-1,-1-1 0,1 1 1,-1 0-1,1 0 0,-1 0 0,0 0 1,1 0-1,-1 0 0,1 0 1,-1 0-1,0 0 0,1 0 0,-1 0 1,1 0-1,-1 0 0,0 0 1,1 0-1,-1 1 0,1-1 1,-1 0-1,1 0 0,-1 1 0,1-1 1,-1 0-1,1 1 0,-1-1 1,1 1-1,-1-1 0,1 1 0,0-1 1,-1 1-1,0 0-4,0 0 1,0 0 0,0 0-1,0 0 1,0 0-1,0 0 1,0 0-1,1 0 1,-1 1-1,1-1 1,-1 0-1,0 0 1,1 1-1,0-1 1,-1 0-1,1 1 1,0-1-1,0 0 1,0 1-1,0-1 1,0 0-1,0 3 1,1-2-2,-1-1 0,1 1 0,0 0 0,0-1 0,0 1 0,0-1 0,0 1 0,0-1 0,1 0 0,-1 0 0,0 1 0,1-1 0,-1 0 0,1 0 0,1 1 0,2 1-5,1-1 0,0 1 0,0-1 0,0 0 0,1 0-1,-1 0 1,0-1 0,10 1 0,-2-3 1,-1 0 0,1 0 0,-1-2 0,1 1 0,-1-2 0,0 0 0,-1 0 0,1-1 0,-1-1 0,13-8 0,-11 6 26,0-1 1,-1 0-1,0-1 0,-1-1 1,0 0-1,-1 0 1,0-1-1,11-17 1,-20 27-4,-1 0 0,1 0 0,0-1 0,-1 1 0,0-1 0,1 1 0,-1-1 0,0 1 0,0-1 0,-1 0 0,1 0 0,-1 1 0,1-1 0,-1 0 0,0 0 0,0 0 0,0-5 0,0 8-11,0 0 1,0 0-1,0 0 0,-1 0 0,1-1 0,0 1 1,0 0-1,0 0 0,0 0 0,0 0 0,0-1 0,0 1 1,0 0-1,-1 0 0,1 0 0,0 0 0,0 0 1,0 0-1,0 0 0,0-1 0,-1 1 0,1 0 0,0 0 1,0 0-1,0 0 0,0 0 0,-1 0 0,1 0 1,0 0-1,0 0 0,0 0 0,0 0 0,-1 0 0,1 0 1,0 0-1,0 0 0,0 0 0,-1 0 0,1 0 1,0 0-1,-7 7 47,-3 12-34,9-13-48,-1-1-1,1 1 1,0 0 0,0 0 0,0 11 0,1-16 23,0 0 1,0 0-1,1 0 1,-1 1-1,0-1 1,0 0-1,0 0 1,1 0-1,-1 0 0,1 0 1,-1-1-1,0 1 1,1 0-1,0 0 1,-1 0-1,1 0 1,0 1-1,0-2 4,0 0 0,0 0 0,-1 1 0,1-1 0,0 0 0,0 0 0,0 0 0,-1 0 0,1 0 0,0 0 0,0 0 0,0 0 0,0 0 0,-1 0 0,1-1 0,0 1 0,0 0-1,-1 0 1,1-1 0,0 1 0,0-1 0,-1 1 0,1 0 0,0-1 0,-1 1 0,2-2 0,1-1 26,1 1 0,-1-2 0,0 1 0,0 0 0,0-1 0,0 1 0,0-1 0,-1 0 0,0 0 0,1 0 0,-1 0-1,-1-1 1,1 1 0,-1 0 0,0-1 0,0 1 0,0-1 0,0 1 0,-1-7 0,0 11-16,0 0 1,0 0-1,0 0 1,0 0-1,0 1 1,0-1-1,0 0 0,-1 0 1,1 0-1,0 0 1,0 0-1,0 1 1,0-1-1,0 0 1,-1 0-1,1 0 0,0 0 1,0 0-1,0 0 1,0 0-1,-1 0 1,1 1-1,0-1 0,0 0 1,0 0-1,-1 0 1,1 0-1,0 0 1,0 0-1,0 0 0,-1 0 1,1 0-1,0 0 1,0 0-1,0-1 1,-1 1-1,1 0 1,0 0-1,0 0 0,0 0 1,0 0-1,-1 0 1,1 0-1,0 0 1,0 0-1,0-1 0,0 1 1,0 0-1,-1 0 1,1 0-1,0 0 1,0-1-1,0 1 0,0 0 1,0 0-1,0 0 1,0 0-1,0-1 1,0 1-1,0 0 1,0 0-1,-1 0 0,1-1 1,0 1-1,0 0 1,0 0-1,1-1 1,-9 14 101,3-3-88,0 1-1,1 0 1,1 0-1,0 0 1,1 1-1,0-1 1,-1 19-1,2-24-48,1 0-1,0 1 0,1-1 1,-1 0-1,1 1 1,0-1-1,0 0 0,1 0 1,0 0-1,0 0 1,1 0-1,-1 0 0,1 0 1,1-1-1,3 7 1,-4-10 52,-1 0 1,1 1-1,0-1 1,0 0-1,0 0 1,0-1-1,0 1 1,0-1-1,1 1 0,-1-1 1,0 0-1,1 0 1,-1-1-1,1 1 1,3 0-1,-1-1 20,-1 0 0,0 0 0,0 0 0,0-1 0,1 0 0,-1 0 0,0 0 0,0-1 0,9-3 0,17-15 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15475,'3'-7'455,"8"-12"497,-7 18-514,-2 11-18,-7 127 418,0-61-759,3-26 34,1 242 1061,1-290-1158,0 3 33,0-1 1,0 1 0,1-1 0,-1 0 0,1 1 0,0-1-1,0 0 1,1 1 0,-1-1 0,1 0 0,0 0 0,0 0-1,1 0 1,3 5 0,-4-8-29,-1 0-1,0 0 1,0-1-1,1 1 1,-1-1-1,0 1 1,1-1 0,-1 0-1,0 1 1,1-1-1,-1 0 1,1 0-1,-1 0 1,0 0 0,1 0-1,-1 0 1,1 0-1,-1-1 1,0 1-1,1 0 1,-1-1 0,0 1-1,1-1 1,-1 0-1,0 1 1,0-1-1,1 0 1,-1 0 0,0 0-1,0 1 1,1-3-1,6-4 54,0 0 0,0-1 1,6-8-1,-10 11-26,82-104 403,2-4-385,-87 112-73,19-18-117,-20 19 119,0-1-1,1 1 0,-1 0 1,1 0-1,-1-1 1,0 1-1,1 0 0,-1 0 1,1-1-1,-1 1 1,0 0-1,1 0 0,-1 0 1,1 0-1,-1 0 1,1 0-1,-1 0 0,1 0 1,-1 0-1,1 0 1,-1 0-1,0 0 0,1 0 1,-1 0-1,1 0 1,-1 0-1,1 0 0,-1 0 1,0 1-1,1-1 0,-1 0 1,1 0-1,-1 1 1,0-1-1,1 0 0,-1 0 1,0 1-1,1-1 1,-1 1-1,0-1 0,1 0 1,-1 1-1,0-1 1,0 0-1,0 1 0,1-1 1,-1 1-1,0-1 1,0 1-1,0-1 0,0 1 1,3 13-79,-1-1 0,-1 1-1,0 0 1,-1 20 0,0 10 7,0-35 47,1-1 0,0 1 0,1-1 0,2 10 0,-3-14-113,0-1 0,1 0 1,-1 0-1,1 0 0,0 0 1,0 0-1,0 0 0,0 0 0,1-1 1,-1 1-1,1-1 0,-1 0 0,4 3 1,2-1-253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13659,'0'-2'1264,"8"2"-744,7 2-224,13-2 729,8 0-353,11 1-264,5-1-120,4 2-312,0-1-224,-8 2 1072,-6-2-800,-22 7-24,-13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 17028,'0'0'46,"0"0"1,0-1 0,0 1 0,0 0 0,0-1 0,0 1 0,-1-1-1,1 1 1,0 0 0,0-1 0,0 1 0,0 0 0,-1-1-1,1 1 1,0 0 0,0-1 0,-1 1 0,1 0 0,0-1-1,0 1 1,-1 0 0,1 0 0,0-1 0,-1 1 0,1 0-1,0 0 1,-1 0 0,1 0 0,0-1 0,-1 1 0,1 0 0,-1 0-1,-18 1 475,-17 12 295,29-9-730,0 0 0,0 1 0,1 0 0,-1 0 1,1 0-1,1 1 0,-1 0 0,-7 10 1,10-12-116,1 0 1,-1-1-1,1 1 1,0 0 0,0 0-1,0 0 1,1 1 0,0-1-1,-1 0 1,2 1 0,-1-1-1,0 0 1,1 1-1,0-1 1,0 1 0,0-1-1,1 6 1,-1-9 15,1 0 0,-1 0 0,0 0 0,0 0 0,1 0 0,-1 0 0,1 0 0,-1 0 0,1 0 0,0 0 0,-1 0 0,1 0 1,0 0-1,-1 0 0,1 0 0,0-1 0,0 1 0,0 0 0,0-1 0,0 1 0,0 0 0,0-1 0,1 1 0,1 0-3,-1-1 0,0 0 0,0 0 0,0 1 0,0-2 0,0 1 0,0 0 0,0 0 0,1-1 0,-1 1 0,3-2 0,3-1 0,-1 0-1,0 0 0,0-1 1,0 0-1,11-10 0,73-77 460,-91 91-441,0-1 1,1 1-1,-1 0 0,0-1 1,0 1-1,1 0 1,-1-1-1,0 1 0,0 0 1,1 0-1,-1-1 1,0 1-1,1 0 0,-1 0 1,0 0-1,1 0 0,-1-1 1,0 1-1,1 0 1,-1 0-1,1 0 0,-1 0 1,0 0-1,1 0 1,-1 0-1,0 0 0,1 0 1,-1 0-1,1 0 0,-1 0 1,0 0-1,1 0 1,-1 0-1,0 1 0,1-1 1,-1 0-1,0 0 0,1 0 1,-1 1-1,0-1 1,1 0-1,-1 0 0,0 1 1,1-1-1,-1 0 1,0 0-1,0 1 0,0-1 1,1 0-1,-1 1 0,0-1 1,0 0-1,0 1 1,0-1-1,0 1 0,1-1 1,-1 0-1,0 1 1,0-1-1,0 0 0,0 1 1,0-1-1,0 1 0,1 33-3,-2-25 7,1 10-7,6 74-16,-6-85 15,2 0 1,-1-1 0,1 0-1,0 1 1,0-1 0,1 0-1,0 0 1,1 0 0,6 10-1,-9-15-11,0-1 0,0 0 1,0 1-1,1-1 0,-1 0 0,0 0 0,0 0 0,1 0 0,-1 0 0,1 0 0,-1 0 0,1 0 0,-1-1 0,1 1 0,0-1 0,-1 1 1,1-1-1,0 0 0,-1 1 0,1-1 0,0 0 0,0 0 0,-1 0 0,1 0 0,0-1 0,-1 1 0,1 0 0,0-1 0,-1 1 0,1-1 0,-1 1 1,1-1-1,0 0 0,-1 0 0,3-1 0,2-3-65,0 1 0,0-1 0,-1 0 0,1-1 0,-1 1 0,8-13 0,2-5 71,-1 0 1,-1-2-1,-2 1 0,11-32 0,-4 1-204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11739,'-1'8'371,"0"0"0,0 1 0,0 0 1,1-1-1,0 1 0,1-1 0,2 14 1,-2-18-276,1-1 0,-1 1 0,1-1 0,-1 1 0,1-1 0,0 0 0,0 0 0,1 0 0,-1 0 0,0 0 0,1-1 0,0 1 0,0-1 0,0 1 0,0-1 0,0 0 0,0 0 0,0-1 0,6 3 0,0 0-9,-1-1 0,0 0 1,1 0-1,-1-1 0,1 0 0,14 1 1,-20-3-22,0 0 1,0 0 0,0 0 0,0-1-1,0 1 1,0-1 0,0 0 0,0 0-1,0 0 1,0 0 0,0 0 0,0-1-1,-1 1 1,1-1 0,0 0 0,-1 0-1,1 0 1,-1 0 0,0 0 0,0 0-1,3-5 1,6-12 255,-9 15-307,0 1 0,0-1 0,0 0 1,1 0-1,4-4 0,-5 8-35,1 0 0,0 0-1,-1 0 1,1 0 0,-1 1-1,1-1 1,-1 1-1,1 0 1,3 2 0,21 3-18,-8-5 45,1-2 0,-1-1 0,1 0 0,-1-1 0,0-1 0,0-1 0,0-1 0,-1 0 0,0-2 0,0 0 0,0-1 0,-1 0 0,-1-2 0,29-22 0,-41 29 11,1-1 0,-1 1-1,0-1 1,-1 0-1,1 0 1,2-7 0,-5 11-14,-1 1 0,1-1 1,-1 0-1,0 0 1,1 0-1,-1 1 1,0-1-1,0 0 0,0 0 1,0 0-1,1 0 1,-1 0-1,0 1 1,-1-1-1,1 0 1,0 0-1,0 0 0,0 0 1,0 0-1,-1-1 1,0 2-2,0-1 0,0 0 0,1 1-1,-1-1 1,0 1 0,0-1 0,0 1 0,0 0 0,0-1 0,0 1 0,0 0 0,0 0 0,0-1 0,0 1 0,0 0 0,0 0 0,0 0 0,-1 0 0,1 0 0,0 1 0,0-1 0,-1 0-1,-5 2 5,1 0-1,0 0 1,-1 0-1,1 1 0,0 0 1,0 0-1,0 0 1,0 1-1,1 0 0,0 0 1,-1 1-1,2-1 1,-1 1-1,0 0 1,-5 9-1,7-11 4,0 1-1,1-1 1,0 1 0,-1-1-1,1 1 1,1 0-1,-1 0 1,1 0 0,-1 0-1,1 0 1,0 0 0,0 1-1,1-1 1,-1 0 0,1 1-1,0-1 1,0 0 0,1 0-1,-1 1 1,1-1 0,0 0-1,0 0 1,0 0 0,1 0-1,2 6 1,-2-7 30,0-1 0,1 1 0,-1 0 0,1-1 0,0 0 0,-1 1 0,1-1 1,0 0-1,0-1 0,0 1 0,0 0 0,1-1 0,-1 0 0,0 1 0,1-1 0,-1-1 0,1 1 0,3 0 1,1 0 88,-1-1 1,0 0 0,0 0-1,1 0 1,-1-1 0,0 0-1,14-4 1,7-7 157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14459,'0'0'51,"1"0"-1,-1-1 1,0 1 0,1 0-1,-1 0 1,1 0 0,-1 0-1,1-1 1,-1 1 0,0 0-1,1 0 1,-1 0 0,1 0 0,-1 0-1,1 0 1,-1 0 0,0 0-1,1 0 1,-1 1 0,1-1-1,-1 0 1,1 0 0,-1 0-1,0 0 1,1 1 0,-1-1-1,1 0 1,-1 0 0,0 1-1,1-1 1,-1 0 0,0 0-1,1 1 1,-1-1 0,0 0-1,0 1 1,1-1 0,-1 1-1,0-1 1,0 0 0,0 1-1,1-1 1,-1 1 0,2 23 372,-2-19-241,1 149 2120,4 117-1116,-1-220-1115,2-1 0,2 0 0,19 63 0,-22-99-53,0 0 0,14 27 1,-18-38-27,1 0 0,-1 0 1,1 0-1,0 0 0,0-1 1,0 1-1,0-1 0,1 0 1,-1 1-1,1-1 0,-1 0 1,1 0-1,0 0 0,0-1 1,0 1-1,0-1 0,0 0 1,0 0-1,4 1 0,-6-1-14,0-1-1,0 0 1,-1 0 0,1 0-1,0 0 1,0 0-1,0-1 1,0 1-1,0 0 1,0 0 0,0-1-1,0 1 1,0 0-1,0-1 1,0 1 0,-1-1-1,1 1 1,0-1-1,0 0 1,-1 1-1,1-1 1,0 0 0,-1 1-1,1-1 1,0 0-1,-1 0 1,1 1 0,-1-1-1,1 0 1,-1 0-1,0 0 1,1 0 0,-1 0-1,0 0 1,0 0-1,0 0 1,1 0-1,-1 0 1,0 0 0,0 1-1,-1-1 1,1-1-1,0-3-22,0 0-1,-1 0 0,1 0 0,-1 0 1,-1 1-1,1-1 0,-3-5 1,-10-17-237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13739,'30'0'1712,"3"-5"-1048,14 0-239,3-4 823,13-5-520,6-4-96,4 0-504,-1-4-336,-3-5-936,-2 1 984,-11-1-232,-3 1-160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13387,'-27'25'998,"1"1"0,-43 56 0,62-73-855,1 0-1,0 1 0,1 0 1,0 0-1,0 0 1,1 1-1,1 0 0,-1-1 1,2 1-1,0 0 0,0 1 1,1-1-1,0 20 1,1-28-111,0 1 0,1-1-1,-1 1 1,1-1 0,0 0 0,0 1 0,0-1 0,0 0 0,0 0 0,1 1 0,-1-1 0,1 0 0,0-1 0,0 1 0,0 0 0,1 0 0,-1-1 0,1 0 0,-1 1 0,1-1 0,0 0 0,0 0 0,-1 0 0,1-1 0,1 1 0,-1-1 0,0 1 0,0-1 0,1 0 0,-1 0 0,0-1 0,5 1 0,-1 0 25,1-1 0,0 0 0,-1 0 0,1-1 0,0 0 0,-1 0 0,1-1 0,-1 0 0,1-1 0,-1 1 0,0-1 0,0 0 0,11-7 0,-7 2 63,-1-1-1,0 1 0,0-2 1,-1 1-1,0-1 0,0-1 1,-1 1-1,-1-2 0,12-21 1,-15 27-60,-1-1 0,-1 1 1,1 0-1,-1-1 0,0 1 0,-1-1 1,1 0-1,-1 0 0,0 1 1,-1-1-1,0 0 0,0 0 0,-1 0 1,1 0-1,-2 1 0,1-1 0,-1 0 1,0 1-1,0-1 0,-6-11 1,5 14-52,0 0 0,0 1 0,0 0 0,0-1 0,-1 1 0,1 0 0,-1 1 1,0-1-1,0 1 0,0 0 0,0 0 0,-1 0 0,-4-1 0,8 2-48,0 0-1,-1 1 1,1-1-1,-1 1 1,1 0-1,-1-1 1,1 1-1,-1 0 1,1 0-1,-1 0 1,0 0-1,1 0 1,-1 0-1,1 1 1,-1-1-1,1 0 1,-1 1-1,1-1 1,0 1-1,-1 0 1,1-1-1,0 1 1,-1 0-1,1 0 1,0 0-1,0 0 1,-1 0-1,1 0 1,0 0-1,0 0 1,0 1-1,1-1 1,-1 0-1,0 0 1,0 1-1,1-1 1,-1 1 0,0-1-1,1 0 1,0 1-1,-1 2 1,1-2-57,-1-1 1,1 1-1,0 0 0,0 0 1,1 0-1,-1 0 1,0-1-1,0 1 1,1 0-1,-1 0 1,1 0-1,0-1 1,-1 1-1,1 0 1,0-1-1,0 1 1,0-1-1,0 1 1,0-1-1,1 1 1,2 1-1,-2-1 19,0 0 0,0 0 1,1 0-1,-1-1 0,1 0 0,-1 1 0,1-1 0,0 0 0,-1 0 0,1 0 0,0 0 0,0-1 0,4 1 1,22-4-619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15443,'-8'-11'923,"8"11"-906,0-1 1,0 1 0,-1 0-1,1 0 1,0 0-1,0 0 1,-1 0 0,1 0-1,0 0 1,0 0-1,-1 0 1,1 0 0,0 0-1,-1 0 1,1 0-1,0 0 1,0 0 0,-1 0-1,1 0 1,0 0-1,0 0 1,-1 0 0,1 0-1,0 1 1,0-1-1,-1 0 1,1 0 0,0 0-1,-2 2 19,0 0-1,1 0 1,-1 0 0,1 1-1,0-1 1,0 0-1,0 0 1,0 1 0,0-1-1,-1 4 1,-4 20 192,1 0 1,1 1 0,2-1-1,0 1 1,2 0 0,5 49-1,3-20-106,2-1 0,22 68-1,-16-73 8,2 0 0,2 0 1,27 46-1,-47-95-127,0-1 1,0 1 0,0-1 0,0 1-1,1-1 1,-1 1 0,0-1 0,0 0 0,1 1-1,-1-1 1,0 1 0,1-1 0,-1 1-1,0-1 1,1 0 0,-1 1 0,0-1 0,1 0-1,-1 0 1,1 1 0,-1-1 0,1 0-1,-1 0 1,1 1 0,-1-1 0,1 0 0,-1 0-1,1 0 1,0 0 0,2-14-44,-8-26-127,-3 8-22,-2 0 1,-23-51-1,23 62 82,0 1 0,-2 1 1,0 0-1,-27-32 0,110 89 172,-55-32-173,0 0 0,0-1 1,0 0-1,1-1 0,-1-1 0,1-1 0,0 0 1,28-1-1,-35-2 37,-1 1 0,1-1 1,0-1-1,-1 0 0,1 0 1,-1-1-1,0 0 0,0 0 1,0-1-1,0-1 0,-1 1 1,1-1-1,-1-1 0,0 1 1,-1-2-1,11-9 0,-17 15 93,0 0-1,-1 1 0,1-1 1,0 0-1,-1 0 1,1 0-1,0 1 1,-1-1-1,1 0 0,-1 0 1,1 0-1,-1 0 1,0 0-1,1 0 0,-1 0 1,0 0-1,0 0 1,0 0-1,0 0 1,0 0-1,0 0 0,0 0 1,0 0-1,0 0 1,0 0-1,0 0 1,-1-2-1,0 2 9,0 1 0,0-1 0,1 1-1,-1 0 1,0-1 0,0 1 0,0 0 0,0-1 0,0 1 0,1 0-1,-1 0 1,0 0 0,0 0 0,0 0 0,0 0 0,0 0 0,0 0 0,0 0-1,1 0 1,-1 1 0,0-1 0,0 0 0,0 1 0,0-1 0,1 0-1,-1 1 1,0-1 0,0 1 0,1-1 0,-1 1 0,0 0 0,0 0-1,-4 3 77,-1 1-1,2 0 0,-1 0 1,1 0-1,-1 0 0,1 1 1,1-1-1,-1 1 0,1 0 1,0 1-1,0-1 0,-2 9 0,4-11-56,-1 0-1,1 1 1,0-1-1,0 1 1,1-1-1,-1 1 1,1 0-1,0-1 1,0 1-1,0-1 1,1 1-1,0-1 1,0 1-1,0-1 0,0 1 1,1-1-1,-1 0 1,5 8-1,-5-10-31,1-1 1,-1 1-1,1-1 0,-1 0 0,0 0 0,1 0 0,0 0 1,-1 0-1,1 0 0,0 0 0,0 0 0,-1 0 0,1-1 0,0 1 1,0-1-1,0 1 0,0-1 0,0 0 0,0 0 0,-1 0 1,1 0-1,0 0 0,0 0 0,0-1 0,0 1 0,0-1 0,0 1 1,2-2-1,4-1 10,0 0 1,-1-1-1,1 0 0,-1 0 1,9-7-1,4-5 14,-1-1 0,-1-1 0,0-1-1,-1 0 1,-2-1 0,0-1 0,13-23 0,-21 28-7,-8 11 4,-1 5-34,1 1-1,0 0 1,-1 0 0,1 1 0,0-1 0,-1 0 0,1 0-1,0 1 1,0-1 0,0 0 0,0 1 0,0-1-1,0 4 1,-5 7 4,0 1-1,1-1 1,1 1-1,1 1 0,-1-1 1,-1 18-1,4-23-10,1-1-1,-1 0 1,1 1 0,1-1-1,-1 1 1,1-1-1,0 0 1,1 0-1,0 1 1,0-1-1,0 0 1,1-1-1,5 10 1,-7-14-28,1 0-1,-1 0 1,0 0-1,1 0 1,-1 0 0,1-1-1,0 1 1,-1-1 0,1 1-1,0-1 1,0 0 0,0 0-1,0 0 1,0 0 0,0 0-1,0 0 1,1 0 0,-1-1-1,0 1 1,0-1 0,1 1-1,-1-1 1,0 0-1,1 0 1,-1 0 0,0 0-1,0-1 1,1 1 0,-1-1-1,0 1 1,4-2 0,4-3-83,-1 1-1,0-1 1,0-1 0,-1 0 0,14-11 0,12-13-213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15139,'-10'0'1553,"9"16"-873,-1 8-240,2 18 1344,0 9-848,2 15-319,3 5-41,3 4-88,3 1-72,2-5-120,4-7-56,0-14-200,2-10-120,2-15-376,-2-8-288,0-10 592,-2-4-136,-1-6-112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16428,'-1'4'245,"1"1"0,-1-1 1,1 1-1,0-1 0,1 0 1,-1 1-1,2 3 1,0 6-13,3 29 497,16 63 0,-15-84-751,1 0-1,1-1 1,0 0-1,20 32 0,-25-48 16,-1-1 1,1-1-1,0 1 0,0 0 0,1-1 0,-1 1 1,1-1-1,0 0 0,-1 0 0,1-1 0,1 1 0,-1-1 1,0 0-1,0 0 0,9 3 0,-10-5 17,0 1 0,0-1-1,0 0 1,0 0 0,0 0-1,0 0 1,0 0 0,0-1 0,1 0-1,-1 1 1,0-1 0,-1 0-1,1 0 1,0-1 0,0 1 0,0-1-1,-1 1 1,1-1 0,-1 0-1,1 0 1,-1 0 0,0 0-1,1 0 1,-1-1 0,3-4 0,4-6 89,-1-1 0,0 0 0,-1 0 0,-1 0 1,0-1-1,-1 0 0,0-1 0,2-16 0,-3 10 48,-1 0 0,-1-1 0,-1 1 0,-1-1-1,-3-25 1,0 34-89,3 14-60,0 0-1,0-1 1,0 1-1,-1 0 1,1 0 0,0 0-1,0 0 1,0 0-1,0 0 1,0 0-1,0 0 1,0 0 0,0 0-1,0 0 1,0 0-1,0 0 1,0 0-1,0 0 1,0 0 0,-1 0-1,1 0 1,0 0-1,0 0 1,0 0-1,0 0 1,0 0 0,0 0-1,0 0 1,0 0-1,0 0 1,0 0 0,0 0-1,-1 0 1,1 0-1,0 0 1,0 0-1,0 0 1,0 0 0,0 0-1,0 0 1,0 0-1,0 0 1,0 0-1,0 1 1,0-1 0,0 0-1,0 0 1,0 0-1,0 0 1,0 0-1,0 0 1,0 0 0,0 0-1,0 0 1,0 0-1,0 0 1,-1 0 0,1 1-1,0-1 1,0 0-1,1 0 1,-1 0-1,0 0 1,0 0 0,-3 24-407,3-19 266,0-1 0,0 1 0,1-1 0,0 0 1,0 1-1,0-1 0,1 0 0,-1 0 0,3 5 0,-3-8 92,0 0-1,0 0 1,-1 1-1,1-1 0,0 0 1,0-1-1,0 1 0,0 0 1,1 0-1,-1 0 1,0-1-1,0 1 0,0 0 1,1-1-1,-1 1 0,0-1 1,1 1-1,-1-1 1,0 0-1,1 0 0,-1 0 1,0 0-1,1 1 0,-1-2 1,0 1-1,1 0 1,-1 0-1,1 0 0,-1-1 1,0 1-1,0-1 0,1 1 1,-1-1-1,3-1 1,27-16-428,4-7-95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77 13171,'-23'18'687,"0"2"0,1 0-1,-21 26 1,35-35-481,-1-1 0,1 2 0,1-1 0,0 1 0,1 0 0,0 0 0,1 0 0,0 1 0,-3 13 1,8-24-176,-1 0 0,1 0 0,0-1 1,0 1-1,-1 0 0,1 0 0,0 0 1,1-1-1,-1 1 0,0 0 0,0 0 1,1-1-1,1 4 0,-2-4-19,0 0 0,1-1 0,-1 1 0,1-1-1,-1 1 1,1-1 0,-1 1 0,1-1 0,0 1-1,-1-1 1,1 0 0,0 1 0,-1-1 0,1 0-1,0 1 1,-1-1 0,1 0 0,0 0 0,0 0-1,-1 0 1,1 0 0,1 0 0,4 0 14,0-1 1,0-1 0,0 1-1,0-1 1,-1 0 0,8-4-1,-3 2-27,11-5 37,1 2 0,0 0-1,0 1 1,38-5 0,-49 10-17,0 1 0,1 0 0,-1 0 0,0 1 0,1 1 0,-1 0 0,0 0 0,0 1 0,0 0 0,-1 1 0,15 7 0,-23-9 12,1-1 1,-1 0-1,0 1 0,1-1 1,-1 0-1,1-1 0,0 1 1,-1 0-1,1-1 0,0 1 1,4-1-1,-7 0-12,1 0-1,0-1 1,-1 1 0,1 0 0,0 0-1,-1-1 1,1 1 0,-1 0-1,1-1 1,-1 1 0,1-1 0,-1 1-1,1 0 1,-1-1 0,1 1 0,-1-1-1,0 0 1,1 1 0,-1-1-1,5-22 282,-3-5 109,-3-32 1,0 50-336,0 1-1,0 0 0,-1 0 1,0 0-1,-1-1 1,0 2-1,-5-13 1,8 21-72,0 0 0,0 0-1,0 0 1,0 0 0,0 0 0,0 0 0,0 0 0,-1 0 0,1 0 0,0 0 0,0 0 0,0 0 0,0 0 0,0 0 0,0 0 0,0 0 0,0 0 0,0 0 0,0 0 0,0 0 0,0 0 0,0 0 0,0 0-1,0 0 1,-1 0 0,1 0 0,0 0 0,0 0 0,0 0 0,0 0 0,0 0 0,0 0 0,0 0 0,4 8 34,1-3-43,0 0 0,0 0 0,0-1 0,1 0 0,-1 0 0,1 0 0,0 0 0,1-1 0,-1 0 0,0-1-1,1 1 1,-1-1 0,15 2 0,-11-2-14,0-1 0,0-1 0,0 0 0,0-1 0,1 0 0,-1 0 0,0-1 0,0 0 0,10-4 0,-8 2-3,0-1 0,-1 0 0,0-1 0,0 0 0,-1-1 0,1 0-1,12-12 1,-17 13 21,1 0-1,-1-1 0,-1 1 0,1-2 0,-1 1 0,0 0 0,-1-1 0,1 0 0,-2 0 0,5-11 0,-7 7 152,-6 14 44,-8 16 17,9-5-196,-1 1 0,2-1 0,0 0 0,0 1 1,1 0-1,1 0 0,0-1 0,3 28 0,-2-38-12,0-1 1,0 0 0,1 0 0,-1 0-1,1 0 1,-1 0 0,1 0 0,0 0-1,0 0 1,0-1 0,2 4 0,-2-4-16,-1 0 0,1-1 1,-1 1-1,1-1 0,0 0 1,-1 1-1,1-1 0,0 0 0,-1 1 1,1-1-1,0 0 0,-1 1 1,1-1-1,0 0 0,0 0 1,-1 0-1,1 0 0,0 0 1,0 0-1,-1 0 0,1 0 0,1 0 1,1-1-88,0-1 0,0 1-1,0 0 1,0-1 0,-1 0 0,1 0 0,0 0 0,-1 0 0,1 0 0,-1 0 0,0-1-1,4-4 1,2-4-121,0-1 0,0-1-1,-2 1 1,1-1-1,-2 0 1,1 0 0,5-25-1,2-22-410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15019,'-12'3'1473,"4"7"-1113,3 7-168,2 1 648,3 1 280,5 0-848,2-4-112,3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14395,'-2'8'-3473,"8"-2"5890,7-2-1897,11 0-80,8-1-200,5-1 664,2-1-512,7-1-400,0-1-1488,4-4 1440,-1 1-184,-4-2-296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83 15219,'-17'19'658,"1"1"-1,-14 23 1,26-35-523,-1-1 1,1 1 0,1 0 0,-1 0-1,1 1 1,1-1 0,0 0 0,0 1 0,-1 14-1,3-22-111,-1 0 0,1 0 1,0 1-1,0-1 0,0 0 0,0 0 0,0 0 0,0 0 0,1 0 0,-1 0 0,0 0 0,0 1 0,1-1 1,-1 0-1,1 0 0,-1 0 0,1 0 0,-1 0 0,1 0 0,0-1 0,-1 1 0,1 0 0,0 0 0,0 0 1,0-1-1,-1 1 0,1 0 0,0-1 0,2 2 0,-1-2 0,0 0 0,0 0 0,1 0 0,-1 0 0,0 0 0,0 0 0,0 0 0,1-1 0,-1 1 0,0-1 0,0 0 0,0 1 0,4-3 0,5-3 9,0 0 0,0-1 0,-1 0 0,12-10 1,16-22 37,-24 24-50,0 1 0,18-13 0,-31 26-18,0 0 0,0 0 0,0 0 0,0 0 0,1 1 0,-1-1-1,0 0 1,0 1 0,1-1 0,-1 1 0,1 0 0,-1-1 0,0 1 0,1 0-1,-1 0 1,1-1 0,-1 1 0,1 0 0,-1 1 0,0-1 0,1 0 0,1 1 0,-1 0 9,-1 0 1,1 0 0,0 0-1,-1 1 1,1-1-1,-1 1 1,1-1 0,-1 1-1,0 0 1,0-1 0,1 1-1,-1 0 1,0 0 0,0 3-1,0-4 8,-1 0-1,1 0 0,-1 1 1,1-1-1,-1 0 0,1 0 1,0 0-1,0 1 1,-1-1-1,1 0 0,0 0 1,0 0-1,0 0 0,0-1 1,0 1-1,0 0 0,1 0 1,-1-1-1,0 1 1,0 0-1,0-1 0,1 1 1,-1-1-1,0 0 0,1 1 1,1-1-1,0 0 18,-1-1 0,1 0-1,0 0 1,-1 0 0,1 0-1,-1-1 1,0 1 0,1-1 0,-1 1-1,0-1 1,0 0 0,3-3 0,26-25 219,-10 9-90,0 1 1,31-22 0,-47 38-158,1 0 1,1 0-1,-1 1 1,0 0-1,1 0 1,0 0-1,-1 1 1,1 0-1,0 0 1,0 1-1,0 0 1,1 0-1,-1 1 1,10 0-1,-13 0-6,0 1 0,0 0-1,0 0 1,0 1 0,0-1 0,0 1-1,-1-1 1,1 1 0,-1 0-1,1 1 1,-1-1 0,0 1-1,0-1 1,6 7 0,-1 2-2,1 0 1,-2 0-1,8 13 1,7 13 5,-21-36-7,-1 0 0,1 0-1,-1-1 1,1 1 0,-1 0 0,1 0 0,-1-1 0,1 1 0,0 0 0,-1-1 0,1 1 0,0-1-1,0 1 1,-1-1 0,1 1 0,0-1 0,0 0 0,0 1 0,0-1 0,0 0 0,0 0 0,-1 1-1,1-1 1,0 0 0,0 0 0,0 0 0,0 0 0,0 0 0,0 0 0,0 0 0,0-1 0,0 1-1,0 0 1,-1-1 0,1 1 0,0 0 0,0-1 0,0 1 0,0-1 0,-1 1 0,1-1 0,0 1-1,-1-1 1,1 0 0,1-1 0,3-3-144,-1-1-1,1-1 0,-1 1 1,5-12-1,-3 8-206,2-5-235,1 1 0,0 0 0,2 0 0,12-13 0,-7 12-126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86 166 11322,'7'-10'943,"-1"3"-49,0-1 0,0 0-1,-1 0 1,0 0 0,-1 0 0,8-18-1,-12 25-856,0 1 0,0 0 0,0 0 0,0 0 0,0 0 0,0 0 0,0 0 0,0 0 0,0 0 0,0-1 0,0 1 0,0 0 0,0 0 0,0 0 0,0 0 0,0 0 0,0 0 0,0 0 0,0-1 0,0 1 0,0 0 0,0 0 0,0 0-1,0 0 1,0 0 0,0 0 0,0 0 0,0-1 0,0 1 0,0 0 0,0 0 0,0 0 0,0 0 0,0 0 0,-1 0 0,1 0 0,0 0 0,0 0 0,0 0 0,0 0 0,0-1 0,0 1 0,0 0 0,0 0 0,0 0 0,-1 0 0,1 0 0,0 0 0,0 0 0,0 0 0,0 0 0,-8 4 574,-7 8-332,4-1-267,0 1 0,1 1 0,0 0 0,1 0-1,0 1 1,1 0 0,1 1 0,0-1 0,1 1 0,0 1 0,2-1 0,-1 1 0,2 0 0,-2 24 0,5-38-97,-1 1 0,1 0 0,1 0 0,-1 0 1,0-1-1,1 1 0,0 0 0,-1 0 1,1-1-1,0 1 0,0 0 0,1-1 1,-1 1-1,0-1 0,3 3 0,-3-4 6,1 0 0,-1 0 0,0 0 1,1 0-1,-1 0 0,1 0 0,-1 0 0,1-1 0,-1 1 0,1-1 0,0 1 0,-1-1 0,1 0 0,0 0 0,-1 1 1,1-1-1,0 0 0,-1 0 0,1-1 0,0 1 0,-1 0 0,1-1 0,0 1 0,-1-1 0,1 1 0,-1-1 0,2 0 1,30-19-531,2-9-213</inkml:trace>
  <inkml:trace contextRef="#ctx0" brushRef="#br0" timeOffset="1">372 147 16355,'-5'11'2035,"13"-10"-536,18-12 2,-9 1-1343,-1-1-1,-1 0 1,1-1 0,-2-1 0,0 0-1,24-29 1,-37 40-143,1 0 0,-1 0 0,0 0 0,0 0 0,0 0 0,0 0 0,0 0 1,0 0-1,-1 0 0,2-3 0,-2 4-11,0 1 1,0-1 0,0 1 0,0 0-1,0-1 1,0 1 0,-1-1 0,1 1-1,0 0 1,0-1 0,0 1 0,0 0-1,0-1 1,-1 1 0,1 0 0,0-1-1,0 1 1,0 0 0,-1-1 0,1 1 0,0 0-1,-1-1 1,1 1 0,-16-2 82,10 4-71,0 0 0,0 0 0,0 0 0,0 1 0,0 0-1,0 0 1,0 0 0,1 1 0,0 0 0,0 0 0,-6 6 0,0 0-12,1 1 1,0 0-1,-15 24 0,19-24-3,0 0-1,1 0 1,0 0-1,0 1 1,2-1-1,-4 17 1,6-24-9,0 0 0,1 0 0,0 1 0,0-1 0,0 0 0,0 0 0,1 1-1,-1-1 1,3 7 0,-2-9-7,0 0-1,0 0 0,0 0 1,0 0-1,1 0 0,-1 0 0,0 0 1,1 0-1,0 0 0,-1-1 1,1 1-1,0-1 0,0 1 1,0-1-1,0 0 0,0 0 1,0 0-1,4 2 0,-3-2-58,1-1 0,-1 1-1,0-1 1,1 1 0,-1-1-1,1 0 1,-1 0 0,1 0 0,-1-1-1,0 1 1,1-1 0,-1 0-1,0 0 1,1 0 0,-1 0 0,0-1-1,5-2 1,4-3-105,-1-1 0,22-17 0,0-5-213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15963,'16'-2'1769,"8"2"-1169,18-2-192,10-6 792,15-2-488,10-3-79,12 1-305,4-3-144,-2 1-520,-12 1-249,-21 4-423,-10 2 2297,-30 3-1466,-15 4-79,-24 0 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14739,'48'3'1873,"6"-3"-1153,16-10-272,8-3 808,6-5-392,1-3-184,-6-3-896,-9-1 432,-17 7-248,-14 3-112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 14331,'0'-1'72,"0"1"0,-1 0 1,1-1-1,0 1 0,0-1 0,0 1 0,0 0 0,0-1 0,0 1 1,0-1-1,-1 1 0,1 0 0,0-1 0,0 1 0,-1 0 0,1-1 1,0 1-1,0 0 0,-1-1 0,1 1 0,0 0 0,-1 0 1,1-1-1,0 1 0,-1 0 0,1 0 0,0 0 0,-1 0 0,0-1 1,1 1-37,-1 1 0,0-1 0,1 0 0,-1 0 0,1 0 0,-1 1 0,1-1 0,-1 0 0,1 1 0,-1-1 0,1 0 0,-1 1 0,1-1 0,-1 1 1,1-1-1,-1 1 0,1-1 0,0 1 0,-1-1 0,1 1 0,0-1 0,-1 2 0,-3 6 283,1 1 1,0 0-1,1 0 0,-1 0 0,2 1 1,-1-1-1,1 0 0,1 15 0,0 2-158,8 49-1,-7-66-165,1-1-1,0 0 1,0 0-1,1 0 1,0 0 0,1 0-1,-1-1 1,1 0-1,6 9 1,-8-14 7,0 0 0,-1 0 0,1-1 0,0 1 0,0 0-1,0-1 1,0 0 0,0 1 0,0-1 0,0 0 0,0 0 0,0 0 0,1 0 0,-1-1-1,0 1 1,1 0 0,-1-1 0,0 0 0,1 0 0,-1 0 0,1 0 0,-1 0 0,1 0-1,-1 0 1,0-1 0,1 1 0,-1-1 0,0 0 0,1 1 0,-1-1 0,0 0 0,0-1-1,0 1 1,0 0 0,0-1 0,3-1 0,5-5 61,-1 0 0,1-1 0,-2 0 0,1-1 0,-1 1 1,0-1-1,-1-1 0,10-20 0,-3 4 270,-2 0 0,14-46 0,-23 59-203,2-4 212,-3 19-210,1 11-89,20 104-527,-19-99 365,2 0 1,0 1-1,1-2 1,13 24 0,-19-39 112,-1 1 1,1 0 0,0-1 0,0 1 0,0-1-1,0 0 1,0 1 0,0-1 0,1 0 0,-1 0-1,0 1 1,1-1 0,-1 0 0,1 0 0,-1-1-1,1 1 1,-1 0 0,1 0 0,0-1 0,-1 1-1,1-1 1,0 1 0,0-1 0,-1 0 0,1 0-1,0 0 1,0 0 0,-1 0 0,1 0 0,0 0-1,0 0 1,-1-1 0,1 1 0,0-1 0,0 1-1,-1-1 1,1 0 0,-1 0 0,1 0 0,-1 0-1,1 0 1,-1 0 0,1 0 0,-1 0 0,2-2-1,6-6 56,-1 0 0,0 0 0,0-1 0,11-20 0,65-122 604,-71 126-545,-12 25-103,2-4 7,0-1 1,0 1-1,1 0 0,4-6 1,-8 10-17,1 1 1,-1-1-1,1 1 1,-1-1-1,0 1 1,1-1-1,-1 1 0,1 0 1,-1-1-1,1 1 1,0 0-1,-1-1 1,1 1-1,-1 0 1,1 0-1,-1-1 1,1 1-1,0 0 1,-1 0-1,1 0 1,0 0-1,-1 0 1,1 0-1,0 0 1,-1 0-1,1 0 0,0 0 1,-1 0-1,1 0 1,-1 1-1,1-1 1,0 0-1,-1 0 1,1 1-1,-1-1 1,1 0-1,-1 1 1,1-1-1,-1 0 1,1 1-1,-1-1 1,1 1-1,-1-1 0,1 1 1,-1-1-1,0 1 1,1-1-1,-1 1 1,0 0-1,0-1 1,1 1-1,-1 0 1,4 8-57,-1 0 0,0-1 0,3 14 0,-5-14 27,1-1-1,0 0 0,0 0 1,1 0-1,0 0 0,5 8 1,-7-14 36,0 0 0,0 0 0,-1 0 0,1 0 0,0-1 0,0 1 0,0 0 0,0-1 0,0 1 0,0-1 0,0 1 0,0-1 1,0 1-1,1-1 0,-1 0 0,0 0 0,0 1 0,0-1 0,0 0 0,0 0 0,1 0 0,-1 0 0,0 0 0,0-1 0,0 1 0,0 0 0,1 0 0,-1-1 1,0 1-1,0-1 0,0 1 0,0-1 0,0 1 0,0-1 0,1-1 0,6-3 35,0 0-1,-1-1 1,10-10 0,-8 7-2,1 1-15,-1 0-1,1 1 1,0 0 0,22-11-1,-30 17-46,0 0 0,1 0 0,-1 0 0,1 1 0,-1-1 0,1 0 0,0 1 0,-1 0 0,1-1-1,0 1 1,-1 0 0,1 0 0,0 1 0,-1-1 0,1 1 0,-1-1 0,1 1 0,0 0 0,-1 0 0,0 0 0,1 0 0,-1 0 0,0 0 0,1 1 0,-1-1 0,0 1-1,0 0 1,0 0 0,2 2 0,15 28-130,-17-28 198,0 1 1,0-1 0,0 0-1,1 0 1,-1 0-1,1-1 1,6 7 0,-1-6-48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 14123,'1'3'215,"1"1"0,-1-1-1,1 0 1,0 0 0,0-1 0,0 1-1,1 0 1,-1-1 0,1 1 0,-1-1-1,1 0 1,0 0 0,3 3 0,-4-5-129,0 1 0,-1-1 0,1 0 0,0 0 0,-1 1 0,1-1 0,0 0 0,-1 0 0,1 0 0,-1-1 0,1 1 0,0 0 0,-1-1 0,1 1 0,0-1 0,-1 1 0,1-1 0,-1 0 0,1 0 0,-1 0 1,0 1-1,1-1 0,-1-1 0,0 1 0,0 0 0,1 0 0,-1 0 0,0-1 0,1-1 0,2-2 147,0 0-1,-1 0 1,0-1-1,0 0 1,4-9 0,-6 12-171,0 1 0,0 0 0,0-1 0,-1 1 0,1-1 0,-1 1 0,1-1 0,-1 1 0,0-1 0,0 0 0,0 1 0,-1-1 0,1 1 0,-1-1 0,1 1 0,-2-4 0,1 5-54,1 0-1,-1 1 1,1-1 0,-1 0 0,1 1 0,-1-1 0,1 1 0,-1-1-1,0 1 1,1-1 0,-1 1 0,0 0 0,1-1 0,-1 1 0,0 0-1,1-1 1,-1 1 0,0 0 0,0 0 0,1 0 0,-1 0 0,0 0-1,0 0 1,0 0 0,1 0 0,-1 0 0,0 0 0,0 0 0,1 0 0,-1 0-1,0 1 1,0-1 0,1 0 0,-1 1 0,0-1 0,0 0 0,0 2-1,-3 0-11,0 0 0,1 0 0,0 1 0,-1 0-1,-4 5 1,0 3-41,1-1 0,1 1 0,-1 1-1,2-1 1,0 1 0,0 0 0,1 0 0,1 1 0,0-1-1,0 1 1,1-1 0,1 1 0,0 0 0,1 14 0,1-23 14,-1-1 0,0 1 0,1 0 0,0 0 0,0-1 0,0 1 0,0 0 0,0-1 0,4 7 0,-4-9-9,0 0 1,0 0-1,0 1 0,0-1 1,0 0-1,0 0 0,0 0 1,0 0-1,1 0 0,-1-1 1,0 1-1,1 0 0,-1-1 1,0 1-1,1-1 0,-1 1 1,1-1-1,-1 1 0,1-1 1,-1 0-1,1 0 0,-1 0 1,1 0-1,-1 0 0,1 0 1,-1 0-1,3-1 0,3-1-37,0-1-1,0 1 1,-1-1-1,1-1 1,-1 1-1,9-7 1,18-13-265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 15611,'9'-11'1393,"-6"11"-1009,-5 7-176,-8 16 752,-1 8-344,-5 7-368,0 2-88,-1 7-120,-3 2-8,1-9 0,3-1-56,5-15-144,-1-7-136,2-14 1928,-1-7-1544,0-10 97,-4-7 63</inkml:trace>
  <inkml:trace contextRef="#ctx0" brushRef="#br0" timeOffset="1">0 133 13059,'19'8'1520,"7"7"-744,1-1-304,6 2 1049,6-2-617,4-1-576,-2-4-336,2-1 168,-3 2-88,-8-4-232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16307,'3'4'179,"-1"1"-1,0-1 0,0 0 0,-1 1 0,1 0 0,-1-1 0,0 1 0,0 0 0,0 9 0,2 8 66,59 260 1481,-43-215-1671,4-1 0,36 74 0,-55-133-28,-2-2 27,0 0 0,1-1 1,-1 1-1,1-1 0,4 5 0,-7-9-45,0 0-1,0 0 0,0 0 1,0 0-1,0 0 0,0-1 1,0 1-1,0 0 0,0 0 1,0 0-1,0 0 0,0 0 1,0 0-1,0 0 0,0 0 1,0 0-1,0 0 1,0 0-1,0-1 0,0 1 1,0 0-1,0 0 0,0 0 1,0 0-1,0 0 0,0 0 1,0 0-1,0 0 0,0 0 1,0 0-1,0 0 0,0 0 1,0 0-1,0-1 0,0 1 1,0 0-1,1 0 0,-1 0 1,0 0-1,0 0 0,0 0 1,0 0-1,0 0 0,0 0 1,0 0-1,0 0 0,0 0 1,0 0-1,0 0 0,0 0 1,1 0-1,-1 0 0,0 0 1,0 0-1,0 0 0,0 0 1,0 0-1,0 0 0,-2-14 222,-6-19 14,-1 1-87,-10-64 0,18 83-230,1-1 0,0 0 1,0 0-1,1 1 0,1-1 1,0 0-1,7-20 0,3-3-88,2 0-1,1 0 1,2 2-1,2 0 1,40-57-1,-56 88 160,-1 1 0,1 0 0,0 0 1,0 0-1,0 0 0,0 1 0,0-1 0,1 1 0,-1 0 0,1 0 0,0 0 0,3-1 0,-5 3 4,-1 0 0,0-1 1,0 1-1,0 0 0,0 0 0,1 0 1,-1 0-1,0 0 0,0 0 0,0 1 0,0-1 1,0 0-1,1 0 0,-1 1 0,0-1 0,0 1 1,2 0-1,-2 1 1,1-1 0,-1 1 0,1-1 0,-1 1 0,0-1 0,1 1 0,-1 0 0,0 0 0,0 0 0,0 0 0,-1-1 0,1 1 0,1 3 0,-2-1 17,1 0-1,-1 0 1,0-1-1,0 1 1,0 0-1,0 0 1,-1 0-1,1-1 1,-1 1-1,0 0 1,0 0-1,-1-1 1,1 1-1,-1-1 1,0 1-1,1-1 1,-1 0-1,-1 0 1,1 0-1,0 0 1,-4 3-1,-5 6 113,0-1 0,-1-1 0,-24 17 0,17-14-96,-1-1 0,0-1 0,-1 0 0,-1-2 0,-28 10 0,47-18 101,0-1 0,-1 1 1,1 0-1,0-1 1,0 0-1,-6 0 1,8 0-132,1 0 0,-1 0 1,1 0-1,-1 0 0,1 0 0,-1-1 0,1 1 1,-1 0-1,1 0 0,-1 0 0,1-1 1,0 1-1,-1 0 0,1-1 0,0 1 1,-1 0-1,1-1 0,0 1 0,-1-1 1,1 1-1,0 0 0,-1-1 0,1 1 0,0-1 1,0 1-1,0-1 0,0 1 0,-1-1 1,1 1-1,0-1 0,0 1 0,0-1 1,0 1-1,0-1 0,0 1 0,0-1 1,0 1-1,0-1 0,0 1 0,1-1 1,-1 1-1,0-1 0,0 1 0,1-1 0,6-19 65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16259,'-7'-4'1273,"1"23"-1001,-4 8-112,4 16 528,-1 9-240,4 12-200,2 6-72,2-1-72,5-2 8,1-8-24,3-9-48,3-14-136,1-11-152,4-25 1857,-1-12-1529,0-17 104,2-5 56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251 176 15339,'0'0'77,"1"0"-1,-1-1 0,0 1 0,1-1 0,-1 1 1,0-1-1,1 1 0,-1-1 0,0 1 1,0-1-1,0 1 0,1-1 0,-1 1 0,0-1 1,0 0-1,0 1 0,0-1 0,0 1 1,0-1-1,0 1 0,0-1 0,0 0 1,0 1-1,0-1 0,0 1 0,-1-1 0,1 1 1,0-1-1,-1 0 0,1 0 8,-1 0 0,0 1 1,0-1-1,0 1 0,0-1 0,0 0 0,0 1 0,0 0 0,0-1 1,0 1-1,0 0 0,0-1 0,-1 1 0,0 0 0,-5 0 222,1-1 0,-1 1-1,1 1 1,-11 1-1,6 1-240,1 0 0,-1 1-1,1 0 1,-1 1 0,1 0-1,1 1 1,-1 0-1,1 1 1,0-1 0,0 2-1,1-1 1,0 1 0,0 1-1,-9 13 1,12-16-80,0 1 1,0 1-1,1-1 0,0 1 1,0-1-1,1 1 0,0 0 1,1 0-1,-1 1 0,1-1 1,1 0-1,0 1 0,0-1 1,1 1-1,0-1 0,0 1 1,1 0-1,0-1 0,3 14 0,-3-19 9,0 1-1,1-1 1,-1 1-1,1-1 0,-1 0 1,1 0-1,0 0 0,0 0 1,1 0-1,-1 0 0,1-1 1,-1 1-1,1-1 0,0 1 1,0-1-1,0 0 0,4 2 1,-3-2-4,0-1 1,1 0-1,-1 0 0,0 0 1,1 0-1,-1-1 0,1 1 1,-1-1-1,1 0 1,-1-1-1,1 1 0,5-2 1,2-1-11,0-1 0,0 0 1,0-1-1,-1 0 0,1-1 1,-1 0-1,-1-1 0,1 0 1,9-9-1,-5 2 8,0 0 0,-1-1 0,0-1 0,21-34 0,-29 40 11,0 0 0,-1 0-1,0-1 1,-1 1 0,0-1-1,-1 0 1,0 0-1,0-1 1,-1 1 0,0-16-1,-2 24-1,0 0-1,0-1 0,-1 1 0,1 0 0,-1 0 0,1 0 1,-1 0-1,0 0 0,0 0 0,-1 0 0,1 0 0,-1 0 1,1 1-1,-5-6 0,5 7 0,-1-1 0,1 1 1,0 0-1,-1 0 0,1 0 0,-1 0 1,0 1-1,1-1 0,-1 0 0,0 1 1,1-1-1,-1 1 0,0-1 0,0 1 1,0 0-1,1 0 0,-1 0 0,0 0 1,0 0-1,0 0 0,1 0 0,-1 1 1,0-1-1,0 0 0,1 1 0,-1 0 0,-2 0 1,-2 3-13,0-1 1,0 1 0,1 0-1,-1 0 1,1 1 0,0-1 0,0 1-1,0 1 1,1-1 0,0 0-1,0 1 1,0 0 0,1 0-1,0 0 1,-4 9 0,3-5 12,1-1 1,0 0 0,0 1-1,1 0 1,0 0 0,1-1-1,0 1 1,0 0 0,1 0-1,2 11 1,-2-18 11,0 0 0,1 0 1,-1 0-1,1-1 0,0 1 0,0 0 0,0 0 1,0-1-1,0 1 0,1-1 0,-1 1 1,1-1-1,0 0 0,-1 1 0,1-1 0,0 0 1,0 0-1,1 0 0,1 1 0,-1-1 5,0-1 0,0 0 0,0 0 0,0-1 0,0 1 0,0 0 0,0-1 0,0 0 0,0 0 0,0 0 0,0 0 1,0 0-1,0-1 0,0 1 0,3-2 0,7-2 24,-1-1 0,0 0 0,0-1 1,0 0-1,0-1 0,-1 0 1,10-9-1,4-6-23,0-2 0,-2 0-1,-1-1 1,-1-2 0,-1 0 0,28-52 0,-52 88-3,1 0 0,0 1 0,0-1 0,1 1 0,0 0 0,1-1 0,-1 18 0,2-26-9,0-1 0,0 1 0,0-1 0,1 1 0,-1 0 0,0-1 0,0 1 1,0-1-1,0 1 0,1-1 0,-1 1 0,0-1 0,1 1 0,-1-1 0,0 1 0,1-1 0,-1 1 0,0-1 0,1 0 1,-1 1-1,1-1 0,-1 0 0,1 1 0,-1-1 0,1 0 0,-1 1 0,1-1 0,-1 0 0,1 0 0,-1 0 0,1 0 1,-1 1-1,1-1 0,0 0 0,-1 0 0,1 0 0,-1 0 0,1 0 0,-1 0 0,1-1 0,-1 1 0,1 0 1,0 0-1,-1 0 0,1 0 0,-1-1 0,1 1 0,27-15 99,-27 14-96,131-100-163,-130 99 126,0 1 1,1-1 0,-1 1 0,1 0 0,-1-1 0,1 1 0,-1 0 0,1 1 0,0-1 0,-1 0 0,1 1 0,0-1 0,3 1 0,-4 0 10,-1 1 1,1-1-1,-1 0 1,1 1-1,-1-1 1,0 1-1,1 0 1,-1-1-1,0 1 1,0 0-1,1 0 1,-1 0-1,0 0 1,0 0-1,0 0 1,0 0 0,0 0-1,0 0 1,-1 0-1,1 1 1,0-1-1,-1 0 1,1 1-1,0-1 1,-1 0-1,1 2 1,1 3-46,-1 0 73,1 0-1,1-1 1,-1 0-1,1 1 1,-1-1-1,6 6 1,-8-10 13,1 0 1,0 0 0,1 0 0,-1 0-1,0 0 1,0 0 0,0-1-1,0 1 1,1 0 0,-1-1 0,0 1-1,1-1 1,-1 1 0,1-1-1,-1 1 1,0-1 0,1 0 0,-1 0-1,1 0 1,-1 0 0,1 0-1,-1 0 1,0 0 0,1-1-1,-1 1 1,1 0 0,-1-1 0,0 1-1,1-1 1,-1 1 0,2-2-1,11-6 115,0-1 0,-1 0 0,-1-1-1,0-1 1,0 1 0,12-17 0,-9 11-203,1 1 1,28-22-1,-43 36 49,0 0 0,0 1 0,0-1 0,1 0 0,-1 1 0,0-1 0,1 0 0,-1 1 0,0 0 0,1-1 0,-1 1 0,1 0 0,-1 0 0,0-1-1,1 1 1,-1 0 0,1 1 0,-1-1 0,1 0 0,-1 0 0,0 1 0,1-1 0,-1 0 0,1 1 0,-1-1 0,0 1 0,0 0 0,1 0 0,-1-1 0,0 1 0,0 0-1,0 0 1,0 0 0,0 0 0,0 0 0,0 0 0,0 0 0,0 1 0,0 0 0,5 8-41,0 0 0,-1 0-1,-1 0 1,5 15 0,0-1 66,0-10-107,-8-14 90,-1 0 1,0 0-1,1 0 1,-1-1-1,0 1 1,0 0-1,0 0 1,1 0-1,-1 0 1,0 0-1,0 0 1,1-1-1,-1 1 1,0 0-1,0 0 1,0 0-1,0-1 0,1 1 1,-1 0-1,0 0 1,0 0-1,0-1 1,0 1-1,0 0 1,0 0-1,0-1 1,1 1-1,-1 0 1,0 0-1,0-1 1,0 1-1,0 0 1,0-1-1,2-36-267,-2 0 134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15547,'-29'10'1273,"-2"5"-1121,-5 5-72,-3 1 632,1 8-704,-1-1-64,6 0-176,6-4-72,8-5-112,3-2-97,5-10 321,-2-3-88,0-4-112</inkml:trace>
  <inkml:trace contextRef="#ctx0" brushRef="#br0" timeOffset="1">1 50 13955,'14'2'1176,"5"8"-752,3 3-176,7 4 465,3 3-225,-1 3-128,-1 0-152,-1 0-368,-3-3-216,-6-6 296,-7-2-64,-5-4-104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14931,'7'13'1040,"5"0"-1128,2-3-48,11-4 304,0-2-72,4-2-88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109 555 13699,'4'0'187,"1"-1"0,-1 1 0,0-1 0,1 0-1,-1-1 1,0 1 0,0 0 0,0-1 0,0 0 0,0 0 0,0-1 0,-1 1 0,1-1 0,-1 1-1,1-1 1,-1 0 0,0 0 0,3-5 0,-1 3 24,-1 0 0,0-1-1,0 1 1,-1-1 0,0 1 0,0-1-1,0 0 1,-1 0 0,0 0-1,0-1 1,2-11 0,-4 17-176,0 0 1,0 0-1,0 0 1,0 0-1,0 0 1,0 0-1,0 0 1,0 0-1,0 0 1,0 0-1,-1 0 1,1 0-1,0 0 1,-1 0-1,1 0 0,-1 0 1,1 0-1,-1 0 1,0 0-1,1 0 1,-1 1-1,0-1 1,0 0-1,1 1 1,-2-2-1,0 1 4,0 1 0,0-1 0,0 0-1,0 1 1,0 0 0,0-1 0,0 1-1,0 0 1,0 0 0,0 0 0,0 0-1,-3 1 1,-3 1 34,0 0-1,0 0 1,0 1-1,0 0 1,-11 6 0,9-2-49,0-1 0,0 2-1,1-1 1,0 1 0,0 1 0,1-1 0,0 1 0,0 1 0,1 0 0,1 0 0,-7 12 0,10-16-12,0 0 0,1 0 0,-1 0 0,1 0 0,1 1 0,-1-1 0,1 1 0,0-1 0,1 1 0,-1 0 0,1-1 0,1 1 0,-1-1 0,1 1 0,0-1 1,1 1-1,-1-1 0,1 1 0,1-1 0,-1 0 0,7 11 0,-7-13-65,0-1 0,1 0 0,-1 0 0,1 0 0,0 0 1,-1 0-1,1-1 0,1 1 0,-1-1 0,0 0 0,0 0 1,1 0-1,-1 0 0,1 0 0,0-1 0,-1 0 0,1 0 0,0 0 1,0 0-1,0 0 0,0-1 0,0 0 0,0 1 0,0-2 0,0 1 1,0 0-1,0-1 0,-1 0 0,1 0 0,4-1 0,8-4-297,0 0-1,0-1 0,-1 0 1,0-2-1,23-17 1,9-8-377</inkml:trace>
  <inkml:trace contextRef="#ctx0" brushRef="#br0" timeOffset="1">582 359 12035,'0'-3'146,"1"1"0,-1 0 0,0 0 1,0-1-1,0 1 0,0 0 1,0 0-1,-1 0 0,1-1 0,-1 1 1,1 0-1,-1 0 0,0 0 1,0 0-1,0 0 0,0 0 0,0 0 1,0 0-1,0 0 0,-1 0 1,-1-1-1,1 1-22,0 1 0,0 0 0,0 0 0,0 0 0,0 1 0,0-1 0,0 0 0,0 1 0,0-1 0,-1 1 0,1 0 0,0 0 0,0-1 0,0 2 0,-1-1 0,1 0 0,0 0 0,0 1 0,0-1 0,0 1 0,-1 0 0,-1 1 0,-3 1-29,0 0-1,1 1 1,-1-1 0,1 2-1,0-1 1,0 1 0,1 0-1,-1 0 1,1 0-1,0 1 1,0 0 0,1 0-1,0 0 1,-4 8-1,4-6-61,0-1 0,0 1-1,1 1 1,0-1 0,1 0-1,0 1 1,0-1 0,1 1-1,0 0 1,0-1 0,2 17-1,-1-22-18,0 0 0,0 0-1,1-1 1,-1 1-1,1 0 1,0-1 0,0 1-1,0-1 1,0 1 0,0-1-1,0 0 1,1 1-1,-1-1 1,1 0 0,0 0-1,-1 0 1,1 0 0,0 0-1,0 0 1,0 0 0,1-1-1,-1 1 1,0-1-1,1 0 1,-1 1 0,1-1-1,-1 0 1,1-1 0,-1 1-1,1 0 1,0-1-1,-1 1 1,1-1 0,0 0-1,-1 0 1,1 0 0,0 0-1,0 0 1,-1-1 0,1 1-1,0-1 1,-1 0-1,1 0 1,3-2 0,8-3 33,-2-2 0,1 0 0,-1 0 0,0-1 0,-1 0 0,17-18 0,57-72 140,-63 69-135,0-2-1,-3 0 1,0 0 0,-2-2-1,-2 0 1,-1-1 0,17-64-1,-30 94-40,-1 0-1,1 1 1,-1-1-1,0 1 1,0-1-1,-1-6 1,1 10-9,0 0 1,0 1 0,0-1-1,-1 0 1,1 0-1,0 1 1,0-1-1,-1 0 1,1 1-1,0-1 1,-1 0-1,1 1 1,-1-1-1,1 1 1,-1-1-1,1 0 1,-1 1-1,1-1 1,-1 1-1,0-1 1,1 1-1,-1 0 1,1-1-1,-1 1 1,0 0 0,0-1-1,1 1 1,-1 0-1,0 0 1,0 0-1,1 0 1,-1 0-1,0 0 1,0 0-1,1 0 1,-1 0-1,0 0 1,0 0-1,1 0 1,-1 0-1,0 0 1,1 1-1,-1-1 1,0 0-1,0 1 1,1-1-1,-2 1 1,-3 2 2,1 0 0,-1 0 0,1 1 0,0 0 0,0-1 0,0 1 0,0 0 0,1 1 1,0-1-1,0 1 0,0 0 0,0-1 0,1 1 0,-3 8 0,-2 4-6,1 1-1,1-1 1,-4 22 0,7-22-42,0-1 0,1 0 0,1 1 0,1-1 0,4 29 0,-4-35 133,1 0 0,1 0-1,0 0 1,1 0-1,-1-1 1,2 0-1,-1 0 1,1 0 0,1 0-1,9 11 1,8 0 12,-1-10 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50 15435,'-2'-2'198,"1"0"1,-1 0-1,0 0 0,0 0 0,0 0 0,0 0 0,-1 1 0,1-1 1,0 1-1,-5-3 0,6 4-156,0 0 1,0 0 0,0 0-1,0 0 1,0 0 0,0 0-1,-1 0 1,1 0 0,0 0-1,0 1 1,0-1 0,0 0-1,0 1 1,0-1 0,0 1-1,0-1 1,0 1 0,0 0-1,0-1 1,0 1 0,1 0-1,-1 0 1,0-1 0,0 1-1,1 0 1,-1 0 0,0 0-1,1 0 1,-1 0 0,0 1-1,-3 7 92,0-1 0,0 1 0,0-1 0,2 1 0,-1 0 0,1 0 0,0 1 0,1-1 0,0 0 0,0 1 0,2 18 0,0-17-120,0 1 0,1 0 0,0 0 0,1-1 0,0 1 0,1-1 0,0 0 1,1 0-1,6 11 0,-8-18 7,0 1 1,0-1-1,0 0 1,1 0-1,-1 0 1,1-1-1,0 1 1,0-1 0,0 0-1,0 0 1,0-1-1,1 1 1,0-1-1,-1 0 1,1 0-1,0 0 1,0-1-1,0 1 1,0-1-1,0-1 1,0 1 0,0-1-1,1 1 1,5-2-1,-3 0 41,0-1 1,0 1-1,0-1 0,0-1 0,0 0 1,0 0-1,-1-1 0,0 1 0,0-1 1,0-1-1,0 0 0,-1 0 1,1 0-1,8-10 0,-5 3 55,-1 1 1,0-1-1,-1 0 1,0-1-1,-1 1 0,-1-2 1,8-21-1,-10 25-85,-1 0 0,-1 0-1,0-1 1,0 1 0,-1 0 0,-1-1-1,0 1 1,0-1 0,-1 1 0,0-1 0,-4-13-1,5 21-53,-1 1 0,0-1 0,1 1-1,-1 0 1,-1 0 0,1-1 0,0 1-1,0 0 1,-1 0 0,1 0 0,-1 0-1,0 0 1,-2-2 0,3 4-1,0 0 0,1-1 0,-1 1 0,0 0 0,0 0 1,0-1-1,0 1 0,0 0 0,0 0 0,1 0 0,-1 0 0,0 0 1,0 0-1,0 0 0,0 1 0,0-1 0,0 0 0,1 0 1,-1 1-1,0-1 0,0 0 0,0 1 0,1-1 0,-1 1 0,0-1 1,0 1-1,1 0 0,-1-1 0,0 1 0,1-1 0,-1 1 0,1 0 1,-1 0-1,1-1 0,-1 1 0,1 0 0,0 0 0,-1 1 0,-2 5-160,0-1-1,0 1 0,1 0 1,0-1-1,1 1 0,-1 0 1,1 0-1,1 0 0,-1 0 1,1 0-1,1 0 0,-1 1 1,1-1-1,0 0 0,1-1 1,-1 1-1,1 0 0,1 0 1,-1-1-1,1 1 0,5 6 1,-7-11 126,0 1 0,1-1 1,0 0-1,-1 0 1,1-1-1,0 1 1,0 0-1,0 0 1,3 1-1,24 5-536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214 333 13107,'0'-1'65,"-1"0"-1,1 1 1,0-1 0,-1 0 0,1 1 0,-1-1 0,1 0-1,-1 1 1,1-1 0,-1 1 0,1-1 0,-1 1 0,0-1-1,1 1 1,-1-1 0,0 1 0,1 0 0,-1-1 0,0 1-1,0 0 1,1 0 0,-1-1 0,0 1 0,0 0 0,0 0-1,-1 0 13,0 0-1,0 1 0,0-1 0,0 0 0,0 1 0,0-1 0,0 1 0,0 0 0,-3 1 1,-3 3 280,0 0 1,1 0-1,-11 10 1,3-2-172,1 1 1,0 0-1,2 1 0,-1 0 1,2 1-1,0 1 1,1 0-1,1 0 1,-10 24-1,18-38-161,0 0 0,0 0 0,0 0 0,1 0 0,-1 0 0,1 0 0,0 0 0,0 0 0,0 0 0,0 0 0,0 0 0,1 5 0,0-8-11,-1 1 0,0 0 0,1-1 1,-1 1-1,0-1 0,1 1 0,-1 0 0,1-1 1,-1 1-1,1-1 0,-1 1 0,1-1 0,-1 1 0,1-1 1,0 0-1,-1 1 0,1-1 0,0 0 0,-1 1 0,2-1 1,0 0 14,0 1 0,0-1 0,0 0 0,0 0 0,0 0 0,0-1 0,0 1 0,0 0 0,0-1 0,3-1 0,27-10 337,44-25 1,-45 21-135,41-16 0,-69 31-231,0 0-1,0-1 0,1 1 1,-1 0-1,0 1 0,1-1 1,-1 1-1,0-1 0,1 1 1,-1 0-1,1 0 1,-1 1-1,1-1 0,-1 1 1,0-1-1,1 1 0,-1 0 1,0 0-1,0 1 0,1-1 1,3 3-1,-7-3 5,1-1 0,-1 0 0,1 0 1,-1 1-1,1-1 0,0 0 0,-1 0 0,1 0 0,-1 0 0,1 0 0,0 0 0,-1 0 1,1 0-1,-1 0 0,1 0 0,0 0 0,-1 0 0,1 0 0,-1 0 0,1 0 0,-1 0 1,1-1-1,-1 1 0,1 0 0,-1-1 0,1 1 0,-1 0 0,1-1 0,-1 1 0,1 0 1,-1-1-1,1 1 0,-1-1 0,0 1 0,1-1 0,-1 1 0,0-1 0,1 1 0,-1-1 1,0 0-1,11-27 263,-10 25-227,7-24 257,-1-1 1,-1-1-1,-2 1 1,2-51-1,-5 79-372,1 0-1,-1 0 0,1 0 0,-1 0 1,0 0-1,0 1 0,1-1 1,-1 0-1,0 1 0,1-1 0,-1 1 1,0-1-1,2 2 0,-1-1-32,5 1 48,1 0 0,-1-1 0,1 1-1,-1-2 1,1 1 0,0-1 0,-1 0 0,1 0 0,-1-1 0,1 0 0,-1-1 0,1 0 0,-1 0 0,0 0 0,1-1 0,7-4 0,-6 2 83,0 0 0,0-1 1,0 0-1,-1 0 0,0-1 1,0 0-1,-1 0 0,0-1 1,0 0-1,-1 0 0,8-12 1,-10 16-56,-2 13 3,-1 24-25,-1-14 12,0-11 31,1 1-1,0-1 1,1 0-1,0 0 1,0 0-1,1 0 1,0 0-1,0 0 1,1-1-1,4 8 0,-5-11 17,-1-1-1,1 0 0,0 0 0,0 0 0,0 0 0,0 0 0,0-1 0,1 1 0,-1-1 0,1 0 0,0 0 1,-1 0-1,1-1 0,0 1 0,0-1 0,0 0 0,0 0 0,1 0 0,-1-1 0,0 1 0,7-1 0,-3-1-42,1 1 0,-1-1 0,0-1 0,0 0 0,0 0 0,0 0-1,0-1 1,-1 0 0,1-1 0,-1 1 0,1-2 0,-1 1-1,-1-1 1,1 0 0,-1 0 0,1-1 0,-2 0 0,1 0-1,-1 0 1,0-1 0,0 1 0,0-1 0,-1-1 0,0 1-1,-1 0 1,0-1 0,0 0 0,0 0 0,-1 0 0,0 0-1,-1 0 1,0 0 0,0-1 0,-1 1 0,0 0 0,-1-15 0,-2 9-71,0-1 1,0 1-1,-2 0 1,0 1 0,-8-18-1,-11-12-341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190 215 18364,'-2'-3'178,"-1"0"-1,1 0 1,-1 1 0,1-1 0,-1 1-1,0 0 1,0 0 0,0 0-1,0 0 1,-1 0 0,-3-1 0,5 2-122,-1 1 0,1 0 0,0-1 0,0 1 0,-1 0 0,1 0 0,0 0 0,-1 1 0,1-1 0,0 1 0,0-1 0,-1 1 0,1 0 1,0 0-1,0-1 0,0 2 0,0-1 0,0 0 0,-3 2 0,-3 4-9,-1 0 0,2 1 1,-1-1-1,1 2 0,0-1 0,1 1 1,0 0-1,0 0 0,1 0 0,0 1 0,-3 10 1,3-8-26,1 0 0,0 1 0,1-1 0,0 1 0,1 0 0,1 0 0,0 0 0,2 23 0,-1-33-21,0 0 0,0 0 0,1 0-1,-1-1 1,1 1 0,0 0-1,0 0 1,0 0 0,0-1-1,0 1 1,1 0 0,-1-1 0,1 1-1,0-1 1,-1 0 0,1 1-1,0-1 1,0 0 0,1 0-1,-1 0 1,0-1 0,1 1-1,-1 0 1,1-1 0,0 0 0,-1 1-1,1-1 1,0 0 0,0 0-1,0-1 1,-1 1 0,1-1-1,0 1 1,0-1 0,0 0 0,0 0-1,0 0 1,0-1 0,0 1-1,0-1 1,0 1 0,0-1-1,4-2 1,6-2 8,-1 0 0,0-1 0,0-1 0,-1 0 0,0 0 0,0-1 0,0 0 0,-1-1 0,12-14 0,6-9 42,39-57 0,-36 43-43,27-57 0,-64 123-35,0 0-1,1 1 1,1-1 0,1 1-1,0 26 1,3-43 32,0 0 0,0-1 0,0 1 0,1 0 0,-1-1 0,1 1 0,0-1-1,2 5 1,-3-7 1,1 0 0,-1 0 1,1 0-1,0 0 0,-1 0 0,1 0 0,0 0 0,0 0 0,0 0 0,0-1 0,0 1 0,0 0 0,0-1 1,0 1-1,0 0 0,0-1 0,0 1 0,0-1 0,1 0 0,-1 1 0,0-1 0,0 0 0,0 0 0,1 0 0,-1 0 1,0 0-1,0 0 0,1 0 0,1 0 0,4-2 17,0 0-1,0 0 1,1-1 0,-2 0-1,1 0 1,0-1 0,-1 0 0,1 0-1,-1 0 1,8-8 0,57-58 130,-62 60-136,108-131-63,-55 63-299,-62 77 335,1 0 0,-1 0-1,1 0 1,0 1 0,-1-1-1,1 0 1,0 1 0,0-1-1,-1 0 1,1 1 0,0-1-1,0 1 1,0-1 0,0 1-1,0-1 1,1 1 0,-2 0 3,1 0 1,-1 0 0,0 0-1,1 1 1,-1-1 0,0 0-1,1 0 1,-1 0 0,0 1 0,0-1-1,1 0 1,-1 1 0,0-1-1,0 0 1,0 0 0,1 1 0,-1-1-1,0 0 1,0 1 0,0-1-1,0 0 1,0 1 0,0-1-1,1 1 1,-1-1 0,0 0 0,0 1-1,0 0 1,-3 36-134,3-35 150,-5 33-9,2-22 47,1 0 0,0 1-1,1-1 1,1 25 0,0-38-38,0 1-1,0 0 1,0 0-1,0 0 1,1 0 0,-1-1-1,0 1 1,0 0-1,0 0 1,1-1 0,-1 1-1,0 0 1,1 0-1,-1-1 1,1 1 0,-1 0-1,1-1 1,-1 1-1,1-1 1,0 1 0,-1-1-1,1 1 1,-1-1-1,1 1 1,0-1-1,1 1 1,-1-1 1,0 0-1,0 0 0,1 0 1,-1 0-1,0 0 1,1 0-1,-1-1 1,0 1-1,0 0 1,0-1-1,1 1 0,-1-1 1,0 0-1,0 1 1,1-2-1,7-5 19,0 0 0,0-1 0,8-9-1,-11 10-34,15-14-80,-10 8-110,1 1 0,0 0 0,0 1 0,2 1-1,-1 0 1,1 0 0,16-7 0,-29 17 163,0-1-1,0 1 1,0-1 0,0 1 0,0 0-1,0-1 1,0 1 0,0 0 0,0 0-1,0 0 1,0 0 0,0 0 0,0 0-1,0 0 1,0 0 0,0 0 0,0 0-1,0 1 1,0-1 0,0 0 0,0 1-1,0-1 1,0 1 0,1 0 0,0 1-136,-1 0 1,1 0 0,-1 0-1,0 0 1,0 0 0,0 0 0,0 0-1,1 4 1,-1-4 17,-1-1 1,1 1-1,0 0 0,0 0 1,0 0-1,0 0 0,0-1 1,0 1-1,0-1 0,3 3 1,-3-4 108,0 1 1,0-1-1,0 1 1,0-1-1,0 0 1,0 1-1,0-1 1,1 0 0,-1 0-1,0 0 1,0 0-1,0 0 1,0 0-1,0 0 1,1-1-1,-1 1 1,0 0-1,0-1 1,0 1-1,0 0 1,0-1 0,0 1-1,0-1 1,2-1-1,19-12-459,4-7-125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17012,'-7'0'1288,"-14"12"-968,-1 2-120,-3 8 416,-1 1-168,3 5-216,3 2-48,10-1-72,6-2-88,13-7-184,8-2-184,9-13-416,7-2 1040,7-11-408,3-5-96,5-5-40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172 180 15635,'-4'-1'383,"0"1"-1,0-1 0,0 1 0,1-1 0,-1 1 1,0 0-1,0 1 0,-6 0 0,9-1-319,0 0-1,0 0 0,0 1 1,1-1-1,-1 0 0,0 0 1,0 1-1,0-1 1,0 1-1,0-1 0,0 1 1,1-1-1,-1 1 0,0-1 1,0 1-1,1 0 1,-1-1-1,1 1 0,-1 0 1,0 0-1,1-1 0,-1 1 1,1 0-1,0 0 0,-1 0 1,1 0-1,0 0 1,-1-1-1,1 1 0,0 0 1,0 0-1,0 0 0,0 0 1,0 0-1,0 0 0,0 0 1,0 0-1,0 0 1,1 1-1,-1 0-35,1-1 1,0 1-1,0-1 1,-1 0-1,1 0 1,0 1-1,0-1 1,0 0-1,0 0 1,1 0-1,-1 0 1,0 0-1,0 0 1,1-1-1,-1 1 1,0 0-1,1 0 1,-1-1-1,1 1 1,-1-1-1,1 0 0,-1 1 1,1-1-1,2 0 1,3 1 0,0-1 0,0 1 1,0-2-1,9 0 0,-8-1-20,0 0 0,0 0-1,0 0 1,0-1 0,-1-1 0,1 1-1,-1-1 1,0-1 0,0 1 0,-1-1-1,1 0 1,-1 0 0,6-7-1,-9 8-3,1 0 0,-1 0 0,1 0 0,-1-1 0,0 1 0,-1-1 0,1 0 0,-1 1 0,0-1 0,0 0 0,-1 0 0,1 0-1,-1-1 1,0 1 0,-1 0 0,1-1 0,-1 1 0,0 0 0,0 0 0,-2-11 0,1 13-6,0 0 0,0 0 1,0 0-1,0 0 0,0 0 1,-1 0-1,1 1 0,-1-1 1,0 0-1,1 1 0,-1 0 0,-1-1 1,1 1-1,0 0 0,0 0 1,-1 0-1,1 0 0,-4-1 0,2 1-4,0 0 0,0 1 0,-1 0 0,1 0 0,0 0 0,-1 0 0,1 1 0,-1-1 0,1 1 0,-1 0 0,-5 1 0,-3 1-8,1 1-1,-1 0 0,1 1 1,0 0-1,0 1 1,0 0-1,-20 13 0,21-10 16,0 0-1,0 1 0,1 0 1,0 1-1,1 0 0,0 0 1,1 1-1,-11 17 0,16-22-5,0-1 0,0 1 0,1 0 0,0 0 0,0 0 0,1 0 0,-1 0 0,1 0 0,0 8-1,1-10-15,0 0-1,1 0 0,-1 0 0,1 0 0,0 0 0,0-1 1,0 1-1,1 0 0,-1 0 0,1-1 0,0 1 0,0-1 1,0 1-1,0-1 0,4 4 0,-1-2-39,-1-1 1,1 0-1,-1 0 0,1 0 1,1-1-1,-1 0 0,0 0 1,1 0-1,8 3 0,1-1-12,0-1 0,25 4 1,19-3-165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16460,'6'46'1408,"1"12"-992,3 2-152,6 4 432,4-1-128,6-10-184,1-7-112,3-14-264,2-6-208,-3-15-304,-4-5-160,-10-6 720,-7-4-248,-15-6-96,-7-2-96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17452,'1'-2'1576,"12"-2"-1016,9-3-208,12-6 616,9-3-183,12-5-425,3-6-288,5-9 664,3-3-608,2-3-80,-7 4-24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48 244 14955,'3'6'181,"0"0"0,1-1 0,0 1 1,-1-1-1,1 0 0,1 0 0,-1 0 0,1 0 0,0-1 0,0 0 0,0 0 0,1 0 0,10 5 0,-12-7-103,0-1-1,-1 0 0,1 0 0,0 0 1,0 0-1,0 0 0,0-1 1,0 1-1,0-1 0,0 0 1,0 0-1,0-1 0,0 1 0,0-1 1,0 0-1,0 0 0,0-1 1,-1 1-1,1-1 0,0 1 1,-1-1-1,1 0 0,-1 0 0,3-3 1,0 0 17,-1 0 1,0 0-1,0-1 1,-1 0-1,1 1 1,-1-1-1,0-1 1,-1 1-1,0-1 0,0 1 1,3-10-1,-3 6 18,-1 0 0,1 0 0,-2 0-1,1 0 1,-2-1 0,1 1 0,-3-20-1,2 23-65,-1 0-1,-1 0 0,1 1 0,-1-1 0,-1 0 0,1 1 0,-1 0 0,0 0 0,0 0 0,-1 0 0,-8-11 0,9 14-41,-1-1 0,1 1 1,-1 0-1,0 0 0,0 1 0,0-1 0,0 1 0,-1 0 0,1 0 1,0 0-1,-1 0 0,0 1 0,1 0 0,-1 0 0,0 0 0,0 0 0,0 1 1,-6 0-1,6 0-18,-1 1 1,1-1-1,-1 1 1,1 0-1,-1 1 1,1-1 0,0 1-1,0 0 1,0 0-1,0 1 1,0 0-1,0 0 1,0 0-1,-7 7 1,5-4-10,1 1 0,1-1 0,0 1 0,0 1 0,0-1-1,0 0 1,1 1 0,-5 16 0,4-10 0,1 1 0,0-1 1,2 1-1,-1 0 0,2 0 0,0-1 0,1 1 0,0 0 0,1 0 0,1 0 0,4 15 1,-4-19 2,2-1 0,0 1 0,0-1 0,0 0 0,2 0 0,-1-1 1,1 1-1,0-1 0,1-1 0,0 1 0,1-1 0,0 0 0,11 9 0,-13-13 60,0-1 0,-1 1-1,2-1 1,-1 0-1,0 0 1,0-1 0,1 0-1,-1 0 1,1-1-1,0 1 1,0-2 0,-1 1-1,1-1 1,0 0-1,0 0 1,0 0 0,-1-1-1,1 0 1,0-1-1,-1 0 1,1 0-1,11-5 1,-10 3-21,0 0 0,0 0 0,-1-1 0,15-12 0,25-33 119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11947,'5'0'1584,"9"4"-688,5 2-368,15-1 1945,5 1-1617,9 3-312,3-2-120,0-2-544,1 0 1952,-2-5-1695,-7-2 103,-12-5 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31 15419,'-14'34'1169,"-2"18"-913,-1 5-120,0 8 200,1-1-40,2-5-88,1-6-208,1-19-320,1-13 1816,1-26-1432,1-15 72,-4-29 72</inkml:trace>
  <inkml:trace contextRef="#ctx0" brushRef="#br0" timeOffset="1">0 1 16291,'15'0'1241,"2"16"-961,0 5-120,10 8 544,4 1-336,6-1-280,7-4-208,5-9-456,4-7 536,0-11-104,0-6-80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11346,'46'128'2880,"-1"-1"-975,23 18-1100,30 72 1118,-103-264-1044,0 17-876,-36-238-502,34 200-23,4-135 1,4 189 414,0 1 0,1 0 1,0 0-1,1 0 0,7-20 1,-8 29 69,-1 0 1,1 1-1,0-1 1,0 1-1,0 0 0,1-1 1,-1 1-1,1 0 1,-1 0-1,1 1 0,0-1 1,0 1-1,0-1 1,1 1-1,-1 0 1,0 0-1,1 0 0,0 1 1,-1-1-1,1 1 1,0 0-1,0 0 0,4-1 1,-4 2 32,1-1 0,-1 1-1,1 0 1,-1 0 0,1 0 0,0 1 0,-1 0-1,0 0 1,1 0 0,-1 0 0,1 1 0,-1-1 0,0 1-1,0 0 1,0 1 0,0-1 0,0 1 0,-1-1-1,1 1 1,-1 0 0,0 0 0,1 1 0,-1-1-1,-1 1 1,1 0 0,0-1 0,-1 1 0,0 0 0,0 0-1,0 1 1,-1-1 0,1 0 0,-1 1 0,0-1-1,0 1 1,0-1 0,-1 1 0,0-1 0,0 1 0,0-1-1,0 1 1,-1-1 0,-1 9 0,-1-2 118,-1 1 0,0-1 1,-1 0-1,0 0 0,0-1 0,-1 1 0,-1-1 1,0 0-1,-12 14 0,8-12-19,-1 0-1,0-1 1,-1 0 0,0 0-1,0-1 1,-21 10-1,29-17-83,0-1 0,0 0 0,0 0 1,-1 0-1,1-1 0,0 1 0,-1-1 0,0-1 0,-10 1 0,-5-7-3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15203,'-1'-10'1721,"4"9"-1177,1 18-192,5 12 1376,3 18-1104,3 6-216,3 16-200,1 4-80,1-2-144,2-3-144,1-15-384,-2-10-48,3-24-216,1-12 2264,2-26-1608,3-15-24,9-17 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174 215 13947,'-15'8'473,"2"0"0,-1 1 0,1 1 0,1 0 0,0 1 0,0 0 0,-12 17 0,17-19-309,0 0 0,1 0 0,0 0 0,1 1 0,0 0 0,1 0 0,0 0 0,0 1 0,1-1 0,1 1 0,-3 16 0,5-24-133,0 1-1,-1 0 1,2 0-1,-1 0 1,0 0 0,1 0-1,0 0 1,0 0 0,0 0-1,1 0 1,2 6 0,-3-9-25,0 1 0,0-1 0,0 0 0,0 0 0,0 0 0,0 0 0,0 0 0,0 0 0,0-1 0,1 1 0,-1 0 0,0 0-1,0-1 1,1 1 0,-1-1 0,0 1 0,1-1 0,-1 0 0,1 0 0,-1 1 0,1-1 0,-1 0 0,0 0 0,1 0 0,-1-1 0,1 1 0,-1 0 0,0 0 0,1-1 0,-1 1 0,1-1 0,-1 1 0,0-1 0,3-1 0,4-3 6,0 1-1,-1-2 1,1 1-1,-1-1 1,0 0-1,-1-1 1,1 1-1,-1-2 1,0 1-1,-1 0 1,0-1-1,4-8 1,-1 0 11,0 1 0,-1-1 0,-1 0 0,-1-1 0,5-26 0,-5-7-18,-9 24-52,3 25 43,1 1-1,0-1 1,-1 0 0,1 1 0,0-1 0,-1 1-1,1-1 1,-1 1 0,1-1 0,-1 1 0,1-1-1,-1 1 1,1-1 0,-1 1 0,1-1 0,-1 1-1,0 0 1,1-1 0,-1 1 0,0 0 0,1 0-1,-1 0 1,0-1 0,1 1 0,-1 0 0,-1 0-1,1 0-2,0 1 0,0-1 0,-1 1 0,1-1-1,0 1 1,0 0 0,0-1 0,-1 1 0,1 0 0,0 0-1,0 0 1,0 0 0,1 0 0,-1 0 0,0 0-1,0 0 1,0 0 0,1 0 0,-1 1 0,0-1 0,1 0-1,0 0 1,-1 3 0,-10 34-80,11-38 86,-4 19-41,2 1 0,0-1 0,1 39 1,2-48 37,-1 1 1,2-1-1,0 1 1,0-1-1,1 0 1,0 1-1,0-2 1,1 1-1,6 10 1,-9-19 6,0 1 0,0 0 0,0-1 0,0 1 0,1-1 1,-1 1-1,0-1 0,1 1 0,-1-1 0,1 0 1,-1 0-1,1 0 0,0 0 0,-1 0 0,1 0 0,0 0 1,0 0-1,0-1 0,0 1 0,3 0 0,-2-1 2,0 0 0,-1-1 0,1 1 0,-1-1 0,1 1 0,-1-1-1,1 0 1,-1 0 0,1 0 0,-1 0 0,0-1 0,1 1 0,3-4 0,2-2 11,1-1 0,-1-1-1,-1 1 1,1-1 0,-1-1 0,6-10 0,-1-1-27,-1 0 0,-1 0 0,-1-2-1,-1 1 1,-1-1 0,0 0 0,-2 0 0,-1-1-1,-1 0 1,-1 1 0,-1-34 0,-1 56-4,0-1 1,0 1 0,0-1 0,0 1 0,0-1 0,-1 1-1,1-1 1,-1 1 0,1-1 0,-1 1 0,1 0-1,-1-1 1,0 1 0,0 0 0,0-1 0,0 1 0,0 0-1,0 0 1,-1-1 0,2 1 7,-1 1 1,1 0-1,0 0 1,-1 0-1,1 0 0,0 0 1,-1 0-1,1 0 0,0 0 1,-1 0-1,1 0 0,0 0 1,-1 0-1,1 0 1,0 0-1,-1 0 0,1 0 1,0 1-1,0-1 0,-1 0 1,1 0-1,0 0 0,-1 0 1,1 1-1,0-1 0,0 0 1,-1 0-1,1 1 1,-8 17-129,4-4 118,1 1 1,1 0-1,0 0 0,2 0 1,-1 0-1,2 0 1,0 1-1,1-1 0,0-1 1,8 28-1,-9-40 26,-1-1-1,1 1 1,0 0 0,0 0-1,0 0 1,0 0 0,0-1 0,1 1-1,-1-1 1,1 1 0,-1-1-1,1 1 1,-1-1 0,1 0-1,0 0 1,-1 0 0,1 0-1,0 0 1,0 0 0,2 1-1,-1-2 7,0 1-1,0-1 1,0 0-1,0 0 1,0 0 0,0 0-1,-1-1 1,1 1-1,0-1 1,0 0-1,0 0 1,4-1-1,5-4 26,0-1 0,0 0 0,-1 0 0,0-1 0,10-10 0,12-13 48,37-45 0,26-25-173,-95 99 75,1 1 1,-1-1-1,1 1 1,0 0 0,-1-1-1,1 1 1,0 0 0,0 0-1,0 0 1,0 0-1,0 1 1,0-1 0,0 1-1,3-1 1,-4 1 6,0 0 0,0 1 0,0-1 0,-1 1 0,1-1 0,0 1 0,0-1 0,0 1 0,-1-1 1,1 1-1,0 0 0,-1 0 0,1-1 0,0 1 0,-1 0 0,1 0 0,-1 0 0,0-1 0,1 1 0,-1 0 0,0 0 0,1 0 0,-1 0 0,0 0 0,0 0 1,0 0-1,0 0 0,0 0 0,0 0 0,0 0 0,0 1 0,3 111 127,1-98-3,-4-14-113,0-1 0,1 0 0,-1 0 1,0 0-1,0 0 0,1 1 0,-1-1 0,0 0 0,0 0 0,1 0 0,-1 0 0,0 0 0,1 0 0,-1 0 0,0 0 1,1 0-1,-1 0 0,0 0 0,0 0 0,1 0 0,-1 0 0,0 0 0,1 0 0,-1 0 0,0 0 0,1 0 0,-1 0 1,0 0-1,1-1 0,1 0 23,0-1 1,0 1-1,0-1 1,0 0-1,0 0 1,-1 0 0,1 0-1,-1 0 1,1 0-1,0-2 1,31-59 335,-19 35-459,34-51-1,-46 77 58,-1 0 0,1 0 0,-1 0 0,1 0 0,0 1 0,-1-1 0,1 1 0,0-1 0,0 1 0,0-1 0,1 1 0,-1 0 0,0 0 0,3-1 0,-3 2 11,-1 0 0,0 0 0,0 0 0,1 0 0,-1 0 0,0 1 0,0-1 0,1 0 0,-1 1 0,0-1-1,0 1 1,0-1 0,1 1 0,-1 0 0,0-1 0,0 1 0,0 0 0,0 0 0,0 0 0,-1 0 0,1 0 0,0 0 0,0 0 0,-1 0 0,1 0 0,0 0 0,0 2 0,4 7-59,-1 1 0,0-1 0,0 1 0,-1 0 0,0 0 0,0 12 0,10 30-57,-18-103-2000,-2 10 1789,-1-13-128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15739,'-7'20'1081,"7"1"-1041,0-2-200,3-3 464,6-3-200,7-9-128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164 761 14915,'1'2'229,"0"0"1,0 0-1,0 0 0,0 0 0,0 0 0,1 0 1,-1 0-1,1 0 0,0 0 0,-1 0 0,4 1 1,-5-3-161,1 1 0,-1-1 0,1 0 1,-1 0-1,1 0 0,-1 0 0,1 0 1,-1 0-1,0 0 0,1 0 0,-1 0 1,1 0-1,-1 0 0,1 0 0,-1 0 1,1 0-1,-1-1 0,1 1 0,-1 0 1,1 0-1,-1-1 0,1 1 0,13-17 1115,-3-1-855,-1-1-1,0 0 1,8-27 0,-15 38-328,-1 0 1,0 0-1,0 1 0,0-1 1,-1 0-1,-1 0 0,1 0 0,-1-1 1,-1 1-1,1 0 0,-2 0 1,-1-9-1,2 14 1,0 1 1,0-1-1,0 1 0,0-1 0,-1 0 1,1 1-1,-1 0 0,1-1 0,-1 1 1,0 0-1,0 0 0,0 0 0,0 0 1,0 0-1,-1 1 0,1-1 1,-1 1-1,1-1 0,-1 1 0,1 0 1,-1 0-1,0 0 0,1 0 0,-1 0 1,0 1-1,0-1 0,0 1 0,1 0 1,-1 0-1,0 0 0,-4 1 1,-1 0 22,1 0 0,0 1 0,0 0 0,0 0 0,0 1 1,0-1-1,0 2 0,0-1 0,1 1 0,0 0 1,-7 5-1,3 0 17,1 0 1,0 1-1,0 0 1,0 0-1,2 1 0,-1 0 1,1 0-1,1 1 1,-7 15-1,10-21-47,1 1 0,0 0-1,0 0 1,0 0 0,1 0-1,-1 0 1,2 1 0,-1-1 0,1 0-1,0 0 1,1 1 0,0-1-1,0 0 1,0 0 0,1 0 0,0 0-1,0 0 1,5 9 0,-5-13-51,0 0 1,0-1-1,0 1 1,0 0-1,0-1 1,1 0 0,-1 0-1,1 1 1,-1-1-1,1-1 1,0 1-1,0 0 1,0-1-1,0 1 1,0-1-1,0 0 1,0 0-1,0 0 1,0-1 0,0 1-1,1-1 1,-1 1-1,0-1 1,1 0-1,-1-1 1,0 1-1,0 0 1,1-1-1,-1 0 1,3-1-1,6-1-139,0-1-1,-1-1 1,0 1-1,0-2 0,0 0 1,19-14-1,21-24-371,1-7-118</inkml:trace>
  <inkml:trace contextRef="#ctx0" brushRef="#br0" timeOffset="1">498 372 15811,'-9'14'389,"0"1"-1,1 0 0,1 0 1,1 1-1,0 0 0,1 0 1,0 0-1,1 0 1,-2 25-1,6-40-372,-3 52 564,3-50-547,0 0-1,1 0 1,-1 0-1,0 0 1,1 0-1,0-1 1,0 1-1,0 0 1,0 0-1,0-1 1,1 1-1,-1-1 1,1 1-1,0-1 1,2 4-1,-2-5-26,-1 0 1,0-1-1,0 1 1,0 0-1,1-1 0,-1 1 1,0-1-1,1 1 1,-1-1-1,1 1 0,-1-1 1,1 0-1,-1 0 1,0 0-1,1 0 0,-1 0 1,1 0-1,-1 0 0,1 0 1,-1-1-1,1 1 1,-1 0-1,0-1 0,1 1 1,-1-1-1,0 0 1,0 1-1,3-3 0,3-2-25,1 0 0,-1-1 0,10-9 0,-17 15 18,18-20-84,0 0-1,-1-1 1,-1-1 0,-1-1-1,-1 0 1,18-41 0,-15 23 24,-2-1 0,-1-1 1,9-53-1,-18 70 125,2-39 0,-7 54-16,0 1-1,-1 0 0,0-1 0,0 1 0,-1 0 1,-5-17-1,6 26-34,1 0 1,0-1-1,-1 1 1,1 0-1,-1-1 1,1 1-1,-1 0 1,0-1-1,1 1 1,-1 0-1,0 0 1,0 0-1,0 0 1,0 0-1,0 0 1,0 0-1,0 0 1,0 0-1,-1 0 1,1 1-1,0-1 1,0 0-1,-1 1 1,1-1-1,0 1 1,-1 0-1,-1-1 0,1 1 6,0 1 0,0 0 0,0-1 0,0 1 0,0 0 0,0 0-1,0 0 1,0 0 0,0 1 0,0-1 0,1 0 0,-1 1 0,0-1-1,1 1 1,-1 0 0,1-1 0,0 1 0,0 0 0,-2 2 0,-4 9 22,0 0 0,0 1 0,1 0 0,1 0 1,0 0-1,1 0 0,1 1 0,-3 25 1,3-16-54,2 0 1,1 1 0,1-1 0,7 42-1,-6-57-68,0 0-1,0 0 0,1 0 0,0-1 1,1 1-1,-1-1 0,2 1 0,6 9 1,-7-13 42,-1-1 0,1 0 0,0 0 1,0 0-1,0-1 0,0 0 0,1 1 1,-1-2-1,1 1 0,0 0 0,0-1 0,0 0 1,0 0-1,0 0 0,9 1 0,31 3-210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34 164 17012,'-1'0'53,"0"0"1,0 0 0,0-1-1,0 1 1,0 0 0,0 0-1,0 0 1,0 0-1,0 0 1,0 0 0,0 1-1,0-1 1,0 0 0,0 0-1,0 1 1,0-1 0,0 1-1,0-1 1,0 1 0,0-1-1,1 1 1,-1-1 0,0 1-1,0 0 1,1-1-1,-1 1 1,0 0 0,1 0-1,-1 0 1,1 0 0,-1-1-1,1 1 1,-1 0 0,1 0-1,-1 0 1,1 0 0,0 0-1,0 0 1,-1 0 0,1 2-1,-1 4 110,0 0 0,1 0 0,0 0 0,1 13 0,1-1 48,1 1 1,1-1 0,0 0 0,2 0 0,14 34-1,-17-46-198,0 0 0,1-1 0,0 1 0,0-1-1,0 1 1,1-1 0,0-1 0,0 1 0,0-1 0,1 0-1,-1 0 1,1 0 0,1-1 0,-1 0 0,1 0 0,-1 0-1,15 4 1,-15-7 8,0 0 0,0 0 0,0-1 0,0 0 0,0 0 0,0 0 0,0-1 0,-1 0 0,1 0 0,0-1 0,0 0 0,0 0 0,-1 0 0,1 0 0,-1-1 0,0 0 0,0 0 0,0 0 0,0-1 0,8-7 0,-2 0 39,1-1 0,-2 0 0,0-1 0,0 0 0,-1-1 1,10-20-1,-9 15 0,-2 0 0,-1-1 0,0 1 0,-1-1 0,-1-1 0,-2 1 0,1-1 0,-2 1 0,-1-1 0,-1 0 0,0 0 0,-6-32 0,-6 22-19,12 30-41,0 1 0,-1-1 1,1 0-1,0 1 0,0-1 1,-1 1-1,1-1 0,-1 1 1,1-1-1,0 1 0,-1-1 1,1 1-1,-1-1 1,1 1-1,-1-1 0,0 1 1,1 0-1,-1-1 0,1 1 1,-1 0-1,0 0 0,1 0 1,-1-1-1,0 1 0,1 0 1,-1 0-1,1 0 0,-1 0 1,0 0-1,1 0 0,-1 0 1,0 0-1,1 0 0,-1 0 1,0 1-1,1-1 0,-1 0 1,0 0-1,1 1 1,-1-1-1,1 0 0,-1 1 1,1-1-1,-1 0 0,1 1 1,-1-1-1,0 1 0,-1 2-3,0 0 1,0-1-1,1 1 0,-1 0 0,1 0 0,-1 0 1,1 0-1,0 0 0,0 1 0,1-1 0,-1 0 1,0 6-1,0 45-72,1-48 62,1 12-91,0 0 0,7 32 0,-7-45 24,1 0 1,-1 1-1,1-1 0,0 0 1,0 0-1,1 0 0,-1 0 0,1-1 1,0 1-1,1-1 0,-1 1 0,1-1 1,6 6-1,-7-8 68,-1-1-1,0 0 1,0 0-1,1 0 1,-1 0-1,1 0 1,-1-1-1,1 1 1,-1 0-1,1-1 1,-1 0-1,1 0 1,0 0 0,-1 0-1,1 0 1,-1 0-1,1-1 1,-1 1-1,1-1 1,-1 0-1,1 0 1,-1 0-1,0 0 1,1 0-1,-1 0 1,0-1 0,3-1-1,5-4-29,-1-1 1,1 0-1,-2 0 0,13-14 1,14-20-224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162 318 14107,'-27'30'1405,"1"1"1,-23 34-1,41-52-1074,0 0-1,0 1 1,2 0-1,-1 0 1,2 1-1,0 0 1,0-1-1,-2 20 1,7-33-313,0 0 0,0-1 0,0 1 0,-1 0 0,1-1 1,0 1-1,0 0 0,0 0 0,0-1 0,1 1 0,-1 0 0,0-1 0,0 1 0,0 0 1,0-1-1,1 1 0,-1 0 0,0-1 0,1 1 0,-1 0 0,1 0 0,0-1-11,-1 0-1,1 1 1,-1-1-1,1 0 1,-1 0 0,1 0-1,-1 0 1,1 0-1,-1 0 1,1 0-1,-1 0 1,1 0-1,-1-1 1,1 1-1,-1 0 1,1 0 0,-1 0-1,0 0 1,1-1-1,-1 1 1,1 0-1,0-1 1,22-20 23,-15 9-21,1 1 1,0 0 0,14-12-1,-19 19-10,1 1 0,-1 0-1,1 0 1,0 0 0,0 1-1,0-1 1,0 1 0,0 1-1,1-1 1,-1 1 0,9-2-1,-1 2 2,-1 0 0,0 1 0,1 1 0,-1 0 0,0 0 0,0 1 0,0 1 0,0 0 0,0 0 0,22 11 0,-33-14 2,1 1-1,-1 0 0,1-1 0,-1 1 0,1 0 1,0-1-1,-1 0 0,1 1 0,-1-1 0,1 0 1,0 0-1,-1 0 0,1 0 0,0 0 1,-1 0-1,1-1 0,0 1 0,-1-1 0,1 1 1,2-2-1,-3 1 0,1 0 0,-1-1-1,0 1 1,1-1 0,-1 1 0,0-1 0,0 0 0,0 0 0,0 1 0,0-1 0,0 0-1,0 0 1,-1 0 0,1 0 0,-1 0 0,1 0 0,-1-2 0,3-17 77,-2 1 0,0-1 0,-2 1 0,0-1 0,-1 1 0,-1-1 0,-10-38 0,3 40 49,6 11-30,8 12 56,-1 0-162,1 0-1,-1 0 1,1 0-1,0 0 0,0 0 1,0-1-1,1 0 1,-1 0-1,1 0 0,0-1 1,0 1-1,0-1 1,0 0-1,0-1 1,0 1-1,0-1 0,0 0 1,1 0-1,-1 0 1,1-1-1,-1 0 1,10-1-1,-6 0 0,-1-1 1,1 0-1,-1-1 0,1 0 0,-1 0 1,0-1-1,0 0 0,0 0 1,0-1-1,-1 0 0,0 0 1,0-1-1,9-9 0,-5 3 18,-1-1 1,0 0-1,0 0 0,-1-1 1,-1 0-1,-1-1 0,0 0 0,-1 0 1,0 0-1,-1-1 0,-1 0 1,0 0-1,1-17 0,-5 7 26,0 26-34,0 0 0,0-1 1,0 1-1,0 0 0,0 0 1,0 0-1,0-1 0,0 1 1,0 0-1,0 0 1,0-1-1,0 1 0,0 0 1,0 0-1,0 0 0,0-1 1,0 1-1,0 0 1,-1 0-1,1 0 0,0-1 1,0 1-1,0 0 0,0 0 1,0 0-1,-1 0 0,1-1 1,0 1-1,0 0 1,0 0-1,0 0 0,-1 0 1,1 0-1,0 0 0,0 0 1,0-1-1,-1 1 1,1 0-1,0 0 0,0 0 1,-1 0-1,1 0 0,0 0 1,0 0-1,0 0 1,-1 0-1,1 0 0,0 0 1,-8 8 9,3 2-12,1 1 1,0-1 0,0 1 0,1 0 0,-3 21 0,-4 60-12,10-86 13,-2 24 3,2 30 1,0-54-4,1 1 1,0-1-1,0 0 0,0 0 1,0 1-1,1-1 1,0 0-1,1 0 0,-1-1 1,1 1-1,5 7 1,-8-12-12,1 0 0,0 0 1,-1 0-1,1-1 1,0 1-1,0 0 0,0 0 1,0-1-1,0 1 1,0 0-1,0-1 1,0 1-1,0-1 0,0 1 1,0-1-1,0 0 1,0 1-1,0-1 0,1 0 1,-1 0-1,0 0 1,0 0-1,0 0 1,0 0-1,1 0 0,-1 0 1,0 0-1,0-1 1,0 1-1,0 0 1,0-1-1,0 1 0,0-1 1,0 1-1,0-1 1,0 0-1,0 1 0,0-1 1,0 0-1,1-1 1,2-2-116,0 0-1,0 0 1,-1-1 0,1 0 0,-1 1 0,0-1 0,3-7 0,0-6-37,0 0 0,-1 0 0,-1-1 1,-1 1-1,-1-1 0,0 1 1,-2-34-1,-3-24-332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15163,'0'24'1184,"2"9"-895,2-1-233,4 1 744,5-3-512,6-7-112,5-4-24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110 129 16660,'-12'12'408,"0"0"1,1 1 0,1 0 0,0 1 0,1 1 0,-11 23 0,15-29-250,1 1 0,1 0-1,-1 0 1,2 0 0,-1 0 0,2 0 0,-1 1 0,1-1 0,1 1 0,0-1 0,2 17 0,-1-22-111,0-1 0,0 1 0,0-1 0,1 0 0,-1 0 0,1 1 0,0-1 0,5 7 0,-6-10-40,0 1-1,1-1 1,-1 1-1,0-1 1,1 0-1,-1 0 1,1 0-1,-1 0 1,1 0-1,0 0 1,-1 0-1,1 0 1,0-1-1,0 1 1,-1 0-1,1-1 1,0 0-1,0 1 1,0-1-1,0 0 1,0 0-1,-1 0 1,1 0-1,2-1 1,1 0-6,0 0 1,0-1 0,-1 0-1,1 0 1,-1 0-1,1-1 1,-1 1 0,0-1-1,0 0 1,0 0 0,6-7-1,2-2-14,-1-1 0,11-17-1,-4 2 30,-2-1-1,-1-1 1,-2 0-1,0-1 1,-2 0-1,-2-1 1,-1 0-1,8-60 0,-32 183 38,15-75-56,-1-3-6,1 0 1,0 0 0,1 0-1,2 18 1,-2-30 10,0 0-1,0 0 1,0-1-1,0 1 1,1 0-1,-1-1 1,0 1 0,0 0-1,0-1 1,1 1-1,-1 0 1,0-1-1,1 1 1,-1 0-1,1-1 1,-1 1 0,1-1-1,-1 1 1,1-1-1,-1 1 1,1-1-1,-1 1 1,1-1-1,0 0 1,-1 1 0,1-1-1,-1 0 1,1 1-1,0-1 1,0 0-1,-1 0 1,1 0-1,0 0 1,-1 1-1,1-1 1,0 0 0,0 0-1,-1 0 1,1-1-1,0 1 1,-1 0-1,1 0 1,0 0-1,0 0 1,-1-1 0,1 1-1,-1 0 1,1-1-1,0 1 1,-1 0-1,2-2 1,4-1 12,0-2 1,-1 1 0,1-1-1,5-5 1,-10 8-16,57-56 35,58-54-200,-111 108 125,0 0 0,1 0 0,-1 1 0,0 0 0,9-3 0,-14 5 35,1 1 0,0 0-1,-1-1 1,1 1 0,0 0 0,0 0-1,0 0 1,-1-1 0,1 1 0,0 0-1,0 0 1,-1 0 0,1 0 0,0 0-1,0 1 1,0-1 0,-1 0 0,1 0-1,0 0 1,0 1 0,-1-1 0,1 0-1,0 1 1,-1-1 0,1 1 0,0-1-1,-1 1 1,1-1 0,0 1 0,-1-1-1,1 1 1,-1-1 0,1 1 0,-1 0-1,0-1 1,1 1 0,-1 0 0,1-1-1,-1 1 1,0 0 0,0 0 0,1 0 0,-1-1-1,0 1 1,0 0 0,0 0 0,0-1-1,0 3 1,0 10 12,0 1-1,-1-1 1,-2 18-1,1-20 58,0 0 0,2 0 0,-1 0 0,3 21-1,-2-31-48,0 0 0,0-1-1,0 1 1,0 0-1,0 0 1,0 0 0,1 0-1,-1 0 1,0-1 0,1 1-1,-1 0 1,1 0-1,-1-1 1,1 1 0,-1 0-1,1 0 1,-1-1 0,1 1-1,0-1 1,-1 1-1,1 0 1,0-1 0,-1 0-1,1 1 1,2 0 0,-2-1 0,0 0 1,0 0 0,1 0 0,-1 0 0,0 0 0,1-1-1,-1 1 1,0 0 0,0-1 0,1 1 0,-1-1-1,0 1 1,0-1 0,0 0 0,2 0 0,5-6 37,-1 1 1,1-1 0,9-11 0,-14 15-48,31-39-73,-21 25-483,22-21 0,-24 29-113,-11 9 642,0 0-1,1 0 1,-1 0 0,0 0 0,1-1 0,-1 1 0,0 0 0,1 0 0,-1 0 0,0 0 0,1 0 0,-1 0 0,0 0 0,0 0 0,1 0 0,-1 0 0,0 0 0,1 0 0,-1 1 0,0-1 0,1 0 0,-1 0 0,0 0 0,1 0 0,-1 0 0,0 1 0,0-1 0,1 0 0,-1 0 0,0 0 0,0 1 0,0-1 0,1 0 0,-1 0 0,0 1 0,0-1 0,0 0 0,0 0 0,1 1 0,2 8-518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14027,'-11'-1'203,"0"-1"-1,0 2 1,0 0-1,0 0 1,0 1 0,1 0-1,-1 1 1,-15 4-1,20-4-176,0 1 0,0-1 1,0 1-1,0 1 0,0-1 0,1 1 0,0 0 0,0 0 0,0 0 0,0 1 0,1 0 0,-1 0 0,1 0 0,0 0 0,-3 7 0,6-10-32,0-1 0,0 0 0,1 0 0,-1 1 0,0-1 0,1 1 0,-1-1 0,1 1 0,-1-1 0,1 1 0,0-1 0,-1 1 0,1-1 0,0 1 0,0-1 0,0 1 0,0-1 0,0 1 0,1-1 0,-1 1 0,0-1 0,1 1 0,-1-1 0,1 1 0,1 1 0,0-1-10,-1 0 0,1 0 0,0-1-1,0 1 1,0-1 0,0 1 0,1-1 0,-1 0 0,0 0 0,0 0 0,1 0 0,-1 0 0,1-1 0,2 1 0,6 1-51,0-1-1,1 0 1,-1-1 0,0 0 0,0-1-1,13-2 1,-13 0 16,0 0-1,1-1 1,-2 0-1,1-1 1,0 0-1,16-12 1,-23 15 90,-1 0 0,1 0 1,-1-1-1,0 1 1,0-1-1,0 0 0,-1 0 1,1 0-1,-1 0 1,1 0-1,-1-1 0,0 1 1,0-1-1,0 1 1,-1-1-1,0 0 0,1 0 1,-1 0-1,0 1 1,-1-1-1,1 0 0,-1-8 1,0 11-22,0 1 0,0-1 0,0 1 0,0-1 0,0 1 1,0-1-1,0 1 0,-1-1 0,1 1 0,0 0 0,0-1 0,-1 1 0,1-1 1,0 1-1,-1 0 0,1-1 0,0 1 0,-1 0 0,1-1 0,0 1 1,-1 0-1,1-1 0,-1 1 0,1 0 0,-1 0 0,1 0 0,0 0 0,-1-1 1,1 1-1,-1 0 0,1 0 0,-1 0 0,1 0 0,-1 0 0,1 0 1,-1 0-1,1 0 0,-1 0 0,1 0 0,-1 0 0,1 1 0,-1-1 0,1 0 1,-1 0-1,1 0 0,0 1 0,-1-1 0,1 0 0,-1 0 0,1 1 1,0-1-1,-1 0 0,1 1 0,0-1 0,-1 0 0,1 1 0,0-1 0,0 1 1,-1-1-1,1 1 0,0-1 0,0 0 0,0 1 0,-1-1 0,1 1 1,0 0-1,-1 1-9,1-1 1,-1 0-1,0 1 1,1 0-1,-1-1 1,1 1-1,0-1 1,0 1-1,-1-1 1,1 1-1,0 0 1,0-1-1,0 1 1,1 0-1,-1-1 1,0 1-1,1-1 1,-1 1-1,1-1 1,-1 1-1,1-1 1,-1 1-1,3 2 1,-1-2-12,0 0 0,0 0 1,0 0-1,1-1 0,-1 1 1,0 0-1,1-1 0,0 0 1,-1 0-1,1 0 0,0 0 1,4 1-1,2 0-16,0 0 1,0-1-1,1 0 0,-1-1 1,0 0-1,1 0 1,13-3-1,-17 2 27,0-1 0,0 0 1,0 0-1,0 0 0,-1 0 0,1-1 0,-1 0 0,0 0 1,0-1-1,0 1 0,0-1 0,0 0 0,-1-1 0,0 1 1,8-10-1,-14 17 21,0 1 0,0 0 1,1 0-1,0-1 0,0 1 0,-1 6 1,2-8-30,0-1 0,0 1 0,0-1 0,0 1 0,0-1 1,0 1-1,1-1 0,-1 1 0,0-1 0,1 1 0,-1-1 0,1 0 0,0 1 1,0-1-1,-1 0 0,1 1 0,0-1 0,0 0 0,0 0 0,0 0 0,0 0 1,1 0-1,-1 0 0,0 0 0,2 1 0,3 1-7,0-1 0,1 1-1,-1-1 1,1 0 0,-1-1-1,1 0 1,-1 0 0,1 0-1,0-1 1,0 0 0,6-1 0,7 0-125,0-2 1,27-6-1,-39 7 83,53-16-261,-55 17 265,-2-2 1,1 1-1,0 0 0,0-1 0,-1 0 1,1 0-1,-1 0 0,0-1 0,5-5 0,-25 24 392,14-14-324,0 0-1,0 1 1,0-1-1,0 1 0,0 0 1,1-1-1,-1 1 1,0 0-1,1 0 0,0 0 1,-1 0-1,1 0 1,0 1-1,0-1 0,0 0 1,0 1-1,0-1 1,1 0-1,-1 1 0,1-1 1,-1 1-1,1-1 1,0 4-1,1-4-37,-1-1-1,1 1 1,0-1-1,0 0 1,0 1 0,0-1-1,0 0 1,0 0 0,0 0-1,1 0 1,-1 0-1,0 0 1,1 0 0,-1 0-1,1 0 1,-1 0 0,0-1-1,1 1 1,0-1-1,-1 1 1,1-1 0,-1 0-1,1 1 1,0-1-1,-1 0 1,3 0 0,52 1-563,-43-2 615,40-1-214,2-7-99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23 17492,'0'-1'81,"0"0"-1,0 0 1,0 1 0,0-1 0,0 0 0,0 0-1,0 0 1,0 0 0,0 0 0,-1 1 0,1-1 0,0 0-1,-1 0 1,1 0 0,-1 1 0,1-1 0,-1 0-1,1 1 1,-1-1 0,0 0 0,1 1 0,-1-1 0,0 1-1,-1-2 1,1 2 6,-1-1-1,1 1 1,-1-1-1,1 1 0,-1 0 1,1 0-1,-1 0 1,1 0-1,-1 0 1,0 0-1,1 0 0,-4 1 1,-1 0 132,1 1 1,-1 0 0,0 1-1,1-1 1,-1 1-1,-8 6 1,6-2-145,0 0 0,0 1 0,1-1 0,0 2 0,0-1 0,1 1 0,0 0 0,1 0 0,-7 17 0,8-19-74,1 1 0,1-1-1,-1 1 1,1 0-1,1 0 1,-1 0-1,1 0 1,1 0 0,0 1-1,0-1 1,0 0-1,1 0 1,2 9 0,-2-14-13,0 0 0,0 0 1,0 0-1,0-1 1,1 1-1,0 0 0,-1-1 1,1 0-1,0 1 1,0-1-1,0 0 0,0 0 1,0 0-1,1 0 1,-1 0-1,1 0 0,-1-1 1,1 1-1,0-1 1,-1 0-1,1 0 0,0 0 1,0 0-1,0 0 1,0-1-1,0 1 0,0-1 1,0 0-1,0 0 1,5 0-1,3-1-161,-1 0 0,1-1 1,-1 0-1,0-1 0,0 0 0,0 0 1,14-8-1,-4 1-91,0-2 1,-1-1-1,-1 0 0,0-2 0,0 0 1,28-33-1,1-9-380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2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22 270 15435,'-5'14'613,"1"-1"0,0 1-1,-4 26 1,8-36-488,-1 1 0,1-1 0,0 0 0,1 0 0,-1 1 1,1-1-1,2 8 0,-3-10-31,1-1 0,0 1 0,0 0 1,-1-1-1,1 1 0,0-1 0,0 1 0,1-1 1,-1 0-1,0 1 0,0-1 0,1 0 1,-1 0-1,1 0 0,-1 0 0,1 0 0,-1 0 1,1 0-1,1 0 0,0 0-16,0-1 0,-1 1 0,1-1 0,0 0 0,-1 0 0,1 0 0,0 0 0,-1-1 0,1 1 1,0-1-1,-1 1 0,1-1 0,-1 0 0,1 0 0,-1 0 0,1 0 0,-1-1 0,3-1 0,5-4 120,1 0 0,12-14 0,-21 19-165,15-14 163,-2 0-1,0-1 1,-1 0-1,-1-1 1,21-37 0,-29 44-138,1 0 0,-2 0 0,1 0 1,-2 0-1,1-1 0,-1 1 0,-1-1 1,0 0-1,-1 0 0,0 0 0,-1 0 1,-2-19-1,2 28-49,-1 0 0,0-1 0,0 1 0,0 0-1,0 0 1,0 0 0,0 0 0,-1 0 0,0 0 0,1 0 0,-1 1 0,0-1-1,-1 0 1,1 1 0,0 0 0,-1-1 0,1 1 0,-5-3 0,4 4-12,0 0 1,0 0 0,0 0 0,1 0-1,-1 0 1,0 1 0,0-1 0,0 1-1,0 0 1,0 0 0,0 0 0,0 0-1,0 0 1,0 1 0,0-1 0,0 1-1,0 0 1,0 0 0,1 0 0,-6 3-1,0 1-12,0 0-1,0 1 0,0 0 1,1 0-1,-1 1 1,2 0-1,-1 0 0,1 1 1,0 0-1,0 0 0,1 0 1,0 1-1,1 0 1,0-1-1,-5 16 0,4-7-80,0 0-1,1 1 0,1-1 0,1 1 0,0 0 1,1 0-1,3 31 0,-1-40-59,0 1-1,1-1 1,0 0 0,1 1 0,0-1-1,0 0 1,10 16 0,-11-20 88,1-1 1,1 1-1,-1-1 1,1 0 0,0 1-1,0-2 1,0 1-1,0 0 1,1-1-1,-1 0 1,1 0 0,0 0-1,0 0 1,10 3-1,23 1-438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58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3685 12051,'6'-7'207,"1"0"1,0 0-1,1 1 1,0-1 0,0 2-1,0-1 1,0 1 0,18-7-1,-4 1 62,592-292 1622,-119 62-2475,-210 94 213,317-159-27,-56 37 546,267-127 351,605-274-123,-639 286-353,-339 163-29,213-123-212,-457 238 12,99-73-133,-225 133 259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1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 10610,'35'-37'3722,"-69"130"-2802,4 1-1,5 1 1,-22 162 0,46-254-908,-1 34 85,1-36-94,1 0-1,0-1 0,0 1 1,0 0-1,0 0 0,0 0 0,1-1 1,-1 1-1,0 0 0,0 0 1,0-1-1,1 1 0,-1 0 0,0 0 1,1-1-1,-1 1 0,0 0 0,1-1 1,-1 1-1,1-1 0,-1 1 1,1 0-1,0-1 0,-1 1 0,1-1 1,0 1-1,-1-1 0,1 0 0,0 1 1,-1-1-1,1 0 0,0 1 1,0-1-1,-1 0 0,1 0 0,0 0 1,0 1-1,1-1 0,3-2 3,-1 0 0,1 0 0,-1-1 0,1 1 0,-1-1 0,0 0 0,0 0 1,0 0-1,5-7 0,-4 6-2,79-82 14,-51 51 1,55-47 0,-87 80-18,1 1 1,0 0 0,-1 0-1,1 0 1,-1 0-1,1 0 1,0 0-1,0 0 1,0 1 0,-1-1-1,1 0 1,0 1-1,0 0 1,3-1-1,-5 1 1,1 0 0,0 1-1,0-1 1,-1 0-1,1 0 1,0 1-1,0-1 1,-1 0-1,1 1 1,0-1 0,-1 1-1,1-1 1,0 1-1,-1-1 1,1 1-1,-1-1 1,1 1 0,-1 0-1,1-1 1,-1 1-1,1 0 1,-1-1-1,1 2 1,0 4 1,1 0 0,-1-1 1,0 1-1,0 0 0,-1 0 0,0 0 1,0 7-1,-1 3 56,-1 0 1,-1 0-1,0-1 1,-1 1-1,0-1 1,-2 0-1,1 0 1,-14 23-1,12-26-2,0 0 0,-1-1 1,0 0-1,-1 0 0,0-1 0,-1 0 0,0-1 1,0 0-1,-1 0 0,-15 8 0,21-14-19,0 0-1,0-1 0,-1 0 1,1 0-1,-1 0 1,1-1-1,-1 0 1,0 0-1,-11 0 0,15-1-43,0 0-1,0 0 0,0 0 0,-1 0 0,1-1 0,0 1 0,0-1 0,0 0 0,0 0 0,0 0 0,0 0 0,0 0 0,0 0 0,0 0 0,0 0 0,1-1 0,-1 1 0,0-1 0,1 1 0,-1-1 0,1 0 0,0 0 0,-1 1 0,1-1 0,0 0 0,0 0 0,0 0 0,-1-4 1,1 0 67,0 1 0,0-1 1,1 1-1,-1-1 0,1 0 1,0 1-1,1-1 0,-1 1 1,1-1-1,0 1 0,3-10 1,1 3 20,-1 0 0,2 0 0,0 1 0,7-12 0,17-18 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15963,'-11'8'73,"1"0"-1,0 1 0,1 0 0,0 0 0,0 1 1,1 0-1,0 0 0,1 1 0,0 0 0,1 0 1,0 1-1,1 0 0,0 0 0,1 0 0,0 0 1,1 1-1,0 0 0,1 0 0,1-1 0,0 1 1,1 23-1,1-33-78,-1 0 1,1 0-1,-1 0 1,1-1-1,0 1 1,0 0-1,0 0 1,1-1-1,-1 1 1,0 0-1,1-1 1,0 0-1,0 1 1,0-1-1,3 3 1,-3-4 2,0 1 1,-1-1-1,1-1 1,0 1-1,0 0 1,0 0-1,0-1 1,0 1-1,0-1 1,0 1-1,0-1 1,0 0-1,1 0 1,-1 0-1,0 0 1,0 0-1,0-1 1,0 1-1,0-1 1,0 1-1,0-1 1,0 0-1,3-1 1,7-4-4,0-1 0,0 0 0,-1-1 0,0 0 0,16-16 1,47-54 6,-66 68 2,111-140 93,-117 143-37,-5 8-31,-3 7-12,0 0 0,1 0 0,0 0 0,1 1 0,0 0 0,0 0 0,1 0 0,0 1 1,0-1-1,1 1 0,1-1 0,-1 1 0,2 0 0,-1-1 0,2 16 0,-1-23-30,1 0-1,-1 0 1,1 0-1,-1 0 1,1 0 0,0 0-1,-1 0 1,1 0-1,0-1 1,0 1-1,0 0 1,1 0-1,-1-1 1,0 1 0,1-1-1,-1 1 1,1-1-1,2 2 1,-3-2 5,1-1 1,0 1-1,-1 0 0,1-1 1,0 0-1,-1 1 0,1-1 1,0 0-1,0 0 1,-1 0-1,1 0 0,0 0 1,0 0-1,-1-1 0,1 1 1,0-1-1,-1 1 1,1-1-1,0 0 0,-1 1 1,4-3-1,19-14-96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15699,'-2'19'1409,"3"3"-1081,2 6-128,3 7 528,2 8-456,1 2-32,-2 11-16,-1 7-16,-8 18-168,-9 5-160,-19 10-400,-13 3 1384,-20 7-864,-3 1 8,-4 4 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2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76 11514,'16'-8'1330,"-13"7"-1124,0 0 0,-1 0 0,1-1 0,-1 1 0,1-1 0,-1 1 0,0-1 0,0 0 0,4-4 1,-7 5-83,0 1 1,0-1 0,0 0-1,-1 0 1,1 1 0,0-1 0,-1 1-1,1-1 1,0 1 0,-1 0 0,1-1-1,-1 1 1,1 0 0,0 0 0,-1 0-1,-1 0 1,-1-1 98,-77-15 1120,52 9-1082,-1 1 0,0 1 1,0 2-1,-38 0 1,64 3-283,1 0 1,-1 0-1,0 1 1,1 0-1,-1 0 1,1 0-1,0 0 1,-1 0-1,1 1 1,0-1-1,0 1 1,0 0-1,-4 3 1,1 2-67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13187,'21'-4'1000,"22"2"-720,15 1-88,13 1 192,7 0-40,8-2-56,1 1-64,-1-1-160,-7 0-88,-15-1-296,-12-3 264,-19 3-40,-9-1-56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19620,'11'26'-8,"-1"-6"0,5 0 8,-4-7-8,2 0 0,13 7 8,2-10-8,4 8-24,2-18-280,1-3-160,1-12 32,-2-3 320,2-8-96,-2-6-88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13611,'-12'32'1296,"-5"8"-752,-4 1-184,-4 12 545,1 6-185,1 6-184,3-2-80,3-2-184,-1-2-208,8-4-408,2-7-232,4-10 464,2-5-96,4-15-96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8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9698,'109'-10'1072,"118"-4"125,238 26-1113,73-1-1455,234-72-1972,-182 8 6064,-157 31-664,134-9-1594,-2-22-1408,75-34 2284,-628 86-1048,-8 0-120,-1 1 0,1 0 1,-1-1-1,1 0 0,-1 0 0,5-2 1,-40-10-634,14-4 257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83 248 13923,'-19'7'1386,"11"-4"-1004,-1 0 1,1 0-1,0 1 1,-9 5-1,16-8-351,0-1-1,1 1 0,-1-1 1,0 1-1,0 0 0,0-1 1,0 1-1,1 0 0,-1 0 1,0-1-1,1 1 0,-1 0 0,1 0 1,-1 0-1,1 0 0,-1 0 1,1 0-1,0 0 0,-1 0 1,1 0-1,0 0 0,0 0 1,0 0-1,-1 0 0,1 0 1,0 0-1,1 0 0,-1 0 0,0 0 1,0 0-1,0 0 0,0 0 1,1 0-1,-1 0 0,1 0 1,-1 0-1,1 0 0,-1 0 1,1-1-1,-1 1 0,2 2 1,0-2-13,-1 1 0,1-1 1,-1 1-1,1-1 0,0 1 1,-1-1-1,1 0 1,0 0-1,0 0 0,0 0 1,0 0-1,0 0 0,0 0 1,0-1-1,0 1 1,1-1-1,1 1 0,1-1 27,-1 0-1,1 0 1,-1-1-1,0 1 1,1-1-1,-1 0 0,0 0 1,5-2-1,1-1 69,-1 0 0,0-1 0,0 0 0,0 0-1,-1-1 1,15-13 0,-6 1 61,0-2 0,-1 0-1,-2 0 1,19-33 0,-8 5 120,19-52-1,-48 117-243,0 1 0,1 0 0,-2 35-1,4-33-38,-1-1-38,1 1 0,1-1 0,1 1 0,1-1 1,0 1-1,6 18 0,-7-33-5,0 0 0,1 0 0,0 0 0,0 0 0,0 0 0,0-1 0,1 1 0,0-1 1,0 1-1,0-1 0,0 0 0,1-1 0,0 1 0,0 0 0,0-1 0,0 0 0,0 0 0,0 0 0,1-1 0,-1 1 1,1-1-1,0 0 0,0 0 0,0-1 0,0 1 0,0-1 0,9 1 0,18-4-163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14571,'4'13'1376,"10"-2"-984,21-2-87,9 1 415,22-3-240,8-1-32,10-5-224,3 0-168,-4-1-368,-1-2-240,-22-1 408,-13 1-144,-28 7-112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13899,'41'-3'1496,"4"-4"-1032,13-6-184,4 0 577,7-1-449,-3-1-208,-12 4-432,-8-1 320,-22 8-176,-8 4-104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13563,'4'-9'284,"0"1"0,1-1 0,0 1 0,0 0 0,1 0-1,0 1 1,0-1 0,9-6 0,9-8-33,29-18 0,-37 27-150,130-89 176,10-8 142,-139 98-259,-16 12-154,-1 0 0,0 0-1,0 0 1,1 0 0,-1 0 0,0 0-1,0 0 1,1 0 0,-1 0 0,0 0-1,1 0 1,-1 0 0,0 0 0,0 0-1,1 0 1,-1 0 0,0 0 0,0 0-1,1 0 1,-1 0 0,0 0 0,0 0-1,1 1 1,-1-1 0,0 0 0,0 0-1,1 0 1,-1 0 0,0 1 0,0-1-1,0 0 1,1 0 0,-1 0 0,0 1-1,0-1 1,0 0 0,0 0 0,0 1-1,0-1 1,0 0 0,1 1 0,-1-1-1,0 0 1,0 0 0,0 1 0,0-1-1,0 0 1,0 0 0,0 1 0,0-1-1,0 0 1,0 1 0,-1-1 0,1 0-1,-1 20 119,1-17-96,-1 4 17,-6 90 210,7-88-317,1 1-1,-1-1 1,1 0-1,1 0 1,0 0-1,0 0 1,1 0-1,4 10 0,-6-18 55,-1 1-1,1-1 0,0 1 0,0-1 1,0 1-1,0-1 0,0 0 0,0 1 1,1-1-1,-1 0 0,0 0 0,1 0 1,-1 0-1,0 0 0,1 0 0,-1 0 0,1 0 1,0-1-1,-1 1 0,1-1 0,0 1 1,-1-1-1,1 0 0,0 1 0,-1-1 1,1 0-1,3 0 0,22-10-156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15203,'1'1'92,"1"0"0,-1 1 0,-1-1 0,1 1-1,0-1 1,0 0 0,0 1 0,-1 0 0,1-1 0,-1 1 0,1-1-1,-1 1 1,0 0 0,0-1 0,1 1 0,-1-1 0,0 1 0,-1 3-1,-5 35 87,4-26 200,-12 63 32,1 2-267,-6 95 0,22-156 68,-3-18-199,1 0 0,-1 0 0,0 1 0,0-1 0,1 0 0,-1 0 0,0 0 0,0 0 0,0 1 0,1-1 0,-1 0 0,0 0 0,1 0 0,-1 0 0,0 0 0,0 0 0,1 0 0,-1 0 0,0 0 0,1 0 0,-1 0 0,0 0 0,0 0 0,1 0 0,-1 0 0,0 0 0,1 0 0,-1 0 0,0 0 0,0 0 0,1 0 0,-1-1 0,3 0 45,-1-1-1,0 0 0,0 1 1,0-1-1,0 0 0,0-1 1,0 1-1,-1 0 0,4-5 1,5-12 144,-1 0 1,-1-1-1,-1 0 1,9-37-1,10-86 257,-25 133-440,2-9 0,1-7-16,0 0 1,-2 0-1,-2-41 1,-5 41-41,2 25-4,0 6 21,0 11-12,3-4 19,0 0 0,0 0 0,1 1 0,1-1 0,0 0-1,0-1 1,2 1 0,-1 0 0,1-1 0,1 0 0,0 0-1,9 13 1,-12-19 18,2-1-1,-1 1 0,0-1 1,1 1-1,0-1 0,0-1 1,0 1-1,1 0 0,-1-1 0,1 0 1,-1 0-1,1 0 0,0-1 1,0 0-1,1 0 0,-1 0 1,0 0-1,1-1 0,-1 0 1,1 0-1,-1 0 0,1-1 1,0 0-1,-1 0 0,1 0 0,-1-1 1,1 0-1,10-3 0,-8 1 25,1 0 0,-1 0 0,0-1 0,0 0 0,-1-1 0,1 0-1,-1 0 1,0 0 0,-1-1 0,11-11 0,-8 7 58,0-1-1,-1-1 1,0 0 0,0 0 0,9-22 0,-28 61-44,2 1-1,0-1 1,-7 49 0,13-55-107,1 0 1,1 1-1,0-1 1,2 0-1,6 40 1,-6-56-3,0 1 0,0 0 0,1-1 1,0 1-1,0-1 0,1 1 0,-1-1 0,1 0 0,0 0 1,1 0-1,-1-1 0,1 1 0,0-1 0,0 0 0,0 0 1,1 0-1,0 0 0,-1-1 0,1 0 0,0 0 0,0 0 1,1-1-1,-1 1 0,1-1 0,9 2 0,16-2-309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51 13275,'0'-2'83,"1"1"0,-1-1 0,1 1 0,-1-1 0,0 0 1,0 1-1,0-1 0,1 1 0,-2-1 0,1 1 0,0-1 0,0 0 0,0 1 0,-1-1 1,1 1-1,-1-1 0,1 1 0,-1-1 0,0 1 0,1-1 0,-1 1 0,0 0 0,0-1 1,0 1-1,0 0 0,-2-2 0,0 1-11,0 1 1,0 0-1,0 0 1,0 0-1,0 0 0,-1 0 1,1 1-1,0 0 1,0-1-1,0 1 1,-1 0-1,1 1 0,-4 0 1,-9 1 13,-1 1 1,1 1-1,0 1 0,1 1 1,-1 0-1,1 0 0,1 2 1,-1 0-1,1 0 0,-18 15 1,7-3-76,2 0-1,0 2 1,2 0 0,-31 41 0,40-46-7,0 0 1,2 0-1,0 1 0,-13 31 1,21-43-3,1-1 0,-1 1 0,1 0 0,0 0 0,0 0 1,1 0-1,0 0 0,0-1 0,1 8 0,-1-9 2,1-1 0,0 0-1,0 0 1,0 0 0,0 1-1,1-1 1,0 0 0,-1 0-1,1-1 1,0 1 0,0 0-1,0-1 1,1 1 0,-1-1-1,1 0 1,-1 1 0,4 1-1,3 1 26,1 0-1,-1-1 1,1 0-1,0 0 0,-1-1 1,2 0-1,-1-1 0,0 0 1,17 0-1,-8-1 102,1-1 0,-1-1 0,0 0 0,25-6 0,-37 6-33,-1 0 1,0 0-1,0-1 1,0 0-1,0 0 1,0-1-1,0 0 1,-1 0-1,7-4 1,-12 7-83,1-1 0,-1 1 1,0 0-1,1-1 0,-1 1 0,0 0 0,0-1 1,1 1-1,-1 0 0,0-1 0,0 1 1,1 0-1,-1-1 0,0 1 0,0-1 0,0 1 1,0 0-1,0-1 0,0 1 0,0-1 1,0 1-1,0-1 0,0 1 0,0 0 0,0-1 1,0 1-1,0-1 0,0 1 0,0-1 1,0 1-1,-1-1 0,-11-8 245,-19 1 1,19 6-233,-1 0 0,1 1 0,-1 1-1,0 0 1,1 0 0,-1 1 0,1 1 0,-22 5 0,33-6-30,0-1-1,0 0 1,0 1 0,0-1-1,0 0 1,0 1 0,1-1 0,-1 1-1,0-1 1,0 1 0,1 0 0,-1-1-1,0 1 1,1 0 0,-1-1 0,-1 3-1,2-3 1,0 0-1,0 1 1,0-1-1,0 0 1,0 1-1,1-1 1,-1 1 0,0-1-1,0 0 1,0 1-1,0-1 1,0 0-1,0 1 1,1-1-1,-1 0 1,0 1-1,0-1 1,1 0-1,-1 0 1,0 1-1,0-1 1,1 0-1,-1 0 1,0 1-1,1-1 1,-1 0 0,1 0-1,3 3-11,0-2 1,0 1-1,0 0 1,1-1-1,7 2 0,23 1-40,-1-1-1,60-3 1,69-13 5,-101 6 41,-62 7 8,0 0 0,-1 0-1,1 1 1,0-1 0,0 0-1,0 0 1,0 0 0,0 0 0,0 0-1,0 0 1,0 0 0,0 1-1,0-1 1,0 0 0,0 0-1,0 0 1,0 0 0,0 0-1,0 0 1,0 1 0,0-1-1,0 0 1,0 0 0,0 0-1,0 0 1,0 0 0,0 0 0,0 1-1,0-1 1,0 0 0,0 0-1,0 0 1,0 0 0,0 0-1,1 0 1,-1 0 0,0 1-1,0-1 1,0 0 0,0 0-1,0 0 1,0 0 0,0 0 0,0 0-1,1 0 1,-1 0 0,0 0-1,0 0 1,0 0 0,0 0-1,-12 9-7,-6 2-37,-29 25-1,40-31 34,0 2 0,1-1 0,0 1 0,1-1 0,-1 2 0,2-1 1,-6 10-1,9-16 11,1 0 0,-1 0 0,1 0-1,-1 0 1,1 0 0,-1 0 0,1 1 0,0-1 0,0 0 0,0 0 0,-1 0 0,1 1 0,1 1 0,-1-2-1,1 0 0,-1 0 1,1 0-1,0 0 0,0 0 1,-1 0-1,1 0 0,0 0 0,0 0 1,0-1-1,0 1 0,1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10858,'-17'-5'923,"7"2"-384,0 0 0,0 1 0,0 0 0,-16-1 0,17 6 547,9-3-1062,0 1 0,0-1 0,0 0 0,0 0 0,0 1 0,0-1 0,0 0 0,0 1 0,0-1 0,0 0 0,0 0 0,0 1 0,0-1 0,1 0 0,-1 0 0,0 0 0,0 1 0,0-1 0,0 0-1,1 0 1,-1 0 0,0 1 0,0-1 0,0 0 0,1 0 0,-1 0 0,0 0 0,0 1 0,1-1 0,-1 0 0,0 0 0,0 0 0,1 0 0,-1 0 0,0 0 0,0 0 0,1 0 0,-1 0 0,0 0 0,0 0 0,1 0 0,-1 0 0,29 7 113,0-2 0,0-1 0,0-1 1,0-1-1,38-3 0,-18 1-72,476-19-69,-27 0-457,-147 11 455,-348 8-8,0 0 1,1-1-1,-1 1 0,0 1 0,0-1 0,0 0 0,0 1 1,6 1-1,-9-1-1,1-1 1,-1 1 0,1-1 0,0 1 0,-1 0-1,1-1 1,-1 1 0,0 0 0,1 0-1,-1-1 1,0 1 0,1 0 0,-1 0 0,0 0-1,0 0 1,1-1 0,-1 1 0,0 0-1,0 0 1,0 0 0,0 0 0,0 0 0,-1-1-1,1 1 1,0 0 0,0 0 0,0 0 0,-1-1-1,1 1 1,0 0 0,-1 0 0,1 0-1,-1 0 1,-2 9-129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14363,'7'7'1184,"17"-7"-880,19-6-128,16 2 1193,11-2-1209,10 0-152,-2 1-40,-4 0-160,-6 2-144,-17 2-1041,-8 0 1185,-27 1-184,-13-2-128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13579,'-26'19'1168,"16"-1"-776,10-3-120,16-4 456,10-2-119,19-8-161,10-1-88,14-4-376,5-5-224,5-7 264,-2-4-72,-4 0-96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15139,'5'-1'101,"0"1"0,0 0 1,-1 0-1,1 0 0,0 1 0,-1-1 0,1 1 0,0 0 0,-1 1 0,1-1 0,-1 1 1,1 0-1,-1 0 0,0 0 0,0 1 0,0-1 0,0 1 0,4 4 0,-2-2-86,1 1 0,-1 0 0,0 1 0,-1 0 0,0 0 0,0 0-1,0 0 1,-1 1 0,4 8 0,-5-10-5,-1 1 0,0-1 0,0 1 0,-1 0 0,0 0 0,0 0 0,-1 0 0,1 0-1,-1 0 1,-1 0 0,0 0 0,0 0 0,0-1 0,0 1 0,-1 0 0,-1 0 0,1-1 0,-1 0 0,-5 10 0,-1-3-235,0 0 0,0-1 0,-1 0 0,-1-1-1,0 0 1,0-1 0,-23 16 0,27-22-47,-6 7-245,10-7 70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14099,'7'-11'1377,"-4"17"-608,0 28-154,-3-24-409,2 30 144,16 167 394,-17-200-670,0 0 0,1 0 0,-1-1 0,1 1 0,1 0 0,-1-1 0,1 0 1,0 0-1,1 0 0,5 8 0,-7-12-22,0 0 0,0 0 0,0 0 0,0-1 1,1 1-1,-1 0 0,1-1 0,-1 0 0,1 1 0,0-1 0,-1 0 1,1-1-1,0 1 0,0 0 0,0-1 0,-1 0 0,1 1 1,0-1-1,0 0 0,0 0 0,0-1 0,0 1 0,0-1 0,-1 1 1,1-1-1,0 0 0,4-2 0,9-4 144,-1 0 1,-1-1-1,0 0 1,0-1-1,0-1 0,-1 0 1,18-18-1,4-9 251,36-46 0,-51 58-341,0-1 0,-2 0 1,-1-2-1,21-44 1,-34 55-314,-4 17 184,0 0 0,0 0 0,0-1 0,0 1 0,0 0 1,-1 0-1,1 0 0,0 0 0,0 0 0,0 0 0,0 0 0,0 0 0,-1 0 0,1 0 0,0 0 0,0 0 0,0 0 0,0 0 1,0 0-1,-1 0 0,1 0 0,0 0 0,0 0 0,0 0 0,0 0 0,0 0 0,0 1 0,-1-1 0,1 0 0,0 0 0,0 0 1,0 0-1,0 0 0,0 0 0,0 0 0,0 0 0,0 0 0,-1 1 0,1-1 0,0 0 0,0 0 0,0 0 0,0 0 0,0 0 1,0 0-1,0 1 0,0-1 0,0 0 0,0 0 0,-2 3-164,0 0 1,-1 1-1,2-1 1,-1 0-1,0 1 1,1-1 0,-2 5-1,1 10-298,2 0-157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15675,'3'0'1265,"1"16"-889,-1 2-136,0 13 552,0 4-304,0 13-200,3 5-136,-2-3-280,2-1-128,-1-9-336,0-6 2192,-4-17-1600,-1-14 8,-4-3 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15419,'0'-2'111,"0"0"0,0 0-1,0 0 1,1 0 0,-1 0 0,1 0-1,-1 0 1,1 0 0,0 0 0,0 1-1,0-1 1,0 0 0,0 0 0,0 1-1,0-1 1,1 0 0,-1 1-1,1-1 1,1-1 0,35-25 669,-36 27-646,10-6 63,1 0 0,0 0-1,0 2 1,1-1 0,18-3 0,-24 6-173,1 2 0,0-1 0,-1 1 0,1 1 0,-1-1-1,1 2 1,0-1 0,-1 1 0,1 0 0,9 3 0,-15-3-15,0 0 0,0 0 0,0 1 0,-1-1 0,1 1 0,0-1 0,-1 1 0,1 0 0,-1 0 0,1 0 0,-1 0 0,0 1 0,0-1 0,0 1-1,0-1 1,-1 1 0,1 0 0,-1-1 0,1 1 0,-1 0 0,0 0 0,0 0 0,0 0 0,0 0 0,-1 0 0,1 4 0,-1-3 31,0 1 1,0-1 0,0 0-1,0 0 1,-1 0 0,0 0-1,0 0 1,0 0 0,0 0-1,-1 0 1,1 0 0,-1-1-1,0 1 1,0 0 0,-1-1-1,1 1 1,-1-1 0,1 0 0,-5 4-1,7-7-18,0 0 0,-1 1-1,1-1 1,0 0 0,0 0 0,-1 1-1,1-1 1,0 0 0,-1 0 0,1 0-1,0 1 1,0-1 0,-1 0 0,1 0-1,-1 0 1,1 0 0,0 0 0,-1 1 0,1-1-1,0 0 1,-1 0 0,1 0 0,0 0-1,-1 0 1,1 0 0,-1 0 0,1 0-1,-1-1 1,-1-9 349,10-27-39,-5 25-202,26-211 296,-29 222-436,0 1 0,0-1 1,0 1-1,0-1 0,0 1 0,0-1 1,0 1-1,0-1 0,0 1 0,0-1 1,0 1-1,0-1 0,0 1 0,0-1 1,0 1-1,1-1 0,-1 1 0,0 0 1,0-1-1,0 1 0,1-1 0,-1 1 1,0-1-1,1 1 0,-1 0 0,0-1 1,1 1-1,-1 0 0,0-1 0,1 1 1,-1 0-1,1 0 0,-1-1 0,1 1 1,-1 0-1,0 0 0,1 0 0,-1 0 1,1 0-1,-1-1 0,1 1 0,-1 0 1,1 0-1,-1 0 0,1 0 0,-1 0 1,1 0-1,-1 1 0,1-1 0,0 0 1,25 18-765,-12-7 190,-8-8 576,-1 0 0,1 0 0,0 0 0,0-1-1,0 0 1,0 0 0,0 0 0,0-1 0,1 0 0,-1 0 0,0-1 0,1 0 0,-1 0 0,1 0 0,-1-1 0,0 0 0,0 0 0,9-3-1,19-10-179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252 104 14107,'5'-4'350,"4"-2"171,0 0 0,15-13 0,-22 17-425,-1 1 1,1-1-1,-1 1 1,1-1-1,-1 0 1,0 0 0,0 0-1,0 0 1,0 0-1,0 0 1,0 0 0,0 0-1,-1 0 1,1 0-1,-1 0 1,1 0 0,-1-1-1,0 1 1,0 0-1,0-3 1,0 3-31,-1 1-1,0 0 1,1-1 0,-1 1 0,0 0 0,0-1 0,0 1-1,0 0 1,0 0 0,0-1 0,0 1 0,0 0-1,0 0 1,0 1 0,-1-1 0,1 0 0,0 0-1,-1 0 1,1 1 0,-1-1 0,1 1 0,-1-1 0,1 1-1,-1 0 1,1-1 0,-1 1 0,1 0 0,-1 0-1,1 0 1,-4 1 0,-4-1 50,1 0 0,-1 1-1,0 1 1,-9 1 0,3 2-67,1 0 0,0 1 0,0 0 1,0 1-1,1 1 0,0 0 0,-15 12 0,18-11-46,0-1 1,0 1-1,1 1 1,0 0-1,0 0 1,2 0-1,-1 1 1,-9 19-1,15-27-5,1 1 1,-1-1-1,1 0 0,0 1 0,0-1 1,1 1-1,-1 0 0,1-1 0,-1 1 1,1-1-1,0 1 0,0-1 0,2 6 0,-2-7 3,1-1-1,0 1 0,-1-1 0,1 1 0,0 0 0,0-1 0,0 1 0,1-1 0,-1 0 0,0 1 0,0-1 0,1 0 0,-1 0 0,1 0 0,-1 0 0,1 0 0,0 0 0,-1 0 0,1-1 0,0 1 0,-1 0 0,1-1 0,0 1 0,0-1 0,-1 0 0,1 0 0,2 0 0,8 1 9,0-1 0,1-1-1,-1 0 1,-1-1 0,1 0 0,0-1-1,0 0 1,-1-1 0,0 0-1,1-1 1,19-11 0,-10 3 34,-1 0 1,-1-1-1,0-1 0,33-35 1,-47 45-25,0-1-1,0 0 1,0 0 0,6-13 0,-9 12 31,-6 9-13,-7 9 7,2 4-11,0 1 1,-8 21-1,14-31-22,1 1-1,0-1 1,0 0-1,1 0 1,0 1-1,0-1 1,0 1-1,1-1 1,0 13-1,0-18-5,0 0 0,1 0-1,-1 1 1,0-1 0,1 0 0,-1 0-1,1 0 1,-1 1 0,1-1-1,0 0 1,-1 0 0,1 0 0,0 0-1,0 0 1,-1 0 0,1 0-1,0 0 1,0-1 0,0 1-1,0 0 1,0 0 0,1-1 0,-1 1-1,2 0 1,0 0 5,-1-1 0,1 0 1,0 1-1,0-1 0,0 0 1,-1 0-1,1-1 0,0 1 0,0-1 1,5-1-1,2-1 5,-1-1 0,1 0 0,-1-1 0,0 0-1,10-7 1,-8 3-104,0-1-1,-1 1 0,12-16 0,12-13-367,-22 28 324,-7 7 89,-1-1 0,1 0 1,-1 0-1,-1 0 0,1 0 1,-1-1-1,1 1 0,2-7 0,-5 10 44,-1-1 112,1-4 314,8 11-470,-8-4 28,0 0 0,0-1 1,0 1-1,-1 0 0,1 0 1,0 0-1,0 0 0,-1 0 1,1 0-1,-1 0 0,1 0 1,0 0-1,-1 0 0,0 0 0,1 0 1,-1 0-1,0 0 0,1 0 1,-1 1-1,0-1 0,0 0 1,0 0-1,0 0 0,0 1 0,0-1 1,-1 0-1,1 0 0,0 0 1,-1 0-1,1 0 0,-1 2 1,0 1 23,-3 16 53,1 0-1,0-1 1,2 1-1,0 0 0,1 1 1,5 29-1,-3-48 749,1-9-404,2-12-141,-5 19-245,3-12-935,-1 1 1,-1-1 0,0-16 0,-1 21 304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 15787,'4'-6'2034,"-10"7"-1278,-12 7-93,2 2-369,1 1 0,1 0 0,0 2 0,0-1 0,1 2 0,-21 27 0,12-9-236,1 0 1,-21 46-1,34-60-47,0 1 1,1-1-1,1 1 1,1 1 0,-3 23-1,6-34-16,1 0-1,1 0 0,-1-1 1,1 1-1,1 0 1,0 0-1,0 0 0,1-1 1,0 1-1,0 0 0,1-1 1,0 0-1,0 0 1,6 9-1,-6-12-76,1-1 0,-1 0-1,1-1 1,0 1 0,0 0 0,0-1 0,0 0 0,1 0 0,-1 0-1,1-1 1,0 1 0,0-1 0,-1 0 0,2-1 0,-1 1 0,0-1-1,10 1 1,-4-1-42,0 0-1,0-1 0,0 0 0,0-1 1,0-1-1,0 1 0,17-6 0,20-11-348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15475,'0'0'1377,"-11"15"-881,-7 5-176,-9 11 912,-5 7-536,-7 8-296,1 4-56,2 1-72,3-2-32,6-5-176,1-5-192,9-12-432,1-5-208,2-14 592,-1-6-144,-1-18-104</inkml:trace>
  <inkml:trace contextRef="#ctx0" brushRef="#br0" timeOffset="1">19 64 15787,'14'14'1345,"5"10"-953,0 2-160,9 3 528,5 2-336,7 1-352,1-5-192,2-7-512,-2-6 560,-2-14-168,-6-10-112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15411,'4'10'1393,"6"13"-889,0 2-184,6 9 560,-1 3-320,-1 11-48,-1 2-40,-8 3-296,-5 0-104,-11-3-344,-6-4-192,-8-9 360,1-4-64,0-20-80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0 14723,'-7'5'1521,"1"3"-1351,-11 7 179,-2 0 1,-30 19-1,-1 0-26,-256 217 463,295-244-1052,9-13-152,11-22-299,-5 16 712,5-21-230,-1-9-83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13467,'4'13'1184,"2"12"-704,1 3-152,6 8 456,3 0-143,6 3-57,6-4-48,6-3-168,3-5-240,3-10 1024,2-2-992,-12-8 0,-7-3 72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16676,'13'-3'1512,"13"-2"-1000,8 0-184,18 0 584,8-2-160,12 1-247,9-1-105,2 2-272,-4 3-168,-13 2-280,-9 0-161,-16 3-367,-10 3-128,-22-2 640,-12-3-224,-22 1-80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10298,'0'7'1641,"10"-1"-777,16-6-208,8 0 1448,14-3-1039,5-1-113,7 1-144,0-1-128,0-2-608,-7 0-440,-5 2 376,-12 0-80,-12-2-168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2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2 323 15307,'-1'3'1476,"7"-5"-909,12-8-157,389-295 2694,-407 304-3107,1 1 0,-1-1-1,1 1 1,-1-1-1,1 0 1,0 1 0,-1-1-1,1 1 1,0-1-1,0 1 1,-1 0-1,1-1 1,0 1 0,0 0-1,-1-1 1,1 1-1,0 0 1,0 0 0,1 0-1,-2 0 1,1 1 0,-1 0 1,1 0-1,-1 0 0,0 0 0,0 0 0,1 0 1,-1 0-1,0 0 0,0 0 0,0 0 0,0 0 1,0 0-1,0 0 0,-1 2 0,1 9 11,0 0-1,0 1 1,1-1 0,1 0-1,0 0 1,1 1 0,5 15-1,-6-23 48,0-1 0,0 0-1,0 0 1,1 1 0,-1-2-1,1 1 1,0 0 0,0 0-1,0-1 1,1 0 0,-1 0-1,1 0 1,0 0 0,-1 0 0,1-1-1,1 1 1,-1-1 0,0 0-1,0 0 1,1-1 0,-1 0-1,8 2 1,25 2 192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14595,'25'4'1857,"8"1"-1145,13-10-312,4-3 1032,9-1-592,-1-4-216,-2 2-696,-4-3-448,-11 3 456,-11 0-152,-28 11-96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16139,'26'5'1449,"11"-3"-977,9-2-192,11 1 472,8 1-160,2 0-200,0 0-232,-9 2-592,-11 1-272,-17 0 552,-10 1-136,-20-3-128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13859,'20'16'1320,"21"-9"-768,8-1-208,15-6 457,5 1-113,4-4-520,0 0-280,-8-1 216,-11 3-104,-15-1-192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 11923,'17'-3'419,"26"-5"765,45-2 0,-76 9-951,1 1 0,-1 1 0,1 0 0,-1 0-1,0 1 1,1 1 0,-1 0 0,15 6 0,-25-8-198,1 0-1,-1 0 0,0 0 1,0 0-1,0 0 0,0 1 1,0-1-1,0 1 0,0-1 1,-1 1-1,1 0 0,0 0 1,-1 0-1,3 3 0,-4-3-13,1-1 0,-1 1 0,1 0 0,-1-1 0,0 1 0,1-1 0,-1 1-1,0 0 1,0 0 0,0-1 0,0 1 0,-1 0 0,1-1 0,0 1 0,-1-1 0,0 3 0,-2 3 12,-1-1 1,0 0 0,1 0 0,-2 0 0,1-1 0,-1 0-1,0 0 1,-8 7 0,-47 40 143,20-20-67,2 2 0,1 2-1,-63 80 1,94-108-94,1 0-1,0 1 1,0-1-1,1 1 1,1 0-1,-1 1 1,1-1-1,1 1 1,-3 17-1,5-23-7,-1 0-1,2 0 1,-1 1-1,0-1 0,1 0 1,-1 0-1,1 0 1,0 0-1,1 0 0,-1-1 1,1 1-1,-1 0 1,1 0-1,0-1 0,1 0 1,-1 1-1,0-1 0,1 0 1,0 0-1,0 0 1,0 0-1,0-1 0,0 1 1,1-1-1,-1 0 1,6 3-1,4 1 9,0-1-1,1 0 1,-1-1-1,1 0 1,0-2-1,0 1 1,1-2-1,-1 0 1,0 0-1,28-3 1,-22-1 44,0 0 0,0-1 0,0-1 1,0 0-1,-1-2 0,0 0 0,19-11 0,-30 13 9,-1 1-1,0-1 0,-1 0 1,1 0-1,-1-1 0,0 0 1,0 0-1,0 0 0,7-12 1,-11 15-31,-1 0 0,1 0 1,-1 0-1,1 0 0,-1 0 1,0 0-1,0 0 0,0-1 1,-1 1-1,1 0 0,-1-1 1,1 1-1,-1 0 1,0-1-1,-1 1 0,1 0 1,-1-1-1,1 1 0,-1 0 1,0 0-1,0-1 0,0 1 1,-1 0-1,1 0 0,-1 0 1,-2-4-1,0 3-4,1 1-1,-1 0 0,0-1 1,0 1-1,0 0 1,0 1-1,0-1 0,-1 1 1,1 0-1,-1 0 1,0 0-1,1 1 1,-1-1-1,0 1 0,0 0 1,0 1-1,0-1 1,0 1-1,-6 0 0,2 0-113,0 1-1,0 0 0,0 0 1,0 1-1,0 0 0,0 0 1,0 1-1,1 0 0,-14 7 1,-1 10-599,22-20 665,1 1-1,-1-1 1,1 1-1,-1-1 1,1 1 0,-1-1-1,1 1 1,-1 0-1,1-1 1,0 1-1,-1 0 1,1-1 0,0 1-1,0 0 1,-1-1-1,1 1 1,0 0 0,0-1-1,0 1 1,0 0-1,0 0 1,0-1 0,0 1-1,0 0 1,0-1-1,0 1 1,0 0 0,1 0-1,-1-1 1,0 1-1,0 0 1,1-1-1,-1 1 1,0-1 0,1 1-1,-1 0 1,1-1-1,-1 1 1,1 0 0,20 6-408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58 14227,'5'-5'414,"20"-25"1037,-25 29-1420,1 1 1,-1-1-1,0 1 1,1-1 0,-1 1-1,0-1 1,0 1-1,1-1 1,-1 1-1,0-1 1,0 1 0,0-1-1,0 1 1,0-1-1,0 0 1,0 1 0,0-1-1,0 1 1,0-1-1,0 0 1,0 1 0,0-1-1,0 1 1,-1-1-1,1 1 1,0-1 0,0 1-1,-1-1 1,1 1-1,0-1 1,-1 1 0,1-1-1,0 1 1,-1-1-1,1 1 1,-1 0-1,1-1 1,-1 1 0,1 0-1,-1-1 1,1 1-1,-1 0 1,1 0 0,-1-1-1,1 1 1,-1 0-1,1 0 1,-1 0 0,0 0-1,1 0 1,-1 0-1,1 0 1,-1 0 0,0 0-1,-6 0 134,-1 0-1,1 0 1,0 0 0,0 1-1,0 1 1,0-1 0,0 1-1,0 0 1,0 1-1,0-1 1,-10 7 0,-4 3-16,1 0 0,-24 20 0,29-20-121,1 1 0,0 0 0,1 1 0,0 1 0,-17 26 0,25-34-21,0 1 0,1 0 0,0 0 0,0 1 0,1-1 1,0 1-1,0-1 0,1 1 0,0 0 0,1 0 0,0 0 1,0 0-1,1 0 0,1 10 0,-1-16-5,1-1 0,-1 1 0,1 0 0,0-1 0,-1 1 0,1-1 0,0 1 0,0-1 0,1 0 0,-1 1-1,0-1 1,1 0 0,-1 0 0,1 0 0,0 0 0,0 0 0,0 0 0,0-1 0,0 1 0,0-1 0,0 1 0,0-1 0,1 0 0,-1 0 0,0 0 0,1 0 0,-1 0 0,1 0 0,0-1-1,-1 1 1,1-1 0,-1 0 0,1 1 0,0-1 0,-1-1 0,1 1 0,-1 0 0,1-1 0,2 0 0,-1 0 4,0 0-1,0 0 1,0 0-1,0 0 1,-1-1 0,1 1-1,0-1 1,-1 0 0,1-1-1,-1 1 1,0 0-1,0-1 1,0 0 0,0 1-1,0-1 1,-1-1 0,1 1-1,-1 0 1,0 0-1,0-1 1,0 1 0,0-1-1,-1 0 1,0 0-1,2-4 1,-3 7-7,0 0 1,0 0-1,0 0 1,0 0-1,0 0 0,0 0 1,0-1-1,0 1 1,0 0-1,-1 0 0,1 0 1,0 0-1,-1 1 0,1-1 1,-1 0-1,1 0 1,-1 0-1,0 0 0,1 0 1,-1 0-1,0 1 1,1-1-1,-1 0 0,0 1 1,0-1-1,0 0 0,1 1 1,-1-1-1,0 1 1,0-1-1,0 1 0,0 0 1,0-1-1,0 1 1,0 0-1,0 0 0,0 0 1,0 0-1,0 0 0,0 0 1,0 0-1,-1 0 1,0 0-1,0 0-4,0 0 0,0 0 0,0 1 0,0-1 0,1 0 0,-1 1 0,0-1 0,0 1 0,0 0 0,0 0 0,1 0 0,-1 0 0,0 0 0,1 0 0,-1 0 0,1 0 0,-1 0 0,1 1 0,-1-1-1,1 1 1,0-1 0,-2 4 0,3-5 6,0 1-1,-1-1 0,1 1 1,0-1-1,0 1 0,0-1 0,0 0 1,0 1-1,0-1 0,0 1 1,1-1-1,-1 1 0,0-1 1,0 0-1,0 1 0,0-1 0,0 1 1,1-1-1,-1 0 0,0 1 1,0-1-1,1 1 0,-1-1 1,0 0-1,0 1 0,1-1 0,-1 0 1,0 0-1,1 1 0,-1-1 1,1 0-1,-1 0 0,0 0 0,1 1 1,-1-1-1,1 0 0,-1 0 1,0 0-1,1 0 0,-1 0 1,1 0-1,-1 0 0,1 0 0,-1 0 1,1 0-1,-1 0 0,0 0 1,1 0-1,0 0 0,25-3 20,6-6 27,54-22-1,-48 16-28,-37 15-21,1-1 0,-1 1 1,0-1-1,0 1 0,1-1 0,-1 1 1,0 0-1,0 0 0,1 0 0,-1 0 1,0 0-1,1 0 0,-1 0 1,2 1-1,-2-1 1,-1 0 0,1 1 0,-1-1 0,1 0 0,-1 1 0,0-1 0,1 0 0,-1 1 0,0-1 1,1 1-1,-1-1 0,0 0 0,0 1 0,1-1 0,-1 1 0,0-1 0,0 1 0,0-1 0,1 1 0,-1-1 0,0 1 0,0-1 0,0 1 1,0 0-1,-1 5-11,1-1 0,-1 0 1,-1 1-1,1-1 0,-4 8 1,3-6 6,-7 25-166,7-23 153,0-1 1,-1 1-1,0 0 1,0-1-1,-1 0 1,0 0-1,-9 13 1,3-10-49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5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14091,'3'-3'161,"-1"1"0,0 0 0,1-1 0,0 1 0,-1 0 0,1 1 0,0-1 0,0 0-1,0 1 1,0 0 0,0-1 0,0 1 0,1 0 0,-1 1 0,5-2 0,-2 2 7,0 0 1,-1 0-1,1 1 0,0-1 1,0 1-1,-1 0 0,1 1 1,7 2-1,-2 0-44,-1 1 0,0 0-1,0 1 1,0 0 0,-1 0 0,0 1-1,0 0 1,13 14 0,-19-17-112,-1-1 1,1 1 0,0 0 0,-1-1-1,1 1 1,-1 0 0,0 0-1,-1 1 1,1-1 0,-1 0-1,0 1 1,0-1 0,0 0-1,0 1 1,-1-1 0,0 1-1,0-1 1,0 1 0,0-1 0,-1 1-1,0-1 1,0 1 0,0-1-1,0 1 1,-1-1 0,1 0-1,-1 0 1,0 0 0,-1 0-1,1 0 1,-1 0 0,0-1-1,1 1 1,-2-1 0,1 0 0,-6 5-1,-114 88 323,121-95-336,0 1 1,0 0-1,1-1 1,-1 1-1,1 0 1,0 0-1,-1-1 0,1 1 1,0 0-1,-2 4 1,3-5-8,0 0 0,0 0 0,0 0 0,0 0-1,0 0 1,0-1 0,1 1 0,-1 0 0,0 0 0,0 0 0,1 0 0,-1 0 0,0-1 0,1 1 0,-1 0 0,1 0 0,-1 0 0,1-1 0,-1 1 0,1 0 0,-1-1-1,1 1 1,0-1 0,0 1 0,-1-1 0,1 1 0,0-1 0,0 1 0,-1-1 0,1 1 0,1-1 0,10 5 96,0 0 0,0-1 0,0 0 0,1-1 0,12 1 0,70 6 416,-71-8-611,44 2 215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17140,'10'-4'1208,"13"1"-928,4-1-112,6 0 264,9 1-184,6 0-192,5 1-72,-4 1-312,-2 1-216,-9 0-296,-4 1 592,-14-1-184,-5 0-160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15883,'10'17'1441,"13"-7"-929,4-5-216,13-5 464,10-1-232,8-9-520,-3-4-336,-2-5 360,-5 0-152,-15 4-192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2 490 11442,'0'0'44,"0"0"1,0 0-1,-1 0 0,1 1 0,0-1 0,0 0 0,0 0 0,0 0 0,0 0 0,0 0 0,0 1 0,0-1 0,0 0 0,-1 0 0,1 0 0,0 0 0,0 1 0,0-1 0,0 0 0,0 0 0,0 0 0,0 0 0,0 1 0,0-1 0,0 0 0,0 0 0,0 0 0,1 1 0,-1-1 1,0 0-1,0 0 0,0 0 0,0 0 0,0 0 0,0 1 0,0-1 0,0 0 0,0 0 0,1 0 0,-1 0 0,0 0 0,0 0 0,0 1 0,0-1 0,0 0 0,1 0 0,-1 0 0,0 0 0,0 0 0,0 0 0,0 0 0,0 0 0,1 0 0,-1 0 0,0 0 0,0 0 0,1 0 1,15-6 1481,24-20-401,-35 23-1052,40-29 370,-3-2 1,53-53-1,65-89 53,-150 164-478,3-2 27,-1-1 0,-1 0 0,0 0 1,-1-1-1,10-22 0,-18 32 16,-4 4-14,-5 10 21,-14 27-57,1 0 0,2 1 0,2 1 0,1 0 0,-10 43-1,24-75-48,-2 5-122,0 1 1,1 0-1,-1 13 0,3-21 133,0-1 0,0 0 0,0 1 0,0-1 0,0 0 0,1 0 1,-1 1-1,1-1 0,-1 0 0,1 0 0,0 1 0,0-1 0,0 0 0,0 0 0,0 0 0,1 0 0,-1 0 0,1-1 1,-1 1-1,1 0 0,2 1 0,17 8-249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13715,'0'0'33,"0"0"-1,0 0 1,0 1 0,0-1 0,0 0-1,-1 0 1,1 1 0,0-1 0,0 0 0,0 1-1,0-1 1,0 0 0,1 0 0,-1 1-1,0-1 1,0 0 0,0 1 0,0-1-1,0 0 1,0 0 0,0 1 0,0-1-1,1 0 1,-1 0 0,0 1 0,0-1-1,0 0 1,1 0 0,-1 0 0,0 1 0,0-1-1,0 0 1,1 0 0,-1 0 0,0 0-1,0 0 1,1 1 0,-1-1 0,0 0-1,1 0 1,-1 0 0,0 0 0,0 0-1,1 0 1,-1 0 0,0 0 0,1 0-1,-1 0 1,0 0 0,0 0 0,1 0-1,-1 0 1,0 0 0,1 0 0,-1-1 0,0 1-1,0 0 1,1 0 0,-1 0 0,0 0-1,0 0 1,0-1 0,1 1 0,20-13 493,-19 12-374,24-18 322,-1-2 0,-1 0 0,25-30 0,56-77 140,-103 127-463,-2 7-103,-3 8-3,-9 16 29,1-2-64,1 0 0,1 1 1,-10 56-1,19-83-74,0 0-1,0 0 1,0 0 0,0 1 0,0-1 0,0 0 0,1 0-1,-1 0 1,0 0 0,2 3 0,-2-5 38,1 1 0,-1 0-1,1 0 1,-1-1 0,1 1 0,0-1 0,-1 1 0,1 0 0,0-1-1,-1 1 1,1-1 0,0 0 0,0 1 0,-1-1 0,1 1 0,0-1-1,0 0 1,0 0 0,-1 0 0,1 1 0,0-1 0,0 0 0,0 0-1,0 0 1,1 0 0,8-1-295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14619,'-13'5'338,"0"0"-1,1 1 0,0 0 1,0 1-1,0 1 1,1 0-1,0 0 0,-16 17 1,19-17-264,0 0 0,0 1 0,2-1 0,-1 2 0,1-1 0,0 1 0,1 0 0,0 0 0,0 0 1,-5 21-1,9-29-69,1 0 0,-1 0 1,1 0-1,-1 0 0,1 0 1,0 0-1,0 0 1,0 0-1,0 0 0,0 1 1,0-1-1,1 0 0,-1 0 1,1 0-1,-1 0 0,1 0 1,0 0-1,0 0 1,0-1-1,0 1 0,0 0 1,0 0-1,1-1 0,-1 1 1,0-1-1,1 1 1,-1-1-1,1 1 0,0-1 1,-1 0-1,1 0 0,0 0 1,0 0-1,0 0 0,0 0 1,0 0-1,0-1 1,0 1-1,0-1 0,0 0 1,3 1-1,4 0 2,0-1 0,0 0 0,-1-1 0,1 1 1,0-2-1,0 1 0,-1-1 0,16-6 0,-13 4 10,0-2 1,-1 1-1,1-1 1,-1-1-1,0 0 1,-1-1-1,1 0 1,-2 0-1,11-11 1,-16 15-4,0 0 0,1 0 0,-1 0 1,-1 0-1,1-1 0,-1 1 1,1-1-1,-1 0 0,0 1 1,-1-1-1,1 0 0,-1 0 0,0 0 1,0 0-1,-1 0 0,0 0 1,0-1-1,0 1 0,0 0 1,-1 0-1,1 0 0,-2 0 1,1 0-1,-2-5 0,2 8-16,0 0 0,-1 0 0,1 0 1,0 0-1,-1 0 0,0 1 0,1-1 0,-1 1 0,0-1 0,0 1 0,0-1 0,0 1 0,0 0 1,0 0-1,0 0 0,0 0 0,0 0 0,-1 1 0,1-1 0,0 1 0,-1-1 0,1 1 0,0 0 1,-1 0-1,1 0 0,0 0 0,-5 1 0,4-1-30,1 0 0,-1 1 1,1-1-1,0 1 0,-1 0 1,1 0-1,0 0 0,0 0 0,0 0 1,-1 0-1,1 0 0,0 1 0,0-1 1,1 1-1,-1 0 0,0-1 1,1 1-1,-1 0 0,1 0 0,-1 0 1,1 0-1,0 0 0,0 0 0,0 1 1,0-1-1,0 0 0,-1 4 1,4 5-160,8-3-61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15723,'-1'11'449,"1"0"0,0 0-1,0 0 1,1 0 0,4 16-1,-4-24-373,0 0-1,-1 0 0,2 0 1,-1-1-1,0 1 0,0 0 0,1-1 1,0 1-1,-1-1 0,1 0 1,3 3-1,-4-4-15,1 1 0,-1-1 0,1-1 1,0 1-1,-1 0 0,1 0 0,0-1 0,-1 1 1,1-1-1,0 1 0,0-1 0,0 0 0,-1 1 0,1-1 1,0 0-1,0 0 0,0 0 0,0-1 0,-1 1 1,3-1-1,6-2 38,1 0 0,-1-1 0,0 0 0,0-1 0,-1 0 0,16-11 0,54-46-17,-52 40-38,-15 12-40,24-18 2,-34 27-6,0-1-1,1 1 0,-1 0 0,0-1 0,1 1 0,0 0 0,-1 1 0,1-1 0,0 0 0,-1 1 0,1-1 0,4 1 0,-6 0 3,0 0 0,0 1 0,0-1 0,0 1-1,0-1 1,-1 1 0,1-1 0,0 1 0,0-1 0,-1 1 0,1 0-1,0 0 1,0-1 0,-1 1 0,1 0 0,-1 0 0,1 0 0,-1-1-1,1 1 1,-1 0 0,0 0 0,1 0 0,-1 0 0,0 0 0,0 0-1,1 0 1,-1 0 0,0 0 0,0 0 0,0 1 0,-1 31 43,1-32-43,-3 21 7,0 2 13,1 1-1,1 33 0,1-57 1,0 0 1,0 1-1,0-1 0,0 0 0,0 1 0,1-1 0,-1 0 0,1 0 1,-1 1-1,1-1 0,-1 0 0,2 2 0,-2-3 4,0 1-1,1-1 1,-1 0-1,0 0 1,0 0 0,1 0-1,-1 1 1,0-1-1,1 0 1,-1 0-1,0 0 1,1 0 0,-1 0-1,0 0 1,0 0-1,1 0 1,-1 0 0,0 0-1,1 0 1,-1 0-1,0 0 1,1 0-1,-1 0 1,0 0 0,1 0-1,-1 0 1,0 0-1,0-1 1,1 1 0,-1 0-1,1 0 1,1-2 38,0 0 0,0 0 1,0-1-1,0 1 1,0 0-1,0 0 0,-1-1 1,1 1-1,1-6 1,10-20 198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13523,'-6'2'175,"0"0"0,1 1 0,-1-1 0,0 2 1,1-1-1,0 0 0,0 1 0,0 0 0,0 0 0,0 1 0,1-1 0,0 1 1,0 0-1,-5 9 0,5-10-119,2 1 1,-1 0-1,0 0 1,1 0-1,0 0 1,0 1-1,0-1 1,1 0-1,0 1 1,0-1-1,0 1 1,1-1-1,0 1 1,0 0-1,0-1 1,2 11-1,-1-14-39,0 1-1,-1-1 1,1 0-1,0 0 1,0 0-1,0 0 0,1 0 1,-1 0-1,0 0 1,1 0-1,-1 0 1,1 0-1,0-1 0,0 1 1,-1-1-1,1 1 1,0-1-1,0 0 1,3 2-1,-2-2 4,1 0-1,-1 0 0,0 0 1,1-1-1,-1 0 1,1 1-1,-1-1 1,1 0-1,-1 0 1,0-1-1,1 1 1,3-2-1,-1 0 37,0 1 0,0-1 1,0-1-1,0 1 0,-1-1 0,1 0 0,-1 0 0,0-1 1,0 0-1,0 0 0,0 0 0,-1 0 0,1-1 0,4-6 1,-7 7-15,0 1-1,-1 0 1,1-1 0,-1 1 0,1-1 0,-1 0 0,-1 1 0,1-1 0,0 0 0,-1 0 0,0 1 0,0-1 0,0 0 0,0 0 0,0 1-1,-1-1 1,0 0 0,0 0 0,0 1 0,0-1 0,0 1 0,-1-1 0,0 1 0,0 0 0,0-1 0,0 1 0,0 0 0,0 0 0,-1 0-1,1 1 1,-1-1 0,0 1 0,0-1 0,0 1 0,0 0 0,0 0 0,-1 0 0,1 1 0,-1-1 0,1 1 0,-1 0 0,1 0 0,-1 0-1,0 0 1,0 0 0,1 1 0,-1 0 0,0 0 0,-6 0 0,9 0-27,0 1-1,0-1 0,0 0 1,0 0-1,0 0 1,0 1-1,0-1 1,0 0-1,0 1 1,1-1-1,-1 1 1,0-1-1,0 1 1,0-1-1,0 1 1,1 0-1,-1-1 1,0 1-1,1 0 1,-1 0-1,1-1 0,-1 1 1,1 0-1,-1 0 1,1 0-1,-1 1 1,1 7 136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15547,'-10'1'1689,"2"2"-1177,5-2-232,6-1 648,12 0-304,7-3-96,9 2-208,2-2-104,7-1-144,2-2-24,0 0-48,-2 2-160,-12-3-432,-3 3-136,-17-1 568,-2 0-120,-6-13-128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12379,'0'1'77,"1"-1"0,-1 1 1,1 0-1,-1-1 0,1 1 1,-1 0-1,1-1 1,0 1-1,-1-1 0,1 1 1,0-1-1,-1 1 0,1-1 1,0 1-1,-1-1 0,1 0 1,0 1-1,0-1 1,0 0-1,-1 0 0,1 0 1,0 0-1,0 1 0,0-1 1,0 0-1,-1-1 1,1 1-1,0 0 0,0 0 1,1 0-1,27-9 794,-25 7-632,23-10 260,0-1 0,-1-2 0,-1 0 1,0-2-1,32-28 0,-16 8-157,-2-2 0,36-44 0,-60 64-236,-1 0 0,-1-1-1,13-26 1,-41 80-148,2 0 1,1 1-1,2 0 0,1 1 0,2 0 1,-4 60-1,11-86-190,0-1 0,0 1 0,4 17 0,-4-26 204,0 0-1,0 1 1,0-1 0,1 0-1,-1 1 1,0-1-1,1 0 1,-1 0-1,1 1 1,-1-1-1,1 0 1,0 0 0,-1 0-1,1 0 1,0 0-1,0 0 1,0 0-1,0 0 1,0 0-1,0 0 1,0-1 0,0 1-1,0 0 1,0-1-1,1 1 1,-1-1-1,0 1 1,0-1-1,0 1 1,1-1 0,-1 0-1,0 0 1,1 1-1,-1-1 1,0 0-1,1 0 1,1-1 0,16-8-487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 14515,'19'-6'807,"57"-13"610,-68 17-1266,0 1 0,0 0 0,0 1 0,1-1 0,-1 2 0,0-1 0,10 3-1,-16-3-122,1 1 0,-1 0-1,0 0 1,0 0-1,0 0 1,0 0 0,1 0-1,-1 1 1,-1-1-1,1 0 1,0 1-1,0 0 1,-1-1 0,1 1-1,0 0 1,-1 0-1,0 0 1,1 0-1,-1 0 1,0 0 0,0 1-1,0-1 1,-1 0-1,1 0 1,0 1-1,-1-1 1,0 0 0,1 1-1,-1-1 1,0 1-1,0-1 1,0 0-1,-1 1 1,0 2 0,0 7-5,-1 0 0,-1-1 0,0 1 0,-1 0 1,-8 16-1,-10 14 29,-2 0 0,-2-1 1,-38 44-1,5-4 117,58-80-167,0 0-1,0 1 0,0-1 0,0 0 0,0 1 0,0-1 0,1 1 1,-1-1-1,1 1 0,-1-1 0,1 1 0,-1 0 0,1-1 0,0 1 1,0 2-1,0-3-18,1 0 1,-1-1-1,1 1 0,-1 0 1,1-1-1,-1 1 1,1 0-1,0-1 0,-1 1 1,1-1-1,0 1 1,-1-1-1,1 1 1,0-1-1,0 1 0,0-1 1,-1 0-1,1 1 1,0-1-1,0 0 0,0 0 1,0 0-1,0 0 1,0 0-1,-1 0 0,1 0 1,0 0-1,2 0 1,7-1-81,1 0 1,-1 0-1,1-1 1,-1 0-1,0-1 0,0 0 1,0-1-1,0 0 1,10-7-1,35-18-204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13947,'-25'46'1336,"2"-4"-864,1-5-192,6-4 585,5-2-681,11-12 24,9-2 8,15-10-144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68 12371,'-12'11'360,"0"0"0,1 0 1,0 1-1,0 1 1,2 0-1,-1 0 0,-8 18 1,14-24-249,0 1-1,1-1 1,0 1 0,1 0-1,0 0 1,0 0 0,0 0-1,1 0 1,0 1 0,1-1-1,0 0 1,0 1 0,1-1 0,0 0-1,4 15 1,-5-20-70,1 1 1,1-1-1,-1 1 0,0-1 1,1 0-1,0 0 1,0 0-1,0 0 0,0 0 1,0 0-1,1 0 0,-1-1 1,1 1-1,-1-1 0,1 1 1,0-1-1,0 0 0,0 0 1,0-1-1,1 1 1,-1-1-1,0 1 0,1-1 1,-1 0-1,1 0 0,-1-1 1,1 1-1,0-1 0,-1 1 1,4-1-1,1-1 44,-1 0-1,1 0 0,-1-1 0,0 0 1,0 0-1,1 0 0,-2-1 0,1 0 1,0 0-1,0-1 0,-1 0 1,0 0-1,10-9 0,-10 7 5,0 1-1,0-1 1,-1 0-1,0-1 1,0 1-1,-1-1 1,0 0-1,0 0 1,-1 0 0,1-1-1,-2 1 1,1-1-1,-1 0 1,2-8-1,-4 10-52,1 1-1,-1-1 1,0 1-1,-1-1 1,1 0-1,-1 1 0,0-1 1,0 1-1,-1 0 1,0-1-1,0 1 1,0 0-1,-1 0 1,1 0-1,-1 0 0,0 0 1,-1 1-1,1-1 1,-1 1-1,-8-7 1,7 6-93,-1 1 1,1 0 0,-1 1 0,0-1-1,0 1 1,0 0 0,-1 1 0,1-1-1,-1 1 1,0 1 0,1-1 0,-1 1-1,-8 0 1,11 0 64,0 1-1,-1 0 1,1 0 0,0 1-1,0-1 1,-1 1-1,1 0 1,0 0 0,0 0-1,0 1 1,0 0-1,0-1 1,0 1 0,0 1-1,1-1 1,-1 0-1,1 1 1,0 0 0,-1 0-1,1 0 1,-5 7 0,0 9-156,7-3 65</inkml:trace>
  <inkml:trace contextRef="#ctx0" brushRef="#br0" timeOffset="1">461 342 16740,'1'0'79,"1"0"1,-1 0-1,1-1 1,0 1-1,-1-1 1,1 1-1,-1-1 1,1 0 0,-1 1-1,1-1 1,-1 0-1,1 0 1,-1 0-1,0 0 1,0 0 0,0 0-1,1-1 1,-1 1-1,1-2 1,6-5 78,141-123 1301,56-54-643,-212 191-712,2-1-79,0-1-1,0 1 1,1 1-1,0-1 1,-5 8-1,-1 5 9,1 1 0,0 0 0,1 1 0,2 0 1,-6 23-1,10-35-67,1 0 1,-1 1 0,1-1-1,1 1 1,0 0 0,0-1-1,1 1 1,-1-1 0,2 1-1,-1-1 1,2 0 0,-1 1-1,1-1 1,0 0 0,4 8-1,-2-14-82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20612,'6'9'1361,"-5"-5"-1569,-2-9 200,-2-6 336,0-3-400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 15907,'-3'-1'102,"0"0"0,0 0 0,-1 0 0,1 1 0,0-1 0,0 1 0,-1 0 0,1 0 0,0 0 0,-1 0-1,1 1 1,0-1 0,0 1 0,-1 0 0,1 0 0,0 0 0,0 0 0,0 0 0,0 1 0,0-1 0,0 1-1,1 0 1,-1 0 0,0 0 0,1 0 0,-4 5 0,1-2-20,0 0 1,1 0-1,0 0 0,0 0 0,0 1 1,1 0-1,-1 0 0,1 0 0,1 0 0,-1 0 1,1 1-1,-2 9 0,4-10-64,0 0-1,0 0 0,0 0 1,1 0-1,0 0 1,0 0-1,1-1 0,-1 1 1,1 0-1,1-1 1,-1 1-1,6 8 0,5 6-44,29 36-1,-1-2 4,-32-41 20,-1-1-1,-1 2 1,-1-1 0,1 1 0,-2 0-1,5 19 1,-9-28 2,0 1 1,0 0-1,-1-1 0,0 1 0,0 0 0,0 0 1,-1-1-1,0 1 0,0 0 0,0-1 1,-1 1-1,1-1 0,-1 1 0,-1-1 0,1 0 1,-1 0-1,0 0 0,0 0 0,-5 6 1,1-4-10,-1 0 1,1 0-1,-1-1 1,0 0 0,-1 0-1,0-1 1,0 0-1,0 0 1,0-1 0,-1-1-1,1 1 1,-18 2 0,21-4 6,0-2 0,1 1 0,-1-1 0,1 0 0,-1 0 0,0 0 0,1-1 0,-1 0 0,0 0 0,-9-3 0,12 2 4,-1 1 0,1-1 0,0 0 1,0 0-1,0 0 0,0 0 0,0-1 1,1 1-1,-1-1 0,1 0 0,0 1 0,-1-1 1,1 0-1,0-1 0,1 1 0,-1 0 1,-2-7-1,3 5 0,0 0 1,0 1-1,0-1 1,1 0-1,0 0 1,0 0-1,0 0 1,0 1-1,1-1 0,0 0 1,0 0-1,0 0 1,1 1-1,-1-1 1,1 1-1,0-1 1,1 1-1,-1 0 1,4-5-1,3-4-3,1 0 1,0 1-1,1 0 1,20-16-1,101-69 151,-91 70 183,0-2 0,39-38 0,-76 63-247,0 0 0,0 0-1,0 0 1,-1-1 0,0 0-1,0 1 1,4-10 0,-6 12-56,0 0 0,-1 1 1,0-1-1,1 1 1,-1-1-1,0 0 1,0 1-1,0-1 0,0 0 1,0 1-1,0-1 1,0 0-1,-1 1 0,1-1 1,-1 1-1,1-1 1,-1 0-1,1 1 1,-1-1-1,0 1 0,0 0 1,0-1-1,0 1 1,0 0-1,0-1 0,0 1 1,0 0-1,0 0 1,-2-1-1,-4-3-76,0 1-1,-1 1 1,1-1 0,-1 1 0,1 1-1,-1-1 1,0 1 0,0 0-1,0 1 1,0 0 0,0 1-1,0-1 1,-1 1 0,1 1 0,0 0-1,0 0 1,-16 4 0,23-4-35,-1-1 1,1 1-1,0 0 1,-1 0-1,1 0 1,0 0-1,-1 0 1,1 0 0,0 0-1,0 0 1,0 0-1,0 0 1,0 1-1,0-1 1,-1 2-1,2-2 50,0 0-1,0 0 0,-1-1 0,1 1 0,0 0 0,0 0 0,0 0 0,0 0 0,0 0 0,0-1 0,0 1 1,0 0-1,1 0 0,-1 0 0,0 0 0,0 0 0,1-1 0,-1 1 0,1 0 0,-1 0 0,0-1 0,1 1 0,-1 0 1,1 0-1,0-1 0,-1 1 0,1-1 0,0 1 0,0 0 0,17 11-554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0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14795,'-8'2'345,"-1"1"0,1 0 0,0 0 0,0 1 0,0 0 0,0 0 0,1 1 0,-11 7 0,6-1 15,0-1 0,0 2-1,-15 19 1,19-21-254,2 0 0,-1 0 0,1 0 0,1 1 0,0 0 0,0 0 0,1 0 0,1 1 1,0-1-1,0 1 0,1 0 0,1 0 0,0 15 0,1-20-84,0-1 1,1 0-1,-1 1 1,2-1-1,-1 0 1,1 0-1,0 0 1,0 0-1,0 0 1,1 0-1,0-1 1,0 1-1,1-1 1,-1 0-1,1 0 1,1 0-1,-1 0 1,0-1-1,1 0 1,0 0-1,0 0 1,0 0-1,1-1 1,-1 0-1,1 0 1,8 3-1,-7-3-18,0-1 0,0 0-1,0 0 1,0-1 0,1 0-1,-1 0 1,1-1 0,-1 0 0,0 0-1,1 0 1,-1-1 0,0 0-1,1-1 1,-1 0 0,0 0-1,0 0 1,0-1 0,0 0-1,-1 0 1,1-1 0,-1 0 0,0 0-1,0 0 1,0-1 0,-1 0-1,1 0 1,-1-1 0,-1 1-1,1-1 1,-1 0 0,0 0 0,0-1-1,0 1 1,-1-1 0,0 0-1,-1 0 1,1 0 0,-1 0-1,0 0 1,-1 0 0,0 0 0,0-1-1,-1-14 1,0 12-55,-1 1 0,-1-1 1,1 1-1,-2-1 0,1 1 0,-1 0 1,0 0-1,-1 0 0,0 0 0,-1 1 0,-10-15 1,12 18-29,0 1 1,-1-1-1,0 1 0,0 0 1,0 0-1,-1 0 1,1 1-1,-1 0 1,0-1-1,0 2 0,0-1 1,0 1-1,0-1 1,-1 1-1,1 1 1,-1-1-1,1 1 0,-1 0 1,0 0-1,-10 0 1,13 1 30,0 1 0,0-1 0,1 0 0,-1 1 1,0 0-1,0-1 0,-3 3 0,-12 12-412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0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17636,'14'1'1392,"20"-2"-1048,11-6-152,18 2 560,7 0-272,6 0-448,0 3-272,-4 0-496,-5 2 656,-11-3-152,-13-4-96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17332,'-15'-1'1480,"10"0"-1104,9 1-152,17 0 536,11-2-144,12-2-215,5 0-129,6-4-192,-2 0-72,-6 1-232,-6-1-153,-15 6-311,-10 0-96,-16 6 536,-9 4-200,-8 0-112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0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15011,'0'-6'1449,"19"2"-849,10-3-224,15-1 720,11 3-312,9-3-328,5 3-264,4 3-640,-4 2-1504,0 3 1696,-8 0-288,-9-3-225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4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16 329 14091,'-1'0'59,"0"0"1,1-1-1,-1 1 0,0 0 1,1 0-1,-1 0 0,1 0 0,-1-1 1,0 1-1,1 0 0,-1-1 1,1 1-1,-1 0 0,0-1 0,1 1 1,-1-1-1,1 1 0,0-1 1,-1 1-1,1-1 0,-1 1 1,1-1-1,0 0 0,-1 1 0,1-1 1,0 1-1,0-1 0,-1 0 1,1 1-1,0-1 0,0 0 1,0 1-1,0-1 0,0 0 0,0 1 1,0-1-1,0 0 0,0 1 1,0-1-1,0 0 0,0 1 1,1-1-1,-1 0 0,0 1 0,0-1 1,1 0-1,-1 1 0,1-1 1,-1 1-1,0-1 0,2 0 1,2-4 124,1 0 0,0 0 1,1 1-1,7-6 0,-5 5 37,19-16 82,1 2 0,53-26-1,-67 38-273,0 1-1,1 1 0,-1 1 1,1 0-1,0 0 0,0 2 1,1 0-1,21-1 0,-31 4-23,0 0 0,-1 0 0,1 0 0,0 0-1,-1 1 1,1 0 0,-1 0 0,0 0 0,0 1 0,0 0 0,9 6-1,23 12-10,-34-20 3,1 0 0,0 0 0,-1-1 1,1 1-1,-1-1 0,1 0 0,0 0 0,-1 0 0,1-1 0,0 1 0,-1-1 0,1 0 1,-1 0-1,1 0 0,-1 0 0,1-1 0,-1 1 0,0-1 0,0 0 0,0 0 0,0 0 0,4-3 1,3-4-108,1 0 1,-1-1 0,-1 0 0,14-17 0,12-25-1051,-32 48 887,-1-1-1,0 0 1,1 0 0,-2 0 0,1 0-1,-1 0 1,1-1 0,-1 1-1,0-8 1,-1 11-311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12355,'23'-13'3603,"0"4"-2789,36-8-1,-41 12-667,0 1-1,1 1 1,0 1-1,32 0 1,-44 3-111,1-1 0,0 2 1,-1-1-1,1 1 1,-1 0-1,1 0 1,-1 1-1,0 0 0,0 0 1,0 0-1,-1 1 1,1 1-1,-1-1 1,8 8-1,-10-9-63,-1-1 1,1 1-1,0 0 0,0-1 1,0 0-1,0 0 1,0 0-1,0 0 0,0-1 1,1 1-1,-1-1 0,1 0 1,-1-1-1,1 1 1,-1-1-1,1 0 0,-1 0 1,1 0-1,-1-1 0,1 1 1,-1-1-1,1 0 0,-1-1 1,7-2-1,4-2-122,-1-1 1,0 0-1,0-1 0,-1-1 0,22-18 0,-29 22 36,0-1-1,0 1 0,-1-1 1,9-13-1,-1 1-283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13299,'74'-38'3390,"-30"9"-2924,-1-2 0,60-55 0,65-84-116,-84 64-138,-46 56-58,-59 101 44,2-7-257,2 0 0,2 1-1,1 1 1,3 1 0,-7 61-1,17-96-40,1 0 1,0-1-1,2 15 0,-1-23 88,-1-1 0,1 1 0,-1-1 0,1 0-1,0 1 1,0-1 0,0 0 0,0 0 0,3 4 0,-3-5 3,-1 0 1,1 0-1,0-1 1,0 1-1,0-1 1,-1 1-1,1 0 1,0-1-1,0 0 1,0 1-1,0-1 1,0 1-1,0-1 1,0 0-1,0 0 1,0 0-1,0 1 0,0-1 1,0 0-1,0 0 1,0 0-1,0-1 1,0 1-1,1 0 1,20-8-228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4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15123,'7'-6'206,"0"0"0,0 0 0,1 1 0,-1 0-1,1 0 1,0 0 0,0 1 0,1 1 0,-1-1 0,1 1 0,0 1-1,0 0 1,0 0 0,0 0 0,0 1 0,0 1 0,1 0-1,-1 0 1,13 2 0,-20-2-196,1 1 0,-1-1 0,0 1 0,0-1 0,0 1-1,0 0 1,0 0 0,0 0 0,0 0 0,-1 0 0,1 0 0,0 1 0,-1-1-1,1 0 1,0 1 0,-1-1 0,0 1 0,1 0 0,-1-1 0,0 1 0,2 3-1,-3-3 3,1 1 0,-1 0 0,1 0-1,-1-1 1,0 1 0,0 0 0,0 0-1,0-1 1,0 1 0,-1 0 0,1 0-1,-1-1 1,0 1 0,-1 3 0,-3 5 28,0-1 1,-1 1-1,0-1 1,-1 0-1,0-1 1,-12 13 0,-10 6 69,-1-1 0,-39 25 0,68-52-115,1 0 0,0 0-1,0 0 1,0 0 0,-1 0-1,1 0 1,0 1 0,0-1-1,0 0 1,-1 0 0,1 0 0,0 0-1,0 0 1,0 0 0,0 0-1,-1 1 1,1-1 0,0 0-1,0 0 1,0 0 0,0 0-1,0 1 1,0-1 0,-1 0-1,1 0 1,0 0 0,0 1-1,0-1 1,0 0 0,0 0 0,0 0-1,0 1 1,0-1 0,0 0-1,0 0 1,0 0 0,0 1-1,0-1 1,0 0 0,0 0-1,0 0 1,0 1 0,0-1-1,0 0 1,0 0 0,1 0-1,-1 1 1,0-1 0,0 0 0,0 0-1,0 0 1,0 0 0,0 1-1,1-1 1,-1 0 0,0 0-1,0 0 1,0 0 0,0 0-1,1 0 1,-1 1 0,0-1-1,0 0 1,0 0 0,1 0-1,-1 0 1,0 0 0,1 0 0,12 2-203,1-1 72,-1 0 0,0 1 0,0 1 0,0 0 0,0 1 0,-1 0 1,0 1-1,1 0 0,14 10 0,-21-11 124,0-1 0,0 1 0,-1 0 0,1 1 0,-1-1 0,0 1 0,0 0 0,-1 1 0,0-1 0,0 1 1,0 0-1,0 0 0,-1 0 0,0 0 0,0 0 0,-1 1 0,0-1 0,0 1 0,1 11 0,-2-16 16,-1 1 1,0-1 0,0 1-1,0-1 1,-1 1-1,1-1 1,-1 1 0,1-1-1,-1 1 1,0-1-1,0 1 1,0-1-1,0 0 1,0 0 0,0 1-1,-1-1 1,1 0-1,-3 2 1,1-1 9,0 0 0,-1-1 0,1 1 0,-1 0 0,0-1 1,0 0-1,0 0 0,0 0 0,-7 1 0,-3 1 48,0-1 0,0-1 0,-1 0 0,1-1 0,-19-1 0,32 0-119,-6 0 151,0 0 0,1-1 0,-1 0 0,-10-2 1,16 3-63,0-1 0,1 1 1,-1 0-1,0 0 0,0-1 0,0 1 1,1 0-1,-1-1 0,0 1 1,0-1-1,1 1 0,-1-1 1,0 0-1,1 1 0,-1-1 1,1 1-1,-1-1 0,1 0 1,-1 0-1,1 1 0,-1-1 1,1 0-1,0 0 0,-1 1 0,1-1 1,0 0-1,0 0 0,-1 0 1,1 0-1,0 0 0,0 1 1,0-1-1,0 0 0,0 0 1,0 0-1,1 0 0,-1 0 1,0 1-1,0-1 0,0 0 1,1 0-1,-1 0 0,1 1 0,-1-1 1,0 0-1,2-1 0,13-18 276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4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70 13939,'1'-4'212,"0"0"-1,-1-1 1,1 0-1,-1 1 1,0-1-1,0 1 1,0-1-1,-2-5 1,2 9-167,0 0 1,-1-1 0,1 1-1,-1 0 1,1 0-1,-1-1 1,0 1 0,0 0-1,1 0 1,-1 0-1,0 0 1,0 0 0,0 0-1,0 0 1,0 0 0,0 1-1,-1-1 1,1 0-1,0 0 1,0 1 0,-1-1-1,1 1 1,0-1-1,0 1 1,-1 0 0,1-1-1,0 1 1,-1 0 0,1 0-1,-1 0 1,-1 0-1,-4 1 20,1 0 0,-1 0 0,0 1 0,1-1-1,0 1 1,-1 1 0,1-1 0,0 1-1,0 0 1,0 1 0,-8 6 0,-2 2-6,2 0 1,-25 26 0,32-31-52,1 0 1,0 1-1,0 0 1,0 0-1,1 0 1,1 0-1,-1 1 1,1 0-1,-4 13 1,8-21-6,-1 0-1,1 0 1,0 0 0,0 0 0,-1 0-1,1 0 1,0 0 0,0 0 0,0 0-1,0 0 1,0 0 0,1 1-1,-1-1 1,0 0 0,0 0 0,1 0-1,-1 0 1,0 0 0,1 0 0,-1 0-1,1-1 1,-1 1 0,1 0 0,0 0-1,-1 0 1,1 0 0,0-1-1,0 1 1,-1 0 0,1-1 0,0 1-1,0 0 1,0-1 0,0 1 0,0-1-1,0 0 1,0 1 0,0-1 0,0 0-1,0 1 1,0-1 0,0 0-1,0 0 1,0 0 0,2 0 0,3 0 0,0-1 0,0 0 0,0 0 0,0 0 0,-1 0 0,1-1 1,6-3-1,9-5-71,1-1 0,-2-2 0,0 0 0,0-1 0,-1-1 0,-1-1 0,0 0 1,-1-1-1,24-32 0,-40 47 55,-1 1-1,1 0 1,0 0 0,0-1-1,0 1 1,-1 0 0,1-1 0,-1 1-1,1 0 1,-1-1 0,0 1 0,1-1-1,-1 1 1,0-1 0,0-1-1,0 3 13,0-1 0,0 1-1,0 0 1,0 0 0,0 0 0,0 0-1,0 0 1,-1 0 0,1 0-1,0-1 1,0 1 0,0 0-1,0 0 1,0 0 0,0 0-1,0 0 1,-1 0 0,1 0 0,0 0-1,0 0 1,0 0 0,0 0-1,0 0 1,0 0 0,-1 0-1,1 0 1,0 0 0,0 0-1,0 0 1,0 0 0,0 0 0,0 0-1,-1 0 1,1 0 0,0 0-1,0 0 1,0 0 0,0 0-1,0 0 1,0 0 0,-1 0-1,1 0 1,0 0 0,0 1 0,-10 9 24,4-1-8,1 0-1,0 0 1,0 0 0,1 0 0,1 1 0,-1 0-1,1-1 1,1 1 0,0 0 0,1 1 0,0-1-1,0 0 1,1 0 0,0 0 0,1 1 0,3 17-1,-1-13-1,1 0 0,1 0 0,0 0 0,1-1 0,0 0 0,1 0 0,1-1 0,0 0-1,1 0 1,17 18 0,-22-27-9,0 1-1,0-1 1,-1 1-1,1 0 1,-1-1-1,-1 1 1,1 1-1,0-1 1,2 9-1,-5-12 7,0 0 1,1 0-1,-1 0 0,0 1 1,0-1-1,0 0 0,-1 0 1,1 0-1,-1 1 0,1-1 1,-1 0-1,1 0 0,-1 0 1,0 0-1,0 0 0,0 0 1,0 0-1,-1-1 1,1 1-1,0 0 0,-1-1 1,1 1-1,-1 0 0,0-1 1,1 0-1,-1 1 0,0-1 1,-2 1-1,-1 1 67,0-1 1,0 1 0,-1-1-1,1 0 1,-1-1-1,1 0 1,-1 1-1,0-2 1,-7 1 0,-54 0 721,58-2-687,-34-1 579,-49-9 0,75 6-866,17 5 157,0-1 0,0 1 1,0 0-1,0 0 0,-1 0 0,1 0 0,0 0 0,0 0 0,0-1 1,0 1-1,0 0 0,0 0 0,0 0 0,0 0 0,-1-1 0,1 1 1,0 0-1,0 0 0,0 0 0,0 0 0,0-1 0,0 1 0,0 0 1,0 0-1,0 0 0,0 0 0,0-1 0,0 1 0,0 0 0,0 0 1,0 0-1,1-1 0,-1 1 0,0 0 0,0 0 0,0 0 0,0 0 1,0 0-1,0-1 0,1 1 0,1-1-61,0-1-1,0 1 0,0 0 1,0 0-1,0 0 1,1 0-1,-1 0 1,0 0-1,1 1 0,2-1 1,31-4-277,7 2-131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15139,'-5'13'1505,"-7"4"-1105,2 1-200,0 2 632,3 5-480,3-1-104,4-2-456,0 2-280,5-7 400,0 2-120,-1-6-64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15459,'17'-11'398,"1"1"0,-1 1 0,1 0 0,1 1 0,0 1-1,21-5 1,-27 9-284,1 0 0,-1 1 0,1 0 0,0 2 0,0-1 0,0 1 0,-1 1 0,1 1 0,22 5 0,-33-7-102,0 1-1,0 0 1,0 0-1,0 0 1,0 0-1,0 1 1,0-1-1,-1 1 1,1-1-1,-1 1 1,1 0 0,-1 0-1,1 1 1,-1-1-1,0 0 1,0 1-1,0-1 1,-1 1-1,1-1 1,0 1-1,-1 0 1,0 0-1,2 3 1,-3-1 0,1 0-1,-1 0 1,1 0-1,-1 0 1,-1 0-1,1 0 1,-1 0 0,0 0-1,0 0 1,0-1-1,-1 1 1,0 0-1,-3 7 1,-13 20 57,-1-1 1,-1-1 0,-47 54-1,42-55-31,2 1 0,0 1 0,-22 42-1,41-66-31,1 0 1,0 0-1,0 0 0,1 0 0,-2 12 0,3-18-5,1 1 0,0 0 0,0-1 0,0 1-1,0-1 1,0 1 0,0 0 0,0-1 0,1 1 0,-1-1 0,0 1-1,1 0 1,-1-1 0,1 0 0,0 1 0,0-1 0,-1 1-1,1-1 1,0 0 0,0 1 0,0-1 0,0 0 0,1 0 0,-1 0-1,0 0 1,0 0 0,1 0 0,-1 0 0,1 0 0,-1-1-1,2 2 1,4 0-123,0 0 0,0-1 1,0 0-1,0 0 0,0 0 0,0-1 0,1 0 0,-1 0 0,0-1 0,0 0 0,0 0 0,0-1 0,9-3 0,0 0-128,0-2-1,0 0 1,0 0-1,21-15 1,15-14-303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5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14683,'6'-2'161,"0"0"-1,-1 0 1,1 0-1,0 1 1,0 0 0,0 0-1,0 1 1,0 0-1,8 0 1,56 9 221,-63-8-273,16 3 51,0 1-1,28 11 1,-43-14-139,-1 1-1,-1 0 0,1 0 0,0 1 0,-1 0 0,0 0 0,0 0 1,0 1-1,0 0 0,-1 0 0,7 8 0,-10-10-17,0 0 0,-1 0 0,1 0-1,-1 1 1,0-1 0,0 0 0,0 1 0,0-1-1,0 0 1,-1 1 0,0-1 0,1 1 0,-1-1 0,-1 1-1,1-1 1,0 0 0,-1 1 0,0-1 0,0 1-1,-2 5 1,-2 3 9,0-1-1,-1 1 0,-1-1 1,-9 13-1,-11 9 102,-1 0 1,-40 35-1,-22 26 282,86-90-367,0 0-1,1 1 1,0-1 0,0 1 0,0 0 0,1 0-1,0 0 1,0 0 0,0 0 0,-1 7-1,2-11-18,1 1 0,0 0-1,0 0 1,0 0-1,1 0 1,-1 0 0,0-1-1,1 1 1,-1 0-1,1 0 1,0-1 0,0 1-1,-1 0 1,1-1-1,0 1 1,0-1-1,0 1 1,1-1 0,-1 1-1,0-1 1,1 0-1,-1 1 1,0-1 0,1 0-1,-1 0 1,1 0-1,0 0 1,-1-1-1,1 1 1,0 0 0,0-1-1,-1 1 1,3 0-1,21 5 128,0-2-1,1 0 1,-1-1-1,1-2 1,26-1 0,-34 0 188,177-11 267,-92-3-329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6:1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37 14907,'3'-9'1036,"1"-5"486,-4 13-1466,0 1-1,0-1 0,0 1 1,0-1-1,-1 1 1,1-1-1,0 1 0,0 0 1,-1-1-1,1 1 0,0-1 1,-1 1-1,1 0 1,0-1-1,-1 1 0,1 0 1,-1-1-1,1 1 1,0 0-1,-1 0 0,1-1 1,-1 1-1,1 0 0,-1 0 1,1 0-1,-1 0 1,1 0-1,-1 0 0,0 0 1,-11-2 451,0 0 0,-1 1-1,1 1 1,-1 0 0,-21 4 0,-61 16-190,68-12-301,0 0 0,1 2 0,-27 15 0,43-20-28,0 1-1,0 0 1,0 1-1,1 0 1,0 0 0,0 1-1,1 0 1,0 1 0,1 0-1,-8 10 1,14-17-1,-1 0-1,1 1 1,0-1 0,0 0 0,0 0-1,0 0 1,0 1 0,0-1 0,1 0-1,-1 1 1,1-1 0,0 1 0,0-1-1,0 0 1,0 1 0,0-1 0,0 1-1,0-1 1,1 1 0,-1-1 0,1 0-1,0 1 1,0-1 0,0 0 0,0 0-1,0 0 1,0 0 0,1 0 0,-1 0 0,1 0-1,-1 0 1,1 0 0,0 0 0,0-1-1,-1 1 1,1-1 0,0 0 0,1 1-1,-1-1 1,0 0 0,4 1 0,5 2-169,0 0-1,0-1 1,1 0 0,-1-1 0,1-1 0,0 0 0,-1 0-1,1-1 1,18-2 0,3-3-316,-1-1-1,36-11 1,-18 2-38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11971,'-6'7'553,"0"1"1,0 0 0,0 0 0,1 0-1,-7 17 1,11-22-440,0-1 1,0 1-1,1-1 1,-1 1-1,1 0 1,0-1-1,0 1 0,0 0 1,0-1-1,0 1 1,1-1-1,-1 1 1,1 0-1,-1-1 0,1 1 1,0-1-1,0 0 1,0 1-1,1-1 1,-1 0-1,1 1 0,-1-1 1,1 0-1,-1 0 1,1 0-1,4 3 1,5 3 139,0 1 0,0-2 1,1 0-1,24 11 1,-25-14-153,-1 1-1,-1 0 1,1 1 0,-1-1 0,1 2 0,-2-1-1,1 1 1,12 14 0,-19-19-84,-1 0 0,0 0 0,1 0 0,-1 0 0,0 1 0,0-1 0,0 0 0,0 0 0,-1 1 0,1-1 0,-1 1 0,1-1 0,-1 1 0,0-1 0,0 0 0,0 1 0,0-1 0,0 1 0,-1-1 0,1 1 0,-1-1 0,1 0 0,-1 1 0,0-1 0,0 0 1,0 0-1,0 1 0,-1-1 0,1 0 0,0 0 0,-4 3 0,-4 4 25,1 0 0,-2-1 0,1 0 1,-20 12-1,29-20-42,-36 21 24,0-2 1,-56 22 0,115-40-211,32-10 159,103-13-624,-131 20 265,-1 1-1,1 1 0,51 8 1,-52-3 46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6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13907,'-4'8'232,"1"0"0,0 0 1,0 0-1,1 0 0,0 0 0,1 0 1,0 0-1,-1 17 0,7 68 216,-4-90-417,12 93 217,-7-66-109,-2 1 0,-1 0 1,-1 0-1,-1 0 0,-7 58 1,-1-59-67,-1-1 0,-1 1 0,-1-1 1,-2-1-1,-1 0 0,-1 0 0,-2-2 0,-18 26 1,9-19 46,-2 0 0,-1-2 0,-2-1 1,-1-2-1,-45 34 0,4-12-40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42 12635,'-2'-4'211,"-1"1"-1,0 0 1,1 0 0,-1 0 0,0 0 0,0 1 0,-1-1 0,1 1 0,0 0 0,-1 0-1,0 0 1,1 0 0,-1 1 0,0 0 0,-4-2 0,1 2-32,1 0 0,0 1 0,-1-1 0,1 1 0,-1 0 0,1 1 0,-1 0 0,-11 3 0,5 0-74,0 1 0,0 0-1,0 0 1,1 2 0,0 0-1,0 0 1,1 1 0,-16 13 0,17-11-64,-1 0 1,2 0 0,-12 17 0,19-24-37,-1 0 0,1 1 1,0-1-1,0 1 0,1 0 0,-1 0 0,1 0 1,-1 0-1,1 0 0,1 0 0,-1 0 0,0 0 1,1 0-1,0 0 0,1 8 0,-1-10-2,0 0-1,1-1 0,-1 1 0,1-1 1,0 1-1,0 0 0,-1-1 1,1 0-1,0 1 0,0-1 0,0 1 1,1-1-1,-1 0 0,0 0 0,0 0 1,1 0-1,-1 0 0,3 2 0,-1-2 3,1 1 0,0 0-1,0-1 1,0 0-1,0 0 1,0 0 0,6 0-1,5 0 8,1-1-1,-1-1 0,18-2 1,-11-1 4,0-1 1,0-1 0,-1-1 0,0-1-1,0-1 1,-1-1 0,0 0 0,-1-2-1,0 0 1,27-22 0,-42 30 2,-1 1 0,1-1 0,-1 0 0,1 0 0,-1 0 0,0 0 0,-1 0 0,1-1 0,2-5 0,-5 9-16,1 1 0,-1 0-1,0 0 1,0 0-1,0-1 1,0 1-1,1 0 1,-1-1 0,0 1-1,0 0 1,0 0-1,0-1 1,0 1-1,0 0 1,0-1 0,0 1-1,0 0 1,0-1-1,0 1 1,0 0 0,0-1-1,0 1 1,0 0-1,0 0 1,0-1-1,0 1 1,0 0 0,0-1-1,0 1 1,-1 0-1,1 0 1,0-1-1,0 1 1,0 0 0,-1 0-1,1-1 1,0 1-1,0 0 1,0 0-1,-1 0 1,1-1 0,0 1-1,-1 0 1,1 0-1,0 0 1,0 0-1,-1 0 1,1-1 0,0 1-1,-1 0 1,1 0-1,0 0 1,-1 0-1,1 0 1,0 0 0,-1 0-1,-16 6 81,13-2-68,0 0 0,-1 0-1,1 0 1,1 0 0,-1 1 0,0-1 0,1 1 0,0 0 0,0 0 0,1 0-1,-3 9 1,4-11-28,0 0 0,0 0 0,0 0 0,1 0 1,-1 0-1,1 0 0,0 0 0,0 0 0,0 1 0,1 2 0,-1-4-12,0 0 0,1-1 0,0 1 0,-1-1 0,1 1 0,0-1 0,0 1 0,-1-1 0,1 1 0,0-1 1,1 0-1,-1 0 0,0 1 0,0-1 0,0 0 0,1 0 0,-1 0 0,1 0 0,1 1 0,5 1-11,-1-1-1,0 1 1,1-1 0,-1-1-1,1 1 1,11-1-1,18 0-136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0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15915,'2'-7'1609,"1"-5"-1209,0 11-184,4 1 576,9 4-296,8 3-64,13 1-200,6-1-88,14-3-80,4 0 24,6-5-56,0-3-88,-5-8-368,-7 1-200,-15-5 8,-10 0 424,-20 6-144,-7 3-168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15611,'25'1'1753,"12"-1"-1185,16 0-200,7-1 656,9-3-352,1-1-40,-3 1-272,-3 0-352,-16-1 937,-9 4-857,-18 2 8,-6 1-24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4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10050,'3'2'111,"1"0"-1,-1 1 0,0-1 1,0 1-1,0-1 1,0 1-1,-1 0 1,1 0-1,-1 0 0,0 1 1,0-1-1,0 0 1,0 1-1,2 4 0,2 4-37,32 50-121,68 120 158,-82-136 123,-2 1 0,16 54 0,-21-48 42,3-1 0,1-1 0,3 0 0,47 72 0,-51-89-166,-1 0 0,19 50 0,17 31-51,-47-101-52,2 1 1,0-1 0,0 0-1,1-1 1,19 17-1,15 7 26,57 34 0,31 27 27,-117-84-50,0 0-1,-1 1 1,-1 1-1,-1 1 1,21 31 0,31 84 20,-7-12-15,-47-101-15,1 0 0,1-1 1,0-1-1,17 17 1,89 71-21,-88-81 29,-1 2-1,-1 0 1,-1 2 0,25 33-1,0 28 15,-37-60-13,27 36 0,-41-62-8,1 0-1,-1-1 1,1 1-1,0-1 0,0 0 1,5 3-1,11 9 140,-17-11-65,0 1 1,0-1-1,0 1 1,0-1-1,0 1 1,-1 0-1,0 0 1,2 7-1,5 15 203,3-8-212,0-1-1,16 20 1,-1-2-57,-25-34-17,15 23-384,1-1 0,22 22-1,-46-43-1806,1-2 1637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10066,'0'1'63,"-1"0"0,1 1 0,0-1-1,0 1 1,0-1 0,0 0 0,1 1 0,-1-1 0,0 1-1,1-1 1,-1 0 0,0 1 0,1-1 0,0 0 0,-1 1-1,1-1 1,0 0 0,0 0 0,-1 0 0,1 0-1,0 0 1,0 0 0,0 0 0,0 0 0,1 0 0,-1 0-1,0 0 1,0 0 0,3 0 0,6 5 165,0-1 1,20 7-1,-17-7-99,-9-3-97,11 5 41,0-1-1,0-1 0,1 0 1,27 4-1,-40-9-32,0 1 0,0-1 0,0 0 0,0 0 0,0 0 0,0 0 0,0-1 0,0 1 0,0-1 0,0 0 1,0 1-1,0-1 0,0-1 0,0 1 0,-1 0 0,1-1 0,0 1 0,-1-1 0,0 0 0,1 0 0,-1 0 0,0 0 0,0 0 0,0-1 0,0 1 0,0-1 0,0 1 0,-1-1 0,1 0 0,-1 1 0,2-7 0,0-2 167,0 0-1,-1 0 0,0 0 1,-1-1-1,0 1 0,-1-22 0,-15-69 731,7 54-730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4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11658,'0'-2'68,"1"1"-1,-1 0 1,1 0-1,-1 0 0,1 0 1,0-1-1,-1 1 1,1 0-1,0 0 0,0 0 1,0 0-1,-1 1 1,1-1-1,0 0 0,0 0 1,0 0-1,0 1 0,1-1 1,-1 1-1,0-1 1,0 1-1,0-1 0,0 1 1,1-1-1,-1 1 1,1 0-1,1 0-25,0 0-1,-1 1 1,1-1 0,-1 1-1,1 0 1,-1-1 0,1 1-1,-1 0 1,1 1 0,-1-1-1,0 0 1,2 2 0,7 6-13,0-1 1,-1 1-1,16 20 1,66 91 137,82 138-1,-170-251-165,44 68 83,-4 2-1,45 104 0,-69-135-73,3-1 1,1-1-1,36 48 0,102 113 22,-98-136-34,19 24-5,-70-76 6,0 1-1,-1 1 1,17 35-1,18 54-7,-13-26 13,74 127 0,-88-173 1,-2 1 0,-1 1 0,12 44 0,3 4 6,-23-67-9,1-2 1,0 1-1,2-1 1,0-1 0,0 0-1,25 22 1,-14-13 37,23 32 1,47 76 85,-91-130-115,1 1-1,0-1 1,0 0-1,0 0 0,0 0 1,0 0-1,1-1 1,-1 1-1,1-1 1,-1 0-1,1 0 0,0 0 1,0-1-1,0 1 1,0-1-1,8 2 1,-12-3-8,1 0 1,-1 1 0,1-1 0,0 0-1,-1 1 1,1-1 0,-1 1-1,1-1 1,-1 1 0,1-1 0,-1 1-1,0 0 1,1-1 0,-1 1 0,0-1-1,1 1 1,-1 0 0,0-1 0,0 1-1,1 0 1,-1 0 0,0 0-1,5 22 95,-4-18-85,3 16-86,-3-15 14,0 0-1,0 0 1,1 0 0,3 10-1,-5-16 36,0 0 0,0 0-1,0 0 1,0-1 0,0 1-1,0 0 1,0 0 0,0 0 0,0 0-1,0-1 1,1 1 0,-1 0-1,0 0 1,0 0 0,0-1-1,0 1 1,0 0 0,0 0 0,0 0-1,0 0 1,0 0 0,1-1-1,-1 1 1,0 0 0,0 0-1,0 0 1,0 0 0,0 0 0,1 0-1,-1 0 1,0 0 0,0-1-1,0 1 1,1 0 0,-1 0-1,0 0 1,0 0 0,0 0 0,0 0-1,1 0 1,-1 0 0,0 0-1,0 0 1,0 0 0,1 0-1,-1 0 1,0 0 0,0 1 0,0-1-1,0 0 1,1 0 0,-1 0-1,0 0 1,0 0 0,0 0-1,0 0 1,1 0 0,-1 1 0,0-1-1,0 0 1,0 0 0,0 0-1,0 0 1,0 0 0,0 1-1,0-1 1,1 0 0,-1 0 0,0 1-1,5-19-836,-5 16 784,4-8-376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4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10474,'7'14'431,"1"0"0,1 0 0,0-1 0,0 0 0,2-1 0,11 12 0,-18-20-367,0 0 0,0-1 0,1 1 0,-1-1 1,1 0-1,0 0 0,0 0 0,0-1 0,0 0 0,1 0 0,-1 0 0,0 0 0,1-1 0,-1 0 0,1 0 0,0-1 0,-1 0 0,1 1 0,-1-2 0,11 0 1,-10-2 41,1 1 1,-1-1 0,0 1 0,0-2-1,0 1 1,0-1 0,-1 0 0,1 0-1,-1 0 1,0-1 0,0 0 0,-1 0-1,1 0 1,4-8 0,2-3 173,-1-2-1,0 1 1,12-30 0,-8 9-469,13-54-1,-17 48 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6:1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8810,'-10'-3'830,"-10"-6"3381,22 7-2772,15 4-1687,30 1 252,93-5-1,-92 0-15,495-47-73,-160 9 160,-299 30-54,-43 4 4,46 0 0,-70 11-208,-12-2-498,-8-3-878,-2-2 1135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6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43 127 7162,'-41'4'1815,"40"-2"-793,7 0-557,11 1 64,62 1 716,117-10 1,78-24-822,-265 29-416,180-27 128,-144 19-114,-1-2 0,50-19 0,-71 19-36,-22 11 14,-1 0 0,1 0 0,0 0 0,-1-1-1,1 1 1,-1 0 0,1 0 0,-1-1 0,1 1 0,-1 0-1,1 0 1,-1-1 0,1 1 0,-1-1 0,0 1 0,1 0-1,-1-1 1,1 1 0,-1-1 0,0 1 0,0-1 0,1 1-1,-1-1 1,0 1 0,0-1 0,1 1 0,-1-1 0,0 1-1,0-1 1,0-1 0,-6-1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13811,'-21'4'-1072,"1"-1"1104,1-3 72,8 1-336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14707,'-14'-2'1240,"1"1"-920,14 1-143,18 1 823,7 1-520,14-1-248,6 0-64,7 1-72,4-2 8,1 0-144,-5 0-152,-10 0-312,-5 0-96,-15 1-761,-6 2 1065,-17 4-240,-2 2-208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13387,'0'17'1240,"19"-15"-640,5-2-184,9-6 489,4 2-225,8-3-96,2 1-88,-3 0-496,2 2-232,-16-6 208,-2-3-120,-7-3-80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61 15883,'69'-60'2532,"-69"60"-2509,0 0 1,0 0-1,0 0 1,1 0 0,-1 0-1,0 0 1,0 1-1,0-1 1,0 0 0,1 0-1,-1 0 1,0 0 0,0 0-1,0 0 1,0 1-1,0-1 1,1 0 0,-1 0-1,0 0 1,0 0-1,0 1 1,0-1 0,0 0-1,0 0 1,0 0-1,0 1 1,0-1 0,0 0-1,0 0 1,0 0 0,0 1-1,0-1 1,0 0-1,0 0 1,0 0 0,0 1-1,0-1 1,0 0-1,0 0 1,0 0 0,0 1-1,0-1 1,-1 0-1,1 18-33,-1-10 20,2-5-22,0 0 0,-1 0 0,1 0 0,0 0 0,0 0 0,0 0-1,1 0 1,-1 0 0,1 0 0,0-1 0,0 1 0,0-1 0,0 1-1,0-1 1,0 0 0,0 0 0,1 0 0,-1 0 0,4 2 0,8 4-138,0 0 1,25 10 0,-9-5-127,-23-9 208,-1-1 0,1 1 0,-1 0 0,0 0 1,0 1-1,0 0 0,-1 0 0,0 0 0,0 1 1,0 0-1,6 10 0,-8-11 49,-1 0 1,0 1-1,0-1 0,0 1 1,-1-1-1,0 1 0,0 0 1,0-1-1,-1 1 0,0 0 1,0 0-1,0 0 0,-1-1 1,0 1-1,-2 8 0,0-4 83,0-1 0,-1 1 0,0-1 0,-1 0-1,0-1 1,0 1 0,-1-1 0,0 0 0,0 0 0,-1 0-1,0-1 1,0 0 0,-1-1 0,0 1 0,-14 7-1,17-10-6,-1-1-1,0 0 0,0 0 0,0 0 0,0-1 0,0 0 0,0 0 0,-1-1 0,1 1 0,-1-1 0,1-1 0,-1 1 1,1-1-1,-1-1 0,0 1 0,1-1 0,-1 0 0,1 0 0,0-1 0,-1 0 0,1 0 0,0 0 0,0-1 0,-10-6 1,10 4-82,0-1 0,0 1 0,1-1 0,0 0 0,0-1 0,1 1 0,-1-1 0,1 0 0,1 0 0,-1 0 0,1-1 0,-4-14 0,-5-26-116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15443,'3'-2'1329,"7"5"-889,6 1-192,6 2 512,6 0-208,9-2-264,6 0-200,6-4-504,2-3-248,2-7 512,-4-1-128,-5-6-128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13395,'7'1'182,"-1"1"1,1-2-1,0 1 1,0-1-1,0 0 1,0 0-1,0-1 1,11-2-1,5 0 84,100-14 138,-45 5-68,-76 11-315,0 1-1,0 0 0,0 0 1,0 0-1,0 0 0,1 0 1,-1 0-1,4 2 0,-5-2-7,-1 0 0,1 0 0,-1 0 0,0 1 0,1-1-1,-1 0 1,1 1 0,-1-1 0,1 0 0,-1 1 0,0-1 0,1 0-1,-1 1 1,0-1 0,1 1 0,-1-1 0,0 1 0,0-1 0,1 1 0,-1-1-1,0 1 1,0-1 0,0 2 0,0 1 41,0 0 1,0 1-1,-1-1 0,0 0 1,0 0-1,0 1 0,0-1 1,0 0-1,-4 5 0,-33 74 919,4 1 1,-46 171-1,49-101-2231,30-148 982,1-9-4,5-19-108</inkml:trace>
  <inkml:trace contextRef="#ctx0" brushRef="#br0" timeOffset="1">88 252 12619,'-10'-3'1104,"10"6"-744,2 3-160,12 1 568,5-1-344,11-1-424,6-3 2177,7-2-1969,3-3 168,11-4 48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15363,'-27'11'483,"1"1"0,0 1 0,1 1 0,-37 28 0,54-36-395,0 0 0,1 1 0,0-1 0,0 2 0,0-1 0,1 1 0,0 0 0,1 0 0,0 0 0,0 1 0,0 0 0,1 0 0,1 0 1,0 0-1,0 1 0,0-1 0,0 11 0,3-14-80,0-1 1,0 0 0,0 0-1,1 1 1,0-1-1,0 0 1,0 0-1,1 0 1,0 0 0,0 0-1,0 0 1,0-1-1,1 1 1,0 0-1,0-1 1,0 0-1,1 0 1,-1 0 0,1 0-1,6 4 1,-7-5-13,0-1 0,0 0 1,1 0-1,-1-1 1,0 1-1,1-1 0,-1 1 1,1-1-1,-1 0 0,1-1 1,0 1-1,-1-1 0,1 1 1,0-1-1,0 0 0,-1 0 1,1-1-1,0 1 1,-1-1-1,1 0 0,0 0 1,-1 0-1,1 0 0,-1-1 1,1 1-1,-1-1 0,0 0 1,0 0-1,3-3 0,-2 2 17,0 0 0,-1 0 0,0 0 0,0-1 0,0 0-1,0 1 1,-1-1 0,1 0 0,-1-1 0,0 1-1,0 0 1,0 0 0,-1-1 0,0 1 0,0-1-1,0 0 1,0 1 0,-1-1 0,1 1 0,-1-1-1,0 0 1,-2-5 0,2 6 2,-1 1 0,0-1 1,0 1-1,0-1 0,0 1 0,0 0 1,-1 0-1,0 0 0,1-1 0,-1 2 0,-1-1 1,1 0-1,0 0 0,-1 1 0,1-1 0,-1 1 1,0 0-1,1-1 0,-1 1 0,0 1 0,-1-1 1,1 0-1,0 1 0,0-1 0,-1 1 0,1 0 1,-1 0-1,1 1 0,-7-1 0,-14 1-198,23 0 164,1 0 0,-1 0 1,0 0-1,0 1 0,1-1 0,-1 0 1,0 0-1,0 0 0,1 1 0,-1-1 1,0 0-1,1 1 0,-1-1 1,0 1-1,1-1 0,-1 1 0,1-1 1,-1 1-1,1-1 0,-1 1 0,1-1 1,-1 1-1,1 0 0,0-1 0,-1 1 1,1 0-1,0-1 0,-1 2 0,1-1 62,1 0-1,-1-1 0,1 1 0,0 0 0,-1-1 0,1 1 1,0 0-1,-1-1 0,1 1 0,0 0 0,-1-1 0,1 1 0,0-1 1,0 0-1,0 1 0,0-1 0,-1 0 0,1 1 0,0-1 1,0 0-1,0 0 0,0 0 0,0 0 0,0 1 0,0-2 0,0 1 1,1 0-1,33 2-38,8-3 22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15643,'-12'5'318,"1"0"-1,-1 0 0,1 1 0,0 0 0,1 1 0,-1 0 1,-16 16-1,22-19-247,0 1 1,0 0-1,1 0 1,0 1 0,0-1-1,0 1 1,1 0-1,0 0 1,0 0-1,0 0 1,1 1-1,0-1 1,0 1-1,1-1 1,-1 1 0,1 7-1,1-10-43,1 0-1,-1 1 1,1-1-1,0 1 1,0-1-1,1 0 1,-1 0-1,1 1 1,0-1 0,0 0-1,0-1 1,1 1-1,-1 0 1,1-1-1,0 1 1,0-1-1,0 0 1,1 0-1,-1 0 1,1 0-1,0-1 1,6 4-1,0 0-15,-1-2 0,1 1-1,0-1 1,0-1-1,1 0 1,-1 0-1,1-1 1,15 1 0,-16-3 23,1 0 0,-1-1-1,0-1 1,1 1 0,-1-1 0,0-1 0,0 0 0,0-1 0,-1 0 0,1 0 0,-1-1 0,13-8 0,-18 11-3,-1-1 0,1 1 0,-1-1 0,1 0 0,-1 0 0,0 0 0,0 0 0,-1-1 0,1 1 0,-1-1 0,1 0 0,-1 0 0,0 0 0,-1 0 0,1 0-1,-1 0 1,1 0 0,-1 0 0,-1-1 0,1 1 0,0 0 0,-1-1 0,0 1 0,0 0 0,0-1 0,-1 1 0,0 0 0,0-1 0,0 1 0,0 0 0,-3-7 0,1 5-16,0 1 0,0 0-1,-1 0 1,0 1 0,0-1 0,0 1 0,0-1 0,-1 1 0,1 1-1,-1-1 1,0 1 0,0-1 0,-1 2 0,1-1 0,-11-3-1,12 4 20,0 0 0,-1 1-1,1-1 1,-1 1-1,0 1 1,1-1 0,-1 0-1,0 1 1,1 0-1,-1 0 1,0 1 0,1-1-1,-1 1 1,0 0-1,1 0 1,-1 1-1,1-1 1,0 1 0,-1 0-1,-5 4 1,-9 9 38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1:3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13019,'0'1'82,"0"-1"0,0 0 1,1 1-1,-1-1 1,0 0-1,1 1 0,-1-1 1,0 0-1,1 0 0,-1 1 1,0-1-1,1 0 0,-1 0 1,1 0-1,-1 0 0,0 1 1,1-1-1,-1 0 1,1 0-1,-1 0 0,1 0 1,-1 0-1,1 0 0,-1 0 1,0 0-1,1 0 0,0 0 1,23 2 489,502-6 2463,-141-2-2538,191 20-433,48-1-136,-515-16 26,120-18-1,-222 20-207,-8 3-13,-11 3-82,9-4 352,-7 4-180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106 146 13387,'2'-7'122,"1"0"0,0 0 0,0 0 0,1 0 0,0 0-1,0 1 1,0-1 0,1 1 0,0 0 0,0 1 0,1-1 0,-1 1 0,1 0 0,0 0 0,1 1 0,-1 0 0,12-6 0,-6 5-29,0-1 0,0 2 0,0-1 0,0 2 0,1-1 0,-1 2 1,1 0-1,0 0 0,22 1 0,-30 1-74,0 0-1,0 1 1,-1 0-1,1 0 1,0 0 0,0 1-1,-1-1 1,1 1 0,-1 0-1,1 1 1,5 3 0,-8-5-17,0 1 1,-1-1-1,1 1 1,-1 0-1,1-1 1,-1 1-1,0 0 1,0 0 0,0 0-1,0-1 1,0 1-1,0 0 1,0 1-1,-1-1 1,1 0-1,-1 0 1,1 0-1,-1 0 1,0 0-1,0 0 1,0 1 0,0-1-1,0 0 1,0 0-1,-1 0 1,1 0-1,-1 1 1,-1 1-1,-1 4 5,-1 0-1,0 0 0,0-1 1,-1 0-1,0 0 0,0 0 1,-1 0-1,0-1 0,0 1 1,-1-2-1,0 1 0,-7 4 1,-17 11 67,-48 24 1,68-39-55,-38 19 68,25-14-18,0 1 0,0 1 0,2 2 0,0 0 0,-23 20 0,44-34-63,-1 1-1,0 0 0,1-1 0,-1 1 0,1 0 0,0 0 0,-1 0 0,1 0 0,0 0 0,0 0 0,0 0 1,1 0-1,-1 0 0,0 1 0,1-1 0,-1 4 0,1-4-2,0 0 0,1-1-1,-1 1 1,1-1 0,-1 1-1,1 0 1,-1-1 0,1 0 0,0 1-1,0-1 1,0 1 0,0-1-1,0 0 1,0 0 0,0 1 0,0-1-1,0 0 1,2 1 0,3 2-1,0-1 1,0 0 0,0 0-1,0 0 1,1-1 0,-1 0-1,0 0 1,1-1-1,12 2 1,5-2-87,-1-1 0,0-1 0,0-1 0,0-1 0,0-1 0,37-12 0,-12 2-41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11 222 14531,'-6'2'544,"2"-1"81,6-2-171,13-8-22,60-45 226,71-67 0,-119 98-581,-5 7-79,-15 16-24,-10 12-7,-59 102-48,9-19 36,38-67 30,-16 34 48,29-56-47,-1 0-1,1 1 0,1-1 0,-1 0 0,1 1 0,0 0 1,0 9-1,1-15 2,0-1 0,0 1 0,0 0 0,0 0 0,0-1 0,0 1 0,0 0 0,0 0 1,0-1-1,1 1 0,-1 0 0,0 0 0,1-1 0,-1 1 0,0 0 0,1-1 0,-1 1 0,1-1 0,-1 1 1,1 0-1,-1-1 0,1 1 0,0-1 0,-1 1 0,1-1 0,0 0 0,-1 1 0,1-1 0,1 1 0,-1-1 4,1 0 0,-1 0 0,1 0 0,-1 0 0,1 0 0,-1 0 0,1 0 0,-1 0 0,1-1-1,-1 1 1,0-1 0,1 1 0,1-2 0,17-8-108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12835,'0'-1'69,"0"1"0,0 0 0,0 0 0,0-1 0,-1 1 0,1 0 0,0-1 0,0 1 0,-1 0 0,1 0 0,0-1 0,0 1 0,-1 0 0,1 0 0,0-1 0,-1 1 0,1 0 0,0 0 0,-1 0 0,1 0 0,0 0 0,-1 0 0,1-1 0,0 1 0,-1 0 0,1 0 0,-1 0 0,1 0 0,0 0 0,-1 0 0,1 13 1414,1 2-1042,-2 21 461,3 62 914,-1-87-1640,1-1 0,-1 0 0,2 0 0,-1-1 0,2 1 0,-1 0 0,8 12 1,-10-19-159,1-1 1,-1 1 0,1-1-1,0 0 1,0 0 0,0 0-1,0 0 1,0 0 0,0 0-1,1 0 1,-1-1 0,0 1 0,1-1-1,-1 0 1,1 0 0,0 0-1,-1 0 1,1 0 0,0 0-1,0-1 1,0 0 0,0 1 0,-1-1-1,1 0 1,0 0 0,0 0-1,0-1 1,0 1 0,-1-1-1,1 0 1,0 1 0,0-1 0,3-2-1,6-2-181,-1-1 1,-1 1-1,1-2 0,-1 1 0,0-2 0,14-12 0,-5 3-558,-1-1-1,-1-1 1,-1 0-1,-1-1 1,0 0-1,17-34 1,-29 44 130,-6 11 310,-11 15 401,-102 172 3087,94-147-2480,2 2-1,-26 75 0,46-117-727,-6 29-501,6-29 487,0-1 1,-1 1-1,1 0 0,0-1 1,0 1-1,0-1 0,0 1 1,0-1-1,0 1 0,0-1 1,1 1-1,-1-1 0,0 1 0,0-1 1,0 1-1,0-1 0,1 1 1,-1-1-1,0 1 0,1-1 1,-1 1-1,0-1 0,1 1 1,-1-1-1,0 0 0,1 1 1,-1-1-1,1 0 0,-1 1 0,1-1 1,-1 0-1,1 0 0,-1 1 1,1-1-1,-1 0 0,1 0 1,-1 0-1,1 0 0,-1 0 1,1 1-1,-1-1 0,1 0 1,-1 0-1,1-1 0,-1 1 0,1 0 1,0 0-1,0 0 0,11-5-278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13107,'-30'23'1040,"5"8"-792,1-1-104,4 3 176,4-1-200,12-9 48,5-10-8,16-12-144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34 12715,'0'-2'90,"0"1"0,0-1 0,0 0 0,0 1 1,0-1-1,-1 0 0,1 0 0,-1 1 0,1-1 1,-1 1-1,0-1 0,1 0 0,-1 1 0,0-1 1,0 1-1,-2-3 0,2 4-65,-1-1 0,1 0 0,-1 1 0,1 0 0,0-1 1,-1 1-1,1 0 0,-1-1 0,1 1 0,-1 0 0,1 0 0,0 0 0,-1 0 0,1 1 1,-1-1-1,1 0 0,-1 1 0,1-1 0,0 1 0,-3 0 0,-5 3 155,-1 1 0,1-1 0,0 1 0,1 1 0,-1 0 0,-7 7 0,-46 45 426,49-44-487,2-3-54,3-5-29,1 2 0,-1-1 0,2 1 0,-1 0 1,1 0-1,0 1 0,1 0 0,-5 9 0,10-17-34,0-1 0,-1 1 0,1-1 0,0 0 0,0 1 0,0-1 0,0 1-1,-1-1 1,1 1 0,0-1 0,0 1 0,0-1 0,0 1 0,0-1 0,0 1-1,0-1 1,1 1 0,-1-1 0,0 1 0,0-1 0,0 1 0,0-1 0,1 1-1,-1-1 1,0 1 0,0-1 0,1 0 0,-1 1 0,0-1 0,1 1 0,-1-1 0,0 0-1,1 1 1,-1-1 0,1 0 0,-1 0 0,0 1 0,1-1 0,-1 0 0,1 0-1,-1 0 1,1 1 0,-1-1 0,1 0 0,-1 0 0,1 0 0,-1 0 0,1 0-1,-1 0 1,1 0 0,-1 0 0,1 0 0,-1 0 0,1-1 0,27-5-22,11-11-162,-2-2 0,0-2-1,-1-1 1,34-28 0,-36 26-74,-33 23 239,0 0 0,0 0-1,0 1 1,1-1 0,-1 0-1,0 1 1,0-1-1,1 1 1,-1-1 0,0 1-1,1-1 1,-1 1-1,3 0 1,-4 0 12,1 0 0,-1 0 0,1 0 0,-1 0 0,0 1-1,1-1 1,-1 0 0,1 0 0,-1 1 0,0-1 0,1 0 0,-1 0 0,0 1 0,1-1 0,-1 0-1,0 1 1,0-1 0,1 1 0,-1-1 0,0 0 0,0 1 0,1-1 0,-1 1 0,0-1 0,0 1 0,0-1-1,0 1 1,1 5-5,-1-1 0,0 1 0,0 0 0,0 0 0,-2 7 0,0 10 66,3-15-30,1 0 1,-1 0-1,2 0 1,-1 0-1,1 0 1,1-1-1,-1 1 0,1-1 1,0 0-1,7 8 1,-5-6 3,0 1 1,-1 0-1,0 0 1,5 14-1,-9-20-3,0 0-1,-1 0 0,1 0 0,-1 0 0,0 0 1,0 0-1,0 0 0,0 0 0,0 0 0,-1 0 1,0 0-1,0 0 0,0 0 0,-1 0 0,-3 7 1,2-5 113,-1 0 0,0 0 0,-1 0 0,1-1 0,-1 0 0,0 0 1,0 0-1,-1 0 0,0-1 0,0 0 0,0 0 0,0 0 1,0-1-1,-1 0 0,1 0 0,-12 2 0,9-2 55,0-1 0,0 0 0,-1-1 0,1 0 0,0 0 1,-1-1-1,1 0 0,0-1 0,-1 0 0,1-1 0,0 1 0,-11-5 0,17 5-241,1 0 1,-1 0-1,0 0 0,1-1 0,-1 1 1,1-1-1,0 0 0,-1 0 1,1 0-1,0 0 0,0 0 1,0 0-1,1 0 0,-1-1 1,-2-4-1,3 6 3,1 0 1,-1 0 0,1-1-1,0 1 1,0 0-1,0-1 1,-1 1-1,1 0 1,0-1-1,0 1 1,1 0 0,-1-1-1,0 1 1,0 0-1,1-1 1,-1 1-1,1 0 1,-1 0-1,1-1 1,-1 1 0,1 0-1,0 0 1,0 0-1,-1 0 1,1 0-1,0 0 1,0 0 0,0 0-1,0 0 1,0 0-1,0 1 1,1-1-1,-1 0 1,2 0-1,18-10-482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2:4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15787,'27'-26'979,"32"-25"0,-48 42-838,1 1-1,-1 1 1,2 0-1,-1 1 1,1 0 0,15-5-1,-25 10-104,0 0 0,0 1 0,0-1 0,0 1 0,0-1 0,0 1 0,0 0-1,6 1 1,-8-1-29,0 0 0,0 1 0,0-1-1,0 0 1,-1 1 0,1-1 0,0 1 0,0-1-1,0 1 1,0-1 0,-1 1 0,1-1-1,0 1 1,-1 0 0,1 0 0,0-1 0,-1 1-1,1 0 1,-1 0 0,1 0 0,-1 0 0,1-1-1,-1 1 1,0 0 0,0 0 0,1 0-1,-1 0 1,0 0 0,0 0 0,0 0 0,0 0-1,0 1 1,0 4 6,-1 1 1,0-1-1,0 0 0,-1 0 0,0 0 1,0 0-1,0 0 0,-1 0 0,0 0 1,-6 10-1,-7 6 32,-20 24 0,33-42-37,-25 28 86,-2-2 0,-45 38 0,59-52-78,16-16-16,0 0 0,0 0 0,0 0 0,0 1 0,-1-1 0,1 0 0,0 0 0,0 0 0,0 1 0,0-1 0,0 0 0,0 0 0,0 0 0,0 1 0,0-1 0,0 0 0,0 0 0,0 0 0,0 1 0,0-1 0,0 0 0,0 0 0,0 0 0,0 0 0,0 1 0,0-1 0,0 0 0,0 0 0,0 0 0,1 1 0,-1-1 0,0 0 0,0 0 0,0 0 0,0 0 0,0 0 0,0 1 0,1-1 0,-1 0 0,0 0-1,0 0 1,0 0 0,1 0 0,3 1-3,0-1 0,0 1-1,-1-1 1,1 0 0,0-1 0,0 1-1,6-2 1,233-42 1110,-203 32-911,-10-7 59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10 255 12035,'-2'-3'140,"1"0"1,-1 0 0,1 0 0,0 0 0,0 0 0,1 0-1,-1-1 1,1 1 0,-1 0 0,1-1 0,0 1 0,0 0-1,0 0 1,1-1 0,-1 1 0,1 0 0,0 0 0,0 0-1,0-1 1,0 1 0,1 0 0,-1 0 0,1 1-1,0-1 1,-1 0 0,1 0 0,1 1 0,-1 0 0,3-4-1,13-14 27,1 1 0,1 0 0,1 2 0,1 0 0,0 1 0,1 2 0,27-14-1,-47 26-171,0 1-1,0-1 0,0 1 0,1 0 0,-1 0 0,0 0 0,1 0 0,-1 1 0,0-1 0,1 1 0,-1 0 1,1 0-1,-1 0 0,1 1 0,-1-1 0,4 2 0,-5-1-8,1 0-1,0 1 1,-1 0-1,0-1 1,1 1 0,-1 0-1,0 0 1,0 0 0,0 0-1,0 1 1,0-1-1,-1 1 1,1-1 0,-1 1-1,0-1 1,1 1-1,-1 0 1,0-1 0,0 4-1,9 47-227,2 7 41,-11-56 191,0-1 1,1 1 0,-1-1 0,1 0-1,-1 0 1,1 1 0,0-1 0,0 0-1,1 0 1,-1-1 0,0 1-1,1 0 1,3 1 0,-3-2 1,1 0 1,-1 0-1,1 0 0,0-1 1,0 0-1,0 0 0,-1 0 1,1 0-1,0 0 0,1-1 1,-1 0-1,0 0 0,6-1 1,8-1-280,32-8 1,-18 3-405,-17 4 499,-4 0-67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11674,'69'-52'1966,"68"-43"-255,-135 93-1694,10-6 105,1 0-1,0 1 1,1 1-1,0 0 0,0 1 1,0 0-1,18-3 0,-31 8-114,0-1 0,1 1 0,-1 0 0,0 0-1,1 0 1,-1 1 0,0-1 0,1 0-1,-1 0 1,0 1 0,0-1 0,1 1-1,-1-1 1,0 1 0,0-1 0,0 1-1,0 0 1,0-1 0,0 1 0,0 0 0,0 0-1,0 0 1,0 0 0,0 0 0,0 0-1,-1 0 1,1 0 0,0 0 0,-1 1-1,1-1 1,-1 0 0,1 0 0,-1 0-1,1 1 1,-1-1 0,0 0 0,0 1-1,0 0 1,1 7 4,-1-1 1,0 1-1,-1-1 0,-2 15 0,2-19-8,-5 34 2,1-18-17,2-1 0,1 1 0,0 0-1,2 33 1,0-51 11,0-1-1,0 1 0,0 0 0,0 0 1,1 0-1,-1-1 0,1 1 1,-1 0-1,1 0 0,-1-1 1,1 1-1,0-1 0,0 1 0,0 0 1,0-1-1,0 1 0,0-1 1,0 0-1,1 1 0,-1-1 1,0 0-1,1 0 0,-1 0 1,1 0-1,-1 0 0,1 0 0,0 0 1,-1-1-1,1 1 0,0 0 1,-1-1-1,1 0 0,0 1 1,0-1-1,0 0 0,-1 0 0,1 0 1,0 0-1,0 0 0,0 0 1,-1 0-1,1-1 0,3 0 1,6-3-5,0 0 1,0 0 0,-1-1 0,0-1 0,14-9 0,0 0-68,-1-2 0,-1 0 1,-1-2-1,0 0 0,-1-1 0,19-26 0,-29 31-35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11370,'-9'15'875,"9"-15"-845,0 1-1,0-1 1,0 1-1,0-1 1,0 0-1,0 1 1,0-1-1,0 0 1,0 1-1,0-1 1,1 1-1,-1-1 1,0 0-1,0 1 1,0-1-1,0 0 1,0 1-1,1-1 1,-1 0-1,0 1 1,0-1 0,1 0-1,-1 1 1,0-1-1,1 0 1,0 1 38,1 0 1,0-1-1,-1 1 1,1-1-1,-1 0 1,1 0-1,0 1 1,-1-1-1,1 0 1,0-1-1,-1 1 1,1 0-1,0 0 1,-1-1-1,1 1 1,0 0-1,2-2 1,19-7 278,-1-1 1,1 0 0,-2-2-1,22-15 1,74-63 444,-31 14-113,79-91 1,-149 149-322,-30 37-142,-95 159 84,91-145-310,2 1 1,1 1-1,-16 54 1,28-76-57,1 0 0,0-1-1,-1 19 1,3-27 15,0 1-1,0-1 0,0 0 0,1 0 0,-1 0 1,1 0-1,0 0 0,0-1 0,1 1 0,-1 0 0,1 0 1,0-1-1,0 1 0,2 3 0,-3-7 43,-1 1-1,0-1 1,1 1-1,-1-1 1,1 1-1,-1-1 1,1 1-1,-1-1 0,1 0 1,-1 1-1,1-1 1,-1 0-1,1 1 1,0-1-1,-1 0 1,1 0-1,-1 0 1,1 1-1,0-1 1,-1 0-1,1 0 1,0 0-1,-1 0 1,1 0-1,0 0 1,-1 0-1,1-1 1,0 1-1,-1 0 1,1 0-1,0 0 0,-1-1 1,1 1-1,-1 0 1,1-1-1,9-11-244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76 134 13515,'15'-15'405,"1"0"0,1 1 0,0 1 0,0 0 0,1 1 0,22-10 0,-30 17-288,0 1 1,1 0-1,-1 0 1,1 1-1,0 0 1,0 1-1,0 0 1,0 1-1,0 0 1,0 1-1,1 0 1,-1 1-1,16 2 1,-24-2-95,0-1 0,0 1 0,0 0 0,0 0 0,0 1 0,0-1 0,0 1 0,0-1 0,0 1 0,-1 0 0,1 0 0,-1 0 0,1 0 0,-1 0 0,0 1 0,1-1 0,-2 1 0,1-1 0,0 1 0,0 0 0,-1 0 0,3 4 0,-3-1-12,0-1 0,0 0 0,-1 0 0,1 0-1,-1 0 1,0 0 0,0 1 0,-1-1 0,0 0 0,0 0-1,0 0 1,0 0 0,-4 9 0,-3 4 3,-1-1 0,0 0 0,-1 0 0,-1-1 1,-18 20-1,-71 69 17,90-95-27,-198 179 12,202-183-25,1 0 1,-1 0-1,1 1 0,0 0 0,-7 13 1,12-19 5,-1 0 0,1 1 1,-1-1-1,1 0 1,-1 1-1,1-1 0,0 1 1,0-1-1,-1 0 0,1 1 1,0-1-1,0 1 0,1-1 1,-1 1-1,0-1 0,0 0 1,1 2-1,0-1 0,0-1 0,0 0 1,0 1-1,0-1 0,0 0 0,1 0 0,-1 0 0,0 0 0,0 0 0,1 0 1,-1-1-1,0 1 0,1 0 0,-1-1 0,1 1 0,-1-1 0,1 1 0,-1-1 1,3 1-1,10 1-77,0-1 0,0 0 0,0-1 1,0-1-1,0 0 0,0 0 0,0-2 1,13-3-1,107-38-616,-131 43 696,40-15-237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13867,'-17'37'1272,"-3"9"-992,-4 5-136,1 5 384,3-1-536,4-5 56,3-9 32,7-10-48,12-29-112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41 14243,'1'-1'43,"-1"0"1,0-1-1,0 1 0,0-1 0,0 1 1,0-1-1,0 1 0,0-1 1,0 1-1,-1 0 0,1-1 0,-1 1 1,1 0-1,-1-1 0,1 1 0,-1 0 1,0-1-1,0 1 0,1 0 1,-1 0-1,0 0 0,0 0 0,0 0 1,0 0-1,0 0 0,-1 0 0,1 0 1,0 0-1,0 1 0,-1-1 1,1 1-1,0-1 0,-1 1 0,1-1 1,0 1-1,-1-1 0,1 1 1,-1 0-1,1 0 0,-1 0 0,1 0 1,0 0-1,-1 0 0,1 0 0,-1 1 1,-2 0-1,-3 1 60,0 0 0,0 0 0,0 1 0,0 1 1,1-1-1,-1 1 0,1 0 0,-7 6 0,-2 2 70,2 1-1,0 0 1,0 1-1,1 1 1,1 0-1,1 0 1,-10 20-1,13-24-97,2 1 0,-1 1-1,2-1 1,0 1 0,0 0-1,1 0 1,0 0 0,2 0-1,-1 1 1,2 21 0,0-31-60,0 0 0,1-1 1,-1 1-1,1 0 0,0-1 0,0 1 1,0-1-1,1 1 0,-1-1 1,1 1-1,0-1 0,0 0 0,0 0 1,0 0-1,1 0 0,-1-1 0,6 6 1,-3-5-20,-1-1 1,0 1 0,1-1-1,0 0 1,-1 0 0,1-1-1,0 1 1,0-1 0,0 0-1,0 0 1,9 0 0,0-2-35,-1 1 0,1-2 0,-1 0 0,1 0 0,-1-1 0,0-1 0,0 0 1,-1-1-1,14-7 0,-12 5 6,-1-2 1,0 1-1,-1-1 1,0-1-1,0 0 1,-1-1-1,0-1 0,-1 1 1,0-1-1,-1-1 1,-1 0-1,0 0 1,0-1-1,-1 0 1,-1 0-1,5-16 1,-10 26 24,0 0 0,0 0 1,0 0-1,-1 0 0,1 0 1,-1 0-1,0 0 0,0 0 1,0 0-1,-1 0 0,0 0 1,1 0-1,-1 0 0,-1 0 1,1 0-1,0 1 0,-1-1 1,0 0-1,0 1 0,0-1 0,0 1 1,-1 0-1,1 0 0,-1 0 1,0 0-1,0 0 0,0 0 1,0 1-1,0-1 0,-1 1 1,1 0-1,-1 0 0,-5-2 1,2 2-12,-1-1 0,1 1 0,-1 1 0,1-1 0,-1 1 0,0 1 1,0-1-1,1 1 0,-1 1 0,0-1 0,0 2 0,1-1 0,-1 1 1,1 0-1,-1 0 0,-10 5 0,9-2-61,1 0 0,0 0 0,0 1 0,0 0 0,0 0 0,-9 10 0,14-13 54,1 0 1,-1 0 0,0 1-1,1-1 1,0 1-1,0-1 1,0 1-1,0 0 1,0-1-1,1 1 1,0 0-1,0 0 1,0 0-1,0 0 1,1 0-1,-1 0 1,1 6-1,8 12-141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3:5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3 467 14507,'0'0'35,"-1"0"0,1 0 0,0 1 0,0-1 0,-1 0 0,1 1 0,0-1-1,0 1 1,0-1 0,0 0 0,0 1 0,0-1 0,0 0 0,0 1 0,0-1 0,0 1 0,0-1 0,0 0 0,0 1 0,0-1-1,0 0 1,0 1 0,0-1 0,0 1 0,0-1 0,0 0 0,1 1 0,-1-1 0,0 0 0,0 1 0,0-1 0,1 0 0,-1 0-1,0 1 1,0-1 0,1 0 0,-1 1 0,0-1 0,1 0 0,-1 0 0,0 0 0,1 1 0,-1-1 0,0 0 0,1 0 0,-1 0-1,0 0 1,1 0 0,-1 0 0,1 0 0,-1 0 0,0 0 0,1 0 0,-1 0 0,1 0 0,-1 0 0,0 0 0,1 0 0,-1 0-1,0 0 1,1 0 0,0-1 0,28-9 578,-26 9-489,29-15 215,0-1 0,-2-1 0,0-2-1,28-23 1,105-102-283,-131 115-58,128-130-385,-156 155 366,12-10-97,-16 15 116,1 0 1,-1 0 0,0 0 0,0 0 0,0 0 0,0 0 0,0 1 0,0-1 0,0 0 0,1 0 0,-1 0 0,0 0 0,0 0-1,0 0 1,0 0 0,0 0 0,0 0 0,0 0 0,0 0 0,0 0 0,1 0 0,-1 0 0,0 0 0,0 1 0,0-1 0,0 0-1,0 0 1,0 0 0,0 0 0,0 0 0,0 0 0,0 0 0,0 0 0,0 1 0,0-1 0,0 0 0,0 0 0,0 0 0,0 0-1,0 0 1,0 0 0,0 0 0,0 1 0,0-1 0,0 0 0,0 0 0,0 0 0,0 0 0,0 0 0,0 0 0,0 0 0,0 0-1,0 1 1,-1-1 0,1 0 0,0 0 0,0 0 0,0 0 0,0 0 0,0 0 0,0 0 0,0 0 0,0 0 0,0 0 0,-1 0-1,1 0 1,0 0 0,-18 33-21,14-26 41,-21 36 12,-94 174 428,106-188-439,0 1 1,2 0-1,2 1 1,0 0-1,-5 50 0,13-77-24,0-1-1,1 1 1,-1 0-1,1-1 1,0 1-1,0 0 1,0-1-1,1 1 0,-1 0 1,1-1-1,0 1 1,0-1-1,0 1 1,1-1-1,-1 1 1,3 3-1,-2-6-5,0 1 0,0-1 0,0 1 0,1-1 0,-1 0 0,0 1 0,5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209 303 18156,'-7'13'1248,"-20"10"-1096,-2 1-64,-2 6 296,-1 5-280,2-1-272,4-2-168,11-11-424,4-2 2304,10-14-1560,1-3-8,3-8-8</inkml:trace>
  <inkml:trace contextRef="#ctx0" brushRef="#br0" timeOffset="1">254 35 17364,'8'-3'1480,"-3"2"-1080,-5-2-264,1 0 256,1-3 16,5-2-256,3-2-144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6:3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13339,'490'-93'4173,"-32"48"-3825,170-23-759,-586 62 200,95-11-848,-131 17 811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10898,'-9'4'675,"-19"13"963,28-17-1590,0 1 0,0-1 0,0 0 1,0 1-1,0-1 0,0 0 0,0 1 0,0-1 0,0 1 1,0-1-1,0 0 0,0 1 0,0-1 0,0 0 0,0 1 1,0-1-1,1 0 0,-1 1 0,0-1 0,0 0 1,0 1-1,1-1 0,-1 0 0,0 0 0,0 1 0,0-1 1,1 0-1,-1 0 0,0 1 0,1-1 0,-1 0 0,0 0 1,1 0-1,-1 1 0,0-1 0,1 0 0,-1 0 0,0 0 1,1 0-1,-1 0 0,1 0 0,18 8 151,6-3-28,0-1 1,0 0 0,0-2 0,0-1-1,31-3 1,128-19 435,-178 20-585,78-12 17,86-26 0,-168 39-40,-1 0-1,0 0 0,1-1 0,-1 1 1,1 0-1,-1-1 0,0 1 0,0-1 0,1 1 1,-1-1-1,0 0 0,0 1 0,0-1 1,0 0-1,0 0 0,0 0 0,0 0 1,0 0-1,0 0 0,0 0 0,0 0 1,0 0-1,-1 0 0,2-3 0,-7-8-72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9586,'-29'5'1328,"6"0"-784,7 5-231,9 0 1519,11 1-1280,8 1-72,18-1-128,9-1-24,15 0-64,9-1 0,13-5-184,6-2-168,11-2 136,10-3-32,3 0-48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16436,'0'10'131,"0"1"1,1-1 0,1 1 0,0-1 0,0 0 0,1 0 0,0 0 0,0 0-1,1 0 1,7 10 0,-8-15-136,0 0 0,1 0 0,0 0 0,-1-1 0,2 1 0,-1-1 0,0 0 0,1 0 0,0-1 0,0 1 0,0-1 0,0 0 0,1-1 0,-1 1 0,1-1 0,-1 0 0,1 0 0,0-1 0,7 1 0,0-1-115,-1-1 0,0-1-1,0 0 1,0 0 0,1-1-1,-1-1 1,-1 0 0,1 0-1,0-2 1,-1 1-1,0-1 1,0-1 0,0 0-1,18-14 1,-1-1-359,-2-1 0,0-1 0,-1-2 0,22-29 0,-40 46 328,10-13 428,-14 20 69,-10 14 71,-99 134 1827,6-9-1197,76-100-819,-25 58 1,42-81-296,1 0 1,1 0-1,0 0 1,2 1-1,-1 0 1,2 0-1,-1 22 0,3-32-92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31 300 12563,'-25'21'1309,"24"-21"-1277,1 1-1,-1-1 1,1 1 0,-1-1-1,1 1 1,0 0 0,-1-1-1,1 1 1,0 0 0,-1-1-1,1 1 1,0 0 0,0-1-1,0 1 1,-1 0 0,1 0-1,0 0 1,0 0 8,1-1 0,-1 1 0,0-1-1,1 1 1,-1-1 0,1 0 0,-1 1 0,0-1-1,1 1 1,-1-1 0,1 0 0,-1 1 0,1-1-1,-1 0 1,1 0 0,-1 0 0,1 1 0,-1-1-1,1 0 1,0 0 0,-1 0 0,1 0 0,-1 0-1,1 0 1,-1 0 0,1 0 0,0 0 0,9 0 198,0 0 1,0-1 0,0-1 0,0 1 0,0-1-1,14-6 1,64-26 616,-56 20-545,40-17 159,-2-3-1,-1-4 0,-2-2 1,119-95-1,-186 135-468,0 0 1,0 0-1,0 0 1,0 1-1,0-1 0,0 0 1,0 0-1,0 0 0,0 0 1,0 0-1,0 0 1,0 0-1,0 0 0,0 0 1,0 1-1,0-1 0,0 0 1,0 0-1,0 0 1,0 0-1,0 0 0,0 0 1,0 0-1,0 0 0,0 0 1,0 1-1,0-1 1,0 0-1,0 0 0,0 0 1,0 0-1,0 0 0,0 0 1,1 0-1,-1 0 1,0 0-1,0 0 0,0 0 1,0 0-1,0 0 0,0 0 1,0 0-1,0 0 1,0 0-1,1 0 0,-1 0 1,0 0-1,0 0 0,0 0 1,0 0-1,0 0 0,0 0 1,0 0-1,0 0 1,1 0-1,-1 0 0,0 0 1,0 0-1,0 0 0,0 0 1,0 0-1,0 0 1,0 0-1,0 0 0,0 0 1,0 0-1,1 0 0,-1 0 1,0-1-1,-1 10 2,-4 9 78,0 2-208,1 1 0,0 0-1,-1 41 1,5-57 86,0-1 1,0 1 0,1 0-1,-1-1 1,1 1 0,0-1-1,0 1 1,1-1 0,-1 1-1,1-1 1,0 0 0,0 0-1,1 0 1,-1 0 0,1 0-1,0 0 1,0-1-1,0 1 1,0-1 0,1 0-1,-1 0 1,1 0 0,0 0-1,4 2 1,22 5-219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16796,'0'-4'1656,"1"0"-1280,-8 10-168,-9 11 768,2 10-480,-2 7-160,3 14-224,2 3-96,7 2-120,4-1-48,10-8-16,4-5-16,9-13-184,3-9-200,1-24-304,2-15 608,-9-19-32,-2-5-24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15451,'4'5'1121,"2"4"-1241,3 0 2136,4-6-1528,5-8 88,18-8-96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15459,'13'19'1209,"20"-7"-889,10-2-136,19 0 352,4-5-176,11-3-368,3-2-240,-2 0-408,-7-5 576,-19 1-192,-13-2-96</inkml:trace>
  <inkml:trace contextRef="#ctx0" brushRef="#br0" timeOffset="1">142 198 14291,'39'0'1600,"11"-1"-871,2 1-297,6-3 960,4-1-680,-3 1-640,-3-2-80,-16 7 72,-6 2-120,-14 3-232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232 142 14603,'7'-6'318,"0"-1"-1,0 0 1,-1 0-1,0-1 0,0 1 1,-1-2-1,7-11 1,-11 18-264,0 0 1,-1 1-1,1-1 1,0 0-1,-1 0 0,1 0 1,-1 1-1,1-1 1,-1 0-1,0 0 1,0 0-1,0 0 0,0 0 1,0 0-1,0 1 1,0-1-1,-1 0 1,1 0-1,-1 0 0,1 0 1,-1 1-1,0-1 1,0 0-1,0 1 1,0-1-1,0 0 0,0 1 1,0-1-1,0 1 1,-1 0-1,1-1 1,0 1-1,-1 0 0,0 0 1,1 0-1,-1 0 1,1 0-1,-1 0 1,0 0-1,0 1 0,1-1 1,-1 1-1,0-1 1,-2 0-1,-4 0 2,1 0-1,0 0 1,0 1-1,0-1 0,-1 2 1,1-1-1,0 1 1,0 0-1,0 0 1,0 1-1,0 0 0,0 0 1,0 1-1,0 0 1,1 0-1,-12 8 1,6-4-51,1 1-1,0 1 1,1 0 0,-1 0 0,2 1 0,-1 0 0,-14 23 0,20-26-4,0-1 0,0 1 0,1 0 0,0 0 0,-3 12 0,5-16-2,0 0 1,1-1-1,0 1 1,-1 0-1,1-1 1,0 1-1,0 0 1,1 0-1,-1-1 1,0 1-1,1 0 1,0-1-1,0 1 1,-1-1-1,1 1 1,1-1-1,-1 1 1,0-1-1,3 3 1,0-1-3,0 0 0,0-1 0,0 0 0,1 0 0,-1 0 0,1 0 0,0-1 0,0 1 0,0-1 0,0-1 0,0 1 0,0-1 0,0 0 0,1 0 0,9 0 0,5 0-16,0 0 0,39-6 1,-33 1 6,-1 0-1,40-14 1,-50 13 23,-1-1-1,0 0 1,0-1-1,0 0 1,21-17-1,-24 13 24,-11 11-33,0 0 0,0-1 0,0 1 0,0 0 0,0 0 0,0 0 0,0 0 0,1 0 0,-1 0 0,0 0-1,0 0 1,0 0 0,0 0 0,0-1 0,0 1 0,0 0 0,0 0 0,0 0 0,0 0 0,0 0 0,0 0 0,0 0 0,0 0 0,0 0 0,0-1 0,0 1 0,0 0 0,0 0 0,-1 0 0,1 0-1,0 0 1,0 0 0,0 0 0,0 0 0,0 0 0,0 0 0,0 0 0,0 0 0,0-1 0,0 1 0,0 0 0,0 0 0,0 0 0,0 0 0,-1 0 0,1 0 0,0 0 0,0 0 0,0 0-1,0 0 1,0 0 0,0 0 0,0 0 0,0 0 0,0 0 0,-1 0 0,1 0 0,0 0 0,0 0 0,-2 1 3,1-1 1,-1 1-1,1-1 0,-1 1 0,1 0 1,-1 0-1,1 0 0,-1 0 0,1 0 1,0 0-1,-1 0 0,1 0 1,0 1-1,-1 0 0,0 1-21,0 0 0,0 0 1,0-1-1,0 1 0,1 1 0,-1-1 0,1 0 0,0 0 1,0 0-1,0 1 0,0-1 0,0 0 0,1 1 1,0-1-1,-1 5 0,2-6-19,-1-1-1,1 1 1,-1 0 0,1-1-1,0 1 1,-1 0-1,1-1 1,0 1 0,0-1-1,0 1 1,0-1 0,0 0-1,1 1 1,-1-1 0,0 0-1,1 0 1,-1 0 0,0 0-1,1 0 1,0 0 0,-1 0-1,1 0 1,-1-1 0,1 1-1,0-1 1,0 1-1,-1-1 1,1 1 0,0-1-1,0 0 1,3 0 0,9 0 72,-1-1-1,1 0 1,-1-1 0,1 0 0,-1-1 0,0 0 0,15-7 0,19-7-246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14995,'-4'8'1513,"-5"6"-953,-1 3-232,2 9 880,-1 0-384,0 5-536,7 1-320,4-2-536,7-4-192,5-6 384,1-3 104,-2-4-152,-2 0-200</inkml:trace>
  <inkml:trace contextRef="#ctx0" brushRef="#br0" timeOffset="1">0 198 13403,'1'-13'1768,"7"6"-1080,10 3-272,10 2 1433,7 4-1081,4 1-240,8 4-608,2 0-400,3-3 448,1 2-112,-6-5-128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15299,'10'14'1681,"4"-1"-1105,13-7-240,8-2 840,6-1-696,2-2-160,3-1-376,-1-3-320,-8-2 328,-7-4-168,-14 2-104</inkml:trace>
  <inkml:trace contextRef="#ctx0" brushRef="#br0" timeOffset="1">1 223 15227,'7'6'1481,"22"-5"-977,8-1-184,10-4 592,8 1-360,6-3-576,2-3-264,-1 2-1952,-3-3 1959,-9 2-343,-7-2-280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12427,'0'0'185,"0"-1"1,1 1-1,-1 0 1,0 0-1,1 0 1,-1-1-1,0 1 1,1 0-1,-1 0 1,0-1-1,0 1 1,1 0-1,-1-1 1,0 1-1,0 0 1,0-1-1,1 1 1,-1 0-1,0-1 1,0 1-1,0-1 1,0 1-1,0 0 1,0-1-1,0 1 1,0 0-1,0-1 1,0 1-1,0-1 1,0 1-1,0-1 1,-5 5 3475,0 6-4698,0 12 1085,0 0 0,-3 40 0,2-15-46,4-32-3,-9 59-6,-3 101 1,14-172 7,0-1 0,0 0 0,0 0 0,0 1 0,0-1 0,1 0 0,-1 0 0,1 1 0,0-1 0,0 0 0,0 0-1,0 0 1,0 0 0,0 0 0,0 0 0,2 2 0,-2-3 1,1-1-1,-1 1 0,0 0 1,0-1-1,1 1 1,-1 0-1,1-1 1,-1 0-1,0 1 0,1-1 1,-1 0-1,1 0 1,-1 0-1,1 0 1,-1 0-1,1 0 0,-1 0 1,0 0-1,1-1 1,-1 1-1,1 0 1,-1-1-1,0 0 0,1 1 1,-1-1-1,0 0 1,2 0-1,43-28 66,-37 22-62,0 1 1,1 0-1,0 1 1,17-8-1,-24 12-9,1 0 0,0 0 1,0 1-1,-1-1 0,1 1 0,0 0 0,0 0 1,0 0-1,0 0 0,0 1 0,0 0 0,-1-1 1,1 1-1,0 1 0,-1-1 0,1 0 0,5 4 1,-3-2-1,0 0 0,-1 1 0,1-1 0,-1 1 0,0 0 0,0 1 0,0-1 0,-1 1 0,5 5 0,-8-8 7,0 0-1,0 0 1,0 0-1,0 0 1,-1 1 0,1-1-1,-1 0 1,1 0-1,-1 1 1,0-1 0,1 0-1,-1 1 1,-1-1-1,1 0 1,0 0 0,0 1-1,-1-1 1,1 0-1,-1 0 1,0 1 0,0-1-1,0 0 1,0 0 0,0 0-1,0 0 1,0 0-1,-1 0 1,-2 3 0,-3 2 51,0 0 1,0 0-1,0 0 0,-1-1 1,0 0-1,-1 0 1,1-1-1,-1 0 1,0-1-1,0 0 1,0 0-1,-1-1 1,1 0-1,-13 1 1,17-3-61,1 0 0,-1 0 0,0-1-1,0 0 1,1 0 0,-1 0 0,0 0 0,1-1 0,-1 0 0,0 0 0,1 0-1,-1 0 1,1-1 0,-1 0 0,1 0 0,0 0 0,0 0 0,0-1 0,0 0-1,0 0 1,0 0 0,1 0 0,-1 0 0,1-1 0,0 1 0,0-1 0,0 0-1,1 0 1,-1 0 0,1 0 0,-2-7 0,-4-17-743,8 27 718,0 0 1,0 0 0,0-1 0,0 1 0,0 0-1,0 0 1,0-1 0,0 1 0,1 0-1,-1 0 1,0-1 0,1 1 0,-1 0 0,1 0-1,-1 0 1,1 0 0,0 0 0,-1 0 0,3-2-1,12-3-453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17156,'-8'7'1320,"-13"13"-992,-7 0-136,-8 12 592,-3 5-368,-1 6-248,-1-1-8,3-5-48,5-3-72,8-9-104,6-4-104,6-9-256,3-5-120,3-7 960,4-7-536,0-9-32,0-7-32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1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15043,'12'19'1785,"0"2"-1105,6 4-216,2 2 664,8 4-312,1-1 0,5-2-423,1-4-385,2-4-777,-3-4 721,-2-2-200,-3-1-96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94 307 15067,'-2'21'1441,"-8"5"-945,-7 2-216,-2 0 1144,2 1-1184,6-2-584,2-4 424,3-6-80,3-4-128</inkml:trace>
  <inkml:trace contextRef="#ctx0" brushRef="#br0" timeOffset="1">51 0 18108,'5'13'1352,"0"0"-1152,-5-4-440,-6-9 1000,-1 0-536,1-6-256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3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25 11867,'-5'7'2179,"0"9"-1633,-43 191 2741,-12 49-2751,60-281 703,31-97-567,34-186-887,-65 304 215,3-48 44,-5 71 64,5 22-107,-2-35-11,1 0 0,0 0 0,0 0 0,0 0 0,1 0 0,0 0 0,0 0 0,1-1 0,5 8 0,-6-11 5,-1 1 0,1-1-1,-1 0 1,1 0 0,0 0-1,0 0 1,0-1 0,0 1-1,0-1 1,0 1 0,0-1-1,0 0 1,1 0 0,-1-1-1,0 1 1,1-1 0,-1 1-1,1-1 1,6-1 0,2-1 5,0-1 0,1 0-1,-1-1 1,0 0 0,-1-1 0,1 0 0,14-10 0,-8 6 56,33-14 1,-50 23-56,-1 0 0,1-1 1,0 1-1,0 0 0,0 0 0,-1 0 1,1 0-1,0 0 0,0 0 1,0 0-1,-1 0 0,1 0 0,0 1 1,0-1-1,0 0 0,-1 0 1,1 1-1,0-1 0,0 0 0,-1 1 1,1-1-1,0 1 0,-1-1 1,2 2-1,0 0-1,-1 0 1,1 0-1,-1 0 1,1 1 0,-1-1-1,0 0 1,2 6-1,1 5-4,-1 0 0,2 18 0,-4-24 6,3 20-58,-1 0 1,-2 1-1,-1-1 0,-1 0 0,-1 1 0,-2-1 0,-10 40 1,14-65 70,0 0 0,-1-1 1,0 1-1,1-1 1,-1 1-1,0-1 1,1 1-1,-1-1 0,0 1 1,0-1-1,0 0 1,-1 1-1,1-1 1,0 0-1,0 0 0,-1 0 1,1 0-1,0 0 1,-1 0-1,-2 1 1,-4-1-62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23 246 14267,'-2'2'514,"-14"7"857,11-7-677,7-6 285,22-21 226,52-41 0,-38 34-988,-25 21-186,19-16 15,0 0 0,56-32-1,-86 58-43,0 0 0,0 0 1,0 0-1,0 0 0,1 0 0,-1 1 0,0-1 0,0 1 0,1-1 0,-1 1 0,0 0 0,1 0 0,-1 0 0,0 1 0,1-1 0,-1 0 0,0 1 0,0-1 0,1 1 0,-1 0 0,4 2 0,1 1 1,0 1 0,0 0 0,0 0 0,9 11 0,12 9-4,41 30-1841,-62-50 1505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3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 14723,'0'0'32,"0"0"1,0 0-1,0-1 0,0 1 1,0 0-1,0 0 0,0-1 1,1 1-1,-1 0 0,0-1 1,0 1-1,0 0 0,0 0 1,0-1-1,-1 1 0,1 0 1,0-1-1,0 1 0,0 0 1,0 0-1,0-1 0,0 1 1,0 0-1,0 0 0,-1-1 1,1 1-1,0 0 0,0 0 1,0 0-1,0-1 0,-1 1 1,1 0-1,0 0 0,0 0 0,-1-1 1,1 1-1,0 0 0,0 0 1,-1 0-1,1 0 0,0 0 1,0 0-1,-1 0 0,1 0 1,0 0-1,-1 0 0,1 0 1,0 0-1,0 0 0,-1 0 1,1 0-1,0 0 0,-1 0 1,1 0-1,0 0 0,-22 7 329,11-1-139,0 2-1,1-1 0,0 1 1,0 1-1,1-1 0,-12 15 0,-47 67 413,43-53-531,2 1 0,2 0 0,-17 42-1,29-58-71,1 0 0,1 1 0,2 0 0,0 0-1,1 0 1,1 0 0,0 33 0,3-46-58,1-1 1,0 1 0,1 0-1,0 0 1,1-1-1,0 1 1,0-1 0,8 15-1,-10-20 4,1-1 0,0 1 0,1-1-1,-1 0 1,1 0 0,-1 0 0,1 0-1,0 0 1,0 0 0,0-1 0,1 1-1,-1-1 1,1 0 0,-1 0 0,1 0-1,0-1 1,-1 1 0,1-1 0,0 0-1,0 0 1,0 0 0,8 0 0,21-2-128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2 235 14347,'-1'4'2940,"9"-5"-1665,18-9-646,-22 8-379,76-36 226,-1-4-1,114-80 1,-178 111-494,6 0-102,-20 10 117,-1 1 1,0 0-1,0 0 1,0 0-1,1 0 1,-1 0-1,0 0 1,0 0-1,0 0 1,1 0-1,-1-1 1,0 1 0,0 0-1,1 0 1,-1 0-1,0 0 1,0 0-1,1 1 1,-1-1-1,0 0 1,0 0-1,0 0 1,1 0-1,-1 0 1,0 0-1,0 0 1,0 0-1,1 0 1,-1 1-1,0-1 1,0 0-1,0 0 1,1 0-1,-1 0 1,0 1-1,0-1 1,0 0 0,0 0-1,0 0 1,0 1-1,1-1 1,-1 0-1,0 0 1,0 0-1,0 1 1,0-1-1,0 0 1,0 0-1,0 1 1,-2 11-48,-6 13 29,-2-1 0,-20 38 0,16-35-116,-16 42 0,29-67 168,0 0 1,0 1-1,1-1 1,-1 0-1,1 0 0,0 1 1,-1-1-1,1 0 1,0 1-1,1-1 0,-1 0 1,1 4-1,-1-5 0,0-1 1,0 1-1,1-1 0,-1 1 0,0-1 1,1 0-1,-1 1 0,0-1 0,1 1 0,-1-1 1,0 0-1,1 1 0,-1-1 0,1 0 1,-1 0-1,1 1 0,-1-1 0,1 0 1,-1 0-1,1 1 0,0-1 0,1 0-26,-1 0 1,1 0-1,-1 0 0,1 0 0,-1 0 0,1-1 1,-1 1-1,1 0 0,-1-1 0,3 0 0,21-14 157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13635,'-9'5'445,"0"1"0,1 0 1,-1 1-1,1 0 0,0 0 0,-11 13 0,16-15-425,-1-1-1,1 1 0,0 0 0,1-1 0,-1 2 0,1-1 0,0 0 0,0 0 1,1 1-1,-1-1 0,1 0 0,0 1 0,1-1 0,-1 9 0,1-12-13,0-1-1,0 1 1,0 0-1,0-1 0,1 1 1,-1 0-1,0-1 1,1 1-1,-1 0 1,1-1-1,0 1 1,-1 0-1,1-1 0,0 1 1,0-1-1,0 0 1,0 1-1,0-1 1,0 0-1,1 0 0,-1 1 1,0-1-1,1 0 1,-1 0-1,1 0 1,-1-1-1,1 1 0,-1 0 1,1 0-1,-1-1 1,1 1-1,0-1 1,-1 0-1,1 1 0,0-1 1,0 0-1,-1 0 1,1 0-1,0 0 1,-1 0-1,4-1 1,1 0 34,0 0 0,0-1 0,-1 1 0,1-1 1,0 0-1,-1-1 0,0 1 0,1-1 1,-1 0-1,9-8 0,-11 8 12,1-1 0,-1-1 0,0 1 0,0 0 0,0-1-1,0 0 1,-1 1 0,0-1 0,0 0 0,2-10 0,-3 14-37,-1 0-1,1-1 1,-1 1 0,0 0-1,0-1 1,1 1 0,-1 0-1,0-1 1,0 1 0,-1 0 0,1-1-1,0 1 1,0 0 0,0-1-1,-1 1 1,1 0 0,-1-1-1,1 1 1,-1 0 0,0 0 0,1 0-1,-1 0 1,0-1 0,0 1-1,0 0 1,0 0 0,0 0-1,0 1 1,0-1 0,0 0 0,0 0-1,0 0 1,0 1 0,0-1-1,-1 1 1,1-1 0,0 1-1,0-1 1,-1 1 0,1 0 0,0 0-1,-1-1 1,1 1 0,-1 0-1,1 0 1,-2 1 0,0-1-106,0 0-1,1 0 1,-1 0 0,1 1 0,-1-1-1,1 1 1,-1 0 0,1-1 0,-1 1 0,1 0-1,0 1 1,0-1 0,-1 0 0,1 1-1,0-1 1,0 1 0,0 0 0,0-1 0,1 1-1,-1 0 1,0 0 0,1 0 0,-1 0-1,1 1 1,0-1 0,0 0 0,0 1 0,0-1-1,-1 5 1,2-7 52,0 1 0,0 0 0,0 0 0,0-1 0,0 1 0,0 0-1,0 0 1,0-1 0,1 1 0,-1 0 0,0-1 0,0 1 0,1 0 0,-1-1 0,1 1 0,-1 0 0,0-1-1,1 1 1,-1-1 0,1 1 0,0 0 0,-1-1 0,1 0 0,-1 1 0,1-1 0,0 1 0,-1-1 0,1 0-1,0 1 1,-1-1 0,2 0 0,16 8-725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11442,'-14'0'668,"1"1"-1,-1 1 0,1 0 1,0 1-1,-1 0 0,1 1 0,-20 9 1,24-9-533,1 0 0,-1 1 1,1 0-1,0 0 1,1 1-1,-1 0 0,1 0 1,1 1-1,-1 0 0,1 0 1,-9 13-1,13-17-106,1-1 0,0 1 0,-1 0 0,1-1 0,0 1 0,0 0-1,0 0 1,1 0 0,-1-1 0,1 1 0,0 0 0,-1 0 0,1 0 0,1 5-1,-1-6-6,1-1 0,0 1 0,-1 0-1,1 0 1,0-1 0,0 1 0,0 0-1,0-1 1,0 1 0,0-1 0,1 1-1,-1-1 1,0 0 0,1 0-1,-1 1 1,1-1 0,-1 0 0,1 0-1,0 0 1,-1-1 0,1 1 0,0 0-1,3 0 1,4 1 42,0 0 0,1-1 0,-1 0 0,1 0 0,-1-1 0,1-1 0,-1 1 1,0-1-1,1-1 0,-1 0 0,14-5 0,-7 2 45,-1-1 1,0 0-1,0-2 1,-1 1-1,26-20 1,-35 23-69,-1 0 0,1-1 1,-1 0-1,1 0 0,-2 0 1,1 0-1,5-11 1,-8 15-49,-1 0 1,1 0-1,0 0 1,-1 0 0,1 0-1,-1 0 1,0 0-1,1 0 1,-1 0 0,0 0-1,0-1 1,0 1-1,1 0 1,-1 0 0,0 0-1,-1 0 1,1-1-1,0 1 1,0 0 0,0 0-1,-1 0 1,1 0 0,-1 0-1,1 0 1,-1-1-1,1 1 1,-1 0 0,0 0-1,1 1 1,-1-1-1,0 0 1,0 0 0,1 0-1,-1 0 1,0 1-1,0-1 1,0 0 0,0 1-1,0-1 1,0 1 0,0-1-1,-1 1 1,1-1-1,0 1 1,0 0 0,0 0-1,-3-1 1,-1 0-48,0 1 0,0-1 0,0 1 1,0 0-1,0 0 0,0 1 0,0 0 0,-1-1 0,1 2 1,0-1-1,1 1 0,-1-1 0,-6 4 0,-18 10-214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39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8754,'-9'10'945,"11"-5"245,21 0 510,-19-5-1658,128 7 1548,27 3-1388,-28 2-192,0-5 0,197-16-1,111-10 581,-341 19-229,122-15-1,-178 12-61,-28 2-320,0 0 1,21-4 0,-35 5 6,0-1 0,0 1 1,0 0-1,1 0 0,-1-1 0,0 1 1,0 0-1,0 0 0,0-1 1,0 1-1,0 0 0,1-1 0,-1 1 1,0 0-1,0-1 0,0 1 0,0 0 1,0 0-1,0-1 0,0 1 1,0 0-1,0-1 0,-1 1 0,1 0 1,0-1-1,0 1 0,0 0 1,0 0-1,0-1 0,0 1 0,-1 0 1,1-1-1,0 1 0,0 0 1,0 0-1,-1 0 0,1-1 0,0 1 1,0 0-1,-1 0 0,1 0 0,0-1 1,0 1-1,-1 0 0,-7-7-174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15283,'-1'12'509,"0"1"-1,1-1 0,1 0 1,0 1-1,4 15 1,-4-24-434,0 0 0,0 0 0,1-1 1,-1 1-1,1 0 0,0-1 0,0 1 1,1-1-1,-1 0 0,1 1 1,-1-1-1,1-1 0,0 1 0,0 0 1,0-1-1,1 1 0,-1-1 0,0 0 1,8 3-1,-2-2-155,0 0 0,0-1 0,1 0 0,-1 0 0,0-1 1,1-1-1,-1 1 0,1-1 0,-1-1 0,0 0 0,1 0 0,-1-1 0,0 0 0,0-1 1,0 0-1,0 0 0,16-9 0,-11 4-294,0 0 0,0 0 1,-1-2-1,0 0 0,-1 0 0,0-1 0,0-1 1,-2 0-1,17-22 0,-25 31 312,1-1-1,-1 1 1,0-1-1,0 0 1,-1 1 0,1-1-1,-1 0 1,0 0-1,1-4 1,-2 7 73,0 1-1,0 0 1,0 0-1,0 0 1,0-1 0,0 1-1,0 0 1,1 0-1,-1-1 1,0 1 0,0 0-1,-1 0 1,1-1-1,0 1 1,0 0 0,0 0-1,0-1 1,0 1-1,0 0 1,0 0-1,0 0 1,0-1 0,0 1-1,-1 0 1,1 0-1,0 0 1,0-1 0,0 1-1,0 0 1,-1 0-1,1 0 1,0 0 0,0 0-1,-1-1 1,-7 5 456,-12 14 449,1 6-215,0 1 1,2 0 0,1 1 0,1 1-1,-12 30 1,15-26-597,0-1 0,3 1-1,0 1 1,-6 55 0,13-13-340,2-67 191,1 21-216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12227,'-6'14'3326,"-24"38"347,20-32-3299,1 0 1,-7 24 0,16-43-368,-1 0 1,1 1-1,0-1 1,-1 0-1,1 0 0,0 1 1,0-1-1,0 0 1,0 0-1,0 1 1,0-1-1,0 0 1,0 0-1,0 1 1,1-1-1,-1 0 0,0 0 1,1 1-1,-1-1 1,1 0-1,0 0 1,1 2-1,-1-2-4,0 0-1,1 0 1,-1 0-1,0 0 1,1-1-1,-1 1 1,1-1-1,-1 1 0,1-1 1,-1 1-1,1-1 1,0 0-1,-1 0 1,1 0-1,2 0 1,8-1-6,-1 0 0,1-1 0,-1 0 1,12-5-1,-18 5 15,66-22 31,-46 14-8,0 1 0,33-6 0,-58 15-33,1 0 0,0 0 0,-1-1 0,1 1 0,0 0 0,-1 0 0,1 0-1,0 0 1,-1 0 0,1 0 0,0 0 0,-1 0 0,1 0 0,0 0 0,-1 0 0,1 0 0,0 1 0,-1-1 0,1 0 0,0 0-1,-1 1 1,1-1 0,-1 1 0,1-1 0,-1 0 0,1 1 0,-1-1 0,1 1 0,0 0 0,-1 17 34,-1 1-21,1-19-15,1 1-1,-1 0 1,0-1 0,0 1 0,1-1 0,-1 1 0,0-1 0,1 1 0,-1-1 0,1 1-1,-1-1 1,1 0 0,-1 1 0,1-1 0,-1 1 0,1-1 0,-1 0 0,1 0 0,0 1 0,-1-1-1,1 0 1,-1 0 0,1 0 0,0 0 0,-1 0 0,1 1 0,-1-1 0,1 0 0,0-1-1,8 1-9,0-1 1,0 0-1,0 0 0,-1-1 0,1 0 0,-1-1 0,1 0 0,7-4 0,-6 2-44,0 2 0,0-1 0,1 1 0,18-3-1,-29 6 52,0 0-1,1 0 1,-1 0-1,0 0 0,1 1 1,-1-1-1,0 0 0,1 0 1,-1 0-1,0 0 1,1 0-1,-1 0 0,0 0 1,0 1-1,1-1 1,-1 0-1,0 0 0,0 0 1,1 1-1,-1-1 0,0 0 1,0 0-1,0 1 1,1-1-1,-1 0 0,0 1 1,0-1-1,0 0 1,0 0-1,0 1 0,0-1 1,1 0-1,-1 1 0,0-1 1,0 0-1,0 1 1,0-1-1,0 0 0,0 1 1,0-1-1,0 0 1,-1 1-1,1-1 0,0 0 1,0 1-1,0-1 0,0 0 1,0 0-1,0 1 1,-1-1-1,1 0 0,0 1 1,0-1-1,0 0 1,-1 1-1,-12 24-93,8-15-253,4-10 332,1 0 0,0 0 0,0 1 0,0-1 0,0 0 0,-1 1-1,1-1 1,0 0 0,0 1 0,0-1 0,0 0 0,0 0 0,0 1 0,0-1 0,0 0 0,0 1 0,0-1 0,0 0 0,0 1 0,0-1 0,0 0 0,1 1 0,-1-1-1,0 0 1,0 1 0,0-1 0,0 0 0,0 0 0,1 1 0,-1-1 0,0 0 0,1 1 0,11 0-205,5-2 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11707,'6'-6'429,"0"-1"1,0 1 0,0 1 0,1-1 0,0 1 0,0 0-1,0 1 1,0-1 0,16-5 0,-19 8-264,1 0-1,0 1 1,-1 0 0,1 0-1,0 0 1,-1 0 0,1 0 0,0 1-1,0 0 1,0 0 0,-1 1-1,1-1 1,0 1 0,0 0 0,-1 0-1,1 0 1,-1 1 0,9 4-1,-11-6-126,-1 1-1,0 0 1,1 0-1,-1 0 1,0 0-1,1 0 1,-1 0-1,0 1 1,0-1-1,0 0 0,0 0 1,0 1-1,0-1 1,-1 1-1,1-1 1,0 1-1,-1-1 1,1 1-1,-1-1 1,1 1-1,-1-1 1,0 4-1,0-2-7,0-1 1,-1 1-1,1 0 0,-1 0 0,0-1 1,0 1-1,0 0 0,0-1 0,-1 1 1,1-1-1,-1 1 0,-1 1 0,-6 7 22,0-1 0,-1 0 0,0-1 0,-13 10-1,-11 3 61,24-16-74,-1 1 0,2 0 0,-11 9-1,20-15-41,-1-1 0,0 1 0,1-1 0,-1 1-1,1-1 1,-1 1 0,1 0 0,-1-1 0,1 1-1,-1 0 1,1 0 0,-1-1 0,1 1-1,0 0 1,0 0 0,-1 0 0,1-1 0,0 1-1,0 0 1,0 0 0,0 0 0,0 0-1,0 0 1,0-1 0,0 1 0,0 0 0,1 0-1,-1 0 1,0-1 0,0 1 0,1 0 0,-1 0-1,0-1 1,1 1 0,-1 0 0,1 0-1,-1-1 1,1 1 0,-1 0 0,1-1 0,0 1-1,-1-1 1,1 1 0,0-1 0,-1 1 0,1-1-1,0 0 1,0 1 0,-1-1 0,1 0-1,1 1 1,7 3-139,0-1 0,-1 0 0,17 3 1,-18-4 123,22 3-128,1-1-40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11442,'7'7'1481,"9"12"-697,-4 4-288,1 10 1745,-1 7-1305,-8 5-96,-4 6-32,-9 5-152,-8-1-88,-13 0-152,-6-1-15,-8-5-289,-2-6-321,-6-6 209,-2-5-32,4-12-96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13875,'18'3'1528,"5"1"-1032,17-2-120,10-1 529,13 1-289,4-2-48,8-2-72,2-1-192,-11 1-456,-4-1-232,-22 0 320,-13 0-64,-25 3-96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14227,'-1'13'1336,"19"0"-680,11-4-215,17-7 487,10 0-144,10-4-128,8-2-296,3-4-1616,-3-1 1360,-11-1-352,-6 3-160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14995,'0'1'69,"0"-1"0,1 0-1,-1 0 1,1 1 0,-1-1-1,0 0 1,1 0 0,-1 0-1,1 1 1,-1-1 0,1 0-1,-1 0 1,0 0 0,1 0-1,-1 0 1,1 0 0,-1 0-1,1 0 1,-1 0 0,1 0-1,-1 0 1,1 0 0,-1 0-1,0-1 1,1 1 0,-1 0 0,1 0-1,-1 0 1,1-1 0,-1 1-1,23-8 301,7-7 337,0-2 0,51-39-1,46-52-24,-61 46-587,59-72 0,-110 119-125,-21 37-6,-10 23 18,1-7 2,1 1-1,2 1 0,2 0 0,-5 45 0,14-82 83,1 0 0,0 0 1,-1 0-1,1 0 0,0 0 0,0 1 1,1-1-1,-1 0 0,1 0 0,0 0 1,-1 0-1,1 0 0,1 0 0,-1 0 1,0 0-1,1 0 0,-1-1 0,1 1 0,0 0 1,0-1-1,0 0 0,0 1 0,3 1 1,14 7 222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13507,'-43'13'2599,"31"-10"-1031,30-8-177,-8 3-1231,-1-1 0,1 2 0,0 0 0,-1 0 0,1 1 0,0 0 0,0 0 0,-1 1 0,1 0 0,15 5 0,-21-5-133,0 0 0,0 1 0,0-1 0,0 1 0,-1 0-1,1 0 1,-1 1 0,1-1 0,-1 1 0,0-1 0,0 1 0,0 0 0,0 0 0,-1 0-1,1 1 1,-1-1 0,0 1 0,0-1 0,0 1 0,0 0 0,-1 0 0,1-1 0,-1 1-1,0 0 1,0 0 0,-1 0 0,1 7 0,-1-6-9,0 0 1,0-1-1,-1 1 0,0 0 0,0 0 1,0-1-1,0 1 0,-1-1 1,0 1-1,0-1 0,0 0 1,0 1-1,-1-1 0,0 0 0,1-1 1,-1 1-1,-5 4 0,3-3 11,-1 0 0,0 0 0,0 0 0,-1-1 0,1 0 0,-1 0 0,0 0 0,0-1 0,-13 4 0,20-7-31,0 0 0,0 0 0,-1 0 0,1 0 0,0 0 1,0 0-1,0 0 0,0 0 0,0 0 0,-1 0 0,1 0 0,0 0 1,0 0-1,0 0 0,0 1 0,0-1 0,0 0 0,0 0 0,-1 0 1,1 0-1,0 0 0,0 0 0,0 0 0,0 1 0,0-1 0,0 0 1,0 0-1,0 0 0,0 0 0,0 0 0,0 1 0,0-1 0,0 0 1,0 0-1,0 0 0,0 0 0,0 0 0,0 1 0,0-1 0,0 0 1,0 0-1,0 0 0,5 7-190,12 4-241,-16-11 386,11 7-175,30 20-419,-39-25 593,0 1-1,0-1 1,-1 1 0,1 0-1,0-1 1,-1 1-1,0 1 1,0-1-1,0 0 1,2 5 0,-3-7 47,-1 1 0,0-1 0,0 1 1,1-1-1,-1 1 0,0-1 0,-1 0 1,1 1-1,0-1 0,0 1 0,-1-1 1,1 0-1,0 1 0,-1-1 0,0 0 1,1 1-1,-1-1 0,0 0 0,1 0 1,-1 1-1,0-1 0,0 0 0,0 0 1,0 0-1,0 0 0,0 0 0,-1 0 1,1-1-1,0 1 0,0 0 0,-1-1 1,-1 2-1,-6 2 113,0 1 1,-1-1-1,-12 3 0,16-6-52,-4 3 25,-38 9 432,45-12-532,0-1 0,-1 1 1,1-1-1,0 1 0,-1-1 0,1-1 0,0 1 0,-1 0 0,1-1 1,0 1-1,-5-2 0,8 1 12,0 1 0,-1 0 0,1 0 0,0 0 1,0 0-1,0 0 0,-1 0 0,1 0 0,0 0 0,0-1 1,0 1-1,0 0 0,-1 0 0,1 0 0,0 0 0,0 0 1,0-1-1,0 1 0,0 0 0,-1 0 0,1 0 0,0-1 1,0 1-1,0 0 0,0 0 0,0 0 0,0-1 0,0 1 1,0 0-1,0 0 0,0-1 0,0 1 0,0 0 0,0 0 1,0 0-1,0-1 0,7-6-84,11-3-107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 16972,'0'-1'58,"-1"1"0,1-1 1,-1 0-1,0 0 0,0 1 1,1-1-1,-1 1 1,0-1-1,0 1 0,0-1 1,0 1-1,0-1 0,1 1 1,-1 0-1,0 0 1,0-1-1,0 1 0,0 0 1,0 0-1,0 0 0,0 0 1,0 0-1,-1 0 0,-2 1 11,1-1-1,0 1 0,-1 0 1,1 0-1,0 1 0,0-1 0,-3 2 1,-2 2 70,0 1 0,0-1 0,1 1 1,-10 9-1,12-9-66,0 0 1,0 0-1,1 1 0,0-1 1,0 1-1,-4 11 0,7-17-73,1 0 0,-1 0 0,1 0 0,-1 0 0,1 1 0,0-1 0,-1 0-1,1 0 1,0 1 0,0-1 0,0 0 0,0 0 0,0 1 0,0-1 0,0 0 0,0 1-1,1-1 1,-1 0 0,0 0 0,1 0 0,-1 1 0,1-1 0,-1 0 0,1 0 0,0 0-1,-1 0 1,1 0 0,0 0 0,0 0 0,0 0 0,0 0 0,0 0 0,0-1 0,0 1-1,0 0 1,0-1 0,0 1 0,0 0 0,0-1 0,0 0 0,1 1 0,-1-1 0,0 0-1,0 1 1,1-1 0,-1 0 0,0 0 0,2 0 0,4 0-87,-1 0-1,1-1 1,-1 0-1,1 0 1,-1 0-1,0-1 1,1 1 0,-1-2-1,0 1 1,8-5-1,-2 0-265,1 0 0,-1 0 0,18-17 0,-30 24 345,0 0-1,0 0 1,1 0-1,-1 0 1,0-1-1,0 1 1,0 0-1,0 0 1,1 0 0,-1 0-1,0 0 1,0 0-1,0-1 1,0 1-1,1 0 1,-1 0-1,0 0 1,0 0-1,0 0 1,1 0-1,-1 0 1,0 0 0,0 0-1,0 0 1,1 0-1,-1 0 1,0 0-1,0 0 1,0 0-1,1 0 1,-1 0-1,0 0 1,0 1-1,0-1 1,1 0 0,-1 0-1,0 0 1,0 0-1,0 0 1,0 0-1,1 0 1,-1 1-1,0-1 1,0 0-1,0 0 1,0 0-1,0 0 1,0 1 0,0-1-1,1 0 1,-1 0-1,0 0 1,0 1-1,0-1 1,0 0-1,0 0 1,0 0-1,0 1 1,0-1 0,0 0-1,0 0 1,0 0-1,0 1 1,0-1-1,0 0 1,0 0-1,0 0 1,-1 1-1,0 17 6,1-17-23,-2 12 40,1-1 1,1 1-1,0 0 1,3 24-1,-1-30 7,0 0-1,0 0 0,0-1 0,1 1 0,0-1 1,0 0-1,0 0 0,1 0 0,0 0 0,8 9 0,-4-6 13,-5-7-32,0 1 0,0 0-1,-1 0 1,0 0 0,1 1 0,2 5 0,-5-8 3,1 0 1,-1 0-1,0 0 1,0 0-1,0 0 0,0 0 1,0 0-1,0 0 1,0 0-1,0 0 1,0 0-1,0 0 1,-1 0-1,1 0 1,0 0-1,-1 0 1,1 0-1,0 0 1,-1 0-1,1 0 1,-1 0-1,0-1 1,1 1-1,-1 0 0,0 0 1,1-1-1,-1 1 1,0 0-1,0-1 1,0 1-1,-1 0 1,-5 3 159,0 0 0,-1 0 1,0-1-1,1 0 0,-1 0 0,-1-1 1,1 0-1,0-1 0,0 1 0,-1-2 1,1 1-1,0-1 0,-1 0 0,1-1 1,-1 0-1,1 0 0,-15-5 0,22 6-172,0-1 0,0 1-1,0 0 1,0-1 0,1 1-1,-1 0 1,0-1 0,0 1-1,1-1 1,-1 0 0,0 1 0,1-1-1,-1 1 1,1-1 0,-1 0-1,1 1 1,-1-1 0,1 0-1,-1 0 1,1 0 0,-1 1-1,1-1 1,0 0 0,-1-1-1,6-2-171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15259,'-6'14'1513,"-1"9"-929,-2 2-264,3 3 600,1 1-272,5-2-552,1-4 1897,5-14-1753,1-5 40,3-10-32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 15147,'6'-4'273,"0"1"1,0 0-1,1 0 0,-1 1 0,1 0 1,-1 0-1,1 0 0,0 1 0,0 0 0,0 0 1,0 0-1,0 1 0,-1 0 0,1 1 1,0 0-1,0 0 0,0 0 0,0 1 0,-1 0 1,1 0-1,-1 0 0,7 4 0,-11-4-249,1-1-1,-1 1 0,0-1 1,0 1-1,0-1 0,-1 1 1,1 0-1,0 0 0,-1 0 1,1 0-1,-1 0 0,0 1 1,1-1-1,-1 0 0,0 1 1,0-1-1,-1 0 0,1 1 1,0 2-1,-1 0-9,0-1 0,0 0 0,0 0 0,-1 0 0,1 0 0,-1 0 0,0 0 0,0 0 0,-1 0 0,-3 7 0,-2 2-5,0-1 0,-2 1-1,1-1 1,-2-1 0,-16 17 0,-116 102 87,136-125-97,1 0 1,1 0-1,-1 0 1,-7 12-1,11-16 1,1 0 0,-1 0-1,0 0 1,1 0 0,-1 0-1,1 0 1,0 0 0,-1 0-1,1 0 1,0 0 0,0 0-1,0 1 1,-1-1 0,1 0-1,0 0 1,1 0 0,-1 0 0,0 1-1,0-1 1,0 0 0,1 0-1,-1 0 1,0 0 0,1 0-1,-1 0 1,1 0 0,0 0-1,-1 0 1,1 0 0,0 0-1,-1 0 1,1 0 0,0-1-1,0 1 1,0 0 0,0 0-1,1 0 1,3 1-39,0 1 0,0-1 0,-1 0-1,2-1 1,-1 1 0,0-1 0,0 0 0,0 0 0,1-1-1,5 0 1,58-3-907,-57 2 779,90-12-395,-54 3 182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14571,'15'-10'1576,"14"1"-959,7-1-265,15 0 1184,14 3-896,8-2-864,2 2 408,-5 3-168,-4 0-112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 15955,'5'-3'157,"1"1"-1,-1-1 0,1 1 1,0 0-1,0 0 0,-1 1 1,1-1-1,0 1 0,0 1 1,1-1-1,-1 1 0,0 0 1,0 0-1,0 1 0,0 0 0,11 3 1,-13-3-117,0 0 1,-1 1-1,1 0 1,-1-1 0,0 1-1,1 1 1,-1-1-1,0 0 1,0 1-1,0-1 1,-1 1-1,1 0 1,0 0-1,-1 0 1,0 1 0,0-1-1,0 0 1,0 1-1,-1-1 1,1 1-1,-1 0 1,0-1-1,0 1 1,0 0 0,0 0-1,-1 0 1,1 5-1,-2-2-20,1 0-1,-1 0 0,-1 0 1,1 0-1,-1 0 1,0 0-1,0 0 1,-1 0-1,0-1 0,-1 1 1,1-1-1,-1 0 1,0 0-1,0 0 0,-1-1 1,-9 9-1,-9 8 139,-1-2 0,-40 27 0,44-33-22,6-4-32,9-8-63,1 0 0,0 1 0,0 0 0,0 0-1,0 0 1,0 1 0,1-1 0,0 1 0,-1 0-1,1 0 1,-4 8 0,6-11-37,1-1 1,0 1-1,0-1 0,0 1 1,0-1-1,0 1 0,0 0 1,0-1-1,1 1 0,-1-1 1,0 1-1,0-1 0,0 1 1,1 0-1,-1-1 0,0 1 1,0-1-1,1 1 0,-1-1 1,0 0-1,1 1 0,-1-1 1,1 1-1,-1-1 0,0 1 1,1-1-1,-1 0 0,1 0 1,-1 1-1,1-1 0,-1 0 1,1 0-1,0 1 0,-1-1 1,1 0-1,-1 0 0,1 0 1,1 0-1,26 4-189,-26-4 146,126 1-908,-79 0 711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16684,'4'20'1152,"-4"6"-888,0 4-120,-3 7 264,1 3-128,-1 5-72,1-2-40,2-9-264,2-5-232,3-11 1984,1-6-1584,0-6 88,-3-6 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14003,'23'10'1320,"16"2"-824,7-4-216,10 2 497,1-1-169,0-5-752,1 2 392,-11-6-216,-1-4-56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14187,'4'-3'426,"-1"0"0,1 0 0,0 1 0,0 0 0,7-4 0,5-2-115,46-32 333,-3-2-1,-1-3 0,-2-3 1,96-106-1,-142 143-609,-3 4 5,1-1-1,-1 0 0,-1 0 0,0-1 1,0 0-1,0 0 0,-1 0 0,7-19 1,-13 26 91,-3 6-75,-6 11 18,-5 15-51,0 0-1,2 1 0,2 1 1,1 0-1,1 0 0,1 1 1,2 0-1,-2 43 1,8-67-76,0-1 0,1 1 1,0 0-1,0-1 1,0 1-1,1-1 0,1 0 1,3 10-1,-5-15 20,1 0-1,0 0 1,0 0-1,0 0 1,0 0-1,0-1 1,0 1-1,1-1 1,0 1-1,-1-1 1,1 0-1,0 0 0,0 0 1,0 0-1,0-1 1,0 1-1,1-1 1,-1 0-1,0 0 1,1 0-1,-1 0 1,5 0-1,20 0-201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4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 14571,'19'-4'770,"1"0"-1,0 1 1,39-1 0,-54 4-693,1 0 1,0 0 0,0 1 0,0 0 0,-1 0-1,1 1 1,-1-1 0,1 1 0,-1 0 0,1 1 0,-1-1-1,0 1 1,0 0 0,0 0 0,-1 1 0,1 0-1,-1-1 1,4 6 0,-5-6-59,-1 0 1,0 0-1,-1 1 0,1-1 1,-1 1-1,1-1 0,-1 1 1,0-1-1,0 1 0,-1 0 1,1-1-1,-1 1 0,1 0 1,-1 0-1,-1-1 0,1 1 1,0 0-1,-1 0 0,0-1 0,0 1 1,0 0-1,0-1 0,-1 1 1,-1 4-1,-4 5 70,0-1 0,-1 1-1,0-1 1,-19 20 0,-77 71 635,15-18-122,84-80-568,1 0 0,0 0 0,0 0 0,0 1 0,-5 11 0,8-16-38,1 0-1,-1 1 1,1-1 0,0 0 0,-1 1-1,1-1 1,0 0 0,0 1 0,-1-1 0,1 0-1,0 1 1,1-1 0,-1 0 0,0 1-1,0-1 1,0 0 0,1 1 0,-1-1-1,1 0 1,-1 1 0,1-1 0,0 0-1,-1 0 1,1 0 0,0 0 0,0 0-1,0 0 1,-1 0 0,1 0 0,0 0-1,1 0 1,-1 0 0,2 1 0,3 1 35,0 0 1,0-1-1,0 1 1,1-2-1,-1 1 1,0-1-1,1 1 1,9-1-1,59 0 517,-45-2-643,30 1 195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14475,'-6'10'1528,"3"7"-1111,0 2-193,-2 1 864,3 1-936,1 1-240,4-6 152,2-5-96,7-4-128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 11803,'-4'-2'226,"0"1"0,0-1 0,0 1 0,0 0 0,0 0 0,-1 1 0,1 0 0,0-1 0,0 1 0,-1 0 0,1 1 0,0-1 0,0 1 0,0 0 0,0 0 0,0 0 0,0 1 0,0-1 0,0 1 0,0 0 0,0 0 0,-3 3 0,-8 5-103,0 0 0,1 1 0,-24 24 0,22-18 143,1-1 0,-21 33 0,30-40-186,0 0 0,1 1-1,0 0 1,1 0-1,0 0 1,0 1-1,-3 16 1,7-24-60,-1 1 1,1-1-1,0 0 0,0 0 0,0 1 0,0-1 1,1 0-1,-1 0 0,1 1 0,0-1 1,0 0-1,0 0 0,0 0 0,0 0 1,1 0-1,0 0 0,-1-1 0,1 1 1,0 0-1,0-1 0,0 1 0,1-1 1,-1 0-1,1 0 0,-1 0 0,1 0 0,0 0 1,-1 0-1,1-1 0,0 1 0,0-1 1,0 0-1,1 0 0,-1 0 0,0 0 1,0-1-1,0 1 0,1-1 0,4 0 1,2 0 17,-1 0 1,1-1 0,0 0-1,0-1 1,0 0 0,-1 0-1,1-1 1,-1 0 0,0-1-1,0 0 1,0-1 0,0 1-1,-1-2 1,1 1 0,-1-1 0,-1-1-1,1 1 1,11-14 0,-15 15-47,1-1 1,0 0 0,-1 0 0,0 0 0,-1 0-1,1 0 1,-1-1 0,-1 1 0,1-1-1,-1 0 1,0 0 0,0 0 0,-1 0 0,0 0-1,0-1 1,-1 1 0,0 0 0,0 0-1,-1-1 1,0 1 0,0 0 0,-1 0 0,1 0-1,-2 0 1,1 0 0,-4-7 0,3 10-60,1 0 0,-1 0 0,0 0 0,0 0 0,-1 0 0,1 0 0,-1 1 0,1 0 1,-1 0-1,0 0 0,-1 0 0,1 0 0,0 1 0,-1 0 0,1 0 0,-1 0 0,0 1 0,-5-2 0,6 2 2,1 1-1,-1-1 1,0 1-1,1 0 0,-1 0 1,0 0-1,1 1 1,-1-1-1,0 1 0,1 0 1,-1 0-1,1 0 1,-1 0-1,1 1 0,-1-1 1,1 1-1,0 0 1,0 0-1,0 0 0,0 0 1,0 1-1,1-1 1,-1 1-1,-4 5 0,-7 19-344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14419,'1'1'122,"-1"-1"-1,1 1 1,0-1 0,0 0 0,0 1-1,0-1 1,0 0 0,-1 0-1,1 1 1,0-1 0,0 0-1,0 0 1,0 0 0,0 0-1,0 0 1,0 0 0,0-1-1,0 1 1,1 0 0,19-7-10,-17 6 117,25-11 160,0-1 0,-1-1-1,-1-1 1,0-2-1,-1 0 1,29-27 0,-19 11-339,-1-1 0,-1-2 0,36-51 0,-64 79-47,1-1 10,-1 0 0,0 0 0,0-1-1,-1 1 1,6-14 0,-8 8 30,-3 15-41,0-1-1,0 1 1,0 0-1,0 0 1,0 0-1,0 0 1,0 0-1,0 0 1,-1 0-1,1 0 1,0-1-1,0 1 1,0 0-1,0 0 1,0 0-1,0 0 1,0 0-1,0 0 1,0 0-1,0 0 1,0 0-1,0 0 1,0 0-1,-1 0 1,1-1-1,0 1 1,0 0-1,0 0 1,0 0-1,0 0 0,0 0 1,0 0-1,0 0 1,-1 0-1,1 0 1,0 0-1,0 0 1,0 0-1,0 0 1,0 0-1,0 0 1,0 0-1,0 0 1,-1 0-1,1 0 1,0 1-1,0-1 1,0 0-1,0 0 1,0 0-1,0 0 1,0 0-1,0 0 1,0 0-1,0 0 1,-1 0-1,-1 3 19,0-1 1,0 0-1,0 1 0,0-1 0,0 1 0,0 0 0,-2 4 0,-68 161 422,61-136-507,2 1 0,1 0 0,-6 49 0,13-49 10,4-9-40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11931,'1'-1'393,"0"1"0,0 0 0,0-1 0,0 1 0,0-1 0,0 0 0,0 1 0,-1-1 0,1 0 0,0 1 0,0-1 0,-1 0 0,1 0 0,-1 0 0,1 0 1,-1 1-1,1-1 0,-1 0 0,1-2 0,-1 3-254,-1 0 0,0 0-1,0 0 1,0 0 0,0 0 0,1 0 0,-1 0 0,0 0 0,0 0-1,1 1 1,-1-1 0,0 0 0,0 1 0,1-1 0,-1 0 0,0 1-1,-1 0 1,0 0-120,1 0 0,-1 0 0,0 1 0,0-1 0,0 0 0,1 1 0,-1 0-1,1-1 1,-3 4 0,3-4 15,1-1-1,0 1 0,-1 0 0,1 0 0,-1 0 1,1-1-1,0 1 0,0 0 0,0 0 0,-1 0 1,1 0-1,0 0 0,0 0 0,0 0 1,0-1-1,0 1 0,1 0 0,-1 0 0,0 0 1,0 0-1,1 0 0,-1 0 0,0-1 0,1 1 1,-1 0-1,1 0 0,0 1 0,1-1-19,0 1 0,0 0-1,0 0 1,0-1 0,1 1-1,-1-1 1,0 0-1,1 0 1,-1 0 0,1 0-1,0 0 1,-1 0 0,1-1-1,0 1 1,-1-1 0,1 0-1,4 0 1,3 0-23,1 0 1,0-1 0,11-2-1,4-9-23,-21 4 11,-5 7 20,0 1 0,-1-1 0,1 1 0,0 0-1,-1-1 1,1 1 0,-1 0 0,1 0 0,0-1 0,-1 1 0,1 0 0,-1 0-1,1-1 1,-1 1 0,1 0 0,-1 0 0,1 0 0,-1 0 0,1 0 0,-1 0 0,1 0-1,-1 0 1,1 0 0,-1 0 0,-8 0-62,0 0 0,1 0 0,-1 1 0,1 0-1,-1 1 1,1 0 0,-1 0 0,1 1 0,0 0 0,0 0 0,-11 7 0,19-9 52,-1-1 1,0 1-1,0-1 1,1 1 0,-1-1-1,0 1 1,1 0 0,-1-1-1,1 1 1,-1 0 0,1 0-1,-1-1 1,1 1 0,0 0-1,-1 0 1,1 0 0,0 0-1,0-1 1,-1 1 0,1 0-1,0 0 1,0 0 0,0 0-1,0 0 1,0 0 0,0 0-1,0 0 1,1 1-1,11 2-155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15715,'24'-16'896,"0"-1"1,40-40-1,37-49 111,-69 71-598,75-88 391,-88 98-612,0-1 1,-2 0-1,15-32 1,-28 45-51,-7 11-70,-3 8 9,-4 6-61,1 1 1,1 0-1,1 1 1,-1-1 0,2 1-1,0 1 1,-4 16 0,-1 9-261,-9 61 1,18-85 110,0 0-1,1-1 0,1 1 1,1 0-1,0 0 1,1-1-1,1 1 0,4 15 1,-5-26 94,0 0 1,0 0 0,0 0 0,0 0-1,1-1 1,0 1 0,0-1-1,0 1 1,1-1 0,-1 0-1,8 6 1,-7-8 18,-1 0 0,1 0 0,-1 0 0,1 0 0,0-1 1,0 1-1,0-1 0,0 0 0,0 0 0,0-1 0,0 1 0,0-1 0,0 0 0,0 0 0,1 0 1,-1 0-1,5-2 0,33-10-299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91 199 12499,'4'-7'645,"3"-2"243,-1-1 1,0 1 0,8-19-1,-13 27-782,0-1 0,-1 0-1,1 1 1,-1-1-1,1 0 1,-1 1 0,1-1-1,-1 0 1,0 0 0,0 0-1,0 1 1,0-1 0,0 0-1,0 0 1,0 1 0,-1-1-1,1 0 1,-1 0 0,1 1-1,-1-1 1,1 1-1,-1-1 1,0 0 0,0 1-1,0-1 1,0 1 0,0 0-1,0-1 1,-1 1 0,1 0-1,-2-2 1,1 2-64,1 0 1,-1 0-1,1 0 0,-1 1 1,0-1-1,1 0 1,-1 1-1,0 0 0,1-1 1,-1 1-1,0 0 0,0 0 1,1 0-1,-1 0 1,0 0-1,1 0 0,-1 0 1,0 1-1,0-1 1,-1 1-1,0 1-14,-1-1-1,1 1 1,0 0 0,0 0 0,0 0 0,0 1-1,0-1 1,0 1 0,-2 2 0,-1 2-33,1 1 1,-1-1 0,1 1-1,1 0 1,-1 0 0,-5 17 0,9-21-3,0 0 0,-1 1 0,2-1 0,-1 0 0,0 1 0,1-1 0,0 0 0,0 1 1,1-1-1,-1 1 0,1-1 0,1 7 0,-1-9 5,0 1 1,1-1-1,-1 1 0,0-1 1,1 0-1,0 0 0,-1 1 0,1-1 1,0 0-1,0-1 0,0 1 1,0 0-1,0-1 0,1 1 1,-1-1-1,1 1 0,-1-1 1,1 0-1,-1 0 0,1 0 1,3 0-1,3 1 5,1-1-1,0 0 1,-1-1 0,1 0 0,0 0 0,-1-1 0,1 0-1,0-1 1,-1 0 0,1-1 0,-1 1 0,14-8-1,-5 2 36,0-1 0,0-1 0,-1 0 0,-1-1 0,17-14 0,-33 24-34,26-23 65,-25 23-61,0 0-1,0 0 0,0 0 0,0 0 1,0 0-1,0 0 0,0-1 1,0 1-1,-1 0 0,1-1 1,0 1-1,-1-1 0,1 1 0,-1-1 1,1 1-1,-1-4 0,0 5-4,-1 0 0,1 0 0,0 0 0,-1 0 0,1 0 0,-1 0 1,1 0-1,0 0 0,-1 0 0,1 0 0,-1 0 0,1 0 0,0 0 0,-1 0 0,1 0 0,0 0 0,-1 1 0,1-1 0,0 0 0,-1 0 0,1 0 0,0 1 0,-1-1 0,1 0 0,0 1 0,-1-1 0,1 0 0,0 0 0,0 1 0,-1-1 0,1 0 0,0 1 0,0-1 0,-1 1 0,-10 13 13,9-12-20,1 0-1,0 0 1,0 0 0,-1 0 0,2 1 0,-1-1 0,0 0 0,0 0 0,1 1 0,-1-1-1,1 1 1,-1-1 0,1 0 0,0 1 0,0-1 0,0 1 0,1-1 0,-1 0 0,0 1-1,1-1 1,0 1 0,-1-1 0,1 0 0,2 4 0,0-3-11,-1-1 0,0 0 0,1 0 0,-1 0-1,1 0 1,0 0 0,-1 0 0,1-1 0,0 1 0,0-1 0,0 0 0,0 0 0,1 0 0,-1 0 0,0-1-1,0 1 1,0-1 0,6 0 0,7-1-97,0 0 0,-1-1 0,1-1 0,-1-1 0,0 0 0,0-1-1,23-10 1,-3 1-211,-47 35 38,4-12 304,3-3-3,1-1-1,-1 1 0,1-1 1,0 1-1,1 1 1,-1-1-1,-2 8 0,6-14-12,0 1 0,0-1-1,-1 0 1,1 1 0,0-1-1,0 0 1,0 0 0,0 1 0,0-1-1,0 0 1,0 1 0,0-1-1,0 0 1,0 0 0,0 1-1,1-1 1,-1 0 0,0 1 0,0-1-1,0 0 1,0 0 0,0 1-1,0-1 1,1 0 0,-1 0-1,0 1 1,0-1 0,0 0-1,1 0 1,-1 0 0,0 1 0,0-1-1,1 0 1,-1 0 0,0 0-1,0 0 1,1 0 0,-1 1-1,0-1 1,1 0 0,-1 0 0,0 0-1,0 0 1,1 0 0,-1 0-1,0 0 1,1 0 0,-1 0-1,0 0 1,1 0 0,-1 0 0,0 0-1,0-1 1,1 1 0,-1 0-1,0 0 1,1 0 0,-1 0-1,20-8 90,2-6 4,0-1 1,-2 0-1,0-2 1,-1 0-1,30-35 1,-28 22 227,-21 31-319,0 0 0,0 0 1,0-1-1,0 1 0,0 0 0,0 0 1,0-1-1,1 1 0,-1 0 1,0-1-1,0 1 0,1 0 0,-1-1 1,0 1-1,1 0 0,-1-1 1,1 1-1,-1 0 0,1-1 0,-1 1 1,1-1-1,-1 1 0,1-1 0,0 1 1,-1-1-1,1 0 0,0 1 1,-1-1-1,1 0 0,0 1 0,-1-1 1,2 0-1,2 2-11,-1-1-1,1 1 1,0-1-1,-1 0 1,1 0-1,0 0 1,4 0 0,19-1-2,0-1 0,-1-1 0,1-2 0,50-13 1,-26 2 81,73-33 1,-108 41-51,-10 6-8,0-1 0,-1-1 0,1 1 0,-1-1 0,1 0-1,-1 0 1,0-1 0,0 0 0,-1 1 0,8-9 0,-12 12-12,0-1 0,1 1 0,-1 0 0,0 0 0,0 0-1,1-1 1,-1 1 0,0 0 0,0-1 0,0 1 0,0 0 0,0 0 0,1-1 0,-1 1 0,0 0 0,0-1 0,0 1 0,0 0-1,0-1 1,0 1 0,0 0 0,0-1 0,0 1 0,0 0 0,0-1 0,0 1 0,0 0 0,0-1 0,-1 1 0,1 0 0,0 0-1,0-1 1,0 1 0,0 0 0,-1-1 0,1 1 0,0 0 0,0 0 0,0-1 0,-1 1 0,-16-2 93,-19 10 6,22-3-77,1 1 0,0 0 0,1 1-1,-1 0 1,-14 11 0,23-15-32,0 0 0,1 0 0,-1 0 1,1 0-1,-1 0 0,1 1 0,0 0 0,1-1 0,-1 1 0,1 0 0,-1 0 1,1 1-1,0-1 0,1 0 0,-1 1 0,1-1 0,0 1 0,0-1 1,-1 10-1,2-12-20,1 0 1,-1 1 0,1-1-1,-1 0 1,1 0-1,0 1 1,-1-1 0,1 0-1,0 0 1,1 0 0,-1 0-1,0 0 1,1 0-1,-1 0 1,1 0 0,2 2-1,0-1-44,-1 0-1,1-1 0,0 1 0,1-1 0,-1 0 1,0 0-1,9 2 0,-1 0-43,0-2 1,0 0-1,0 0 0,1-1 0,19-1 0,9-4-186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56 14099,'-76'71'1668,"66"-61"-1474,0 2 1,1-1-1,0 1 0,-13 25 0,20-34-137,1 0-1,0 0 0,0 0 0,0 0 1,0 0-1,0 0 0,0 0 0,1 0 1,-1 0-1,1 0 0,0 0 0,0 0 1,0 0-1,1 0 0,-1 0 0,1 0 1,1 6-1,-1-7-22,1 1-1,-1-1 1,1 1 0,0-1 0,0 0-1,0 0 1,0 0 0,0 0 0,0 0-1,0 0 1,1 0 0,-1-1 0,1 1-1,-1-1 1,1 0 0,0 1-1,-1-1 1,6 1 0,1 0 7,0 0 0,-1-1-1,1 0 1,0 0 0,0-1 0,0 0 0,-1 0 0,1-1 0,0-1-1,0 1 1,-1-1 0,1-1 0,-1 1 0,1-1 0,-1-1 0,0 0-1,0 0 1,-1 0 0,1-1 0,7-6 0,-10 6 29,0 1 0,0-1 0,0 0 0,-1-1 0,0 1 1,0-1-1,0 0 0,0 0 0,-1 0 0,0 0 0,0 0 0,-1-1 0,0 1 1,0-1-1,0 0 0,-1 0 0,0 0 0,-1 1 0,1-1 0,-1 0 0,0 0 1,-1 0-1,0 0 0,0 0 0,0 0 0,-4-7 0,3 8-32,-1-1-1,0 2 0,0-1 1,-1 0-1,1 1 1,-1-1-1,-1 1 0,1 0 1,-1 0-1,1 1 1,-1 0-1,-7-5 0,10 7-91,0 0 0,-1 1-1,1-1 1,-1 1 0,0-1-1,1 1 1,-1 0 0,0 0-1,0 0 1,0 1 0,0-1-1,0 0 1,0 1 0,0 0-1,0 0 1,0 0 0,0 0-1,0 0 1,0 1 0,0-1-1,1 1 1,-1 0 0,0 0-1,0 0 1,0 0 0,1 0-1,-1 1 1,-4 3 0,5-4-8,0 1 0,0 0 0,0 0 0,1 0 0,-1 1 1,1-1-1,0 0 0,0 0 0,-1 1 0,1-1 0,1 1 1,-1-1-1,0 1 0,1-1 0,-1 1 0,1-1 0,0 1 1,0 0-1,0-1 0,0 1 0,0 0 0,0-1 0,1 1 1,-1-1-1,1 1 0,0-1 0,0 1 0,0-1 0,2 5 1,21 21-550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28 15435,'0'0'25,"1"-1"-1,-1 1 0,0 0 1,0-1-1,0 1 0,1 0 1,-1-1-1,0 1 0,0-1 1,0 1-1,0 0 0,0-1 1,0 1-1,0-1 0,0 1 1,0 0-1,0-1 0,0 1 1,0-1-1,0 1 0,0 0 1,0-1-1,0 1 0,0 0 1,0-1-1,-1 1 0,1-1 1,0 1-1,0 0 0,0-1 1,-1 1-1,1 0 0,0 0 1,-1-1-1,1 1 0,0 0 1,0 0-1,-1-1 0,1 1 1,0 0-1,-1 0 0,1 0 0,-1-1 1,1 1-1,0 0 0,-1 0 1,1 0-1,0 0 0,-1 0 1,1 0-1,-1 0 0,1 0 1,0 0-1,-1 0 0,1 0 1,-1 0-1,1 0 0,0 0 1,-1 0-1,1 0 0,-1 1 1,1-1-1,-35 8 301,22-2-152,0 0-1,1 1 1,0 0 0,0 1-1,0 0 1,1 1-1,1 0 1,-16 17 0,20-19-149,0 0 1,0 0-1,1 1 1,-1 0 0,2 0-1,-1 1 1,1-1-1,1 1 1,-1 0-1,1-1 1,1 2 0,0-1-1,-2 18 1,4-22-19,0-1 1,1 1 0,-1 0 0,1-1-1,0 1 1,0-1 0,1 1 0,-1-1-1,1 0 1,0 0 0,0 0 0,1 0-1,-1 0 1,1 0 0,0 0-1,0-1 1,0 1 0,0-1 0,1 0-1,-1 0 1,1 0 0,0-1 0,0 1-1,0-1 1,0 0 0,0 0-1,0 0 1,8 2 0,2 0-1,-1-1 1,1 0-1,-1-1 0,1-1 1,0 0-1,0 0 0,0-2 1,21-2-1,-19 0 53,1-1 0,-1 0 0,1-1 1,-2-1-1,1 0 0,0-1 0,-1-1 0,-1-1 1,16-10-1,-24 13 10,1 1 0,-1-1-1,0 0 1,0 0 0,0-1 0,-1 0 0,0 0-1,7-13 1,-10 14-14,0 1 0,0-1-1,0 1 1,-1-1-1,0 0 1,0 0 0,0 0-1,-1 0 1,1 1 0,-1-1-1,-1 0 1,1 0 0,-4-10-1,3 10-51,-1 0-1,0 0 0,-1 0 0,0 0 1,0 1-1,0 0 0,0-1 0,-1 1 1,0 0-1,0 1 0,0-1 0,-1 1 1,0 0-1,1 0 0,-11-6 1,6 4-56,-1 1 0,0 0 0,0 1 0,-1 0 1,1 1-1,-1 0 0,1 0 0,-15-1 0,-18 3-195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4:2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90 12819,'-1'0'99,"0"1"0,-1-1 1,1 0-1,0 1 0,0-1 0,0 1 1,0 0-1,0-1 0,0 1 0,0 0 1,0 0-1,0 0 0,0-1 0,0 1 1,0 0-1,1 0 0,-2 2 1,-14 23 363,12-18-138,-5 10-134,0 0 1,2 1-1,0 0 0,1 1 0,1-1 1,1 1-1,0 0 0,2 0 1,-1 32-1,4-12-130,1 0 0,2 0 1,16 72-1,-16-99-55,-4-6-4,2-1 0,-1 1 0,1-1 0,0 1 0,1-1 0,-1 1 0,1-1 0,0 0 0,1-1 0,7 11 0,-11-15 2,1-1 1,0 1 0,0-1-1,-1 1 1,1-1 0,0 1-1,0-1 1,0 0 0,0 1-1,-1-1 1,1 0 0,0 0-1,0 1 1,0-1 0,0 0-1,0 0 1,0 0 0,0 0-1,0 0 1,0 0 0,-1-1-1,1 1 1,0 0 0,0 0-1,0-1 1,0 1 0,0 0-1,0-1 1,-1 1 0,1-1-1,0 1 1,0-1 0,-1 1-1,1-1 1,0 0 0,0 0-1,4-4 45,-1 0 0,0 0 0,0 0 0,3-7-1,-5 8-20,79-119 895,67-112 730,-139 221-1546,-1-1-1,-1 0 0,-1-1 0,0 0 0,5-19 1,-10 29-100,0 1 1,0-1-1,-1 1 0,1-1 1,-1 1-1,0-1 1,-1 0-1,0 1 1,0-1-1,0 1 1,0 0-1,-1-1 1,0 1-1,0 0 1,0 0-1,0 0 1,-1 0-1,0 0 1,-5-5-1,3 3-82,-1 1 0,0 1 0,0-1 0,0 1 0,-1 0 0,0 0 0,0 1 0,0 0 0,0 0 0,-1 1 0,0 0 0,1 0 0,-1 1 0,0 0 0,-15-2 0,-12 6-188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16804,'11'-3'274,"0"-1"1,1 2 0,-1-1 0,1 2 0,0-1-1,-1 2 1,1 0 0,19 2 0,-1-2-80,21 1-63,2 0-213,0-2-1,92-14 0,-103 2-1877,-42 13 1923,1 0 1,-1-1-1,0 1 1,0 0 0,1-1-1,-1 1 1,0-1-1,0 1 1,0 0-1,0-1 1,0 1-1,0-1 1,1 1 0,-1-1-1,0 1 1,0 0-1,0-1 1,0 1-1,-1-1 1,1 1 0,0-1-1,0 1 1,0 0-1,0-1 1,0 1-1,0-1 1,-1 1 0,1 0-1,0-1 1,0 1-1,-1 0 1,1-1-1,0 1 1,-1 0-1,1-1 1,0 1 0,-1 0-1,1-1 1,0 1-1,-1 0 1,0 0-1,-8-5-488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1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54 13811,'-1'-2'190,"0"0"-1,0 0 1,1 0 0,-1 0 0,1 0 0,0 0-1,-1 0 1,1 0 0,0 0 0,0 0-1,0 0 1,0 0 0,1 0 0,-1 0-1,1 0 1,-1 0 0,1 0 0,-1 0 0,1 1-1,0-1 1,0 0 0,0 0 0,0 0-1,0 1 1,1-1 0,1-2 0,-3 33 585,-5-18-798,0 0 0,0-1 0,-1 1 0,-1-1 0,1 0 0,-2-1 0,1 0 0,-12 11 0,-76 62-156,89-77 174,-41 28 29,-1-1 0,-2-3 0,-54 23 0,36-17 149,65-34-163,-26 17 105,29-18-113,-1 1 1,1-1-1,-1 0 1,1 1-1,0-1 0,-1 1 1,1-1-1,0 1 1,0-1-1,-1 1 1,1-1-1,0 1 1,0-1-1,0 1 1,-1-1-1,1 1 0,0-1 1,0 1-1,0-1 1,0 2-1,0-2-1,1 1 0,-1 0-1,1-1 1,-1 1 0,0 0-1,1-1 1,-1 1 0,1-1-1,-1 1 1,1-1 0,0 1-1,-1-1 1,1 1 0,-1-1-1,1 0 1,0 1 0,-1-1-1,1 0 1,1 1 0,26 7-30,0-1 1,1-1 0,-1-1-1,46 1 1,-36-3-76,21 2 618,0-3 0,72-8 0,-80 0-255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1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16227,'1'16'346,"-1"0"0,0 0-1,0 0 1,-2 0 0,0 0-1,-7 25 1,0 0-78,-45 358 403,54-399-636,0 1 1,0 0-1,0-1 1,0 1 0,0-1-1,0 1 1,0-1-1,0 1 1,0-1 0,0 1-1,0 0 1,0-1 0,0 1-1,-1-1 1,1 1-1,0-1 1,0 1 0,-1-1-1,1 1 1,0-1-1,0 1 1,-1-1 0,1 0-1,-1 1 1,1-1 0,-1 1-1,-5-15 476,-6-37-42,10 44-339,-4-23 124,1 2-331,-13-39 1,20 72-160,-2-2 206,1-1 0,0 1-1,0 0 1,0 0 0,0-1 0,1 1 0,-1-1 0,1 1 0,3 4 0,-1-4 17,-1-1 0,1 1 0,0-1 0,-1 1 0,1-1 0,0-1 0,1 1 0,-1 0 0,0-1 0,0 0 0,1 0 0,-1 0 0,0 0 0,1-1 0,-1 0 0,1 0 1,-1 0-1,1 0 0,-1-1 0,0 0 0,6-1 0,2-1 14,-1-1 0,1 0 1,-1 0-1,0-1 0,-1-1 0,18-11 0,21-21 122,-46 35-104,0 0-1,0 0 1,0-1 0,0 1 0,0-1-1,-1 0 1,1 1 0,-1-1-1,0-1 1,0 1 0,1-4-1,-3 8-17,0 0 0,0 0-1,0 0 1,0 0 0,-1 0 0,1 0-1,0 0 1,0 0 0,0 0 0,0 0-1,0 0 1,0 0 0,0 0-1,0 0 1,-1 0 0,1 0 0,0 0-1,0 0 1,0 0 0,0 0 0,0 0-1,0 0 1,0 0 0,-1 0-1,1 0 1,0 0 0,0 0 0,0 0-1,0 0 1,0-1 0,0 1 0,0 0-1,0 0 1,0 0 0,0 0 0,0 0-1,-1 0 1,1 0 0,0 0-1,0 0 1,0 0 0,0-1 0,0 1-1,0 0 1,0 0 0,0 0 0,0 0-1,0 0 1,0 0 0,0 0-1,0 0 1,0-1 0,0 1 0,0 0-1,0 0 1,0 0 0,0 0 0,0 0-1,0 0 1,0 0 0,0-1 0,0 1-1,0 0 1,1 0 0,-1 0-1,0 0 1,0 0 0,-6 6-4,4-2-9,0 0 1,1 0 0,0 0-1,0 0 1,0 0-1,0 1 1,1-1-1,-1 0 1,1 1 0,1 7-1,-1-9 5,1-1 1,-1 0-1,1 0 0,-1 0 0,1 1 0,0-1 0,0 0 1,0 0-1,0 0 0,1 0 0,-1-1 0,0 1 1,1 0-1,-1 0 0,1-1 0,0 1 0,-1-1 0,1 1 1,0-1-1,0 0 0,0 0 0,0 0 0,3 1 0,3 1-5,0-1 0,0-1-1,0 0 1,0 0-1,0 0 1,0-1-1,0 0 1,0-1-1,0 0 1,1 0-1,-1-1 1,-1 0-1,1 0 1,0 0-1,0-1 1,10-6-1,-5 2 28,0 0 0,-1-1 0,0 0 0,0-1-1,-1 0 1,0-1 0,-1 0 0,14-17 0,-21 23 8,-1 1 1,1-1 0,-1 0-1,1 0 1,-1 0-1,-1 0 1,1 0 0,0-1-1,1-6 1,-20 45 127,15-29-179,-1 4 32,0 0-1,1 0 1,0 0 0,0 14-1,2-20-39,0-1-1,0 1 0,0-1 0,0 1 0,1 0 0,-1-1 1,1 1-1,0-1 0,0 1 0,0-1 0,0 0 0,0 1 0,1-1 1,-1 0-1,0 0 0,1 0 0,0 0 0,0 0 0,-1 0 1,5 3-1,4 2-87,0 0-26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16460,'0'0'48,"1"0"1,-1-1 0,0 1-1,1 0 1,-1 0 0,0 0-1,1 0 1,-1 0 0,0 0-1,1 0 1,-1 0 0,1 0-1,-1 1 1,0-1 0,1 0 0,-1 0-1,0 0 1,1 0 0,-1 0-1,0 1 1,1-1 0,-1 0-1,0 0 1,0 0 0,1 1-1,-1-1 1,0 0 0,0 0-1,1 1 1,-1-1 0,0 0 0,0 1-1,0-1 1,0 0 0,1 1-1,-1-1 1,0 0 0,0 1-1,0-1 1,0 0 0,0 1-1,4 20 217,-3-16 53,5 29-133,-1-1 0,-2 1 0,-1 0 0,-2 0 1,-1 1-1,-9 49 0,8-73-226,-1 5 373,5-17-108,5-9-56,1-9 3,0 0 1,-1-1 0,-1 0-1,6-31 1,-8 33-143,-1-31-299,0 52 253,-1 0 0,0-1 0,1 1 0,-1-1 0,1 1 0,0-1 0,0 0-1,0 0 1,0-1 0,0 1 0,0-1 0,0 1 0,0-1 0,7 1 0,3 2 16,1-1 0,17 1 1,-26-4 5,11 2 17,0 0 1,-1-2 0,1 0 0,19-3-1,-32 3-21,0-1 0,0-1 0,0 1 0,0 0 0,-1-1 0,1 1 0,0-1 0,-1 0 0,1 0 0,-1 0 0,0 0-1,0 0 1,0-1 0,3-3 0,24-42 4,-24 38 3,-1 4 8,1-3 38,0 0 0,0-1 0,-1 1 0,0-1 0,-1 0 0,3-11-1,-6 20-47,0 1 0,0 0 0,0 0 0,0-1 0,0 1 0,1 0 0,-1-1 0,0 1 0,0 0 0,0 0 0,0-1 0,0 1 0,0 0 0,0-1 0,0 1 0,0 0 0,0 0 0,-1-1 0,1 1 0,0 0 0,0-1-1,0 1 1,0 0 0,0 0 0,0-1 0,-1 1 0,1 0 0,0 0 0,0-1 0,0 1 0,-1 0 0,1 0 0,0 0 0,0 0 0,-1-1 0,1 1 0,0 0 0,0 0 0,-1 0 0,1 0 0,-1 0 0,-13 6-2,-11 17-137,14-11 89,2 1 0,0-1 0,0 2-1,2-1 1,-13 29 0,17-36 38,0 1-1,1-1 0,0 1 0,1 0 1,-1 0-1,1 0 0,0 0 0,1 0 1,0 0-1,0 0 0,0 0 1,1-1-1,0 1 0,1 0 0,3 11 1,-4-15-38,0-1-1,0 1 1,0-1 0,1 0 0,-1 1 0,1-1 0,0 0 0,0 0 0,0 0 0,0 0 0,0 0-1,0-1 1,0 1 0,0 0 0,1-1 0,3 2 0,-4-2 16,0-1-1,0 1 1,0-1 0,-1 0-1,1 0 1,0 0 0,0 0-1,0 0 1,0 0 0,0-1-1,0 1 1,-1 0 0,1-1-1,0 1 1,0-1 0,-1 0-1,1 0 1,0 0 0,-1 0-1,1 0 1,0 0 0,-1 0-1,3-3 1,5-4-259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1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14971,'0'3'3301,"-3"14"-2070,-6 50-35,4-36-1187,1 1-1,0 60 0,4-90-5,0 1 0,0-1 0,0 1 0,1-1-1,-1 0 1,1 0 0,-1 1 0,1-1-1,0 0 1,0 0 0,0 0 0,0 0 0,0 1-1,0-2 1,1 1 0,-1 0 0,1 0-1,-1 0 1,1-1 0,0 1 0,0-1 0,0 1-1,0-1 1,0 0 0,0 0 0,0 1-1,4 0 1,-2-1 12,0-1-1,-1 1 0,1-1 0,0 0 1,0 0-1,0 0 0,0-1 0,0 1 1,0-1-1,-1 0 0,1 0 0,0 0 1,-1-1-1,1 1 0,-1-1 0,5-3 1,2-2 19,-1 0 0,0 0 0,-1-1 1,0 0-1,0-1 0,-1 0 0,0 0 1,0 0-1,-1-1 0,7-15 0,1-6 129,0-1-1,9-39 1,-20 63-85,-1 5-44,-1 1 0,0-1 1,0 0-1,-1 1 0,1-1 0,0 0 0,-1 0 1,0 0-1,1 1 0,-1-1 0,0 0 0,-1-3 0,1 6-30,0 0 0,0 0-1,0-1 1,0 1 0,0 0-1,0 0 1,0 0 0,-1 0-1,1 0 1,0 0 0,0 0-1,0 0 1,0 0-1,0 0 1,0 0 0,0 0-1,-1 0 1,1-1 0,0 1-1,0 0 1,0 0 0,0 0-1,0 0 1,0 0 0,-1 0-1,1 0 1,0 0-1,0 0 1,0 0 0,0 0-1,0 1 1,0-1 0,-1 0-1,1 0 1,0 0 0,0 0-1,0 0 1,0 0 0,0 0-1,0 0 1,0 0-1,0 0 1,-1 0 0,1 0-1,0 1 1,0-1 0,0 0-1,0 0 1,0 0 0,0 0-1,0 0 1,0 0 0,0 0-1,0 1 1,0-1-1,-7 12 84,-4 18-36,8-18-68,0 0 0,1 0 0,1 0 1,0 0-1,1 0 0,1 18 0,0-21-7,1-1-1,0 1 1,0-1-1,1 1 1,0-1-1,1 0 1,0 0-1,0 0 1,9 12-1,-11-18-7,-1 0-1,0 0 1,1 1-1,-1-1 1,0 1 0,0-1-1,-1 1 1,1-1-1,0 1 1,-1 0-1,1-1 1,-1 1 0,0 0-1,0-1 1,0 1-1,0 0 1,-1-1-1,1 1 1,-1-1 0,0 1-1,0 2 1,-1-3-84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1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71 179 16115,'3'2'265,"0"0"-1,0 0 0,0-1 0,0 1 1,1-1-1,-1 1 0,0-1 0,1 0 1,-1 0-1,1-1 0,-1 1 0,1-1 0,5 0 1,3 1-66,0-2 0,20-2 0,-24 1-142,0 0-1,0-1 1,-1 1 0,1-2-1,-1 1 1,1-1-1,-1 0 1,0-1-1,-1 1 1,1-1-1,-1-1 1,10-9-1,-14 12-35,0 1 0,0 0-1,0-1 1,0 1 0,0-1-1,-1 0 1,1 1 0,-1-1-1,0 0 1,0 0 0,0 0-1,0 0 1,0 0 0,-1 0-1,1 0 1,-1 0 0,0 0-1,0-1 1,0 1 0,0 0-1,-1 0 1,1 0 0,-1 0-1,0 0 1,0 0 0,0 0-1,0 0 1,0 0 0,-1 0-1,1 1 1,-1-1 0,0 1-1,0-1 1,0 1 0,-3-4-1,2 3-8,0 0 0,-1 1 0,1-1 0,-1 1 0,1 0 0,-1 0 0,0 0 0,0 0 0,0 1 0,0-1-1,0 1 1,0 0 0,0 1 0,0-1 0,0 1 0,-1-1 0,1 1 0,0 0 0,0 1 0,0-1 0,0 1 0,-1 0 0,1 0-1,0 0 1,0 0 0,-4 3 0,-3 1-12,0 0 0,0 1 0,0 1-1,1 0 1,-1 0 0,2 1 0,-16 15-1,16-14-5,1 0 0,1 1 1,0 0-1,0 0 0,1 1 0,0 0 0,1 0 0,-6 18 0,9-26-3,1 0-1,0 1 1,1-1 0,-1 0 0,1 0 0,-1 0 0,1 1 0,0-1 0,0 0 0,0 0 0,1 1-1,-1-1 1,1 0 0,0 0 0,0 0 0,0 0 0,0 0 0,0 0 0,1 0 0,-1 0-1,1 0 1,0-1 0,0 1 0,0-1 0,0 1 0,0-1 0,1 0 0,-1 1 0,1-1-1,-1-1 1,1 1 0,0 0 0,0-1 0,0 1 0,0-1 0,6 2 0,3 1-151,0-1 0,0 0 0,1-1 0,-1-1 1,19 1-1,64-7-1280,-25 1 761,-41 3 140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2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10090,'400'-17'3373,"-246"4"-2858,230 12 0,-364 2-502,164-4 203,247-35 0,110 11 156,-414 24-337,722 20-343,-618-8 264,409 20-780,175 5 617,72-39-10,97 3-37,-859 5-171,107 7-818,-219-9 942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17620,'-4'-1'96,"0"0"0,0 1 0,0-1 0,0 1 0,0-1 0,0 1 0,0 1 0,0-1 0,0 0 0,0 1 0,0 0 0,0 0 0,0 0 0,1 1 0,-1-1 0,0 1 0,1 0 0,-1 0 0,-5 4 0,-3 3 13,0 0 1,1 1-1,0 0 1,-10 12-1,11-11-79,1 1-1,0 0 1,0 0 0,1 1 0,1 0-1,0 0 1,1 1 0,0 0 0,-6 27-1,11-39-30,1-1 0,0 0-1,-1 0 1,1 0-1,0 0 1,0 0 0,0 1-1,0-1 1,0 0-1,0 0 1,0 0 0,0 0-1,1 0 1,-1 1-1,0-1 1,1 0-1,-1 0 1,1 0 0,-1 0-1,1 0 1,-1 0-1,1 0 1,0 0 0,0 0-1,-1-1 1,2 2-1,-1-1 1,1-1 0,-1 0 0,1 1 0,-1-1 0,1 0 0,-1 0 0,1 0 0,0 0 0,-1 0 0,1 0 0,-1 0 0,1 0 0,-1-1-1,1 1 1,-1 0 0,3-2 0,5-2-2,1-1 0,-1 0 1,0 0-1,11-9 0,4-5 73,36-41 1,-8 7 213,-51 52-268,0-1 0,0 1 0,0 0-1,1 0 1,-1 0 0,0 0 0,1 0 0,-1 0 0,1 0-1,-1 1 1,1-1 0,0 0 0,-1 1 0,1-1 0,-1 1-1,4-1 1,-3 2 4,-1-1 0,1 1 0,-1 0 0,1 0 0,-1 0 0,1 0 0,-1 0 0,0 0 0,1 0 0,-1 0 0,0 0-1,0 0 1,0 1 0,0-1 0,2 3 0,-1-2-17,0 1-1,0-1 0,1 0 0,-1 0 1,1 0-1,-1-1 0,1 1 1,0-1-1,0 1 0,-1-1 1,1 0-1,0 0 0,0 0 0,0 0 1,0-1-1,1 1 0,-1-1 1,0 0-1,0 0 0,0 0 0,0 0 1,6-1-1,7-2 6,-1-1 0,0 0 0,19-8 0,-23 8-7,19-8-5,-17 6-1,1 1-1,-1 0 0,1 1 0,0 0 1,1 1-1,-1 1 0,26-2 0,-39 4 6,1 0 0,0 0 0,0 1 0,0-1 0,-1 1 0,1-1 0,0 1 1,0-1-1,-1 1 0,1 0 0,-1 0 0,1 0 0,0 0 0,-1 0 0,0 0 0,1 0 0,-1 1 0,0-1 0,2 2 0,-2 0 10,1-1 1,-1 1-1,0-1 0,0 1 1,0 0-1,0-1 0,-1 1 1,1 0-1,-1 0 0,1 0 0,-1 4 1,-1 7 68,-1 0 0,0 1 0,-1-1 0,-4 15 0,3-15-3,3-10-70,0 1 62,-1 0 1,1 0-1,0 1 0,0 9 0,1-14-60,0-1-1,0 1 1,1-1-1,-1 1 1,0 0-1,0-1 0,0 1 1,0-1-1,1 1 1,-1-1-1,0 1 1,0-1-1,1 1 1,-1-1-1,0 1 0,1-1 1,-1 1-1,1-1 1,-1 1-1,1-1 1,-1 0-1,0 1 0,1-1 1,0 0-1,-1 1 1,1-1-1,-1 0 1,1 0-1,-1 1 0,1-1 1,-1 0-1,1 0 1,0 0-1,-1 0 1,1 0-1,-1 0 0,1 0 1,0 0-1,-1 0 1,1 0-1,-1 0 1,1 0-1,0 0 0,-1-1 1,1 1-1,-1 0 1,1 0-1,-1-1 1,1 1-1,-1 0 0,1-1 1,12-6-160,0 0 1,-1 0 0,0-1-1,0-1 1,-1 0-1,0-1 1,-1 0-1,13-16 1,-4 2-135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6:2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10914,'326'-34'1118,"-101"7"-1047,327 13 143,0 39-60,-186-6-110,348-15-83,143 7-120,-560 9 145,605 30 64,862-57-138,-807 25 411,-684-8-364,29 13-68,-45-2-1248,-202-21 1156,-2-5-61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14795,'36'-34'435,"2"1"0,1 3 0,1 1 0,48-25 0,-77 47-408,1 1-1,1 0 0,-1 1 1,15-4-1,-24 8-24,1 0 0,-1 1-1,1-1 1,-1 1 0,1 0-1,-1 0 1,0 0 0,1 0-1,5 2 1,-8-2-1,1 1-1,-1-1 1,1 1 0,0 0-1,-1 0 1,1 0 0,-1 0 0,0 0-1,1 0 1,-1 0 0,0 0-1,1 1 1,-1-1 0,0 0-1,0 1 1,0-1 0,0 1 0,-1-1-1,2 4 1,1 1 3,-1 1-1,-1 0 1,0-1-1,1 1 1,-2 0-1,1 0 1,-2 11-1,-6 53 4,1-33 5,5-29-32,0 4 43,-1 1 0,2-1 0,0 0 0,3 25 0,-3-36-38,0 0 0,1 0 0,-1 0 1,1 0-1,-1 1 0,1-1 0,0-1 0,0 1 0,0 0 0,0 0 1,0 0-1,0 0 0,1-1 0,-1 1 0,0-1 0,1 1 0,0-1 1,-1 1-1,1-1 0,0 0 0,-1 0 0,1 0 0,0 0 0,0 0 0,0 0 1,0 0-1,0-1 0,0 1 0,0-1 0,0 1 0,1-1 0,-1 0 1,0 0-1,0 0 0,0 0 0,0 0 0,4-1 0,-1 0-32,1-1-1,-1 0 1,0 0-1,0 0 0,0 0 1,0-1-1,-1 0 1,1 0-1,-1 0 1,1 0-1,-1-1 0,0 1 1,-1-1-1,5-5 1,12-17-203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7:5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13675,'1'-1'84,"1"1"0,-1-1 0,0 0 0,0 1 0,0-1 0,1 0 0,-1 0 0,0 0 0,0 0 0,0 0 0,0 0 0,0 0 0,0-2 0,4-2 23,19-15 139,-1 2 1,2 1-1,0 0 1,2 2-1,-1 1 0,2 2 1,-1 0-1,31-8 1,-46 17-137,-1 0 0,1 1 0,0 1 0,13-1 0,-21 2-66,1 0 1,-1 0-1,0 1 0,0 0 0,0 0 1,1 0-1,-1 0 0,0 0 1,0 1-1,0 0 0,-1 0 0,1 0 1,0 0-1,-1 0 0,4 4 1,-1-1 64,0 0 1,0 0 0,1-1 0,-1 0 0,1 0 0,0 0-1,0-1 1,1 0 0,-1 0 0,1-1 0,-1 0-1,1 0 1,0-1 0,0 0 0,-1-1 0,1 1 0,0-1-1,0-1 1,0 1 0,0-2 0,-1 1 0,11-4-1,12-3 296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40 456 13467,'-5'0'684,"-22"0"1115,19-1-638,14-2 857,5 0-1891,1 0 0,-1-1 0,0-1 0,0 0 0,15-10-1,52-38-274,-42 27 90,378-296-1519,-395 307 1423,-19 15 151,0 0 0,0 0 1,0 0-1,0 0 0,1 0 0,-1 0 0,0 0 0,0 0 0,0 0 1,0 1-1,0-1 0,0 0 0,0 0 0,0 0 0,0 0 1,0 0-1,0 0 0,0 0 0,0 0 0,0 0 0,0 0 0,0 0 1,1 0-1,-1 0 0,0 0 0,0 0 0,0 0 0,0 0 0,0 0 1,0 0-1,0 0 0,0 0 0,0 0 0,0 0 0,0 0 1,1 0-1,-1 0 0,0 0 0,0 0 0,0 0 0,0 0 0,0 0 1,0 0-1,0 0 0,0 0 0,0 0 0,0 0 0,0 0 0,-25 34-110,-14 15 122,-90 116 99,103-127-77,1 1-1,-29 61 1,49-88-117,0 0-1,-5 19 0,9-28 68,1-1-1,-1 0 0,1 1 1,-1-1-1,1 1 1,0-1-1,0 1 0,0-1 1,0 1-1,1-1 1,-1 0-1,1 1 0,-1-1 1,1 1-1,0-1 0,0 0 1,0 0-1,0 1 1,3 3-1,-3-5 13,-1-1 0,1 1 0,0 0 0,0 0 0,0-1 0,0 1 0,0-1 0,0 1 0,0 0 0,0-1 0,0 0 0,0 1 0,0-1 1,0 0-1,0 1 0,1-1 0,0 0 0,31-5-193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37 12699,'0'-1'148,"1"-1"0,-1 1 0,1-1 0,0 1 0,0-1 0,-1 1 0,1 0 0,0-1 0,0 1 0,0 0 0,0 0 0,0-1 0,1 1 0,-1 0 1,0 0-1,0 1 0,1-1 0,-1 0 0,1 0 0,-1 0 0,0 1 0,1-1 0,-1 1 0,1-1 0,0 1 0,-1 0 0,2 0 0,47-8 272,-48 8-360,4-1-40,0 1 0,1-1 1,-1 2-1,0-1 1,1 0-1,-1 1 0,0 0 1,0 1-1,0 0 0,11 4 1,-14-5-20,-1 1 0,0 0 0,1 0 0,-1 0 0,0 0 0,0 0 0,0 0 0,-1 0 1,1 1-1,-1-1 0,1 1 0,-1-1 0,0 1 0,0-1 0,0 1 0,0 0 0,0 0 0,0 0 0,-1-1 0,1 1 1,-1 0-1,0 0 0,0 0 0,0 0 0,-1 0 0,0 3 0,-1 8 9,0-1 1,-2 0-1,0 0 0,0 0 0,-1 0 1,0 0-1,-12 18 0,-57 79 270,35-66 13,39-44-291,0 0-1,0 1 1,0-1 0,0 0 0,-1 0 0,1 0-1,0 0 1,0 1 0,0-1 0,0 0-1,0 0 1,0 0 0,0 1 0,0-1 0,0 0-1,0 0 1,0 0 0,0 1 0,0-1 0,0 0-1,0 0 1,0 0 0,0 1 0,0-1-1,0 0 1,0 0 0,0 0 0,0 1 0,1-1-1,-1 0 1,0 0 0,0 0 0,0 0-1,0 1 1,0-1 0,0 0 0,1 0 0,-1 0-1,0 0 1,0 0 0,0 0 0,0 1-1,1-1 1,-1 0 0,0 0 0,0 0 0,0 0-1,1 0 1,-1 0 0,0 0 0,0 0 0,0 0-1,1 0 1,-1 0 0,0 0 0,0 0-1,0 0 1,1 0 0,-1 0 0,0 0 0,0 0-1,0 0 1,1-1 0,17 2-29,-15-1 28,13 2-42,1-1 0,-1 2 0,1 0 0,-1 1 0,0 1 0,-1 0 0,1 1 0,-1 1 0,20 12 0,-34-18 37,0-1-1,0 1 0,0 0 0,1 0 0,-1 0 0,0-1 0,0 1 0,0 0 0,0 1 0,-1-1 0,1 0 0,0 0 0,0 0 0,-1 0 1,1 1-1,-1-1 0,1 0 0,-1 1 0,1-1 0,-1 0 0,0 2 0,0-2 9,0 1 0,0-1 1,-1 0-1,1 0 0,-1 0 0,1 0 1,-1 0-1,0 0 0,1 0 0,-1 0 1,0 0-1,0 0 0,0 0 0,0 0 1,0 0-1,0 0 0,0-1 0,-2 2 1,-7 4 84,-1-1-1,0-1 1,0 1 0,-12 2 0,9-3 41,-79 22 614,55-16-438,-73 28 1,96-29-1175,17-6 306,8-2 310,7-1-164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 14875,'3'-4'537,"3"-3"1010,-8 10-368,-13 22-316,-2 8-616,-29 54 82,-51 140 0,95-222-324,-1 2 3,1 1-1,0 0 1,0 0-1,0 0 1,0 8-1,2-14-6,0-1-1,0 1 1,0-1-1,1 1 1,-1-1-1,0 1 1,1-1-1,-1 1 1,1-1 0,-1 1-1,1-1 1,-1 1-1,1-1 1,0 0-1,0 1 1,0-1-1,0 0 1,0 0-1,0 0 1,0 1 0,0-1-1,1-1 1,-1 1-1,0 0 1,0 0-1,1 0 1,-1-1-1,1 1 1,-1 0-1,1-1 1,2 1 0,6 1-50,0 0 0,1-1 0,-1-1 1,0 0-1,1 0 0,-1-1 1,19-3-1,-6-2-320,-1 1 0,30-14 0,-33 11 256,-1-2-1,0 0 0,-1-1 1,19-15-1,14-17-255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13395,'-36'34'1616,"6"6"-1024,-5 6-248,5 3 1305,9 2-1081,5-2-128,15-7-376,6-6-240,20-12 1536,6-8-1288,15-12 40,4-7 32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14627,'-24'25'452,"2"0"0,0 2-1,2 0 1,-19 34 0,29-43-389,0 1 0,2 0 0,0 1 0,1-1 0,1 2 0,1-1 0,-5 37 0,9-50-60,1 0-1,0 0 0,0 0 1,1 0-1,-1 0 1,2-1-1,-1 1 0,4 10 1,-4-15-7,0 0 1,0 1 0,0-1-1,0 0 1,1 0 0,-1 1-1,1-1 1,0 0 0,0-1 0,-1 1-1,1 0 1,0 0 0,1-1-1,-1 1 1,0-1 0,0 0-1,1 0 1,-1 1 0,0-1 0,1-1-1,-1 1 1,1 0 0,-1-1-1,6 1 1,-1-1 9,0 0 0,0-1 0,0 0 0,0-1 0,0 1 0,-1-1 0,1 0 0,0-1 0,-1 0-1,1 0 1,-1 0 0,0-1 0,0 0 0,0 0 0,8-8 0,0-1 91,0 0 0,-1-1 0,-1-1 0,18-26 0,-20 25 46,0-1 0,-2 0 0,0-1-1,10-33 1,-16 44-99,0-1-1,0 0 1,0 0 0,-1 0-1,-1 0 1,0 0-1,0 0 1,0 0-1,-1 0 1,0 0 0,0 0-1,-1 0 1,-5-14-1,6 20-64,0-1 0,-1 1 1,1 0-1,0 0 0,-1 0 0,0 0 0,1 1 0,-1-1 0,0 0 0,0 1 0,0-1 0,0 1 0,0 0 0,0-1 0,0 1 0,-1 0 0,1 0 0,0 0 0,-1 1 0,1-1 0,0 1 0,-1-1 0,1 1 0,-1 0 0,1 0 0,-1 0 0,1 0 0,-1 0 0,1 1 0,0-1 0,-1 1 0,1-1 0,-1 1 0,1 0 0,0 0 0,0 0 0,-1 0 0,1 0 0,0 1 0,-3 2 0,-13 13-236</inkml:trace>
  <inkml:trace contextRef="#ctx0" brushRef="#br0" timeOffset="1">603 443 14915,'-20'35'1288,"1"1"-919,0-1-169,5 0 896,3 2-1056,8-1-424,3-3 416,11-10-104,2-5-96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14275,'1'-3'106,"1"1"1,-1-1-1,1 1 0,0 0 0,0 0 1,0 0-1,0 0 0,0 0 0,0 0 1,1 1-1,-1-1 0,1 1 1,-1 0-1,1-1 0,-1 1 0,6-1 1,-2-1 72,20-6 58,-1 0 0,2 1 0,-1 2 0,1 1 0,-1 1 0,1 1 0,50 1 0,-69 3-211,-1-1 1,1 1-1,0 0 0,-1 1 1,0 0-1,10 3 0,-15-4-18,0 0 0,0 0 0,0 0 0,0 0-1,-1 0 1,1 1 0,0-1 0,-1 1 0,1-1 0,-1 1-1,0 0 1,1-1 0,-1 1 0,0 0 0,0 0 0,0 0 0,0 0-1,0 0 1,-1 0 0,1 0 0,0 0 0,-1 0 0,0 0 0,1 0-1,-1 4 1,-1 1 9,1 0 0,-1 1 0,-1-1 0,1 0 0,-1 1-1,-1-1 1,1 0 0,-1-1 0,0 1 0,-1 0 0,0-1 0,-5 8-1,-11 12 50,-33 35-1,35-41-27,-94 93 169,39-41-119,70-69-87,0 0 0,1 0 0,-1 0 0,1 1 0,-1-1 0,-2 6 0,5-8-2,0 0-1,-1-1 0,1 1 0,0-1 1,0 1-1,0 0 0,0-1 0,0 1 0,0 0 1,0-1-1,0 1 0,0 0 0,0-1 1,0 1-1,0 0 0,1-1 0,-1 1 0,0-1 1,1 2-1,0-1-6,-1 0 0,1 0 1,0-1-1,0 1 0,0 0 0,0 0 1,0-1-1,0 1 0,0-1 1,0 1-1,0-1 0,0 0 0,0 1 1,1-1-1,1 1 0,9 1-143,0-1-1,1 0 1,-1-1 0,1 0-1,12-2 1,67-13-218,-69 11 295,47-10-191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15443,'-5'2'116,"1"-1"-1,1 0 1,-1 1-1,0 0 0,0 0 1,0 0-1,1 0 1,-1 1-1,1-1 0,0 1 1,0 0-1,0 0 1,0 0-1,-3 5 0,-5 6-2,0 0-1,1 1 0,1 0 0,0 1 0,1 0 1,1 0-1,0 1 0,2 0 0,0 0 1,0 0-1,2 0 0,-2 19 0,5-31-109,-1-1 0,1 0 0,1 1 0,-1-1 0,1 0-1,0 1 1,0-1 0,0 0 0,0 0 0,1 0 0,0 0 0,0 0 0,0 0-1,0 0 1,0 0 0,5 5 0,-3-6-10,0 1 0,0-1 0,1 0 0,-1 0 0,0 0-1,1-1 1,0 1 0,0-1 0,0 0 0,0 0 0,0-1 0,0 0 0,8 1 0,0 0-5,-1-2 1,1 0 0,0 0-1,-1-2 1,1 1 0,0-1-1,-1-1 1,0 0 0,1-1 0,-1-1-1,-1 1 1,1-2 0,-1 0-1,0 0 1,0-1 0,11-9-1,-14 10 2,-1 0-1,0 0 1,0-1-1,0 0 1,0 0-1,-1-1 1,-1 0-1,1 0 1,-1 0-1,-1 0 0,1-1 1,-1 0-1,-1 0 1,0 0-1,0-1 1,-1 1-1,0-1 1,-1 1-1,0-1 1,0 1-1,-1-17 1,-1 22-15,1 0 1,-1 0 0,0 0 0,0 0-1,0 0 1,-1 0 0,1 1 0,-1-1-1,0 0 1,0 1 0,0 0 0,0-1 0,-1 1-1,1 0 1,-1 0 0,0 0 0,0 1-1,0-1 1,0 1 0,0-1 0,-1 1-1,1 0 1,-1 0 0,0 1 0,1-1 0,-8-1-1,5 1 1,-1 1-1,1 0 1,-1 1 0,0 0-1,1 0 1,-1 0-1,0 1 1,1-1-1,-1 2 1,1-1-1,-1 1 1,1 0-1,0 0 1,-1 1-1,-9 6 1,-32 26-221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15299,'-3'1'131,"1"0"-1,-1 0 0,0 0 0,1 1 1,-1-1-1,1 1 0,-1 0 1,1 0-1,0 0 0,0 0 0,0 0 1,0 1-1,0-1 0,0 0 1,-2 6-1,-21 44 628,20-42-403,-8 25-3,0-1 0,3 1 1,1 1-1,1 0 0,2 0 0,2 0 0,-1 54 0,5-82-310,0-4-13,0 0-1,0 0 0,0 0 0,1 0 1,-1-1-1,1 1 0,0 0 1,0 0-1,0 0 0,3 6 0,-4-10-22,1 0-1,-1 1 0,0-1 0,0 0 1,1 1-1,-1-1 0,0 0 0,0 1 1,1-1-1,-1 0 0,0 1 0,1-1 1,-1 0-1,0 0 0,1 1 0,-1-1 1,0 0-1,1 0 0,-1 0 0,1 0 1,-1 0-1,1 1 0,-1-1 0,0 0 1,1 0-1,-1 0 0,1 0 0,-1 0 1,0 0-1,1 0 0,-1-1 0,1 1 1,-1 0-1,1 0 0,-1 0 0,0 0 1,1 0-1,-1-1 0,0 1 1,1 0-1,-1 0 0,0-1 0,1 1 1,-1 0-1,0 0 0,1-1 0,-1 1 1,0 0-1,0-1 0,1 1 0,-1 0 1,0-1-1,1 0 0,11-25 154,-6 0-79,-1 1 1,0-1-1,0-28 0,-3-79-265,-6 108 69,3 17-81,9 19 10,-6-7 177,0 0 1,1 0-1,0 0 1,0-1-1,0 1 0,0-1 1,0 0-1,1 0 1,0 0-1,-1 0 0,1-1 1,0 0-1,6 3 1,-3-2 2,0-1 0,1 0 0,-1 0 0,0 0 1,1-1-1,-1 0 0,13-1 0,-2-1 10,-1-1 0,0-1 0,0 0-1,0-1 1,0-1 0,24-10 0,-15 3 17,-1 0 1,40-27 0,-56 33-3,1-1-1,-1-1 1,0 0-1,0 0 1,-1-1-1,-1 0 1,1 0-1,11-19 1,-19 27-14,1-1 1,0 1-1,-1 0 1,1 0-1,-1-1 1,1 1-1,-1 0 1,0-1-1,0 1 1,1-1-1,-1 1 1,0 0-1,0-1 1,-1-1-1,1 2-2,0 1 0,0-1 0,0 0 0,-1 1 0,1-1-1,0 1 1,-1-1 0,1 1 0,0 0 0,-1-1-1,1 1 1,-1-1 0,1 1 0,-1 0 0,1-1 0,-1 1-1,1 0 1,-1-1 0,1 1 0,-1 0 0,1 0 0,-1-1-1,0 1 1,-2 0 1,0 0 1,1 0-1,-1 0 0,0 0 0,1 0 0,-1 0 0,0 1 1,1 0-1,-1-1 0,1 1 0,-1 0 0,1 0 1,-4 2-1,-3 3-1,0 1 0,1 0 0,-1 0 1,2 1-1,-1-1 0,1 2 1,0-1-1,1 1 0,-1 0 0,2 1 1,-7 14-1,6-13 1,2 0 0,-1 0 0,2 0 0,0 1 0,0-1 0,1 1 0,0 0 0,1 0 0,0 0 0,2 17 0,-1-24-1,1 1 0,0 0 1,1-1-1,0 1 0,-1-1 0,2 0 1,-1 1-1,1-1 0,-1 0 1,1 0-1,1-1 0,-1 1 0,1-1 1,0 1-1,0-1 0,0 0 0,0 0 1,1-1-1,-1 0 0,9 5 1,-7-5-4,1 0 0,-1-1 1,1 0-1,-1 0 1,1 0-1,0-1 0,0 0 1,-1 0-1,1-1 0,0 0 1,0 0-1,0 0 1,0-1-1,0 0 0,-1-1 1,14-4-1,-8 2-5,-1-1-1,0-1 1,0 0-1,0 0 1,19-17 0,-25 20 14,-1-1 0,1 0 1,-1 0-1,0-1 1,-1 1-1,1-1 1,-1 0-1,0 0 0,0 0 1,0 0-1,-1 0 1,0-1-1,0 1 1,3-11-1,-6 16-5,1 0 1,0 0-1,0 0 1,0 1-1,0-1 1,0 0-1,-1 0 0,1 0 1,0 0-1,0 0 1,0 1-1,-1-1 1,1 0-1,0 0 0,0 0 1,0 0-1,-1 0 1,1 0-1,0 0 1,0 0-1,-1 0 0,1 0 1,0 0-1,0 0 1,0 0-1,-1 0 1,1 0-1,0 0 0,0 0 1,-1 0-1,1 0 1,0 0-1,0 0 1,0 0-1,-1 0 0,1 0 1,0-1-1,0 1 1,0 0-1,-1 0 1,1 0-1,0 0 0,0-1 1,0 1-1,0 0 1,-1 0-1,1 0 1,0 0-1,0-1 0,0 1 1,0 0-1,0 0 1,0-1-1,0 1 0,0 0 1,0 0-1,0 0 1,0-1-1,0 1 1,0 0-1,0 0 0,0-1 1,0 1-1,0 0 1,0-1-1,-13 14 118,8-6-67,1 0 1,0 0-1,1 0 1,-1 0 0,1 0-1,1 1 1,0 0-1,0-1 1,0 1-1,1 0 1,-1 13-1,2-18-58,0 0 0,0 0-1,0 0 1,1 0 0,-1 0-1,1 0 1,-1-1 0,1 1 0,0 0-1,0 0 1,1-1 0,-1 1-1,0-1 1,1 1 0,0-1 0,-1 1-1,1-1 1,0 0 0,0 0-1,0 0 1,1 0 0,-1 0-1,0-1 1,1 1 0,-1-1 0,1 1-1,0-1 1,-1 0 0,1 0-1,0 0 1,0 0 0,-1-1-1,1 1 1,4 0 0,-2 0-59,0-1 0,0 1 0,-1-1-1,1 1 1,0-2 0,0 1 0,0 0 0,0-1 0,0 0 0,0 0 0,-1 0-1,1-1 1,-1 0 0,8-3 0,7-17-182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44 13195,'30'-28'2335,"-30"28"-2306,1 0 1,-1 0-1,0 0 1,0-1-1,1 1 0,-1 0 1,0 0-1,0-1 0,0 1 1,1 0-1,-1 0 1,0-1-1,0 1 0,0 0 1,0-1-1,0 1 1,0 0-1,0-1 0,1 1 1,-1 0-1,0-1 0,0 1 1,0 0-1,0-1 1,-1 1-1,1 0 0,0-1 1,0 1-1,0 0 1,0 0-1,0-1 0,0 1 1,0 0-1,0-1 0,-1 1 1,-12-5 881,-18 4 71,11 5-779,0 0 0,0 2 0,1 0 0,0 1 0,0 1 0,1 1-1,-21 14 1,4-1-144,1 3-1,-46 41 0,63-50-32,1 0 0,-20 27 1,32-39-22,1 1 1,-1-1-1,1 1 1,1 0 0,-1 0-1,1 0 1,0 0-1,0 0 1,0 1-1,1-1 1,0 1 0,0-1-1,0 1 1,1-1-1,0 9 1,0-12-5,1 0 0,-1 0-1,1 0 1,0 0 0,0 0 0,0 0 0,0 0 0,0 0-1,0-1 1,1 1 0,-1 0 0,0-1 0,1 1-1,0-1 1,-1 1 0,1-1 0,0 0 0,0 0-1,-1 0 1,1 0 0,0 0 0,0 0 0,0 0-1,4 1 1,4 0-35,1 0-1,-1 0 1,18 0-1,-28-2 34,45 1-378,0-2-1,0-2 1,-1-1-1,1-3 1,-1-1-1,0-3 1,-1-1-1,64-28 1,-79 25-90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8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72 13803,'-24'0'1408,"15"0"-856,9-2-216,22-3 657,11 0-321,25-2-152,10-1-88,21-1-224,4 0-104,1 1-192,-1 2-136,-14 2-264,-11 1-88,-30 0 2072,-15 0-1552,-26 3 32,-17 0-8</inkml:trace>
  <inkml:trace contextRef="#ctx0" brushRef="#br0" timeOffset="1">47 131 10506,'3'5'1329,"29"-5"-641,19-1-272,28-6 1288,10-2-1104,13-2-232,4-5-984,-6-3 688,-8-4-120,-17-12-216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9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21693,'12'13'1232,"-12"-6"-1664,-7-10-152,4-17 880,3-5-536,1-8-80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09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2024 225 4745,'-62'-17'488,"1"-2"1,-69-32-1,-72-23 3606,-9 27-2575,154 39-2002,-2 3 0,1 1 0,-91 8 0,94 1 468,-382 39-150,429-43 221,0 0-1,0 1 0,0 1 0,0-1 1,0 1-1,0 0 0,1 1 0,0 0 0,0 0 1,0 1-1,0-1 0,-8 9 0,-2 4-317,2 1 0,0 0 0,-13 22 0,-4 1 232,-1-1-1,-2-2 1,-1-2 0,-53 42 0,77-69 139,2 1 1,-1 0-1,1 0 1,1 1-1,0 1 1,0-1-1,1 1 0,1 1 1,0 0-1,0 0 1,1 0-1,1 0 1,1 1-1,0 0 1,-3 17-1,2-5-185,2 0 0,0 0 0,2 0-1,4 50 1,-2-65 81,1-1 1,0 0-1,0 1 0,1-1 0,0 0 0,1 0 0,0-1 0,1 1 0,0-1 0,0 0 1,1 0-1,0-1 0,1 0 0,14 15 0,-1-7 131,0-1 1,1-1-1,28 14 1,73 29 319,-60-30-218,0 1-254,0-3 0,2-4-1,1-1 1,1-4 0,0-3-1,1-2 1,116 2 0,132-16 271,106 4 136,-376 0-419,-1-1 0,1-3-1,-1-1 1,0-2-1,0-2 1,0-2 0,-1-2-1,-1-2 1,0-2 0,66-34-1,-97 43 94,0 0-1,0-1 1,-1 0-1,0-1 1,0 0 0,-1-1-1,0 0 1,0 0-1,-2-1 1,1 0-1,-1 0 1,-1 0-1,0-1 1,0 0-1,-1-1 1,4-18 0,1-8 375,-2 0 1,-2-1 0,-1 0-1,-2-46 1,-3 67-391,-1 1 1,-1 0-1,-1 0 1,-1 0-1,0 1 1,-1-1-1,-1 1 0,-1 0 1,-13-24-1,5 13-113,-2 1 0,-2 0-1,0 1 1,-34-34 0,32 40-187,-1 0 0,-2 2 0,1 1-1,-2 0 1,0 2 0,-1 1 0,-1 1 0,-32-11 0,9 7-162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19 299 9658,'-2'-3'340,"0"0"-1,0 0 1,0 0 0,0 0-1,1 0 1,-1-1 0,1 1-1,0 0 1,-1-5 0,0-10 3673,5 16-3905,0 0 1,0 0 0,0 0 0,1 1 0,-1 0 0,0-1 0,0 1-1,1 0 1,-1 0 0,6 0 0,-1-1-41,66-21-77,202-66 300,-9-19-1338,-256 102-702,-21 7 84,-3 2 850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13835,'-26'23'1812,"-30"47"-1292,-73 84-452,50-76-81,-33 37 38,107-110-17,0 1-1,1 0 0,0 1 0,0-1 0,-4 11 0,7-16-5,1 0-1,-1 0 0,1 1 1,-1-1-1,1 0 1,-1 1-1,1-1 1,0 0-1,0 1 1,0-1-1,-1 1 1,1-1-1,1 0 1,-1 1-1,0-1 1,0 0-1,0 1 1,1-1-1,-1 0 1,1 1-1,-1-1 1,1 0-1,0 0 1,-1 1-1,1-1 1,0 0-1,0 0 0,0 0 1,-1 0-1,1 0 1,1 0-1,-1 0 1,0 0-1,0 0 1,0-1-1,2 2 1,2 0 1,0-1 0,0 1 0,0-1 0,1 0 0,-1-1 0,0 1 0,1-1 1,-1 0-1,0 0 0,1-1 0,5 0 0,14-4 18,26-8-1,-30 7-6,113-33 154,71-17 381,-138 42-435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4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 14923,'-1'0'48,"-1"1"-1,1-1 1,-1 1-1,1-1 1,0 1-1,-1-1 1,1 1 0,0 0-1,-1 0 1,1-1-1,0 1 1,0 0-1,0 0 1,0 0-1,0 0 1,0 1-1,0-1 1,0 0 0,0 0-1,0 1 1,1-1-1,-1 0 1,1 1-1,-1-1 1,1 0-1,-1 1 1,1-1-1,0 1 1,0-1 0,-1 1-1,1 1 1,-1 8-58,0 1 1,1 21 0,0-29 49,0 1-37,0 0-1,0 0 1,1 0 0,0 0 0,0 0 0,0 0-1,0 0 1,1 0 0,0 0 0,0-1-1,0 1 1,1-1 0,5 9 0,-6-12 19,0 1-1,1 0 1,-1 0 0,0-1 0,1 1-1,-1-1 1,1 0 0,-1 0 0,1 0-1,-1 0 1,1 0 0,0-1 0,0 1-1,-1-1 1,1 1 0,0-1 0,0 0-1,0 0 1,-1-1 0,1 1 0,0 0-1,0-1 1,-1 0 0,1 0 0,0 1-1,-1-2 1,4 0 0,9-5 136,0 0 1,-1-1-1,0 0 1,0-2-1,-1 1 1,22-22-1,64-77 1012,-58 59-606,-47 95-301,2-23-297,1 1-1,1 0 1,1 32 0,2-48 2,-1 0 1,1 0 0,1 0 0,-1 0 0,1 0 0,1 0 0,-1-1-1,1 1 1,1-1 0,-1 0 0,1 0 0,0 0 0,9 10 0,-10-14 27,0 0 1,-1 0 0,1-1-1,0 1 1,1-1 0,-1 0 0,0 0-1,1 0 1,-1 0 0,1-1 0,-1 1-1,1-1 1,0 0 0,-1 0 0,1 0-1,0-1 1,0 1 0,0-1 0,0 0-1,0 0 1,0 0 0,-1-1 0,1 1-1,0-1 1,0 0 0,0 0 0,-1 0-1,1-1 1,6-3 0,-3 1 60,-1 0 0,1-1 0,-1 0 0,1 0 0,-2 0 0,1-1 0,-1 0 0,1 0 0,-2 0 0,1-1 0,-1 0 0,0 0 0,6-12 0,-5 2 81,0 0 0,-1 0 0,0 0 0,-1-1 0,-2 1 0,1-1 0,-2 1 0,0-1 0,-5-29 0,5 44-146,-1-1 1,1 1-1,-1 0 1,0 0-1,0 0 0,0 0 1,0 0-1,0 0 0,-1 0 1,1 0-1,-1 0 1,0 1-1,0-1 0,0 0 1,0 1-1,-3-3 1,5 5-23,-1 0-1,1 0 1,-1 0 0,1-1 0,0 1 0,-1 0 0,1 0 0,-1 0 0,1 0 0,-1 0-1,1 0 1,0 0 0,-1 1 0,1-1 0,-1 0 0,1 0 0,0 0 0,-1 0 0,1 0 0,-1 1-1,1-1 1,0 0 0,-1 0 0,1 1 0,0-1 0,-1 0 0,1 1 0,0-1 0,0 0 0,-1 1-1,1-1 1,0 0 0,0 1 0,0-1 0,-1 0 0,1 1 0,0-1 0,0 1 0,0-1 0,0 1-1,0-1 1,0 0 0,0 1 0,0-1 0,0 1 0,0-1 0,0 1 0,-1 21-833,7-12 426,5-3-155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16404,'0'0'54,"0"0"0,0 0 0,0 0 0,0 0 0,1-1 0,-1 1 0,0 0 0,0 0 1,0 0-1,1 0 0,-1 0 0,0 0 0,0-1 0,1 1 0,-1 0 0,0 0 1,0 0-1,0 0 0,1 0 0,-1 0 0,0 0 0,0 0 0,1 0 0,-1 0 1,0 0-1,0 0 0,1 0 0,-1 0 0,0 0 0,0 1 0,1-1 0,-1 0 1,0 0-1,0 0 0,0 0 0,1 0 0,-1 0 0,0 1 0,0-1 0,0 0 1,0 0-1,1 0 0,-1 1 0,0-1 0,4 17 1072,-5 32-730,0-34-195,0 16-144,0-9-38,1 1 0,0-1-1,7 41 1,-7-62-19,0 1 0,0-1 0,1 0 0,-1 0 0,0 0 0,1 0 0,-1 1 0,0-1 0,1 0 0,-1 0 0,1 0 0,0 0 0,-1 0 1,1 0-1,0 0 0,0 0 0,-1-1 0,1 1 0,0 0 0,0 0 0,0 0 0,0-1 0,0 1 0,0-1 0,1 1 0,0-1 5,-1 0 0,1 0 1,-1 0-1,0-1 0,1 1 0,-1 0 0,0-1 0,1 1 0,-1-1 0,0 0 0,0 1 1,1-1-1,-1 0 0,0 0 0,0 0 0,0 0 0,1-1 0,7-8 74,-1 1-1,0-1 0,8-16 0,-16 26-72,11-19 140,0 0 0,-2-1-1,-1 0 1,0 0 0,-1-1 0,-1 0 0,5-37 0,-11 57-188,0 1 1,0-1-1,0 0 1,0 1 0,1-1-1,-1 0 1,0 1-1,1-1 1,-1 1-1,0-1 1,1 1 0,-1-1-1,1 0 1,-1 1-1,1 0 1,-1-1-1,1 1 1,-1-1 0,1 1-1,-1-1 1,1 1-1,0 0 1,-1 0-1,1-1 1,-1 1 0,1 0-1,0 0 1,-1 0-1,1 0 1,0-1-1,0 1 1,-1 0-1,2 0 1,28 3-1386,-16-1 649,21-2-1744,55-5 0,-55 0 1614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85 14427,'-18'18'1134,"1"0"0,-19 28 0,30-38-1009,1 1 1,0 0-1,0 1 0,1-1 1,0 1-1,1 0 1,0 0-1,-2 12 0,4-20-112,1 0 0,0 0 0,0 0 0,0 0 0,-1 0 0,2 0 0,-1 0 0,0 0 0,0 0 0,1 0 0,-1 0 0,1 0 0,-1 0 0,1-1-1,0 1 1,0 0 0,0 0 0,0-1 0,0 1 0,0 0 0,2 1 0,-2-2-10,0-1-1,1 1 1,-1-1 0,0 1 0,1-1-1,-1 1 1,0-1 0,1 0 0,-1 0-1,0 0 1,1 0 0,-1 0 0,1 0-1,-1 0 1,0 0 0,1 0 0,-1-1-1,1 1 1,-1 0 0,0-1-1,0 1 1,1-1 0,-1 0 0,0 1-1,0-1 1,0 0 0,1 0 0,-1 0-1,0 0 1,1-1 0,6-6 18,0 0 1,0-1-1,-1 1 0,0-1 1,-1 0-1,0-1 1,-1 0-1,0 0 0,5-12 1,-5 8 57,0 0 0,-1 0 0,0-1 0,-1 0 1,-1 1-1,1-22 0,-5 21 43,2 15-117,0 0 0,0-1 0,0 1-1,0 0 1,0-1 0,0 1 0,0 0 0,0 0 0,0-1-1,0 1 1,0 0 0,0-1 0,0 1 0,-1 0-1,1 0 1,0-1 0,0 1 0,0 0 0,-1 0-1,1-1 1,0 1 0,0 0 0,0 0 0,-1 0 0,1-1-1,0 1 1,-1 0 0,1 0 0,0 0 0,0 0-1,-1 0 1,1 0 0,0-1 0,-1 1 0,1 0-4,-1 1 0,1-1 0,0 0 0,0 0 0,0 0 0,-1 0 1,1 0-1,0 1 0,0-1 0,0 0 0,-1 0 0,1 0 0,0 1 0,0-1 1,0 0-1,0 0 0,0 0 0,0 1 0,-1-1 0,1 0 0,0 0 0,0 1 1,0-1-1,0 0 0,0 0 0,0 1 0,0-1 0,0 0 0,0 1 0,0-1 1,0 0-1,0 0 0,0 1 0,0-1 0,1 0 0,-1 0 0,0 1 0,0-1 0,0 0 1,0 0-1,0 0 0,0 1 0,1-1 0,-1 0 0,0 0 0,0 0 0,0 1 1,1-1-1,-1 0 0,0 0 0,0 0 0,1 0 0,11 11-35,-4-9-5,0 1 0,0-1 0,0 0 0,0-1 0,1 0 0,-1 0 0,15-1 0,64-10-529,-26 2 110,-57 8 440,6-1-127,0 0-1,0 1 0,0 0 0,20 4 0,-28-4 129,1 1 0,-1 0 0,0-1 0,1 1 0,-1 0 0,0 1 0,1-1 1,-1 0-1,0 1 0,0-1 0,0 1 0,0-1 0,0 1 0,-1 0 0,1 0 0,0 0 0,-1 0 0,1 0 0,-1 0 0,0 1 0,0-1 0,0 0 0,0 1 0,0-1 0,0 3 0,1 7 31,-1-9 9,-1-1-1,1 1 1,-1-1 0,1 1-1,0 0 1,0-1-1,2 4 1,-3-5-16,1-1 0,-1 1 0,1-1 0,-1 1 0,1-1 0,0 1-1,-1-1 1,1 1 0,0-1 0,-1 0 0,1 0 0,0 1 0,0-1 0,-1 0 0,1 0 0,0 0-1,0 0 1,-1 1 0,1-1 0,0 0 0,0-1 0,-1 1 0,1 0 0,0 0 0,0 0 0,-1 0 0,1-1-1,0 1 1,-1 0 0,1 0 0,0-1 0,0 0 0,21-9-153,-1-2-1,-1 0 1,22-18-1,35-20-1326,-68 45 1274,-1 0-128,1 0 1,0 0 0,1 1-1,-1 0 1,1 1 0,-1 0-1,15-2 1,-23 5 318,-1-1 0,1 1 0,-1 0 0,1 0 0,-1 0 0,1 0 0,-1 0 0,1 0 0,-1 0 0,1 0 0,-1 0 0,1 1 0,-1-1 0,1 0 0,-1 0 0,1 0 0,-1 0 0,0 1 0,1-1 0,-1 0 0,1 0 0,-1 1 0,0-1 0,1 0 0,-1 1 0,1-1 0,-1 1 0,0-1 0,0 0 0,1 1 0,-1-1 0,0 1-1,-1 16 687,1-16-628,-1 0 0,1 0 0,-1 0 0,1 0 0,0 0 0,0 0 0,0 0 0,-1 0 0,1 0 0,0 0 0,0 0 0,0 0 0,1-1 0,-1 1 0,0 0 0,0 0 0,0 0 0,1 0 0,-1 0 0,0 0-1,1 0 1,-1 0 0,1-1 0,-1 1 0,1 0 0,-1 0 0,2 1 0,33 15 192,-24-12-259,0 1 1,0-1-1,-1 2 1,0-1 0,0 1-1,17 17 1,-3 5 2,0 2 0,-3 0 0,0 1 0,-2 2 0,-2 0 0,-1 0 0,-2 2 1,19 69-1,-31-99 49,-1-1 0,1 0 0,-2 1 1,1-1-1,-1 1 0,1 0 0,-1-1 0,-1 1 1,1-1-1,-1 1 0,0-1 0,0 1 1,-4 8-1,3-10 31,0 0 0,0-1 0,-1 1 1,1-1-1,-1 0 0,0 1 0,0-1 0,0 0 1,0-1-1,0 1 0,-1-1 0,1 1 0,-1-1 1,0 0-1,0 0 0,0-1 0,0 1 0,-6 1 1,3-1 63,0 0 0,0-1 0,0 0 0,-1 0 0,1 0 0,0-1 0,0 0 0,-1-1 0,-10-1 0,14 1-84,0-1 1,-1 1-1,1-1 0,0 1 0,0-1 1,1 0-1,-1 0 0,0-1 1,1 1-1,-1-1 0,1 0 1,0 0-1,0 0 0,0 0 1,0-1-1,0 1 0,-2-6 0,0 1-21,1-1-1,0 0 0,0 0 0,1 0 0,1 0 1,-1-1-1,1 1 0,1-1 0,-1-18 0,2 14-22,1-1-1,1 0 1,0 1 0,1 0-1,0 0 1,7-16-1,-2 9-65,0 1-1,2 1 1,1 0 0,0 0-1,1 1 1,1 1-1,0 0 1,32-29 0,-32 34-7,1 2 1,1 0-1,0 0 1,0 1-1,1 1 1,0 1 0,0 0-1,1 1 1,-1 1-1,24-4 1,28-3-90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13403,'2'-1'168,"0"0"0,1 0 0,-1 0 0,1 0 0,-1-1 0,0 1 0,0-1 0,0 1 1,0-1-1,0 0 0,0 0 0,1-2 0,20-29 917,-20 28-734,26-45-154,-2-2 0,-2-1 0,-2-1 0,29-110 0,-50 156-185,11-59 132,-12 62-122,0 0 1,-1 0-1,0 0 1,0 0-1,-1 0 1,1 0-1,-1 0 1,0 1-1,0-1 1,-1 0-1,-1-4 1,2 8-17,1 0 1,-1 0-1,1 0 1,-1 1-1,1-1 1,-1 0-1,1 1 1,-1-1-1,1 1 1,-1-1-1,0 0 1,0 1-1,1-1 1,-1 1 0,0 0-1,0-1 1,1 1-1,-1 0 1,0-1-1,0 1 1,0 0-1,0 0 1,1 0-1,-1-1 1,0 1-1,0 0 1,0 0-1,0 0 1,0 1-1,0-1 1,1 0-1,-1 0 1,0 0 0,0 1-1,0-1 1,0 0-1,1 1 1,-1-1-1,0 1 1,0-1-1,1 1 1,-1-1-1,0 1 1,0 0-1,-4 3 27,1 0 0,0 0 0,0 0-1,-7 9 1,0 4-10,1 0 1,1 0-1,0 1 1,2 0-1,0 1 1,0 0-1,2 0 0,0 0 1,2 0-1,0 1 1,1 0-1,1-1 1,1 1-1,0 0 0,6 30 1,-5-45-24,0 1 1,1-1 0,-1 0-1,1 0 1,1 0 0,-1 0-1,1 0 1,-1 0-1,2-1 1,-1 1 0,0-1-1,6 5 1,-7-6-1,1-1 1,0 0-1,0 0 1,0-1-1,0 1 1,0 0-1,0-1 1,1 0-1,-1 0 1,0 0-1,1 0 1,-1 0-1,1-1 1,-1 0-1,1 1 1,-1-1-1,1-1 1,-1 1-1,0 0 1,5-2-1,2-1 15,0 0 0,-1 0 0,1-2 0,-1 1 0,0-1 0,0 0 0,0-1 0,-1 0 0,1-1 0,-2 1 0,1-2 0,-1 1 0,0-1 0,0 0 0,-1 0 0,0-1 0,-1 0 0,0 0 0,0 0 0,3-11 0,-9 25 31,0 0 0,1-1 0,-1 1 0,1 0 0,0 0 0,0 0 0,1 0 0,0 6 0,0-9-44,-1-1 0,0 0-1,1 0 1,-1 1 0,1-1-1,-1 0 1,1 0 0,0 1 0,-1-1-1,1 0 1,0 0 0,0 0-1,0 0 1,0 0 0,0 0-1,0-1 1,1 2 0,0-1 5,0-1 0,-1 1 0,1-1 0,-1 0 0,1 1 0,0-1 0,-1 0 0,1 0 0,0 0 0,-1 0 0,1-1 1,-1 1-1,1 0 0,0-1 0,-1 1 0,1-1 0,-1 1 0,3-2 0,6-4 55,-1 1 1,-1-1-1,1 0 0,-1-1 1,0 0-1,0 0 0,-1-1 1,10-12-1,4-8 219,20-37 0,-33 51-187,-1 4-15,-1 0 0,-1 0 1,0 0-1,-1-1 0,5-12 0,-30 82 63,10-14-146,0 0-22,-10 72 0,22-102 8,4-22 5,5-21-600,-8 21 728,-1-1 0,0 1 0,0-1 0,-1-7 1,0-2-160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15979,'4'15'516,"-1"1"0,0 0 0,-1-1 0,-1 1 0,-1 31-1,0-5 357,0 2-303,-1-27-368,1 0 0,1 0-1,5 28 1,-6-44-190,0 0 1,0 0-1,0-1 1,1 1-1,-1 0 1,0 0-1,1 0 1,-1 0-1,1 0 1,-1 0-1,1-1 1,-1 1-1,1 0 1,0 0-1,-1-1 1,2 2-1,-2-2-4,1 0 0,-1 0-1,0 0 1,1 0-1,-1 0 1,0 0-1,1 0 1,-1 0 0,1 0-1,-1 0 1,0 0-1,1 0 1,-1 0 0,0 0-1,1 0 1,-1 0-1,1-1 1,-1 1-1,0 0 1,1 0 0,-1 0-1,0-1 1,0 1-1,1 0 1,-1 0-1,1-1 1,1-2 20,0 1-1,0-1 1,0 0-1,-1 1 1,1-1-1,-1 0 1,3-5-1,5-26 84,-1 0 0,-1-1 0,-2 0 0,0-35 0,-5 69-111,0 1 1,0 0-1,0 0 0,1 0 1,-1-1-1,0 1 1,0 0-1,0 0 1,0 0-1,1 0 0,-1-1 1,0 1-1,0 0 1,0 0-1,1 0 0,-1 0 1,0 0-1,0 0 1,0 0-1,1 0 1,-1 0-1,0 0 0,0 0 1,1-1-1,-1 1 1,0 0-1,0 0 1,0 1-1,1-1 0,-1 0 1,0 0-1,0 0 1,1 0-1,-1 0 0,0 0 1,0 0-1,0 0 1,1 0-1,-1 0 1,0 1-1,0-1 0,0 0 1,1 0-1,-1 0 1,0 0-1,0 0 0,0 1 1,0-1-1,0 0 1,1 1-1,19 13-63,7 5-8,-17-15 62,-1-1-1,1 0 0,0-1 0,0 0 0,0 0 0,0-1 0,0-1 0,1 1 0,-1-2 0,0 1 0,0-1 0,19-5 1,-20 4 27,0-1 0,1 0 0,-1 0 0,0-1 0,-1 0 0,1-1-1,-1 0 1,0 0 0,0-1 0,0 0 0,-1 0 0,0-1 0,10-11 0,-16 16-3,1 1 0,-1-1-1,0 0 1,0 0 0,0 0-1,0 0 1,0 0-1,0 0 1,-1 0 0,1 0-1,-1 0 1,1 0-1,-1-1 1,0 1 0,0 0-1,0 0 1,0 0 0,-1-4-1,1 5-6,0 1-1,-1-1 1,1 0 0,0 0-1,-1 1 1,1-1-1,-1 0 1,1 1-1,-1-1 1,1 0 0,-1 1-1,1-1 1,-1 1-1,0-1 1,1 1 0,-1-1-1,0 1 1,0 0-1,1-1 1,-2 1-1,0-1 0,0 1 0,0 0 0,0-1-1,0 1 1,0 0 0,0 0-1,0 1 1,0-1 0,0 0-1,1 0 1,-4 2 0,-1 0-3,0 1 0,1 0 0,0 0 1,-1 0-1,1 1 0,0 0 0,1 0 0,-1 0 0,1 0 1,0 1-1,0 0 0,0-1 0,0 2 0,1-1 0,-4 9 1,4-10-43,1 0 1,0 1 0,0-1 0,0 1 0,1-1 0,0 1-1,-1-1 1,2 1 0,-1 0 0,0 0 0,1 0 0,0-1-1,0 1 1,1 0 0,-1 0 0,1 0 0,0-1 0,0 1-1,1 0 1,2 5 0,-2-7-5,0-1 1,0 1-1,0-1 0,0 0 0,1 0 0,-1 0 1,1 0-1,-1-1 0,1 1 0,0-1 1,0 1-1,-1-1 0,1 0 0,0 0 0,0 0 1,0-1-1,0 1 0,0-1 0,1 0 1,-1 1-1,0-1 0,0 0 0,0-1 0,0 1 1,0-1-1,4-1 0,31-8-304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13339,'0'2'92,"0"-1"0,0 1 0,1-1 0,-1 1 0,0-1 0,1 1 0,-1-1 0,1 1 0,-1-1 0,1 0 0,0 1 0,-1-1 0,1 0 0,0 1 0,0-1 0,0 0 0,1 1 0,-1-1-34,0-1 0,0 1 0,0-1 0,1 1-1,-1-1 1,0 1 0,0-1 0,0 0 0,1 0 0,-1 0 0,0 0 0,0 0 0,0 0 0,1 0 0,-1 0 0,0 0 0,0-1 0,1 1 0,-1 0 0,0-1 0,0 1 0,2-2-1,5-2 177,0 0-1,0-1 0,0-1 0,0 1 1,-1-1-1,0-1 0,0 1 0,0-1 1,-1 0-1,6-10 0,1-1 114,-2-1 0,0 0 0,11-27-1,-18 36-224,-1 1-1,0-1 0,-1 0 1,3-17-1,-5 25-102,0 0 0,0 0 0,0 0 0,0-1 0,0 1 0,0 0 0,-1 0 0,1 0 0,-1 0 0,0-1 0,1 1 0,-3-3 0,2 4-14,1 0 0,-1 1 0,0-1 0,0 0 0,0 0 0,0 1 0,0-1-1,0 0 1,0 1 0,0-1 0,0 1 0,0 0 0,0-1 0,0 1 0,0 0 0,0-1 0,0 1 0,-1 0 0,1 0 0,0 0 0,0 0 0,0 0-1,0 0 1,0 0 0,0 1 0,-2-1 0,-2 2-2,0 0 1,0 0-1,1 0 0,-1 0 0,0 1 0,1 0 1,-1 0-1,1 0 0,0 1 0,0-1 0,0 1 1,1 0-1,-1 0 0,1 0 0,-4 7 0,-4 6-14,1 1-1,-14 30 0,18-33-5,0 1-1,-5 24 1,9-34-9,1 1-1,0-1 1,0 1-1,1-1 0,0 1 1,0-1-1,1 1 1,0-1-1,2 10 1,-3-15-4,0 1 0,1-1 1,0 1-1,-1-1 0,1 1 1,0-1-1,0 0 0,0 1 1,0-1-1,0 0 0,0 1 1,0-1-1,0 0 0,0 0 0,1 0 1,-1 0-1,0 0 0,1-1 1,-1 1-1,3 1 0,-1-1-56,1-1 0,-1 1 0,0-1 0,0 1-1,0-1 1,0 0 0,1 0 0,-1-1 0,0 1 0,3-1-1,7-3-387,0 0-1,-1-1 0,0 0 0,12-7 0,64-40-930,-41 20 577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57 13091,'1'-1'51,"-1"1"1,0-1-1,1 0 1,-1 1-1,0-1 1,0 1-1,0-1 1,0 0-1,1 1 1,-1-1-1,0 0 1,0 1-1,0-1 1,0 0-1,0 1 1,0-1-1,-1 0 1,1 1-1,0-1 1,0 1-1,0-1 1,-1 0-1,1 1 1,0-1-1,-1 1 1,1-1-1,-1 0 1,0 0-13,1 1 0,-1 0-1,0 0 1,0 0 0,0-1 0,0 1-1,0 0 1,0 0 0,1 0 0,-1 0-1,0 0 1,0 1 0,0-1 0,0 0-1,0 0 1,0 0 0,0 1 0,-5 1 131,0 1 0,0 0 0,0 0 0,-8 7 0,5-3-16,0 1-1,1 0 1,0 1 0,1 0 0,-12 17 0,16-21-140,0 0 0,1 0 1,-1 0-1,1 0 0,0 1 0,0-1 1,0 0-1,1 1 0,0 0 1,0-1-1,0 1 0,1-1 0,0 10 1,0-14-15,0-1 1,0 1-1,0 0 1,0 0 0,1-1-1,-1 1 1,0 0-1,1 0 1,-1-1-1,0 1 1,1 0 0,-1-1-1,1 1 1,-1-1-1,1 1 1,-1 0-1,1-1 1,0 1 0,-1-1-1,1 0 1,-1 1-1,1-1 1,0 1 0,1-1-1,-1 1-2,1-1-1,0 0 1,0 0 0,0 1-1,-1-1 1,1 0 0,0-1-1,0 1 1,-1 0 0,4-1-1,3-2-34,-1 1-1,1-2 1,12-6-1,7-8-234,0-1-1,44-40 1,-42 32-92,45-29 1,-74 55 369,0 1-1,1 0 1,-1 0 0,0 0-1,0-1 1,1 1-1,-1 0 1,0 0 0,1 0-1,-1-1 1,0 1 0,1 0-1,-1 0 1,0 0 0,1 0-1,-1 0 1,0 0-1,1 0 1,-1 0 0,0 0-1,1 0 1,-1 0 0,0 0-1,1 0 1,-1 0 0,1 0-1,-1 0 1,0 0-1,1 1 1,-1-1 0,0 0-1,0 0 1,1 0 0,-1 1-1,3 13 291,-10 33 388,3-28-367,3-15-252,1 1 0,-1-1 1,1 0-1,0 0 1,1 1-1,-1-1 0,1 0 1,0 0-1,0 1 1,0-1-1,0 0 0,4 7 1,-3-9-46,-1-1 1,1 1 0,-1 0-1,1-1 1,0 1 0,-1-1-1,1 0 1,0 0-1,0 0 1,0 0 0,0 0-1,0 0 1,0 0 0,0 0-1,1-1 1,-1 1-1,0-1 1,0 0 0,0 0-1,1 0 1,-1 0-1,0 0 1,0 0 0,1 0-1,-1-1 1,4 0 0,6-3-44,1 1 0,0-1 0,-1-1 0,0 0 1,0-1-1,-1-1 0,1 1 0,16-15 1,-10 7-364,-1-1 1,-1-1 0,0 0 0,15-22-1,-33 43 368,0 1 0,0 0-1,0-1 1,-1 11 0,-1 3 367,2-15-210,1 0-1,0 0 1,1 1 0,-1-1-1,1 9 1,0-13-116,0 1 1,0-1-1,0 1 0,0-1 1,0 1-1,0 0 0,0-1 1,0 1-1,1-1 0,-1 1 1,0-1-1,0 0 0,1 1 1,-1-1-1,0 1 0,1-1 1,-1 1-1,0-1 0,1 0 1,-1 1-1,1-1 0,0 1 1,0-1-5,0 0 0,0 0 1,-1 0-1,1 0 0,0 0 1,0 0-1,0 0 1,0 0-1,0 0 0,0 0 1,0-1-1,0 1 0,0 0 1,0-1-1,-1 1 0,1 0 1,0-1-1,1 0 0,10-7-43,-1-1-1,0 0 1,0 0-1,-1-1 1,-1 0-1,12-15 1,15-16-750,-36 40 757,0 1 0,0 0 0,0 0 0,1 0 0,-1 0 1,0-1-1,0 1 0,0 0 0,0 0 0,0 0 0,0 0 1,1 0-1,-1 0 0,0-1 0,0 1 0,0 0 0,0 0 0,1 0 1,-1 0-1,0 0 0,0 0 0,0 0 0,1 0 0,-1 0 1,0 0-1,0 0 0,0 0 0,1 0 0,-1 0 0,0 0 0,0 0 1,0 0-1,0 0 0,1 0 0,-1 0 0,0 0 0,0 0 1,1 0-1,0 9-154,-4 17 405,2-23-215,0 7 2,-1-5 131,1 0-1,1 0 1,-1 0 0,1 0 0,0 10-1,0-15-151,1 1 1,-1-1-1,0 1 0,0 0 0,0-1 0,0 1 0,1-1 0,-1 1 0,0-1 0,0 1 0,1-1 0,-1 0 0,1 1 0,-1-1 0,0 1 0,1-1 0,-1 0 1,1 1-1,-1-1 0,1 0 0,-1 1 0,1-1 0,0 0 0,0 1-67,0-1-1,1 0 1,-1 0 0,0 0 0,0 0-1,1 0 1,-1-1 0,0 1-1,1 0 1,-1-1 0,0 1 0,0 0-1,1-1 1,0 0 0,46-27-517,-8 7 170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13955,'-31'13'1505,"-1"0"550,-51 28 0,81-40-2051,1 0 0,-1 0 0,0 0 0,1 0 0,-1 0 1,1 1-1,0-1 0,-1 0 0,1 1 0,0 0 1,0-1-1,-2 3 0,3-3-18,0-1 1,0 0-1,0 0 0,0 1 1,0-1-1,0 0 0,0 1 1,0-1-1,0 0 0,0 1 1,0-1-1,0 0 0,0 0 1,0 1-1,0-1 0,0 0 1,1 0-1,-1 1 0,0-1 1,0 0-1,0 0 0,0 1 1,1-1-1,-1 0 0,0 0 1,0 1-1,1-1 0,-1 0 1,16 5-554,5-4-111,0-1-1,30-3 0,-35 1 472,1 1-1,0 0 1,-1 1-1,1 1 1,21 4 0,-35-4 221,-1 0 0,1-1 0,-1 1 0,1 0 0,-1 1 0,1-1 0,-1 0 0,0 1 0,0-1 0,1 1 0,-1-1 0,0 1 0,0 0 0,2 4 0,-3-5 6,-1 0 1,1 0 0,-1 0 0,1 0 0,-1 1 0,0-1-1,0 0 1,1 0 0,-1 1 0,0-1 0,0 0 0,0 0-1,0 1 1,-1-1 0,1 0 0,0 0 0,0 1-1,-1-1 1,1 0 0,-1 0 0,1 0 0,-1 0 0,1 1-1,-1-1 1,0 0 0,0 0 0,1 0 0,-1 0 0,0-1-1,0 1 1,0 0 0,0 0 0,0 0 0,-1 0-1,-8 5 52,1 0-1,-1 0 0,0-1 0,-1 0 0,1-1 0,-1 0 0,0-1 0,0 0 0,0-1 0,0 0 0,0-1 1,-20 0-1,5-2-7,8-7-64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13283,'-7'70'1649,"3"-38"-921,0 49 0,4-78-674,0 1 1,0 0-1,1-1 0,-1 1 1,1 0-1,0-1 1,0 1-1,0-1 1,1 0-1,-1 1 1,1-1-1,0 0 1,2 3-1,-3-4-37,0-1 0,1 0 1,-1 0-1,1 0 0,-1 0 0,1 0 0,0 0 0,-1-1 0,1 1 0,0-1 0,-1 1 0,1-1 0,0 1 0,0-1 0,-1 0 0,1 0 0,0 0 0,0 0 0,0 0 0,-1 0 0,1 0 0,0-1 0,0 1 0,-1-1 0,1 1 0,0-1 0,-1 0 0,4-1 0,3-2-4,1 0 0,-1-1 0,0-1 0,0 1 0,0-1 1,-1 0-1,13-14 0,41-59 28,-46 57-20,1 1 0,25-26 0,-41 47-19,1-1 0,-1 1 0,1 0 0,-1-1-1,1 1 1,-1-1 0,1 1 0,-1 0 0,1-1 0,-1 1 0,1 0-1,-1-1 1,1 1 0,0 0 0,-1 0 0,1 0 0,0 0 0,-1 0 0,1 0-1,-1 0 1,1 0 0,0 0 0,-1 0 0,1 0 0,0 0 0,-1 0-1,2 0 1,-1 1 2,0 0 0,0 0 0,0 0 0,0 0 1,0 0-1,0 0 0,0 0 0,-1 0 0,1 0 0,0 0 0,0 0 0,0 3 0,3 7 31,0-1 0,3 21 0,-4-17 3,3 13 25,-4-16-3,1 0 0,0 1 0,0-1 0,1-1 0,9 17 0,-12-25-50,0-1 1,0 0-1,0 1 0,1-1 0,-1 0 1,0 0-1,1 0 0,-1 0 1,0 0-1,1 0 0,-1 0 0,1-1 1,0 1-1,-1-1 0,1 1 1,0-1-1,-1 1 0,1-1 0,0 0 1,1 0-1,39-4-510,-11 1 284,-11 4 44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12 14459,'-5'2'203,"-1"0"0,1 0 0,-1 0 0,1 1 0,0 0 0,0 0 0,0 0 0,0 1 0,1 0 0,-1 0 1,1 0-1,0 0 0,0 0 0,-4 8 0,5-8-123,0 0 0,0 0 0,1 0 1,0 1-1,-1-1 0,2 1 1,-1 0-1,0-1 0,1 1 0,0 0 1,0 0-1,0 0 0,1 0 0,0 0 1,0 0-1,0-1 0,1 8 0,0-10-77,-1 0 0,1-1 1,0 1-1,0 0 0,0-1 0,-1 1 0,1-1 0,1 1 0,-1-1 0,0 0 0,0 1 0,0-1 0,1 0 0,-1 0 0,1 0 0,-1 0 0,1 0 0,-1 0 0,1 0 0,-1 0 0,1-1 0,0 1 0,0 0 0,-1-1 1,1 0-1,0 1 0,0-1 0,0 0 0,-1 0 0,1 0 0,0 0 0,0 0 0,0-1 0,-1 1 0,1 0 0,3-2 0,2 0-1,1 0 0,-1-1 0,0 1 0,0-2 0,0 1 0,0-1-1,9-6 1,-9 4 15,1 0-1,-1-1 1,0 0-1,0 0 1,-1-1-1,9-13 0,-14 19-22,0 0 0,0-1 0,0 1 0,0-1-1,0 1 1,0-1 0,0 1 0,-1-1 0,1 0-1,-1 1 1,0-1 0,0-4 0,0 5-17,-1 0-1,0 0 1,1 1 0,-1-1 0,0 0 0,1 1 0,-1-1-1,0 1 1,0-1 0,0 1 0,-1-1 0,1 1 0,0 0-1,0-1 1,-1 1 0,1 0 0,-1 0 0,1 0 0,-1 0-1,-2-1 1,-7-3 203,0 1 0,-21-5 0,23 7-209,-12-3-15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170 326 14603,'0'-1'74,"0"0"0,0 1 0,0-1 0,0 1 0,0-1 0,0 0 1,-1 1-1,1-1 0,0 1 0,0-1 0,0 0 0,-1 1 0,1-1 0,0 1 0,-1-1 0,1 1 0,-1-1 0,1 1 0,0-1 0,-1 1 0,1 0 1,-1-1-1,1 1 0,-1 0 0,1-1 0,-2 1 0,-18-3 929,14 4-789,-1 0 0,1 1 0,0-1 0,-11 6 0,7-2-64,-1 1-1,1 0 1,-16 13-1,21-15-145,1 0 0,0 0-1,0 0 1,0 1 0,0 0-1,0-1 1,1 1-1,0 0 1,-2 6 0,4-11-5,1 1 0,0-1 0,0 0 0,0 0 0,0 0 0,0 0 0,0 1 0,0-1 0,-1 0 0,1 0 0,0 0 0,0 0-1,0 1 1,0-1 0,0 0 0,0 0 0,0 0 0,0 1 0,0-1 0,0 0 0,0 0 0,0 0 0,0 1 0,0-1 0,0 0 0,0 0 0,1 0 0,-1 1 0,0-1 0,0 0 0,0 0 0,0 0 0,0 0 0,0 0 0,0 1 0,0-1 0,1 0 0,-1 0 0,0 0 0,0 0 0,0 0 0,0 0 0,1 1 0,-1-1 0,0 0 0,12-3-18,11-10 11,-5-2 29,-1-1 0,0 0 0,-1-1-1,-1-1 1,25-38 0,-10 6 205,29-64 0,-54 104-173,15-36 153,-19 43-170,0 0-1,0 0 1,0 0-1,0-1 1,-1 1 0,1 0-1,-1-1 1,0 1-1,0 0 1,0-6-1,-11 37 267,8-8-281,0 1-1,2-1 1,0 1 0,2-1 0,5 39-1,-4-46-142,0 0-1,2-1 0,-1 0 0,2 1 1,-1-1-1,2-1 0,-1 1 0,2-1 1,-1 0-1,15 16 0,-19-24 70,1 0 1,-1 0-1,1 0 0,0-1 0,0 1 0,1-1 0,-1 0 0,0 0 1,1 0-1,-1-1 0,1 1 0,0-1 0,-1 1 0,1-1 1,0-1-1,0 1 0,0 0 0,0-1 0,-1 0 0,6 0 1,13-7-383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60 176 16940,'0'1'139,"-1"1"0,0-1 0,0 0 1,0 0-1,1 0 0,-1 1 1,1-1-1,-1 0 0,1 0 0,-1 1 1,1-1-1,0 3 0,0-4-110,0 1-1,0-1 0,0 0 1,0 0-1,0 1 1,1-1-1,-1 0 0,0 0 1,0 0-1,0 0 0,1 1 1,-1-1-1,0 0 1,0 0-1,1 0 0,-1 0 1,0 0-1,0 0 1,1 1-1,-1-1 0,0 0 1,1 0-1,-1 0 0,0 0 1,0 0-1,1 0 1,-1 0-1,0 0 0,0 0 1,1 0-1,-1-1 0,0 1 1,1 0-1,-1 0 1,0 0-1,1 0 0,4-2 111,0 0 0,0 0 0,0-1 0,0 1 0,5-5 0,2-2-63,-1 0 0,0-1 1,-1 0-1,10-12 0,-15 16-69,0 0 0,-1 0-1,0-1 1,0 1 0,0-1-1,-1 0 1,0 0 0,0-1-1,1-8 1,-3 15-10,-1 0 0,1-1 1,-1 1-1,0 0 0,0-1 1,0 1-1,1 0 0,-1-1 1,0 1-1,0 0 0,-1-1 1,1 1-1,0 0 0,0-1 0,-1 1 1,1 0-1,-1-1 0,1 1 1,-1 0-1,0 0 0,1 0 1,-1-1-1,0 1 0,0 0 1,0 0-1,1 0 0,-1 0 0,-1 0 1,1 1-1,0-1 0,0 0 1,0 0-1,0 1 0,0-1 1,-1 0-1,1 1 0,0 0 1,0-1-1,-1 1 0,1 0 0,0-1 1,-3 1-1,0 0-10,-1 0 0,1 0 0,-1 1 0,1-1-1,-1 1 1,1 0 0,-1 0 0,1 1 0,0-1 0,0 1 0,-7 4-1,3-1-3,-1 1 0,1 0-1,0 1 1,0 0-1,1 0 1,0 1 0,0 0-1,1 0 1,0 0-1,1 1 1,-1 0 0,2 0-1,-1 1 1,1-1-1,1 1 1,0 0 0,0 0-1,-2 17 1,4-25-16,1 1 1,0-1-1,0 0 1,0 0-1,0 0 0,1 1 1,-1-1-1,1 0 1,-1 0-1,1 0 1,0 1-1,-1-1 1,1 0-1,0 0 0,0 0 1,1-1-1,-1 1 1,0 0-1,1 0 1,-1 0-1,1-1 1,-1 1-1,1-1 1,0 0-1,2 2 0,0-1-21,1 0 0,-1-1-1,1 1 1,-1-1-1,1 0 1,-1-1 0,1 1-1,0-1 1,-1 0 0,1 0-1,7-1 1,17-4-241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15283,'-3'0'105,"1"1"-1,1 0 1,-1 0-1,0 0 1,0 0-1,0 0 0,0 0 1,1 0-1,-1 1 1,0-1-1,1 1 1,0-1-1,-1 1 1,1-1-1,0 1 1,0 0-1,-1 0 1,0 3-1,-2 3 102,1-1 0,0 1 0,-3 12 0,2-3 29,1-1 0,1 1 0,1 0 0,0 0-1,3 28 1,18 85 224,-12-91-407,-1 0 0,0 52 0,-7-78-38,0 10 15,0-19 31,0-13 53,5-62-2,3 0-1,30-123 0,-37 189-111,2-7-27,1 0 0,0 0 0,9-20 0,-11 30 20,-1-1 0,1 1 0,-1 0-1,1-1 1,0 1 0,0 0 0,0 0 0,0 0 0,5-3 0,-6 4 5,0 1 0,1-1 0,-1 1 0,1-1 0,-1 1 0,0-1 0,1 1 0,-1 0 0,1 0 0,-1-1 0,1 1 0,-1 0 0,1 1 1,-1-1-1,1 0 0,-1 0 0,0 0 0,1 1 0,-1-1 0,2 2 0,-1-2-11,0 1-1,-1 0 1,1-1-1,0 1 1,-1 0-1,1 0 1,-1 0-1,1 0 1,-1 1-1,0-1 1,1 0-1,-1 1 1,0-1-1,0 0 1,0 1-1,0 0 1,0-1-1,0 1 1,0-1-1,-1 1 1,1 0-1,-1 0 1,1-1-1,-1 1 1,1 0-1,-1 0 1,0 0-1,0 0 1,0-1-1,0 1 1,0 0-1,-1 0 1,1 0-1,0-1 1,-2 4-1,0 0 5,0 0 0,0 0 1,0-1-1,-1 1 0,0-1 0,0 1 0,0-1 0,0 0 0,-1 0 0,0 0 0,-5 4 0,3-4-58,1 0 0,-1 0 1,0 0-1,0-1 0,0 0 1,0 0-1,0-1 0,-1 0 1,1 0-1,-12 2 0,18-4 61,-1 0 0,1 0 0,0 0 0,-1 0 0,1 0 0,-1 0 0,1 0 0,0 0 0,-1 0 0,1 0 0,0 0 0,-1 0 0,1 0 0,-1 0 0,1-1 0,0 1 0,-1 0 0,1 0 0,0 0 0,-1-1 0,1 1 0,0 0 0,0 0 0,-1-1 0,1 1 0,0 0 0,0-1 0,-1 1 0,1 0 0,0-1 0,0 1 0,0 0 0,0-1 0,-1 1 0,1 0 0,0-1 0,0 1 0,0 0 0,0-1 0,0 1 0,0-1 0,0 1 0,0 0 0,0-1 0,0 1 0,0-1 0,9-11-241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14179,'1'5'326,"-1"0"-5,1-1 0,0 1 0,0 0 0,0-1 0,1 1 0,3 7 0,-4-10-251,-1-1-1,1 0 1,0 0 0,0 0-1,0 0 1,0 0-1,0-1 1,0 1 0,1 0-1,-1 0 1,0-1-1,0 1 1,0-1 0,1 1-1,-1-1 1,0 1-1,1-1 1,-1 0 0,0 0-1,1 1 1,-1-1 0,1 0-1,-1 0 1,0 0-1,1-1 1,-1 1 0,0 0-1,3-1 1,0-1-18,0 1-1,1-1 1,-1 0 0,0 0 0,0-1 0,0 1 0,-1-1-1,1 0 1,-1 0 0,1 0 0,-1-1 0,0 1-1,0-1 1,0 1 0,-1-1 0,0 0 0,1 0 0,-1 0-1,0-1 1,-1 1 0,1 0 0,0-6 0,0 6-58,-1-1 1,0 1-1,0-1 1,0 1-1,-1-1 1,1 0-1,-1 1 1,0-1-1,0 1 1,-1-1-1,1 0 1,-1 1-1,0-1 1,-1 1-1,1 0 1,-1-1-1,0 1 1,0 0-1,0 0 1,0 0-1,-1 0 1,-3-4-1,5 7-4,0-1 0,-1 1 0,1 0 0,-1 0 0,1 0 0,-1 0 0,1 0 0,-1 0-1,0 0 1,0 0 0,1 0 0,-1 1 0,0-1 0,0 1 0,0 0 0,0-1 0,0 1 0,1 0 0,-1 0-1,-3 0 1,2 1-4,1 0 0,-1 0 0,1 0 0,-1 0 0,1 0 0,0 1 0,-1-1 0,1 1 0,0-1 0,0 1 0,0 0-1,0 0 1,-1 2 0,-3 3-4,1 1-1,0-1 0,1 1 0,0 0 1,0 0-1,1 0 0,0 0 1,-2 10-1,3-10 28,1-1 1,-1 1-1,2 0 1,-1 0-1,1 0 1,0 0-1,2 9 1,-2-14-5,1-1 1,-1 0 0,1 1 0,0-1-1,0 0 1,0 0 0,0 1 0,0-1 0,0 0-1,1 0 1,-1 0 0,0 0 0,1 0-1,0-1 1,0 1 0,-1 0 0,1-1-1,0 1 1,0-1 0,0 0 0,0 0 0,1 0-1,-1 0 1,0 0 0,0 0 0,1 0-1,2 0 1,3 0-8,0-1 1,-1 0-1,1 0 0,0 0 0,-1-1 1,1 0-1,-1-1 0,1 0 0,-1 0 1,1 0-1,7-5 0,13-6-189,36-23 0,-61 34 167,19-11-124,-11 6 17,-1 0-1,1 1 1,0 1-1,13-5 1,-23 9 126,-1 1-1,1 0 1,0 0 0,-1 0-1,1 0 1,-1 0 0,1-1-1,0 1 1,-1 0 0,1 0 0,-1 1-1,1-1 1,0 0 0,-1 0-1,1 0 1,-1 0 0,1 0-1,-1 1 1,1-1 0,0 0-1,-1 0 1,1 1 0,-1-1 0,1 0-1,-1 1 1,0-1 0,1 1-1,-1-1 1,1 1 0,-1-1-1,0 1 1,1-1 0,-1 1-1,0-1 1,1 1 0,-1-1 0,0 1-1,0-1 1,0 1 0,1 0-1,-1-1 1,0 1 0,0 1-1,0 34 363,-1-16 41,1-20-376,0 1 1,1 0-1,-1 0 0,0-1 0,0 1 0,1 0 0,-1-1 0,0 1 0,1 0 0,-1-1 0,0 1 0,1-1 0,-1 1 0,1-1 1,-1 1-1,1-1 0,-1 1 0,1-1 0,0 1 0,-1-1 0,1 1 0,0-1 0,-1 0 0,1 0 0,0 1 0,-1-1 0,1 0 1,0 0-1,-1 0 0,1 0 0,0 1 0,0-1 0,-1 0 0,1 0 0,0-1 0,0 1 0,-1 0 0,1 0 0,0 0 1,-1 0-1,1-1 0,0 1 0,4-2 48,0 0-1,-1 0 1,0 0 0,1 0 0,4-4 0,17-14 29,31-32 1,-33 30-636,32-24 0,-55 44 476,1 1 0,0 0-1,-1 0 1,1 0-1,0 0 1,0 0-1,0 1 1,0-1 0,0 1-1,0-1 1,2 0-1,-3 1 34,0 0 1,0 1-1,-1-1 0,1 0 0,0 0 0,0 0 0,0 0 0,0 1 0,-1-1 1,1 0-1,0 1 0,0-1 0,0 1 0,-1-1 0,1 1 0,0-1 0,-1 1 0,2 0 1,0 3-13,1 0 1,-1 0 0,0 1 0,0-1-1,0 0 1,-1 1 0,2 7 0,-2-7 131,1 0 0,-1 0 1,1-1-1,0 1 1,3 4-1,-5-8-49,0-1 1,0 0-1,0 1 1,0-1-1,1 0 1,-1 1-1,0-1 0,0 0 1,0 1-1,1-1 1,-1 0-1,0 0 1,0 1-1,1-1 0,-1 0 1,0 0-1,1 0 1,-1 1-1,0-1 1,1 0-1,-1 0 1,0 0-1,1 0 0,-1 0 1,0 0-1,1 0 1,-1 0-1,0 0 1,1 0-1,-1 0 0,0 0 1,1 0-1,-1 0 1,0 0-1,1 0 1,-1 0-1,0 0 0,1 0 1,-1 0-1,1-1 1,6-11 407,-2-7-22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258 136 15483,'-1'-2'101,"0"0"0,0 0-1,-1 0 1,1 0 0,-1 0 0,0 0-1,0 0 1,1 0 0,-1 0-1,0 1 1,-1-1 0,1 1 0,0 0-1,0-1 1,0 1 0,-1 0 0,1 1-1,-4-2 1,2 1-1,-1 1-1,1 0 1,0-1 0,0 2-1,0-1 1,0 0 0,0 1-1,0 0 1,0 0 0,-7 2 0,1 2 34,0 0 1,0 0 0,0 0-1,1 1 1,0 1 0,0 0-1,-14 13 1,13-8-65,-1 0 0,2 1 0,-10 15 1,15-21-54,1-1 1,-1 1-1,1 0 1,0 0-1,1 0 1,0 0-1,0 0 1,-1 12 0,3-18-15,-1 0 1,1 0 0,0 0 0,0 0-1,0 0 1,0 0 0,0 0 0,0 0 0,0 0-1,0 0 1,1 0 0,-1 0 0,0 0-1,1 0 1,-1 0 0,0 0 0,1-1-1,-1 1 1,1 0 0,-1 0 0,1 0-1,0 0 1,-1-1 0,1 1 0,0 0 0,0-1-1,-1 1 1,1-1 0,0 1 0,0 0-1,0-1 1,0 0 0,0 1 0,-1-1-1,1 0 1,0 1 0,0-1 0,0 0-1,0 0 1,0 0 0,0 0 0,0 0 0,0 0-1,0 0 1,0 0 0,0 0 0,0 0-1,0-1 1,2 0 0,3 0 7,0-1 0,1-1 1,-1 1-1,0-1 0,0 0 0,7-6 0,14-12 18,0-1 0,-2-1 0,38-45 0,54-91 3,-105 140-4,-20 36 83,0 0 0,2 0-1,0 1 1,1 0-1,1 0 1,1 0 0,0 1-1,1-1 1,1 1-1,1-1 1,1 1 0,0 0-1,6 25 1,-6-40-96,0 1 0,1-1 0,-1 0-1,1 0 1,0-1 0,0 1 0,1 0 0,-1-1 0,1 1 0,-1-1 0,1 0 0,0 0 0,0 0 0,6 4 0,-8-6-10,1 0 1,-1-1-1,1 1 1,-1 0-1,1-1 1,0 1-1,-1-1 1,1 0-1,-1 1 1,1-1-1,0 0 1,0 0-1,-1 0 1,1 0-1,0 0 1,1-1-1,0 0-1,-1 0 1,1 0-1,-1 0 0,1 0 1,-1-1-1,0 1 0,0-1 1,0 0-1,1 1 0,-1-1 1,-1 0-1,4-4 0,4-8-60,0 1-1,-2-2 1,0 1 0,0-1-1,-1 0 1,-1 0-1,-1-1 1,0 1 0,-1-1-1,-1 0 1,0 0-1,-1 0 1,-1-21 0,0 35 29,0 0 0,-1 0 0,1-1 0,0 1 0,-1 0-1,0 0 1,1 0 0,-1 0 0,0 0 0,-2-3 0,3 4 20,0 1-1,-1-1 1,1 1 0,0 0-1,-1-1 1,1 1-1,0 0 1,-1 0-1,1-1 1,-1 1-1,1 0 1,-1 0 0,1-1-1,-1 1 1,1 0-1,0 0 1,-1 0-1,1 0 1,-1 0-1,1 0 1,-1 0 0,1 0-1,-1 0 1,1 0-1,-1 0 1,1 0-1,-1 0 1,0 0-1,-1 2 14,0-1 0,0 1 0,0-1 0,0 1 0,0-1 0,0 1 0,1 0 0,-1 0 0,1 0 0,-1 0 0,1 0 0,0 0 0,-1 1 0,1-1 0,-1 5 0,1-5 5,0 0 0,1 0 0,-1 0 1,0 0-1,1 0 0,0 1 0,-1-1 0,1 0 0,0 0 0,0 0 0,0 1 0,1-1 0,-1 0 0,0 0 0,1 0 1,-1 1-1,1-1 0,0 0 0,2 3 0,-2-3-6,1 0 0,0 0 1,-1-1-1,1 1 0,0 0 0,0-1 1,0 0-1,0 1 0,0-1 0,1 0 1,-1 0-1,0 0 0,0-1 0,1 1 1,-1-1-1,1 1 0,3 0 0,12 0-77,0-1 0,-1-1 0,1 0 0,-1-2 1,25-5-1,-21 4-102,1 0 0,34-1 0,-54 5 166,1 0 0,-1 1 0,1-1 0,-1 1-1,0-1 1,0 1 0,1 0 0,-1 0 0,0 0 0,0 0 0,0 0 0,0 1 0,0-1 0,0 1 0,3 2 0,-4-2 14,1-1-1,0 1 1,-1-1-1,1 0 1,0 1 0,0-1-1,-1 0 1,1 0 0,0 0-1,0-1 1,0 1 0,0 0-1,1-1 1,-1 1 0,0-1-1,0 0 1,0 0 0,3 0-1,9-3-247,0 0-1,0-1 0,0-1 0,0-1 0,-1 0 0,0 0 0,18-13 1,-7 6 121,13-8-304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15227,'-8'3'350,"0"1"0,1-1 0,-1 2 0,1-1 0,0 1 0,0 0 0,0 0 0,1 1 0,0 0 0,0 0 0,0 1 0,1 0 0,0 0-1,-6 10 1,10-15-323,1 1 0,-1-1 0,1 0 0,-1 1 0,1-1 0,0 1 0,0-1 0,0 1-1,0-1 1,1 1 0,-1-1 0,0 1 0,1-1 0,1 3 0,16 33-180,-7-17 78,-3-2 33,-1 1-1,0 0 0,-2 0 0,0 0 0,-1 1 0,-1-1 0,0 40 1,-3-49 39,0 1 0,-2 0 0,1 0 0,-1-1 0,-1 1 0,0-1 0,0 0 0,-2 0 0,1 0 0,-1 0 1,-1-1-1,1 0 0,-2 0 0,0 0 0,-10 11 0,13-17 12,-1 1 1,0-1-1,-1 0 0,1-1 1,-10 6-1,13-8 0,-1 0 0,1 0-1,0 0 1,-1 0 0,1 0-1,-1 0 1,1-1-1,-1 0 1,1 1 0,-1-1-1,1 0 1,-1 0 0,1 0-1,-1 0 1,1-1 0,-1 1-1,-2-1 1,4 0-6,0 0-1,1 1 1,-1-1 0,0 0-1,0 0 1,0 1 0,0-1-1,1 0 1,-1 0 0,0 0 0,1 0-1,-1 0 1,1 0 0,-1 0-1,1 0 1,0 0 0,-1 0-1,1 0 1,0-1 0,0 1-1,-1 0 1,1 0 0,0 0-1,0 0 1,0 0 0,1 0-1,-1-1 1,0 1 0,1-1-1,10-35-118,-11 36 107,16-35-282,2 0-1,1 1 1,44-60 0,86-83-642,-133 160 924,-9 10 72,0 0 0,0 0 0,0 1 0,1 0 0,16-10 0,-25 17-51,1 1 0,0-1 0,0 0-1,0 0 1,0 1 0,0-1 0,0 0-1,0 1 1,0-1 0,-1 0 0,1 0 0,0 1-1,0-1 1,1 0 0,-1 1 0,0-1-1,0 0 1,0 0 0,0 1 0,0-1-1,0 0 1,0 1 0,0-1 0,0 0 0,1 0-1,-1 1 1,0-1 0,0 0 0,0 0-1,0 0 1,1 1 0,-1-1 0,0 0-1,0 0 1,1 0 0,-1 1 0,0-1 0,0 0-1,1 0 1,-1 0 0,0 0 0,1 0-1,-1 0 1,0 0 0,0 0 0,1 0-1,-1 0 1,0 0 0,1 0 0,-1 0 0,0 0-1,0 0 1,1 0 0,-1 0 0,0 0-1,1 0 1,-1 0 0,0 0 0,0 0-1,1-1 1,-1 1 0,0 0 0,0 0 0,1 0-1,-1-1 1,-11 33 168,6-22-131,-2 26 27,7-36-72,0 1 0,0 0 1,0-1-1,0 1 0,0-1 1,0 1-1,0 0 0,0-1 0,0 1 1,0-1-1,1 1 0,-1-1 1,0 1-1,0-1 0,1 1 1,-1-1-1,0 1 0,1-1 1,-1 1-1,1-1 0,0 1 1,-1-1 1,1 1 1,0-1 0,0 0 0,-1 0 0,1 0 0,0 0 0,0 0 0,0 0 0,0 0 0,-1 0 0,1 0-1,0-1 1,0 1 0,-1 0 0,1 0 0,0-1 0,0 1 0,-1-1 0,1 1 0,0 0 0,0-2 0,6-3 37,0 0 1,0-1 0,-1-1-1,0 1 1,0-1 0,0 0-1,-1 0 1,0 0 0,0-1-1,4-10 1,-2 5 47,1 0 0,10-13-1,-17 26-88,-1-1-1,0 1 1,0 0-1,0 0 0,1 0 1,-1 0-1,0 0 1,0 0-1,1-1 1,-1 1-1,0 0 0,0 0 1,1 0-1,-1 0 1,0 0-1,1 0 0,-1 0 1,0 0-1,0 0 1,1 0-1,-1 0 0,0 0 1,0 1-1,1-1 1,-1 0-1,0 0 1,0 0-1,1 0 0,-1 0 1,0 0-1,0 1 1,0-1-1,1 0 0,-1 0 1,0 0-1,0 1 1,9 8-2,-8-8 6,5 5-12,1-1 0,0 0 1,0 0-1,0 0 0,1-1 0,-1 0 1,1-1-1,0 0 0,0 0 0,1 0 1,-1-1-1,0-1 0,1 1 0,9-1 1,-12 0 4,0-1 1,0 0-1,0-1 1,0 1 0,0-1-1,0-1 1,-1 1-1,1-1 1,8-3-1,-11 3 16,0 1-1,0-1 0,0 0 0,0 0 0,0-1 1,0 1-1,-1 0 0,1-1 0,-1 0 1,0 0-1,0 1 0,0-1 0,0-1 0,0 1 1,0 0-1,1-4 0,-3 5-3,1 1-1,0 0 1,-1 0 0,0 0-1,1-1 1,-1 1 0,0 0-1,1 0 1,-1-1-1,0 1 1,0 0 0,0-1-1,0 1 1,0 0-1,-1 0 1,1-1 0,0 1-1,0 0 1,-1-1 0,1 1-1,-1 0 1,1 0-1,-1 0 1,0 0 0,1 0-1,-1 0 1,0-1-1,0 2 1,-1-3 0,1 3-5,-1-1 1,1 1 0,-1-1-1,1 1 1,-1-1 0,1 1-1,-1 0 1,1 0 0,-1 0-1,0 0 1,1 0 0,-1 0-1,1 0 1,-1 1 0,1-1-1,-1 0 1,1 1 0,-1-1-1,1 1 1,0 0 0,-1 0-1,1-1 1,0 1 0,-2 1-1,-5 4-14,1-1 0,0 1 0,1 0 0,0 1 0,0 0 0,-10 13 0,13-15-105,0 0 0,0-1 0,0 2 0,1-1 0,0 0 0,0 0 0,0 1 0,1-1 0,-1 1 0,1-1 0,0 12 0,1-16 94,0 0 1,0 0 0,0 0 0,1 0 0,-1 0 0,0 0-1,1-1 1,-1 1 0,1 0 0,-1 0 0,1 0 0,-1 0-1,1 0 1,-1-1 0,1 1 0,0 0 0,-1 0 0,1-1-1,0 1 1,0-1 0,0 1 0,0-1 0,-1 1 0,1-1-1,0 1 1,0-1 0,0 0 0,0 1 0,0-1 0,0 0-1,2 0 1,23 2-343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15675,'-13'5'1473,"-3"0"-937,1 1-224,-1 1 528,0 2-136,5 0-224,0-1-128,7-1-384,1 0-208,8-1-392,5-3-176,8-1 600,7-2-168,8-2-128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13795,'1'0'65,"-1"1"1,0-1-1,0 0 0,0 1 1,0-1-1,0 0 1,1 0-1,-1 1 0,0-1 1,0 0-1,0 1 1,0-1-1,0 0 0,0 1 1,0-1-1,0 0 1,0 1-1,0-1 0,0 0 1,0 1-1,-1-1 0,1 0 1,0 1-1,0-1 1,0 1-1,-1-1-51,1 0 1,0 1-1,0-1 0,0 0 1,0 1-1,0-1 0,0 0 1,0 1-1,-1-1 0,1 0 1,0 1-1,0-1 0,0 1 1,0-1-1,1 0 0,-1 1 1,0-1-1,0 0 0,0 1 0,0-1 1,0 0-1,0 1 0,0-1 1,1 0-1,-1 1 0,0-1 1,0 0-1,1 1 0,-1-1 1,0 0-1,0 0 0,1 1 1,-1-1-1,0 0 0,0 0 1,1 1-1,-1-1 0,0 0 1,1 0-1,-1 0 0,1 0 1,-1 0-1,0 0 0,1 1 1,-1-1-1,0 0 0,1 0 1,-1 0-1,0 0 0,1 0 0,-1 0 1,1-1-1,10 2 52,-1 0 0,0-1 0,0-1 0,1 0 1,-1 0-1,0-1 0,0 0 0,0 0 0,0-1 0,0-1 0,-1 0 0,1 0 0,-1-1 0,0 0 0,-1-1 1,1 0-1,7-7 0,-13 12-27,-1-1 1,-1 0 0,1 0 0,0 0-1,0 0 1,-1-1 0,1 1-1,-1 0 1,0 0 0,0-1 0,0 1-1,0-1 1,0 1 0,0-1-1,-1 0 1,1 1 0,-1-1 0,0 0-1,1 1 1,-1-1 0,-1-3-1,1 5 4,-1-1-1,0 0 0,0 0 0,1 0 1,-1 0-1,0 1 0,-1-1 0,1 0 0,0 1 1,0-1-1,-1 1 0,1-1 0,-1 1 0,1 0 1,-1 0-1,1 0 0,-1 0 0,0 0 0,0 0 1,0 0-1,1 0 0,-1 1 0,0-1 0,0 0 1,0 1-1,0 0 0,0 0 0,-3-1 1,-3 1 98,0 0 0,0 1 1,0-1-1,0 2 0,0-1 1,1 1-1,-1 0 0,0 0 1,1 1-1,0 0 0,-10 6 1,12-7-70,1 1 1,-1 0-1,1 0 1,0 0 0,0 0-1,0 1 1,0-1-1,0 1 1,1 0 0,0 0-1,0 0 1,0 1-1,0-1 1,1 1-1,-1-1 1,1 1 0,1 0-1,-3 7 1,4-10-57,-1 0 0,1-1 0,0 1 0,0 0 0,0 0 0,0-1 0,1 1 0,-1 0-1,0 0 1,1-1 0,-1 1 0,1 0 0,0-1 0,-1 1 0,1 0 0,0-1 0,0 1 0,0-1 0,2 3 0,-1-2 4,1 0 0,-1 0 0,1 0 1,0 0-1,-1-1 0,1 1 0,0-1 0,0 0 0,0 1 0,5 0 1,0 0-3,1-1 1,0 0 0,-1 0 0,1-1-1,0 0 1,-1 0 0,15-3 0,16-10-26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14843,'29'6'1825,"11"-4"-1121,18-8-296,3-4 1032,9-6-792,2 0-192,-3-2-600,-7-4-368,-18 6-1912,-14 4 2056,-18 3-369,-12 3-271</inkml:trace>
  <inkml:trace contextRef="#ctx0" brushRef="#br0" timeOffset="1">13 240 12443,'-4'15'1328,"17"-5"-744,14-2-208,15-6 808,8-2-431,10 0-649,-1-7 832,5 3-704,-3-3-40,-10 0-80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14123,'8'-8'317,"-1"1"0,2 0 0,-1 0 0,1 1 0,0 0-1,0 1 1,0 0 0,14-5 0,-14 7-172,-1 1 0,0 0-1,1 0 1,-1 1 0,1 1-1,-1-1 1,1 1 0,-1 1-1,1-1 1,15 5 0,-17-4-123,0 1 1,0 0-1,0 0 1,0 1-1,0 0 1,-1 0 0,1 1-1,-1 0 1,0 0-1,0 0 1,0 1-1,-1 0 1,10 11 0,-12-12-7,0 0 0,-1 0 0,1 1 0,-1 0 1,0-1-1,0 1 0,0 0 0,-1 0 0,0 0 1,0 0-1,0 0 0,0 0 0,-1 0 0,0 0 1,0 1-1,0-1 0,-1 0 0,0 0 0,0 0 1,-2 8-1,-2 1 25,-1 0 0,-1 0 0,0 0 0,0-1 0,-18 22 0,-54 58-339,72-85 270,-18 19-18,7-12-87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15987,'12'17'1289,"-9"16"-961,-2 3-152,0 10 504,7 4-256,-4 2-216,3-3-160,0-6-408,0-5-248,-4-16 496,-6-11-112,-12-18-80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15203,'27'-20'479,"0"1"1,1 2-1,0 0 0,2 2 0,0 1 1,0 2-1,2 0 0,-1 2 0,1 2 0,0 1 1,1 1-1,0 2 0,0 1 0,53 3 0,-74 0-430,0 2-1,0-1 0,-1 2 0,1 0 0,-1 0 0,18 8 0,-26-10-39,0 1 0,0-1 0,0 1 0,0 0 0,0 0 0,-1 0 0,1 1 0,-1-1 0,0 1 0,0-1 0,4 6 0,-5-5-7,0-1 1,0 0-1,0 0 0,-1 0 0,1 1 0,-1-1 0,0 1 0,1-1 1,-1 0-1,0 1 0,0-1 0,-1 0 0,1 1 0,0-1 0,-1 0 0,1 1 1,-1-1-1,-2 4 0,0 0-2,0 1 0,0-1 1,-1-1-1,0 1 0,-1 0 0,1-1 1,-1 0-1,-6 5 0,-48 36 10,39-32-3,-6 5 9,12-11 1,1 2-1,0 0 1,1 0-1,0 2 1,0-1-1,-13 18 1,24-27-17,-1 1 0,1-1 0,0 0 0,0 0 0,0 1 0,0-1 0,0 0 0,0 1 0,1-1 0,-1 1 1,1-1-1,0 1 0,0-1 0,0 1 0,0-1 0,0 1 0,0-1 0,1 1 0,0 3 0,1-2-1,0 0-1,0 0 1,0-1-1,0 1 1,0-1-1,1 0 1,0 0-1,-1 0 0,1 0 1,0 0-1,4 2 1,9 6-225,1-1-1,0-1 1,0 0 0,20 6-1,-35-14 169,11 4-243,-1 0 0,1-1 0,0 0 0,0-1 1,0-1-1,0 0 0,1-1 0,17 0 0,12-5-408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18700,'6'-5'1472,"14"1"-1176,10 1-136,9 2 433,7-2-345,13 1-600,2 0-361,-1-1 609,2 3-200,-12-2-96</inkml:trace>
  <inkml:trace contextRef="#ctx0" brushRef="#br0" timeOffset="1">55 178 14963,'20'1'1176,"26"-8"-895,8-4-97,17-3 168,3 1-400,2-2 200,0 4-56,-4 4-112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1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47 13515,'0'-1'66,"0"0"1,0 0 0,0-1-1,0 1 1,-1 0 0,1 0-1,0 0 1,-1 0-1,1 0 1,0 0 0,-1 0-1,1 0 1,-1 0-1,0 1 1,1-1 0,-1 0-1,0 0 1,1 0-1,-1 1 1,0-1 0,0 0-1,0 1 1,0-1-1,0 0 1,0 1 0,0 0-1,0-1 1,0 1-1,0-1 1,0 1 0,0 0-1,0 0 1,0 0 0,0-1-1,0 1 1,0 0-1,0 0 1,0 1 0,-2-1-1,-2 0 101,1 1 1,-1 0-1,1-1 0,-1 2 0,1-1 0,0 0 0,0 1 1,-6 3-1,3 0-13,0-1 1,1 2 0,0-1-1,0 1 1,0 0-1,1 0 1,0 1 0,0 0-1,1 0 1,-1 0-1,2 0 1,-5 10 0,5-10-68,0 0 0,1-1 0,0 1 1,1 0-1,-1 0 0,1 0 0,0 0 0,1 0 1,0 1-1,0-1 0,1 0 0,-1 0 0,2 0 1,1 10-1,-1-13-58,0 0 1,0 0 0,0-1-1,0 1 1,1 0-1,-1-1 1,1 1 0,0-1-1,0 0 1,0 0-1,0 0 1,1 0 0,-1 0-1,5 2 1,-1-1-16,0-1 1,0 0 0,1-1-1,-1 1 1,0-1-1,1-1 1,12 2 0,-2-2-40,1 0 1,-1-2 0,1 0-1,-1-1 1,0-1 0,19-6 0,-12 2-21,-1-1 0,0-2 0,42-22 1,-53 24 10,0 0 1,0-1 0,-1 0-1,-1-1 1,1 0 0,-2-1-1,18-21 1,-26 28 20,1 0 1,-1 0-1,0 0 0,0 0 0,0 0 1,0 0-1,-1-1 0,1 1 0,-1-1 0,0 1 1,-1-1-1,1 1 0,-1-1 0,0 0 1,-1-7-1,1 9 5,-1 0 0,0 0 0,0 0-1,0 0 1,-1 0 0,1 0 0,0 1 0,-1-1 0,0 0 0,0 1 0,0-1 0,0 1 0,0 0-1,0 0 1,-1 0 0,1 0 0,-1 0 0,1 0 0,-1 0 0,0 1 0,0 0 0,0-1-1,-3 0 1,-4-1-69,-1 0-1,0 1 1,0 0-1,0 1 1,0 0-1,0 0 1,0 2-1,-17 1 1,2 2-26,0 1 1,-37 12 0,2 5-70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14683,'6'-6'4885,"6"0"-3366,17 0-603,46-2 0,-4 1-803,4-5-659,-1-3 0,0-3 0,84-33 0,-145 46 269,-5 2-6,0 0 0,0 0 0,0-1 0,0 0 0,0-1 0,-1 0 0,9-7 0,-11 4-242,-12 4-69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0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 14363,'9'-5'2963,"-15"16"-1983,-16 18-607,-305 322 1758,313-335-1983,14-16-146,0 0 0,0 0 0,0 0 0,1 0 0,-1 0 0,0 0 0,0 0 0,0 0 0,0 0 0,0 0 0,0 0 0,1 0 0,-1 0 0,0 0 0,0 0 0,0 0 0,0 0 0,0 1 0,0-1 0,0 0 0,1 0 0,-1 0 0,0 0 0,0 0 0,0 0 0,0 0 1,0 1-1,0-1 0,0 0 0,0 0 0,0 0 0,0 0 0,0 0 0,0 1 0,0-1 0,0 0 0,0 0 0,0 0 0,0 0 0,0 0 0,0 0 0,0 1 0,0-1 0,0 0 0,0 0 0,0 0 0,0 0 0,0 0 0,0 1 0,0-1 0,0 0 0,-1 0 0,1 0 0,0 0 0,0 0 0,0 0 0,0 0 0,0 1 0,0-1-1,20-2-69,39-6 1,0-1-308,-2 3-546,172-21-1230,-153 15 1515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17764,'-12'-2'272,"-1"0"0,1 1 1,0 0-1,-1 1 0,1 0 0,-1 1 1,1 0-1,0 1 0,0 1 1,-1 0-1,-18 7 0,30-9-287,1-1 0,-1 0 0,0 0 0,1 1 0,-1-1 0,0 0 0,1 1 0,-1-1 0,0 1 0,1-1-1,-1 1 1,1-1 0,-1 1 0,1-1 0,-1 1 0,1 0 0,-1-1 0,1 1 0,0 0 0,-1 0 0,1 0-13,0-1 1,0 1-1,0-1 0,0 1 1,0-1-1,1 1 0,-1-1 1,0 1-1,0-1 0,1 1 1,-1-1-1,0 0 1,0 1-1,1-1 0,-1 1 1,1-1-1,-1 0 0,0 1 1,1-1-1,-1 0 0,1 0 1,0 1-1,28 10-1232,-14-9 631,0 0 1,15-1-1,-21-1 445,1 0 0,-1 0-1,1 1 1,-1 1-1,0-1 1,1 1 0,-1 1-1,9 4 1,-17-7 201,-1 0 0,1 1 1,0-1-1,-1 0 0,1 1 0,-1-1 0,1 1 0,-1-1 1,1 1-1,-1 0 0,0-1 0,1 1 0,-1-1 1,1 1-1,-1 0 0,0-1 0,0 1 0,1 0 1,-1-1-1,0 1 0,0 0 0,0 0 0,0-1 1,0 1-1,0 0 0,0-1 0,0 1 0,0 0 1,0 0-1,0-1 0,-1 1 0,1 0 0,0-1 1,0 1-1,-1 0 0,1-1 0,0 1 0,-1-1 1,0 2-1,-18 23 731,-34 24 686,47-44-1315,-1-1 1,1 1 0,-1-1 0,0 0-1,0-1 1,0 0 0,-9 3-1,15-6-115,0 1-1,0-1 0,0 0 1,0 0-1,0 0 0,0 0 0,0 1 1,0-1-1,0-1 0,0 1 1,0 0-1,0 0 0,0 0 0,0-1 1,0 1-1,-2-1 0,2 0 1,1 1-1,0-1 1,-1 1 0,1-1-1,0 1 1,-1-1-1,1 1 1,0-1 0,0 1-1,-1-1 1,1 0-1,0 1 1,0-1 0,0 0-1,0 1 1,0-1-1,0 1 1,0-1-1,0 0 1,0 1 0,0-1-1,0 0 1,0 1-1,1-1 1,-1 1 0,0-1-1,0 0 1,1 1-1,-1-1 1,0 1 0,1-1-1,11-18-63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15139,'2'5'1717,"5"78"-503,-4 1 0,-9 117 1,1-92-413,4-101-737,1-2-2,-1-1 0,1 0 0,0 1 0,1-1 0,-1 0 0,1 0 0,2 7 0,-3-12-57,0 0 1,0 1-1,0-1 1,1 0-1,-1 0 1,0 1-1,0-1 1,0 0-1,0 1 1,1-1-1,-1 0 1,0 0-1,0 0 1,1 1-1,-1-1 1,0 0-1,0 0 0,1 0 1,-1 0-1,0 1 1,1-1-1,-1 0 1,0 0-1,0 0 1,1 0-1,-1 0 1,0 0-1,1 0 1,-1 0-1,0 0 1,1 0-1,-1 0 1,0 0-1,1 0 0,-1 0 1,0 0-1,1 0 1,-1 0-1,0 0 1,0-1-1,1 1 1,-1 0-1,0 0 1,0 0-1,1 0 1,-1-1-1,13-11 97,-11 10-79,83-107 395,4-5-366,-84 107-75,-4 6 14,0-1 1,0 1 0,0 0 0,1-1-1,-1 1 1,0 0 0,0 0 0,1-1-1,-1 1 1,1 0 0,-1 0 0,1 1-1,0-1 1,-1 0 0,1 0 0,0 1-1,-1-1 1,3 1 0,-4 0 2,1 0 0,-1 0 1,0 0-1,1 0 0,-1 1 1,0-1-1,1 0 0,-1 0 1,0 0-1,1 1 0,-1-1 1,0 0-1,0 1 0,1-1 1,-1 0-1,0 1 0,0-1 1,0 0-1,1 1 0,-1-1 0,0 0 1,0 1-1,0-1 0,0 1 1,0-1-1,0 0 0,0 1 1,0-1-1,0 1 0,0-1 1,0 0-1,0 1 0,0-1 1,0 1-1,0-1 0,0 0 1,0 1-1,-1 0 0,-4 20-95,4-18 73,-13 35-101,9-26 108,1 0 0,0 0-1,-4 24 1,8-36 19,-1 1 0,1-1 0,0 1 0,0-1 0,0 1 0,0-1 0,0 0 0,0 1 0,0-1 0,0 1 1,0-1-1,0 1 0,0-1 0,0 1 0,0-1 0,1 0 0,-1 1 0,0-1 0,0 1 0,0-1 0,1 0 0,-1 1 0,0-1 0,0 0 0,1 1 0,-1-1 0,0 0 0,1 1 0,-1-1 0,0 0 0,1 1 0,-1-1 0,1 0 1,-1 0-1,0 0 0,1 1 0,-1-1 0,1 0 0,-1 0 0,0 0 0,1 0 0,-1 0 0,1 0 0,-1 0 0,1 0 0,-1 0 0,1 0 0,-1 0 0,0 0 0,1 0 0,-1 0 0,1-1 0,-1 1 0,1 0 0,-1 0 0,0 0 1,1-1-1,-1 1 0,0 0 0,1-1 0,26-16-2,0-9-35,-1-1 0,-2-1 0,34-51 0,-54 85-138,-2-3 166,-1 0 0,0-1-1,1 1 1,0 0 0,-1-1 0,1 1 0,0-1-1,0 1 1,0-1 0,1 0 0,-1 0 0,1 0 0,-1 0-1,1-1 1,4 3 0,0-3 8,0 0-1,0 0 1,1-1 0,-1 0-1,0 0 1,0-1 0,1 0-1,-1 0 1,0-1 0,0 0-1,0 0 1,0-1 0,-1 0 0,13-6-1,-3 0-26,-1-1 0,0-1 0,0 0 0,22-22 0,-42 40-8,1 0 1,0 0 0,0 0-1,1 1 1,0-1-1,0 1 1,1 0-1,-2 11 1,4-18 41,0 0 0,0 0 0,1-1-1,-1 1 1,1 0 0,-1 0 0,0-1 0,1 1 0,-1 0 0,1-1 0,-1 1 0,1-1 0,0 1 0,-1-1-1,1 1 1,0-1 0,-1 1 0,1-1 0,0 1 0,0-1 0,-1 0 0,1 0 0,0 1 0,0-1 0,-1 0-1,1 0 1,0 0 0,0 0 0,0 0 0,0 0 0,-1 0 0,1 0 0,0 0 0,0 0 0,0 0 0,-1 0-1,1-1 1,1 1 0,33-10 105,-5-3-196,-1-2-1,32-21 1,-14 9-468,-47 27 533,0-1 1,0 1 0,0 0 0,0 0 0,0 0-1,1 0 1,-1 0 0,0-1 0,0 1-1,0 0 1,0 0 0,1 0 0,-1 0-1,0 0 1,0 0 0,0 0 0,1 0-1,-1 0 1,0 0 0,0-1 0,0 1-1,1 0 1,-1 0 0,0 0 0,0 0-1,0 0 1,1 1 0,-1-1 0,0 0 0,0 0-1,0 0 1,1 0 0,-1 0 0,0 0-1,0 0 1,0 0 0,0 0 0,1 0-1,-1 1 1,0-1 0,-3 11-373,-19 25 356,8-11 110,12-22-36,1 0 0,-1 0 1,1 1-1,0-1 0,0 0 1,0 1-1,1-1 0,-1 6 0,1-8-22,0 0 0,0 0 0,0 0 0,1 0 0,-1 0 0,0 0 0,1 0 0,-1 0 0,1 1 0,-1-1 0,1-1 0,-1 1 0,1 0 0,0 0 0,-1 0 0,1 0 0,0 0 0,0-1 0,0 1 0,0 0 0,0 0 0,-1-1 0,1 1 0,0-1 0,1 1 0,-1-1 0,0 0 0,0 1 0,0-1 0,0 0 0,1 1 0,8 0 23,1 1 0,-1-1 0,1-1 1,-1 0-1,0-1 0,1 0 0,-1 0 0,12-4 1,8-2-57,42-17 0,-54 17 24,1-1 0,-2-1 1,27-16-1,-40 22 21,1 0 0,-1 0 1,0-1-1,0 1 0,0-1 0,-1 0 1,1 0-1,-1 0 0,0 0 0,0-1 1,0 1-1,0-1 0,-1 0 0,0 1 1,0-1-1,0 0 0,-1-1 0,2-6 0,-3 11-14,0 0 0,0 0 0,1 0 0,-1 0 0,0 0 0,0 0 0,-1-1 0,1 1 0,0 0 0,0 0 0,0 0 0,-1 0 0,1 0 0,-1 0 0,1 0 0,-1 0 0,1 0 0,-1 0 0,1 0 0,-1 0 0,0 0 0,0 0 0,1 1 0,-1-1 0,0 0-1,-1 0 1,0 0 2,1 1-1,-1-1 0,0 1 0,0-1 1,0 1-1,1 0 0,-1 0 0,0 0 1,0 0-1,0 0 0,0 0 0,1 1 1,-1-1-1,-2 1 0,-4 2 12,1 0-1,0 0 1,0 0 0,0 1-1,0 0 1,-9 7-1,12-7-13,0 0 0,1 0 0,-1 0 0,1 0-1,0 0 1,0 1 0,0-1 0,1 1 0,-1 0 0,1 0-1,0 0 1,1 0 0,-1 0 0,0 6 0,2-8-31,0-1 0,-1 1 1,1-1-1,1 1 0,-1 0 0,0-1 1,1 1-1,-1-1 0,1 1 1,0-1-1,0 1 0,0-1 0,0 0 1,0 1-1,0-1 0,1 0 1,-1 0-1,1 0 0,0 0 0,-1 0 1,1 0-1,0 0 0,0-1 1,0 1-1,0-1 0,1 1 0,-1-1 1,0 0-1,1 0 0,3 2 1,4 0-34,0-1 0,0 0 0,0 0 0,1-1 0,18 1-1,16-2-115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172 200 7009,'21'-17'1815,"33"-35"0,-49 47-1318,0 0 0,-1 0-1,1-1 1,-2 0 0,1 0 0,0 0-1,-1 0 1,0-1 0,-1 1 0,0-1-1,0 0 1,2-8 0,-4 13-377,0 1 0,0-1 0,0 1-1,0-1 1,0 1 0,0 0 0,0-1 0,-1 1 0,1-1 0,-1 1 0,1-1-1,-1 1 1,1 0 0,-1-1 0,0 1 0,1 0 0,-1 0 0,0 0 0,0-1-1,0 1 1,-1-1 0,0 1 15,-1-1-1,1 1 0,0 0 1,-1-1-1,1 1 1,0 1-1,-1-1 0,1 0 1,-1 0-1,0 1 0,-2-1 1,-3 1 30,0-1 1,0 2 0,0-1-1,0 1 1,0 0-1,0 1 1,-9 2 0,2 2-101,-1 0 1,1 1-1,0 1 1,-26 17-1,34-20-99,1 0 1,-1 1-1,1-1 0,0 1 0,0 1 1,1-1-1,0 1 0,0 0 0,0 0 1,1 0-1,-5 12 0,8-17 16,1-1 0,-1 0 0,1 0 0,-1 0 0,1 0 0,0 1 0,-1-1 0,1 0 1,0 0-1,0 1 0,0-1 0,0 0 0,0 0 0,0 1 0,1-1 0,-1 0 0,0 0 0,1 1 0,-1-1 0,0 0 0,1 0 0,0 0 0,-1 0 0,1 0 0,0 0 0,-1 0 0,1 0 0,0 0 0,0 0 0,0 0 0,0 0 0,0 0 1,0-1-1,0 1 0,0 0 0,0-1 0,0 1 0,0-1 0,0 1 0,1-1 0,1 1 0,5 1-109,1-1 0,-1 0-1,1 0 1,16-1 0,-14-1 44,45 0-324,-31-1 218,-1 2-1,0 0 0,1 2 0,40 8 1,-62-10 169,-1 0 0,0 1 0,0 0 0,0-1 1,0 1-1,0 0 0,0 0 0,0 0 0,0 0 1,0 0-1,-1 1 0,1-1 0,0 1 0,-1-1 1,1 1-1,-1-1 0,1 1 0,1 3 0,-3-4 8,0 1 0,0 0 0,0-1 0,0 1 0,0 0 0,0-1 0,0 1 0,0-1-1,-1 1 1,1 0 0,-1-1 0,1 1 0,-1-1 0,0 1 0,1-1 0,-1 0 0,0 1-1,0-1 1,0 0 0,0 1 0,0-1 0,0 0 0,-1 0 0,-1 2 0,-16 12 106,-1-1 1,0 0-1,-1-2 0,0 0 1,-1-1-1,-30 10 0,1 1 337,44-18-354,13-4-161,20-9-272,6-7-156,-1-2 0,0-1 0,-1-2-1,-1 0 1,35-36 0,2-2-171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14363,'-4'19'654,"-1"1"-1,-1-1 1,-11 25 0,6-19-66,-6 29-1,15-47-438,0 0-1,1 0 0,0 1 0,0-1 0,1 0 0,0 0 0,0 1 1,3 12-1,-3-19-123,1 0 1,-1 0-1,0 1 1,1-1-1,-1 0 1,1 0 0,-1 0-1,1 0 1,0 0-1,-1 1 1,1-1-1,0 0 1,0-1-1,0 1 1,0 0-1,0 0 1,0 0-1,0 0 1,0-1-1,0 1 1,2 0-1,-1 0-8,1 0 0,-1-1 0,0 1 0,1-1-1,-1 0 1,0 0 0,1 0 0,-1 0-1,1 0 1,3-2 0,5 0-43,-1-2 1,0 1-1,0-2 0,9-4 0,12-10-333,0-1-1,54-47 0,-17 13-577,-68 54 934,0 0-1,0 0 1,0-1 0,0 1-1,1 0 1,-1 0 0,0-1 0,0 1-1,0 0 1,1 0 0,-1 0-1,0 0 1,0-1 0,1 1 0,-1 0-1,0 0 1,0 0 0,1 0-1,-1 0 1,0 0 0,1 0-1,-1 0 1,0 0 0,0 0 0,1 0-1,-1 0 1,0 0 0,1 0-1,-1 0 1,0 0 0,0 0 0,1 0-1,-1 0 1,0 0 0,0 0-1,1 1 1,-1-1 0,0 0 0,0 0-1,1 0 1,-1 0 0,0 1-1,0-1 1,1 0 0,-1 0-1,0 0 1,0 1 0,0-1 0,0 0-1,0 0 1,1 1 0,-1-1-1,0 0 1,0 1 0,0-1 0,0 0-1,0 0 1,0 1 0,0-1-1,0 0 1,0 1 0,0-1 0,0 0-1,0 0 1,0 1 0,0-1-1,0 1 1,-4 27 257,2-17-139,2-9-79,0 0-1,0-1 1,0 1-1,0 0 1,0-1-1,0 1 0,1 0 1,-1-1-1,1 1 1,-1-1-1,1 1 1,-1-1-1,1 1 1,0-1-1,1 3 1,-1-3-14,0-1 1,0 1 0,0 0 0,0-1 0,0 1-1,0-1 1,0 0 0,0 1 0,0-1 0,0 0-1,0 0 1,1 0 0,-1 0 0,0 1 0,0-2 0,0 1-1,0 0 1,0 0 0,0 0 0,0 0 0,1-1-1,-1 1 1,0 0 0,1-2 0,16-5 49,-2-1-1,1 0 1,-1-2 0,23-17-1,-27 18-208,1 0-1,0 0 0,1 1 1,0 1-1,0 0 0,30-9 0,-42 16 117,-1-1 0,0 1 0,0 0 0,0 0 0,0-1-1,1 1 1,-1 0 0,0 0 0,0 0 0,0 0 0,1 0 0,-1 1-1,0-1 1,0 0 0,0 1 0,0-1 0,1 0 0,-1 1-1,0-1 1,0 1 0,0 0 0,0-1 0,0 1 0,0 0 0,0 0-1,-1 0 1,1-1 0,0 1 0,0 0 0,0 0 0,-1 0 0,1 0-1,-1 0 1,1 0 0,-1 1 0,1 0 0,1 5-32,-1-1 1,0 1-1,0-1 0,-1 1 1,0 10-1,0 9-125,9-73 872,-5 12-657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17564,'-3'6'1080,"9"4"-1040,6 3-320,10 1 392,2 5-104,5-1-64</inkml:trace>
  <inkml:trace contextRef="#ctx0" brushRef="#br0" timeOffset="1">614 176 16892,'-19'3'572,"0"2"0,1 0 0,-1 2 1,-18 8-1,29-11-463,0 0 1,0 0 0,1 0-1,0 1 1,0 0 0,0 1-1,1 0 1,0 0 0,0 0-1,0 1 1,-7 9-1,12-12-95,-1-1 0,0 0 0,1 0 0,-1 1 0,1-1 0,0 1 0,1-1 0,-1 1 0,0 0 0,1-1 0,0 1 0,0 0 0,0-1 0,0 1 0,1-1 0,1 8 0,-1-6-27,1-1 0,0 1 1,0-1-1,1 1 0,0-1 0,-1 0 0,1 0 1,0 0-1,1 0 0,-1-1 0,6 5 0,-3-3-131,1 0 0,-1 0 1,1-1-1,0 0 0,0 0 0,1-1 0,-1 0 0,1 0 0,0-1 0,0 0 0,-1 0 0,1-1 0,1 0 0,15 0 0,-15-2 41,0-1 0,0 0-1,-1-1 1,1 0 0,0 0-1,-1-1 1,13-7 0,18-13-468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14203,'6'3'291,"-1"-1"0,1 0-1,-1 0 1,1 0 0,0-1 0,0 0 0,-1 0-1,8 0 1,49-2 791,-53 1-809,16-2 132,-1-1 1,0-1-1,42-12 1,-51 11-252,-1 0 1,0-1 0,-1 0 0,1-1 0,-1 0 0,-1-2-1,17-12 1,-27 20-120,0-1 1,-1 0-1,1 1 0,0-1 0,-1 0 0,1 0 1,-1 0-1,1 0 0,-1 0 0,0-1 0,0 1 1,0 0-1,0 0 0,-1-1 0,1 1 0,-1-1 1,1-4-1,-1 5-19,0 1 0,-1-1 1,1 0-1,-1 1 0,1-1 0,-1 0 1,0 1-1,1-1 0,-1 1 0,0-1 1,0 1-1,0 0 0,0-1 0,-1 1 1,1 0-1,0-1 0,0 1 0,-1 0 1,1 0-1,-1 0 0,1 0 0,-1 1 1,1-1-1,-1 0 0,-2 0 0,-5-2 2,0 0 0,-1 1 0,1 0 0,-1 1 0,1 0 0,-1 0 0,1 1 0,-19 2 0,12 0-30,1 1 1,-1 0-1,1 1 0,-26 10 0,35-11 14,0 0 1,0 0-1,0 1 1,0 0-1,1 0 0,0 0 1,0 0-1,0 1 1,0 0-1,1 0 0,-5 6 1,7-8-7,1-1 0,-1 1 0,0 0 1,1 1-1,0-1 0,0 0 0,0 0 1,0 1-1,0-1 0,1 0 0,-1 1 1,1-1-1,0 1 0,0-1 0,0 0 1,0 1-1,1-1 0,0 1 0,-1-1 1,1 0-1,0 1 0,1-1 1,1 5-1,1-2-60,1 1 0,-1-1 1,1 0-1,0 0 0,0 0 0,1-1 1,-1 0-1,1 0 0,1 0 0,-1-1 1,1 0-1,-1 0 0,1-1 1,0 1-1,13 3 0,-7-4 92,0 1 1,0-2-1,1 0 1,-1 0-1,1-1 0,-1-1 1,1 0-1,15-3 1,24-8-209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17052,'6'-8'1488,"-3"11"-1152,-2 10-160,-1 14 688,2 8-224,-2 9-376,3 6-184,2 5-56,1 1-56,1-7-176,-1-8-120,3-9-256,-5-7-144,-1-10-288,-3-5 696,-6-10-248,-4-2-136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2 246 13587,'-1'-12'362,"1"0"0,0 0 0,1 0 0,0 0 0,1 0 0,0 1 0,8-21-1,-8 25-190,1 1 0,1-1 0,-1 1-1,1 0 1,0 0 0,0 0-1,1 0 1,0 1 0,0 0-1,0 0 1,0 0 0,1 0-1,0 1 1,8-4 0,0 1-18,1 0 1,0 1-1,0 1 1,0 0-1,1 1 0,-1 1 1,1 0-1,0 1 1,0 1-1,0 0 1,1 2-1,-1-1 1,0 2-1,30 7 1,-42-8-154,0 0 1,1 0 0,-1 1 0,0 0 0,0 0-1,0 0 1,-1 0 0,1 1 0,0-1 0,-1 1-1,1 0 1,-1 0 0,0 0 0,0 1 0,0-1-1,-1 1 1,1-1 0,-1 1 0,3 7 0,-3-6-3,-1 0 1,0 1 0,0-1-1,0 0 1,-1 0 0,0 0-1,0 1 1,0-1 0,-1 0-1,1 0 1,-1 1 0,-1-1-1,1 0 1,-1 0 0,0 0-1,-4 7 1,-10 17 98,-1-2 0,-2 0 1,-41 46-1,-3 4 269,61-75-351,1 0 1,-1 0 0,1 0-1,0 1 1,0-1 0,0 0-1,0 0 1,0 1 0,0-1-1,0 0 1,1 1 0,-1-1-1,1 1 1,0 4-1,0-5-11,0-1 0,1 1 0,-1-1-1,1 1 1,0-1 0,-1 0 0,1 1-1,0-1 1,0 0 0,0 0 0,0 1-1,0-1 1,0 0 0,0 0-1,0 0 1,1 0 0,-1 0 0,0 0-1,1-1 1,-1 1 0,0 0 0,1-1-1,-1 1 1,3 0 0,27 8-513,60 10 1,-31-8-96,-23-3 343,-4-3-90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14379,'3'15'1168,"4"6"-856,-3 5-120,5 5 361,0 1-113,-2-2-240,1-1-168,-2-8-296,-2-6-152,-2-14 328,-1 3-49,-1-24-87,-3-6-120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18140,'-3'-5'1568,"1"3"-1016,7 2-72,2 2-352,4 3-768,2 1 2057,10 1-1489,2 1-72,8-1-16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14515,'-7'8'1000,"-1"1"-1,-14 11 1,-6 7 282,28-27-1278,0 0-1,-1 1 1,1-1-1,0 0 1,0 0-1,-1 0 1,1 1-1,0-1 1,0 0-1,0 0 1,0 1-1,-1-1 1,1 0-1,0 0 1,0 1 0,0-1-1,0 0 1,0 1-1,0-1 1,0 0-1,0 0 1,0 1-1,0-1 1,0 0-1,0 1 1,0-1-1,0 0 1,0 1-1,0-1 1,0 0 0,0 0-1,0 1 1,1-1-1,-1 0 1,0 0-1,0 1 1,0-1-1,0 0 1,1 0-1,-1 1 1,0-1-1,0 0 1,0 0-1,1 0 1,-1 1 0,0-1-1,0 0 1,1 0-1,-1 0 1,0 0-1,1 0 1,-1 0-1,0 0 1,0 1-1,1-1 1,20 3-100,-17-3 105,13 3-34,0-1 0,-1 2 0,1 1-1,18 7 1,-27-9 22,-1 0-1,0 1 1,0 0-1,0 0 1,0 0-1,-1 1 0,1 0 1,-1 1-1,-1-1 1,1 1-1,4 6 1,-9-10 1,0-1 1,0 0-1,0 0 0,0 1 1,0-1-1,-1 0 1,1 1-1,-1-1 0,1 1 1,-1-1-1,1 1 1,-1-1-1,0 1 1,0-1-1,1 1 0,-1-1 1,0 1-1,-1 0 1,1-1-1,0 1 1,0-1-1,-1 1 0,0 2 1,0-2 7,-1-1 0,1 1 0,-1 0 0,1 0 0,-1-1 0,0 1 0,0-1 0,1 1 0,-1-1 0,0 0 0,0 0 0,-1 0 0,1 0 0,-2 1 0,-9 2 55,0-1-1,0 0 1,-1-1 0,-15 1 0,-57 0-705,85-3 633,1 0 5,0 0-1,0 0 1,-1 0-1,1 0 1,0 1-1,0-1 1,-1 0-1,1 0 1,0 0-1,0 0 1,-1 0-1,1 0 1,0 0-1,-1 0 1,1 0 0,0 0-1,0 0 1,-1 0-1,1 0 1,0 0-1,0-1 1,-1 1-1,1 0 1,0 0-1,0 0 1,-1 0-1,1 0 1,0 0-1,0-1 1,-1 1-1,1 0 1,0 0-1,0 0 1,0-1-1,0 1 1,-1 0-1,1 0 1,0-1-1,0 1 1,0 0-1,0 0 1,0-1 0,0 1-1,0 0 1,0 0-1,0-1 1,0 1-1,0 0 1,0-1-1,0 1 1,0 0-1,0 0 1,0-1-1,0 1 1,0-1-1,5-7-250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 16996,'-3'-1'144,"-1"0"1,1 0-1,0 0 1,0 0-1,-1 1 1,1-1-1,-1 1 1,1 0-1,-1 0 1,1 0-1,0 0 1,-7 2-1,-1-1 111,-11-1 35,1 2 0,-1 0-1,1 2 1,0 0 0,-36 13-1,56-17-297,0 0-1,0 1 1,0-1-1,0 0 1,0 1 0,1-1-1,-1 1 1,0-1-1,0 0 1,0 1-1,1 0 1,-1-1 0,0 1-1,0-1 1,1 1-1,-1 0 1,1 0-1,-1-1 1,0 1 0,1 0-1,0 0 1,-1 0-1,0 1 1,2-2-17,-1 1-1,1 0 1,-1-1 0,0 1 0,1 0-1,-1-1 1,1 1 0,0-1 0,-1 1 0,1-1-1,-1 1 1,1-1 0,0 1 0,-1-1-1,1 0 1,0 1 0,0-1 0,-1 0-1,1 0 1,1 1 0,49 9-1132,-49-10 1100,45 4-810,-25-2 416,0 0 0,-1 2-1,41 11 1,-61-15 455,-1 0 1,1 0-1,0 0 1,-1 0-1,1 1 1,-1-1-1,1 0 1,0 0-1,-1 1 1,1-1-1,-1 1 1,1-1-1,-1 0 1,1 1-1,-1-1 1,1 1-1,-1-1 1,1 1-1,-1-1 1,0 1-1,1-1 1,-1 1-1,0 0 1,0-1-1,1 1 1,-1-1-1,0 1 1,0 0-1,0 0 13,0 0-1,-1 0 0,1 0 0,-1 0 1,1 0-1,-1 0 0,1 0 0,-1 0 0,0 0 1,1-1-1,-1 1 0,0 0 0,0 0 1,1-1-1,-3 2 0,-7 5 181,-1-1-1,-17 7 1,16-7-53,-9 5 98,0 0 0,2 2 1,0 0-1,-20 17 0,43-29 1338,5-4-1522,17-10 170,7-5 70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15051,'3'-6'317,"0"0"0,0 0 0,0 1 0,1-1 0,0 1 0,0 0 0,1 0 0,-1 0 0,1 1 0,0 0 0,0 0 0,0 0 0,1 1 0,6-4 0,-11 6-312,-1 1 0,1 0 1,-1 0-1,1-1 0,-1 1 1,1 0-1,-1 0 0,1 0 1,0 0-1,-1 0 0,1 0 1,-1 0-1,1 0 0,-1 0 1,1 0-1,0 0 0,-1 0 1,1 0-1,-1 0 0,1 1 1,-1-1-1,1 0 0,-1 0 1,1 1-1,-1-1 0,1 0 1,0 1-1,-1 0-4,1 0 1,-1 0-1,1 0 0,-1 0 1,1-1-1,-1 1 1,0 0-1,0 0 0,1 0 1,-1 1-1,0-1 0,0 0 1,0 0-1,0 1 1,-8 40-20,7-36 55,-1 1-23,-3 11 89,1-1 0,1 1 0,1-1 0,0 29 0,1-44-81,1-1 0,0 1-1,1-1 1,-1 0-1,0 1 1,0-1 0,1 1-1,-1-1 1,1 0 0,-1 1-1,1-1 1,-1 0-1,1 0 1,0 1 0,0-1-1,0 0 1,0 0-1,0 0 1,0 0 0,0 0-1,0 0 1,0 0-1,0 0 1,0 0 0,2 0-1,0 0 10,0 0 0,-1-1 0,1 1 0,0-1 0,0 0 0,0 0 0,-1 0 0,1 0 0,0 0 0,0-1-1,-1 1 1,5-2 0,4-2 49,1 0-1,-1-1 0,0-1 1,0 1-1,10-9 1,-6 3 10,0-1 1,0 0-1,15-18 0,-24 23-74,0 0-1,0 0 0,-1-1 1,0 0-1,0 0 1,-1 0-1,0-1 0,4-12 1,-7 20-18,-1-1 0,0 0 0,1 1 0,-1-1 0,0 1 0,0-1 0,0 0 0,0 1 1,0-1-1,0 0 0,0 1 0,-1-1 0,0-1 0,1 2 0,0 1-1,-1-1 1,1 1 0,0-1-1,-1 1 1,1-1 0,0 1-1,-1-1 1,1 1 0,-1-1-1,1 1 1,-1-1 0,1 1-1,-1 0 1,1-1 0,-1 1-1,1 0 1,-1 0 0,1-1-1,-1 1 1,0 0 0,1 0-1,-2 0 1,1 0-2,0 0 0,0 0 0,0 0 0,-1 1 0,1-1-1,0 1 1,0-1 0,0 1 0,0-1 0,0 1 0,-1 0 0,1-1-1,0 1 1,0 0 0,1 0 0,-1 0 0,0 0 0,0 0 0,0 0 0,1 0-1,-1 0 1,0 0 0,1 0 0,-1 0 0,1 0 0,-1 0 0,1 0 0,0 1-1,-1-1 1,1 2 0,0-1 3,-1 0-1,1 0 1,0 0 0,0-1-1,-1 1 1,1 0 0,1 0-1,-1 0 1,0 0 0,0-1-1,1 1 1,-1 0-1,1 0 1,0-1 0,-1 1-1,1 0 1,0-1 0,0 1-1,0-1 1,0 1 0,0-1-1,0 1 1,1-1 0,-1 0-1,0 0 1,1 0-1,-1 1 1,1-1 0,-1 0-1,1-1 1,-1 1 0,1 0-1,0 0 1,-1-1 0,1 1-1,0-1 1,2 1-1,3 0 16,0 1-1,0-2 1,0 1-1,0-1 1,-1 0-1,1 0 1,0-1-1,13-2 0,-8-1 11,1-1-1,-1 0 1,1 0-1,-2-1 0,1-1 1,-1 0-1,0-1 0,13-10 1,-18 12-11,1 0 0,-1 0 0,0 0 0,-1 0 0,0-1 0,0 0 0,0 0 0,-1-1 0,0 1 0,0-1 0,-1 0 0,0 0 0,-1 0 0,3-9 0,-5 16-15,0-1 1,0 1-1,1 0 1,-1-1 0,0 1-1,0-1 1,0 1-1,-1-1 1,1 1-1,0-1 1,0 1-1,-1-1 1,1 1-1,-1-1 1,1 1 0,-1 0-1,0-1 1,0 1-1,-1-1 1,2 1-2,-1 1 1,0-1 0,0 1 0,0-1 0,0 1-1,0 0 1,0-1 0,0 1 0,0 0-1,0 0 1,0 0 0,0 0 0,0 0-1,0 0 1,0 0 0,0 0 0,0 1 0,0-1-1,0 0 1,0 1 0,0-1 0,0 0-1,0 1 1,0-1 0,0 1 0,1-1 0,-1 1-1,0 0 1,-1 0 0,-3 3-13,-1 1 1,1 0-1,0 0 1,0 0-1,0 1 1,0-1-1,-6 12 1,9-13 7,-1 0 0,1 1 1,0-1-1,0 0 0,1 1 0,-1-1 0,1 1 1,0-1-1,0 1 0,0 0 0,1 0 1,0 8-1,0-12 7,0 0-1,1 0 1,-1 0 0,0 0 0,1 1 0,-1-1 0,1 0-1,-1 0 1,1 0 0,-1 0 0,1 0 0,0 0 0,-1-1-1,1 1 1,0 0 0,0 0 0,0 0 0,0-1 0,0 1-1,0 0 1,0-1 0,0 1 0,0-1 0,0 1 0,0-1-1,0 0 1,0 1 0,0-1 0,1 0 0,-1 0 0,0 0-1,0 0 1,0 0 0,0 0 0,0 0 0,1 0 0,0 0-1,7-2-5,-1 1 1,0-1-1,0-1 0,8-3 0,-11 4-1,67-28-129,-41 16-136,62-18-1,-91 31 249,1 0 0,-1 1 1,1-1-1,-1 1 1,1 0-1,-1-1 1,1 1-1,-1 1 0,1-1 1,-1 0-1,1 1 1,-1-1-1,5 2 1,-6-1 19,0 0 1,0-1 0,0 1-1,0 0 1,0 0 0,0 0-1,0 0 1,0 1 0,0-1-1,-1 0 1,1 0 0,0 0-1,-1 1 1,1-1 0,-1 0-1,1 1 1,-1-1 0,0 0-1,1 1 1,-1-1 0,0 0-1,0 1 1,0-1 0,0 3-1,18-33 667,-8 6-435,12-47 0,-19 59-370,-1 0 0,0-1-1,-1 1 1,0-1 0,-1 0-1,-1-14 1,1 28-476,0 0 449,0 1 1,0-1 0,0 0 0,0 0 0,1 1-1,-1-1 1,1 0 0,-1 0 0,1 0 0,0 0 0,2 4-1,-1-3 47,0 1-1,1-1 1,0 0-1,-1 0 0,1 0 1,0 0-1,1-1 0,-1 1 1,0-1-1,1 0 1,0 0-1,-1 0 0,1 0 1,0 0-1,0-1 1,8 2-1,-6-2-7,0-1 1,0 1-1,1-1 1,-1 0-1,0-1 1,0 0-1,1 0 1,-1 0-1,0-1 1,9-3-1,-7 2 98,0 0-1,0-1 1,0-1-1,0 1 1,0-1-1,-1-1 1,0 1-1,0-1 1,-1 0-1,1-1 1,-1 0-1,-1 0 1,1 0-1,-1 0 1,7-15-1,-12 21 76,1 1 0,-1-1-1,1 0 1,-1 0 0,0 0-1,1 0 1,-1 0 0,0 0-1,0 0 1,1 0 0,-1-1-1,0 1 1,0 0 0,0 0-1,0 0 1,-1 0 0,1 0-1,0 0 1,0 0 0,-1 0-1,1 0 1,0 0 0,-1 0-1,1 0 1,-1 0 0,1 0-1,-2-1 1,1 2 8,0-1 0,0 1 0,0 0 0,0 0 1,0 0-1,0 0 0,0 0 0,0 0 0,1 0 0,-1 1 0,0-1 0,0 0 1,0 0-1,0 1 0,0-1 0,0 1 0,0-1 0,1 0 0,-1 1 0,0 0 1,0-1-1,1 1 0,-1-1 0,0 1 0,1 0 0,-1 0 0,1-1 0,-1 1 1,1 0-1,-2 1 0,-2 4 94,0-1 0,0 1 1,1 0-1,-1 0 0,1 1 1,1-1-1,-1 1 0,1-1 0,0 1 1,1 0-1,-2 11 0,3-14-116,0-1-1,0 1 0,0 0 0,1 0 1,-1 0-1,1-1 0,0 1 1,0 0-1,1-1 0,-1 1 0,1-1 1,0 1-1,-1-1 0,2 0 0,-1 1 1,0-1-1,1 0 0,-1-1 1,1 1-1,0 0 0,0-1 0,5 4 1,18 12-78,60 45-500,-76-54 420,0 0 0,-1 1 1,0 1-1,-1-1 1,14 24-1,-14-20 33,-1 1 0,0 0 0,-2 0 0,7 23 1,-11-32 170,1 0 0,-1 1 0,0-1 0,-1 0 0,1 1 0,-1-1 0,-1 1 0,1-1 0,-1 1 0,0-1 0,-1 1 0,1-1 0,-6 12 0,6-17-31,1 1 1,-1-1-1,0 1 0,1-1 1,-1 0-1,0 1 0,0-1 1,0 0-1,0 0 1,0 0-1,0 0 0,-1 0 1,1 0-1,0 0 1,0 0-1,-1 0 0,1 0 1,-1-1-1,1 1 1,-1 0-1,1-1 0,-1 0 1,1 1-1,-1-1 0,1 0 1,-1 0-1,1 0 1,-1 0-1,0 0 0,1 0 1,-1 0-1,1 0 1,-1-1-1,1 1 0,-1 0 1,1-1-1,-1 0 1,1 1-1,-1-1 0,1 0 1,-2-1-1,-2-1 2,0-1-1,0 0 1,0 0 0,1-1-1,-1 1 1,1-1-1,0 0 1,0 0 0,-2-6-1,2 4-106,1 0 0,0 0-1,0 0 1,0 0 0,1 0 0,1 0-1,-1-1 1,1 1 0,0-1 0,1 0-1,0 1 1,0-1 0,0 1 0,1-1-1,0 1 1,1-1 0,0 1 0,0 0-1,0 0 1,1-1 0,0 2 0,1-1-1,-1 0 1,1 1 0,0-1 0,1 1-1,0 0 1,8-8 0,16-18-113,2-6 69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16852,'-1'0'72,"1"0"0,-1 0 0,0 0 1,0 0-1,1 0 0,-1 0 0,0 1 1,1-1-1,-1 0 0,0 0 0,1 1 1,-1-1-1,1 0 0,-1 1 0,0-1 1,1 1-1,-1-1 0,1 1 0,-1-1 1,1 1-1,-1-1 0,1 1 1,0 0-1,-1-1 0,1 1 0,0-1 1,-1 1-1,1 0 0,0-1 0,0 1 1,-1 1-1,-5 25 581,5-23-328,-4 29-83,1 1 1,2-1 0,1 1 0,6 54-1,-5-88-243,6 29-69,-6-29 67,0 1 0,0 0 0,0-1 0,0 1 0,1-1 0,-1 1 0,0-1 0,0 1 0,1-1 0,-1 1 0,0-1 0,1 1 0,-1-1 0,0 0 0,1 1 0,-1-1 0,1 1 0,-1-1 0,0 0-1,1 1 1,-1-1 0,1 0 0,-1 0 0,1 1 0,0-1 0,-1 0 0,1 0 0,-1 0 0,1 0 0,-1 1 0,1-1 0,-1 0 0,1 0 0,0 0 0,-1 0 0,1 0 0,-1-1 0,1 1 0,-1 0 0,1 0 0,-1 0-1,1 0 1,-1-1 0,1 1 0,-1 0 0,1 0 0,-1-1 0,1 0 0,6-5-26,0-1 0,0 0 0,-1 0-1,-1-1 1,1 0 0,7-13 0,2-4 5,13-18-13,-15 20 29,1 2 0,0 0-1,2 1 1,30-30-1,-46 49 9,1 0-1,0 1 1,0-1-1,0 0 1,0 0-1,0 1 1,0-1-1,0 1 1,0-1-1,0 1 1,0-1-1,0 1 1,0 0-1,0-1 1,0 1-1,1 0 1,-1 0-1,0 0 1,2 0-1,-2 0 4,-1 1-1,1-1 0,0 0 1,-1 1-1,1-1 1,-1 1-1,1-1 0,0 1 1,-1-1-1,1 1 0,-1 0 1,1-1-1,-1 1 1,0 0-1,1-1 0,-1 1 1,0 0-1,1-1 1,-1 1-1,0 0 0,0 1 1,2 5 21,-1 1 1,-1-1 0,1 1 0,-2 10-1,1-12-19,-4 23 63,3-24-53,0 1 0,0 0 0,1 0-1,-1 0 1,1 0 0,1-1 0,-1 1 0,1 0-1,2 7 1,-2-12 8,0 1 0,0-1 0,0 0 0,1 1 0,-1-1 0,1 0 0,-1 0 0,1 0 0,-1 0 0,1 0 0,-1 0 0,1-1 0,0 1 0,0-1 0,-1 1 0,1-1 0,0 1 0,0-1 0,0 0 0,-1 0 0,1 0 0,0 0 0,0 0 0,0 0 0,3-1 0,3-3 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15451,'1'0'132,"1"0"-1,0 0 1,-1 0-1,1 0 1,-1 1-1,1-1 1,-1 0-1,1 1 1,-1-1-1,1 1 1,-1 0-1,1-1 1,-1 1-1,0 0 1,1 0-1,-1 0 1,1 1-1,12 6 514,-7-6-509,0 0 0,0 0 0,0-1 1,1 0-1,-1 0 0,0-1 0,0 0 1,13-1-1,-17 1-74,0-1-1,0 1 1,1-1 0,-1 0 0,0 1 0,0-1-1,0-1 1,0 1 0,0 0 0,0-1 0,0 0-1,-1 1 1,1-1 0,-1 0 0,1 0 0,-1-1-1,1 1 1,-1-1 0,0 1 0,0-1 0,2-4-1,-3 6-45,-1 1-1,0-1 1,0 1-1,1-1 0,-1 0 1,0 1-1,0-1 0,0 0 1,0 1-1,1-1 1,-1 0-1,0 1 0,0-1 1,-1 0-1,1 1 0,0-1 1,0 0-1,0 1 1,0-1-1,0 0 0,-1 1 1,1-1-1,0 0 0,-1 1 1,1-1-1,0 1 0,-1-1 1,1 1-1,-1-1 1,-1 0-1,1 0 0,0 0 1,-1 0-1,0 0 1,1 1-1,-1-1 0,1 0 1,-1 1-1,0 0 1,1-1-1,-3 1 1,-3-1-9,1 1 0,-1 0 0,1 0 0,0 1 0,-9 1 0,7 1-17,1 0 1,-1 0 0,1 1 0,0 0-1,0 1 1,0-1 0,1 1 0,-1 1-1,1-1 1,1 1 0,-1 0 0,1 0-1,0 1 1,0-1 0,1 1-1,-6 12 1,7-14 2,0 1-1,0 0 1,1 0 0,0 0-1,0 1 1,0-1-1,1 0 1,0 1 0,0-1-1,1 1 1,0-1 0,0 1-1,0-1 1,1 1-1,0-1 1,0 1 0,1-1-1,-1 0 1,1 0-1,1 0 1,3 7 0,-5-10-29,1-1 0,0 1 0,0-1 0,0 0 0,0 0 0,0 0 0,0 0 0,1 0 0,-1 0 0,1 0 1,-1-1-1,1 1 0,0-1 0,-1 0 0,1 0 0,0 0 0,0 0 0,0 0 0,0-1 0,0 1 0,4-1 1,-1 0-4,-1 0 0,1 0 0,0-1 1,0 0-1,0 0 0,0-1 0,-1 0 1,1 0-1,-1 0 0,6-4 0,29-17-221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 18116,'-3'-2'102,"0"1"-1,0 0 1,0 0 0,0 0 0,-1 0-1,1 1 1,0-1 0,0 1 0,-1 0-1,1 0 1,0 0 0,0 0 0,-1 1-1,1-1 1,0 1 0,0 0 0,0-1-1,0 2 1,0-1 0,0 0 0,-4 3-1,-1 0 2,0 0 0,1 1 0,0 0-1,0 1 1,1-1 0,-12 13 0,13-13-94,1 0 0,0 0 0,0 0 0,1 0 1,0 1-1,0 0 0,0-1 0,0 1 0,1 0 0,0 0 0,0 0 1,1 1-1,-2 10 0,3-17-8,0 1 0,0-1 0,1 1 0,-1 0 0,0-1 0,0 1 0,0-1 0,0 1 0,1 0 0,-1-1 0,0 1 0,0-1 0,1 1 0,-1-1 0,0 1 0,1-1 0,-1 1 0,1-1 0,-1 0 0,1 1 0,-1-1 0,1 0 0,-1 1 0,1-1 0,-1 0 0,1 1 0,-1-1 0,1 0 0,0 0 0,22 0 21,24-15 17,20-17 6,-51 22-39,1 2 0,-1 0 0,1 1 0,1 1 0,-1 0 0,1 2 0,20-4 0,-37 8-7,1 0-1,-1 0 1,0 0 0,0 0 0,1 0 0,-1 0-1,0 0 1,0 1 0,0-1 0,1 1-1,-1-1 1,0 0 0,0 1 0,0 0 0,0-1-1,0 1 1,0 0 0,0-1 0,0 1-1,0 0 1,0 0 0,-1 0 0,1 0-1,0 0 1,0 0 0,-1 0 0,1 0 0,-1 0-1,1 0 1,-1 0 0,1 1 0,-1-1-1,1 2 1,0 5 23,0-1-1,-1 1 1,1-1 0,-2 13-1,0-4 109,1-16-122,0 0 1,0 0-1,0 0 0,0 1 1,0-1-1,0 0 0,0 0 1,0 0-1,0 0 0,0 0 1,0 0-1,0 0 0,0 0 1,0 0-1,0 1 0,0-1 1,0 0-1,0 0 1,0 0-1,0 0 0,0 0 1,0 0-1,0 0 0,0 0 1,0 0-1,0 1 0,0-1 1,0 0-1,0 0 0,0 0 1,0 0-1,0 0 0,0 0 1,0 0-1,0 0 0,1 0 1,-1 0-1,0 0 0,0 0 1,0 0-1,0 0 0,0 0 1,0 0-1,0 0 0,0 0 1,0 0-1,1 0 1,-1 0-1,0 0 0,0 0 1,0 0-1,0 0 0,0 0 1,0 0-1,0 0 0,0 0 1,0 0-1,1 0 0,-1 0 1,0 0-1,0 0 0,0 0 1,7-7 238,5-11 43,-8 7-130,1 1-117,-1 0 0,0 0-1,0 0 1,-1 0 0,-1-1 0,3-17 0,-5 27-52,0 1 0,1 0-1,-1-1 1,0 1 0,1-1 0,-1 1-1,0 0 1,1-1 0,-1 1 0,1 0 0,-1-1-1,1 1 1,-1 0 0,0 0 0,1-1 0,-1 1-1,1 0 1,-1 0 0,1 0 0,-1 0 0,1 0-1,-1 0 1,1 0 0,-1 0 0,1 0-1,-1 0 1,2 0 0,19 0-105,-15 0 53,3 0-33,1 0 0,-1-1 0,1 0 0,-1 0 1,1-1-1,-1-1 0,0 1 0,0-2 1,10-4-1,8-11-83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255 335 15603,'0'-1'81,"-1"0"-1,1-1 0,0 1 1,0 0-1,-1 0 0,1 0 1,-1-1-1,1 1 0,-1 0 1,1 0-1,-1 0 0,0 0 1,1 0-1,-1 0 1,0 0-1,0 0 0,0 1 1,0-1-1,0 0 0,0 0 1,0 1-1,0-1 0,0 0 1,0 1-1,0-1 0,0 1 1,0 0-1,-1-1 0,1 1 1,0 0-1,0 0 0,0-1 1,-1 1-1,-1 0 0,-5 0 257,0 0 0,1 0 0,-1 1 0,-11 2 0,7 0-196,1 0-1,-1 0 1,1 1-1,0 1 1,0 0-1,1 0 1,-15 11-1,19-12-140,0 0 0,1 0-1,-1 1 1,1 0-1,1 0 1,-1 0 0,1 1-1,-1 0 1,2 0 0,-1 0-1,1 0 1,0 0 0,-5 13-1,8-17 0,-1-1 0,1 1-1,-1-1 1,1 1 0,-1-1-1,1 1 1,0 0 0,0-1-1,0 1 1,0 0 0,0-1 0,0 1-1,0-1 1,1 1 0,-1 0-1,0-1 1,1 1 0,0-1-1,-1 1 1,1-1 0,0 1-1,-1-1 1,1 0 0,0 1-1,0-1 1,0 0 0,0 0 0,1 0-1,-1 1 1,0-1 0,0 0-1,1-1 1,-1 1 0,1 0-1,-1 0 1,1-1 0,-1 1-1,1 0 1,-1-1 0,1 0 0,-1 1-1,1-1 1,1 0 0,6 1-13,0 0 1,0-1 0,0 0 0,1-1 0,-1 0 0,12-3 0,-2-1-20,0-1 1,-1-1 0,0 0-1,23-14 1,63-44-156,-92 54 123,6-3-72,-13 15 31,-5 9-36,-3 2 115,1 1 0,0 0-1,1 0 1,0-1 0,3 25 0,-2-34 42,0 0 0,1-1 0,-1 1 0,1-1 0,0 1 0,0-1 0,0 1-1,0-1 1,0 0 0,1 0 0,-1 1 0,1-1 0,-1 0 0,1 0 0,2 2 0,-2-3 12,1 0 1,-1 0-1,0 0 1,0 0 0,0 0-1,0-1 1,1 1 0,-1-1-1,0 1 1,1-1 0,-1 0-1,0 0 1,1 0-1,-1 0 1,0-1 0,0 1-1,1-1 1,-1 1 0,0-1-1,4-1 1,4-2 55,0-1 0,-1 0 0,0 0 0,0-1 0,0-1-1,0 1 1,-1-1 0,0 0 0,-1-1 0,0 0 0,0 0 0,0-1 0,9-16 0,1-6 129,0-1-1,20-60 1,-24 58-228,-2-1 0,-1 0 0,-1-1 0,4-41 0,-15 51-149,2 26 161,0 0 0,0 0 0,0 0 1,-1 0-1,1 0 0,0 0 0,0-1 0,0 1 0,0 0 0,0 0 0,-1 0 0,1 0 0,0 0 0,0 0 0,0 0 0,-1 0 0,1 0 0,0 0 0,0 0 0,0 0 0,0 0 0,-1 0 0,1 0 0,0 0 0,0 0 0,0 0 0,0 0 0,-1 0 0,1 0 1,0 0-1,0 0 0,0 0 0,0 1 0,-1-1 0,1 0 0,0 0 0,0 0 0,0 0 0,0 0 0,0 0 0,-1 1 0,1-1 0,0 0 0,0 0 0,0 0 0,0 0 0,0 1 0,0-1 0,0 0 0,0 0 0,0 0 0,0 0 0,0 1 0,-3 4-40,0 1-1,0 0 0,1 0 0,-1-1 0,0 9 0,-6 19 19,3 1 1,0 0-1,3 0 1,0 0-1,5 61 1,-1-81-33,1 1 0,0-1 0,1 0 0,1-1 1,0 1-1,1 0 0,1-1 0,0 0 0,0-1 1,1 1-1,1-1 0,0 0 0,1-1 0,0 0 0,1 0 1,17 14-1,-79-69-391,2-3 1,-57-67-1,104 111 529,-14-21 558,16 23-620,1 1-1,0-1 0,0 1 1,0 0-1,-1-1 0,1 1 1,0-1-1,0 1 0,0-1 1,0 1-1,0-1 0,0 1 1,0-1-1,0 1 0,0-1 1,0 1-1,0-1 0,1 1 1,-1 0-1,0-1 0,0 1 1,0-1-1,1 1 0,-1-1 1,0 1-1,0 0 0,1-1 1,-1 1-1,0 0 0,1-1 0,-1 1 1,0 0-1,1-1 0,-1 1 1,1 0-1,-1 0 0,0-1 1,1 1-1,-1 0 0,1 0 1,-1 0-1,1 0 0,-1 0 1,1 0-1,-1-1 0,1 1 1,-1 0-1,1 0 0,-1 0 1,0 1-1,1-1 0,0 0 1,64 1 365,-46 1 92,34-3 0,-34-1-379,0-2 0,0 0 0,-1-1 0,19-7 0,25-15 131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8 167 13859,'-8'10'1832,"8"-5"-807,8-2-305,19-6 1544,10-4-735,20-4-297,4-4-136,9-2-328,0 1-120,-4-2-328,-6-1-224,-17 3-608,-8 2-528,-20-2 864,-6-1-192,-8 1-128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2 499 19524,'-1'0'70,"1"1"1,0-1-1,0 1 0,0-1 1,0 1-1,-1-1 0,1 1 0,0-1 1,0 1-1,0 0 0,0-1 0,0 1 1,0-1-1,0 1 0,1-1 0,-1 1 1,0 0-1,0-1 0,0 1 1,0-1-1,1 1 0,-1-1 0,0 1 1,1-1-1,-1 1 0,1 0 0,15-16 732,8-11-175,178-199 1427,-159 171-2192,-2-2 0,46-81 1,-90 181-285,-22 410-1116,25-414 1260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13531,'-10'0'117,"0"1"0,-1 0 0,1 1 0,0 0-1,0 1 1,0 0 0,0 0 0,1 1 0,-1 1 0,1-1 0,-17 12 0,14-7-75,1 1 0,0-1 0,0 2 1,1 0-1,0 0 0,1 0 0,-14 22 0,21-30-37,1 1 0,-1-1 0,1 0 0,-1 0 1,1 1-1,0-1 0,0 0 0,1 1 0,-1-1 0,1 1 0,-1-1 0,1 1 0,0 0 0,1 4 0,-1-7 7,1 0 0,-1 1-1,1-1 1,-1 0 0,1 0-1,0 1 1,-1-1 0,1 0 0,0 0-1,0 0 1,0 0 0,0 0-1,0 0 1,0 0 0,0 0 0,0 0-1,1 0 1,-1 0 0,0-1-1,0 1 1,1-1 0,-1 1 0,0-1-1,1 1 1,-1-1 0,0 0 0,1 1-1,-1-1 1,1 0 0,-1 0-1,1 0 1,-1 0 0,0 0 0,1-1-1,-1 1 1,3-1 0,4-1 95,0 0 1,1-1 0,-1 0-1,0 0 1,-1-1 0,1 1-1,-1-2 1,1 1 0,-1-1 0,0-1-1,-1 1 1,9-9 0,-4 2 226,0 0 0,-1-1 0,0 0 0,-1-1 0,11-23 0,-13 17 80,-6 20-387,-1-1 1,0 1 0,0-1 0,1 1 0,-1-1 0,0 1 0,0-1 0,0 0 0,1 1 0,-1-1 0,0 1 0,0-1 0,0 0 0,0 1 0,0-1 0,0 0 0,0 1 0,-1-1 0,1 1 0,0-1 0,0 0 0,-1 0 0,0 2-8,0 0 0,0 0 1,0 0-1,0 0 0,0 0 0,0 0 1,0 0-1,1 1 0,-1-1 0,0 0 1,1 1-1,-1-1 0,1 0 1,-1 1-1,1-1 0,0 1 0,-1 2 1,-2 27-48,3-28 22,-1 0 0,1 0 0,1 0 0,-1 0 0,0 0 0,1 0-1,-1 0 1,1-1 0,0 1 0,0 0 0,0 0 0,0-1 0,1 1-1,-1-1 1,4 5 0,-4-6 4,1 1 0,0-1 0,0 1 0,0-1 0,0 0 0,0 0 0,0 0 0,0 0 0,0 0 0,0-1 0,0 1 0,1-1 0,-1 1 1,0-1-1,0 0 0,1 0 0,-1 0 0,0 0 0,1 0 0,3-1 0,2 0 2,1-1 1,-1-1-1,1 1 1,-1-1-1,0 0 1,0-1-1,7-5 1,50-36 121,-19 12-25,-46 32-96,0 1 0,1 0 0,-1-1 0,1 1 0,-1 0 0,0 0 0,1-1 0,-1 1 0,1 0 0,-1 0 0,1 0 0,-1 0 0,1 0 0,-1-1 0,1 1 0,-1 0 0,1 0 0,-1 0 0,1 0 0,-1 0 0,1 1 0,-1-1 0,1 0 0,-1 0 0,1 0 0,-1 0 0,1 0-1,-1 1 1,0-1 0,1 0 0,-1 0 0,1 1 0,-1-1 0,0 0 0,1 1 0,-1-1 0,0 0 0,1 1 0,-1-1 0,1 1 0,8 25 55,-3-7-12,-4-17-16,-1 0 0,1 0 0,-1 0 0,1 0 0,0-1 0,0 1 0,0-1 0,0 1-1,0-1 1,0 0 0,0 1 0,0-1 0,0 0 0,0 0 0,1-1 0,-1 1 0,0 0 0,1-1 0,-1 0 0,1 1 0,-1-1 0,0 0 0,1 0 0,-1 0 0,1-1 0,-1 1 0,4-1 0,7-2 113,0-1-1,-1 0 1,21-10 0,-28 12-111,26-13 167,27-12-20,-53 26-200,0-1 1,-1 1-1,1-1 1,0 1-1,0 1 1,0-1-1,0 1 1,0 0-1,8 0 0,-12 1 9,0-1 0,0 0-1,0 0 1,0 1-1,0-1 1,0 0 0,-1 1-1,1-1 1,0 1-1,0 0 1,0-1-1,0 1 1,-1-1 0,1 1-1,0 0 1,0 0-1,-1-1 1,1 1 0,-1 0-1,1 0 1,-1 0-1,1 0 1,-1 0-1,1 0 1,-1 1 0,3 31-372,-1-6-291,-2-26 615,1 0 0,-1 0 0,0 0 1,0 0-1,1 0 0,-1 0 0,1 0 1,-1 0-1,1-1 0,-1 1 0,1 0 1,-1 0-1,1 0 0,0-1 0,-1 1 0,1 0 1,0-1-1,0 1 0,0 0 0,0 0 1,1-1-29,1 0 0,-1 0 0,0 1 0,0-1 0,0-1 0,0 1 0,0 0 0,1 0 0,-1-1 0,0 1 0,0-1 0,0 0 0,0 0 0,0 0 0,0 0 0,0 0 0,-1 0 0,3-1 0,-1 0-45,22-13-495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195 106 13883,'-22'25'1611,"-35"32"0,43-44-1199,0 0 1,0 1-1,1 0 0,1 1 0,0 1 1,2 0-1,-12 21 0,22-36-384,-1 0-1,0 0 1,1 0-1,-1 0 1,1 0 0,0 0-1,-1 1 1,1-1-1,0 0 1,0 0 0,0 0-1,0 0 1,0 1-1,0-1 1,0 0 0,0 0-1,0 0 1,1 1-1,-1 0 1,1-1-17,0-1 0,0 1 1,0-1-1,-1 1 0,1-1 0,0 1 0,0-1 1,0 1-1,0-1 0,0 0 0,0 0 0,0 0 1,0 1-1,0-1 0,0 0 0,0 0 0,0 0 1,0 0-1,0 0 0,0-1 0,0 1 1,0 0-1,0 0 0,1-1 0,10-3-62,0 0 0,-1 0-1,0-1 1,0-1-1,-1 0 1,1 0 0,-1-1-1,18-16 1,-2-1-195,40-49-1,-46 50 206,-1-1 0,-1 0 0,-1-2 0,25-52 0,-38 63 188,-4 15-143,0 0 0,0 0 0,0 0 0,0 0 0,0 0 1,0 0-1,0 0 0,0 0 0,0-1 0,0 1 0,0 0 0,0 0 1,0 0-1,0 0 0,-1 0 0,1 0 0,0 0 0,0 0 1,0 0-1,0 0 0,0 0 0,0 0 0,0 0 0,0-1 0,0 1 1,0 0-1,0 0 0,-1 0 0,1 0 0,0 0 0,0 0 1,0 0-1,0 0 0,0 0 0,0 0 0,0 0 0,0 0 0,0 0 1,-1 0-1,1 0 0,0 0 0,0 0 0,0 0 0,0 0 1,0 0-1,0 0 0,0 0 0,0 0 0,0 1 0,0-1 0,-1 0 1,1 0-1,0 0 0,0 0 0,0 0 0,0 0 0,0 0 1,0 0-1,0 0 0,0 0 0,-3 3 61,1-1 0,0 1 0,-1-1 0,1 1 0,0 0 0,-2 5 0,-5 7 32,2 1 1,0 0-1,0 0 1,2 1-1,0 0 1,1 0-1,1 0 0,0 0 1,1 1-1,1-1 1,1 1-1,2 23 1,-1-37-131,0 0 0,0 1 0,0-1 1,1 0-1,0 0 0,0 0 0,0 0 0,0 0 0,0 0 1,1 0-1,0-1 0,-1 1 0,1-1 0,1 0 1,-1 0-1,0 0 0,5 3 0,-3-3-3,1 0 0,0 0-1,0-1 1,0 1 0,0-1 0,0 0-1,0-1 1,0 0 0,1 0 0,-1 0-1,10-1 1,33-4-227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15323,'4'8'1417,"-4"15"-809,-1 8-208,-5 13 880,2 5-512,-2 7-272,2 1-24,1-3-87,-1-3-121,1-11-200,3-6-160,-5-17-321,0-7-207,-5-14-336,0-7-8,-8-18 576,-2-10-192,-4-11-176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0:29:5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96 247 15427,'-5'10'1625,"-7"5"-1105,-4 3-192,1 4 904,-1 4-672,1-1-112,5-2-248,3-1-136,9-8-424,6-4-280,5-11 496,3-5-128,3-10-136</inkml:trace>
  <inkml:trace contextRef="#ctx0" brushRef="#br0" timeOffset="1">174 7 15363,'-3'-6'1641,"-1"14"-1025,-2 2-272,2 3 1456,1 3-1072,3 3-1040,4-1-1240,5 1 1432,1 0-256,5 1-192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13787,'19'-13'798,"1"1"1,0 1-1,0 1 1,1 1-1,28-9 0,-34 14-410,0 0 0,1 1 0,-1 1 0,1 0 0,0 1 0,0 1 0,-1 0 0,23 4 0,-34-4-352,-1 1-1,0 0 1,0 0 0,1 0 0,-1 0 0,0 0-1,0 1 1,0-1 0,0 1 0,0 0 0,-1 0 0,1 0-1,0 0 1,3 5 0,-5-6-34,1 1 0,-1 0-1,0 0 1,-1 0 0,1-1 0,0 1 0,0 0 0,-1 0-1,1 0 1,-1 0 0,0 0 0,0 0 0,0 1-1,0-1 1,0 0 0,0 0 0,0 0 0,-1 0 0,1 0-1,-1 0 1,1 0 0,-1 0 0,0 0 0,-1 3 0,-11 16 33,0 1 1,-1-2-1,-22 25 1,-25 36 203,55-72-203,1 0 0,0 1 0,1 0 1,-1 0-1,2 0 0,0 0 0,-3 13 0,6-20-18,-1 0 1,1 0-1,0 0 0,0 0 0,0 0 0,0 0 0,0 0 1,1 0-1,0-1 0,-1 1 0,1 0 0,0 0 0,0 0 1,0-1-1,1 1 0,-1 0 0,3 2 0,-1-2-60,0 1 0,0-1 0,0 0 0,1-1 0,-1 1 0,1-1-1,-1 1 1,1-1 0,0 0 0,6 2 0,6 1-340,0-1-1,0 0 1,0-2-1,0 1 1,19-1-1,-7-2-60,0-3-145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21 13923,'1'-1'89,"-1"0"0,0 1 1,1-1-1,-1 0 0,0 0 0,0 1 1,1-1-1,-1 0 0,0 0 0,0 0 0,0 1 1,0-1-1,0 0 0,0 0 0,0 0 1,0 1-1,0-1 0,0 0 0,-1 0 0,1-1 1,-1 2-40,1 0-1,-1-1 1,1 1 0,-1 0 0,1-1 0,-1 1 0,1 0 0,-1 0 0,1 0 0,-1 0-1,0 0 1,1 0 0,-1-1 0,1 1 0,-1 0 0,1 1 0,-1-1 0,1 0 0,-1 0 0,0 0-1,1 0 1,-1 0 0,-39 18 1029,33-14-895,-15 7-105,1 1 0,0 1 0,1 1 0,0 0 0,1 2 1,1 0-1,1 1 0,0 1 0,1 1 0,-13 21 0,25-36-57,2 1-1,-1 0 0,0 0 0,1 0 0,0 0 0,1 1 0,-1-1 1,1 1-1,0-1 0,0 1 0,0-1 0,1 1 0,0 9 0,1-12-1,-1-1-1,1 1 0,0 0 0,0-1 0,0 1 0,1-1 1,-1 1-1,0-1 0,1 0 0,0 1 0,-1-1 0,1 0 1,0 0-1,0 0 0,0 0 0,0-1 0,1 1 0,-1 0 0,0-1 1,1 0-1,-1 1 0,1-1 0,0 0 0,-1-1 0,1 1 1,0 0-1,-1-1 0,1 1 0,5-1 0,8 1 42,-1 0 0,1-1-1,-1-1 1,0-1 0,1 0-1,-1-1 1,22-7 0,-3-1-215,-1-2 1,38-20 0,-69 32 121,53-30-528,-50 28 507,-1 0 0,1-1 0,0 0 0,-1 0 0,0 0 0,0-1 0,0 1 0,4-7 0,-4-5-312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12819,'-1'1'1184,"5"-2"-752,8-2-160,9-1 544,4-2-208,5 0-151,3 0-185,7-2-464,1 1-145,-2-3 305,-3 1-80,-7 3-128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15115,'13'-6'1425,"10"0"-833,7-1-200,9 2 608,7-3-168,3 3-200,-1-1-120,-3 0-376,-5-1-192,-13 1-576,-7-1-200,-17 0 616,-6 1-136,-15 3-216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11955,'-5'12'328,"1"0"0,1 1 0,0-1 0,0 1 0,2-1 0,-1 1 0,2 0 0,0 0 0,2 19 0,4 5 832,20 69 0,-14-62-738,-5-10-13,4 46 0,-9-55-176,2 1-1,1 0 0,12 42 0,-16-66-225,0 1-1,0-1 0,1 1 0,-1-1 1,0 1-1,1-1 0,-1 1 1,1-1-1,0 0 0,0 0 0,0 0 1,0 0-1,0 0 0,0-1 1,1 1-1,-1-1 0,0 1 0,1-1 1,-1 0-1,6 2 0,-2-2-10,0 0-1,1 0 0,-1-1 0,0 0 1,0 0-1,1-1 0,-1 1 0,8-3 1,22-7-664,0 0 1,-1-3 0,65-32 0,-77 34 470,6-4-372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15 118 15259,'-14'4'1505,"15"1"-833,7-5-256,13-3 832,8-3-344,8-1-352,3 0-320,7-3-776,2-5 1176,-10-6-656,-6-6-64,-10-3-128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2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15363,'5'-1'265,"-1"0"1,1-1-1,0 1 0,-1-1 0,1 0 0,-1 0 0,0 0 0,0-1 1,0 0-1,0 1 0,0-2 0,0 1 0,-1 0 0,4-4 1,4-3 451,19-19 24,-1 0 0,44-59 1,36-77-519,-92 136-270,-2-2 0,19-50 1,-38 93-63,-7 23 9,-8 38 1,8-13-149,4 0 0,2 1 1,4 85-1,1-143 224,0 0 0,0 0 1,0 0-1,1 0 0,-1-1 1,1 1-1,0 0 0,0 0 1,0-1-1,0 1 0,0 0 0,3 3 1,7 4-243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3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15363,'0'37'1553,"-1"0"-913,-7-4-264,4 3 1072,0-2-760,4-2-624,3-4-392,5-7 384,1-6-96,4-5-208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8 390 14931,'-7'17'1538,"7"-17"-1516,0 0 0,0 0-1,0 0 1,0 0 0,0 0 0,0 0 0,0 0 0,0 0-1,0 0 1,1 0 0,-1 0 0,0 0 0,0 0 0,0 0 0,0 0-1,0 0 1,0 0 0,0 0 0,0 0 0,0 0 0,0 0-1,0 0 1,0 0 0,0 0 0,0 0 0,0 0 0,1 0 0,-1 0-1,0 0 1,0 0 0,0 0 0,0 0 0,0 0 0,0 0-1,0 0 1,0 0 0,0 0 0,0 0 0,0 0 0,0 1 0,0-1-1,0 0 1,0 0 0,0 0 0,0 0 0,0 0 0,0 0 0,0 0-1,0 0 1,0 0 0,0 0 0,0 0 0,0 0 0,0 0-1,0 0 1,0 0 0,0 1 0,0-1 0,0 0 0,0 0 0,0 0-1,0 0 1,0 0 0,0 0 0,7-6 658,8-8 234,51-60 810,-4-3 0,78-124 0,-121 165-1399,-21 81-258,2 132-536,2-148 2,2 0 1,0-1 0,2 0-1,10 30 1,-9-42 142,-7-16 309,0 1 0,0-1 0,0 0 1,0 1-1,0-1 0,1 0 0,-1 1 0,0-1 0,0 0 0,0 1 1,1-1-1,-1 0 0,0 1 0,0-1 0,1 0 0,-1 0 0,0 1 1,1-1-1,-1 0 0,0 0 0,1 0 0,-1 0 0,0 1 0,1-1 1,-1 0-1,0 0 0,1 0 0,-1 0 0,1 0 0,-1 0 0,0 0 1,1 0-1,-1 0 0,0 0 0,1 0 0,9-13-456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2T11:13:3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46 198 15259,'-6'-5'738,"-22"-17"634,28 22-1289,-1-1 1,0 0-1,0 1 0,0-1 0,0 0 1,1 0-1,-1 0 0,0 1 1,1-1-1,-1 0 0,1 0 0,-1 0 1,1 0-1,-1 0 0,1 0 0,0 0 1,-1 0-1,1-1 0,0 1 0,0 0 1,0 0-1,0-2 0,0 2-9,1 1 0,0-1 0,0 0 0,0 0 0,0 1 0,0-1 0,0 0 0,0 1 0,0-1 0,0 1 0,0-1 0,0 1 0,0 0 0,0-1 0,0 1 0,0 0 0,1 0 0,-1 0 0,2 0 1,2-1 151,27-5 107,168-39 189,-158 34-583,0-3 1,64-30 0,-74 26 61,-31 18-1,-1 0-1,0 0 1,0 0 0,1 0-1,-1 0 1,0 0 0,0 0-1,1 1 1,-1-1 0,0 0 0,0 0-1,0 0 1,1 0 0,-1 0-1,0 0 1,0 1 0,0-1-1,0 0 1,0 0 0,1 0-1,-1 1 1,0-1 0,0 0 0,0 0-1,0 0 1,0 1 0,0-1-1,0 0 1,0 0 0,1 0-1,-1 1 1,0-1 0,0 0-1,0 0 1,0 1 0,0-1 0,0 0-1,0 0 1,-1 1 0,1-1-1,0 0 1,0 0 0,0 0-1,0 1 1,0-1 0,0 0-1,-2 15 2,2-14-2,-6 41-22,-13 120 30,18-145-8,1 0-1,1-1 0,1 1 1,0-1-1,1 1 0,1-1 1,9 26-1,-8-33-31,0 1 0,1-1 0,-1 0 0,2-1-1,0 0 1,0 0 0,0 0 0,1-1 0,0 0 0,12 9 0,30 27-221,-47-40 240,0 0 0,0 1 1,-1-1-1,1 1 0,-1 0 0,0 0 0,0 0 0,0 0 0,-1 0 0,1 0 0,-1 0 0,0 0 0,0 1 0,0-1 0,-1 5 0,0-2 9,0 1-1,-1-1 1,0 0 0,0 0 0,-1 1 0,0-1 0,0 0 0,-5 9 0,-2 2 24,-2 1-1,0-2 0,-1 0 1,0 0-1,-23 22 1,7-11 7,-1-1 0,-1-2 0,-2-1 0,-52 31 0,33-27-106,-1-3 0,-82 29 0,56-28 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760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671" Type="http://schemas.openxmlformats.org/officeDocument/2006/relationships/customXml" Target="../ink/ink337.xml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image" Target="../media/image265.png"/><Relationship Id="rId629" Type="http://schemas.openxmlformats.org/officeDocument/2006/relationships/customXml" Target="../ink/ink316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682" Type="http://schemas.openxmlformats.org/officeDocument/2006/relationships/image" Target="../media/image340.png"/><Relationship Id="rId32" Type="http://schemas.openxmlformats.org/officeDocument/2006/relationships/customXml" Target="../ink/ink15.xml"/><Relationship Id="rId128" Type="http://schemas.openxmlformats.org/officeDocument/2006/relationships/image" Target="../media/image65.png"/><Relationship Id="rId335" Type="http://schemas.openxmlformats.org/officeDocument/2006/relationships/image" Target="../media/image168.png"/><Relationship Id="rId542" Type="http://schemas.openxmlformats.org/officeDocument/2006/relationships/customXml" Target="../ink/ink272.xml"/><Relationship Id="rId181" Type="http://schemas.openxmlformats.org/officeDocument/2006/relationships/image" Target="../media/image91.png"/><Relationship Id="rId402" Type="http://schemas.openxmlformats.org/officeDocument/2006/relationships/image" Target="../media/image201.png"/><Relationship Id="rId279" Type="http://schemas.openxmlformats.org/officeDocument/2006/relationships/image" Target="../media/image140.png"/><Relationship Id="rId486" Type="http://schemas.openxmlformats.org/officeDocument/2006/relationships/customXml" Target="../ink/ink244.xml"/><Relationship Id="rId693" Type="http://schemas.openxmlformats.org/officeDocument/2006/relationships/customXml" Target="../ink/ink348.xml"/><Relationship Id="rId707" Type="http://schemas.openxmlformats.org/officeDocument/2006/relationships/customXml" Target="../ink/ink355.xml"/><Relationship Id="rId43" Type="http://schemas.openxmlformats.org/officeDocument/2006/relationships/image" Target="../media/image23.png"/><Relationship Id="rId139" Type="http://schemas.openxmlformats.org/officeDocument/2006/relationships/customXml" Target="../ink/ink69.xml"/><Relationship Id="rId346" Type="http://schemas.openxmlformats.org/officeDocument/2006/relationships/customXml" Target="../ink/ink173.xml"/><Relationship Id="rId553" Type="http://schemas.openxmlformats.org/officeDocument/2006/relationships/image" Target="../media/image276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customXml" Target="../ink/ink207.xml"/><Relationship Id="rId497" Type="http://schemas.openxmlformats.org/officeDocument/2006/relationships/image" Target="../media/image248.png"/><Relationship Id="rId620" Type="http://schemas.openxmlformats.org/officeDocument/2006/relationships/image" Target="../media/image309.png"/><Relationship Id="rId357" Type="http://schemas.openxmlformats.org/officeDocument/2006/relationships/image" Target="../media/image179.png"/><Relationship Id="rId54" Type="http://schemas.openxmlformats.org/officeDocument/2006/relationships/customXml" Target="../ink/ink26.xml"/><Relationship Id="rId217" Type="http://schemas.openxmlformats.org/officeDocument/2006/relationships/image" Target="../media/image109.png"/><Relationship Id="rId564" Type="http://schemas.openxmlformats.org/officeDocument/2006/relationships/customXml" Target="../ink/ink283.xml"/><Relationship Id="rId424" Type="http://schemas.openxmlformats.org/officeDocument/2006/relationships/image" Target="../media/image212.png"/><Relationship Id="rId631" Type="http://schemas.openxmlformats.org/officeDocument/2006/relationships/customXml" Target="../ink/ink317.xml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image" Target="../media/image66.png"/><Relationship Id="rId368" Type="http://schemas.openxmlformats.org/officeDocument/2006/relationships/customXml" Target="../ink/ink184.xml"/><Relationship Id="rId575" Type="http://schemas.openxmlformats.org/officeDocument/2006/relationships/image" Target="../media/image287.png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642" Type="http://schemas.openxmlformats.org/officeDocument/2006/relationships/image" Target="../media/image320.png"/><Relationship Id="rId281" Type="http://schemas.openxmlformats.org/officeDocument/2006/relationships/image" Target="../media/image141.png"/><Relationship Id="rId502" Type="http://schemas.openxmlformats.org/officeDocument/2006/relationships/customXml" Target="../ink/ink252.xml"/><Relationship Id="rId76" Type="http://schemas.openxmlformats.org/officeDocument/2006/relationships/customXml" Target="../ink/ink37.xml"/><Relationship Id="rId141" Type="http://schemas.openxmlformats.org/officeDocument/2006/relationships/customXml" Target="../ink/ink70.xml"/><Relationship Id="rId379" Type="http://schemas.openxmlformats.org/officeDocument/2006/relationships/customXml" Target="../ink/ink190.xml"/><Relationship Id="rId586" Type="http://schemas.openxmlformats.org/officeDocument/2006/relationships/customXml" Target="../ink/ink294.xml"/><Relationship Id="rId7" Type="http://schemas.openxmlformats.org/officeDocument/2006/relationships/image" Target="../media/image5.png"/><Relationship Id="rId239" Type="http://schemas.openxmlformats.org/officeDocument/2006/relationships/image" Target="../media/image120.png"/><Relationship Id="rId446" Type="http://schemas.openxmlformats.org/officeDocument/2006/relationships/image" Target="../media/image223.png"/><Relationship Id="rId653" Type="http://schemas.openxmlformats.org/officeDocument/2006/relationships/customXml" Target="../ink/ink328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customXml" Target="../ink/ink43.xml"/><Relationship Id="rId513" Type="http://schemas.openxmlformats.org/officeDocument/2006/relationships/image" Target="../media/image256.png"/><Relationship Id="rId597" Type="http://schemas.openxmlformats.org/officeDocument/2006/relationships/image" Target="../media/image298.png"/><Relationship Id="rId152" Type="http://schemas.openxmlformats.org/officeDocument/2006/relationships/customXml" Target="../ink/ink76.xml"/><Relationship Id="rId457" Type="http://schemas.openxmlformats.org/officeDocument/2006/relationships/customXml" Target="../ink/ink229.xml"/><Relationship Id="rId664" Type="http://schemas.openxmlformats.org/officeDocument/2006/relationships/image" Target="../media/image331.png"/><Relationship Id="rId14" Type="http://schemas.openxmlformats.org/officeDocument/2006/relationships/customXml" Target="../ink/ink6.xml"/><Relationship Id="rId317" Type="http://schemas.openxmlformats.org/officeDocument/2006/relationships/image" Target="../media/image159.png"/><Relationship Id="rId524" Type="http://schemas.openxmlformats.org/officeDocument/2006/relationships/customXml" Target="../ink/ink263.xml"/><Relationship Id="rId98" Type="http://schemas.openxmlformats.org/officeDocument/2006/relationships/image" Target="../media/image50.png"/><Relationship Id="rId163" Type="http://schemas.openxmlformats.org/officeDocument/2006/relationships/image" Target="../media/image82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468" Type="http://schemas.openxmlformats.org/officeDocument/2006/relationships/image" Target="../media/image234.png"/><Relationship Id="rId675" Type="http://schemas.openxmlformats.org/officeDocument/2006/relationships/customXml" Target="../ink/ink339.xml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image" Target="../media/image267.png"/><Relationship Id="rId174" Type="http://schemas.openxmlformats.org/officeDocument/2006/relationships/customXml" Target="../ink/ink87.xml"/><Relationship Id="rId381" Type="http://schemas.openxmlformats.org/officeDocument/2006/relationships/customXml" Target="../ink/ink191.xml"/><Relationship Id="rId602" Type="http://schemas.openxmlformats.org/officeDocument/2006/relationships/customXml" Target="../ink/ink302.xml"/><Relationship Id="rId241" Type="http://schemas.openxmlformats.org/officeDocument/2006/relationships/image" Target="../media/image121.png"/><Relationship Id="rId479" Type="http://schemas.openxmlformats.org/officeDocument/2006/relationships/image" Target="../media/image239.png"/><Relationship Id="rId686" Type="http://schemas.openxmlformats.org/officeDocument/2006/relationships/image" Target="../media/image342.png"/><Relationship Id="rId36" Type="http://schemas.openxmlformats.org/officeDocument/2006/relationships/customXml" Target="../ink/ink17.xml"/><Relationship Id="rId339" Type="http://schemas.openxmlformats.org/officeDocument/2006/relationships/image" Target="../media/image170.png"/><Relationship Id="rId546" Type="http://schemas.openxmlformats.org/officeDocument/2006/relationships/customXml" Target="../ink/ink274.xml"/><Relationship Id="rId101" Type="http://schemas.openxmlformats.org/officeDocument/2006/relationships/customXml" Target="../ink/ink50.xml"/><Relationship Id="rId185" Type="http://schemas.openxmlformats.org/officeDocument/2006/relationships/image" Target="../media/image93.png"/><Relationship Id="rId406" Type="http://schemas.openxmlformats.org/officeDocument/2006/relationships/image" Target="../media/image203.png"/><Relationship Id="rId392" Type="http://schemas.openxmlformats.org/officeDocument/2006/relationships/image" Target="../media/image196.png"/><Relationship Id="rId613" Type="http://schemas.openxmlformats.org/officeDocument/2006/relationships/image" Target="../media/image306.png"/><Relationship Id="rId697" Type="http://schemas.openxmlformats.org/officeDocument/2006/relationships/customXml" Target="../ink/ink350.xml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112" Type="http://schemas.openxmlformats.org/officeDocument/2006/relationships/image" Target="../media/image57.png"/><Relationship Id="rId557" Type="http://schemas.openxmlformats.org/officeDocument/2006/relationships/image" Target="../media/image278.png"/><Relationship Id="rId196" Type="http://schemas.openxmlformats.org/officeDocument/2006/relationships/customXml" Target="../ink/ink98.xml"/><Relationship Id="rId417" Type="http://schemas.openxmlformats.org/officeDocument/2006/relationships/customXml" Target="../ink/ink209.xml"/><Relationship Id="rId624" Type="http://schemas.openxmlformats.org/officeDocument/2006/relationships/image" Target="../media/image311.png"/><Relationship Id="rId263" Type="http://schemas.openxmlformats.org/officeDocument/2006/relationships/image" Target="../media/image132.png"/><Relationship Id="rId470" Type="http://schemas.openxmlformats.org/officeDocument/2006/relationships/image" Target="../media/image235.png"/><Relationship Id="rId58" Type="http://schemas.openxmlformats.org/officeDocument/2006/relationships/customXml" Target="../ink/ink28.xml"/><Relationship Id="rId123" Type="http://schemas.openxmlformats.org/officeDocument/2006/relationships/customXml" Target="../ink/ink61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428" Type="http://schemas.openxmlformats.org/officeDocument/2006/relationships/image" Target="../media/image214.png"/><Relationship Id="rId635" Type="http://schemas.openxmlformats.org/officeDocument/2006/relationships/customXml" Target="../ink/ink319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702" Type="http://schemas.openxmlformats.org/officeDocument/2006/relationships/image" Target="../media/image350.png"/><Relationship Id="rId69" Type="http://schemas.openxmlformats.org/officeDocument/2006/relationships/image" Target="../media/image36.png"/><Relationship Id="rId134" Type="http://schemas.openxmlformats.org/officeDocument/2006/relationships/image" Target="../media/image68.png"/><Relationship Id="rId579" Type="http://schemas.openxmlformats.org/officeDocument/2006/relationships/image" Target="../media/image289.png"/><Relationship Id="rId341" Type="http://schemas.openxmlformats.org/officeDocument/2006/relationships/image" Target="../media/image171.png"/><Relationship Id="rId439" Type="http://schemas.openxmlformats.org/officeDocument/2006/relationships/customXml" Target="../ink/ink220.xml"/><Relationship Id="rId646" Type="http://schemas.openxmlformats.org/officeDocument/2006/relationships/image" Target="../media/image322.png"/><Relationship Id="rId201" Type="http://schemas.openxmlformats.org/officeDocument/2006/relationships/image" Target="../media/image101.png"/><Relationship Id="rId285" Type="http://schemas.openxmlformats.org/officeDocument/2006/relationships/image" Target="../media/image143.png"/><Relationship Id="rId506" Type="http://schemas.openxmlformats.org/officeDocument/2006/relationships/customXml" Target="../ink/ink254.xml"/><Relationship Id="rId492" Type="http://schemas.openxmlformats.org/officeDocument/2006/relationships/customXml" Target="../ink/ink247.xml"/><Relationship Id="rId713" Type="http://schemas.openxmlformats.org/officeDocument/2006/relationships/customXml" Target="../ink/ink358.xml"/><Relationship Id="rId145" Type="http://schemas.openxmlformats.org/officeDocument/2006/relationships/customXml" Target="../ink/ink72.xml"/><Relationship Id="rId352" Type="http://schemas.openxmlformats.org/officeDocument/2006/relationships/customXml" Target="../ink/ink176.xml"/><Relationship Id="rId212" Type="http://schemas.openxmlformats.org/officeDocument/2006/relationships/customXml" Target="../ink/ink106.xml"/><Relationship Id="rId657" Type="http://schemas.openxmlformats.org/officeDocument/2006/relationships/customXml" Target="../ink/ink330.xml"/><Relationship Id="rId296" Type="http://schemas.openxmlformats.org/officeDocument/2006/relationships/customXml" Target="../ink/ink148.xml"/><Relationship Id="rId517" Type="http://schemas.openxmlformats.org/officeDocument/2006/relationships/image" Target="../media/image258.png"/><Relationship Id="rId60" Type="http://schemas.openxmlformats.org/officeDocument/2006/relationships/customXml" Target="../ink/ink29.xml"/><Relationship Id="rId156" Type="http://schemas.openxmlformats.org/officeDocument/2006/relationships/customXml" Target="../ink/ink78.xml"/><Relationship Id="rId363" Type="http://schemas.openxmlformats.org/officeDocument/2006/relationships/image" Target="../media/image182.png"/><Relationship Id="rId570" Type="http://schemas.openxmlformats.org/officeDocument/2006/relationships/customXml" Target="../ink/ink286.xml"/><Relationship Id="rId223" Type="http://schemas.openxmlformats.org/officeDocument/2006/relationships/image" Target="../media/image112.png"/><Relationship Id="rId430" Type="http://schemas.openxmlformats.org/officeDocument/2006/relationships/image" Target="../media/image215.png"/><Relationship Id="rId668" Type="http://schemas.openxmlformats.org/officeDocument/2006/relationships/image" Target="../media/image333.png"/><Relationship Id="rId18" Type="http://schemas.openxmlformats.org/officeDocument/2006/relationships/customXml" Target="../ink/ink8.xml"/><Relationship Id="rId528" Type="http://schemas.openxmlformats.org/officeDocument/2006/relationships/customXml" Target="../ink/ink265.xml"/><Relationship Id="rId167" Type="http://schemas.openxmlformats.org/officeDocument/2006/relationships/image" Target="../media/image84.png"/><Relationship Id="rId374" Type="http://schemas.openxmlformats.org/officeDocument/2006/relationships/customXml" Target="../ink/ink187.xml"/><Relationship Id="rId581" Type="http://schemas.openxmlformats.org/officeDocument/2006/relationships/image" Target="../media/image290.png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79" Type="http://schemas.openxmlformats.org/officeDocument/2006/relationships/customXml" Target="../ink/ink341.xml"/><Relationship Id="rId2" Type="http://schemas.openxmlformats.org/officeDocument/2006/relationships/image" Target="../media/image2.emf"/><Relationship Id="rId29" Type="http://schemas.openxmlformats.org/officeDocument/2006/relationships/image" Target="../media/image16.png"/><Relationship Id="rId276" Type="http://schemas.openxmlformats.org/officeDocument/2006/relationships/customXml" Target="../ink/ink138.xml"/><Relationship Id="rId441" Type="http://schemas.openxmlformats.org/officeDocument/2006/relationships/customXml" Target="../ink/ink221.xml"/><Relationship Id="rId483" Type="http://schemas.openxmlformats.org/officeDocument/2006/relationships/image" Target="../media/image241.png"/><Relationship Id="rId539" Type="http://schemas.openxmlformats.org/officeDocument/2006/relationships/image" Target="../media/image269.png"/><Relationship Id="rId690" Type="http://schemas.openxmlformats.org/officeDocument/2006/relationships/image" Target="../media/image344.png"/><Relationship Id="rId704" Type="http://schemas.openxmlformats.org/officeDocument/2006/relationships/image" Target="../media/image351.png"/><Relationship Id="rId40" Type="http://schemas.openxmlformats.org/officeDocument/2006/relationships/customXml" Target="../ink/ink19.xml"/><Relationship Id="rId136" Type="http://schemas.openxmlformats.org/officeDocument/2006/relationships/image" Target="../media/image69.png"/><Relationship Id="rId178" Type="http://schemas.openxmlformats.org/officeDocument/2006/relationships/customXml" Target="../ink/ink89.xml"/><Relationship Id="rId301" Type="http://schemas.openxmlformats.org/officeDocument/2006/relationships/image" Target="../media/image151.png"/><Relationship Id="rId343" Type="http://schemas.openxmlformats.org/officeDocument/2006/relationships/image" Target="../media/image172.png"/><Relationship Id="rId550" Type="http://schemas.openxmlformats.org/officeDocument/2006/relationships/customXml" Target="../ink/ink276.xml"/><Relationship Id="rId82" Type="http://schemas.openxmlformats.org/officeDocument/2006/relationships/image" Target="../media/image42.png"/><Relationship Id="rId203" Type="http://schemas.openxmlformats.org/officeDocument/2006/relationships/image" Target="../media/image102.png"/><Relationship Id="rId385" Type="http://schemas.openxmlformats.org/officeDocument/2006/relationships/customXml" Target="../ink/ink193.xml"/><Relationship Id="rId592" Type="http://schemas.openxmlformats.org/officeDocument/2006/relationships/customXml" Target="../ink/ink297.xml"/><Relationship Id="rId606" Type="http://schemas.openxmlformats.org/officeDocument/2006/relationships/customXml" Target="../ink/ink304.xml"/><Relationship Id="rId648" Type="http://schemas.openxmlformats.org/officeDocument/2006/relationships/image" Target="../media/image323.png"/><Relationship Id="rId245" Type="http://schemas.openxmlformats.org/officeDocument/2006/relationships/image" Target="../media/image123.png"/><Relationship Id="rId287" Type="http://schemas.openxmlformats.org/officeDocument/2006/relationships/image" Target="../media/image144.png"/><Relationship Id="rId410" Type="http://schemas.openxmlformats.org/officeDocument/2006/relationships/image" Target="../media/image205.png"/><Relationship Id="rId452" Type="http://schemas.openxmlformats.org/officeDocument/2006/relationships/image" Target="../media/image226.png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105" Type="http://schemas.openxmlformats.org/officeDocument/2006/relationships/customXml" Target="../ink/ink52.xml"/><Relationship Id="rId147" Type="http://schemas.openxmlformats.org/officeDocument/2006/relationships/customXml" Target="../ink/ink73.xml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7.png"/><Relationship Id="rId93" Type="http://schemas.openxmlformats.org/officeDocument/2006/relationships/customXml" Target="../ink/ink46.xml"/><Relationship Id="rId189" Type="http://schemas.openxmlformats.org/officeDocument/2006/relationships/image" Target="../media/image95.png"/><Relationship Id="rId396" Type="http://schemas.openxmlformats.org/officeDocument/2006/relationships/image" Target="../media/image198.png"/><Relationship Id="rId561" Type="http://schemas.openxmlformats.org/officeDocument/2006/relationships/image" Target="../media/image280.png"/><Relationship Id="rId617" Type="http://schemas.openxmlformats.org/officeDocument/2006/relationships/image" Target="../media/image308.png"/><Relationship Id="rId659" Type="http://schemas.openxmlformats.org/officeDocument/2006/relationships/customXml" Target="../ink/ink331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customXml" Target="../ink/ink211.xml"/><Relationship Id="rId463" Type="http://schemas.openxmlformats.org/officeDocument/2006/relationships/customXml" Target="../ink/ink232.xml"/><Relationship Id="rId519" Type="http://schemas.openxmlformats.org/officeDocument/2006/relationships/image" Target="../media/image259.png"/><Relationship Id="rId670" Type="http://schemas.openxmlformats.org/officeDocument/2006/relationships/image" Target="../media/image334.png"/><Relationship Id="rId116" Type="http://schemas.openxmlformats.org/officeDocument/2006/relationships/image" Target="../media/image59.png"/><Relationship Id="rId158" Type="http://schemas.openxmlformats.org/officeDocument/2006/relationships/customXml" Target="../ink/ink79.xml"/><Relationship Id="rId323" Type="http://schemas.openxmlformats.org/officeDocument/2006/relationships/image" Target="../media/image162.png"/><Relationship Id="rId530" Type="http://schemas.openxmlformats.org/officeDocument/2006/relationships/customXml" Target="../ink/ink266.xml"/><Relationship Id="rId20" Type="http://schemas.openxmlformats.org/officeDocument/2006/relationships/customXml" Target="../ink/ink9.xml"/><Relationship Id="rId62" Type="http://schemas.openxmlformats.org/officeDocument/2006/relationships/customXml" Target="../ink/ink30.xml"/><Relationship Id="rId365" Type="http://schemas.openxmlformats.org/officeDocument/2006/relationships/image" Target="../media/image183.png"/><Relationship Id="rId572" Type="http://schemas.openxmlformats.org/officeDocument/2006/relationships/customXml" Target="../ink/ink287.xml"/><Relationship Id="rId628" Type="http://schemas.openxmlformats.org/officeDocument/2006/relationships/image" Target="../media/image313.png"/><Relationship Id="rId225" Type="http://schemas.openxmlformats.org/officeDocument/2006/relationships/image" Target="../media/image113.png"/><Relationship Id="rId267" Type="http://schemas.openxmlformats.org/officeDocument/2006/relationships/image" Target="../media/image134.png"/><Relationship Id="rId432" Type="http://schemas.openxmlformats.org/officeDocument/2006/relationships/image" Target="../media/image216.png"/><Relationship Id="rId474" Type="http://schemas.openxmlformats.org/officeDocument/2006/relationships/image" Target="../media/image237.png"/><Relationship Id="rId127" Type="http://schemas.openxmlformats.org/officeDocument/2006/relationships/customXml" Target="../ink/ink63.xml"/><Relationship Id="rId681" Type="http://schemas.openxmlformats.org/officeDocument/2006/relationships/customXml" Target="../ink/ink342.xml"/><Relationship Id="rId31" Type="http://schemas.openxmlformats.org/officeDocument/2006/relationships/image" Target="../media/image17.png"/><Relationship Id="rId73" Type="http://schemas.openxmlformats.org/officeDocument/2006/relationships/image" Target="../media/image38.png"/><Relationship Id="rId169" Type="http://schemas.openxmlformats.org/officeDocument/2006/relationships/image" Target="../media/image85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image" Target="../media/image270.png"/><Relationship Id="rId583" Type="http://schemas.openxmlformats.org/officeDocument/2006/relationships/image" Target="../media/image291.png"/><Relationship Id="rId639" Type="http://schemas.openxmlformats.org/officeDocument/2006/relationships/customXml" Target="../ink/ink321.xml"/><Relationship Id="rId4" Type="http://schemas.openxmlformats.org/officeDocument/2006/relationships/image" Target="../media/image3.png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customXml" Target="../ink/ink201.xml"/><Relationship Id="rId443" Type="http://schemas.openxmlformats.org/officeDocument/2006/relationships/customXml" Target="../ink/ink222.xml"/><Relationship Id="rId650" Type="http://schemas.openxmlformats.org/officeDocument/2006/relationships/image" Target="../media/image324.png"/><Relationship Id="rId303" Type="http://schemas.openxmlformats.org/officeDocument/2006/relationships/image" Target="../media/image152.png"/><Relationship Id="rId485" Type="http://schemas.openxmlformats.org/officeDocument/2006/relationships/image" Target="../media/image242.png"/><Relationship Id="rId692" Type="http://schemas.openxmlformats.org/officeDocument/2006/relationships/image" Target="../media/image345.png"/><Relationship Id="rId706" Type="http://schemas.openxmlformats.org/officeDocument/2006/relationships/image" Target="../media/image352.png"/><Relationship Id="rId42" Type="http://schemas.openxmlformats.org/officeDocument/2006/relationships/customXml" Target="../ink/ink20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345" Type="http://schemas.openxmlformats.org/officeDocument/2006/relationships/image" Target="../media/image173.png"/><Relationship Id="rId387" Type="http://schemas.openxmlformats.org/officeDocument/2006/relationships/customXml" Target="../ink/ink194.xml"/><Relationship Id="rId510" Type="http://schemas.openxmlformats.org/officeDocument/2006/relationships/customXml" Target="../ink/ink256.xml"/><Relationship Id="rId552" Type="http://schemas.openxmlformats.org/officeDocument/2006/relationships/customXml" Target="../ink/ink277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47" Type="http://schemas.openxmlformats.org/officeDocument/2006/relationships/image" Target="../media/image124.png"/><Relationship Id="rId412" Type="http://schemas.openxmlformats.org/officeDocument/2006/relationships/image" Target="../media/image206.png"/><Relationship Id="rId107" Type="http://schemas.openxmlformats.org/officeDocument/2006/relationships/customXml" Target="../ink/ink53.xml"/><Relationship Id="rId289" Type="http://schemas.openxmlformats.org/officeDocument/2006/relationships/image" Target="../media/image145.png"/><Relationship Id="rId454" Type="http://schemas.openxmlformats.org/officeDocument/2006/relationships/image" Target="../media/image227.png"/><Relationship Id="rId496" Type="http://schemas.openxmlformats.org/officeDocument/2006/relationships/customXml" Target="../ink/ink249.xml"/><Relationship Id="rId661" Type="http://schemas.openxmlformats.org/officeDocument/2006/relationships/customXml" Target="../ink/ink332.xml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customXml" Target="../ink/ink74.xml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image" Target="../media/image199.png"/><Relationship Id="rId521" Type="http://schemas.openxmlformats.org/officeDocument/2006/relationships/image" Target="../media/image260.png"/><Relationship Id="rId563" Type="http://schemas.openxmlformats.org/officeDocument/2006/relationships/image" Target="../media/image281.png"/><Relationship Id="rId619" Type="http://schemas.openxmlformats.org/officeDocument/2006/relationships/customXml" Target="../ink/ink311.xml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258" Type="http://schemas.openxmlformats.org/officeDocument/2006/relationships/customXml" Target="../ink/ink129.xml"/><Relationship Id="rId465" Type="http://schemas.openxmlformats.org/officeDocument/2006/relationships/customXml" Target="../ink/ink233.xml"/><Relationship Id="rId630" Type="http://schemas.openxmlformats.org/officeDocument/2006/relationships/image" Target="../media/image314.png"/><Relationship Id="rId672" Type="http://schemas.openxmlformats.org/officeDocument/2006/relationships/image" Target="../media/image335.png"/><Relationship Id="rId22" Type="http://schemas.openxmlformats.org/officeDocument/2006/relationships/customXml" Target="../ink/ink10.xml"/><Relationship Id="rId64" Type="http://schemas.openxmlformats.org/officeDocument/2006/relationships/customXml" Target="../ink/ink31.xml"/><Relationship Id="rId118" Type="http://schemas.openxmlformats.org/officeDocument/2006/relationships/image" Target="../media/image60.png"/><Relationship Id="rId325" Type="http://schemas.openxmlformats.org/officeDocument/2006/relationships/image" Target="../media/image163.png"/><Relationship Id="rId367" Type="http://schemas.openxmlformats.org/officeDocument/2006/relationships/image" Target="../media/image184.png"/><Relationship Id="rId532" Type="http://schemas.openxmlformats.org/officeDocument/2006/relationships/customXml" Target="../ink/ink267.xml"/><Relationship Id="rId574" Type="http://schemas.openxmlformats.org/officeDocument/2006/relationships/customXml" Target="../ink/ink288.xml"/><Relationship Id="rId171" Type="http://schemas.openxmlformats.org/officeDocument/2006/relationships/image" Target="../media/image86.png"/><Relationship Id="rId227" Type="http://schemas.openxmlformats.org/officeDocument/2006/relationships/image" Target="../media/image114.png"/><Relationship Id="rId269" Type="http://schemas.openxmlformats.org/officeDocument/2006/relationships/image" Target="../media/image135.png"/><Relationship Id="rId434" Type="http://schemas.openxmlformats.org/officeDocument/2006/relationships/image" Target="../media/image217.png"/><Relationship Id="rId476" Type="http://schemas.openxmlformats.org/officeDocument/2006/relationships/customXml" Target="../ink/ink239.xml"/><Relationship Id="rId641" Type="http://schemas.openxmlformats.org/officeDocument/2006/relationships/customXml" Target="../ink/ink322.xml"/><Relationship Id="rId683" Type="http://schemas.openxmlformats.org/officeDocument/2006/relationships/customXml" Target="../ink/ink343.xml"/><Relationship Id="rId33" Type="http://schemas.openxmlformats.org/officeDocument/2006/relationships/image" Target="../media/image18.png"/><Relationship Id="rId129" Type="http://schemas.openxmlformats.org/officeDocument/2006/relationships/customXml" Target="../ink/ink64.xml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0.png"/><Relationship Id="rId543" Type="http://schemas.openxmlformats.org/officeDocument/2006/relationships/image" Target="../media/image271.png"/><Relationship Id="rId75" Type="http://schemas.openxmlformats.org/officeDocument/2006/relationships/image" Target="../media/image39.png"/><Relationship Id="rId140" Type="http://schemas.openxmlformats.org/officeDocument/2006/relationships/image" Target="../media/image71.png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customXml" Target="../ink/ink202.xml"/><Relationship Id="rId585" Type="http://schemas.openxmlformats.org/officeDocument/2006/relationships/image" Target="../media/image292.png"/><Relationship Id="rId6" Type="http://schemas.openxmlformats.org/officeDocument/2006/relationships/customXml" Target="../ink/ink2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487" Type="http://schemas.openxmlformats.org/officeDocument/2006/relationships/image" Target="../media/image243.png"/><Relationship Id="rId610" Type="http://schemas.openxmlformats.org/officeDocument/2006/relationships/customXml" Target="../ink/ink306.xml"/><Relationship Id="rId652" Type="http://schemas.openxmlformats.org/officeDocument/2006/relationships/image" Target="../media/image325.png"/><Relationship Id="rId694" Type="http://schemas.openxmlformats.org/officeDocument/2006/relationships/image" Target="../media/image346.png"/><Relationship Id="rId708" Type="http://schemas.openxmlformats.org/officeDocument/2006/relationships/image" Target="../media/image353.png"/><Relationship Id="rId291" Type="http://schemas.openxmlformats.org/officeDocument/2006/relationships/image" Target="../media/image146.png"/><Relationship Id="rId305" Type="http://schemas.openxmlformats.org/officeDocument/2006/relationships/image" Target="../media/image153.png"/><Relationship Id="rId347" Type="http://schemas.openxmlformats.org/officeDocument/2006/relationships/image" Target="../media/image174.png"/><Relationship Id="rId512" Type="http://schemas.openxmlformats.org/officeDocument/2006/relationships/customXml" Target="../ink/ink257.xml"/><Relationship Id="rId44" Type="http://schemas.openxmlformats.org/officeDocument/2006/relationships/customXml" Target="../ink/ink21.xml"/><Relationship Id="rId86" Type="http://schemas.openxmlformats.org/officeDocument/2006/relationships/image" Target="../media/image44.png"/><Relationship Id="rId151" Type="http://schemas.openxmlformats.org/officeDocument/2006/relationships/image" Target="../media/image76.png"/><Relationship Id="rId389" Type="http://schemas.openxmlformats.org/officeDocument/2006/relationships/customXml" Target="../ink/ink195.xml"/><Relationship Id="rId554" Type="http://schemas.openxmlformats.org/officeDocument/2006/relationships/customXml" Target="../ink/ink278.xml"/><Relationship Id="rId596" Type="http://schemas.openxmlformats.org/officeDocument/2006/relationships/customXml" Target="../ink/ink299.xml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49" Type="http://schemas.openxmlformats.org/officeDocument/2006/relationships/image" Target="../media/image125.png"/><Relationship Id="rId414" Type="http://schemas.openxmlformats.org/officeDocument/2006/relationships/image" Target="../media/image207.png"/><Relationship Id="rId456" Type="http://schemas.openxmlformats.org/officeDocument/2006/relationships/image" Target="../media/image228.png"/><Relationship Id="rId498" Type="http://schemas.openxmlformats.org/officeDocument/2006/relationships/customXml" Target="../ink/ink250.xml"/><Relationship Id="rId621" Type="http://schemas.openxmlformats.org/officeDocument/2006/relationships/customXml" Target="../ink/ink312.xml"/><Relationship Id="rId663" Type="http://schemas.openxmlformats.org/officeDocument/2006/relationships/customXml" Target="../ink/ink333.xml"/><Relationship Id="rId13" Type="http://schemas.openxmlformats.org/officeDocument/2006/relationships/image" Target="../media/image8.png"/><Relationship Id="rId109" Type="http://schemas.openxmlformats.org/officeDocument/2006/relationships/customXml" Target="../ink/ink54.xml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1.png"/><Relationship Id="rId55" Type="http://schemas.openxmlformats.org/officeDocument/2006/relationships/image" Target="../media/image29.png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358" Type="http://schemas.openxmlformats.org/officeDocument/2006/relationships/customXml" Target="../ink/ink179.xml"/><Relationship Id="rId565" Type="http://schemas.openxmlformats.org/officeDocument/2006/relationships/image" Target="../media/image282.png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customXml" Target="../ink/ink213.xml"/><Relationship Id="rId467" Type="http://schemas.openxmlformats.org/officeDocument/2006/relationships/customXml" Target="../ink/ink234.xml"/><Relationship Id="rId632" Type="http://schemas.openxmlformats.org/officeDocument/2006/relationships/image" Target="../media/image315.png"/><Relationship Id="rId271" Type="http://schemas.openxmlformats.org/officeDocument/2006/relationships/image" Target="../media/image136.png"/><Relationship Id="rId674" Type="http://schemas.openxmlformats.org/officeDocument/2006/relationships/image" Target="../media/image336.png"/><Relationship Id="rId24" Type="http://schemas.openxmlformats.org/officeDocument/2006/relationships/customXml" Target="../ink/ink11.xml"/><Relationship Id="rId66" Type="http://schemas.openxmlformats.org/officeDocument/2006/relationships/customXml" Target="../ink/ink32.xml"/><Relationship Id="rId131" Type="http://schemas.openxmlformats.org/officeDocument/2006/relationships/customXml" Target="../ink/ink65.xml"/><Relationship Id="rId327" Type="http://schemas.openxmlformats.org/officeDocument/2006/relationships/image" Target="../media/image164.png"/><Relationship Id="rId369" Type="http://schemas.openxmlformats.org/officeDocument/2006/relationships/image" Target="../media/image185.png"/><Relationship Id="rId534" Type="http://schemas.openxmlformats.org/officeDocument/2006/relationships/customXml" Target="../ink/ink268.xml"/><Relationship Id="rId576" Type="http://schemas.openxmlformats.org/officeDocument/2006/relationships/customXml" Target="../ink/ink289.xml"/><Relationship Id="rId173" Type="http://schemas.openxmlformats.org/officeDocument/2006/relationships/image" Target="../media/image87.png"/><Relationship Id="rId229" Type="http://schemas.openxmlformats.org/officeDocument/2006/relationships/image" Target="../media/image115.png"/><Relationship Id="rId380" Type="http://schemas.openxmlformats.org/officeDocument/2006/relationships/image" Target="../media/image190.png"/><Relationship Id="rId436" Type="http://schemas.openxmlformats.org/officeDocument/2006/relationships/image" Target="../media/image218.png"/><Relationship Id="rId601" Type="http://schemas.openxmlformats.org/officeDocument/2006/relationships/image" Target="../media/image300.png"/><Relationship Id="rId643" Type="http://schemas.openxmlformats.org/officeDocument/2006/relationships/customXml" Target="../ink/ink323.xml"/><Relationship Id="rId240" Type="http://schemas.openxmlformats.org/officeDocument/2006/relationships/customXml" Target="../ink/ink120.xml"/><Relationship Id="rId478" Type="http://schemas.openxmlformats.org/officeDocument/2006/relationships/customXml" Target="../ink/ink240.xml"/><Relationship Id="rId685" Type="http://schemas.openxmlformats.org/officeDocument/2006/relationships/customXml" Target="../ink/ink344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image" Target="../media/image51.png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1.png"/><Relationship Id="rId545" Type="http://schemas.openxmlformats.org/officeDocument/2006/relationships/image" Target="../media/image272.png"/><Relationship Id="rId587" Type="http://schemas.openxmlformats.org/officeDocument/2006/relationships/image" Target="../media/image293.png"/><Relationship Id="rId710" Type="http://schemas.openxmlformats.org/officeDocument/2006/relationships/image" Target="../media/image354.png"/><Relationship Id="rId8" Type="http://schemas.openxmlformats.org/officeDocument/2006/relationships/customXml" Target="../ink/ink3.xml"/><Relationship Id="rId142" Type="http://schemas.openxmlformats.org/officeDocument/2006/relationships/image" Target="../media/image72.png"/><Relationship Id="rId184" Type="http://schemas.openxmlformats.org/officeDocument/2006/relationships/customXml" Target="../ink/ink92.xml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447" Type="http://schemas.openxmlformats.org/officeDocument/2006/relationships/customXml" Target="../ink/ink224.xml"/><Relationship Id="rId612" Type="http://schemas.openxmlformats.org/officeDocument/2006/relationships/customXml" Target="../ink/ink307.xml"/><Relationship Id="rId251" Type="http://schemas.openxmlformats.org/officeDocument/2006/relationships/image" Target="../media/image126.png"/><Relationship Id="rId489" Type="http://schemas.openxmlformats.org/officeDocument/2006/relationships/image" Target="../media/image244.png"/><Relationship Id="rId654" Type="http://schemas.openxmlformats.org/officeDocument/2006/relationships/image" Target="../media/image326.png"/><Relationship Id="rId696" Type="http://schemas.openxmlformats.org/officeDocument/2006/relationships/image" Target="../media/image347.png"/><Relationship Id="rId46" Type="http://schemas.openxmlformats.org/officeDocument/2006/relationships/customXml" Target="../ink/ink22.xml"/><Relationship Id="rId293" Type="http://schemas.openxmlformats.org/officeDocument/2006/relationships/image" Target="../media/image147.png"/><Relationship Id="rId307" Type="http://schemas.openxmlformats.org/officeDocument/2006/relationships/image" Target="../media/image154.png"/><Relationship Id="rId349" Type="http://schemas.openxmlformats.org/officeDocument/2006/relationships/image" Target="../media/image175.png"/><Relationship Id="rId514" Type="http://schemas.openxmlformats.org/officeDocument/2006/relationships/customXml" Target="../ink/ink258.xml"/><Relationship Id="rId556" Type="http://schemas.openxmlformats.org/officeDocument/2006/relationships/customXml" Target="../ink/ink279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53" Type="http://schemas.openxmlformats.org/officeDocument/2006/relationships/image" Target="../media/image77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360" Type="http://schemas.openxmlformats.org/officeDocument/2006/relationships/customXml" Target="../ink/ink180.xml"/><Relationship Id="rId416" Type="http://schemas.openxmlformats.org/officeDocument/2006/relationships/image" Target="../media/image208.png"/><Relationship Id="rId598" Type="http://schemas.openxmlformats.org/officeDocument/2006/relationships/customXml" Target="../ink/ink300.xml"/><Relationship Id="rId220" Type="http://schemas.openxmlformats.org/officeDocument/2006/relationships/customXml" Target="../ink/ink110.xml"/><Relationship Id="rId458" Type="http://schemas.openxmlformats.org/officeDocument/2006/relationships/image" Target="../media/image229.png"/><Relationship Id="rId623" Type="http://schemas.openxmlformats.org/officeDocument/2006/relationships/customXml" Target="../ink/ink313.xml"/><Relationship Id="rId665" Type="http://schemas.openxmlformats.org/officeDocument/2006/relationships/customXml" Target="../ink/ink334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2.png"/><Relationship Id="rId567" Type="http://schemas.openxmlformats.org/officeDocument/2006/relationships/image" Target="../media/image283.png"/><Relationship Id="rId99" Type="http://schemas.openxmlformats.org/officeDocument/2006/relationships/customXml" Target="../ink/ink49.xml"/><Relationship Id="rId122" Type="http://schemas.openxmlformats.org/officeDocument/2006/relationships/image" Target="../media/image62.png"/><Relationship Id="rId164" Type="http://schemas.openxmlformats.org/officeDocument/2006/relationships/customXml" Target="../ink/ink82.xml"/><Relationship Id="rId371" Type="http://schemas.openxmlformats.org/officeDocument/2006/relationships/image" Target="../media/image186.png"/><Relationship Id="rId427" Type="http://schemas.openxmlformats.org/officeDocument/2006/relationships/customXml" Target="../ink/ink214.xml"/><Relationship Id="rId469" Type="http://schemas.openxmlformats.org/officeDocument/2006/relationships/customXml" Target="../ink/ink235.xml"/><Relationship Id="rId634" Type="http://schemas.openxmlformats.org/officeDocument/2006/relationships/image" Target="../media/image316.png"/><Relationship Id="rId676" Type="http://schemas.openxmlformats.org/officeDocument/2006/relationships/image" Target="../media/image337.png"/><Relationship Id="rId26" Type="http://schemas.openxmlformats.org/officeDocument/2006/relationships/customXml" Target="../ink/ink12.xml"/><Relationship Id="rId231" Type="http://schemas.openxmlformats.org/officeDocument/2006/relationships/image" Target="../media/image116.png"/><Relationship Id="rId273" Type="http://schemas.openxmlformats.org/officeDocument/2006/relationships/image" Target="../media/image137.png"/><Relationship Id="rId329" Type="http://schemas.openxmlformats.org/officeDocument/2006/relationships/image" Target="../media/image165.png"/><Relationship Id="rId480" Type="http://schemas.openxmlformats.org/officeDocument/2006/relationships/customXml" Target="../ink/ink241.xml"/><Relationship Id="rId536" Type="http://schemas.openxmlformats.org/officeDocument/2006/relationships/customXml" Target="../ink/ink269.xml"/><Relationship Id="rId701" Type="http://schemas.openxmlformats.org/officeDocument/2006/relationships/customXml" Target="../ink/ink352.xml"/><Relationship Id="rId68" Type="http://schemas.openxmlformats.org/officeDocument/2006/relationships/customXml" Target="../ink/ink33.xml"/><Relationship Id="rId133" Type="http://schemas.openxmlformats.org/officeDocument/2006/relationships/customXml" Target="../ink/ink66.xml"/><Relationship Id="rId175" Type="http://schemas.openxmlformats.org/officeDocument/2006/relationships/image" Target="../media/image88.png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200" Type="http://schemas.openxmlformats.org/officeDocument/2006/relationships/customXml" Target="../ink/ink100.xml"/><Relationship Id="rId382" Type="http://schemas.openxmlformats.org/officeDocument/2006/relationships/image" Target="../media/image191.png"/><Relationship Id="rId438" Type="http://schemas.openxmlformats.org/officeDocument/2006/relationships/image" Target="../media/image219.png"/><Relationship Id="rId603" Type="http://schemas.openxmlformats.org/officeDocument/2006/relationships/image" Target="../media/image301.png"/><Relationship Id="rId645" Type="http://schemas.openxmlformats.org/officeDocument/2006/relationships/customXml" Target="../ink/ink324.xml"/><Relationship Id="rId687" Type="http://schemas.openxmlformats.org/officeDocument/2006/relationships/customXml" Target="../ink/ink345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5.png"/><Relationship Id="rId505" Type="http://schemas.openxmlformats.org/officeDocument/2006/relationships/image" Target="../media/image252.png"/><Relationship Id="rId712" Type="http://schemas.openxmlformats.org/officeDocument/2006/relationships/image" Target="../media/image355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image" Target="../media/image52.png"/><Relationship Id="rId144" Type="http://schemas.openxmlformats.org/officeDocument/2006/relationships/image" Target="../media/image73.png"/><Relationship Id="rId547" Type="http://schemas.openxmlformats.org/officeDocument/2006/relationships/image" Target="../media/image273.png"/><Relationship Id="rId589" Type="http://schemas.openxmlformats.org/officeDocument/2006/relationships/image" Target="../media/image294.png"/><Relationship Id="rId90" Type="http://schemas.openxmlformats.org/officeDocument/2006/relationships/image" Target="../media/image46.png"/><Relationship Id="rId186" Type="http://schemas.openxmlformats.org/officeDocument/2006/relationships/customXml" Target="../ink/ink93.xml"/><Relationship Id="rId351" Type="http://schemas.openxmlformats.org/officeDocument/2006/relationships/image" Target="../media/image176.png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449" Type="http://schemas.openxmlformats.org/officeDocument/2006/relationships/customXml" Target="../ink/ink225.xml"/><Relationship Id="rId614" Type="http://schemas.openxmlformats.org/officeDocument/2006/relationships/customXml" Target="../ink/ink308.xml"/><Relationship Id="rId656" Type="http://schemas.openxmlformats.org/officeDocument/2006/relationships/image" Target="../media/image327.png"/><Relationship Id="rId211" Type="http://schemas.openxmlformats.org/officeDocument/2006/relationships/image" Target="../media/image106.png"/><Relationship Id="rId253" Type="http://schemas.openxmlformats.org/officeDocument/2006/relationships/image" Target="../media/image127.png"/><Relationship Id="rId295" Type="http://schemas.openxmlformats.org/officeDocument/2006/relationships/image" Target="../media/image148.png"/><Relationship Id="rId309" Type="http://schemas.openxmlformats.org/officeDocument/2006/relationships/image" Target="../media/image155.png"/><Relationship Id="rId460" Type="http://schemas.openxmlformats.org/officeDocument/2006/relationships/image" Target="../media/image230.png"/><Relationship Id="rId516" Type="http://schemas.openxmlformats.org/officeDocument/2006/relationships/customXml" Target="../ink/ink259.xml"/><Relationship Id="rId698" Type="http://schemas.openxmlformats.org/officeDocument/2006/relationships/image" Target="../media/image348.png"/><Relationship Id="rId48" Type="http://schemas.openxmlformats.org/officeDocument/2006/relationships/customXml" Target="../ink/ink23.xml"/><Relationship Id="rId113" Type="http://schemas.openxmlformats.org/officeDocument/2006/relationships/customXml" Target="../ink/ink56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155" Type="http://schemas.openxmlformats.org/officeDocument/2006/relationships/image" Target="../media/image78.png"/><Relationship Id="rId197" Type="http://schemas.openxmlformats.org/officeDocument/2006/relationships/image" Target="../media/image99.png"/><Relationship Id="rId362" Type="http://schemas.openxmlformats.org/officeDocument/2006/relationships/customXml" Target="../ink/ink181.xml"/><Relationship Id="rId418" Type="http://schemas.openxmlformats.org/officeDocument/2006/relationships/image" Target="../media/image209.png"/><Relationship Id="rId625" Type="http://schemas.openxmlformats.org/officeDocument/2006/relationships/customXml" Target="../ink/ink314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customXml" Target="../ink/ink236.xml"/><Relationship Id="rId667" Type="http://schemas.openxmlformats.org/officeDocument/2006/relationships/customXml" Target="../ink/ink335.xml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image" Target="../media/image63.png"/><Relationship Id="rId527" Type="http://schemas.openxmlformats.org/officeDocument/2006/relationships/image" Target="../media/image263.png"/><Relationship Id="rId569" Type="http://schemas.openxmlformats.org/officeDocument/2006/relationships/image" Target="../media/image284.png"/><Relationship Id="rId70" Type="http://schemas.openxmlformats.org/officeDocument/2006/relationships/customXml" Target="../ink/ink34.xml"/><Relationship Id="rId166" Type="http://schemas.openxmlformats.org/officeDocument/2006/relationships/customXml" Target="../ink/ink83.xml"/><Relationship Id="rId331" Type="http://schemas.openxmlformats.org/officeDocument/2006/relationships/image" Target="../media/image166.png"/><Relationship Id="rId373" Type="http://schemas.openxmlformats.org/officeDocument/2006/relationships/image" Target="../media/image187.png"/><Relationship Id="rId429" Type="http://schemas.openxmlformats.org/officeDocument/2006/relationships/customXml" Target="../ink/ink215.xml"/><Relationship Id="rId580" Type="http://schemas.openxmlformats.org/officeDocument/2006/relationships/customXml" Target="../ink/ink291.xml"/><Relationship Id="rId636" Type="http://schemas.openxmlformats.org/officeDocument/2006/relationships/image" Target="../media/image31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7.png"/><Relationship Id="rId440" Type="http://schemas.openxmlformats.org/officeDocument/2006/relationships/image" Target="../media/image220.png"/><Relationship Id="rId678" Type="http://schemas.openxmlformats.org/officeDocument/2006/relationships/image" Target="../media/image338.png"/><Relationship Id="rId28" Type="http://schemas.openxmlformats.org/officeDocument/2006/relationships/customXml" Target="../ink/ink13.xml"/><Relationship Id="rId275" Type="http://schemas.openxmlformats.org/officeDocument/2006/relationships/image" Target="../media/image138.png"/><Relationship Id="rId300" Type="http://schemas.openxmlformats.org/officeDocument/2006/relationships/customXml" Target="../ink/ink150.xml"/><Relationship Id="rId482" Type="http://schemas.openxmlformats.org/officeDocument/2006/relationships/customXml" Target="../ink/ink242.xml"/><Relationship Id="rId538" Type="http://schemas.openxmlformats.org/officeDocument/2006/relationships/customXml" Target="../ink/ink270.xml"/><Relationship Id="rId703" Type="http://schemas.openxmlformats.org/officeDocument/2006/relationships/customXml" Target="../ink/ink353.xml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image" Target="../media/image89.png"/><Relationship Id="rId342" Type="http://schemas.openxmlformats.org/officeDocument/2006/relationships/customXml" Target="../ink/ink171.xml"/><Relationship Id="rId384" Type="http://schemas.openxmlformats.org/officeDocument/2006/relationships/image" Target="../media/image192.png"/><Relationship Id="rId591" Type="http://schemas.openxmlformats.org/officeDocument/2006/relationships/image" Target="../media/image295.png"/><Relationship Id="rId605" Type="http://schemas.openxmlformats.org/officeDocument/2006/relationships/image" Target="../media/image302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customXml" Target="../ink/ink325.xml"/><Relationship Id="rId689" Type="http://schemas.openxmlformats.org/officeDocument/2006/relationships/customXml" Target="../ink/ink346.xml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customXml" Target="../ink/ink226.xml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549" Type="http://schemas.openxmlformats.org/officeDocument/2006/relationships/image" Target="../media/image274.png"/><Relationship Id="rId714" Type="http://schemas.openxmlformats.org/officeDocument/2006/relationships/image" Target="../media/image356.png"/><Relationship Id="rId50" Type="http://schemas.openxmlformats.org/officeDocument/2006/relationships/customXml" Target="../ink/ink24.xml"/><Relationship Id="rId104" Type="http://schemas.openxmlformats.org/officeDocument/2006/relationships/image" Target="../media/image53.png"/><Relationship Id="rId146" Type="http://schemas.openxmlformats.org/officeDocument/2006/relationships/image" Target="../media/image74.png"/><Relationship Id="rId188" Type="http://schemas.openxmlformats.org/officeDocument/2006/relationships/customXml" Target="../ink/ink94.xml"/><Relationship Id="rId311" Type="http://schemas.openxmlformats.org/officeDocument/2006/relationships/image" Target="../media/image156.png"/><Relationship Id="rId353" Type="http://schemas.openxmlformats.org/officeDocument/2006/relationships/image" Target="../media/image177.png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560" Type="http://schemas.openxmlformats.org/officeDocument/2006/relationships/customXml" Target="../ink/ink281.xml"/><Relationship Id="rId92" Type="http://schemas.openxmlformats.org/officeDocument/2006/relationships/image" Target="../media/image47.png"/><Relationship Id="rId213" Type="http://schemas.openxmlformats.org/officeDocument/2006/relationships/image" Target="../media/image107.png"/><Relationship Id="rId420" Type="http://schemas.openxmlformats.org/officeDocument/2006/relationships/image" Target="../media/image210.png"/><Relationship Id="rId616" Type="http://schemas.openxmlformats.org/officeDocument/2006/relationships/customXml" Target="../ink/ink309.xml"/><Relationship Id="rId658" Type="http://schemas.openxmlformats.org/officeDocument/2006/relationships/image" Target="../media/image328.png"/><Relationship Id="rId255" Type="http://schemas.openxmlformats.org/officeDocument/2006/relationships/image" Target="../media/image128.png"/><Relationship Id="rId297" Type="http://schemas.openxmlformats.org/officeDocument/2006/relationships/image" Target="../media/image149.png"/><Relationship Id="rId462" Type="http://schemas.openxmlformats.org/officeDocument/2006/relationships/image" Target="../media/image231.png"/><Relationship Id="rId518" Type="http://schemas.openxmlformats.org/officeDocument/2006/relationships/customXml" Target="../ink/ink260.xml"/><Relationship Id="rId115" Type="http://schemas.openxmlformats.org/officeDocument/2006/relationships/customXml" Target="../ink/ink57.xml"/><Relationship Id="rId157" Type="http://schemas.openxmlformats.org/officeDocument/2006/relationships/image" Target="../media/image79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2.png"/><Relationship Id="rId199" Type="http://schemas.openxmlformats.org/officeDocument/2006/relationships/image" Target="../media/image100.png"/><Relationship Id="rId571" Type="http://schemas.openxmlformats.org/officeDocument/2006/relationships/image" Target="../media/image285.png"/><Relationship Id="rId627" Type="http://schemas.openxmlformats.org/officeDocument/2006/relationships/customXml" Target="../ink/ink315.xml"/><Relationship Id="rId669" Type="http://schemas.openxmlformats.org/officeDocument/2006/relationships/customXml" Target="../ink/ink336.xml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customXml" Target="../ink/ink216.xml"/><Relationship Id="rId473" Type="http://schemas.openxmlformats.org/officeDocument/2006/relationships/customXml" Target="../ink/ink237.xml"/><Relationship Id="rId529" Type="http://schemas.openxmlformats.org/officeDocument/2006/relationships/image" Target="../media/image264.png"/><Relationship Id="rId680" Type="http://schemas.openxmlformats.org/officeDocument/2006/relationships/image" Target="../media/image339.png"/><Relationship Id="rId30" Type="http://schemas.openxmlformats.org/officeDocument/2006/relationships/customXml" Target="../ink/ink14.xml"/><Relationship Id="rId126" Type="http://schemas.openxmlformats.org/officeDocument/2006/relationships/image" Target="../media/image64.png"/><Relationship Id="rId168" Type="http://schemas.openxmlformats.org/officeDocument/2006/relationships/customXml" Target="../ink/ink84.xml"/><Relationship Id="rId333" Type="http://schemas.openxmlformats.org/officeDocument/2006/relationships/image" Target="../media/image167.png"/><Relationship Id="rId540" Type="http://schemas.openxmlformats.org/officeDocument/2006/relationships/customXml" Target="../ink/ink271.xml"/><Relationship Id="rId72" Type="http://schemas.openxmlformats.org/officeDocument/2006/relationships/customXml" Target="../ink/ink35.xml"/><Relationship Id="rId375" Type="http://schemas.openxmlformats.org/officeDocument/2006/relationships/image" Target="../media/image188.png"/><Relationship Id="rId582" Type="http://schemas.openxmlformats.org/officeDocument/2006/relationships/customXml" Target="../ink/ink292.xml"/><Relationship Id="rId638" Type="http://schemas.openxmlformats.org/officeDocument/2006/relationships/image" Target="../media/image318.png"/><Relationship Id="rId3" Type="http://schemas.openxmlformats.org/officeDocument/2006/relationships/customXml" Target="../ink/ink1.xml"/><Relationship Id="rId235" Type="http://schemas.openxmlformats.org/officeDocument/2006/relationships/image" Target="../media/image118.png"/><Relationship Id="rId277" Type="http://schemas.openxmlformats.org/officeDocument/2006/relationships/image" Target="../media/image139.png"/><Relationship Id="rId400" Type="http://schemas.openxmlformats.org/officeDocument/2006/relationships/image" Target="../media/image200.png"/><Relationship Id="rId442" Type="http://schemas.openxmlformats.org/officeDocument/2006/relationships/image" Target="../media/image221.png"/><Relationship Id="rId484" Type="http://schemas.openxmlformats.org/officeDocument/2006/relationships/customXml" Target="../ink/ink243.xml"/><Relationship Id="rId705" Type="http://schemas.openxmlformats.org/officeDocument/2006/relationships/customXml" Target="../ink/ink354.xml"/><Relationship Id="rId137" Type="http://schemas.openxmlformats.org/officeDocument/2006/relationships/customXml" Target="../ink/ink68.xml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691" Type="http://schemas.openxmlformats.org/officeDocument/2006/relationships/customXml" Target="../ink/ink347.xml"/><Relationship Id="rId41" Type="http://schemas.openxmlformats.org/officeDocument/2006/relationships/image" Target="../media/image22.png"/><Relationship Id="rId83" Type="http://schemas.openxmlformats.org/officeDocument/2006/relationships/customXml" Target="../ink/ink41.xml"/><Relationship Id="rId179" Type="http://schemas.openxmlformats.org/officeDocument/2006/relationships/image" Target="../media/image90.png"/><Relationship Id="rId386" Type="http://schemas.openxmlformats.org/officeDocument/2006/relationships/image" Target="../media/image193.png"/><Relationship Id="rId551" Type="http://schemas.openxmlformats.org/officeDocument/2006/relationships/image" Target="../media/image275.png"/><Relationship Id="rId593" Type="http://schemas.openxmlformats.org/officeDocument/2006/relationships/image" Target="../media/image296.png"/><Relationship Id="rId607" Type="http://schemas.openxmlformats.org/officeDocument/2006/relationships/image" Target="../media/image303.png"/><Relationship Id="rId649" Type="http://schemas.openxmlformats.org/officeDocument/2006/relationships/customXml" Target="../ink/ink326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customXml" Target="../ink/ink206.xml"/><Relationship Id="rId453" Type="http://schemas.openxmlformats.org/officeDocument/2006/relationships/customXml" Target="../ink/ink227.xml"/><Relationship Id="rId509" Type="http://schemas.openxmlformats.org/officeDocument/2006/relationships/image" Target="../media/image254.png"/><Relationship Id="rId660" Type="http://schemas.openxmlformats.org/officeDocument/2006/relationships/image" Target="../media/image329.png"/><Relationship Id="rId106" Type="http://schemas.openxmlformats.org/officeDocument/2006/relationships/image" Target="../media/image54.png"/><Relationship Id="rId313" Type="http://schemas.openxmlformats.org/officeDocument/2006/relationships/image" Target="../media/image157.png"/><Relationship Id="rId495" Type="http://schemas.openxmlformats.org/officeDocument/2006/relationships/image" Target="../media/image247.png"/><Relationship Id="rId10" Type="http://schemas.openxmlformats.org/officeDocument/2006/relationships/customXml" Target="../ink/ink4.xml"/><Relationship Id="rId52" Type="http://schemas.openxmlformats.org/officeDocument/2006/relationships/customXml" Target="../ink/ink25.xml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355" Type="http://schemas.openxmlformats.org/officeDocument/2006/relationships/image" Target="../media/image178.png"/><Relationship Id="rId397" Type="http://schemas.openxmlformats.org/officeDocument/2006/relationships/customXml" Target="../ink/ink199.xml"/><Relationship Id="rId520" Type="http://schemas.openxmlformats.org/officeDocument/2006/relationships/customXml" Target="../ink/ink261.xml"/><Relationship Id="rId562" Type="http://schemas.openxmlformats.org/officeDocument/2006/relationships/customXml" Target="../ink/ink282.xml"/><Relationship Id="rId618" Type="http://schemas.openxmlformats.org/officeDocument/2006/relationships/customXml" Target="../ink/ink310.xml"/><Relationship Id="rId215" Type="http://schemas.openxmlformats.org/officeDocument/2006/relationships/image" Target="../media/image108.png"/><Relationship Id="rId257" Type="http://schemas.openxmlformats.org/officeDocument/2006/relationships/image" Target="../media/image129.png"/><Relationship Id="rId422" Type="http://schemas.openxmlformats.org/officeDocument/2006/relationships/image" Target="../media/image211.png"/><Relationship Id="rId464" Type="http://schemas.openxmlformats.org/officeDocument/2006/relationships/image" Target="../media/image232.png"/><Relationship Id="rId299" Type="http://schemas.openxmlformats.org/officeDocument/2006/relationships/image" Target="../media/image150.png"/><Relationship Id="rId63" Type="http://schemas.openxmlformats.org/officeDocument/2006/relationships/image" Target="../media/image33.png"/><Relationship Id="rId159" Type="http://schemas.openxmlformats.org/officeDocument/2006/relationships/image" Target="../media/image80.png"/><Relationship Id="rId366" Type="http://schemas.openxmlformats.org/officeDocument/2006/relationships/customXml" Target="../ink/ink183.xml"/><Relationship Id="rId573" Type="http://schemas.openxmlformats.org/officeDocument/2006/relationships/image" Target="../media/image286.png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640" Type="http://schemas.openxmlformats.org/officeDocument/2006/relationships/image" Target="../media/image319.png"/><Relationship Id="rId74" Type="http://schemas.openxmlformats.org/officeDocument/2006/relationships/customXml" Target="../ink/ink36.xml"/><Relationship Id="rId377" Type="http://schemas.openxmlformats.org/officeDocument/2006/relationships/image" Target="../media/image189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5" Type="http://schemas.openxmlformats.org/officeDocument/2006/relationships/image" Target="../media/image3.emf"/><Relationship Id="rId237" Type="http://schemas.openxmlformats.org/officeDocument/2006/relationships/image" Target="../media/image119.png"/><Relationship Id="rId444" Type="http://schemas.openxmlformats.org/officeDocument/2006/relationships/image" Target="../media/image222.png"/><Relationship Id="rId651" Type="http://schemas.openxmlformats.org/officeDocument/2006/relationships/customXml" Target="../ink/ink327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image" Target="../media/image194.png"/><Relationship Id="rId511" Type="http://schemas.openxmlformats.org/officeDocument/2006/relationships/image" Target="../media/image255.png"/><Relationship Id="rId609" Type="http://schemas.openxmlformats.org/officeDocument/2006/relationships/image" Target="../media/image304.png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595" Type="http://schemas.openxmlformats.org/officeDocument/2006/relationships/image" Target="../media/image297.png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662" Type="http://schemas.openxmlformats.org/officeDocument/2006/relationships/image" Target="../media/image330.png"/><Relationship Id="rId12" Type="http://schemas.openxmlformats.org/officeDocument/2006/relationships/customXml" Target="../ink/ink5.xml"/><Relationship Id="rId108" Type="http://schemas.openxmlformats.org/officeDocument/2006/relationships/image" Target="../media/image55.png"/><Relationship Id="rId315" Type="http://schemas.openxmlformats.org/officeDocument/2006/relationships/image" Target="../media/image158.png"/><Relationship Id="rId522" Type="http://schemas.openxmlformats.org/officeDocument/2006/relationships/customXml" Target="../ink/ink262.xml"/><Relationship Id="rId96" Type="http://schemas.openxmlformats.org/officeDocument/2006/relationships/image" Target="../media/image49.png"/><Relationship Id="rId161" Type="http://schemas.openxmlformats.org/officeDocument/2006/relationships/image" Target="../media/image81.png"/><Relationship Id="rId399" Type="http://schemas.openxmlformats.org/officeDocument/2006/relationships/customXml" Target="../ink/ink200.xml"/><Relationship Id="rId259" Type="http://schemas.openxmlformats.org/officeDocument/2006/relationships/image" Target="../media/image130.png"/><Relationship Id="rId466" Type="http://schemas.openxmlformats.org/officeDocument/2006/relationships/image" Target="../media/image233.png"/><Relationship Id="rId673" Type="http://schemas.openxmlformats.org/officeDocument/2006/relationships/customXml" Target="../ink/ink338.xml"/><Relationship Id="rId23" Type="http://schemas.openxmlformats.org/officeDocument/2006/relationships/image" Target="../media/image13.png"/><Relationship Id="rId119" Type="http://schemas.openxmlformats.org/officeDocument/2006/relationships/customXml" Target="../ink/ink59.xml"/><Relationship Id="rId326" Type="http://schemas.openxmlformats.org/officeDocument/2006/relationships/customXml" Target="../ink/ink163.xml"/><Relationship Id="rId533" Type="http://schemas.openxmlformats.org/officeDocument/2006/relationships/image" Target="../media/image266.png"/><Relationship Id="rId172" Type="http://schemas.openxmlformats.org/officeDocument/2006/relationships/customXml" Target="../ink/ink86.xml"/><Relationship Id="rId477" Type="http://schemas.openxmlformats.org/officeDocument/2006/relationships/image" Target="../media/image238.png"/><Relationship Id="rId600" Type="http://schemas.openxmlformats.org/officeDocument/2006/relationships/customXml" Target="../ink/ink301.xml"/><Relationship Id="rId684" Type="http://schemas.openxmlformats.org/officeDocument/2006/relationships/image" Target="../media/image341.png"/><Relationship Id="rId337" Type="http://schemas.openxmlformats.org/officeDocument/2006/relationships/image" Target="../media/image169.png"/><Relationship Id="rId34" Type="http://schemas.openxmlformats.org/officeDocument/2006/relationships/customXml" Target="../ink/ink16.xml"/><Relationship Id="rId544" Type="http://schemas.openxmlformats.org/officeDocument/2006/relationships/customXml" Target="../ink/ink273.xml"/><Relationship Id="rId183" Type="http://schemas.openxmlformats.org/officeDocument/2006/relationships/image" Target="../media/image92.png"/><Relationship Id="rId390" Type="http://schemas.openxmlformats.org/officeDocument/2006/relationships/image" Target="../media/image195.png"/><Relationship Id="rId404" Type="http://schemas.openxmlformats.org/officeDocument/2006/relationships/image" Target="../media/image202.png"/><Relationship Id="rId611" Type="http://schemas.openxmlformats.org/officeDocument/2006/relationships/image" Target="../media/image305.png"/><Relationship Id="rId250" Type="http://schemas.openxmlformats.org/officeDocument/2006/relationships/customXml" Target="../ink/ink125.xml"/><Relationship Id="rId488" Type="http://schemas.openxmlformats.org/officeDocument/2006/relationships/customXml" Target="../ink/ink245.xml"/><Relationship Id="rId695" Type="http://schemas.openxmlformats.org/officeDocument/2006/relationships/customXml" Target="../ink/ink349.xml"/><Relationship Id="rId709" Type="http://schemas.openxmlformats.org/officeDocument/2006/relationships/customXml" Target="../ink/ink356.xml"/><Relationship Id="rId45" Type="http://schemas.openxmlformats.org/officeDocument/2006/relationships/image" Target="../media/image24.png"/><Relationship Id="rId110" Type="http://schemas.openxmlformats.org/officeDocument/2006/relationships/image" Target="../media/image56.png"/><Relationship Id="rId348" Type="http://schemas.openxmlformats.org/officeDocument/2006/relationships/customXml" Target="../ink/ink174.xml"/><Relationship Id="rId555" Type="http://schemas.openxmlformats.org/officeDocument/2006/relationships/image" Target="../media/image277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8.xml"/><Relationship Id="rId622" Type="http://schemas.openxmlformats.org/officeDocument/2006/relationships/image" Target="../media/image310.png"/><Relationship Id="rId261" Type="http://schemas.openxmlformats.org/officeDocument/2006/relationships/image" Target="../media/image131.png"/><Relationship Id="rId499" Type="http://schemas.openxmlformats.org/officeDocument/2006/relationships/image" Target="../media/image249.png"/><Relationship Id="rId56" Type="http://schemas.openxmlformats.org/officeDocument/2006/relationships/customXml" Target="../ink/ink27.xml"/><Relationship Id="rId359" Type="http://schemas.openxmlformats.org/officeDocument/2006/relationships/image" Target="../media/image180.png"/><Relationship Id="rId566" Type="http://schemas.openxmlformats.org/officeDocument/2006/relationships/customXml" Target="../ink/ink284.xml"/><Relationship Id="rId121" Type="http://schemas.openxmlformats.org/officeDocument/2006/relationships/customXml" Target="../ink/ink60.xml"/><Relationship Id="rId219" Type="http://schemas.openxmlformats.org/officeDocument/2006/relationships/image" Target="../media/image110.png"/><Relationship Id="rId426" Type="http://schemas.openxmlformats.org/officeDocument/2006/relationships/image" Target="../media/image213.png"/><Relationship Id="rId633" Type="http://schemas.openxmlformats.org/officeDocument/2006/relationships/customXml" Target="../ink/ink318.xml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88.png"/><Relationship Id="rId700" Type="http://schemas.openxmlformats.org/officeDocument/2006/relationships/image" Target="../media/image349.png"/><Relationship Id="rId132" Type="http://schemas.openxmlformats.org/officeDocument/2006/relationships/image" Target="../media/image67.png"/><Relationship Id="rId437" Type="http://schemas.openxmlformats.org/officeDocument/2006/relationships/customXml" Target="../ink/ink219.xml"/><Relationship Id="rId644" Type="http://schemas.openxmlformats.org/officeDocument/2006/relationships/image" Target="../media/image321.png"/><Relationship Id="rId283" Type="http://schemas.openxmlformats.org/officeDocument/2006/relationships/image" Target="../media/image142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customXml" Target="../ink/ink357.xml"/><Relationship Id="rId78" Type="http://schemas.openxmlformats.org/officeDocument/2006/relationships/customXml" Target="../ink/ink38.xml"/><Relationship Id="rId143" Type="http://schemas.openxmlformats.org/officeDocument/2006/relationships/customXml" Target="../ink/ink71.xml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image" Target="../media/image224.png"/><Relationship Id="rId655" Type="http://schemas.openxmlformats.org/officeDocument/2006/relationships/customXml" Target="../ink/ink329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7.png"/><Relationship Id="rId89" Type="http://schemas.openxmlformats.org/officeDocument/2006/relationships/customXml" Target="../ink/ink44.xml"/><Relationship Id="rId154" Type="http://schemas.openxmlformats.org/officeDocument/2006/relationships/customXml" Target="../ink/ink77.xml"/><Relationship Id="rId361" Type="http://schemas.openxmlformats.org/officeDocument/2006/relationships/image" Target="../media/image181.png"/><Relationship Id="rId599" Type="http://schemas.openxmlformats.org/officeDocument/2006/relationships/image" Target="../media/image299.png"/><Relationship Id="rId459" Type="http://schemas.openxmlformats.org/officeDocument/2006/relationships/customXml" Target="../ink/ink230.xml"/><Relationship Id="rId666" Type="http://schemas.openxmlformats.org/officeDocument/2006/relationships/image" Target="../media/image332.png"/><Relationship Id="rId16" Type="http://schemas.openxmlformats.org/officeDocument/2006/relationships/customXml" Target="../ink/ink7.xml"/><Relationship Id="rId221" Type="http://schemas.openxmlformats.org/officeDocument/2006/relationships/image" Target="../media/image111.png"/><Relationship Id="rId319" Type="http://schemas.openxmlformats.org/officeDocument/2006/relationships/image" Target="../media/image160.png"/><Relationship Id="rId526" Type="http://schemas.openxmlformats.org/officeDocument/2006/relationships/customXml" Target="../ink/ink264.xml"/><Relationship Id="rId165" Type="http://schemas.openxmlformats.org/officeDocument/2006/relationships/image" Target="../media/image83.png"/><Relationship Id="rId372" Type="http://schemas.openxmlformats.org/officeDocument/2006/relationships/customXml" Target="../ink/ink186.xml"/><Relationship Id="rId677" Type="http://schemas.openxmlformats.org/officeDocument/2006/relationships/customXml" Target="../ink/ink340.xml"/><Relationship Id="rId232" Type="http://schemas.openxmlformats.org/officeDocument/2006/relationships/customXml" Target="../ink/ink116.xml"/><Relationship Id="rId27" Type="http://schemas.openxmlformats.org/officeDocument/2006/relationships/image" Target="../media/image15.png"/><Relationship Id="rId537" Type="http://schemas.openxmlformats.org/officeDocument/2006/relationships/image" Target="../media/image268.png"/><Relationship Id="rId80" Type="http://schemas.openxmlformats.org/officeDocument/2006/relationships/customXml" Target="../ink/ink39.xml"/><Relationship Id="rId176" Type="http://schemas.openxmlformats.org/officeDocument/2006/relationships/customXml" Target="../ink/ink88.xml"/><Relationship Id="rId383" Type="http://schemas.openxmlformats.org/officeDocument/2006/relationships/customXml" Target="../ink/ink192.xml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243" Type="http://schemas.openxmlformats.org/officeDocument/2006/relationships/image" Target="../media/image122.png"/><Relationship Id="rId450" Type="http://schemas.openxmlformats.org/officeDocument/2006/relationships/image" Target="../media/image225.png"/><Relationship Id="rId688" Type="http://schemas.openxmlformats.org/officeDocument/2006/relationships/image" Target="../media/image343.png"/><Relationship Id="rId38" Type="http://schemas.openxmlformats.org/officeDocument/2006/relationships/customXml" Target="../ink/ink18.xml"/><Relationship Id="rId103" Type="http://schemas.openxmlformats.org/officeDocument/2006/relationships/customXml" Target="../ink/ink51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91" Type="http://schemas.openxmlformats.org/officeDocument/2006/relationships/customXml" Target="../ink/ink45.xml"/><Relationship Id="rId187" Type="http://schemas.openxmlformats.org/officeDocument/2006/relationships/image" Target="../media/image94.png"/><Relationship Id="rId394" Type="http://schemas.openxmlformats.org/officeDocument/2006/relationships/image" Target="../media/image197.png"/><Relationship Id="rId408" Type="http://schemas.openxmlformats.org/officeDocument/2006/relationships/image" Target="../media/image204.png"/><Relationship Id="rId615" Type="http://schemas.openxmlformats.org/officeDocument/2006/relationships/image" Target="../media/image307.png"/><Relationship Id="rId254" Type="http://schemas.openxmlformats.org/officeDocument/2006/relationships/customXml" Target="../ink/ink127.xml"/><Relationship Id="rId699" Type="http://schemas.openxmlformats.org/officeDocument/2006/relationships/customXml" Target="../ink/ink351.xml"/><Relationship Id="rId49" Type="http://schemas.openxmlformats.org/officeDocument/2006/relationships/image" Target="../media/image26.png"/><Relationship Id="rId114" Type="http://schemas.openxmlformats.org/officeDocument/2006/relationships/image" Target="../media/image58.png"/><Relationship Id="rId461" Type="http://schemas.openxmlformats.org/officeDocument/2006/relationships/customXml" Target="../ink/ink231.xml"/><Relationship Id="rId559" Type="http://schemas.openxmlformats.org/officeDocument/2006/relationships/image" Target="../media/image279.png"/><Relationship Id="rId198" Type="http://schemas.openxmlformats.org/officeDocument/2006/relationships/customXml" Target="../ink/ink99.xml"/><Relationship Id="rId321" Type="http://schemas.openxmlformats.org/officeDocument/2006/relationships/image" Target="../media/image161.png"/><Relationship Id="rId419" Type="http://schemas.openxmlformats.org/officeDocument/2006/relationships/customXml" Target="../ink/ink210.xml"/><Relationship Id="rId626" Type="http://schemas.openxmlformats.org/officeDocument/2006/relationships/image" Target="../media/image312.png"/><Relationship Id="rId265" Type="http://schemas.openxmlformats.org/officeDocument/2006/relationships/image" Target="../media/image133.png"/><Relationship Id="rId472" Type="http://schemas.openxmlformats.org/officeDocument/2006/relationships/image" Target="../media/image236.png"/><Relationship Id="rId125" Type="http://schemas.openxmlformats.org/officeDocument/2006/relationships/customXml" Target="../ink/ink62.xml"/><Relationship Id="rId332" Type="http://schemas.openxmlformats.org/officeDocument/2006/relationships/customXml" Target="../ink/ink166.xml"/><Relationship Id="rId637" Type="http://schemas.openxmlformats.org/officeDocument/2006/relationships/customXml" Target="../ink/ink32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6.xml"/><Relationship Id="rId671" Type="http://schemas.openxmlformats.org/officeDocument/2006/relationships/image" Target="../media/image683.png"/><Relationship Id="rId769" Type="http://schemas.openxmlformats.org/officeDocument/2006/relationships/customXml" Target="../ink/ink745.xml"/><Relationship Id="rId21" Type="http://schemas.openxmlformats.org/officeDocument/2006/relationships/customXml" Target="../ink/ink368.xml"/><Relationship Id="rId324" Type="http://schemas.openxmlformats.org/officeDocument/2006/relationships/image" Target="../media/image513.png"/><Relationship Id="rId531" Type="http://schemas.openxmlformats.org/officeDocument/2006/relationships/customXml" Target="../ink/ink624.xml"/><Relationship Id="rId629" Type="http://schemas.openxmlformats.org/officeDocument/2006/relationships/customXml" Target="../ink/ink674.xml"/><Relationship Id="rId170" Type="http://schemas.openxmlformats.org/officeDocument/2006/relationships/image" Target="../media/image436.png"/><Relationship Id="rId836" Type="http://schemas.openxmlformats.org/officeDocument/2006/relationships/image" Target="../media/image763.png"/><Relationship Id="rId268" Type="http://schemas.openxmlformats.org/officeDocument/2006/relationships/image" Target="../media/image485.png"/><Relationship Id="rId475" Type="http://schemas.openxmlformats.org/officeDocument/2006/relationships/customXml" Target="../ink/ink596.xml"/><Relationship Id="rId682" Type="http://schemas.openxmlformats.org/officeDocument/2006/relationships/image" Target="../media/image688.png"/><Relationship Id="rId32" Type="http://schemas.openxmlformats.org/officeDocument/2006/relationships/image" Target="../media/image371.png"/><Relationship Id="rId128" Type="http://schemas.openxmlformats.org/officeDocument/2006/relationships/customXml" Target="../ink/ink422.xml"/><Relationship Id="rId335" Type="http://schemas.openxmlformats.org/officeDocument/2006/relationships/customXml" Target="../ink/ink526.xml"/><Relationship Id="rId542" Type="http://schemas.openxmlformats.org/officeDocument/2006/relationships/image" Target="../media/image620.png"/><Relationship Id="rId181" Type="http://schemas.openxmlformats.org/officeDocument/2006/relationships/customXml" Target="../ink/ink449.xml"/><Relationship Id="rId402" Type="http://schemas.openxmlformats.org/officeDocument/2006/relationships/image" Target="../media/image103.png"/><Relationship Id="rId847" Type="http://schemas.openxmlformats.org/officeDocument/2006/relationships/customXml" Target="../ink/ink784.xml"/><Relationship Id="rId279" Type="http://schemas.openxmlformats.org/officeDocument/2006/relationships/customXml" Target="../ink/ink498.xml"/><Relationship Id="rId486" Type="http://schemas.openxmlformats.org/officeDocument/2006/relationships/image" Target="../media/image592.png"/><Relationship Id="rId693" Type="http://schemas.openxmlformats.org/officeDocument/2006/relationships/customXml" Target="../ink/ink707.xml"/><Relationship Id="rId707" Type="http://schemas.openxmlformats.org/officeDocument/2006/relationships/customXml" Target="../ink/ink714.xml"/><Relationship Id="rId43" Type="http://schemas.openxmlformats.org/officeDocument/2006/relationships/customXml" Target="../ink/ink379.xml"/><Relationship Id="rId139" Type="http://schemas.openxmlformats.org/officeDocument/2006/relationships/image" Target="../media/image422.png"/><Relationship Id="rId346" Type="http://schemas.openxmlformats.org/officeDocument/2006/relationships/image" Target="../media/image524.png"/><Relationship Id="rId553" Type="http://schemas.openxmlformats.org/officeDocument/2006/relationships/customXml" Target="../ink/ink635.xml"/><Relationship Id="rId760" Type="http://schemas.openxmlformats.org/officeDocument/2006/relationships/image" Target="../media/image726.png"/><Relationship Id="rId192" Type="http://schemas.openxmlformats.org/officeDocument/2006/relationships/image" Target="../media/image447.png"/><Relationship Id="rId206" Type="http://schemas.openxmlformats.org/officeDocument/2006/relationships/image" Target="../media/image454.png"/><Relationship Id="rId413" Type="http://schemas.openxmlformats.org/officeDocument/2006/relationships/customXml" Target="../ink/ink565.xml"/><Relationship Id="rId858" Type="http://schemas.openxmlformats.org/officeDocument/2006/relationships/image" Target="../media/image774.png"/><Relationship Id="rId497" Type="http://schemas.openxmlformats.org/officeDocument/2006/relationships/customXml" Target="../ink/ink607.xml"/><Relationship Id="rId620" Type="http://schemas.openxmlformats.org/officeDocument/2006/relationships/customXml" Target="../ink/ink669.xml"/><Relationship Id="rId718" Type="http://schemas.openxmlformats.org/officeDocument/2006/relationships/image" Target="../media/image706.png"/><Relationship Id="rId357" Type="http://schemas.openxmlformats.org/officeDocument/2006/relationships/customXml" Target="../ink/ink537.xml"/><Relationship Id="rId54" Type="http://schemas.openxmlformats.org/officeDocument/2006/relationships/image" Target="../media/image234.png"/><Relationship Id="rId217" Type="http://schemas.openxmlformats.org/officeDocument/2006/relationships/customXml" Target="../ink/ink467.xml"/><Relationship Id="rId564" Type="http://schemas.openxmlformats.org/officeDocument/2006/relationships/image" Target="../media/image631.png"/><Relationship Id="rId771" Type="http://schemas.openxmlformats.org/officeDocument/2006/relationships/customXml" Target="../ink/ink746.xml"/><Relationship Id="rId424" Type="http://schemas.openxmlformats.org/officeDocument/2006/relationships/image" Target="../media/image561.png"/><Relationship Id="rId631" Type="http://schemas.openxmlformats.org/officeDocument/2006/relationships/customXml" Target="../ink/ink675.xml"/><Relationship Id="rId729" Type="http://schemas.openxmlformats.org/officeDocument/2006/relationships/customXml" Target="../ink/ink725.xml"/><Relationship Id="rId270" Type="http://schemas.openxmlformats.org/officeDocument/2006/relationships/image" Target="../media/image486.png"/><Relationship Id="rId65" Type="http://schemas.openxmlformats.org/officeDocument/2006/relationships/customXml" Target="../ink/ink390.xml"/><Relationship Id="rId130" Type="http://schemas.openxmlformats.org/officeDocument/2006/relationships/customXml" Target="../ink/ink423.xml"/><Relationship Id="rId368" Type="http://schemas.openxmlformats.org/officeDocument/2006/relationships/image" Target="../media/image534.png"/><Relationship Id="rId575" Type="http://schemas.openxmlformats.org/officeDocument/2006/relationships/customXml" Target="../ink/ink646.xml"/><Relationship Id="rId782" Type="http://schemas.openxmlformats.org/officeDocument/2006/relationships/image" Target="../media/image736.png"/><Relationship Id="rId228" Type="http://schemas.openxmlformats.org/officeDocument/2006/relationships/image" Target="../media/image465.png"/><Relationship Id="rId435" Type="http://schemas.openxmlformats.org/officeDocument/2006/relationships/customXml" Target="../ink/ink576.xml"/><Relationship Id="rId642" Type="http://schemas.openxmlformats.org/officeDocument/2006/relationships/image" Target="../media/image669.png"/><Relationship Id="rId281" Type="http://schemas.openxmlformats.org/officeDocument/2006/relationships/customXml" Target="../ink/ink499.xml"/><Relationship Id="rId502" Type="http://schemas.openxmlformats.org/officeDocument/2006/relationships/image" Target="../media/image600.png"/><Relationship Id="rId76" Type="http://schemas.openxmlformats.org/officeDocument/2006/relationships/image" Target="../media/image392.png"/><Relationship Id="rId141" Type="http://schemas.openxmlformats.org/officeDocument/2006/relationships/image" Target="../media/image184.png"/><Relationship Id="rId379" Type="http://schemas.openxmlformats.org/officeDocument/2006/relationships/customXml" Target="../ink/ink548.xml"/><Relationship Id="rId586" Type="http://schemas.openxmlformats.org/officeDocument/2006/relationships/image" Target="../media/image642.png"/><Relationship Id="rId793" Type="http://schemas.openxmlformats.org/officeDocument/2006/relationships/customXml" Target="../ink/ink757.xml"/><Relationship Id="rId807" Type="http://schemas.openxmlformats.org/officeDocument/2006/relationships/customXml" Target="../ink/ink764.xml"/><Relationship Id="rId7" Type="http://schemas.openxmlformats.org/officeDocument/2006/relationships/customXml" Target="../ink/ink361.xml"/><Relationship Id="rId239" Type="http://schemas.openxmlformats.org/officeDocument/2006/relationships/customXml" Target="../ink/ink478.xml"/><Relationship Id="rId446" Type="http://schemas.openxmlformats.org/officeDocument/2006/relationships/image" Target="../media/image572.png"/><Relationship Id="rId653" Type="http://schemas.openxmlformats.org/officeDocument/2006/relationships/customXml" Target="../ink/ink686.xml"/><Relationship Id="rId292" Type="http://schemas.openxmlformats.org/officeDocument/2006/relationships/image" Target="../media/image497.png"/><Relationship Id="rId306" Type="http://schemas.openxmlformats.org/officeDocument/2006/relationships/image" Target="../media/image504.png"/><Relationship Id="rId860" Type="http://schemas.openxmlformats.org/officeDocument/2006/relationships/image" Target="../media/image775.png"/><Relationship Id="rId87" Type="http://schemas.openxmlformats.org/officeDocument/2006/relationships/customXml" Target="../ink/ink401.xml"/><Relationship Id="rId513" Type="http://schemas.openxmlformats.org/officeDocument/2006/relationships/customXml" Target="../ink/ink615.xml"/><Relationship Id="rId597" Type="http://schemas.openxmlformats.org/officeDocument/2006/relationships/customXml" Target="../ink/ink657.xml"/><Relationship Id="rId720" Type="http://schemas.openxmlformats.org/officeDocument/2006/relationships/image" Target="../media/image707.png"/><Relationship Id="rId818" Type="http://schemas.openxmlformats.org/officeDocument/2006/relationships/image" Target="../media/image754.png"/><Relationship Id="rId152" Type="http://schemas.openxmlformats.org/officeDocument/2006/relationships/image" Target="../media/image427.png"/><Relationship Id="rId457" Type="http://schemas.openxmlformats.org/officeDocument/2006/relationships/customXml" Target="../ink/ink587.xml"/><Relationship Id="rId664" Type="http://schemas.openxmlformats.org/officeDocument/2006/relationships/customXml" Target="../ink/ink692.xml"/><Relationship Id="rId14" Type="http://schemas.openxmlformats.org/officeDocument/2006/relationships/image" Target="../media/image362.png"/><Relationship Id="rId317" Type="http://schemas.openxmlformats.org/officeDocument/2006/relationships/customXml" Target="../ink/ink517.xml"/><Relationship Id="rId524" Type="http://schemas.openxmlformats.org/officeDocument/2006/relationships/image" Target="../media/image611.png"/><Relationship Id="rId731" Type="http://schemas.openxmlformats.org/officeDocument/2006/relationships/customXml" Target="../ink/ink726.xml"/><Relationship Id="rId98" Type="http://schemas.openxmlformats.org/officeDocument/2006/relationships/image" Target="../media/image403.png"/><Relationship Id="rId163" Type="http://schemas.openxmlformats.org/officeDocument/2006/relationships/customXml" Target="../ink/ink440.xml"/><Relationship Id="rId370" Type="http://schemas.openxmlformats.org/officeDocument/2006/relationships/image" Target="../media/image535.png"/><Relationship Id="rId829" Type="http://schemas.openxmlformats.org/officeDocument/2006/relationships/customXml" Target="../ink/ink775.xml"/><Relationship Id="rId230" Type="http://schemas.openxmlformats.org/officeDocument/2006/relationships/image" Target="../media/image466.png"/><Relationship Id="rId468" Type="http://schemas.openxmlformats.org/officeDocument/2006/relationships/image" Target="../media/image583.png"/><Relationship Id="rId675" Type="http://schemas.openxmlformats.org/officeDocument/2006/relationships/customXml" Target="../ink/ink698.xml"/><Relationship Id="rId25" Type="http://schemas.openxmlformats.org/officeDocument/2006/relationships/customXml" Target="../ink/ink370.xml"/><Relationship Id="rId328" Type="http://schemas.openxmlformats.org/officeDocument/2006/relationships/image" Target="../media/image515.png"/><Relationship Id="rId535" Type="http://schemas.openxmlformats.org/officeDocument/2006/relationships/customXml" Target="../ink/ink626.xml"/><Relationship Id="rId742" Type="http://schemas.openxmlformats.org/officeDocument/2006/relationships/image" Target="../media/image718.png"/><Relationship Id="rId174" Type="http://schemas.openxmlformats.org/officeDocument/2006/relationships/image" Target="../media/image438.png"/><Relationship Id="rId381" Type="http://schemas.openxmlformats.org/officeDocument/2006/relationships/customXml" Target="../ink/ink549.xml"/><Relationship Id="rId602" Type="http://schemas.openxmlformats.org/officeDocument/2006/relationships/image" Target="../media/image650.png"/><Relationship Id="rId241" Type="http://schemas.openxmlformats.org/officeDocument/2006/relationships/customXml" Target="../ink/ink479.xml"/><Relationship Id="rId479" Type="http://schemas.openxmlformats.org/officeDocument/2006/relationships/customXml" Target="../ink/ink598.xml"/><Relationship Id="rId686" Type="http://schemas.openxmlformats.org/officeDocument/2006/relationships/image" Target="../media/image690.png"/><Relationship Id="rId36" Type="http://schemas.openxmlformats.org/officeDocument/2006/relationships/image" Target="../media/image373.png"/><Relationship Id="rId339" Type="http://schemas.openxmlformats.org/officeDocument/2006/relationships/customXml" Target="../ink/ink528.xml"/><Relationship Id="rId546" Type="http://schemas.openxmlformats.org/officeDocument/2006/relationships/image" Target="../media/image622.png"/><Relationship Id="rId753" Type="http://schemas.openxmlformats.org/officeDocument/2006/relationships/customXml" Target="../ink/ink737.xml"/><Relationship Id="rId101" Type="http://schemas.openxmlformats.org/officeDocument/2006/relationships/customXml" Target="../ink/ink408.xml"/><Relationship Id="rId185" Type="http://schemas.openxmlformats.org/officeDocument/2006/relationships/customXml" Target="../ink/ink451.xml"/><Relationship Id="rId406" Type="http://schemas.openxmlformats.org/officeDocument/2006/relationships/image" Target="../media/image552.png"/><Relationship Id="rId392" Type="http://schemas.openxmlformats.org/officeDocument/2006/relationships/image" Target="../media/image546.png"/><Relationship Id="rId613" Type="http://schemas.openxmlformats.org/officeDocument/2006/relationships/image" Target="../media/image655.png"/><Relationship Id="rId697" Type="http://schemas.openxmlformats.org/officeDocument/2006/relationships/customXml" Target="../ink/ink709.xml"/><Relationship Id="rId820" Type="http://schemas.openxmlformats.org/officeDocument/2006/relationships/image" Target="../media/image755.png"/><Relationship Id="rId252" Type="http://schemas.openxmlformats.org/officeDocument/2006/relationships/image" Target="../media/image477.png"/><Relationship Id="rId47" Type="http://schemas.openxmlformats.org/officeDocument/2006/relationships/customXml" Target="../ink/ink381.xml"/><Relationship Id="rId112" Type="http://schemas.openxmlformats.org/officeDocument/2006/relationships/image" Target="../media/image409.png"/><Relationship Id="rId557" Type="http://schemas.openxmlformats.org/officeDocument/2006/relationships/customXml" Target="../ink/ink637.xml"/><Relationship Id="rId764" Type="http://schemas.openxmlformats.org/officeDocument/2006/relationships/image" Target="../media/image728.png"/><Relationship Id="rId196" Type="http://schemas.openxmlformats.org/officeDocument/2006/relationships/image" Target="../media/image449.png"/><Relationship Id="rId417" Type="http://schemas.openxmlformats.org/officeDocument/2006/relationships/customXml" Target="../ink/ink567.xml"/><Relationship Id="rId624" Type="http://schemas.openxmlformats.org/officeDocument/2006/relationships/image" Target="../media/image660.png"/><Relationship Id="rId831" Type="http://schemas.openxmlformats.org/officeDocument/2006/relationships/customXml" Target="../ink/ink776.xml"/><Relationship Id="rId263" Type="http://schemas.openxmlformats.org/officeDocument/2006/relationships/customXml" Target="../ink/ink490.xml"/><Relationship Id="rId470" Type="http://schemas.openxmlformats.org/officeDocument/2006/relationships/image" Target="../media/image584.png"/><Relationship Id="rId58" Type="http://schemas.openxmlformats.org/officeDocument/2006/relationships/image" Target="../media/image383.png"/><Relationship Id="rId123" Type="http://schemas.openxmlformats.org/officeDocument/2006/relationships/customXml" Target="../ink/ink419.xml"/><Relationship Id="rId330" Type="http://schemas.openxmlformats.org/officeDocument/2006/relationships/image" Target="../media/image516.png"/><Relationship Id="rId568" Type="http://schemas.openxmlformats.org/officeDocument/2006/relationships/image" Target="../media/image633.png"/><Relationship Id="rId775" Type="http://schemas.openxmlformats.org/officeDocument/2006/relationships/customXml" Target="../ink/ink748.xml"/><Relationship Id="rId428" Type="http://schemas.openxmlformats.org/officeDocument/2006/relationships/image" Target="../media/image563.png"/><Relationship Id="rId635" Type="http://schemas.openxmlformats.org/officeDocument/2006/relationships/customXml" Target="../ink/ink677.xml"/><Relationship Id="rId842" Type="http://schemas.openxmlformats.org/officeDocument/2006/relationships/image" Target="../media/image766.png"/><Relationship Id="rId274" Type="http://schemas.openxmlformats.org/officeDocument/2006/relationships/image" Target="../media/image488.png"/><Relationship Id="rId481" Type="http://schemas.openxmlformats.org/officeDocument/2006/relationships/customXml" Target="../ink/ink599.xml"/><Relationship Id="rId702" Type="http://schemas.openxmlformats.org/officeDocument/2006/relationships/image" Target="../media/image698.png"/><Relationship Id="rId69" Type="http://schemas.openxmlformats.org/officeDocument/2006/relationships/customXml" Target="../ink/ink392.xml"/><Relationship Id="rId134" Type="http://schemas.openxmlformats.org/officeDocument/2006/relationships/customXml" Target="../ink/ink425.xml"/><Relationship Id="rId579" Type="http://schemas.openxmlformats.org/officeDocument/2006/relationships/customXml" Target="../ink/ink648.xml"/><Relationship Id="rId786" Type="http://schemas.openxmlformats.org/officeDocument/2006/relationships/image" Target="../media/image738.png"/><Relationship Id="rId341" Type="http://schemas.openxmlformats.org/officeDocument/2006/relationships/customXml" Target="../ink/ink529.xml"/><Relationship Id="rId439" Type="http://schemas.openxmlformats.org/officeDocument/2006/relationships/customXml" Target="../ink/ink578.xml"/><Relationship Id="rId646" Type="http://schemas.openxmlformats.org/officeDocument/2006/relationships/image" Target="../media/image671.png"/><Relationship Id="rId201" Type="http://schemas.openxmlformats.org/officeDocument/2006/relationships/customXml" Target="../ink/ink459.xml"/><Relationship Id="rId285" Type="http://schemas.openxmlformats.org/officeDocument/2006/relationships/customXml" Target="../ink/ink501.xml"/><Relationship Id="rId506" Type="http://schemas.openxmlformats.org/officeDocument/2006/relationships/image" Target="../media/image602.png"/><Relationship Id="rId853" Type="http://schemas.openxmlformats.org/officeDocument/2006/relationships/customXml" Target="../ink/ink787.xml"/><Relationship Id="rId492" Type="http://schemas.openxmlformats.org/officeDocument/2006/relationships/image" Target="../media/image595.png"/><Relationship Id="rId713" Type="http://schemas.openxmlformats.org/officeDocument/2006/relationships/customXml" Target="../ink/ink717.xml"/><Relationship Id="rId797" Type="http://schemas.openxmlformats.org/officeDocument/2006/relationships/customXml" Target="../ink/ink759.xml"/><Relationship Id="rId145" Type="http://schemas.openxmlformats.org/officeDocument/2006/relationships/image" Target="../media/image424.png"/><Relationship Id="rId352" Type="http://schemas.openxmlformats.org/officeDocument/2006/relationships/image" Target="../media/image527.png"/><Relationship Id="rId212" Type="http://schemas.openxmlformats.org/officeDocument/2006/relationships/image" Target="../media/image457.png"/><Relationship Id="rId657" Type="http://schemas.openxmlformats.org/officeDocument/2006/relationships/image" Target="../media/image676.png"/><Relationship Id="rId864" Type="http://schemas.openxmlformats.org/officeDocument/2006/relationships/image" Target="../media/image777.png"/><Relationship Id="rId296" Type="http://schemas.openxmlformats.org/officeDocument/2006/relationships/image" Target="../media/image499.png"/><Relationship Id="rId517" Type="http://schemas.openxmlformats.org/officeDocument/2006/relationships/customXml" Target="../ink/ink617.xml"/><Relationship Id="rId724" Type="http://schemas.openxmlformats.org/officeDocument/2006/relationships/image" Target="../media/image709.png"/><Relationship Id="rId60" Type="http://schemas.openxmlformats.org/officeDocument/2006/relationships/image" Target="../media/image384.png"/><Relationship Id="rId156" Type="http://schemas.openxmlformats.org/officeDocument/2006/relationships/image" Target="../media/image429.png"/><Relationship Id="rId363" Type="http://schemas.openxmlformats.org/officeDocument/2006/relationships/customXml" Target="../ink/ink540.xml"/><Relationship Id="rId570" Type="http://schemas.openxmlformats.org/officeDocument/2006/relationships/image" Target="../media/image634.png"/><Relationship Id="rId223" Type="http://schemas.openxmlformats.org/officeDocument/2006/relationships/customXml" Target="../ink/ink470.xml"/><Relationship Id="rId430" Type="http://schemas.openxmlformats.org/officeDocument/2006/relationships/image" Target="../media/image564.png"/><Relationship Id="rId668" Type="http://schemas.openxmlformats.org/officeDocument/2006/relationships/customXml" Target="../ink/ink694.xml"/><Relationship Id="rId18" Type="http://schemas.openxmlformats.org/officeDocument/2006/relationships/image" Target="../media/image364.png"/><Relationship Id="rId528" Type="http://schemas.openxmlformats.org/officeDocument/2006/relationships/image" Target="../media/image613.png"/><Relationship Id="rId735" Type="http://schemas.openxmlformats.org/officeDocument/2006/relationships/customXml" Target="../ink/ink728.xml"/><Relationship Id="rId167" Type="http://schemas.openxmlformats.org/officeDocument/2006/relationships/customXml" Target="../ink/ink442.xml"/><Relationship Id="rId374" Type="http://schemas.openxmlformats.org/officeDocument/2006/relationships/image" Target="../media/image537.png"/><Relationship Id="rId581" Type="http://schemas.openxmlformats.org/officeDocument/2006/relationships/customXml" Target="../ink/ink649.xml"/><Relationship Id="rId71" Type="http://schemas.openxmlformats.org/officeDocument/2006/relationships/customXml" Target="../ink/ink393.xml"/><Relationship Id="rId234" Type="http://schemas.openxmlformats.org/officeDocument/2006/relationships/image" Target="../media/image468.png"/><Relationship Id="rId679" Type="http://schemas.openxmlformats.org/officeDocument/2006/relationships/customXml" Target="../ink/ink700.xml"/><Relationship Id="rId802" Type="http://schemas.openxmlformats.org/officeDocument/2006/relationships/image" Target="../media/image746.png"/><Relationship Id="rId2" Type="http://schemas.openxmlformats.org/officeDocument/2006/relationships/image" Target="../media/image2.emf"/><Relationship Id="rId29" Type="http://schemas.openxmlformats.org/officeDocument/2006/relationships/customXml" Target="../ink/ink372.xml"/><Relationship Id="rId441" Type="http://schemas.openxmlformats.org/officeDocument/2006/relationships/customXml" Target="../ink/ink579.xml"/><Relationship Id="rId539" Type="http://schemas.openxmlformats.org/officeDocument/2006/relationships/customXml" Target="../ink/ink628.xml"/><Relationship Id="rId746" Type="http://schemas.openxmlformats.org/officeDocument/2006/relationships/image" Target="../media/image720.png"/><Relationship Id="rId178" Type="http://schemas.openxmlformats.org/officeDocument/2006/relationships/image" Target="../media/image440.png"/><Relationship Id="rId301" Type="http://schemas.openxmlformats.org/officeDocument/2006/relationships/customXml" Target="../ink/ink509.xml"/><Relationship Id="rId82" Type="http://schemas.openxmlformats.org/officeDocument/2006/relationships/image" Target="../media/image395.png"/><Relationship Id="rId385" Type="http://schemas.openxmlformats.org/officeDocument/2006/relationships/customXml" Target="../ink/ink551.xml"/><Relationship Id="rId592" Type="http://schemas.openxmlformats.org/officeDocument/2006/relationships/image" Target="../media/image645.png"/><Relationship Id="rId606" Type="http://schemas.openxmlformats.org/officeDocument/2006/relationships/customXml" Target="../ink/ink662.xml"/><Relationship Id="rId813" Type="http://schemas.openxmlformats.org/officeDocument/2006/relationships/customXml" Target="../ink/ink767.xml"/><Relationship Id="rId245" Type="http://schemas.openxmlformats.org/officeDocument/2006/relationships/customXml" Target="../ink/ink481.xml"/><Relationship Id="rId452" Type="http://schemas.openxmlformats.org/officeDocument/2006/relationships/image" Target="../media/image575.png"/><Relationship Id="rId105" Type="http://schemas.openxmlformats.org/officeDocument/2006/relationships/customXml" Target="../ink/ink410.xml"/><Relationship Id="rId312" Type="http://schemas.openxmlformats.org/officeDocument/2006/relationships/image" Target="../media/image507.png"/><Relationship Id="rId757" Type="http://schemas.openxmlformats.org/officeDocument/2006/relationships/customXml" Target="../ink/ink739.xml"/><Relationship Id="rId93" Type="http://schemas.openxmlformats.org/officeDocument/2006/relationships/customXml" Target="../ink/ink404.xml"/><Relationship Id="rId189" Type="http://schemas.openxmlformats.org/officeDocument/2006/relationships/customXml" Target="../ink/ink453.xml"/><Relationship Id="rId396" Type="http://schemas.openxmlformats.org/officeDocument/2006/relationships/image" Target="../media/image548.png"/><Relationship Id="rId617" Type="http://schemas.openxmlformats.org/officeDocument/2006/relationships/image" Target="../media/image657.png"/><Relationship Id="rId824" Type="http://schemas.openxmlformats.org/officeDocument/2006/relationships/image" Target="../media/image757.png"/><Relationship Id="rId256" Type="http://schemas.openxmlformats.org/officeDocument/2006/relationships/image" Target="../media/image479.png"/><Relationship Id="rId463" Type="http://schemas.openxmlformats.org/officeDocument/2006/relationships/customXml" Target="../ink/ink590.xml"/><Relationship Id="rId670" Type="http://schemas.openxmlformats.org/officeDocument/2006/relationships/customXml" Target="../ink/ink695.xml"/><Relationship Id="rId116" Type="http://schemas.openxmlformats.org/officeDocument/2006/relationships/image" Target="../media/image411.png"/><Relationship Id="rId323" Type="http://schemas.openxmlformats.org/officeDocument/2006/relationships/customXml" Target="../ink/ink520.xml"/><Relationship Id="rId530" Type="http://schemas.openxmlformats.org/officeDocument/2006/relationships/image" Target="../media/image614.png"/><Relationship Id="rId768" Type="http://schemas.openxmlformats.org/officeDocument/2006/relationships/image" Target="../media/image729.png"/><Relationship Id="rId20" Type="http://schemas.openxmlformats.org/officeDocument/2006/relationships/image" Target="../media/image365.png"/><Relationship Id="rId628" Type="http://schemas.openxmlformats.org/officeDocument/2006/relationships/image" Target="../media/image662.png"/><Relationship Id="rId835" Type="http://schemas.openxmlformats.org/officeDocument/2006/relationships/customXml" Target="../ink/ink778.xml"/><Relationship Id="rId267" Type="http://schemas.openxmlformats.org/officeDocument/2006/relationships/customXml" Target="../ink/ink492.xml"/><Relationship Id="rId474" Type="http://schemas.openxmlformats.org/officeDocument/2006/relationships/image" Target="../media/image586.png"/><Relationship Id="rId127" Type="http://schemas.openxmlformats.org/officeDocument/2006/relationships/image" Target="../media/image416.png"/><Relationship Id="rId681" Type="http://schemas.openxmlformats.org/officeDocument/2006/relationships/customXml" Target="../ink/ink701.xml"/><Relationship Id="rId779" Type="http://schemas.openxmlformats.org/officeDocument/2006/relationships/customXml" Target="../ink/ink750.xml"/><Relationship Id="rId31" Type="http://schemas.openxmlformats.org/officeDocument/2006/relationships/customXml" Target="../ink/ink373.xml"/><Relationship Id="rId334" Type="http://schemas.openxmlformats.org/officeDocument/2006/relationships/image" Target="../media/image518.png"/><Relationship Id="rId541" Type="http://schemas.openxmlformats.org/officeDocument/2006/relationships/customXml" Target="../ink/ink629.xml"/><Relationship Id="rId639" Type="http://schemas.openxmlformats.org/officeDocument/2006/relationships/customXml" Target="../ink/ink679.xml"/><Relationship Id="rId180" Type="http://schemas.openxmlformats.org/officeDocument/2006/relationships/image" Target="../media/image441.png"/><Relationship Id="rId278" Type="http://schemas.openxmlformats.org/officeDocument/2006/relationships/image" Target="../media/image490.png"/><Relationship Id="rId401" Type="http://schemas.openxmlformats.org/officeDocument/2006/relationships/customXml" Target="../ink/ink559.xml"/><Relationship Id="rId846" Type="http://schemas.openxmlformats.org/officeDocument/2006/relationships/image" Target="../media/image768.png"/><Relationship Id="rId485" Type="http://schemas.openxmlformats.org/officeDocument/2006/relationships/customXml" Target="../ink/ink601.xml"/><Relationship Id="rId692" Type="http://schemas.openxmlformats.org/officeDocument/2006/relationships/image" Target="../media/image693.png"/><Relationship Id="rId706" Type="http://schemas.openxmlformats.org/officeDocument/2006/relationships/image" Target="../media/image700.png"/><Relationship Id="rId42" Type="http://schemas.openxmlformats.org/officeDocument/2006/relationships/image" Target="../media/image376.png"/><Relationship Id="rId138" Type="http://schemas.openxmlformats.org/officeDocument/2006/relationships/customXml" Target="../ink/ink427.xml"/><Relationship Id="rId345" Type="http://schemas.openxmlformats.org/officeDocument/2006/relationships/customXml" Target="../ink/ink531.xml"/><Relationship Id="rId552" Type="http://schemas.openxmlformats.org/officeDocument/2006/relationships/image" Target="../media/image625.png"/><Relationship Id="rId191" Type="http://schemas.openxmlformats.org/officeDocument/2006/relationships/customXml" Target="../ink/ink454.xml"/><Relationship Id="rId205" Type="http://schemas.openxmlformats.org/officeDocument/2006/relationships/customXml" Target="../ink/ink461.xml"/><Relationship Id="rId412" Type="http://schemas.openxmlformats.org/officeDocument/2006/relationships/image" Target="../media/image555.png"/><Relationship Id="rId857" Type="http://schemas.openxmlformats.org/officeDocument/2006/relationships/customXml" Target="../ink/ink789.xml"/><Relationship Id="rId289" Type="http://schemas.openxmlformats.org/officeDocument/2006/relationships/customXml" Target="../ink/ink503.xml"/><Relationship Id="rId496" Type="http://schemas.openxmlformats.org/officeDocument/2006/relationships/image" Target="../media/image597.png"/><Relationship Id="rId717" Type="http://schemas.openxmlformats.org/officeDocument/2006/relationships/customXml" Target="../ink/ink719.xml"/><Relationship Id="rId53" Type="http://schemas.openxmlformats.org/officeDocument/2006/relationships/customXml" Target="../ink/ink384.xml"/><Relationship Id="rId149" Type="http://schemas.openxmlformats.org/officeDocument/2006/relationships/customXml" Target="../ink/ink433.xml"/><Relationship Id="rId356" Type="http://schemas.openxmlformats.org/officeDocument/2006/relationships/image" Target="../media/image529.png"/><Relationship Id="rId563" Type="http://schemas.openxmlformats.org/officeDocument/2006/relationships/customXml" Target="../ink/ink640.xml"/><Relationship Id="rId770" Type="http://schemas.openxmlformats.org/officeDocument/2006/relationships/image" Target="../media/image730.png"/><Relationship Id="rId216" Type="http://schemas.openxmlformats.org/officeDocument/2006/relationships/image" Target="../media/image459.png"/><Relationship Id="rId423" Type="http://schemas.openxmlformats.org/officeDocument/2006/relationships/customXml" Target="../ink/ink570.xml"/><Relationship Id="rId630" Type="http://schemas.openxmlformats.org/officeDocument/2006/relationships/image" Target="../media/image663.png"/><Relationship Id="rId728" Type="http://schemas.openxmlformats.org/officeDocument/2006/relationships/image" Target="../media/image711.png"/><Relationship Id="rId64" Type="http://schemas.openxmlformats.org/officeDocument/2006/relationships/image" Target="../media/image386.png"/><Relationship Id="rId367" Type="http://schemas.openxmlformats.org/officeDocument/2006/relationships/customXml" Target="../ink/ink542.xml"/><Relationship Id="rId574" Type="http://schemas.openxmlformats.org/officeDocument/2006/relationships/image" Target="../media/image636.png"/><Relationship Id="rId227" Type="http://schemas.openxmlformats.org/officeDocument/2006/relationships/customXml" Target="../ink/ink472.xml"/><Relationship Id="rId781" Type="http://schemas.openxmlformats.org/officeDocument/2006/relationships/customXml" Target="../ink/ink751.xml"/><Relationship Id="rId434" Type="http://schemas.openxmlformats.org/officeDocument/2006/relationships/image" Target="../media/image566.png"/><Relationship Id="rId641" Type="http://schemas.openxmlformats.org/officeDocument/2006/relationships/customXml" Target="../ink/ink680.xml"/><Relationship Id="rId739" Type="http://schemas.openxmlformats.org/officeDocument/2006/relationships/customXml" Target="../ink/ink730.xml"/><Relationship Id="rId280" Type="http://schemas.openxmlformats.org/officeDocument/2006/relationships/image" Target="../media/image491.png"/><Relationship Id="rId501" Type="http://schemas.openxmlformats.org/officeDocument/2006/relationships/customXml" Target="../ink/ink609.xml"/><Relationship Id="rId75" Type="http://schemas.openxmlformats.org/officeDocument/2006/relationships/customXml" Target="../ink/ink395.xml"/><Relationship Id="rId140" Type="http://schemas.openxmlformats.org/officeDocument/2006/relationships/customXml" Target="../ink/ink428.xml"/><Relationship Id="rId378" Type="http://schemas.openxmlformats.org/officeDocument/2006/relationships/image" Target="../media/image539.png"/><Relationship Id="rId585" Type="http://schemas.openxmlformats.org/officeDocument/2006/relationships/customXml" Target="../ink/ink651.xml"/><Relationship Id="rId792" Type="http://schemas.openxmlformats.org/officeDocument/2006/relationships/image" Target="../media/image741.png"/><Relationship Id="rId806" Type="http://schemas.openxmlformats.org/officeDocument/2006/relationships/image" Target="../media/image748.png"/><Relationship Id="rId6" Type="http://schemas.openxmlformats.org/officeDocument/2006/relationships/image" Target="../media/image358.png"/><Relationship Id="rId238" Type="http://schemas.openxmlformats.org/officeDocument/2006/relationships/image" Target="../media/image470.png"/><Relationship Id="rId445" Type="http://schemas.openxmlformats.org/officeDocument/2006/relationships/customXml" Target="../ink/ink581.xml"/><Relationship Id="rId652" Type="http://schemas.openxmlformats.org/officeDocument/2006/relationships/image" Target="../media/image674.png"/><Relationship Id="rId291" Type="http://schemas.openxmlformats.org/officeDocument/2006/relationships/customXml" Target="../ink/ink504.xml"/><Relationship Id="rId305" Type="http://schemas.openxmlformats.org/officeDocument/2006/relationships/customXml" Target="../ink/ink511.xml"/><Relationship Id="rId512" Type="http://schemas.openxmlformats.org/officeDocument/2006/relationships/image" Target="../media/image605.png"/><Relationship Id="rId86" Type="http://schemas.openxmlformats.org/officeDocument/2006/relationships/image" Target="../media/image397.png"/><Relationship Id="rId151" Type="http://schemas.openxmlformats.org/officeDocument/2006/relationships/customXml" Target="../ink/ink434.xml"/><Relationship Id="rId389" Type="http://schemas.openxmlformats.org/officeDocument/2006/relationships/customXml" Target="../ink/ink553.xml"/><Relationship Id="rId596" Type="http://schemas.openxmlformats.org/officeDocument/2006/relationships/image" Target="../media/image647.png"/><Relationship Id="rId817" Type="http://schemas.openxmlformats.org/officeDocument/2006/relationships/customXml" Target="../ink/ink769.xml"/><Relationship Id="rId249" Type="http://schemas.openxmlformats.org/officeDocument/2006/relationships/customXml" Target="../ink/ink483.xml"/><Relationship Id="rId456" Type="http://schemas.openxmlformats.org/officeDocument/2006/relationships/image" Target="../media/image577.png"/><Relationship Id="rId663" Type="http://schemas.openxmlformats.org/officeDocument/2006/relationships/image" Target="../media/image679.png"/><Relationship Id="rId13" Type="http://schemas.openxmlformats.org/officeDocument/2006/relationships/customXml" Target="../ink/ink364.xml"/><Relationship Id="rId109" Type="http://schemas.openxmlformats.org/officeDocument/2006/relationships/customXml" Target="../ink/ink412.xml"/><Relationship Id="rId316" Type="http://schemas.openxmlformats.org/officeDocument/2006/relationships/image" Target="../media/image509.png"/><Relationship Id="rId523" Type="http://schemas.openxmlformats.org/officeDocument/2006/relationships/customXml" Target="../ink/ink620.xml"/><Relationship Id="rId97" Type="http://schemas.openxmlformats.org/officeDocument/2006/relationships/customXml" Target="../ink/ink406.xml"/><Relationship Id="rId730" Type="http://schemas.openxmlformats.org/officeDocument/2006/relationships/image" Target="../media/image712.png"/><Relationship Id="rId828" Type="http://schemas.openxmlformats.org/officeDocument/2006/relationships/image" Target="../media/image759.png"/><Relationship Id="rId162" Type="http://schemas.openxmlformats.org/officeDocument/2006/relationships/image" Target="../media/image432.png"/><Relationship Id="rId467" Type="http://schemas.openxmlformats.org/officeDocument/2006/relationships/customXml" Target="../ink/ink592.xml"/><Relationship Id="rId674" Type="http://schemas.openxmlformats.org/officeDocument/2006/relationships/image" Target="../media/image684.png"/><Relationship Id="rId24" Type="http://schemas.openxmlformats.org/officeDocument/2006/relationships/image" Target="../media/image367.png"/><Relationship Id="rId327" Type="http://schemas.openxmlformats.org/officeDocument/2006/relationships/customXml" Target="../ink/ink522.xml"/><Relationship Id="rId534" Type="http://schemas.openxmlformats.org/officeDocument/2006/relationships/image" Target="../media/image616.png"/><Relationship Id="rId741" Type="http://schemas.openxmlformats.org/officeDocument/2006/relationships/customXml" Target="../ink/ink731.xml"/><Relationship Id="rId839" Type="http://schemas.openxmlformats.org/officeDocument/2006/relationships/customXml" Target="../ink/ink780.xml"/><Relationship Id="rId173" Type="http://schemas.openxmlformats.org/officeDocument/2006/relationships/customXml" Target="../ink/ink445.xml"/><Relationship Id="rId380" Type="http://schemas.openxmlformats.org/officeDocument/2006/relationships/image" Target="../media/image540.png"/><Relationship Id="rId601" Type="http://schemas.openxmlformats.org/officeDocument/2006/relationships/customXml" Target="../ink/ink659.xml"/><Relationship Id="rId240" Type="http://schemas.openxmlformats.org/officeDocument/2006/relationships/image" Target="../media/image471.png"/><Relationship Id="rId478" Type="http://schemas.openxmlformats.org/officeDocument/2006/relationships/image" Target="../media/image588.png"/><Relationship Id="rId685" Type="http://schemas.openxmlformats.org/officeDocument/2006/relationships/customXml" Target="../ink/ink703.xml"/><Relationship Id="rId35" Type="http://schemas.openxmlformats.org/officeDocument/2006/relationships/customXml" Target="../ink/ink375.xml"/><Relationship Id="rId100" Type="http://schemas.openxmlformats.org/officeDocument/2006/relationships/image" Target="../media/image404.png"/><Relationship Id="rId338" Type="http://schemas.openxmlformats.org/officeDocument/2006/relationships/image" Target="../media/image520.png"/><Relationship Id="rId545" Type="http://schemas.openxmlformats.org/officeDocument/2006/relationships/customXml" Target="../ink/ink631.xml"/><Relationship Id="rId752" Type="http://schemas.openxmlformats.org/officeDocument/2006/relationships/image" Target="../media/image722.png"/><Relationship Id="rId8" Type="http://schemas.openxmlformats.org/officeDocument/2006/relationships/image" Target="../media/image359.png"/><Relationship Id="rId142" Type="http://schemas.openxmlformats.org/officeDocument/2006/relationships/customXml" Target="../ink/ink429.xml"/><Relationship Id="rId184" Type="http://schemas.openxmlformats.org/officeDocument/2006/relationships/image" Target="../media/image443.png"/><Relationship Id="rId391" Type="http://schemas.openxmlformats.org/officeDocument/2006/relationships/customXml" Target="../ink/ink554.xml"/><Relationship Id="rId405" Type="http://schemas.openxmlformats.org/officeDocument/2006/relationships/customXml" Target="../ink/ink561.xml"/><Relationship Id="rId447" Type="http://schemas.openxmlformats.org/officeDocument/2006/relationships/customXml" Target="../ink/ink582.xml"/><Relationship Id="rId612" Type="http://schemas.openxmlformats.org/officeDocument/2006/relationships/customXml" Target="../ink/ink665.xml"/><Relationship Id="rId794" Type="http://schemas.openxmlformats.org/officeDocument/2006/relationships/image" Target="../media/image742.png"/><Relationship Id="rId251" Type="http://schemas.openxmlformats.org/officeDocument/2006/relationships/customXml" Target="../ink/ink484.xml"/><Relationship Id="rId489" Type="http://schemas.openxmlformats.org/officeDocument/2006/relationships/customXml" Target="../ink/ink603.xml"/><Relationship Id="rId654" Type="http://schemas.openxmlformats.org/officeDocument/2006/relationships/customXml" Target="../ink/ink687.xml"/><Relationship Id="rId696" Type="http://schemas.openxmlformats.org/officeDocument/2006/relationships/image" Target="../media/image695.png"/><Relationship Id="rId861" Type="http://schemas.openxmlformats.org/officeDocument/2006/relationships/customXml" Target="../ink/ink791.xml"/><Relationship Id="rId46" Type="http://schemas.openxmlformats.org/officeDocument/2006/relationships/image" Target="../media/image378.png"/><Relationship Id="rId293" Type="http://schemas.openxmlformats.org/officeDocument/2006/relationships/customXml" Target="../ink/ink505.xml"/><Relationship Id="rId307" Type="http://schemas.openxmlformats.org/officeDocument/2006/relationships/customXml" Target="../ink/ink512.xml"/><Relationship Id="rId349" Type="http://schemas.openxmlformats.org/officeDocument/2006/relationships/customXml" Target="../ink/ink533.xml"/><Relationship Id="rId514" Type="http://schemas.openxmlformats.org/officeDocument/2006/relationships/image" Target="../media/image606.png"/><Relationship Id="rId556" Type="http://schemas.openxmlformats.org/officeDocument/2006/relationships/image" Target="../media/image627.png"/><Relationship Id="rId721" Type="http://schemas.openxmlformats.org/officeDocument/2006/relationships/customXml" Target="../ink/ink721.xml"/><Relationship Id="rId763" Type="http://schemas.openxmlformats.org/officeDocument/2006/relationships/customXml" Target="../ink/ink742.xml"/><Relationship Id="rId88" Type="http://schemas.openxmlformats.org/officeDocument/2006/relationships/image" Target="../media/image398.png"/><Relationship Id="rId111" Type="http://schemas.openxmlformats.org/officeDocument/2006/relationships/customXml" Target="../ink/ink413.xml"/><Relationship Id="rId153" Type="http://schemas.openxmlformats.org/officeDocument/2006/relationships/customXml" Target="../ink/ink435.xml"/><Relationship Id="rId195" Type="http://schemas.openxmlformats.org/officeDocument/2006/relationships/customXml" Target="../ink/ink456.xml"/><Relationship Id="rId209" Type="http://schemas.openxmlformats.org/officeDocument/2006/relationships/customXml" Target="../ink/ink463.xml"/><Relationship Id="rId360" Type="http://schemas.openxmlformats.org/officeDocument/2006/relationships/image" Target="../media/image530.png"/><Relationship Id="rId416" Type="http://schemas.openxmlformats.org/officeDocument/2006/relationships/image" Target="../media/image557.png"/><Relationship Id="rId598" Type="http://schemas.openxmlformats.org/officeDocument/2006/relationships/image" Target="../media/image648.png"/><Relationship Id="rId819" Type="http://schemas.openxmlformats.org/officeDocument/2006/relationships/customXml" Target="../ink/ink770.xml"/><Relationship Id="rId220" Type="http://schemas.openxmlformats.org/officeDocument/2006/relationships/image" Target="../media/image461.png"/><Relationship Id="rId458" Type="http://schemas.openxmlformats.org/officeDocument/2006/relationships/image" Target="../media/image578.png"/><Relationship Id="rId623" Type="http://schemas.openxmlformats.org/officeDocument/2006/relationships/customXml" Target="../ink/ink671.xml"/><Relationship Id="rId665" Type="http://schemas.openxmlformats.org/officeDocument/2006/relationships/image" Target="../media/image680.png"/><Relationship Id="rId830" Type="http://schemas.openxmlformats.org/officeDocument/2006/relationships/image" Target="../media/image760.png"/><Relationship Id="rId15" Type="http://schemas.openxmlformats.org/officeDocument/2006/relationships/customXml" Target="../ink/ink365.xml"/><Relationship Id="rId57" Type="http://schemas.openxmlformats.org/officeDocument/2006/relationships/customXml" Target="../ink/ink386.xml"/><Relationship Id="rId262" Type="http://schemas.openxmlformats.org/officeDocument/2006/relationships/image" Target="../media/image482.png"/><Relationship Id="rId318" Type="http://schemas.openxmlformats.org/officeDocument/2006/relationships/image" Target="../media/image510.png"/><Relationship Id="rId525" Type="http://schemas.openxmlformats.org/officeDocument/2006/relationships/customXml" Target="../ink/ink621.xml"/><Relationship Id="rId567" Type="http://schemas.openxmlformats.org/officeDocument/2006/relationships/customXml" Target="../ink/ink642.xml"/><Relationship Id="rId732" Type="http://schemas.openxmlformats.org/officeDocument/2006/relationships/image" Target="../media/image713.png"/><Relationship Id="rId99" Type="http://schemas.openxmlformats.org/officeDocument/2006/relationships/customXml" Target="../ink/ink407.xml"/><Relationship Id="rId122" Type="http://schemas.openxmlformats.org/officeDocument/2006/relationships/image" Target="../media/image414.png"/><Relationship Id="rId164" Type="http://schemas.openxmlformats.org/officeDocument/2006/relationships/image" Target="../media/image433.png"/><Relationship Id="rId371" Type="http://schemas.openxmlformats.org/officeDocument/2006/relationships/customXml" Target="../ink/ink544.xml"/><Relationship Id="rId774" Type="http://schemas.openxmlformats.org/officeDocument/2006/relationships/image" Target="../media/image732.png"/><Relationship Id="rId427" Type="http://schemas.openxmlformats.org/officeDocument/2006/relationships/customXml" Target="../ink/ink572.xml"/><Relationship Id="rId469" Type="http://schemas.openxmlformats.org/officeDocument/2006/relationships/customXml" Target="../ink/ink593.xml"/><Relationship Id="rId634" Type="http://schemas.openxmlformats.org/officeDocument/2006/relationships/image" Target="../media/image665.png"/><Relationship Id="rId676" Type="http://schemas.openxmlformats.org/officeDocument/2006/relationships/image" Target="../media/image685.png"/><Relationship Id="rId841" Type="http://schemas.openxmlformats.org/officeDocument/2006/relationships/customXml" Target="../ink/ink781.xml"/><Relationship Id="rId26" Type="http://schemas.openxmlformats.org/officeDocument/2006/relationships/image" Target="../media/image368.png"/><Relationship Id="rId231" Type="http://schemas.openxmlformats.org/officeDocument/2006/relationships/customXml" Target="../ink/ink474.xml"/><Relationship Id="rId273" Type="http://schemas.openxmlformats.org/officeDocument/2006/relationships/customXml" Target="../ink/ink495.xml"/><Relationship Id="rId329" Type="http://schemas.openxmlformats.org/officeDocument/2006/relationships/customXml" Target="../ink/ink523.xml"/><Relationship Id="rId480" Type="http://schemas.openxmlformats.org/officeDocument/2006/relationships/image" Target="../media/image589.png"/><Relationship Id="rId536" Type="http://schemas.openxmlformats.org/officeDocument/2006/relationships/image" Target="../media/image617.png"/><Relationship Id="rId701" Type="http://schemas.openxmlformats.org/officeDocument/2006/relationships/customXml" Target="../ink/ink711.xml"/><Relationship Id="rId68" Type="http://schemas.openxmlformats.org/officeDocument/2006/relationships/image" Target="../media/image388.png"/><Relationship Id="rId133" Type="http://schemas.openxmlformats.org/officeDocument/2006/relationships/image" Target="../media/image419.png"/><Relationship Id="rId175" Type="http://schemas.openxmlformats.org/officeDocument/2006/relationships/customXml" Target="../ink/ink446.xml"/><Relationship Id="rId340" Type="http://schemas.openxmlformats.org/officeDocument/2006/relationships/image" Target="../media/image521.png"/><Relationship Id="rId578" Type="http://schemas.openxmlformats.org/officeDocument/2006/relationships/image" Target="../media/image638.png"/><Relationship Id="rId743" Type="http://schemas.openxmlformats.org/officeDocument/2006/relationships/customXml" Target="../ink/ink732.xml"/><Relationship Id="rId785" Type="http://schemas.openxmlformats.org/officeDocument/2006/relationships/customXml" Target="../ink/ink753.xml"/><Relationship Id="rId200" Type="http://schemas.openxmlformats.org/officeDocument/2006/relationships/image" Target="../media/image451.png"/><Relationship Id="rId382" Type="http://schemas.openxmlformats.org/officeDocument/2006/relationships/image" Target="../media/image541.png"/><Relationship Id="rId438" Type="http://schemas.openxmlformats.org/officeDocument/2006/relationships/image" Target="../media/image568.png"/><Relationship Id="rId603" Type="http://schemas.openxmlformats.org/officeDocument/2006/relationships/customXml" Target="../ink/ink660.xml"/><Relationship Id="rId645" Type="http://schemas.openxmlformats.org/officeDocument/2006/relationships/customXml" Target="../ink/ink682.xml"/><Relationship Id="rId687" Type="http://schemas.openxmlformats.org/officeDocument/2006/relationships/customXml" Target="../ink/ink704.xml"/><Relationship Id="rId810" Type="http://schemas.openxmlformats.org/officeDocument/2006/relationships/image" Target="../media/image750.png"/><Relationship Id="rId852" Type="http://schemas.openxmlformats.org/officeDocument/2006/relationships/image" Target="../media/image771.png"/><Relationship Id="rId242" Type="http://schemas.openxmlformats.org/officeDocument/2006/relationships/image" Target="../media/image472.png"/><Relationship Id="rId284" Type="http://schemas.openxmlformats.org/officeDocument/2006/relationships/image" Target="../media/image493.png"/><Relationship Id="rId491" Type="http://schemas.openxmlformats.org/officeDocument/2006/relationships/customXml" Target="../ink/ink604.xml"/><Relationship Id="rId505" Type="http://schemas.openxmlformats.org/officeDocument/2006/relationships/customXml" Target="../ink/ink611.xml"/><Relationship Id="rId712" Type="http://schemas.openxmlformats.org/officeDocument/2006/relationships/image" Target="../media/image703.png"/><Relationship Id="rId37" Type="http://schemas.openxmlformats.org/officeDocument/2006/relationships/customXml" Target="../ink/ink376.xml"/><Relationship Id="rId79" Type="http://schemas.openxmlformats.org/officeDocument/2006/relationships/customXml" Target="../ink/ink397.xml"/><Relationship Id="rId102" Type="http://schemas.openxmlformats.org/officeDocument/2006/relationships/image" Target="../media/image405.png"/><Relationship Id="rId144" Type="http://schemas.openxmlformats.org/officeDocument/2006/relationships/customXml" Target="../ink/ink430.xml"/><Relationship Id="rId547" Type="http://schemas.openxmlformats.org/officeDocument/2006/relationships/customXml" Target="../ink/ink632.xml"/><Relationship Id="rId589" Type="http://schemas.openxmlformats.org/officeDocument/2006/relationships/customXml" Target="../ink/ink653.xml"/><Relationship Id="rId754" Type="http://schemas.openxmlformats.org/officeDocument/2006/relationships/image" Target="../media/image723.png"/><Relationship Id="rId796" Type="http://schemas.openxmlformats.org/officeDocument/2006/relationships/image" Target="../media/image743.png"/><Relationship Id="rId90" Type="http://schemas.openxmlformats.org/officeDocument/2006/relationships/image" Target="../media/image399.png"/><Relationship Id="rId186" Type="http://schemas.openxmlformats.org/officeDocument/2006/relationships/image" Target="../media/image444.png"/><Relationship Id="rId351" Type="http://schemas.openxmlformats.org/officeDocument/2006/relationships/customXml" Target="../ink/ink534.xml"/><Relationship Id="rId393" Type="http://schemas.openxmlformats.org/officeDocument/2006/relationships/customXml" Target="../ink/ink555.xml"/><Relationship Id="rId407" Type="http://schemas.openxmlformats.org/officeDocument/2006/relationships/customXml" Target="../ink/ink562.xml"/><Relationship Id="rId449" Type="http://schemas.openxmlformats.org/officeDocument/2006/relationships/customXml" Target="../ink/ink583.xml"/><Relationship Id="rId614" Type="http://schemas.openxmlformats.org/officeDocument/2006/relationships/customXml" Target="../ink/ink666.xml"/><Relationship Id="rId656" Type="http://schemas.openxmlformats.org/officeDocument/2006/relationships/customXml" Target="../ink/ink688.xml"/><Relationship Id="rId821" Type="http://schemas.openxmlformats.org/officeDocument/2006/relationships/customXml" Target="../ink/ink771.xml"/><Relationship Id="rId863" Type="http://schemas.openxmlformats.org/officeDocument/2006/relationships/customXml" Target="../ink/ink792.xml"/><Relationship Id="rId211" Type="http://schemas.openxmlformats.org/officeDocument/2006/relationships/customXml" Target="../ink/ink464.xml"/><Relationship Id="rId253" Type="http://schemas.openxmlformats.org/officeDocument/2006/relationships/customXml" Target="../ink/ink485.xml"/><Relationship Id="rId295" Type="http://schemas.openxmlformats.org/officeDocument/2006/relationships/customXml" Target="../ink/ink506.xml"/><Relationship Id="rId309" Type="http://schemas.openxmlformats.org/officeDocument/2006/relationships/customXml" Target="../ink/ink513.xml"/><Relationship Id="rId460" Type="http://schemas.openxmlformats.org/officeDocument/2006/relationships/image" Target="../media/image579.png"/><Relationship Id="rId516" Type="http://schemas.openxmlformats.org/officeDocument/2006/relationships/image" Target="../media/image607.png"/><Relationship Id="rId698" Type="http://schemas.openxmlformats.org/officeDocument/2006/relationships/image" Target="../media/image696.png"/><Relationship Id="rId48" Type="http://schemas.openxmlformats.org/officeDocument/2006/relationships/image" Target="../media/image379.png"/><Relationship Id="rId113" Type="http://schemas.openxmlformats.org/officeDocument/2006/relationships/customXml" Target="../ink/ink414.xml"/><Relationship Id="rId320" Type="http://schemas.openxmlformats.org/officeDocument/2006/relationships/image" Target="../media/image511.png"/><Relationship Id="rId558" Type="http://schemas.openxmlformats.org/officeDocument/2006/relationships/image" Target="../media/image628.png"/><Relationship Id="rId723" Type="http://schemas.openxmlformats.org/officeDocument/2006/relationships/customXml" Target="../ink/ink722.xml"/><Relationship Id="rId765" Type="http://schemas.openxmlformats.org/officeDocument/2006/relationships/customXml" Target="../ink/ink743.xml"/><Relationship Id="rId155" Type="http://schemas.openxmlformats.org/officeDocument/2006/relationships/customXml" Target="../ink/ink436.xml"/><Relationship Id="rId197" Type="http://schemas.openxmlformats.org/officeDocument/2006/relationships/customXml" Target="../ink/ink457.xml"/><Relationship Id="rId362" Type="http://schemas.openxmlformats.org/officeDocument/2006/relationships/image" Target="../media/image531.png"/><Relationship Id="rId418" Type="http://schemas.openxmlformats.org/officeDocument/2006/relationships/image" Target="../media/image558.png"/><Relationship Id="rId625" Type="http://schemas.openxmlformats.org/officeDocument/2006/relationships/customXml" Target="../ink/ink672.xml"/><Relationship Id="rId832" Type="http://schemas.openxmlformats.org/officeDocument/2006/relationships/image" Target="../media/image761.png"/><Relationship Id="rId222" Type="http://schemas.openxmlformats.org/officeDocument/2006/relationships/image" Target="../media/image462.png"/><Relationship Id="rId264" Type="http://schemas.openxmlformats.org/officeDocument/2006/relationships/image" Target="../media/image483.png"/><Relationship Id="rId471" Type="http://schemas.openxmlformats.org/officeDocument/2006/relationships/customXml" Target="../ink/ink594.xml"/><Relationship Id="rId667" Type="http://schemas.openxmlformats.org/officeDocument/2006/relationships/image" Target="../media/image681.png"/><Relationship Id="rId17" Type="http://schemas.openxmlformats.org/officeDocument/2006/relationships/customXml" Target="../ink/ink366.xml"/><Relationship Id="rId59" Type="http://schemas.openxmlformats.org/officeDocument/2006/relationships/customXml" Target="../ink/ink387.xml"/><Relationship Id="rId124" Type="http://schemas.openxmlformats.org/officeDocument/2006/relationships/customXml" Target="../ink/ink420.xml"/><Relationship Id="rId527" Type="http://schemas.openxmlformats.org/officeDocument/2006/relationships/customXml" Target="../ink/ink622.xml"/><Relationship Id="rId569" Type="http://schemas.openxmlformats.org/officeDocument/2006/relationships/customXml" Target="../ink/ink643.xml"/><Relationship Id="rId734" Type="http://schemas.openxmlformats.org/officeDocument/2006/relationships/image" Target="../media/image714.png"/><Relationship Id="rId776" Type="http://schemas.openxmlformats.org/officeDocument/2006/relationships/image" Target="../media/image733.png"/><Relationship Id="rId70" Type="http://schemas.openxmlformats.org/officeDocument/2006/relationships/image" Target="../media/image389.png"/><Relationship Id="rId166" Type="http://schemas.openxmlformats.org/officeDocument/2006/relationships/image" Target="../media/image434.png"/><Relationship Id="rId331" Type="http://schemas.openxmlformats.org/officeDocument/2006/relationships/customXml" Target="../ink/ink524.xml"/><Relationship Id="rId373" Type="http://schemas.openxmlformats.org/officeDocument/2006/relationships/customXml" Target="../ink/ink545.xml"/><Relationship Id="rId429" Type="http://schemas.openxmlformats.org/officeDocument/2006/relationships/customXml" Target="../ink/ink573.xml"/><Relationship Id="rId580" Type="http://schemas.openxmlformats.org/officeDocument/2006/relationships/image" Target="../media/image639.png"/><Relationship Id="rId636" Type="http://schemas.openxmlformats.org/officeDocument/2006/relationships/image" Target="../media/image666.png"/><Relationship Id="rId801" Type="http://schemas.openxmlformats.org/officeDocument/2006/relationships/customXml" Target="../ink/ink76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75.xml"/><Relationship Id="rId440" Type="http://schemas.openxmlformats.org/officeDocument/2006/relationships/image" Target="../media/image569.png"/><Relationship Id="rId678" Type="http://schemas.openxmlformats.org/officeDocument/2006/relationships/image" Target="../media/image686.png"/><Relationship Id="rId843" Type="http://schemas.openxmlformats.org/officeDocument/2006/relationships/customXml" Target="../ink/ink782.xml"/><Relationship Id="rId28" Type="http://schemas.openxmlformats.org/officeDocument/2006/relationships/image" Target="../media/image369.png"/><Relationship Id="rId275" Type="http://schemas.openxmlformats.org/officeDocument/2006/relationships/customXml" Target="../ink/ink496.xml"/><Relationship Id="rId300" Type="http://schemas.openxmlformats.org/officeDocument/2006/relationships/image" Target="../media/image501.png"/><Relationship Id="rId482" Type="http://schemas.openxmlformats.org/officeDocument/2006/relationships/image" Target="../media/image590.png"/><Relationship Id="rId538" Type="http://schemas.openxmlformats.org/officeDocument/2006/relationships/image" Target="../media/image618.png"/><Relationship Id="rId703" Type="http://schemas.openxmlformats.org/officeDocument/2006/relationships/customXml" Target="../ink/ink712.xml"/><Relationship Id="rId745" Type="http://schemas.openxmlformats.org/officeDocument/2006/relationships/customXml" Target="../ink/ink733.xml"/><Relationship Id="rId81" Type="http://schemas.openxmlformats.org/officeDocument/2006/relationships/customXml" Target="../ink/ink398.xml"/><Relationship Id="rId135" Type="http://schemas.openxmlformats.org/officeDocument/2006/relationships/image" Target="../media/image420.png"/><Relationship Id="rId177" Type="http://schemas.openxmlformats.org/officeDocument/2006/relationships/customXml" Target="../ink/ink447.xml"/><Relationship Id="rId342" Type="http://schemas.openxmlformats.org/officeDocument/2006/relationships/image" Target="../media/image522.png"/><Relationship Id="rId384" Type="http://schemas.openxmlformats.org/officeDocument/2006/relationships/image" Target="../media/image542.png"/><Relationship Id="rId591" Type="http://schemas.openxmlformats.org/officeDocument/2006/relationships/customXml" Target="../ink/ink654.xml"/><Relationship Id="rId605" Type="http://schemas.openxmlformats.org/officeDocument/2006/relationships/image" Target="../media/image651.png"/><Relationship Id="rId787" Type="http://schemas.openxmlformats.org/officeDocument/2006/relationships/customXml" Target="../ink/ink754.xml"/><Relationship Id="rId812" Type="http://schemas.openxmlformats.org/officeDocument/2006/relationships/image" Target="../media/image751.png"/><Relationship Id="rId202" Type="http://schemas.openxmlformats.org/officeDocument/2006/relationships/image" Target="../media/image452.png"/><Relationship Id="rId244" Type="http://schemas.openxmlformats.org/officeDocument/2006/relationships/image" Target="../media/image473.png"/><Relationship Id="rId647" Type="http://schemas.openxmlformats.org/officeDocument/2006/relationships/customXml" Target="../ink/ink683.xml"/><Relationship Id="rId689" Type="http://schemas.openxmlformats.org/officeDocument/2006/relationships/customXml" Target="../ink/ink705.xml"/><Relationship Id="rId854" Type="http://schemas.openxmlformats.org/officeDocument/2006/relationships/image" Target="../media/image772.png"/><Relationship Id="rId39" Type="http://schemas.openxmlformats.org/officeDocument/2006/relationships/customXml" Target="../ink/ink377.xml"/><Relationship Id="rId286" Type="http://schemas.openxmlformats.org/officeDocument/2006/relationships/image" Target="../media/image494.png"/><Relationship Id="rId451" Type="http://schemas.openxmlformats.org/officeDocument/2006/relationships/customXml" Target="../ink/ink584.xml"/><Relationship Id="rId493" Type="http://schemas.openxmlformats.org/officeDocument/2006/relationships/customXml" Target="../ink/ink605.xml"/><Relationship Id="rId507" Type="http://schemas.openxmlformats.org/officeDocument/2006/relationships/customXml" Target="../ink/ink612.xml"/><Relationship Id="rId549" Type="http://schemas.openxmlformats.org/officeDocument/2006/relationships/customXml" Target="../ink/ink633.xml"/><Relationship Id="rId714" Type="http://schemas.openxmlformats.org/officeDocument/2006/relationships/image" Target="../media/image704.png"/><Relationship Id="rId756" Type="http://schemas.openxmlformats.org/officeDocument/2006/relationships/image" Target="../media/image724.png"/><Relationship Id="rId50" Type="http://schemas.openxmlformats.org/officeDocument/2006/relationships/image" Target="../media/image380.png"/><Relationship Id="rId104" Type="http://schemas.openxmlformats.org/officeDocument/2006/relationships/image" Target="../media/image406.png"/><Relationship Id="rId146" Type="http://schemas.openxmlformats.org/officeDocument/2006/relationships/customXml" Target="../ink/ink431.xml"/><Relationship Id="rId188" Type="http://schemas.openxmlformats.org/officeDocument/2006/relationships/image" Target="../media/image445.png"/><Relationship Id="rId311" Type="http://schemas.openxmlformats.org/officeDocument/2006/relationships/customXml" Target="../ink/ink514.xml"/><Relationship Id="rId353" Type="http://schemas.openxmlformats.org/officeDocument/2006/relationships/customXml" Target="../ink/ink535.xml"/><Relationship Id="rId395" Type="http://schemas.openxmlformats.org/officeDocument/2006/relationships/customXml" Target="../ink/ink556.xml"/><Relationship Id="rId409" Type="http://schemas.openxmlformats.org/officeDocument/2006/relationships/customXml" Target="../ink/ink563.xml"/><Relationship Id="rId560" Type="http://schemas.openxmlformats.org/officeDocument/2006/relationships/image" Target="../media/image629.png"/><Relationship Id="rId798" Type="http://schemas.openxmlformats.org/officeDocument/2006/relationships/image" Target="../media/image744.png"/><Relationship Id="rId92" Type="http://schemas.openxmlformats.org/officeDocument/2006/relationships/image" Target="../media/image400.png"/><Relationship Id="rId213" Type="http://schemas.openxmlformats.org/officeDocument/2006/relationships/customXml" Target="../ink/ink465.xml"/><Relationship Id="rId420" Type="http://schemas.openxmlformats.org/officeDocument/2006/relationships/image" Target="../media/image559.png"/><Relationship Id="rId616" Type="http://schemas.openxmlformats.org/officeDocument/2006/relationships/customXml" Target="../ink/ink667.xml"/><Relationship Id="rId658" Type="http://schemas.openxmlformats.org/officeDocument/2006/relationships/customXml" Target="../ink/ink689.xml"/><Relationship Id="rId823" Type="http://schemas.openxmlformats.org/officeDocument/2006/relationships/customXml" Target="../ink/ink772.xml"/><Relationship Id="rId255" Type="http://schemas.openxmlformats.org/officeDocument/2006/relationships/customXml" Target="../ink/ink486.xml"/><Relationship Id="rId297" Type="http://schemas.openxmlformats.org/officeDocument/2006/relationships/customXml" Target="../ink/ink507.xml"/><Relationship Id="rId462" Type="http://schemas.openxmlformats.org/officeDocument/2006/relationships/image" Target="../media/image580.png"/><Relationship Id="rId518" Type="http://schemas.openxmlformats.org/officeDocument/2006/relationships/image" Target="../media/image608.png"/><Relationship Id="rId725" Type="http://schemas.openxmlformats.org/officeDocument/2006/relationships/customXml" Target="../ink/ink723.xml"/><Relationship Id="rId115" Type="http://schemas.openxmlformats.org/officeDocument/2006/relationships/customXml" Target="../ink/ink415.xml"/><Relationship Id="rId157" Type="http://schemas.openxmlformats.org/officeDocument/2006/relationships/customXml" Target="../ink/ink437.xml"/><Relationship Id="rId322" Type="http://schemas.openxmlformats.org/officeDocument/2006/relationships/image" Target="../media/image512.png"/><Relationship Id="rId364" Type="http://schemas.openxmlformats.org/officeDocument/2006/relationships/image" Target="../media/image532.png"/><Relationship Id="rId767" Type="http://schemas.openxmlformats.org/officeDocument/2006/relationships/customXml" Target="../ink/ink744.xml"/><Relationship Id="rId61" Type="http://schemas.openxmlformats.org/officeDocument/2006/relationships/customXml" Target="../ink/ink388.xml"/><Relationship Id="rId199" Type="http://schemas.openxmlformats.org/officeDocument/2006/relationships/customXml" Target="../ink/ink458.xml"/><Relationship Id="rId571" Type="http://schemas.openxmlformats.org/officeDocument/2006/relationships/customXml" Target="../ink/ink644.xml"/><Relationship Id="rId627" Type="http://schemas.openxmlformats.org/officeDocument/2006/relationships/customXml" Target="../ink/ink673.xml"/><Relationship Id="rId669" Type="http://schemas.openxmlformats.org/officeDocument/2006/relationships/image" Target="../media/image682.png"/><Relationship Id="rId834" Type="http://schemas.openxmlformats.org/officeDocument/2006/relationships/image" Target="../media/image762.png"/><Relationship Id="rId19" Type="http://schemas.openxmlformats.org/officeDocument/2006/relationships/customXml" Target="../ink/ink367.xml"/><Relationship Id="rId224" Type="http://schemas.openxmlformats.org/officeDocument/2006/relationships/image" Target="../media/image463.png"/><Relationship Id="rId266" Type="http://schemas.openxmlformats.org/officeDocument/2006/relationships/image" Target="../media/image484.png"/><Relationship Id="rId431" Type="http://schemas.openxmlformats.org/officeDocument/2006/relationships/customXml" Target="../ink/ink574.xml"/><Relationship Id="rId473" Type="http://schemas.openxmlformats.org/officeDocument/2006/relationships/customXml" Target="../ink/ink595.xml"/><Relationship Id="rId529" Type="http://schemas.openxmlformats.org/officeDocument/2006/relationships/customXml" Target="../ink/ink623.xml"/><Relationship Id="rId680" Type="http://schemas.openxmlformats.org/officeDocument/2006/relationships/image" Target="../media/image687.png"/><Relationship Id="rId736" Type="http://schemas.openxmlformats.org/officeDocument/2006/relationships/image" Target="../media/image715.png"/><Relationship Id="rId30" Type="http://schemas.openxmlformats.org/officeDocument/2006/relationships/image" Target="../media/image370.png"/><Relationship Id="rId126" Type="http://schemas.openxmlformats.org/officeDocument/2006/relationships/customXml" Target="../ink/ink421.xml"/><Relationship Id="rId168" Type="http://schemas.openxmlformats.org/officeDocument/2006/relationships/image" Target="../media/image435.png"/><Relationship Id="rId333" Type="http://schemas.openxmlformats.org/officeDocument/2006/relationships/customXml" Target="../ink/ink525.xml"/><Relationship Id="rId540" Type="http://schemas.openxmlformats.org/officeDocument/2006/relationships/image" Target="../media/image619.png"/><Relationship Id="rId778" Type="http://schemas.openxmlformats.org/officeDocument/2006/relationships/image" Target="../media/image734.png"/><Relationship Id="rId72" Type="http://schemas.openxmlformats.org/officeDocument/2006/relationships/image" Target="../media/image390.png"/><Relationship Id="rId375" Type="http://schemas.openxmlformats.org/officeDocument/2006/relationships/customXml" Target="../ink/ink546.xml"/><Relationship Id="rId582" Type="http://schemas.openxmlformats.org/officeDocument/2006/relationships/image" Target="../media/image640.png"/><Relationship Id="rId638" Type="http://schemas.openxmlformats.org/officeDocument/2006/relationships/image" Target="../media/image667.png"/><Relationship Id="rId803" Type="http://schemas.openxmlformats.org/officeDocument/2006/relationships/customXml" Target="../ink/ink762.xml"/><Relationship Id="rId845" Type="http://schemas.openxmlformats.org/officeDocument/2006/relationships/customXml" Target="../ink/ink783.xml"/><Relationship Id="rId3" Type="http://schemas.openxmlformats.org/officeDocument/2006/relationships/customXml" Target="../ink/ink359.xml"/><Relationship Id="rId235" Type="http://schemas.openxmlformats.org/officeDocument/2006/relationships/customXml" Target="../ink/ink476.xml"/><Relationship Id="rId277" Type="http://schemas.openxmlformats.org/officeDocument/2006/relationships/customXml" Target="../ink/ink497.xml"/><Relationship Id="rId400" Type="http://schemas.openxmlformats.org/officeDocument/2006/relationships/image" Target="../media/image550.png"/><Relationship Id="rId442" Type="http://schemas.openxmlformats.org/officeDocument/2006/relationships/image" Target="../media/image570.png"/><Relationship Id="rId484" Type="http://schemas.openxmlformats.org/officeDocument/2006/relationships/image" Target="../media/image591.png"/><Relationship Id="rId705" Type="http://schemas.openxmlformats.org/officeDocument/2006/relationships/customXml" Target="../ink/ink713.xml"/><Relationship Id="rId137" Type="http://schemas.openxmlformats.org/officeDocument/2006/relationships/image" Target="../media/image421.png"/><Relationship Id="rId302" Type="http://schemas.openxmlformats.org/officeDocument/2006/relationships/image" Target="../media/image502.png"/><Relationship Id="rId344" Type="http://schemas.openxmlformats.org/officeDocument/2006/relationships/image" Target="../media/image523.png"/><Relationship Id="rId691" Type="http://schemas.openxmlformats.org/officeDocument/2006/relationships/customXml" Target="../ink/ink706.xml"/><Relationship Id="rId747" Type="http://schemas.openxmlformats.org/officeDocument/2006/relationships/customXml" Target="../ink/ink734.xml"/><Relationship Id="rId789" Type="http://schemas.openxmlformats.org/officeDocument/2006/relationships/customXml" Target="../ink/ink755.xml"/><Relationship Id="rId41" Type="http://schemas.openxmlformats.org/officeDocument/2006/relationships/customXml" Target="../ink/ink378.xml"/><Relationship Id="rId83" Type="http://schemas.openxmlformats.org/officeDocument/2006/relationships/customXml" Target="../ink/ink399.xml"/><Relationship Id="rId179" Type="http://schemas.openxmlformats.org/officeDocument/2006/relationships/customXml" Target="../ink/ink448.xml"/><Relationship Id="rId386" Type="http://schemas.openxmlformats.org/officeDocument/2006/relationships/image" Target="../media/image543.png"/><Relationship Id="rId551" Type="http://schemas.openxmlformats.org/officeDocument/2006/relationships/customXml" Target="../ink/ink634.xml"/><Relationship Id="rId593" Type="http://schemas.openxmlformats.org/officeDocument/2006/relationships/customXml" Target="../ink/ink655.xml"/><Relationship Id="rId607" Type="http://schemas.openxmlformats.org/officeDocument/2006/relationships/image" Target="../media/image652.png"/><Relationship Id="rId649" Type="http://schemas.openxmlformats.org/officeDocument/2006/relationships/customXml" Target="../ink/ink684.xml"/><Relationship Id="rId814" Type="http://schemas.openxmlformats.org/officeDocument/2006/relationships/image" Target="../media/image752.png"/><Relationship Id="rId856" Type="http://schemas.openxmlformats.org/officeDocument/2006/relationships/image" Target="../media/image773.png"/><Relationship Id="rId190" Type="http://schemas.openxmlformats.org/officeDocument/2006/relationships/image" Target="../media/image446.png"/><Relationship Id="rId204" Type="http://schemas.openxmlformats.org/officeDocument/2006/relationships/image" Target="../media/image453.png"/><Relationship Id="rId246" Type="http://schemas.openxmlformats.org/officeDocument/2006/relationships/image" Target="../media/image474.png"/><Relationship Id="rId288" Type="http://schemas.openxmlformats.org/officeDocument/2006/relationships/image" Target="../media/image495.png"/><Relationship Id="rId411" Type="http://schemas.openxmlformats.org/officeDocument/2006/relationships/customXml" Target="../ink/ink564.xml"/><Relationship Id="rId453" Type="http://schemas.openxmlformats.org/officeDocument/2006/relationships/customXml" Target="../ink/ink585.xml"/><Relationship Id="rId509" Type="http://schemas.openxmlformats.org/officeDocument/2006/relationships/customXml" Target="../ink/ink613.xml"/><Relationship Id="rId660" Type="http://schemas.openxmlformats.org/officeDocument/2006/relationships/customXml" Target="../ink/ink690.xml"/><Relationship Id="rId106" Type="http://schemas.openxmlformats.org/officeDocument/2006/relationships/image" Target="../media/image407.png"/><Relationship Id="rId313" Type="http://schemas.openxmlformats.org/officeDocument/2006/relationships/customXml" Target="../ink/ink515.xml"/><Relationship Id="rId495" Type="http://schemas.openxmlformats.org/officeDocument/2006/relationships/customXml" Target="../ink/ink606.xml"/><Relationship Id="rId716" Type="http://schemas.openxmlformats.org/officeDocument/2006/relationships/image" Target="../media/image705.png"/><Relationship Id="rId758" Type="http://schemas.openxmlformats.org/officeDocument/2006/relationships/image" Target="../media/image725.png"/><Relationship Id="rId10" Type="http://schemas.openxmlformats.org/officeDocument/2006/relationships/image" Target="../media/image360.png"/><Relationship Id="rId52" Type="http://schemas.openxmlformats.org/officeDocument/2006/relationships/image" Target="../media/image381.png"/><Relationship Id="rId94" Type="http://schemas.openxmlformats.org/officeDocument/2006/relationships/image" Target="../media/image401.png"/><Relationship Id="rId148" Type="http://schemas.openxmlformats.org/officeDocument/2006/relationships/customXml" Target="../ink/ink432.xml"/><Relationship Id="rId355" Type="http://schemas.openxmlformats.org/officeDocument/2006/relationships/customXml" Target="../ink/ink536.xml"/><Relationship Id="rId397" Type="http://schemas.openxmlformats.org/officeDocument/2006/relationships/customXml" Target="../ink/ink557.xml"/><Relationship Id="rId520" Type="http://schemas.openxmlformats.org/officeDocument/2006/relationships/image" Target="../media/image609.png"/><Relationship Id="rId562" Type="http://schemas.openxmlformats.org/officeDocument/2006/relationships/image" Target="../media/image630.png"/><Relationship Id="rId618" Type="http://schemas.openxmlformats.org/officeDocument/2006/relationships/customXml" Target="../ink/ink668.xml"/><Relationship Id="rId825" Type="http://schemas.openxmlformats.org/officeDocument/2006/relationships/customXml" Target="../ink/ink773.xml"/><Relationship Id="rId215" Type="http://schemas.openxmlformats.org/officeDocument/2006/relationships/customXml" Target="../ink/ink466.xml"/><Relationship Id="rId257" Type="http://schemas.openxmlformats.org/officeDocument/2006/relationships/customXml" Target="../ink/ink487.xml"/><Relationship Id="rId422" Type="http://schemas.openxmlformats.org/officeDocument/2006/relationships/image" Target="../media/image560.png"/><Relationship Id="rId464" Type="http://schemas.openxmlformats.org/officeDocument/2006/relationships/image" Target="../media/image581.png"/><Relationship Id="rId299" Type="http://schemas.openxmlformats.org/officeDocument/2006/relationships/customXml" Target="../ink/ink508.xml"/><Relationship Id="rId727" Type="http://schemas.openxmlformats.org/officeDocument/2006/relationships/customXml" Target="../ink/ink724.xml"/><Relationship Id="rId63" Type="http://schemas.openxmlformats.org/officeDocument/2006/relationships/customXml" Target="../ink/ink389.xml"/><Relationship Id="rId159" Type="http://schemas.openxmlformats.org/officeDocument/2006/relationships/customXml" Target="../ink/ink438.xml"/><Relationship Id="rId366" Type="http://schemas.openxmlformats.org/officeDocument/2006/relationships/image" Target="../media/image533.png"/><Relationship Id="rId573" Type="http://schemas.openxmlformats.org/officeDocument/2006/relationships/customXml" Target="../ink/ink645.xml"/><Relationship Id="rId780" Type="http://schemas.openxmlformats.org/officeDocument/2006/relationships/image" Target="../media/image735.png"/><Relationship Id="rId226" Type="http://schemas.openxmlformats.org/officeDocument/2006/relationships/image" Target="../media/image464.png"/><Relationship Id="rId433" Type="http://schemas.openxmlformats.org/officeDocument/2006/relationships/customXml" Target="../ink/ink575.xml"/><Relationship Id="rId640" Type="http://schemas.openxmlformats.org/officeDocument/2006/relationships/image" Target="../media/image668.png"/><Relationship Id="rId738" Type="http://schemas.openxmlformats.org/officeDocument/2006/relationships/image" Target="../media/image716.png"/><Relationship Id="rId74" Type="http://schemas.openxmlformats.org/officeDocument/2006/relationships/image" Target="../media/image391.png"/><Relationship Id="rId377" Type="http://schemas.openxmlformats.org/officeDocument/2006/relationships/customXml" Target="../ink/ink547.xml"/><Relationship Id="rId500" Type="http://schemas.openxmlformats.org/officeDocument/2006/relationships/image" Target="../media/image599.png"/><Relationship Id="rId584" Type="http://schemas.openxmlformats.org/officeDocument/2006/relationships/image" Target="../media/image641.png"/><Relationship Id="rId805" Type="http://schemas.openxmlformats.org/officeDocument/2006/relationships/customXml" Target="../ink/ink763.xml"/><Relationship Id="rId5" Type="http://schemas.openxmlformats.org/officeDocument/2006/relationships/customXml" Target="../ink/ink360.xml"/><Relationship Id="rId237" Type="http://schemas.openxmlformats.org/officeDocument/2006/relationships/customXml" Target="../ink/ink477.xml"/><Relationship Id="rId791" Type="http://schemas.openxmlformats.org/officeDocument/2006/relationships/customXml" Target="../ink/ink756.xml"/><Relationship Id="rId444" Type="http://schemas.openxmlformats.org/officeDocument/2006/relationships/image" Target="../media/image571.png"/><Relationship Id="rId651" Type="http://schemas.openxmlformats.org/officeDocument/2006/relationships/customXml" Target="../ink/ink685.xml"/><Relationship Id="rId749" Type="http://schemas.openxmlformats.org/officeDocument/2006/relationships/customXml" Target="../ink/ink735.xml"/><Relationship Id="rId290" Type="http://schemas.openxmlformats.org/officeDocument/2006/relationships/image" Target="../media/image496.png"/><Relationship Id="rId304" Type="http://schemas.openxmlformats.org/officeDocument/2006/relationships/image" Target="../media/image503.png"/><Relationship Id="rId388" Type="http://schemas.openxmlformats.org/officeDocument/2006/relationships/image" Target="../media/image544.png"/><Relationship Id="rId511" Type="http://schemas.openxmlformats.org/officeDocument/2006/relationships/customXml" Target="../ink/ink614.xml"/><Relationship Id="rId609" Type="http://schemas.openxmlformats.org/officeDocument/2006/relationships/image" Target="../media/image653.png"/><Relationship Id="rId85" Type="http://schemas.openxmlformats.org/officeDocument/2006/relationships/customXml" Target="../ink/ink400.xml"/><Relationship Id="rId150" Type="http://schemas.openxmlformats.org/officeDocument/2006/relationships/image" Target="../media/image426.png"/><Relationship Id="rId595" Type="http://schemas.openxmlformats.org/officeDocument/2006/relationships/customXml" Target="../ink/ink656.xml"/><Relationship Id="rId816" Type="http://schemas.openxmlformats.org/officeDocument/2006/relationships/image" Target="../media/image753.png"/><Relationship Id="rId248" Type="http://schemas.openxmlformats.org/officeDocument/2006/relationships/image" Target="../media/image475.png"/><Relationship Id="rId455" Type="http://schemas.openxmlformats.org/officeDocument/2006/relationships/customXml" Target="../ink/ink586.xml"/><Relationship Id="rId662" Type="http://schemas.openxmlformats.org/officeDocument/2006/relationships/customXml" Target="../ink/ink691.xml"/><Relationship Id="rId12" Type="http://schemas.openxmlformats.org/officeDocument/2006/relationships/image" Target="../media/image361.png"/><Relationship Id="rId108" Type="http://schemas.openxmlformats.org/officeDocument/2006/relationships/image" Target="../media/image229.png"/><Relationship Id="rId315" Type="http://schemas.openxmlformats.org/officeDocument/2006/relationships/customXml" Target="../ink/ink516.xml"/><Relationship Id="rId522" Type="http://schemas.openxmlformats.org/officeDocument/2006/relationships/image" Target="../media/image610.png"/><Relationship Id="rId96" Type="http://schemas.openxmlformats.org/officeDocument/2006/relationships/image" Target="../media/image402.png"/><Relationship Id="rId161" Type="http://schemas.openxmlformats.org/officeDocument/2006/relationships/customXml" Target="../ink/ink439.xml"/><Relationship Id="rId399" Type="http://schemas.openxmlformats.org/officeDocument/2006/relationships/customXml" Target="../ink/ink558.xml"/><Relationship Id="rId827" Type="http://schemas.openxmlformats.org/officeDocument/2006/relationships/customXml" Target="../ink/ink774.xml"/><Relationship Id="rId259" Type="http://schemas.openxmlformats.org/officeDocument/2006/relationships/customXml" Target="../ink/ink488.xml"/><Relationship Id="rId466" Type="http://schemas.openxmlformats.org/officeDocument/2006/relationships/image" Target="../media/image582.png"/><Relationship Id="rId673" Type="http://schemas.openxmlformats.org/officeDocument/2006/relationships/customXml" Target="../ink/ink697.xml"/><Relationship Id="rId23" Type="http://schemas.openxmlformats.org/officeDocument/2006/relationships/customXml" Target="../ink/ink369.xml"/><Relationship Id="rId119" Type="http://schemas.openxmlformats.org/officeDocument/2006/relationships/customXml" Target="../ink/ink417.xml"/><Relationship Id="rId326" Type="http://schemas.openxmlformats.org/officeDocument/2006/relationships/image" Target="../media/image514.png"/><Relationship Id="rId533" Type="http://schemas.openxmlformats.org/officeDocument/2006/relationships/customXml" Target="../ink/ink625.xml"/><Relationship Id="rId740" Type="http://schemas.openxmlformats.org/officeDocument/2006/relationships/image" Target="../media/image717.png"/><Relationship Id="rId838" Type="http://schemas.openxmlformats.org/officeDocument/2006/relationships/image" Target="../media/image764.png"/><Relationship Id="rId172" Type="http://schemas.openxmlformats.org/officeDocument/2006/relationships/image" Target="../media/image437.png"/><Relationship Id="rId477" Type="http://schemas.openxmlformats.org/officeDocument/2006/relationships/customXml" Target="../ink/ink597.xml"/><Relationship Id="rId600" Type="http://schemas.openxmlformats.org/officeDocument/2006/relationships/image" Target="../media/image649.png"/><Relationship Id="rId684" Type="http://schemas.openxmlformats.org/officeDocument/2006/relationships/image" Target="../media/image689.png"/><Relationship Id="rId337" Type="http://schemas.openxmlformats.org/officeDocument/2006/relationships/customXml" Target="../ink/ink527.xml"/><Relationship Id="rId34" Type="http://schemas.openxmlformats.org/officeDocument/2006/relationships/image" Target="../media/image372.png"/><Relationship Id="rId544" Type="http://schemas.openxmlformats.org/officeDocument/2006/relationships/image" Target="../media/image621.png"/><Relationship Id="rId751" Type="http://schemas.openxmlformats.org/officeDocument/2006/relationships/customXml" Target="../ink/ink736.xml"/><Relationship Id="rId849" Type="http://schemas.openxmlformats.org/officeDocument/2006/relationships/customXml" Target="../ink/ink785.xml"/><Relationship Id="rId183" Type="http://schemas.openxmlformats.org/officeDocument/2006/relationships/customXml" Target="../ink/ink450.xml"/><Relationship Id="rId390" Type="http://schemas.openxmlformats.org/officeDocument/2006/relationships/image" Target="../media/image545.png"/><Relationship Id="rId404" Type="http://schemas.openxmlformats.org/officeDocument/2006/relationships/image" Target="../media/image551.png"/><Relationship Id="rId611" Type="http://schemas.openxmlformats.org/officeDocument/2006/relationships/image" Target="../media/image654.png"/><Relationship Id="rId250" Type="http://schemas.openxmlformats.org/officeDocument/2006/relationships/image" Target="../media/image476.png"/><Relationship Id="rId488" Type="http://schemas.openxmlformats.org/officeDocument/2006/relationships/image" Target="../media/image593.png"/><Relationship Id="rId695" Type="http://schemas.openxmlformats.org/officeDocument/2006/relationships/customXml" Target="../ink/ink708.xml"/><Relationship Id="rId709" Type="http://schemas.openxmlformats.org/officeDocument/2006/relationships/customXml" Target="../ink/ink715.xml"/><Relationship Id="rId45" Type="http://schemas.openxmlformats.org/officeDocument/2006/relationships/customXml" Target="../ink/ink380.xml"/><Relationship Id="rId110" Type="http://schemas.openxmlformats.org/officeDocument/2006/relationships/image" Target="../media/image408.png"/><Relationship Id="rId348" Type="http://schemas.openxmlformats.org/officeDocument/2006/relationships/image" Target="../media/image525.png"/><Relationship Id="rId555" Type="http://schemas.openxmlformats.org/officeDocument/2006/relationships/customXml" Target="../ink/ink636.xml"/><Relationship Id="rId762" Type="http://schemas.openxmlformats.org/officeDocument/2006/relationships/image" Target="../media/image727.png"/><Relationship Id="rId194" Type="http://schemas.openxmlformats.org/officeDocument/2006/relationships/image" Target="../media/image448.png"/><Relationship Id="rId208" Type="http://schemas.openxmlformats.org/officeDocument/2006/relationships/image" Target="../media/image455.png"/><Relationship Id="rId415" Type="http://schemas.openxmlformats.org/officeDocument/2006/relationships/customXml" Target="../ink/ink566.xml"/><Relationship Id="rId622" Type="http://schemas.openxmlformats.org/officeDocument/2006/relationships/image" Target="../media/image659.png"/><Relationship Id="rId261" Type="http://schemas.openxmlformats.org/officeDocument/2006/relationships/customXml" Target="../ink/ink489.xml"/><Relationship Id="rId499" Type="http://schemas.openxmlformats.org/officeDocument/2006/relationships/customXml" Target="../ink/ink608.xml"/><Relationship Id="rId56" Type="http://schemas.openxmlformats.org/officeDocument/2006/relationships/image" Target="../media/image382.png"/><Relationship Id="rId359" Type="http://schemas.openxmlformats.org/officeDocument/2006/relationships/customXml" Target="../ink/ink538.xml"/><Relationship Id="rId566" Type="http://schemas.openxmlformats.org/officeDocument/2006/relationships/image" Target="../media/image632.png"/><Relationship Id="rId773" Type="http://schemas.openxmlformats.org/officeDocument/2006/relationships/customXml" Target="../ink/ink747.xml"/><Relationship Id="rId121" Type="http://schemas.openxmlformats.org/officeDocument/2006/relationships/customXml" Target="../ink/ink418.xml"/><Relationship Id="rId219" Type="http://schemas.openxmlformats.org/officeDocument/2006/relationships/customXml" Target="../ink/ink468.xml"/><Relationship Id="rId426" Type="http://schemas.openxmlformats.org/officeDocument/2006/relationships/image" Target="../media/image562.png"/><Relationship Id="rId633" Type="http://schemas.openxmlformats.org/officeDocument/2006/relationships/customXml" Target="../ink/ink676.xml"/><Relationship Id="rId840" Type="http://schemas.openxmlformats.org/officeDocument/2006/relationships/image" Target="../media/image765.png"/><Relationship Id="rId67" Type="http://schemas.openxmlformats.org/officeDocument/2006/relationships/customXml" Target="../ink/ink391.xml"/><Relationship Id="rId272" Type="http://schemas.openxmlformats.org/officeDocument/2006/relationships/image" Target="../media/image487.png"/><Relationship Id="rId577" Type="http://schemas.openxmlformats.org/officeDocument/2006/relationships/customXml" Target="../ink/ink647.xml"/><Relationship Id="rId700" Type="http://schemas.openxmlformats.org/officeDocument/2006/relationships/image" Target="../media/image697.png"/><Relationship Id="rId132" Type="http://schemas.openxmlformats.org/officeDocument/2006/relationships/customXml" Target="../ink/ink424.xml"/><Relationship Id="rId784" Type="http://schemas.openxmlformats.org/officeDocument/2006/relationships/image" Target="../media/image737.png"/><Relationship Id="rId437" Type="http://schemas.openxmlformats.org/officeDocument/2006/relationships/customXml" Target="../ink/ink577.xml"/><Relationship Id="rId644" Type="http://schemas.openxmlformats.org/officeDocument/2006/relationships/image" Target="../media/image670.png"/><Relationship Id="rId851" Type="http://schemas.openxmlformats.org/officeDocument/2006/relationships/customXml" Target="../ink/ink786.xml"/><Relationship Id="rId283" Type="http://schemas.openxmlformats.org/officeDocument/2006/relationships/customXml" Target="../ink/ink500.xml"/><Relationship Id="rId490" Type="http://schemas.openxmlformats.org/officeDocument/2006/relationships/image" Target="../media/image594.png"/><Relationship Id="rId504" Type="http://schemas.openxmlformats.org/officeDocument/2006/relationships/image" Target="../media/image601.png"/><Relationship Id="rId711" Type="http://schemas.openxmlformats.org/officeDocument/2006/relationships/customXml" Target="../ink/ink716.xml"/><Relationship Id="rId78" Type="http://schemas.openxmlformats.org/officeDocument/2006/relationships/image" Target="../media/image393.png"/><Relationship Id="rId143" Type="http://schemas.openxmlformats.org/officeDocument/2006/relationships/image" Target="../media/image423.png"/><Relationship Id="rId350" Type="http://schemas.openxmlformats.org/officeDocument/2006/relationships/image" Target="../media/image526.png"/><Relationship Id="rId588" Type="http://schemas.openxmlformats.org/officeDocument/2006/relationships/image" Target="../media/image643.png"/><Relationship Id="rId795" Type="http://schemas.openxmlformats.org/officeDocument/2006/relationships/customXml" Target="../ink/ink758.xml"/><Relationship Id="rId809" Type="http://schemas.openxmlformats.org/officeDocument/2006/relationships/customXml" Target="../ink/ink765.xml"/><Relationship Id="rId9" Type="http://schemas.openxmlformats.org/officeDocument/2006/relationships/customXml" Target="../ink/ink362.xml"/><Relationship Id="rId210" Type="http://schemas.openxmlformats.org/officeDocument/2006/relationships/image" Target="../media/image456.png"/><Relationship Id="rId448" Type="http://schemas.openxmlformats.org/officeDocument/2006/relationships/image" Target="../media/image573.png"/><Relationship Id="rId655" Type="http://schemas.openxmlformats.org/officeDocument/2006/relationships/image" Target="../media/image675.png"/><Relationship Id="rId862" Type="http://schemas.openxmlformats.org/officeDocument/2006/relationships/image" Target="../media/image776.png"/><Relationship Id="rId294" Type="http://schemas.openxmlformats.org/officeDocument/2006/relationships/image" Target="../media/image498.png"/><Relationship Id="rId308" Type="http://schemas.openxmlformats.org/officeDocument/2006/relationships/image" Target="../media/image505.png"/><Relationship Id="rId515" Type="http://schemas.openxmlformats.org/officeDocument/2006/relationships/customXml" Target="../ink/ink616.xml"/><Relationship Id="rId722" Type="http://schemas.openxmlformats.org/officeDocument/2006/relationships/image" Target="../media/image708.png"/><Relationship Id="rId89" Type="http://schemas.openxmlformats.org/officeDocument/2006/relationships/customXml" Target="../ink/ink402.xml"/><Relationship Id="rId154" Type="http://schemas.openxmlformats.org/officeDocument/2006/relationships/image" Target="../media/image428.png"/><Relationship Id="rId361" Type="http://schemas.openxmlformats.org/officeDocument/2006/relationships/customXml" Target="../ink/ink539.xml"/><Relationship Id="rId599" Type="http://schemas.openxmlformats.org/officeDocument/2006/relationships/customXml" Target="../ink/ink658.xml"/><Relationship Id="rId459" Type="http://schemas.openxmlformats.org/officeDocument/2006/relationships/customXml" Target="../ink/ink588.xml"/><Relationship Id="rId666" Type="http://schemas.openxmlformats.org/officeDocument/2006/relationships/customXml" Target="../ink/ink693.xml"/><Relationship Id="rId16" Type="http://schemas.openxmlformats.org/officeDocument/2006/relationships/image" Target="../media/image363.png"/><Relationship Id="rId221" Type="http://schemas.openxmlformats.org/officeDocument/2006/relationships/customXml" Target="../ink/ink469.xml"/><Relationship Id="rId319" Type="http://schemas.openxmlformats.org/officeDocument/2006/relationships/customXml" Target="../ink/ink518.xml"/><Relationship Id="rId526" Type="http://schemas.openxmlformats.org/officeDocument/2006/relationships/image" Target="../media/image612.png"/><Relationship Id="rId733" Type="http://schemas.openxmlformats.org/officeDocument/2006/relationships/customXml" Target="../ink/ink727.xml"/><Relationship Id="rId165" Type="http://schemas.openxmlformats.org/officeDocument/2006/relationships/customXml" Target="../ink/ink441.xml"/><Relationship Id="rId372" Type="http://schemas.openxmlformats.org/officeDocument/2006/relationships/image" Target="../media/image536.png"/><Relationship Id="rId677" Type="http://schemas.openxmlformats.org/officeDocument/2006/relationships/customXml" Target="../ink/ink699.xml"/><Relationship Id="rId800" Type="http://schemas.openxmlformats.org/officeDocument/2006/relationships/image" Target="../media/image745.png"/><Relationship Id="rId232" Type="http://schemas.openxmlformats.org/officeDocument/2006/relationships/image" Target="../media/image467.png"/><Relationship Id="rId27" Type="http://schemas.openxmlformats.org/officeDocument/2006/relationships/customXml" Target="../ink/ink371.xml"/><Relationship Id="rId537" Type="http://schemas.openxmlformats.org/officeDocument/2006/relationships/customXml" Target="../ink/ink627.xml"/><Relationship Id="rId744" Type="http://schemas.openxmlformats.org/officeDocument/2006/relationships/image" Target="../media/image719.png"/><Relationship Id="rId80" Type="http://schemas.openxmlformats.org/officeDocument/2006/relationships/image" Target="../media/image394.png"/><Relationship Id="rId176" Type="http://schemas.openxmlformats.org/officeDocument/2006/relationships/image" Target="../media/image439.png"/><Relationship Id="rId383" Type="http://schemas.openxmlformats.org/officeDocument/2006/relationships/customXml" Target="../ink/ink550.xml"/><Relationship Id="rId590" Type="http://schemas.openxmlformats.org/officeDocument/2006/relationships/image" Target="../media/image644.png"/><Relationship Id="rId604" Type="http://schemas.openxmlformats.org/officeDocument/2006/relationships/customXml" Target="../ink/ink661.xml"/><Relationship Id="rId811" Type="http://schemas.openxmlformats.org/officeDocument/2006/relationships/customXml" Target="../ink/ink766.xml"/><Relationship Id="rId243" Type="http://schemas.openxmlformats.org/officeDocument/2006/relationships/customXml" Target="../ink/ink480.xml"/><Relationship Id="rId450" Type="http://schemas.openxmlformats.org/officeDocument/2006/relationships/image" Target="../media/image574.png"/><Relationship Id="rId688" Type="http://schemas.openxmlformats.org/officeDocument/2006/relationships/image" Target="../media/image691.png"/><Relationship Id="rId38" Type="http://schemas.openxmlformats.org/officeDocument/2006/relationships/image" Target="../media/image374.png"/><Relationship Id="rId103" Type="http://schemas.openxmlformats.org/officeDocument/2006/relationships/customXml" Target="../ink/ink409.xml"/><Relationship Id="rId310" Type="http://schemas.openxmlformats.org/officeDocument/2006/relationships/image" Target="../media/image506.png"/><Relationship Id="rId548" Type="http://schemas.openxmlformats.org/officeDocument/2006/relationships/image" Target="../media/image623.png"/><Relationship Id="rId755" Type="http://schemas.openxmlformats.org/officeDocument/2006/relationships/customXml" Target="../ink/ink738.xml"/><Relationship Id="rId91" Type="http://schemas.openxmlformats.org/officeDocument/2006/relationships/customXml" Target="../ink/ink403.xml"/><Relationship Id="rId187" Type="http://schemas.openxmlformats.org/officeDocument/2006/relationships/customXml" Target="../ink/ink452.xml"/><Relationship Id="rId394" Type="http://schemas.openxmlformats.org/officeDocument/2006/relationships/image" Target="../media/image547.png"/><Relationship Id="rId408" Type="http://schemas.openxmlformats.org/officeDocument/2006/relationships/image" Target="../media/image553.png"/><Relationship Id="rId615" Type="http://schemas.openxmlformats.org/officeDocument/2006/relationships/image" Target="../media/image656.png"/><Relationship Id="rId822" Type="http://schemas.openxmlformats.org/officeDocument/2006/relationships/image" Target="../media/image756.png"/><Relationship Id="rId254" Type="http://schemas.openxmlformats.org/officeDocument/2006/relationships/image" Target="../media/image478.png"/><Relationship Id="rId699" Type="http://schemas.openxmlformats.org/officeDocument/2006/relationships/customXml" Target="../ink/ink710.xml"/><Relationship Id="rId49" Type="http://schemas.openxmlformats.org/officeDocument/2006/relationships/customXml" Target="../ink/ink382.xml"/><Relationship Id="rId114" Type="http://schemas.openxmlformats.org/officeDocument/2006/relationships/image" Target="../media/image410.png"/><Relationship Id="rId461" Type="http://schemas.openxmlformats.org/officeDocument/2006/relationships/customXml" Target="../ink/ink589.xml"/><Relationship Id="rId559" Type="http://schemas.openxmlformats.org/officeDocument/2006/relationships/customXml" Target="../ink/ink638.xml"/><Relationship Id="rId766" Type="http://schemas.openxmlformats.org/officeDocument/2006/relationships/image" Target="../media/image9.png"/><Relationship Id="rId198" Type="http://schemas.openxmlformats.org/officeDocument/2006/relationships/image" Target="../media/image450.png"/><Relationship Id="rId321" Type="http://schemas.openxmlformats.org/officeDocument/2006/relationships/customXml" Target="../ink/ink519.xml"/><Relationship Id="rId419" Type="http://schemas.openxmlformats.org/officeDocument/2006/relationships/customXml" Target="../ink/ink568.xml"/><Relationship Id="rId626" Type="http://schemas.openxmlformats.org/officeDocument/2006/relationships/image" Target="../media/image661.png"/><Relationship Id="rId833" Type="http://schemas.openxmlformats.org/officeDocument/2006/relationships/customXml" Target="../ink/ink777.xml"/><Relationship Id="rId265" Type="http://schemas.openxmlformats.org/officeDocument/2006/relationships/customXml" Target="../ink/ink491.xml"/><Relationship Id="rId472" Type="http://schemas.openxmlformats.org/officeDocument/2006/relationships/image" Target="../media/image585.png"/><Relationship Id="rId125" Type="http://schemas.openxmlformats.org/officeDocument/2006/relationships/image" Target="../media/image415.png"/><Relationship Id="rId332" Type="http://schemas.openxmlformats.org/officeDocument/2006/relationships/image" Target="../media/image517.png"/><Relationship Id="rId777" Type="http://schemas.openxmlformats.org/officeDocument/2006/relationships/customXml" Target="../ink/ink749.xml"/><Relationship Id="rId637" Type="http://schemas.openxmlformats.org/officeDocument/2006/relationships/customXml" Target="../ink/ink678.xml"/><Relationship Id="rId844" Type="http://schemas.openxmlformats.org/officeDocument/2006/relationships/image" Target="../media/image767.png"/><Relationship Id="rId276" Type="http://schemas.openxmlformats.org/officeDocument/2006/relationships/image" Target="../media/image489.png"/><Relationship Id="rId483" Type="http://schemas.openxmlformats.org/officeDocument/2006/relationships/customXml" Target="../ink/ink600.xml"/><Relationship Id="rId690" Type="http://schemas.openxmlformats.org/officeDocument/2006/relationships/image" Target="../media/image692.png"/><Relationship Id="rId704" Type="http://schemas.openxmlformats.org/officeDocument/2006/relationships/image" Target="../media/image699.png"/><Relationship Id="rId40" Type="http://schemas.openxmlformats.org/officeDocument/2006/relationships/image" Target="../media/image375.png"/><Relationship Id="rId136" Type="http://schemas.openxmlformats.org/officeDocument/2006/relationships/customXml" Target="../ink/ink426.xml"/><Relationship Id="rId343" Type="http://schemas.openxmlformats.org/officeDocument/2006/relationships/customXml" Target="../ink/ink530.xml"/><Relationship Id="rId550" Type="http://schemas.openxmlformats.org/officeDocument/2006/relationships/image" Target="../media/image624.png"/><Relationship Id="rId788" Type="http://schemas.openxmlformats.org/officeDocument/2006/relationships/image" Target="../media/image739.png"/><Relationship Id="rId203" Type="http://schemas.openxmlformats.org/officeDocument/2006/relationships/customXml" Target="../ink/ink460.xml"/><Relationship Id="rId648" Type="http://schemas.openxmlformats.org/officeDocument/2006/relationships/image" Target="../media/image672.png"/><Relationship Id="rId855" Type="http://schemas.openxmlformats.org/officeDocument/2006/relationships/customXml" Target="../ink/ink788.xml"/><Relationship Id="rId287" Type="http://schemas.openxmlformats.org/officeDocument/2006/relationships/customXml" Target="../ink/ink502.xml"/><Relationship Id="rId410" Type="http://schemas.openxmlformats.org/officeDocument/2006/relationships/image" Target="../media/image554.png"/><Relationship Id="rId494" Type="http://schemas.openxmlformats.org/officeDocument/2006/relationships/image" Target="../media/image596.png"/><Relationship Id="rId508" Type="http://schemas.openxmlformats.org/officeDocument/2006/relationships/image" Target="../media/image603.png"/><Relationship Id="rId715" Type="http://schemas.openxmlformats.org/officeDocument/2006/relationships/customXml" Target="../ink/ink718.xml"/><Relationship Id="rId147" Type="http://schemas.openxmlformats.org/officeDocument/2006/relationships/image" Target="../media/image425.png"/><Relationship Id="rId354" Type="http://schemas.openxmlformats.org/officeDocument/2006/relationships/image" Target="../media/image528.png"/><Relationship Id="rId799" Type="http://schemas.openxmlformats.org/officeDocument/2006/relationships/customXml" Target="../ink/ink760.xml"/><Relationship Id="rId51" Type="http://schemas.openxmlformats.org/officeDocument/2006/relationships/customXml" Target="../ink/ink383.xml"/><Relationship Id="rId561" Type="http://schemas.openxmlformats.org/officeDocument/2006/relationships/customXml" Target="../ink/ink639.xml"/><Relationship Id="rId659" Type="http://schemas.openxmlformats.org/officeDocument/2006/relationships/image" Target="../media/image677.png"/><Relationship Id="rId214" Type="http://schemas.openxmlformats.org/officeDocument/2006/relationships/image" Target="../media/image458.png"/><Relationship Id="rId298" Type="http://schemas.openxmlformats.org/officeDocument/2006/relationships/image" Target="../media/image500.png"/><Relationship Id="rId421" Type="http://schemas.openxmlformats.org/officeDocument/2006/relationships/customXml" Target="../ink/ink569.xml"/><Relationship Id="rId519" Type="http://schemas.openxmlformats.org/officeDocument/2006/relationships/customXml" Target="../ink/ink618.xml"/><Relationship Id="rId158" Type="http://schemas.openxmlformats.org/officeDocument/2006/relationships/image" Target="../media/image430.png"/><Relationship Id="rId726" Type="http://schemas.openxmlformats.org/officeDocument/2006/relationships/image" Target="../media/image710.png"/><Relationship Id="rId62" Type="http://schemas.openxmlformats.org/officeDocument/2006/relationships/image" Target="../media/image385.png"/><Relationship Id="rId365" Type="http://schemas.openxmlformats.org/officeDocument/2006/relationships/customXml" Target="../ink/ink541.xml"/><Relationship Id="rId572" Type="http://schemas.openxmlformats.org/officeDocument/2006/relationships/image" Target="../media/image635.png"/><Relationship Id="rId225" Type="http://schemas.openxmlformats.org/officeDocument/2006/relationships/customXml" Target="../ink/ink471.xml"/><Relationship Id="rId432" Type="http://schemas.openxmlformats.org/officeDocument/2006/relationships/image" Target="../media/image565.png"/><Relationship Id="rId737" Type="http://schemas.openxmlformats.org/officeDocument/2006/relationships/customXml" Target="../ink/ink729.xml"/><Relationship Id="rId73" Type="http://schemas.openxmlformats.org/officeDocument/2006/relationships/customXml" Target="../ink/ink394.xml"/><Relationship Id="rId169" Type="http://schemas.openxmlformats.org/officeDocument/2006/relationships/customXml" Target="../ink/ink443.xml"/><Relationship Id="rId376" Type="http://schemas.openxmlformats.org/officeDocument/2006/relationships/image" Target="../media/image538.png"/><Relationship Id="rId583" Type="http://schemas.openxmlformats.org/officeDocument/2006/relationships/customXml" Target="../ink/ink650.xml"/><Relationship Id="rId790" Type="http://schemas.openxmlformats.org/officeDocument/2006/relationships/image" Target="../media/image740.png"/><Relationship Id="rId804" Type="http://schemas.openxmlformats.org/officeDocument/2006/relationships/image" Target="../media/image747.png"/><Relationship Id="rId4" Type="http://schemas.openxmlformats.org/officeDocument/2006/relationships/image" Target="../media/image357.png"/><Relationship Id="rId236" Type="http://schemas.openxmlformats.org/officeDocument/2006/relationships/image" Target="../media/image469.png"/><Relationship Id="rId443" Type="http://schemas.openxmlformats.org/officeDocument/2006/relationships/customXml" Target="../ink/ink580.xml"/><Relationship Id="rId650" Type="http://schemas.openxmlformats.org/officeDocument/2006/relationships/image" Target="../media/image673.png"/><Relationship Id="rId303" Type="http://schemas.openxmlformats.org/officeDocument/2006/relationships/customXml" Target="../ink/ink510.xml"/><Relationship Id="rId748" Type="http://schemas.openxmlformats.org/officeDocument/2006/relationships/image" Target="../media/image721.png"/><Relationship Id="rId84" Type="http://schemas.openxmlformats.org/officeDocument/2006/relationships/image" Target="../media/image396.png"/><Relationship Id="rId387" Type="http://schemas.openxmlformats.org/officeDocument/2006/relationships/customXml" Target="../ink/ink552.xml"/><Relationship Id="rId510" Type="http://schemas.openxmlformats.org/officeDocument/2006/relationships/image" Target="../media/image604.png"/><Relationship Id="rId594" Type="http://schemas.openxmlformats.org/officeDocument/2006/relationships/image" Target="../media/image646.png"/><Relationship Id="rId608" Type="http://schemas.openxmlformats.org/officeDocument/2006/relationships/customXml" Target="../ink/ink663.xml"/><Relationship Id="rId815" Type="http://schemas.openxmlformats.org/officeDocument/2006/relationships/customXml" Target="../ink/ink768.xml"/><Relationship Id="rId247" Type="http://schemas.openxmlformats.org/officeDocument/2006/relationships/customXml" Target="../ink/ink482.xml"/><Relationship Id="rId107" Type="http://schemas.openxmlformats.org/officeDocument/2006/relationships/customXml" Target="../ink/ink411.xml"/><Relationship Id="rId454" Type="http://schemas.openxmlformats.org/officeDocument/2006/relationships/image" Target="../media/image576.png"/><Relationship Id="rId661" Type="http://schemas.openxmlformats.org/officeDocument/2006/relationships/image" Target="../media/image678.png"/><Relationship Id="rId759" Type="http://schemas.openxmlformats.org/officeDocument/2006/relationships/customXml" Target="../ink/ink740.xml"/><Relationship Id="rId11" Type="http://schemas.openxmlformats.org/officeDocument/2006/relationships/customXml" Target="../ink/ink363.xml"/><Relationship Id="rId314" Type="http://schemas.openxmlformats.org/officeDocument/2006/relationships/image" Target="../media/image508.png"/><Relationship Id="rId398" Type="http://schemas.openxmlformats.org/officeDocument/2006/relationships/image" Target="../media/image549.png"/><Relationship Id="rId521" Type="http://schemas.openxmlformats.org/officeDocument/2006/relationships/customXml" Target="../ink/ink619.xml"/><Relationship Id="rId619" Type="http://schemas.openxmlformats.org/officeDocument/2006/relationships/image" Target="../media/image658.png"/><Relationship Id="rId95" Type="http://schemas.openxmlformats.org/officeDocument/2006/relationships/customXml" Target="../ink/ink405.xml"/><Relationship Id="rId160" Type="http://schemas.openxmlformats.org/officeDocument/2006/relationships/image" Target="../media/image431.png"/><Relationship Id="rId826" Type="http://schemas.openxmlformats.org/officeDocument/2006/relationships/image" Target="../media/image758.png"/><Relationship Id="rId258" Type="http://schemas.openxmlformats.org/officeDocument/2006/relationships/image" Target="../media/image480.png"/><Relationship Id="rId465" Type="http://schemas.openxmlformats.org/officeDocument/2006/relationships/customXml" Target="../ink/ink591.xml"/><Relationship Id="rId672" Type="http://schemas.openxmlformats.org/officeDocument/2006/relationships/customXml" Target="../ink/ink696.xml"/><Relationship Id="rId22" Type="http://schemas.openxmlformats.org/officeDocument/2006/relationships/image" Target="../media/image366.png"/><Relationship Id="rId118" Type="http://schemas.openxmlformats.org/officeDocument/2006/relationships/image" Target="../media/image412.png"/><Relationship Id="rId325" Type="http://schemas.openxmlformats.org/officeDocument/2006/relationships/customXml" Target="../ink/ink521.xml"/><Relationship Id="rId532" Type="http://schemas.openxmlformats.org/officeDocument/2006/relationships/image" Target="../media/image615.png"/><Relationship Id="rId171" Type="http://schemas.openxmlformats.org/officeDocument/2006/relationships/customXml" Target="../ink/ink444.xml"/><Relationship Id="rId837" Type="http://schemas.openxmlformats.org/officeDocument/2006/relationships/customXml" Target="../ink/ink779.xml"/><Relationship Id="rId269" Type="http://schemas.openxmlformats.org/officeDocument/2006/relationships/customXml" Target="../ink/ink493.xml"/><Relationship Id="rId476" Type="http://schemas.openxmlformats.org/officeDocument/2006/relationships/image" Target="../media/image587.png"/><Relationship Id="rId683" Type="http://schemas.openxmlformats.org/officeDocument/2006/relationships/customXml" Target="../ink/ink702.xml"/><Relationship Id="rId33" Type="http://schemas.openxmlformats.org/officeDocument/2006/relationships/customXml" Target="../ink/ink374.xml"/><Relationship Id="rId129" Type="http://schemas.openxmlformats.org/officeDocument/2006/relationships/image" Target="../media/image417.png"/><Relationship Id="rId336" Type="http://schemas.openxmlformats.org/officeDocument/2006/relationships/image" Target="../media/image519.png"/><Relationship Id="rId543" Type="http://schemas.openxmlformats.org/officeDocument/2006/relationships/customXml" Target="../ink/ink630.xml"/><Relationship Id="rId182" Type="http://schemas.openxmlformats.org/officeDocument/2006/relationships/image" Target="../media/image442.png"/><Relationship Id="rId403" Type="http://schemas.openxmlformats.org/officeDocument/2006/relationships/customXml" Target="../ink/ink560.xml"/><Relationship Id="rId750" Type="http://schemas.openxmlformats.org/officeDocument/2006/relationships/image" Target="../media/image270.png"/><Relationship Id="rId848" Type="http://schemas.openxmlformats.org/officeDocument/2006/relationships/image" Target="../media/image769.png"/><Relationship Id="rId487" Type="http://schemas.openxmlformats.org/officeDocument/2006/relationships/customXml" Target="../ink/ink602.xml"/><Relationship Id="rId610" Type="http://schemas.openxmlformats.org/officeDocument/2006/relationships/customXml" Target="../ink/ink664.xml"/><Relationship Id="rId694" Type="http://schemas.openxmlformats.org/officeDocument/2006/relationships/image" Target="../media/image694.png"/><Relationship Id="rId708" Type="http://schemas.openxmlformats.org/officeDocument/2006/relationships/image" Target="../media/image701.png"/><Relationship Id="rId347" Type="http://schemas.openxmlformats.org/officeDocument/2006/relationships/customXml" Target="../ink/ink532.xml"/><Relationship Id="rId44" Type="http://schemas.openxmlformats.org/officeDocument/2006/relationships/image" Target="../media/image377.png"/><Relationship Id="rId554" Type="http://schemas.openxmlformats.org/officeDocument/2006/relationships/image" Target="../media/image626.png"/><Relationship Id="rId761" Type="http://schemas.openxmlformats.org/officeDocument/2006/relationships/customXml" Target="../ink/ink741.xml"/><Relationship Id="rId859" Type="http://schemas.openxmlformats.org/officeDocument/2006/relationships/customXml" Target="../ink/ink790.xml"/><Relationship Id="rId193" Type="http://schemas.openxmlformats.org/officeDocument/2006/relationships/customXml" Target="../ink/ink455.xml"/><Relationship Id="rId207" Type="http://schemas.openxmlformats.org/officeDocument/2006/relationships/customXml" Target="../ink/ink462.xml"/><Relationship Id="rId414" Type="http://schemas.openxmlformats.org/officeDocument/2006/relationships/image" Target="../media/image556.png"/><Relationship Id="rId498" Type="http://schemas.openxmlformats.org/officeDocument/2006/relationships/image" Target="../media/image598.png"/><Relationship Id="rId621" Type="http://schemas.openxmlformats.org/officeDocument/2006/relationships/customXml" Target="../ink/ink670.xml"/><Relationship Id="rId260" Type="http://schemas.openxmlformats.org/officeDocument/2006/relationships/image" Target="../media/image481.png"/><Relationship Id="rId719" Type="http://schemas.openxmlformats.org/officeDocument/2006/relationships/customXml" Target="../ink/ink720.xml"/><Relationship Id="rId55" Type="http://schemas.openxmlformats.org/officeDocument/2006/relationships/customXml" Target="../ink/ink385.xml"/><Relationship Id="rId120" Type="http://schemas.openxmlformats.org/officeDocument/2006/relationships/image" Target="../media/image413.png"/><Relationship Id="rId358" Type="http://schemas.openxmlformats.org/officeDocument/2006/relationships/image" Target="../media/image51.png"/><Relationship Id="rId565" Type="http://schemas.openxmlformats.org/officeDocument/2006/relationships/customXml" Target="../ink/ink641.xml"/><Relationship Id="rId772" Type="http://schemas.openxmlformats.org/officeDocument/2006/relationships/image" Target="../media/image731.png"/><Relationship Id="rId218" Type="http://schemas.openxmlformats.org/officeDocument/2006/relationships/image" Target="../media/image460.png"/><Relationship Id="rId425" Type="http://schemas.openxmlformats.org/officeDocument/2006/relationships/customXml" Target="../ink/ink571.xml"/><Relationship Id="rId632" Type="http://schemas.openxmlformats.org/officeDocument/2006/relationships/image" Target="../media/image664.png"/><Relationship Id="rId271" Type="http://schemas.openxmlformats.org/officeDocument/2006/relationships/customXml" Target="../ink/ink494.xml"/><Relationship Id="rId66" Type="http://schemas.openxmlformats.org/officeDocument/2006/relationships/image" Target="../media/image387.png"/><Relationship Id="rId131" Type="http://schemas.openxmlformats.org/officeDocument/2006/relationships/image" Target="../media/image418.png"/><Relationship Id="rId369" Type="http://schemas.openxmlformats.org/officeDocument/2006/relationships/customXml" Target="../ink/ink543.xml"/><Relationship Id="rId576" Type="http://schemas.openxmlformats.org/officeDocument/2006/relationships/image" Target="../media/image637.png"/><Relationship Id="rId783" Type="http://schemas.openxmlformats.org/officeDocument/2006/relationships/customXml" Target="../ink/ink752.xml"/><Relationship Id="rId229" Type="http://schemas.openxmlformats.org/officeDocument/2006/relationships/customXml" Target="../ink/ink473.xml"/><Relationship Id="rId436" Type="http://schemas.openxmlformats.org/officeDocument/2006/relationships/image" Target="../media/image567.png"/><Relationship Id="rId643" Type="http://schemas.openxmlformats.org/officeDocument/2006/relationships/customXml" Target="../ink/ink681.xml"/><Relationship Id="rId850" Type="http://schemas.openxmlformats.org/officeDocument/2006/relationships/image" Target="../media/image770.png"/><Relationship Id="rId77" Type="http://schemas.openxmlformats.org/officeDocument/2006/relationships/customXml" Target="../ink/ink396.xml"/><Relationship Id="rId282" Type="http://schemas.openxmlformats.org/officeDocument/2006/relationships/image" Target="../media/image492.png"/><Relationship Id="rId503" Type="http://schemas.openxmlformats.org/officeDocument/2006/relationships/customXml" Target="../ink/ink610.xml"/><Relationship Id="rId587" Type="http://schemas.openxmlformats.org/officeDocument/2006/relationships/customXml" Target="../ink/ink652.xml"/><Relationship Id="rId710" Type="http://schemas.openxmlformats.org/officeDocument/2006/relationships/image" Target="../media/image702.png"/><Relationship Id="rId808" Type="http://schemas.openxmlformats.org/officeDocument/2006/relationships/image" Target="../media/image74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9.xml"/><Relationship Id="rId671" Type="http://schemas.openxmlformats.org/officeDocument/2006/relationships/customXml" Target="../ink/ink1125.xml"/><Relationship Id="rId21" Type="http://schemas.openxmlformats.org/officeDocument/2006/relationships/image" Target="../media/image788.png"/><Relationship Id="rId324" Type="http://schemas.openxmlformats.org/officeDocument/2006/relationships/image" Target="../media/image940.png"/><Relationship Id="rId531" Type="http://schemas.openxmlformats.org/officeDocument/2006/relationships/customXml" Target="../ink/ink1055.xml"/><Relationship Id="rId629" Type="http://schemas.openxmlformats.org/officeDocument/2006/relationships/customXml" Target="../ink/ink1104.xml"/><Relationship Id="rId170" Type="http://schemas.openxmlformats.org/officeDocument/2006/relationships/image" Target="../media/image862.png"/><Relationship Id="rId268" Type="http://schemas.openxmlformats.org/officeDocument/2006/relationships/image" Target="../media/image912.png"/><Relationship Id="rId475" Type="http://schemas.openxmlformats.org/officeDocument/2006/relationships/customXml" Target="../ink/ink1027.xml"/><Relationship Id="rId682" Type="http://schemas.openxmlformats.org/officeDocument/2006/relationships/image" Target="../media/image1113.png"/><Relationship Id="rId32" Type="http://schemas.openxmlformats.org/officeDocument/2006/relationships/customXml" Target="../ink/ink807.xml"/><Relationship Id="rId128" Type="http://schemas.openxmlformats.org/officeDocument/2006/relationships/image" Target="../media/image841.png"/><Relationship Id="rId335" Type="http://schemas.openxmlformats.org/officeDocument/2006/relationships/customXml" Target="../ink/ink957.xml"/><Relationship Id="rId542" Type="http://schemas.openxmlformats.org/officeDocument/2006/relationships/image" Target="../media/image1047.png"/><Relationship Id="rId181" Type="http://schemas.openxmlformats.org/officeDocument/2006/relationships/customXml" Target="../ink/ink881.xml"/><Relationship Id="rId402" Type="http://schemas.openxmlformats.org/officeDocument/2006/relationships/image" Target="../media/image979.png"/><Relationship Id="rId279" Type="http://schemas.openxmlformats.org/officeDocument/2006/relationships/customXml" Target="../ink/ink929.xml"/><Relationship Id="rId486" Type="http://schemas.openxmlformats.org/officeDocument/2006/relationships/image" Target="../media/image1020.png"/><Relationship Id="rId693" Type="http://schemas.openxmlformats.org/officeDocument/2006/relationships/customXml" Target="../ink/ink1136.xml"/><Relationship Id="rId707" Type="http://schemas.openxmlformats.org/officeDocument/2006/relationships/customXml" Target="../ink/ink1143.xml"/><Relationship Id="rId43" Type="http://schemas.openxmlformats.org/officeDocument/2006/relationships/image" Target="../media/image799.png"/><Relationship Id="rId139" Type="http://schemas.openxmlformats.org/officeDocument/2006/relationships/customXml" Target="../ink/ink860.xml"/><Relationship Id="rId346" Type="http://schemas.openxmlformats.org/officeDocument/2006/relationships/image" Target="../media/image951.png"/><Relationship Id="rId553" Type="http://schemas.openxmlformats.org/officeDocument/2006/relationships/customXml" Target="../ink/ink1066.xml"/><Relationship Id="rId192" Type="http://schemas.openxmlformats.org/officeDocument/2006/relationships/image" Target="../media/image873.png"/><Relationship Id="rId206" Type="http://schemas.openxmlformats.org/officeDocument/2006/relationships/image" Target="../media/image880.png"/><Relationship Id="rId413" Type="http://schemas.openxmlformats.org/officeDocument/2006/relationships/customXml" Target="../ink/ink996.xml"/><Relationship Id="rId497" Type="http://schemas.openxmlformats.org/officeDocument/2006/relationships/customXml" Target="../ink/ink1038.xml"/><Relationship Id="rId620" Type="http://schemas.openxmlformats.org/officeDocument/2006/relationships/image" Target="../media/image1084.png"/><Relationship Id="rId718" Type="http://schemas.openxmlformats.org/officeDocument/2006/relationships/image" Target="../media/image1131.png"/><Relationship Id="rId357" Type="http://schemas.openxmlformats.org/officeDocument/2006/relationships/customXml" Target="../ink/ink968.xml"/><Relationship Id="rId54" Type="http://schemas.openxmlformats.org/officeDocument/2006/relationships/customXml" Target="../ink/ink818.xml"/><Relationship Id="rId217" Type="http://schemas.openxmlformats.org/officeDocument/2006/relationships/customXml" Target="../ink/ink899.xml"/><Relationship Id="rId564" Type="http://schemas.openxmlformats.org/officeDocument/2006/relationships/image" Target="../media/image1058.png"/><Relationship Id="rId424" Type="http://schemas.openxmlformats.org/officeDocument/2006/relationships/image" Target="../media/image990.png"/><Relationship Id="rId631" Type="http://schemas.openxmlformats.org/officeDocument/2006/relationships/customXml" Target="../ink/ink1105.xml"/><Relationship Id="rId270" Type="http://schemas.openxmlformats.org/officeDocument/2006/relationships/image" Target="../media/image913.png"/><Relationship Id="rId65" Type="http://schemas.openxmlformats.org/officeDocument/2006/relationships/image" Target="../media/image810.png"/><Relationship Id="rId130" Type="http://schemas.openxmlformats.org/officeDocument/2006/relationships/image" Target="../media/image842.png"/><Relationship Id="rId368" Type="http://schemas.openxmlformats.org/officeDocument/2006/relationships/image" Target="../media/image962.png"/><Relationship Id="rId575" Type="http://schemas.openxmlformats.org/officeDocument/2006/relationships/customXml" Target="../ink/ink1077.xml"/><Relationship Id="rId228" Type="http://schemas.openxmlformats.org/officeDocument/2006/relationships/image" Target="../media/image891.png"/><Relationship Id="rId435" Type="http://schemas.openxmlformats.org/officeDocument/2006/relationships/customXml" Target="../ink/ink1007.xml"/><Relationship Id="rId642" Type="http://schemas.openxmlformats.org/officeDocument/2006/relationships/image" Target="../media/image1094.png"/><Relationship Id="rId281" Type="http://schemas.openxmlformats.org/officeDocument/2006/relationships/customXml" Target="../ink/ink930.xml"/><Relationship Id="rId502" Type="http://schemas.openxmlformats.org/officeDocument/2006/relationships/image" Target="../media/image1027.png"/><Relationship Id="rId76" Type="http://schemas.openxmlformats.org/officeDocument/2006/relationships/image" Target="../media/image816.png"/><Relationship Id="rId141" Type="http://schemas.openxmlformats.org/officeDocument/2006/relationships/customXml" Target="../ink/ink861.xml"/><Relationship Id="rId379" Type="http://schemas.openxmlformats.org/officeDocument/2006/relationships/customXml" Target="../ink/ink979.xml"/><Relationship Id="rId586" Type="http://schemas.openxmlformats.org/officeDocument/2006/relationships/image" Target="../media/image1068.png"/><Relationship Id="rId7" Type="http://schemas.openxmlformats.org/officeDocument/2006/relationships/image" Target="../media/image781.png"/><Relationship Id="rId239" Type="http://schemas.openxmlformats.org/officeDocument/2006/relationships/customXml" Target="../ink/ink910.xml"/><Relationship Id="rId446" Type="http://schemas.openxmlformats.org/officeDocument/2006/relationships/image" Target="../media/image1001.png"/><Relationship Id="rId653" Type="http://schemas.openxmlformats.org/officeDocument/2006/relationships/customXml" Target="../ink/ink1116.xml"/><Relationship Id="rId292" Type="http://schemas.openxmlformats.org/officeDocument/2006/relationships/image" Target="../media/image924.png"/><Relationship Id="rId306" Type="http://schemas.openxmlformats.org/officeDocument/2006/relationships/image" Target="../media/image931.png"/><Relationship Id="rId87" Type="http://schemas.openxmlformats.org/officeDocument/2006/relationships/customXml" Target="../ink/ink834.xml"/><Relationship Id="rId513" Type="http://schemas.openxmlformats.org/officeDocument/2006/relationships/customXml" Target="../ink/ink1046.xml"/><Relationship Id="rId597" Type="http://schemas.openxmlformats.org/officeDocument/2006/relationships/customXml" Target="../ink/ink1088.xml"/><Relationship Id="rId152" Type="http://schemas.openxmlformats.org/officeDocument/2006/relationships/image" Target="../media/image853.png"/><Relationship Id="rId457" Type="http://schemas.openxmlformats.org/officeDocument/2006/relationships/customXml" Target="../ink/ink1018.xml"/><Relationship Id="rId664" Type="http://schemas.openxmlformats.org/officeDocument/2006/relationships/image" Target="../media/image1105.png"/><Relationship Id="rId14" Type="http://schemas.openxmlformats.org/officeDocument/2006/relationships/customXml" Target="../ink/ink798.xml"/><Relationship Id="rId317" Type="http://schemas.openxmlformats.org/officeDocument/2006/relationships/customXml" Target="../ink/ink948.xml"/><Relationship Id="rId524" Type="http://schemas.openxmlformats.org/officeDocument/2006/relationships/image" Target="../media/image1038.png"/><Relationship Id="rId98" Type="http://schemas.openxmlformats.org/officeDocument/2006/relationships/image" Target="../media/image826.png"/><Relationship Id="rId163" Type="http://schemas.openxmlformats.org/officeDocument/2006/relationships/customXml" Target="../ink/ink872.xml"/><Relationship Id="rId370" Type="http://schemas.openxmlformats.org/officeDocument/2006/relationships/image" Target="../media/image963.png"/><Relationship Id="rId230" Type="http://schemas.openxmlformats.org/officeDocument/2006/relationships/image" Target="../media/image892.png"/><Relationship Id="rId468" Type="http://schemas.openxmlformats.org/officeDocument/2006/relationships/image" Target="../media/image1012.png"/><Relationship Id="rId675" Type="http://schemas.openxmlformats.org/officeDocument/2006/relationships/customXml" Target="../ink/ink1127.xml"/><Relationship Id="rId25" Type="http://schemas.openxmlformats.org/officeDocument/2006/relationships/image" Target="../media/image790.png"/><Relationship Id="rId328" Type="http://schemas.openxmlformats.org/officeDocument/2006/relationships/image" Target="../media/image942.png"/><Relationship Id="rId535" Type="http://schemas.openxmlformats.org/officeDocument/2006/relationships/customXml" Target="../ink/ink1057.xml"/><Relationship Id="rId174" Type="http://schemas.openxmlformats.org/officeDocument/2006/relationships/image" Target="../media/image864.png"/><Relationship Id="rId381" Type="http://schemas.openxmlformats.org/officeDocument/2006/relationships/customXml" Target="../ink/ink980.xml"/><Relationship Id="rId602" Type="http://schemas.openxmlformats.org/officeDocument/2006/relationships/image" Target="../media/image1075.png"/><Relationship Id="rId241" Type="http://schemas.openxmlformats.org/officeDocument/2006/relationships/customXml" Target="../ink/ink911.xml"/><Relationship Id="rId479" Type="http://schemas.openxmlformats.org/officeDocument/2006/relationships/customXml" Target="../ink/ink1029.xml"/><Relationship Id="rId686" Type="http://schemas.openxmlformats.org/officeDocument/2006/relationships/image" Target="../media/image1115.png"/><Relationship Id="rId36" Type="http://schemas.openxmlformats.org/officeDocument/2006/relationships/customXml" Target="../ink/ink809.xml"/><Relationship Id="rId339" Type="http://schemas.openxmlformats.org/officeDocument/2006/relationships/customXml" Target="../ink/ink959.xml"/><Relationship Id="rId546" Type="http://schemas.openxmlformats.org/officeDocument/2006/relationships/image" Target="../media/image1049.png"/><Relationship Id="rId101" Type="http://schemas.openxmlformats.org/officeDocument/2006/relationships/customXml" Target="../ink/ink841.xml"/><Relationship Id="rId185" Type="http://schemas.openxmlformats.org/officeDocument/2006/relationships/customXml" Target="../ink/ink883.xml"/><Relationship Id="rId406" Type="http://schemas.openxmlformats.org/officeDocument/2006/relationships/image" Target="../media/image981.png"/><Relationship Id="rId392" Type="http://schemas.openxmlformats.org/officeDocument/2006/relationships/image" Target="../media/image974.png"/><Relationship Id="rId613" Type="http://schemas.openxmlformats.org/officeDocument/2006/relationships/customXml" Target="../ink/ink1096.xml"/><Relationship Id="rId697" Type="http://schemas.openxmlformats.org/officeDocument/2006/relationships/customXml" Target="../ink/ink1138.xml"/><Relationship Id="rId252" Type="http://schemas.openxmlformats.org/officeDocument/2006/relationships/image" Target="../media/image903.png"/><Relationship Id="rId47" Type="http://schemas.openxmlformats.org/officeDocument/2006/relationships/image" Target="../media/image801.png"/><Relationship Id="rId112" Type="http://schemas.openxmlformats.org/officeDocument/2006/relationships/image" Target="../media/image833.png"/><Relationship Id="rId557" Type="http://schemas.openxmlformats.org/officeDocument/2006/relationships/customXml" Target="../ink/ink1068.xml"/><Relationship Id="rId196" Type="http://schemas.openxmlformats.org/officeDocument/2006/relationships/image" Target="../media/image875.png"/><Relationship Id="rId417" Type="http://schemas.openxmlformats.org/officeDocument/2006/relationships/customXml" Target="../ink/ink998.xml"/><Relationship Id="rId624" Type="http://schemas.openxmlformats.org/officeDocument/2006/relationships/image" Target="../media/image1086.png"/><Relationship Id="rId263" Type="http://schemas.openxmlformats.org/officeDocument/2006/relationships/image" Target="../media/image780.emf"/><Relationship Id="rId470" Type="http://schemas.openxmlformats.org/officeDocument/2006/relationships/image" Target="../media/image229.png"/><Relationship Id="rId58" Type="http://schemas.openxmlformats.org/officeDocument/2006/relationships/customXml" Target="../ink/ink820.xml"/><Relationship Id="rId123" Type="http://schemas.openxmlformats.org/officeDocument/2006/relationships/customXml" Target="../ink/ink852.xml"/><Relationship Id="rId330" Type="http://schemas.openxmlformats.org/officeDocument/2006/relationships/image" Target="../media/image943.png"/><Relationship Id="rId568" Type="http://schemas.openxmlformats.org/officeDocument/2006/relationships/image" Target="../media/image1060.png"/><Relationship Id="rId428" Type="http://schemas.openxmlformats.org/officeDocument/2006/relationships/image" Target="../media/image992.png"/><Relationship Id="rId635" Type="http://schemas.openxmlformats.org/officeDocument/2006/relationships/customXml" Target="../ink/ink1107.xml"/><Relationship Id="rId274" Type="http://schemas.openxmlformats.org/officeDocument/2006/relationships/image" Target="../media/image915.png"/><Relationship Id="rId481" Type="http://schemas.openxmlformats.org/officeDocument/2006/relationships/customXml" Target="../ink/ink1030.xml"/><Relationship Id="rId702" Type="http://schemas.openxmlformats.org/officeDocument/2006/relationships/image" Target="../media/image1123.png"/><Relationship Id="rId69" Type="http://schemas.openxmlformats.org/officeDocument/2006/relationships/customXml" Target="../ink/ink825.xml"/><Relationship Id="rId134" Type="http://schemas.openxmlformats.org/officeDocument/2006/relationships/image" Target="../media/image844.png"/><Relationship Id="rId579" Type="http://schemas.openxmlformats.org/officeDocument/2006/relationships/customXml" Target="../ink/ink1079.xml"/><Relationship Id="rId341" Type="http://schemas.openxmlformats.org/officeDocument/2006/relationships/customXml" Target="../ink/ink960.xml"/><Relationship Id="rId439" Type="http://schemas.openxmlformats.org/officeDocument/2006/relationships/customXml" Target="../ink/ink1009.xml"/><Relationship Id="rId646" Type="http://schemas.openxmlformats.org/officeDocument/2006/relationships/image" Target="../media/image1096.png"/><Relationship Id="rId201" Type="http://schemas.openxmlformats.org/officeDocument/2006/relationships/customXml" Target="../ink/ink891.xml"/><Relationship Id="rId285" Type="http://schemas.openxmlformats.org/officeDocument/2006/relationships/customXml" Target="../ink/ink932.xml"/><Relationship Id="rId506" Type="http://schemas.openxmlformats.org/officeDocument/2006/relationships/image" Target="../media/image1029.png"/><Relationship Id="rId492" Type="http://schemas.openxmlformats.org/officeDocument/2006/relationships/image" Target="../media/image1023.png"/><Relationship Id="rId713" Type="http://schemas.openxmlformats.org/officeDocument/2006/relationships/customXml" Target="../ink/ink1146.xml"/><Relationship Id="rId145" Type="http://schemas.openxmlformats.org/officeDocument/2006/relationships/customXml" Target="../ink/ink863.xml"/><Relationship Id="rId352" Type="http://schemas.openxmlformats.org/officeDocument/2006/relationships/image" Target="../media/image954.png"/><Relationship Id="rId212" Type="http://schemas.openxmlformats.org/officeDocument/2006/relationships/image" Target="../media/image883.png"/><Relationship Id="rId657" Type="http://schemas.openxmlformats.org/officeDocument/2006/relationships/customXml" Target="../ink/ink1118.xml"/><Relationship Id="rId296" Type="http://schemas.openxmlformats.org/officeDocument/2006/relationships/image" Target="../media/image926.png"/><Relationship Id="rId517" Type="http://schemas.openxmlformats.org/officeDocument/2006/relationships/customXml" Target="../ink/ink1048.xml"/><Relationship Id="rId60" Type="http://schemas.openxmlformats.org/officeDocument/2006/relationships/customXml" Target="../ink/ink821.xml"/><Relationship Id="rId156" Type="http://schemas.openxmlformats.org/officeDocument/2006/relationships/image" Target="../media/image855.png"/><Relationship Id="rId363" Type="http://schemas.openxmlformats.org/officeDocument/2006/relationships/customXml" Target="../ink/ink971.xml"/><Relationship Id="rId570" Type="http://schemas.openxmlformats.org/officeDocument/2006/relationships/image" Target="../media/image1061.png"/><Relationship Id="rId223" Type="http://schemas.openxmlformats.org/officeDocument/2006/relationships/customXml" Target="../ink/ink902.xml"/><Relationship Id="rId430" Type="http://schemas.openxmlformats.org/officeDocument/2006/relationships/image" Target="../media/image993.png"/><Relationship Id="rId668" Type="http://schemas.openxmlformats.org/officeDocument/2006/relationships/image" Target="../media/image1106.png"/><Relationship Id="rId18" Type="http://schemas.openxmlformats.org/officeDocument/2006/relationships/customXml" Target="../ink/ink800.xml"/><Relationship Id="rId528" Type="http://schemas.openxmlformats.org/officeDocument/2006/relationships/image" Target="../media/image1040.png"/><Relationship Id="rId167" Type="http://schemas.openxmlformats.org/officeDocument/2006/relationships/customXml" Target="../ink/ink874.xml"/><Relationship Id="rId374" Type="http://schemas.openxmlformats.org/officeDocument/2006/relationships/image" Target="../media/image965.png"/><Relationship Id="rId581" Type="http://schemas.openxmlformats.org/officeDocument/2006/relationships/customXml" Target="../ink/ink1080.xml"/><Relationship Id="rId71" Type="http://schemas.openxmlformats.org/officeDocument/2006/relationships/customXml" Target="../ink/ink826.xml"/><Relationship Id="rId234" Type="http://schemas.openxmlformats.org/officeDocument/2006/relationships/image" Target="../media/image894.png"/><Relationship Id="rId679" Type="http://schemas.openxmlformats.org/officeDocument/2006/relationships/customXml" Target="../ink/ink1129.xml"/><Relationship Id="rId2" Type="http://schemas.openxmlformats.org/officeDocument/2006/relationships/image" Target="../media/image4.emf"/><Relationship Id="rId29" Type="http://schemas.openxmlformats.org/officeDocument/2006/relationships/image" Target="../media/image792.png"/><Relationship Id="rId441" Type="http://schemas.openxmlformats.org/officeDocument/2006/relationships/customXml" Target="../ink/ink1010.xml"/><Relationship Id="rId539" Type="http://schemas.openxmlformats.org/officeDocument/2006/relationships/customXml" Target="../ink/ink1059.xml"/><Relationship Id="rId40" Type="http://schemas.openxmlformats.org/officeDocument/2006/relationships/customXml" Target="../ink/ink811.xml"/><Relationship Id="rId136" Type="http://schemas.openxmlformats.org/officeDocument/2006/relationships/image" Target="../media/image845.png"/><Relationship Id="rId178" Type="http://schemas.openxmlformats.org/officeDocument/2006/relationships/image" Target="../media/image866.png"/><Relationship Id="rId301" Type="http://schemas.openxmlformats.org/officeDocument/2006/relationships/customXml" Target="../ink/ink940.xml"/><Relationship Id="rId343" Type="http://schemas.openxmlformats.org/officeDocument/2006/relationships/customXml" Target="../ink/ink961.xml"/><Relationship Id="rId550" Type="http://schemas.openxmlformats.org/officeDocument/2006/relationships/image" Target="../media/image1051.png"/><Relationship Id="rId82" Type="http://schemas.openxmlformats.org/officeDocument/2006/relationships/image" Target="../media/image819.png"/><Relationship Id="rId203" Type="http://schemas.openxmlformats.org/officeDocument/2006/relationships/customXml" Target="../ink/ink892.xml"/><Relationship Id="rId385" Type="http://schemas.openxmlformats.org/officeDocument/2006/relationships/customXml" Target="../ink/ink982.xml"/><Relationship Id="rId592" Type="http://schemas.openxmlformats.org/officeDocument/2006/relationships/image" Target="../media/image1071.png"/><Relationship Id="rId606" Type="http://schemas.openxmlformats.org/officeDocument/2006/relationships/image" Target="../media/image1077.png"/><Relationship Id="rId648" Type="http://schemas.openxmlformats.org/officeDocument/2006/relationships/image" Target="../media/image1097.png"/><Relationship Id="rId245" Type="http://schemas.openxmlformats.org/officeDocument/2006/relationships/customXml" Target="../ink/ink913.xml"/><Relationship Id="rId287" Type="http://schemas.openxmlformats.org/officeDocument/2006/relationships/customXml" Target="../ink/ink933.xml"/><Relationship Id="rId410" Type="http://schemas.openxmlformats.org/officeDocument/2006/relationships/image" Target="../media/image983.png"/><Relationship Id="rId452" Type="http://schemas.openxmlformats.org/officeDocument/2006/relationships/image" Target="../media/image1004.png"/><Relationship Id="rId494" Type="http://schemas.openxmlformats.org/officeDocument/2006/relationships/image" Target="../media/image1024.png"/><Relationship Id="rId508" Type="http://schemas.openxmlformats.org/officeDocument/2006/relationships/image" Target="../media/image1030.png"/><Relationship Id="rId715" Type="http://schemas.openxmlformats.org/officeDocument/2006/relationships/customXml" Target="../ink/ink1147.xml"/><Relationship Id="rId105" Type="http://schemas.openxmlformats.org/officeDocument/2006/relationships/customXml" Target="../ink/ink843.xml"/><Relationship Id="rId147" Type="http://schemas.openxmlformats.org/officeDocument/2006/relationships/customXml" Target="../ink/ink864.xml"/><Relationship Id="rId312" Type="http://schemas.openxmlformats.org/officeDocument/2006/relationships/image" Target="../media/image934.png"/><Relationship Id="rId354" Type="http://schemas.openxmlformats.org/officeDocument/2006/relationships/image" Target="../media/image955.png"/><Relationship Id="rId51" Type="http://schemas.openxmlformats.org/officeDocument/2006/relationships/image" Target="../media/image803.png"/><Relationship Id="rId93" Type="http://schemas.openxmlformats.org/officeDocument/2006/relationships/customXml" Target="../ink/ink837.xml"/><Relationship Id="rId189" Type="http://schemas.openxmlformats.org/officeDocument/2006/relationships/customXml" Target="../ink/ink885.xml"/><Relationship Id="rId396" Type="http://schemas.openxmlformats.org/officeDocument/2006/relationships/image" Target="../media/image976.png"/><Relationship Id="rId561" Type="http://schemas.openxmlformats.org/officeDocument/2006/relationships/customXml" Target="../ink/ink1070.xml"/><Relationship Id="rId617" Type="http://schemas.openxmlformats.org/officeDocument/2006/relationships/customXml" Target="../ink/ink1098.xml"/><Relationship Id="rId659" Type="http://schemas.openxmlformats.org/officeDocument/2006/relationships/customXml" Target="../ink/ink1119.xml"/><Relationship Id="rId214" Type="http://schemas.openxmlformats.org/officeDocument/2006/relationships/image" Target="../media/image884.png"/><Relationship Id="rId256" Type="http://schemas.openxmlformats.org/officeDocument/2006/relationships/image" Target="../media/image905.png"/><Relationship Id="rId298" Type="http://schemas.openxmlformats.org/officeDocument/2006/relationships/image" Target="../media/image927.png"/><Relationship Id="rId421" Type="http://schemas.openxmlformats.org/officeDocument/2006/relationships/customXml" Target="../ink/ink1000.xml"/><Relationship Id="rId463" Type="http://schemas.openxmlformats.org/officeDocument/2006/relationships/customXml" Target="../ink/ink1021.xml"/><Relationship Id="rId519" Type="http://schemas.openxmlformats.org/officeDocument/2006/relationships/customXml" Target="../ink/ink1049.xml"/><Relationship Id="rId670" Type="http://schemas.openxmlformats.org/officeDocument/2006/relationships/image" Target="../media/image1107.png"/><Relationship Id="rId116" Type="http://schemas.openxmlformats.org/officeDocument/2006/relationships/image" Target="../media/image835.png"/><Relationship Id="rId158" Type="http://schemas.openxmlformats.org/officeDocument/2006/relationships/image" Target="../media/image856.png"/><Relationship Id="rId323" Type="http://schemas.openxmlformats.org/officeDocument/2006/relationships/customXml" Target="../ink/ink951.xml"/><Relationship Id="rId530" Type="http://schemas.openxmlformats.org/officeDocument/2006/relationships/image" Target="../media/image1041.png"/><Relationship Id="rId20" Type="http://schemas.openxmlformats.org/officeDocument/2006/relationships/customXml" Target="../ink/ink801.xml"/><Relationship Id="rId62" Type="http://schemas.openxmlformats.org/officeDocument/2006/relationships/customXml" Target="../ink/ink822.xml"/><Relationship Id="rId365" Type="http://schemas.openxmlformats.org/officeDocument/2006/relationships/customXml" Target="../ink/ink972.xml"/><Relationship Id="rId572" Type="http://schemas.openxmlformats.org/officeDocument/2006/relationships/image" Target="../media/image184.png"/><Relationship Id="rId628" Type="http://schemas.openxmlformats.org/officeDocument/2006/relationships/image" Target="../media/image1088.png"/><Relationship Id="rId225" Type="http://schemas.openxmlformats.org/officeDocument/2006/relationships/customXml" Target="../ink/ink903.xml"/><Relationship Id="rId267" Type="http://schemas.openxmlformats.org/officeDocument/2006/relationships/customXml" Target="../ink/ink923.xml"/><Relationship Id="rId432" Type="http://schemas.openxmlformats.org/officeDocument/2006/relationships/image" Target="../media/image994.png"/><Relationship Id="rId474" Type="http://schemas.openxmlformats.org/officeDocument/2006/relationships/image" Target="../media/image1014.png"/><Relationship Id="rId127" Type="http://schemas.openxmlformats.org/officeDocument/2006/relationships/customXml" Target="../ink/ink854.xml"/><Relationship Id="rId681" Type="http://schemas.openxmlformats.org/officeDocument/2006/relationships/customXml" Target="../ink/ink1130.xml"/><Relationship Id="rId31" Type="http://schemas.openxmlformats.org/officeDocument/2006/relationships/image" Target="../media/image793.png"/><Relationship Id="rId73" Type="http://schemas.openxmlformats.org/officeDocument/2006/relationships/customXml" Target="../ink/ink827.xml"/><Relationship Id="rId169" Type="http://schemas.openxmlformats.org/officeDocument/2006/relationships/customXml" Target="../ink/ink875.xml"/><Relationship Id="rId334" Type="http://schemas.openxmlformats.org/officeDocument/2006/relationships/image" Target="../media/image945.png"/><Relationship Id="rId376" Type="http://schemas.openxmlformats.org/officeDocument/2006/relationships/image" Target="../media/image966.png"/><Relationship Id="rId541" Type="http://schemas.openxmlformats.org/officeDocument/2006/relationships/customXml" Target="../ink/ink1060.xml"/><Relationship Id="rId583" Type="http://schemas.openxmlformats.org/officeDocument/2006/relationships/customXml" Target="../ink/ink1081.xml"/><Relationship Id="rId639" Type="http://schemas.openxmlformats.org/officeDocument/2006/relationships/customXml" Target="../ink/ink1109.xml"/><Relationship Id="rId4" Type="http://schemas.openxmlformats.org/officeDocument/2006/relationships/customXml" Target="../ink/ink793.xml"/><Relationship Id="rId180" Type="http://schemas.openxmlformats.org/officeDocument/2006/relationships/image" Target="../media/image867.png"/><Relationship Id="rId236" Type="http://schemas.openxmlformats.org/officeDocument/2006/relationships/image" Target="../media/image895.png"/><Relationship Id="rId278" Type="http://schemas.openxmlformats.org/officeDocument/2006/relationships/image" Target="../media/image917.png"/><Relationship Id="rId401" Type="http://schemas.openxmlformats.org/officeDocument/2006/relationships/customXml" Target="../ink/ink990.xml"/><Relationship Id="rId443" Type="http://schemas.openxmlformats.org/officeDocument/2006/relationships/customXml" Target="../ink/ink1011.xml"/><Relationship Id="rId650" Type="http://schemas.openxmlformats.org/officeDocument/2006/relationships/image" Target="../media/image1098.png"/><Relationship Id="rId303" Type="http://schemas.openxmlformats.org/officeDocument/2006/relationships/customXml" Target="../ink/ink941.xml"/><Relationship Id="rId485" Type="http://schemas.openxmlformats.org/officeDocument/2006/relationships/customXml" Target="../ink/ink1032.xml"/><Relationship Id="rId692" Type="http://schemas.openxmlformats.org/officeDocument/2006/relationships/image" Target="../media/image1118.png"/><Relationship Id="rId706" Type="http://schemas.openxmlformats.org/officeDocument/2006/relationships/image" Target="../media/image1125.png"/><Relationship Id="rId42" Type="http://schemas.openxmlformats.org/officeDocument/2006/relationships/customXml" Target="../ink/ink812.xml"/><Relationship Id="rId84" Type="http://schemas.openxmlformats.org/officeDocument/2006/relationships/image" Target="../media/image820.png"/><Relationship Id="rId138" Type="http://schemas.openxmlformats.org/officeDocument/2006/relationships/image" Target="../media/image846.png"/><Relationship Id="rId345" Type="http://schemas.openxmlformats.org/officeDocument/2006/relationships/customXml" Target="../ink/ink962.xml"/><Relationship Id="rId387" Type="http://schemas.openxmlformats.org/officeDocument/2006/relationships/customXml" Target="../ink/ink983.xml"/><Relationship Id="rId510" Type="http://schemas.openxmlformats.org/officeDocument/2006/relationships/image" Target="../media/image1031.png"/><Relationship Id="rId552" Type="http://schemas.openxmlformats.org/officeDocument/2006/relationships/image" Target="../media/image1052.png"/><Relationship Id="rId594" Type="http://schemas.openxmlformats.org/officeDocument/2006/relationships/image" Target="../media/image1072.png"/><Relationship Id="rId608" Type="http://schemas.openxmlformats.org/officeDocument/2006/relationships/image" Target="../media/image1078.png"/><Relationship Id="rId191" Type="http://schemas.openxmlformats.org/officeDocument/2006/relationships/customXml" Target="../ink/ink886.xml"/><Relationship Id="rId205" Type="http://schemas.openxmlformats.org/officeDocument/2006/relationships/customXml" Target="../ink/ink893.xml"/><Relationship Id="rId247" Type="http://schemas.openxmlformats.org/officeDocument/2006/relationships/customXml" Target="../ink/ink914.xml"/><Relationship Id="rId412" Type="http://schemas.openxmlformats.org/officeDocument/2006/relationships/image" Target="../media/image984.png"/><Relationship Id="rId107" Type="http://schemas.openxmlformats.org/officeDocument/2006/relationships/customXml" Target="../ink/ink844.xml"/><Relationship Id="rId289" Type="http://schemas.openxmlformats.org/officeDocument/2006/relationships/customXml" Target="../ink/ink934.xml"/><Relationship Id="rId454" Type="http://schemas.openxmlformats.org/officeDocument/2006/relationships/image" Target="../media/image1005.png"/><Relationship Id="rId496" Type="http://schemas.openxmlformats.org/officeDocument/2006/relationships/image" Target="../media/image51.png"/><Relationship Id="rId661" Type="http://schemas.openxmlformats.org/officeDocument/2006/relationships/customXml" Target="../ink/ink1120.xml"/><Relationship Id="rId717" Type="http://schemas.openxmlformats.org/officeDocument/2006/relationships/customXml" Target="../ink/ink1148.xml"/><Relationship Id="rId11" Type="http://schemas.openxmlformats.org/officeDocument/2006/relationships/image" Target="../media/image783.png"/><Relationship Id="rId53" Type="http://schemas.openxmlformats.org/officeDocument/2006/relationships/image" Target="../media/image804.png"/><Relationship Id="rId149" Type="http://schemas.openxmlformats.org/officeDocument/2006/relationships/customXml" Target="../ink/ink865.xml"/><Relationship Id="rId314" Type="http://schemas.openxmlformats.org/officeDocument/2006/relationships/image" Target="../media/image935.png"/><Relationship Id="rId356" Type="http://schemas.openxmlformats.org/officeDocument/2006/relationships/image" Target="../media/image956.png"/><Relationship Id="rId398" Type="http://schemas.openxmlformats.org/officeDocument/2006/relationships/image" Target="../media/image977.png"/><Relationship Id="rId521" Type="http://schemas.openxmlformats.org/officeDocument/2006/relationships/customXml" Target="../ink/ink1050.xml"/><Relationship Id="rId563" Type="http://schemas.openxmlformats.org/officeDocument/2006/relationships/customXml" Target="../ink/ink1071.xml"/><Relationship Id="rId619" Type="http://schemas.openxmlformats.org/officeDocument/2006/relationships/customXml" Target="../ink/ink1099.xml"/><Relationship Id="rId95" Type="http://schemas.openxmlformats.org/officeDocument/2006/relationships/customXml" Target="../ink/ink838.xml"/><Relationship Id="rId160" Type="http://schemas.openxmlformats.org/officeDocument/2006/relationships/image" Target="../media/image857.png"/><Relationship Id="rId216" Type="http://schemas.openxmlformats.org/officeDocument/2006/relationships/image" Target="../media/image885.png"/><Relationship Id="rId423" Type="http://schemas.openxmlformats.org/officeDocument/2006/relationships/customXml" Target="../ink/ink1001.xml"/><Relationship Id="rId258" Type="http://schemas.openxmlformats.org/officeDocument/2006/relationships/image" Target="../media/image906.png"/><Relationship Id="rId465" Type="http://schemas.openxmlformats.org/officeDocument/2006/relationships/customXml" Target="../ink/ink1022.xml"/><Relationship Id="rId630" Type="http://schemas.openxmlformats.org/officeDocument/2006/relationships/image" Target="../media/image1089.png"/><Relationship Id="rId672" Type="http://schemas.openxmlformats.org/officeDocument/2006/relationships/image" Target="../media/image1108.png"/><Relationship Id="rId22" Type="http://schemas.openxmlformats.org/officeDocument/2006/relationships/customXml" Target="../ink/ink802.xml"/><Relationship Id="rId64" Type="http://schemas.openxmlformats.org/officeDocument/2006/relationships/customXml" Target="../ink/ink823.xml"/><Relationship Id="rId118" Type="http://schemas.openxmlformats.org/officeDocument/2006/relationships/image" Target="../media/image836.png"/><Relationship Id="rId325" Type="http://schemas.openxmlformats.org/officeDocument/2006/relationships/customXml" Target="../ink/ink952.xml"/><Relationship Id="rId367" Type="http://schemas.openxmlformats.org/officeDocument/2006/relationships/customXml" Target="../ink/ink973.xml"/><Relationship Id="rId532" Type="http://schemas.openxmlformats.org/officeDocument/2006/relationships/image" Target="../media/image1042.png"/><Relationship Id="rId574" Type="http://schemas.openxmlformats.org/officeDocument/2006/relationships/image" Target="../media/image1062.png"/><Relationship Id="rId171" Type="http://schemas.openxmlformats.org/officeDocument/2006/relationships/customXml" Target="../ink/ink876.xml"/><Relationship Id="rId227" Type="http://schemas.openxmlformats.org/officeDocument/2006/relationships/customXml" Target="../ink/ink904.xml"/><Relationship Id="rId269" Type="http://schemas.openxmlformats.org/officeDocument/2006/relationships/customXml" Target="../ink/ink924.xml"/><Relationship Id="rId434" Type="http://schemas.openxmlformats.org/officeDocument/2006/relationships/image" Target="../media/image995.png"/><Relationship Id="rId476" Type="http://schemas.openxmlformats.org/officeDocument/2006/relationships/image" Target="../media/image1015.png"/><Relationship Id="rId641" Type="http://schemas.openxmlformats.org/officeDocument/2006/relationships/customXml" Target="../ink/ink1110.xml"/><Relationship Id="rId683" Type="http://schemas.openxmlformats.org/officeDocument/2006/relationships/customXml" Target="../ink/ink1131.xml"/><Relationship Id="rId33" Type="http://schemas.openxmlformats.org/officeDocument/2006/relationships/image" Target="../media/image794.png"/><Relationship Id="rId129" Type="http://schemas.openxmlformats.org/officeDocument/2006/relationships/customXml" Target="../ink/ink855.xml"/><Relationship Id="rId280" Type="http://schemas.openxmlformats.org/officeDocument/2006/relationships/image" Target="../media/image918.png"/><Relationship Id="rId336" Type="http://schemas.openxmlformats.org/officeDocument/2006/relationships/image" Target="../media/image946.png"/><Relationship Id="rId501" Type="http://schemas.openxmlformats.org/officeDocument/2006/relationships/customXml" Target="../ink/ink1040.xml"/><Relationship Id="rId543" Type="http://schemas.openxmlformats.org/officeDocument/2006/relationships/customXml" Target="../ink/ink1061.xml"/><Relationship Id="rId75" Type="http://schemas.openxmlformats.org/officeDocument/2006/relationships/customXml" Target="../ink/ink828.xml"/><Relationship Id="rId140" Type="http://schemas.openxmlformats.org/officeDocument/2006/relationships/image" Target="../media/image847.png"/><Relationship Id="rId182" Type="http://schemas.openxmlformats.org/officeDocument/2006/relationships/image" Target="../media/image868.png"/><Relationship Id="rId378" Type="http://schemas.openxmlformats.org/officeDocument/2006/relationships/image" Target="../media/image967.png"/><Relationship Id="rId403" Type="http://schemas.openxmlformats.org/officeDocument/2006/relationships/customXml" Target="../ink/ink991.xml"/><Relationship Id="rId585" Type="http://schemas.openxmlformats.org/officeDocument/2006/relationships/customXml" Target="../ink/ink1082.xml"/><Relationship Id="rId6" Type="http://schemas.openxmlformats.org/officeDocument/2006/relationships/customXml" Target="../ink/ink794.xml"/><Relationship Id="rId238" Type="http://schemas.openxmlformats.org/officeDocument/2006/relationships/image" Target="../media/image896.png"/><Relationship Id="rId445" Type="http://schemas.openxmlformats.org/officeDocument/2006/relationships/customXml" Target="../ink/ink1012.xml"/><Relationship Id="rId487" Type="http://schemas.openxmlformats.org/officeDocument/2006/relationships/customXml" Target="../ink/ink1033.xml"/><Relationship Id="rId610" Type="http://schemas.openxmlformats.org/officeDocument/2006/relationships/image" Target="../media/image1079.png"/><Relationship Id="rId652" Type="http://schemas.openxmlformats.org/officeDocument/2006/relationships/image" Target="../media/image1099.png"/><Relationship Id="rId694" Type="http://schemas.openxmlformats.org/officeDocument/2006/relationships/image" Target="../media/image1119.png"/><Relationship Id="rId708" Type="http://schemas.openxmlformats.org/officeDocument/2006/relationships/image" Target="../media/image1126.png"/><Relationship Id="rId291" Type="http://schemas.openxmlformats.org/officeDocument/2006/relationships/customXml" Target="../ink/ink935.xml"/><Relationship Id="rId305" Type="http://schemas.openxmlformats.org/officeDocument/2006/relationships/customXml" Target="../ink/ink942.xml"/><Relationship Id="rId347" Type="http://schemas.openxmlformats.org/officeDocument/2006/relationships/customXml" Target="../ink/ink963.xml"/><Relationship Id="rId512" Type="http://schemas.openxmlformats.org/officeDocument/2006/relationships/image" Target="../media/image1032.png"/><Relationship Id="rId44" Type="http://schemas.openxmlformats.org/officeDocument/2006/relationships/customXml" Target="../ink/ink813.xml"/><Relationship Id="rId86" Type="http://schemas.openxmlformats.org/officeDocument/2006/relationships/image" Target="../media/image821.png"/><Relationship Id="rId151" Type="http://schemas.openxmlformats.org/officeDocument/2006/relationships/customXml" Target="../ink/ink866.xml"/><Relationship Id="rId389" Type="http://schemas.openxmlformats.org/officeDocument/2006/relationships/customXml" Target="../ink/ink984.xml"/><Relationship Id="rId554" Type="http://schemas.openxmlformats.org/officeDocument/2006/relationships/image" Target="../media/image1053.png"/><Relationship Id="rId596" Type="http://schemas.openxmlformats.org/officeDocument/2006/relationships/image" Target="../media/image1073.png"/><Relationship Id="rId193" Type="http://schemas.openxmlformats.org/officeDocument/2006/relationships/customXml" Target="../ink/ink887.xml"/><Relationship Id="rId207" Type="http://schemas.openxmlformats.org/officeDocument/2006/relationships/customXml" Target="../ink/ink894.xml"/><Relationship Id="rId249" Type="http://schemas.openxmlformats.org/officeDocument/2006/relationships/customXml" Target="../ink/ink915.xml"/><Relationship Id="rId414" Type="http://schemas.openxmlformats.org/officeDocument/2006/relationships/image" Target="../media/image985.png"/><Relationship Id="rId456" Type="http://schemas.openxmlformats.org/officeDocument/2006/relationships/image" Target="../media/image1006.png"/><Relationship Id="rId498" Type="http://schemas.openxmlformats.org/officeDocument/2006/relationships/image" Target="../media/image1025.png"/><Relationship Id="rId621" Type="http://schemas.openxmlformats.org/officeDocument/2006/relationships/customXml" Target="../ink/ink1100.xml"/><Relationship Id="rId663" Type="http://schemas.openxmlformats.org/officeDocument/2006/relationships/customXml" Target="../ink/ink1121.xml"/><Relationship Id="rId13" Type="http://schemas.openxmlformats.org/officeDocument/2006/relationships/image" Target="../media/image784.png"/><Relationship Id="rId109" Type="http://schemas.openxmlformats.org/officeDocument/2006/relationships/customXml" Target="../ink/ink845.xml"/><Relationship Id="rId260" Type="http://schemas.openxmlformats.org/officeDocument/2006/relationships/image" Target="../media/image907.png"/><Relationship Id="rId316" Type="http://schemas.openxmlformats.org/officeDocument/2006/relationships/image" Target="../media/image936.png"/><Relationship Id="rId523" Type="http://schemas.openxmlformats.org/officeDocument/2006/relationships/customXml" Target="../ink/ink1051.xml"/><Relationship Id="rId55" Type="http://schemas.openxmlformats.org/officeDocument/2006/relationships/image" Target="../media/image805.png"/><Relationship Id="rId97" Type="http://schemas.openxmlformats.org/officeDocument/2006/relationships/customXml" Target="../ink/ink839.xml"/><Relationship Id="rId120" Type="http://schemas.openxmlformats.org/officeDocument/2006/relationships/image" Target="../media/image837.png"/><Relationship Id="rId358" Type="http://schemas.openxmlformats.org/officeDocument/2006/relationships/image" Target="../media/image957.png"/><Relationship Id="rId565" Type="http://schemas.openxmlformats.org/officeDocument/2006/relationships/customXml" Target="../ink/ink1072.xml"/><Relationship Id="rId162" Type="http://schemas.openxmlformats.org/officeDocument/2006/relationships/image" Target="../media/image858.png"/><Relationship Id="rId218" Type="http://schemas.openxmlformats.org/officeDocument/2006/relationships/image" Target="../media/image886.png"/><Relationship Id="rId425" Type="http://schemas.openxmlformats.org/officeDocument/2006/relationships/customXml" Target="../ink/ink1002.xml"/><Relationship Id="rId467" Type="http://schemas.openxmlformats.org/officeDocument/2006/relationships/customXml" Target="../ink/ink1023.xml"/><Relationship Id="rId632" Type="http://schemas.openxmlformats.org/officeDocument/2006/relationships/image" Target="../media/image1090.png"/><Relationship Id="rId271" Type="http://schemas.openxmlformats.org/officeDocument/2006/relationships/customXml" Target="../ink/ink925.xml"/><Relationship Id="rId674" Type="http://schemas.openxmlformats.org/officeDocument/2006/relationships/image" Target="../media/image1109.png"/><Relationship Id="rId24" Type="http://schemas.openxmlformats.org/officeDocument/2006/relationships/customXml" Target="../ink/ink803.xml"/><Relationship Id="rId66" Type="http://schemas.openxmlformats.org/officeDocument/2006/relationships/customXml" Target="../ink/ink824.xml"/><Relationship Id="rId131" Type="http://schemas.openxmlformats.org/officeDocument/2006/relationships/customXml" Target="../ink/ink856.xml"/><Relationship Id="rId327" Type="http://schemas.openxmlformats.org/officeDocument/2006/relationships/customXml" Target="../ink/ink953.xml"/><Relationship Id="rId369" Type="http://schemas.openxmlformats.org/officeDocument/2006/relationships/customXml" Target="../ink/ink974.xml"/><Relationship Id="rId534" Type="http://schemas.openxmlformats.org/officeDocument/2006/relationships/image" Target="../media/image1043.png"/><Relationship Id="rId576" Type="http://schemas.openxmlformats.org/officeDocument/2006/relationships/image" Target="../media/image1063.png"/><Relationship Id="rId173" Type="http://schemas.openxmlformats.org/officeDocument/2006/relationships/customXml" Target="../ink/ink877.xml"/><Relationship Id="rId229" Type="http://schemas.openxmlformats.org/officeDocument/2006/relationships/customXml" Target="../ink/ink905.xml"/><Relationship Id="rId380" Type="http://schemas.openxmlformats.org/officeDocument/2006/relationships/image" Target="../media/image968.png"/><Relationship Id="rId436" Type="http://schemas.openxmlformats.org/officeDocument/2006/relationships/image" Target="../media/image996.png"/><Relationship Id="rId601" Type="http://schemas.openxmlformats.org/officeDocument/2006/relationships/customXml" Target="../ink/ink1090.xml"/><Relationship Id="rId643" Type="http://schemas.openxmlformats.org/officeDocument/2006/relationships/customXml" Target="../ink/ink1111.xml"/><Relationship Id="rId240" Type="http://schemas.openxmlformats.org/officeDocument/2006/relationships/image" Target="../media/image897.png"/><Relationship Id="rId478" Type="http://schemas.openxmlformats.org/officeDocument/2006/relationships/image" Target="../media/image1016.png"/><Relationship Id="rId685" Type="http://schemas.openxmlformats.org/officeDocument/2006/relationships/customXml" Target="../ink/ink1132.xml"/><Relationship Id="rId35" Type="http://schemas.openxmlformats.org/officeDocument/2006/relationships/image" Target="../media/image795.png"/><Relationship Id="rId77" Type="http://schemas.openxmlformats.org/officeDocument/2006/relationships/customXml" Target="../ink/ink829.xml"/><Relationship Id="rId100" Type="http://schemas.openxmlformats.org/officeDocument/2006/relationships/image" Target="../media/image827.png"/><Relationship Id="rId282" Type="http://schemas.openxmlformats.org/officeDocument/2006/relationships/image" Target="../media/image919.png"/><Relationship Id="rId338" Type="http://schemas.openxmlformats.org/officeDocument/2006/relationships/image" Target="../media/image947.png"/><Relationship Id="rId503" Type="http://schemas.openxmlformats.org/officeDocument/2006/relationships/customXml" Target="../ink/ink1041.xml"/><Relationship Id="rId545" Type="http://schemas.openxmlformats.org/officeDocument/2006/relationships/customXml" Target="../ink/ink1062.xml"/><Relationship Id="rId587" Type="http://schemas.openxmlformats.org/officeDocument/2006/relationships/customXml" Target="../ink/ink1083.xml"/><Relationship Id="rId710" Type="http://schemas.openxmlformats.org/officeDocument/2006/relationships/image" Target="../media/image1127.png"/><Relationship Id="rId8" Type="http://schemas.openxmlformats.org/officeDocument/2006/relationships/customXml" Target="../ink/ink795.xml"/><Relationship Id="rId142" Type="http://schemas.openxmlformats.org/officeDocument/2006/relationships/image" Target="../media/image848.png"/><Relationship Id="rId184" Type="http://schemas.openxmlformats.org/officeDocument/2006/relationships/image" Target="../media/image869.png"/><Relationship Id="rId391" Type="http://schemas.openxmlformats.org/officeDocument/2006/relationships/customXml" Target="../ink/ink985.xml"/><Relationship Id="rId405" Type="http://schemas.openxmlformats.org/officeDocument/2006/relationships/customXml" Target="../ink/ink992.xml"/><Relationship Id="rId447" Type="http://schemas.openxmlformats.org/officeDocument/2006/relationships/customXml" Target="../ink/ink1013.xml"/><Relationship Id="rId612" Type="http://schemas.openxmlformats.org/officeDocument/2006/relationships/image" Target="../media/image1080.png"/><Relationship Id="rId251" Type="http://schemas.openxmlformats.org/officeDocument/2006/relationships/customXml" Target="../ink/ink916.xml"/><Relationship Id="rId489" Type="http://schemas.openxmlformats.org/officeDocument/2006/relationships/customXml" Target="../ink/ink1034.xml"/><Relationship Id="rId654" Type="http://schemas.openxmlformats.org/officeDocument/2006/relationships/image" Target="../media/image1100.png"/><Relationship Id="rId696" Type="http://schemas.openxmlformats.org/officeDocument/2006/relationships/image" Target="../media/image1120.png"/><Relationship Id="rId46" Type="http://schemas.openxmlformats.org/officeDocument/2006/relationships/customXml" Target="../ink/ink814.xml"/><Relationship Id="rId293" Type="http://schemas.openxmlformats.org/officeDocument/2006/relationships/customXml" Target="../ink/ink936.xml"/><Relationship Id="rId307" Type="http://schemas.openxmlformats.org/officeDocument/2006/relationships/customXml" Target="../ink/ink943.xml"/><Relationship Id="rId349" Type="http://schemas.openxmlformats.org/officeDocument/2006/relationships/customXml" Target="../ink/ink964.xml"/><Relationship Id="rId514" Type="http://schemas.openxmlformats.org/officeDocument/2006/relationships/image" Target="../media/image1033.png"/><Relationship Id="rId556" Type="http://schemas.openxmlformats.org/officeDocument/2006/relationships/image" Target="../media/image1054.png"/><Relationship Id="rId88" Type="http://schemas.openxmlformats.org/officeDocument/2006/relationships/image" Target="../media/image822.png"/><Relationship Id="rId111" Type="http://schemas.openxmlformats.org/officeDocument/2006/relationships/customXml" Target="../ink/ink846.xml"/><Relationship Id="rId153" Type="http://schemas.openxmlformats.org/officeDocument/2006/relationships/customXml" Target="../ink/ink867.xml"/><Relationship Id="rId195" Type="http://schemas.openxmlformats.org/officeDocument/2006/relationships/customXml" Target="../ink/ink888.xml"/><Relationship Id="rId209" Type="http://schemas.openxmlformats.org/officeDocument/2006/relationships/customXml" Target="../ink/ink895.xml"/><Relationship Id="rId360" Type="http://schemas.openxmlformats.org/officeDocument/2006/relationships/image" Target="../media/image958.png"/><Relationship Id="rId416" Type="http://schemas.openxmlformats.org/officeDocument/2006/relationships/image" Target="../media/image986.png"/><Relationship Id="rId598" Type="http://schemas.openxmlformats.org/officeDocument/2006/relationships/image" Target="../media/image1074.png"/><Relationship Id="rId220" Type="http://schemas.openxmlformats.org/officeDocument/2006/relationships/image" Target="../media/image887.png"/><Relationship Id="rId458" Type="http://schemas.openxmlformats.org/officeDocument/2006/relationships/image" Target="../media/image1007.png"/><Relationship Id="rId623" Type="http://schemas.openxmlformats.org/officeDocument/2006/relationships/customXml" Target="../ink/ink1101.xml"/><Relationship Id="rId665" Type="http://schemas.openxmlformats.org/officeDocument/2006/relationships/customXml" Target="../ink/ink1122.xml"/><Relationship Id="rId15" Type="http://schemas.openxmlformats.org/officeDocument/2006/relationships/image" Target="../media/image785.png"/><Relationship Id="rId57" Type="http://schemas.openxmlformats.org/officeDocument/2006/relationships/image" Target="../media/image806.png"/><Relationship Id="rId262" Type="http://schemas.openxmlformats.org/officeDocument/2006/relationships/image" Target="../media/image908.png"/><Relationship Id="rId318" Type="http://schemas.openxmlformats.org/officeDocument/2006/relationships/image" Target="../media/image937.png"/><Relationship Id="rId525" Type="http://schemas.openxmlformats.org/officeDocument/2006/relationships/customXml" Target="../ink/ink1052.xml"/><Relationship Id="rId567" Type="http://schemas.openxmlformats.org/officeDocument/2006/relationships/customXml" Target="../ink/ink1073.xml"/><Relationship Id="rId99" Type="http://schemas.openxmlformats.org/officeDocument/2006/relationships/customXml" Target="../ink/ink840.xml"/><Relationship Id="rId122" Type="http://schemas.openxmlformats.org/officeDocument/2006/relationships/image" Target="../media/image838.png"/><Relationship Id="rId164" Type="http://schemas.openxmlformats.org/officeDocument/2006/relationships/image" Target="../media/image859.png"/><Relationship Id="rId371" Type="http://schemas.openxmlformats.org/officeDocument/2006/relationships/customXml" Target="../ink/ink975.xml"/><Relationship Id="rId427" Type="http://schemas.openxmlformats.org/officeDocument/2006/relationships/customXml" Target="../ink/ink1003.xml"/><Relationship Id="rId469" Type="http://schemas.openxmlformats.org/officeDocument/2006/relationships/customXml" Target="../ink/ink1024.xml"/><Relationship Id="rId634" Type="http://schemas.openxmlformats.org/officeDocument/2006/relationships/image" Target="../media/image561.png"/><Relationship Id="rId676" Type="http://schemas.openxmlformats.org/officeDocument/2006/relationships/image" Target="../media/image1110.png"/><Relationship Id="rId26" Type="http://schemas.openxmlformats.org/officeDocument/2006/relationships/customXml" Target="../ink/ink804.xml"/><Relationship Id="rId231" Type="http://schemas.openxmlformats.org/officeDocument/2006/relationships/customXml" Target="../ink/ink906.xml"/><Relationship Id="rId273" Type="http://schemas.openxmlformats.org/officeDocument/2006/relationships/customXml" Target="../ink/ink926.xml"/><Relationship Id="rId329" Type="http://schemas.openxmlformats.org/officeDocument/2006/relationships/customXml" Target="../ink/ink954.xml"/><Relationship Id="rId480" Type="http://schemas.openxmlformats.org/officeDocument/2006/relationships/image" Target="../media/image1017.png"/><Relationship Id="rId536" Type="http://schemas.openxmlformats.org/officeDocument/2006/relationships/image" Target="../media/image1044.png"/><Relationship Id="rId701" Type="http://schemas.openxmlformats.org/officeDocument/2006/relationships/customXml" Target="../ink/ink1140.xml"/><Relationship Id="rId68" Type="http://schemas.openxmlformats.org/officeDocument/2006/relationships/image" Target="../media/image779.png"/><Relationship Id="rId133" Type="http://schemas.openxmlformats.org/officeDocument/2006/relationships/customXml" Target="../ink/ink857.xml"/><Relationship Id="rId175" Type="http://schemas.openxmlformats.org/officeDocument/2006/relationships/customXml" Target="../ink/ink878.xml"/><Relationship Id="rId340" Type="http://schemas.openxmlformats.org/officeDocument/2006/relationships/image" Target="../media/image948.png"/><Relationship Id="rId578" Type="http://schemas.openxmlformats.org/officeDocument/2006/relationships/image" Target="../media/image1064.png"/><Relationship Id="rId200" Type="http://schemas.openxmlformats.org/officeDocument/2006/relationships/image" Target="../media/image877.png"/><Relationship Id="rId382" Type="http://schemas.openxmlformats.org/officeDocument/2006/relationships/image" Target="../media/image969.png"/><Relationship Id="rId438" Type="http://schemas.openxmlformats.org/officeDocument/2006/relationships/image" Target="../media/image997.png"/><Relationship Id="rId603" Type="http://schemas.openxmlformats.org/officeDocument/2006/relationships/customXml" Target="../ink/ink1091.xml"/><Relationship Id="rId645" Type="http://schemas.openxmlformats.org/officeDocument/2006/relationships/customXml" Target="../ink/ink1112.xml"/><Relationship Id="rId687" Type="http://schemas.openxmlformats.org/officeDocument/2006/relationships/customXml" Target="../ink/ink1133.xml"/><Relationship Id="rId242" Type="http://schemas.openxmlformats.org/officeDocument/2006/relationships/image" Target="../media/image898.png"/><Relationship Id="rId284" Type="http://schemas.openxmlformats.org/officeDocument/2006/relationships/image" Target="../media/image920.png"/><Relationship Id="rId491" Type="http://schemas.openxmlformats.org/officeDocument/2006/relationships/customXml" Target="../ink/ink1035.xml"/><Relationship Id="rId505" Type="http://schemas.openxmlformats.org/officeDocument/2006/relationships/customXml" Target="../ink/ink1042.xml"/><Relationship Id="rId712" Type="http://schemas.openxmlformats.org/officeDocument/2006/relationships/image" Target="../media/image1128.png"/><Relationship Id="rId37" Type="http://schemas.openxmlformats.org/officeDocument/2006/relationships/image" Target="../media/image796.png"/><Relationship Id="rId79" Type="http://schemas.openxmlformats.org/officeDocument/2006/relationships/customXml" Target="../ink/ink830.xml"/><Relationship Id="rId102" Type="http://schemas.openxmlformats.org/officeDocument/2006/relationships/image" Target="../media/image828.png"/><Relationship Id="rId144" Type="http://schemas.openxmlformats.org/officeDocument/2006/relationships/image" Target="../media/image849.png"/><Relationship Id="rId547" Type="http://schemas.openxmlformats.org/officeDocument/2006/relationships/customXml" Target="../ink/ink1063.xml"/><Relationship Id="rId589" Type="http://schemas.openxmlformats.org/officeDocument/2006/relationships/customXml" Target="../ink/ink1084.xml"/><Relationship Id="rId90" Type="http://schemas.openxmlformats.org/officeDocument/2006/relationships/image" Target="../media/image823.png"/><Relationship Id="rId186" Type="http://schemas.openxmlformats.org/officeDocument/2006/relationships/image" Target="../media/image870.png"/><Relationship Id="rId351" Type="http://schemas.openxmlformats.org/officeDocument/2006/relationships/customXml" Target="../ink/ink965.xml"/><Relationship Id="rId393" Type="http://schemas.openxmlformats.org/officeDocument/2006/relationships/customXml" Target="../ink/ink986.xml"/><Relationship Id="rId407" Type="http://schemas.openxmlformats.org/officeDocument/2006/relationships/customXml" Target="../ink/ink993.xml"/><Relationship Id="rId449" Type="http://schemas.openxmlformats.org/officeDocument/2006/relationships/customXml" Target="../ink/ink1014.xml"/><Relationship Id="rId614" Type="http://schemas.openxmlformats.org/officeDocument/2006/relationships/image" Target="../media/image1081.png"/><Relationship Id="rId656" Type="http://schemas.openxmlformats.org/officeDocument/2006/relationships/image" Target="../media/image1101.png"/><Relationship Id="rId211" Type="http://schemas.openxmlformats.org/officeDocument/2006/relationships/customXml" Target="../ink/ink896.xml"/><Relationship Id="rId253" Type="http://schemas.openxmlformats.org/officeDocument/2006/relationships/customXml" Target="../ink/ink917.xml"/><Relationship Id="rId295" Type="http://schemas.openxmlformats.org/officeDocument/2006/relationships/customXml" Target="../ink/ink937.xml"/><Relationship Id="rId309" Type="http://schemas.openxmlformats.org/officeDocument/2006/relationships/customXml" Target="../ink/ink944.xml"/><Relationship Id="rId460" Type="http://schemas.openxmlformats.org/officeDocument/2006/relationships/image" Target="../media/image1008.png"/><Relationship Id="rId516" Type="http://schemas.openxmlformats.org/officeDocument/2006/relationships/image" Target="../media/image1034.png"/><Relationship Id="rId698" Type="http://schemas.openxmlformats.org/officeDocument/2006/relationships/image" Target="../media/image1121.png"/><Relationship Id="rId48" Type="http://schemas.openxmlformats.org/officeDocument/2006/relationships/customXml" Target="../ink/ink815.xml"/><Relationship Id="rId113" Type="http://schemas.openxmlformats.org/officeDocument/2006/relationships/customXml" Target="../ink/ink847.xml"/><Relationship Id="rId320" Type="http://schemas.openxmlformats.org/officeDocument/2006/relationships/image" Target="../media/image938.png"/><Relationship Id="rId558" Type="http://schemas.openxmlformats.org/officeDocument/2006/relationships/image" Target="../media/image1055.png"/><Relationship Id="rId155" Type="http://schemas.openxmlformats.org/officeDocument/2006/relationships/customXml" Target="../ink/ink868.xml"/><Relationship Id="rId197" Type="http://schemas.openxmlformats.org/officeDocument/2006/relationships/customXml" Target="../ink/ink889.xml"/><Relationship Id="rId362" Type="http://schemas.openxmlformats.org/officeDocument/2006/relationships/image" Target="../media/image959.png"/><Relationship Id="rId418" Type="http://schemas.openxmlformats.org/officeDocument/2006/relationships/image" Target="../media/image987.png"/><Relationship Id="rId625" Type="http://schemas.openxmlformats.org/officeDocument/2006/relationships/customXml" Target="../ink/ink1102.xml"/><Relationship Id="rId222" Type="http://schemas.openxmlformats.org/officeDocument/2006/relationships/image" Target="../media/image888.png"/><Relationship Id="rId264" Type="http://schemas.openxmlformats.org/officeDocument/2006/relationships/customXml" Target="../ink/ink922.xml"/><Relationship Id="rId471" Type="http://schemas.openxmlformats.org/officeDocument/2006/relationships/customXml" Target="../ink/ink1025.xml"/><Relationship Id="rId667" Type="http://schemas.openxmlformats.org/officeDocument/2006/relationships/customXml" Target="../ink/ink1123.xml"/><Relationship Id="rId17" Type="http://schemas.openxmlformats.org/officeDocument/2006/relationships/image" Target="../media/image786.png"/><Relationship Id="rId59" Type="http://schemas.openxmlformats.org/officeDocument/2006/relationships/image" Target="../media/image807.png"/><Relationship Id="rId124" Type="http://schemas.openxmlformats.org/officeDocument/2006/relationships/image" Target="../media/image839.png"/><Relationship Id="rId527" Type="http://schemas.openxmlformats.org/officeDocument/2006/relationships/customXml" Target="../ink/ink1053.xml"/><Relationship Id="rId569" Type="http://schemas.openxmlformats.org/officeDocument/2006/relationships/customXml" Target="../ink/ink1074.xml"/><Relationship Id="rId70" Type="http://schemas.openxmlformats.org/officeDocument/2006/relationships/image" Target="../media/image813.png"/><Relationship Id="rId166" Type="http://schemas.openxmlformats.org/officeDocument/2006/relationships/image" Target="../media/image860.png"/><Relationship Id="rId331" Type="http://schemas.openxmlformats.org/officeDocument/2006/relationships/customXml" Target="../ink/ink955.xml"/><Relationship Id="rId373" Type="http://schemas.openxmlformats.org/officeDocument/2006/relationships/customXml" Target="../ink/ink976.xml"/><Relationship Id="rId429" Type="http://schemas.openxmlformats.org/officeDocument/2006/relationships/customXml" Target="../ink/ink1004.xml"/><Relationship Id="rId580" Type="http://schemas.openxmlformats.org/officeDocument/2006/relationships/image" Target="../media/image1065.png"/><Relationship Id="rId636" Type="http://schemas.openxmlformats.org/officeDocument/2006/relationships/image" Target="../media/image10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07.xml"/><Relationship Id="rId440" Type="http://schemas.openxmlformats.org/officeDocument/2006/relationships/image" Target="../media/image998.png"/><Relationship Id="rId678" Type="http://schemas.openxmlformats.org/officeDocument/2006/relationships/image" Target="../media/image1111.png"/><Relationship Id="rId28" Type="http://schemas.openxmlformats.org/officeDocument/2006/relationships/customXml" Target="../ink/ink805.xml"/><Relationship Id="rId275" Type="http://schemas.openxmlformats.org/officeDocument/2006/relationships/customXml" Target="../ink/ink927.xml"/><Relationship Id="rId300" Type="http://schemas.openxmlformats.org/officeDocument/2006/relationships/image" Target="../media/image928.png"/><Relationship Id="rId482" Type="http://schemas.openxmlformats.org/officeDocument/2006/relationships/image" Target="../media/image1018.png"/><Relationship Id="rId538" Type="http://schemas.openxmlformats.org/officeDocument/2006/relationships/image" Target="../media/image1045.png"/><Relationship Id="rId703" Type="http://schemas.openxmlformats.org/officeDocument/2006/relationships/customXml" Target="../ink/ink1141.xml"/><Relationship Id="rId81" Type="http://schemas.openxmlformats.org/officeDocument/2006/relationships/customXml" Target="../ink/ink831.xml"/><Relationship Id="rId135" Type="http://schemas.openxmlformats.org/officeDocument/2006/relationships/customXml" Target="../ink/ink858.xml"/><Relationship Id="rId177" Type="http://schemas.openxmlformats.org/officeDocument/2006/relationships/customXml" Target="../ink/ink879.xml"/><Relationship Id="rId342" Type="http://schemas.openxmlformats.org/officeDocument/2006/relationships/image" Target="../media/image949.png"/><Relationship Id="rId384" Type="http://schemas.openxmlformats.org/officeDocument/2006/relationships/image" Target="../media/image970.png"/><Relationship Id="rId591" Type="http://schemas.openxmlformats.org/officeDocument/2006/relationships/customXml" Target="../ink/ink1085.xml"/><Relationship Id="rId605" Type="http://schemas.openxmlformats.org/officeDocument/2006/relationships/customXml" Target="../ink/ink1092.xml"/><Relationship Id="rId202" Type="http://schemas.openxmlformats.org/officeDocument/2006/relationships/image" Target="../media/image878.png"/><Relationship Id="rId244" Type="http://schemas.openxmlformats.org/officeDocument/2006/relationships/image" Target="../media/image899.png"/><Relationship Id="rId647" Type="http://schemas.openxmlformats.org/officeDocument/2006/relationships/customXml" Target="../ink/ink1113.xml"/><Relationship Id="rId689" Type="http://schemas.openxmlformats.org/officeDocument/2006/relationships/customXml" Target="../ink/ink1134.xml"/><Relationship Id="rId39" Type="http://schemas.openxmlformats.org/officeDocument/2006/relationships/image" Target="../media/image797.png"/><Relationship Id="rId286" Type="http://schemas.openxmlformats.org/officeDocument/2006/relationships/image" Target="../media/image921.png"/><Relationship Id="rId451" Type="http://schemas.openxmlformats.org/officeDocument/2006/relationships/customXml" Target="../ink/ink1015.xml"/><Relationship Id="rId493" Type="http://schemas.openxmlformats.org/officeDocument/2006/relationships/customXml" Target="../ink/ink1036.xml"/><Relationship Id="rId507" Type="http://schemas.openxmlformats.org/officeDocument/2006/relationships/customXml" Target="../ink/ink1043.xml"/><Relationship Id="rId549" Type="http://schemas.openxmlformats.org/officeDocument/2006/relationships/customXml" Target="../ink/ink1064.xml"/><Relationship Id="rId714" Type="http://schemas.openxmlformats.org/officeDocument/2006/relationships/image" Target="../media/image1129.png"/><Relationship Id="rId50" Type="http://schemas.openxmlformats.org/officeDocument/2006/relationships/customXml" Target="../ink/ink816.xml"/><Relationship Id="rId104" Type="http://schemas.openxmlformats.org/officeDocument/2006/relationships/image" Target="../media/image829.png"/><Relationship Id="rId146" Type="http://schemas.openxmlformats.org/officeDocument/2006/relationships/image" Target="../media/image850.png"/><Relationship Id="rId188" Type="http://schemas.openxmlformats.org/officeDocument/2006/relationships/image" Target="../media/image871.png"/><Relationship Id="rId311" Type="http://schemas.openxmlformats.org/officeDocument/2006/relationships/customXml" Target="../ink/ink945.xml"/><Relationship Id="rId353" Type="http://schemas.openxmlformats.org/officeDocument/2006/relationships/customXml" Target="../ink/ink966.xml"/><Relationship Id="rId395" Type="http://schemas.openxmlformats.org/officeDocument/2006/relationships/customXml" Target="../ink/ink987.xml"/><Relationship Id="rId409" Type="http://schemas.openxmlformats.org/officeDocument/2006/relationships/customXml" Target="../ink/ink994.xml"/><Relationship Id="rId560" Type="http://schemas.openxmlformats.org/officeDocument/2006/relationships/image" Target="../media/image1056.png"/><Relationship Id="rId92" Type="http://schemas.openxmlformats.org/officeDocument/2006/relationships/image" Target="../media/image103.png"/><Relationship Id="rId213" Type="http://schemas.openxmlformats.org/officeDocument/2006/relationships/customXml" Target="../ink/ink897.xml"/><Relationship Id="rId420" Type="http://schemas.openxmlformats.org/officeDocument/2006/relationships/image" Target="../media/image988.png"/><Relationship Id="rId616" Type="http://schemas.openxmlformats.org/officeDocument/2006/relationships/image" Target="../media/image1082.png"/><Relationship Id="rId658" Type="http://schemas.openxmlformats.org/officeDocument/2006/relationships/image" Target="../media/image1102.png"/><Relationship Id="rId255" Type="http://schemas.openxmlformats.org/officeDocument/2006/relationships/customXml" Target="../ink/ink918.xml"/><Relationship Id="rId297" Type="http://schemas.openxmlformats.org/officeDocument/2006/relationships/customXml" Target="../ink/ink938.xml"/><Relationship Id="rId462" Type="http://schemas.openxmlformats.org/officeDocument/2006/relationships/image" Target="../media/image1009.png"/><Relationship Id="rId518" Type="http://schemas.openxmlformats.org/officeDocument/2006/relationships/image" Target="../media/image1035.png"/><Relationship Id="rId115" Type="http://schemas.openxmlformats.org/officeDocument/2006/relationships/customXml" Target="../ink/ink848.xml"/><Relationship Id="rId157" Type="http://schemas.openxmlformats.org/officeDocument/2006/relationships/customXml" Target="../ink/ink869.xml"/><Relationship Id="rId322" Type="http://schemas.openxmlformats.org/officeDocument/2006/relationships/image" Target="../media/image939.png"/><Relationship Id="rId364" Type="http://schemas.openxmlformats.org/officeDocument/2006/relationships/image" Target="../media/image960.png"/><Relationship Id="rId61" Type="http://schemas.openxmlformats.org/officeDocument/2006/relationships/image" Target="../media/image808.png"/><Relationship Id="rId199" Type="http://schemas.openxmlformats.org/officeDocument/2006/relationships/customXml" Target="../ink/ink890.xml"/><Relationship Id="rId571" Type="http://schemas.openxmlformats.org/officeDocument/2006/relationships/customXml" Target="../ink/ink1075.xml"/><Relationship Id="rId627" Type="http://schemas.openxmlformats.org/officeDocument/2006/relationships/customXml" Target="../ink/ink1103.xml"/><Relationship Id="rId669" Type="http://schemas.openxmlformats.org/officeDocument/2006/relationships/customXml" Target="../ink/ink1124.xml"/><Relationship Id="rId19" Type="http://schemas.openxmlformats.org/officeDocument/2006/relationships/image" Target="../media/image787.png"/><Relationship Id="rId224" Type="http://schemas.openxmlformats.org/officeDocument/2006/relationships/image" Target="../media/image889.png"/><Relationship Id="rId266" Type="http://schemas.openxmlformats.org/officeDocument/2006/relationships/image" Target="../media/image911.png"/><Relationship Id="rId431" Type="http://schemas.openxmlformats.org/officeDocument/2006/relationships/customXml" Target="../ink/ink1005.xml"/><Relationship Id="rId473" Type="http://schemas.openxmlformats.org/officeDocument/2006/relationships/customXml" Target="../ink/ink1026.xml"/><Relationship Id="rId529" Type="http://schemas.openxmlformats.org/officeDocument/2006/relationships/customXml" Target="../ink/ink1054.xml"/><Relationship Id="rId680" Type="http://schemas.openxmlformats.org/officeDocument/2006/relationships/image" Target="../media/image1112.png"/><Relationship Id="rId30" Type="http://schemas.openxmlformats.org/officeDocument/2006/relationships/customXml" Target="../ink/ink806.xml"/><Relationship Id="rId126" Type="http://schemas.openxmlformats.org/officeDocument/2006/relationships/image" Target="../media/image840.png"/><Relationship Id="rId168" Type="http://schemas.openxmlformats.org/officeDocument/2006/relationships/image" Target="../media/image861.png"/><Relationship Id="rId333" Type="http://schemas.openxmlformats.org/officeDocument/2006/relationships/customXml" Target="../ink/ink956.xml"/><Relationship Id="rId540" Type="http://schemas.openxmlformats.org/officeDocument/2006/relationships/image" Target="../media/image1046.png"/><Relationship Id="rId72" Type="http://schemas.openxmlformats.org/officeDocument/2006/relationships/image" Target="../media/image814.png"/><Relationship Id="rId375" Type="http://schemas.openxmlformats.org/officeDocument/2006/relationships/customXml" Target="../ink/ink977.xml"/><Relationship Id="rId582" Type="http://schemas.openxmlformats.org/officeDocument/2006/relationships/image" Target="../media/image1066.png"/><Relationship Id="rId638" Type="http://schemas.openxmlformats.org/officeDocument/2006/relationships/image" Target="../media/image1092.png"/><Relationship Id="rId3" Type="http://schemas.openxmlformats.org/officeDocument/2006/relationships/image" Target="../media/image778.png"/><Relationship Id="rId235" Type="http://schemas.openxmlformats.org/officeDocument/2006/relationships/customXml" Target="../ink/ink908.xml"/><Relationship Id="rId277" Type="http://schemas.openxmlformats.org/officeDocument/2006/relationships/customXml" Target="../ink/ink928.xml"/><Relationship Id="rId400" Type="http://schemas.openxmlformats.org/officeDocument/2006/relationships/image" Target="../media/image978.png"/><Relationship Id="rId442" Type="http://schemas.openxmlformats.org/officeDocument/2006/relationships/image" Target="../media/image999.png"/><Relationship Id="rId484" Type="http://schemas.openxmlformats.org/officeDocument/2006/relationships/image" Target="../media/image1019.png"/><Relationship Id="rId705" Type="http://schemas.openxmlformats.org/officeDocument/2006/relationships/customXml" Target="../ink/ink1142.xml"/><Relationship Id="rId137" Type="http://schemas.openxmlformats.org/officeDocument/2006/relationships/customXml" Target="../ink/ink859.xml"/><Relationship Id="rId302" Type="http://schemas.openxmlformats.org/officeDocument/2006/relationships/image" Target="../media/image929.png"/><Relationship Id="rId344" Type="http://schemas.openxmlformats.org/officeDocument/2006/relationships/image" Target="../media/image950.png"/><Relationship Id="rId691" Type="http://schemas.openxmlformats.org/officeDocument/2006/relationships/customXml" Target="../ink/ink1135.xml"/><Relationship Id="rId41" Type="http://schemas.openxmlformats.org/officeDocument/2006/relationships/image" Target="../media/image798.png"/><Relationship Id="rId83" Type="http://schemas.openxmlformats.org/officeDocument/2006/relationships/customXml" Target="../ink/ink832.xml"/><Relationship Id="rId179" Type="http://schemas.openxmlformats.org/officeDocument/2006/relationships/customXml" Target="../ink/ink880.xml"/><Relationship Id="rId386" Type="http://schemas.openxmlformats.org/officeDocument/2006/relationships/image" Target="../media/image971.png"/><Relationship Id="rId551" Type="http://schemas.openxmlformats.org/officeDocument/2006/relationships/customXml" Target="../ink/ink1065.xml"/><Relationship Id="rId593" Type="http://schemas.openxmlformats.org/officeDocument/2006/relationships/customXml" Target="../ink/ink1086.xml"/><Relationship Id="rId607" Type="http://schemas.openxmlformats.org/officeDocument/2006/relationships/customXml" Target="../ink/ink1093.xml"/><Relationship Id="rId649" Type="http://schemas.openxmlformats.org/officeDocument/2006/relationships/customXml" Target="../ink/ink1114.xml"/><Relationship Id="rId190" Type="http://schemas.openxmlformats.org/officeDocument/2006/relationships/image" Target="../media/image872.png"/><Relationship Id="rId204" Type="http://schemas.openxmlformats.org/officeDocument/2006/relationships/image" Target="../media/image879.png"/><Relationship Id="rId246" Type="http://schemas.openxmlformats.org/officeDocument/2006/relationships/image" Target="../media/image900.png"/><Relationship Id="rId288" Type="http://schemas.openxmlformats.org/officeDocument/2006/relationships/image" Target="../media/image922.png"/><Relationship Id="rId411" Type="http://schemas.openxmlformats.org/officeDocument/2006/relationships/customXml" Target="../ink/ink995.xml"/><Relationship Id="rId453" Type="http://schemas.openxmlformats.org/officeDocument/2006/relationships/customXml" Target="../ink/ink1016.xml"/><Relationship Id="rId509" Type="http://schemas.openxmlformats.org/officeDocument/2006/relationships/customXml" Target="../ink/ink1044.xml"/><Relationship Id="rId660" Type="http://schemas.openxmlformats.org/officeDocument/2006/relationships/image" Target="../media/image1103.png"/><Relationship Id="rId106" Type="http://schemas.openxmlformats.org/officeDocument/2006/relationships/image" Target="../media/image830.png"/><Relationship Id="rId313" Type="http://schemas.openxmlformats.org/officeDocument/2006/relationships/customXml" Target="../ink/ink946.xml"/><Relationship Id="rId495" Type="http://schemas.openxmlformats.org/officeDocument/2006/relationships/customXml" Target="../ink/ink1037.xml"/><Relationship Id="rId716" Type="http://schemas.openxmlformats.org/officeDocument/2006/relationships/image" Target="../media/image1130.png"/><Relationship Id="rId10" Type="http://schemas.openxmlformats.org/officeDocument/2006/relationships/customXml" Target="../ink/ink796.xml"/><Relationship Id="rId52" Type="http://schemas.openxmlformats.org/officeDocument/2006/relationships/customXml" Target="../ink/ink817.xml"/><Relationship Id="rId94" Type="http://schemas.openxmlformats.org/officeDocument/2006/relationships/image" Target="../media/image824.png"/><Relationship Id="rId148" Type="http://schemas.openxmlformats.org/officeDocument/2006/relationships/image" Target="../media/image851.png"/><Relationship Id="rId355" Type="http://schemas.openxmlformats.org/officeDocument/2006/relationships/customXml" Target="../ink/ink967.xml"/><Relationship Id="rId397" Type="http://schemas.openxmlformats.org/officeDocument/2006/relationships/customXml" Target="../ink/ink988.xml"/><Relationship Id="rId520" Type="http://schemas.openxmlformats.org/officeDocument/2006/relationships/image" Target="../media/image1036.png"/><Relationship Id="rId562" Type="http://schemas.openxmlformats.org/officeDocument/2006/relationships/image" Target="../media/image1057.png"/><Relationship Id="rId618" Type="http://schemas.openxmlformats.org/officeDocument/2006/relationships/image" Target="../media/image1083.png"/><Relationship Id="rId215" Type="http://schemas.openxmlformats.org/officeDocument/2006/relationships/customXml" Target="../ink/ink898.xml"/><Relationship Id="rId257" Type="http://schemas.openxmlformats.org/officeDocument/2006/relationships/customXml" Target="../ink/ink919.xml"/><Relationship Id="rId422" Type="http://schemas.openxmlformats.org/officeDocument/2006/relationships/image" Target="../media/image989.png"/><Relationship Id="rId464" Type="http://schemas.openxmlformats.org/officeDocument/2006/relationships/image" Target="../media/image1010.png"/><Relationship Id="rId299" Type="http://schemas.openxmlformats.org/officeDocument/2006/relationships/customXml" Target="../ink/ink939.xml"/><Relationship Id="rId63" Type="http://schemas.openxmlformats.org/officeDocument/2006/relationships/image" Target="../media/image809.png"/><Relationship Id="rId159" Type="http://schemas.openxmlformats.org/officeDocument/2006/relationships/customXml" Target="../ink/ink870.xml"/><Relationship Id="rId366" Type="http://schemas.openxmlformats.org/officeDocument/2006/relationships/image" Target="../media/image961.png"/><Relationship Id="rId573" Type="http://schemas.openxmlformats.org/officeDocument/2006/relationships/customXml" Target="../ink/ink1076.xml"/><Relationship Id="rId226" Type="http://schemas.openxmlformats.org/officeDocument/2006/relationships/image" Target="../media/image890.png"/><Relationship Id="rId433" Type="http://schemas.openxmlformats.org/officeDocument/2006/relationships/customXml" Target="../ink/ink1006.xml"/><Relationship Id="rId640" Type="http://schemas.openxmlformats.org/officeDocument/2006/relationships/image" Target="../media/image1093.png"/><Relationship Id="rId74" Type="http://schemas.openxmlformats.org/officeDocument/2006/relationships/image" Target="../media/image815.png"/><Relationship Id="rId377" Type="http://schemas.openxmlformats.org/officeDocument/2006/relationships/customXml" Target="../ink/ink978.xml"/><Relationship Id="rId500" Type="http://schemas.openxmlformats.org/officeDocument/2006/relationships/image" Target="../media/image1026.png"/><Relationship Id="rId584" Type="http://schemas.openxmlformats.org/officeDocument/2006/relationships/image" Target="../media/image1067.png"/><Relationship Id="rId5" Type="http://schemas.openxmlformats.org/officeDocument/2006/relationships/image" Target="../media/image780.png"/><Relationship Id="rId237" Type="http://schemas.openxmlformats.org/officeDocument/2006/relationships/customXml" Target="../ink/ink909.xml"/><Relationship Id="rId444" Type="http://schemas.openxmlformats.org/officeDocument/2006/relationships/image" Target="../media/image1000.png"/><Relationship Id="rId651" Type="http://schemas.openxmlformats.org/officeDocument/2006/relationships/customXml" Target="../ink/ink1115.xml"/><Relationship Id="rId290" Type="http://schemas.openxmlformats.org/officeDocument/2006/relationships/image" Target="../media/image923.png"/><Relationship Id="rId304" Type="http://schemas.openxmlformats.org/officeDocument/2006/relationships/image" Target="../media/image930.png"/><Relationship Id="rId388" Type="http://schemas.openxmlformats.org/officeDocument/2006/relationships/image" Target="../media/image972.png"/><Relationship Id="rId511" Type="http://schemas.openxmlformats.org/officeDocument/2006/relationships/customXml" Target="../ink/ink1045.xml"/><Relationship Id="rId609" Type="http://schemas.openxmlformats.org/officeDocument/2006/relationships/customXml" Target="../ink/ink1094.xml"/><Relationship Id="rId85" Type="http://schemas.openxmlformats.org/officeDocument/2006/relationships/customXml" Target="../ink/ink833.xml"/><Relationship Id="rId150" Type="http://schemas.openxmlformats.org/officeDocument/2006/relationships/image" Target="../media/image852.png"/><Relationship Id="rId595" Type="http://schemas.openxmlformats.org/officeDocument/2006/relationships/customXml" Target="../ink/ink1087.xml"/><Relationship Id="rId248" Type="http://schemas.openxmlformats.org/officeDocument/2006/relationships/image" Target="../media/image901.png"/><Relationship Id="rId455" Type="http://schemas.openxmlformats.org/officeDocument/2006/relationships/customXml" Target="../ink/ink1017.xml"/><Relationship Id="rId662" Type="http://schemas.openxmlformats.org/officeDocument/2006/relationships/image" Target="../media/image1104.png"/><Relationship Id="rId12" Type="http://schemas.openxmlformats.org/officeDocument/2006/relationships/customXml" Target="../ink/ink797.xml"/><Relationship Id="rId108" Type="http://schemas.openxmlformats.org/officeDocument/2006/relationships/image" Target="../media/image831.png"/><Relationship Id="rId315" Type="http://schemas.openxmlformats.org/officeDocument/2006/relationships/customXml" Target="../ink/ink947.xml"/><Relationship Id="rId522" Type="http://schemas.openxmlformats.org/officeDocument/2006/relationships/image" Target="../media/image1037.png"/><Relationship Id="rId96" Type="http://schemas.openxmlformats.org/officeDocument/2006/relationships/image" Target="../media/image825.png"/><Relationship Id="rId161" Type="http://schemas.openxmlformats.org/officeDocument/2006/relationships/customXml" Target="../ink/ink871.xml"/><Relationship Id="rId399" Type="http://schemas.openxmlformats.org/officeDocument/2006/relationships/customXml" Target="../ink/ink989.xml"/><Relationship Id="rId259" Type="http://schemas.openxmlformats.org/officeDocument/2006/relationships/customXml" Target="../ink/ink920.xml"/><Relationship Id="rId466" Type="http://schemas.openxmlformats.org/officeDocument/2006/relationships/image" Target="../media/image1011.png"/><Relationship Id="rId673" Type="http://schemas.openxmlformats.org/officeDocument/2006/relationships/customXml" Target="../ink/ink1126.xml"/><Relationship Id="rId23" Type="http://schemas.openxmlformats.org/officeDocument/2006/relationships/image" Target="../media/image789.png"/><Relationship Id="rId119" Type="http://schemas.openxmlformats.org/officeDocument/2006/relationships/customXml" Target="../ink/ink850.xml"/><Relationship Id="rId326" Type="http://schemas.openxmlformats.org/officeDocument/2006/relationships/image" Target="../media/image941.png"/><Relationship Id="rId533" Type="http://schemas.openxmlformats.org/officeDocument/2006/relationships/customXml" Target="../ink/ink1056.xml"/><Relationship Id="rId172" Type="http://schemas.openxmlformats.org/officeDocument/2006/relationships/image" Target="../media/image863.png"/><Relationship Id="rId477" Type="http://schemas.openxmlformats.org/officeDocument/2006/relationships/customXml" Target="../ink/ink1028.xml"/><Relationship Id="rId600" Type="http://schemas.openxmlformats.org/officeDocument/2006/relationships/image" Target="../media/image87.png"/><Relationship Id="rId684" Type="http://schemas.openxmlformats.org/officeDocument/2006/relationships/image" Target="../media/image1114.png"/><Relationship Id="rId337" Type="http://schemas.openxmlformats.org/officeDocument/2006/relationships/customXml" Target="../ink/ink958.xml"/><Relationship Id="rId34" Type="http://schemas.openxmlformats.org/officeDocument/2006/relationships/customXml" Target="../ink/ink808.xml"/><Relationship Id="rId544" Type="http://schemas.openxmlformats.org/officeDocument/2006/relationships/image" Target="../media/image1048.png"/><Relationship Id="rId183" Type="http://schemas.openxmlformats.org/officeDocument/2006/relationships/customXml" Target="../ink/ink882.xml"/><Relationship Id="rId390" Type="http://schemas.openxmlformats.org/officeDocument/2006/relationships/image" Target="../media/image973.png"/><Relationship Id="rId404" Type="http://schemas.openxmlformats.org/officeDocument/2006/relationships/image" Target="../media/image980.png"/><Relationship Id="rId611" Type="http://schemas.openxmlformats.org/officeDocument/2006/relationships/customXml" Target="../ink/ink1095.xml"/><Relationship Id="rId250" Type="http://schemas.openxmlformats.org/officeDocument/2006/relationships/image" Target="../media/image902.png"/><Relationship Id="rId488" Type="http://schemas.openxmlformats.org/officeDocument/2006/relationships/image" Target="../media/image1021.png"/><Relationship Id="rId695" Type="http://schemas.openxmlformats.org/officeDocument/2006/relationships/customXml" Target="../ink/ink1137.xml"/><Relationship Id="rId709" Type="http://schemas.openxmlformats.org/officeDocument/2006/relationships/customXml" Target="../ink/ink1144.xml"/><Relationship Id="rId45" Type="http://schemas.openxmlformats.org/officeDocument/2006/relationships/image" Target="../media/image800.png"/><Relationship Id="rId110" Type="http://schemas.openxmlformats.org/officeDocument/2006/relationships/image" Target="../media/image832.png"/><Relationship Id="rId348" Type="http://schemas.openxmlformats.org/officeDocument/2006/relationships/image" Target="../media/image952.png"/><Relationship Id="rId555" Type="http://schemas.openxmlformats.org/officeDocument/2006/relationships/customXml" Target="../ink/ink1067.xml"/><Relationship Id="rId194" Type="http://schemas.openxmlformats.org/officeDocument/2006/relationships/image" Target="../media/image874.png"/><Relationship Id="rId208" Type="http://schemas.openxmlformats.org/officeDocument/2006/relationships/image" Target="../media/image881.png"/><Relationship Id="rId415" Type="http://schemas.openxmlformats.org/officeDocument/2006/relationships/customXml" Target="../ink/ink997.xml"/><Relationship Id="rId622" Type="http://schemas.openxmlformats.org/officeDocument/2006/relationships/image" Target="../media/image1085.png"/><Relationship Id="rId261" Type="http://schemas.openxmlformats.org/officeDocument/2006/relationships/customXml" Target="../ink/ink921.xml"/><Relationship Id="rId499" Type="http://schemas.openxmlformats.org/officeDocument/2006/relationships/customXml" Target="../ink/ink1039.xml"/><Relationship Id="rId56" Type="http://schemas.openxmlformats.org/officeDocument/2006/relationships/customXml" Target="../ink/ink819.xml"/><Relationship Id="rId359" Type="http://schemas.openxmlformats.org/officeDocument/2006/relationships/customXml" Target="../ink/ink969.xml"/><Relationship Id="rId566" Type="http://schemas.openxmlformats.org/officeDocument/2006/relationships/image" Target="../media/image1059.png"/><Relationship Id="rId121" Type="http://schemas.openxmlformats.org/officeDocument/2006/relationships/customXml" Target="../ink/ink851.xml"/><Relationship Id="rId219" Type="http://schemas.openxmlformats.org/officeDocument/2006/relationships/customXml" Target="../ink/ink900.xml"/><Relationship Id="rId426" Type="http://schemas.openxmlformats.org/officeDocument/2006/relationships/image" Target="../media/image991.png"/><Relationship Id="rId633" Type="http://schemas.openxmlformats.org/officeDocument/2006/relationships/customXml" Target="../ink/ink1106.xml"/><Relationship Id="rId67" Type="http://schemas.openxmlformats.org/officeDocument/2006/relationships/image" Target="../media/image811.png"/><Relationship Id="rId272" Type="http://schemas.openxmlformats.org/officeDocument/2006/relationships/image" Target="../media/image914.png"/><Relationship Id="rId577" Type="http://schemas.openxmlformats.org/officeDocument/2006/relationships/customXml" Target="../ink/ink1078.xml"/><Relationship Id="rId700" Type="http://schemas.openxmlformats.org/officeDocument/2006/relationships/image" Target="../media/image1122.png"/><Relationship Id="rId132" Type="http://schemas.openxmlformats.org/officeDocument/2006/relationships/image" Target="../media/image843.png"/><Relationship Id="rId437" Type="http://schemas.openxmlformats.org/officeDocument/2006/relationships/customXml" Target="../ink/ink1008.xml"/><Relationship Id="rId644" Type="http://schemas.openxmlformats.org/officeDocument/2006/relationships/image" Target="../media/image1095.png"/><Relationship Id="rId283" Type="http://schemas.openxmlformats.org/officeDocument/2006/relationships/customXml" Target="../ink/ink931.xml"/><Relationship Id="rId490" Type="http://schemas.openxmlformats.org/officeDocument/2006/relationships/image" Target="../media/image1022.png"/><Relationship Id="rId504" Type="http://schemas.openxmlformats.org/officeDocument/2006/relationships/image" Target="../media/image1028.png"/><Relationship Id="rId711" Type="http://schemas.openxmlformats.org/officeDocument/2006/relationships/customXml" Target="../ink/ink1145.xml"/><Relationship Id="rId78" Type="http://schemas.openxmlformats.org/officeDocument/2006/relationships/image" Target="../media/image817.png"/><Relationship Id="rId143" Type="http://schemas.openxmlformats.org/officeDocument/2006/relationships/customXml" Target="../ink/ink862.xml"/><Relationship Id="rId350" Type="http://schemas.openxmlformats.org/officeDocument/2006/relationships/image" Target="../media/image953.png"/><Relationship Id="rId588" Type="http://schemas.openxmlformats.org/officeDocument/2006/relationships/image" Target="../media/image1069.png"/><Relationship Id="rId9" Type="http://schemas.openxmlformats.org/officeDocument/2006/relationships/image" Target="../media/image782.png"/><Relationship Id="rId210" Type="http://schemas.openxmlformats.org/officeDocument/2006/relationships/image" Target="../media/image882.png"/><Relationship Id="rId448" Type="http://schemas.openxmlformats.org/officeDocument/2006/relationships/image" Target="../media/image1002.png"/><Relationship Id="rId655" Type="http://schemas.openxmlformats.org/officeDocument/2006/relationships/customXml" Target="../ink/ink1117.xml"/><Relationship Id="rId294" Type="http://schemas.openxmlformats.org/officeDocument/2006/relationships/image" Target="../media/image925.png"/><Relationship Id="rId308" Type="http://schemas.openxmlformats.org/officeDocument/2006/relationships/image" Target="../media/image932.png"/><Relationship Id="rId515" Type="http://schemas.openxmlformats.org/officeDocument/2006/relationships/customXml" Target="../ink/ink1047.xml"/><Relationship Id="rId89" Type="http://schemas.openxmlformats.org/officeDocument/2006/relationships/customXml" Target="../ink/ink835.xml"/><Relationship Id="rId154" Type="http://schemas.openxmlformats.org/officeDocument/2006/relationships/image" Target="../media/image854.png"/><Relationship Id="rId361" Type="http://schemas.openxmlformats.org/officeDocument/2006/relationships/customXml" Target="../ink/ink970.xml"/><Relationship Id="rId599" Type="http://schemas.openxmlformats.org/officeDocument/2006/relationships/customXml" Target="../ink/ink1089.xml"/><Relationship Id="rId459" Type="http://schemas.openxmlformats.org/officeDocument/2006/relationships/customXml" Target="../ink/ink1019.xml"/><Relationship Id="rId666" Type="http://schemas.openxmlformats.org/officeDocument/2006/relationships/image" Target="../media/image584.png"/><Relationship Id="rId16" Type="http://schemas.openxmlformats.org/officeDocument/2006/relationships/customXml" Target="../ink/ink799.xml"/><Relationship Id="rId221" Type="http://schemas.openxmlformats.org/officeDocument/2006/relationships/customXml" Target="../ink/ink901.xml"/><Relationship Id="rId319" Type="http://schemas.openxmlformats.org/officeDocument/2006/relationships/customXml" Target="../ink/ink949.xml"/><Relationship Id="rId526" Type="http://schemas.openxmlformats.org/officeDocument/2006/relationships/image" Target="../media/image1039.png"/><Relationship Id="rId165" Type="http://schemas.openxmlformats.org/officeDocument/2006/relationships/customXml" Target="../ink/ink873.xml"/><Relationship Id="rId372" Type="http://schemas.openxmlformats.org/officeDocument/2006/relationships/image" Target="../media/image964.png"/><Relationship Id="rId677" Type="http://schemas.openxmlformats.org/officeDocument/2006/relationships/customXml" Target="../ink/ink1128.xml"/><Relationship Id="rId232" Type="http://schemas.openxmlformats.org/officeDocument/2006/relationships/image" Target="../media/image893.png"/><Relationship Id="rId27" Type="http://schemas.openxmlformats.org/officeDocument/2006/relationships/image" Target="../media/image791.png"/><Relationship Id="rId537" Type="http://schemas.openxmlformats.org/officeDocument/2006/relationships/customXml" Target="../ink/ink1058.xml"/><Relationship Id="rId80" Type="http://schemas.openxmlformats.org/officeDocument/2006/relationships/image" Target="../media/image818.png"/><Relationship Id="rId176" Type="http://schemas.openxmlformats.org/officeDocument/2006/relationships/image" Target="../media/image865.png"/><Relationship Id="rId383" Type="http://schemas.openxmlformats.org/officeDocument/2006/relationships/customXml" Target="../ink/ink981.xml"/><Relationship Id="rId590" Type="http://schemas.openxmlformats.org/officeDocument/2006/relationships/image" Target="../media/image1070.png"/><Relationship Id="rId604" Type="http://schemas.openxmlformats.org/officeDocument/2006/relationships/image" Target="../media/image1076.png"/><Relationship Id="rId243" Type="http://schemas.openxmlformats.org/officeDocument/2006/relationships/customXml" Target="../ink/ink912.xml"/><Relationship Id="rId450" Type="http://schemas.openxmlformats.org/officeDocument/2006/relationships/image" Target="../media/image1003.png"/><Relationship Id="rId688" Type="http://schemas.openxmlformats.org/officeDocument/2006/relationships/image" Target="../media/image1116.png"/><Relationship Id="rId38" Type="http://schemas.openxmlformats.org/officeDocument/2006/relationships/customXml" Target="../ink/ink810.xml"/><Relationship Id="rId103" Type="http://schemas.openxmlformats.org/officeDocument/2006/relationships/customXml" Target="../ink/ink842.xml"/><Relationship Id="rId310" Type="http://schemas.openxmlformats.org/officeDocument/2006/relationships/image" Target="../media/image933.png"/><Relationship Id="rId548" Type="http://schemas.openxmlformats.org/officeDocument/2006/relationships/image" Target="../media/image1050.png"/><Relationship Id="rId91" Type="http://schemas.openxmlformats.org/officeDocument/2006/relationships/customXml" Target="../ink/ink836.xml"/><Relationship Id="rId187" Type="http://schemas.openxmlformats.org/officeDocument/2006/relationships/customXml" Target="../ink/ink884.xml"/><Relationship Id="rId394" Type="http://schemas.openxmlformats.org/officeDocument/2006/relationships/image" Target="../media/image975.png"/><Relationship Id="rId408" Type="http://schemas.openxmlformats.org/officeDocument/2006/relationships/image" Target="../media/image982.png"/><Relationship Id="rId615" Type="http://schemas.openxmlformats.org/officeDocument/2006/relationships/customXml" Target="../ink/ink1097.xml"/><Relationship Id="rId254" Type="http://schemas.openxmlformats.org/officeDocument/2006/relationships/image" Target="../media/image904.png"/><Relationship Id="rId699" Type="http://schemas.openxmlformats.org/officeDocument/2006/relationships/customXml" Target="../ink/ink1139.xml"/><Relationship Id="rId49" Type="http://schemas.openxmlformats.org/officeDocument/2006/relationships/image" Target="../media/image802.png"/><Relationship Id="rId114" Type="http://schemas.openxmlformats.org/officeDocument/2006/relationships/image" Target="../media/image834.png"/><Relationship Id="rId461" Type="http://schemas.openxmlformats.org/officeDocument/2006/relationships/customXml" Target="../ink/ink1020.xml"/><Relationship Id="rId559" Type="http://schemas.openxmlformats.org/officeDocument/2006/relationships/customXml" Target="../ink/ink1069.xml"/><Relationship Id="rId198" Type="http://schemas.openxmlformats.org/officeDocument/2006/relationships/image" Target="../media/image876.png"/><Relationship Id="rId321" Type="http://schemas.openxmlformats.org/officeDocument/2006/relationships/customXml" Target="../ink/ink950.xml"/><Relationship Id="rId419" Type="http://schemas.openxmlformats.org/officeDocument/2006/relationships/customXml" Target="../ink/ink999.xml"/><Relationship Id="rId626" Type="http://schemas.openxmlformats.org/officeDocument/2006/relationships/image" Target="../media/image1087.png"/><Relationship Id="rId265" Type="http://schemas.openxmlformats.org/officeDocument/2006/relationships/image" Target="../media/image910.png"/><Relationship Id="rId472" Type="http://schemas.openxmlformats.org/officeDocument/2006/relationships/image" Target="../media/image1013.png"/><Relationship Id="rId125" Type="http://schemas.openxmlformats.org/officeDocument/2006/relationships/customXml" Target="../ink/ink853.xml"/><Relationship Id="rId332" Type="http://schemas.openxmlformats.org/officeDocument/2006/relationships/image" Target="../media/image944.png"/><Relationship Id="rId637" Type="http://schemas.openxmlformats.org/officeDocument/2006/relationships/customXml" Target="../ink/ink1108.xml"/><Relationship Id="rId276" Type="http://schemas.openxmlformats.org/officeDocument/2006/relationships/image" Target="../media/image916.png"/><Relationship Id="rId483" Type="http://schemas.openxmlformats.org/officeDocument/2006/relationships/customXml" Target="../ink/ink1031.xml"/><Relationship Id="rId690" Type="http://schemas.openxmlformats.org/officeDocument/2006/relationships/image" Target="../media/image1117.png"/><Relationship Id="rId704" Type="http://schemas.openxmlformats.org/officeDocument/2006/relationships/image" Target="../media/image112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5.xml"/><Relationship Id="rId671" Type="http://schemas.openxmlformats.org/officeDocument/2006/relationships/customXml" Target="../ink/ink1482.xml"/><Relationship Id="rId769" Type="http://schemas.openxmlformats.org/officeDocument/2006/relationships/customXml" Target="../ink/ink1531.xml"/><Relationship Id="rId21" Type="http://schemas.openxmlformats.org/officeDocument/2006/relationships/customXml" Target="../ink/ink1158.xml"/><Relationship Id="rId324" Type="http://schemas.openxmlformats.org/officeDocument/2006/relationships/customXml" Target="../ink/ink1308.xml"/><Relationship Id="rId531" Type="http://schemas.openxmlformats.org/officeDocument/2006/relationships/image" Target="../media/image1392.png"/><Relationship Id="rId629" Type="http://schemas.openxmlformats.org/officeDocument/2006/relationships/customXml" Target="../ink/ink1461.xml"/><Relationship Id="rId170" Type="http://schemas.openxmlformats.org/officeDocument/2006/relationships/image" Target="../media/image1215.png"/><Relationship Id="rId268" Type="http://schemas.openxmlformats.org/officeDocument/2006/relationships/customXml" Target="../ink/ink1280.xml"/><Relationship Id="rId475" Type="http://schemas.openxmlformats.org/officeDocument/2006/relationships/image" Target="../media/image1366.png"/><Relationship Id="rId682" Type="http://schemas.openxmlformats.org/officeDocument/2006/relationships/image" Target="../media/image1467.png"/><Relationship Id="rId32" Type="http://schemas.openxmlformats.org/officeDocument/2006/relationships/image" Target="../media/image1145.png"/><Relationship Id="rId128" Type="http://schemas.openxmlformats.org/officeDocument/2006/relationships/image" Target="../media/image1194.png"/><Relationship Id="rId335" Type="http://schemas.openxmlformats.org/officeDocument/2006/relationships/image" Target="../media/image1297.png"/><Relationship Id="rId542" Type="http://schemas.openxmlformats.org/officeDocument/2006/relationships/image" Target="../media/image1397.png"/><Relationship Id="rId181" Type="http://schemas.openxmlformats.org/officeDocument/2006/relationships/customXml" Target="../ink/ink1237.xml"/><Relationship Id="rId402" Type="http://schemas.openxmlformats.org/officeDocument/2006/relationships/customXml" Target="../ink/ink1347.xml"/><Relationship Id="rId279" Type="http://schemas.openxmlformats.org/officeDocument/2006/relationships/image" Target="../media/image1269.png"/><Relationship Id="rId486" Type="http://schemas.openxmlformats.org/officeDocument/2006/relationships/customXml" Target="../ink/ink1389.xml"/><Relationship Id="rId693" Type="http://schemas.openxmlformats.org/officeDocument/2006/relationships/customXml" Target="../ink/ink1493.xml"/><Relationship Id="rId707" Type="http://schemas.openxmlformats.org/officeDocument/2006/relationships/customXml" Target="../ink/ink1500.xml"/><Relationship Id="rId43" Type="http://schemas.openxmlformats.org/officeDocument/2006/relationships/customXml" Target="../ink/ink1169.xml"/><Relationship Id="rId139" Type="http://schemas.openxmlformats.org/officeDocument/2006/relationships/customXml" Target="../ink/ink1216.xml"/><Relationship Id="rId346" Type="http://schemas.openxmlformats.org/officeDocument/2006/relationships/customXml" Target="../ink/ink1319.xml"/><Relationship Id="rId553" Type="http://schemas.openxmlformats.org/officeDocument/2006/relationships/customXml" Target="../ink/ink1423.xml"/><Relationship Id="rId760" Type="http://schemas.openxmlformats.org/officeDocument/2006/relationships/image" Target="../media/image1506.png"/><Relationship Id="rId192" Type="http://schemas.openxmlformats.org/officeDocument/2006/relationships/image" Target="../media/image1226.png"/><Relationship Id="rId206" Type="http://schemas.openxmlformats.org/officeDocument/2006/relationships/image" Target="../media/image1233.png"/><Relationship Id="rId413" Type="http://schemas.openxmlformats.org/officeDocument/2006/relationships/image" Target="../media/image1335.png"/><Relationship Id="rId497" Type="http://schemas.openxmlformats.org/officeDocument/2006/relationships/image" Target="../media/image1377.png"/><Relationship Id="rId620" Type="http://schemas.openxmlformats.org/officeDocument/2006/relationships/image" Target="../media/image1436.png"/><Relationship Id="rId718" Type="http://schemas.openxmlformats.org/officeDocument/2006/relationships/image" Target="../media/image1485.png"/><Relationship Id="rId357" Type="http://schemas.openxmlformats.org/officeDocument/2006/relationships/image" Target="../media/image1308.png"/><Relationship Id="rId54" Type="http://schemas.openxmlformats.org/officeDocument/2006/relationships/image" Target="../media/image1156.png"/><Relationship Id="rId217" Type="http://schemas.openxmlformats.org/officeDocument/2006/relationships/customXml" Target="../ink/ink1255.xml"/><Relationship Id="rId564" Type="http://schemas.openxmlformats.org/officeDocument/2006/relationships/image" Target="../media/image1408.png"/><Relationship Id="rId771" Type="http://schemas.openxmlformats.org/officeDocument/2006/relationships/customXml" Target="../ink/ink1532.xml"/><Relationship Id="rId424" Type="http://schemas.openxmlformats.org/officeDocument/2006/relationships/image" Target="../media/image1341.png"/><Relationship Id="rId631" Type="http://schemas.openxmlformats.org/officeDocument/2006/relationships/customXml" Target="../ink/ink1462.xml"/><Relationship Id="rId729" Type="http://schemas.openxmlformats.org/officeDocument/2006/relationships/customXml" Target="../ink/ink1511.xml"/><Relationship Id="rId270" Type="http://schemas.openxmlformats.org/officeDocument/2006/relationships/customXml" Target="../ink/ink1281.xml"/><Relationship Id="rId65" Type="http://schemas.openxmlformats.org/officeDocument/2006/relationships/customXml" Target="../ink/ink1180.xml"/><Relationship Id="rId130" Type="http://schemas.openxmlformats.org/officeDocument/2006/relationships/image" Target="../media/image1195.png"/><Relationship Id="rId368" Type="http://schemas.openxmlformats.org/officeDocument/2006/relationships/customXml" Target="../ink/ink1330.xml"/><Relationship Id="rId575" Type="http://schemas.openxmlformats.org/officeDocument/2006/relationships/customXml" Target="../ink/ink1434.xml"/><Relationship Id="rId782" Type="http://schemas.openxmlformats.org/officeDocument/2006/relationships/image" Target="../media/image1517.png"/><Relationship Id="rId228" Type="http://schemas.openxmlformats.org/officeDocument/2006/relationships/image" Target="../media/image1244.png"/><Relationship Id="rId435" Type="http://schemas.openxmlformats.org/officeDocument/2006/relationships/customXml" Target="../ink/ink1363.xml"/><Relationship Id="rId642" Type="http://schemas.openxmlformats.org/officeDocument/2006/relationships/image" Target="../media/image1447.png"/><Relationship Id="rId281" Type="http://schemas.openxmlformats.org/officeDocument/2006/relationships/image" Target="../media/image1270.png"/><Relationship Id="rId502" Type="http://schemas.openxmlformats.org/officeDocument/2006/relationships/customXml" Target="../ink/ink1397.xml"/><Relationship Id="rId76" Type="http://schemas.openxmlformats.org/officeDocument/2006/relationships/image" Target="../media/image1167.png"/><Relationship Id="rId141" Type="http://schemas.openxmlformats.org/officeDocument/2006/relationships/customXml" Target="../ink/ink1217.xml"/><Relationship Id="rId379" Type="http://schemas.openxmlformats.org/officeDocument/2006/relationships/image" Target="../media/image1318.png"/><Relationship Id="rId586" Type="http://schemas.openxmlformats.org/officeDocument/2006/relationships/image" Target="../media/image1419.png"/><Relationship Id="rId793" Type="http://schemas.openxmlformats.org/officeDocument/2006/relationships/customXml" Target="../ink/ink1543.xml"/><Relationship Id="rId807" Type="http://schemas.openxmlformats.org/officeDocument/2006/relationships/customXml" Target="../ink/ink1550.xml"/><Relationship Id="rId7" Type="http://schemas.openxmlformats.org/officeDocument/2006/relationships/customXml" Target="../ink/ink1151.xml"/><Relationship Id="rId239" Type="http://schemas.openxmlformats.org/officeDocument/2006/relationships/image" Target="../media/image1249.png"/><Relationship Id="rId446" Type="http://schemas.openxmlformats.org/officeDocument/2006/relationships/image" Target="../media/image1352.png"/><Relationship Id="rId653" Type="http://schemas.openxmlformats.org/officeDocument/2006/relationships/customXml" Target="../ink/ink1473.xml"/><Relationship Id="rId292" Type="http://schemas.openxmlformats.org/officeDocument/2006/relationships/customXml" Target="../ink/ink1292.xml"/><Relationship Id="rId306" Type="http://schemas.openxmlformats.org/officeDocument/2006/relationships/customXml" Target="../ink/ink1299.xml"/><Relationship Id="rId87" Type="http://schemas.openxmlformats.org/officeDocument/2006/relationships/image" Target="../media/image1173.png"/><Relationship Id="rId513" Type="http://schemas.openxmlformats.org/officeDocument/2006/relationships/image" Target="../media/image1383.png"/><Relationship Id="rId597" Type="http://schemas.openxmlformats.org/officeDocument/2006/relationships/customXml" Target="../ink/ink1445.xml"/><Relationship Id="rId720" Type="http://schemas.openxmlformats.org/officeDocument/2006/relationships/image" Target="../media/image1486.png"/><Relationship Id="rId818" Type="http://schemas.openxmlformats.org/officeDocument/2006/relationships/image" Target="../media/image1535.png"/><Relationship Id="rId152" Type="http://schemas.openxmlformats.org/officeDocument/2006/relationships/image" Target="../media/image1206.png"/><Relationship Id="rId457" Type="http://schemas.openxmlformats.org/officeDocument/2006/relationships/image" Target="../media/image1357.png"/><Relationship Id="rId664" Type="http://schemas.openxmlformats.org/officeDocument/2006/relationships/image" Target="../media/image1458.png"/><Relationship Id="rId14" Type="http://schemas.openxmlformats.org/officeDocument/2006/relationships/image" Target="../media/image1137.png"/><Relationship Id="rId317" Type="http://schemas.openxmlformats.org/officeDocument/2006/relationships/image" Target="../media/image1288.png"/><Relationship Id="rId524" Type="http://schemas.openxmlformats.org/officeDocument/2006/relationships/customXml" Target="../ink/ink1408.xml"/><Relationship Id="rId731" Type="http://schemas.openxmlformats.org/officeDocument/2006/relationships/customXml" Target="../ink/ink1512.xml"/><Relationship Id="rId98" Type="http://schemas.openxmlformats.org/officeDocument/2006/relationships/image" Target="../media/image1179.png"/><Relationship Id="rId163" Type="http://schemas.openxmlformats.org/officeDocument/2006/relationships/customXml" Target="../ink/ink1228.xml"/><Relationship Id="rId370" Type="http://schemas.openxmlformats.org/officeDocument/2006/relationships/customXml" Target="../ink/ink1331.xml"/><Relationship Id="rId230" Type="http://schemas.openxmlformats.org/officeDocument/2006/relationships/customXml" Target="../ink/ink1261.xml"/><Relationship Id="rId468" Type="http://schemas.openxmlformats.org/officeDocument/2006/relationships/customXml" Target="../ink/ink1380.xml"/><Relationship Id="rId675" Type="http://schemas.openxmlformats.org/officeDocument/2006/relationships/customXml" Target="../ink/ink1484.xml"/><Relationship Id="rId25" Type="http://schemas.openxmlformats.org/officeDocument/2006/relationships/customXml" Target="../ink/ink1160.xml"/><Relationship Id="rId328" Type="http://schemas.openxmlformats.org/officeDocument/2006/relationships/customXml" Target="../ink/ink1310.xml"/><Relationship Id="rId535" Type="http://schemas.openxmlformats.org/officeDocument/2006/relationships/image" Target="../media/image1394.png"/><Relationship Id="rId742" Type="http://schemas.openxmlformats.org/officeDocument/2006/relationships/image" Target="../media/image1497.png"/><Relationship Id="rId174" Type="http://schemas.openxmlformats.org/officeDocument/2006/relationships/image" Target="../media/image1217.png"/><Relationship Id="rId381" Type="http://schemas.openxmlformats.org/officeDocument/2006/relationships/image" Target="../media/image1319.png"/><Relationship Id="rId602" Type="http://schemas.openxmlformats.org/officeDocument/2006/relationships/image" Target="../media/image1427.png"/><Relationship Id="rId241" Type="http://schemas.openxmlformats.org/officeDocument/2006/relationships/image" Target="../media/image1250.png"/><Relationship Id="rId479" Type="http://schemas.openxmlformats.org/officeDocument/2006/relationships/image" Target="../media/image1368.png"/><Relationship Id="rId686" Type="http://schemas.openxmlformats.org/officeDocument/2006/relationships/image" Target="../media/image1469.png"/><Relationship Id="rId36" Type="http://schemas.openxmlformats.org/officeDocument/2006/relationships/image" Target="../media/image1147.png"/><Relationship Id="rId339" Type="http://schemas.openxmlformats.org/officeDocument/2006/relationships/image" Target="../media/image1299.png"/><Relationship Id="rId546" Type="http://schemas.openxmlformats.org/officeDocument/2006/relationships/image" Target="../media/image1399.png"/><Relationship Id="rId753" Type="http://schemas.openxmlformats.org/officeDocument/2006/relationships/customXml" Target="../ink/ink1523.xml"/><Relationship Id="rId101" Type="http://schemas.openxmlformats.org/officeDocument/2006/relationships/customXml" Target="../ink/ink1197.xml"/><Relationship Id="rId185" Type="http://schemas.openxmlformats.org/officeDocument/2006/relationships/customXml" Target="../ink/ink1239.xml"/><Relationship Id="rId406" Type="http://schemas.openxmlformats.org/officeDocument/2006/relationships/customXml" Target="../ink/ink1349.xml"/><Relationship Id="rId392" Type="http://schemas.openxmlformats.org/officeDocument/2006/relationships/customXml" Target="../ink/ink1342.xml"/><Relationship Id="rId613" Type="http://schemas.openxmlformats.org/officeDocument/2006/relationships/customXml" Target="../ink/ink1453.xml"/><Relationship Id="rId697" Type="http://schemas.openxmlformats.org/officeDocument/2006/relationships/customXml" Target="../ink/ink1495.xml"/><Relationship Id="rId820" Type="http://schemas.openxmlformats.org/officeDocument/2006/relationships/image" Target="../media/image1536.png"/><Relationship Id="rId252" Type="http://schemas.openxmlformats.org/officeDocument/2006/relationships/customXml" Target="../ink/ink1272.xml"/><Relationship Id="rId47" Type="http://schemas.openxmlformats.org/officeDocument/2006/relationships/customXml" Target="../ink/ink1171.xml"/><Relationship Id="rId112" Type="http://schemas.openxmlformats.org/officeDocument/2006/relationships/image" Target="../media/image1186.png"/><Relationship Id="rId557" Type="http://schemas.openxmlformats.org/officeDocument/2006/relationships/customXml" Target="../ink/ink1425.xml"/><Relationship Id="rId764" Type="http://schemas.openxmlformats.org/officeDocument/2006/relationships/image" Target="../media/image1508.png"/><Relationship Id="rId196" Type="http://schemas.openxmlformats.org/officeDocument/2006/relationships/image" Target="../media/image1228.png"/><Relationship Id="rId417" Type="http://schemas.openxmlformats.org/officeDocument/2006/relationships/image" Target="../media/image1337.png"/><Relationship Id="rId624" Type="http://schemas.openxmlformats.org/officeDocument/2006/relationships/image" Target="../media/image1438.png"/><Relationship Id="rId263" Type="http://schemas.openxmlformats.org/officeDocument/2006/relationships/image" Target="../media/image1261.png"/><Relationship Id="rId470" Type="http://schemas.openxmlformats.org/officeDocument/2006/relationships/customXml" Target="../ink/ink1381.xml"/><Relationship Id="rId58" Type="http://schemas.openxmlformats.org/officeDocument/2006/relationships/image" Target="../media/image1158.png"/><Relationship Id="rId123" Type="http://schemas.openxmlformats.org/officeDocument/2006/relationships/customXml" Target="../ink/ink1208.xml"/><Relationship Id="rId330" Type="http://schemas.openxmlformats.org/officeDocument/2006/relationships/customXml" Target="../ink/ink1311.xml"/><Relationship Id="rId568" Type="http://schemas.openxmlformats.org/officeDocument/2006/relationships/image" Target="../media/image1410.png"/><Relationship Id="rId775" Type="http://schemas.openxmlformats.org/officeDocument/2006/relationships/customXml" Target="../ink/ink1534.xml"/><Relationship Id="rId428" Type="http://schemas.openxmlformats.org/officeDocument/2006/relationships/image" Target="../media/image1343.png"/><Relationship Id="rId635" Type="http://schemas.openxmlformats.org/officeDocument/2006/relationships/customXml" Target="../ink/ink1464.xml"/><Relationship Id="rId274" Type="http://schemas.openxmlformats.org/officeDocument/2006/relationships/customXml" Target="../ink/ink1283.xml"/><Relationship Id="rId481" Type="http://schemas.openxmlformats.org/officeDocument/2006/relationships/image" Target="../media/image1369.png"/><Relationship Id="rId702" Type="http://schemas.openxmlformats.org/officeDocument/2006/relationships/image" Target="../media/image1477.png"/><Relationship Id="rId69" Type="http://schemas.openxmlformats.org/officeDocument/2006/relationships/customXml" Target="../ink/ink1182.xml"/><Relationship Id="rId134" Type="http://schemas.openxmlformats.org/officeDocument/2006/relationships/image" Target="../media/image1197.png"/><Relationship Id="rId579" Type="http://schemas.openxmlformats.org/officeDocument/2006/relationships/customXml" Target="../ink/ink1436.xml"/><Relationship Id="rId786" Type="http://schemas.openxmlformats.org/officeDocument/2006/relationships/image" Target="../media/image1519.png"/><Relationship Id="rId341" Type="http://schemas.openxmlformats.org/officeDocument/2006/relationships/image" Target="../media/image1300.png"/><Relationship Id="rId439" Type="http://schemas.openxmlformats.org/officeDocument/2006/relationships/customXml" Target="../ink/ink1365.xml"/><Relationship Id="rId646" Type="http://schemas.openxmlformats.org/officeDocument/2006/relationships/image" Target="../media/image1449.png"/><Relationship Id="rId201" Type="http://schemas.openxmlformats.org/officeDocument/2006/relationships/customXml" Target="../ink/ink1247.xml"/><Relationship Id="rId285" Type="http://schemas.openxmlformats.org/officeDocument/2006/relationships/image" Target="../media/image1272.png"/><Relationship Id="rId506" Type="http://schemas.openxmlformats.org/officeDocument/2006/relationships/customXml" Target="../ink/ink1399.xml"/><Relationship Id="rId492" Type="http://schemas.openxmlformats.org/officeDocument/2006/relationships/customXml" Target="../ink/ink1392.xml"/><Relationship Id="rId713" Type="http://schemas.openxmlformats.org/officeDocument/2006/relationships/customXml" Target="../ink/ink1503.xml"/><Relationship Id="rId797" Type="http://schemas.openxmlformats.org/officeDocument/2006/relationships/customXml" Target="../ink/ink1545.xml"/><Relationship Id="rId145" Type="http://schemas.openxmlformats.org/officeDocument/2006/relationships/customXml" Target="../ink/ink1219.xml"/><Relationship Id="rId352" Type="http://schemas.openxmlformats.org/officeDocument/2006/relationships/customXml" Target="../ink/ink1322.xml"/><Relationship Id="rId212" Type="http://schemas.openxmlformats.org/officeDocument/2006/relationships/image" Target="../media/image1236.png"/><Relationship Id="rId657" Type="http://schemas.openxmlformats.org/officeDocument/2006/relationships/customXml" Target="../ink/ink1475.xml"/><Relationship Id="rId296" Type="http://schemas.openxmlformats.org/officeDocument/2006/relationships/customXml" Target="../ink/ink1294.xml"/><Relationship Id="rId517" Type="http://schemas.openxmlformats.org/officeDocument/2006/relationships/image" Target="../media/image1385.png"/><Relationship Id="rId724" Type="http://schemas.openxmlformats.org/officeDocument/2006/relationships/image" Target="../media/image1488.png"/><Relationship Id="rId60" Type="http://schemas.openxmlformats.org/officeDocument/2006/relationships/image" Target="../media/image1159.png"/><Relationship Id="rId156" Type="http://schemas.openxmlformats.org/officeDocument/2006/relationships/image" Target="../media/image1208.png"/><Relationship Id="rId363" Type="http://schemas.openxmlformats.org/officeDocument/2006/relationships/image" Target="../media/image1311.png"/><Relationship Id="rId570" Type="http://schemas.openxmlformats.org/officeDocument/2006/relationships/image" Target="../media/image1411.png"/><Relationship Id="rId223" Type="http://schemas.openxmlformats.org/officeDocument/2006/relationships/customXml" Target="../ink/ink1258.xml"/><Relationship Id="rId430" Type="http://schemas.openxmlformats.org/officeDocument/2006/relationships/image" Target="../media/image1344.png"/><Relationship Id="rId668" Type="http://schemas.openxmlformats.org/officeDocument/2006/relationships/image" Target="../media/image1460.png"/><Relationship Id="rId18" Type="http://schemas.openxmlformats.org/officeDocument/2006/relationships/image" Target="../media/image1139.png"/><Relationship Id="rId528" Type="http://schemas.openxmlformats.org/officeDocument/2006/relationships/customXml" Target="../ink/ink1410.xml"/><Relationship Id="rId735" Type="http://schemas.openxmlformats.org/officeDocument/2006/relationships/customXml" Target="../ink/ink1514.xml"/><Relationship Id="rId167" Type="http://schemas.openxmlformats.org/officeDocument/2006/relationships/customXml" Target="../ink/ink1230.xml"/><Relationship Id="rId374" Type="http://schemas.openxmlformats.org/officeDocument/2006/relationships/customXml" Target="../ink/ink1333.xml"/><Relationship Id="rId581" Type="http://schemas.openxmlformats.org/officeDocument/2006/relationships/customXml" Target="../ink/ink1437.xml"/><Relationship Id="rId71" Type="http://schemas.openxmlformats.org/officeDocument/2006/relationships/customXml" Target="../ink/ink1183.xml"/><Relationship Id="rId234" Type="http://schemas.openxmlformats.org/officeDocument/2006/relationships/customXml" Target="../ink/ink1263.xml"/><Relationship Id="rId679" Type="http://schemas.openxmlformats.org/officeDocument/2006/relationships/customXml" Target="../ink/ink1486.xml"/><Relationship Id="rId802" Type="http://schemas.openxmlformats.org/officeDocument/2006/relationships/image" Target="../media/image1527.png"/><Relationship Id="rId2" Type="http://schemas.openxmlformats.org/officeDocument/2006/relationships/image" Target="../media/image781.emf"/><Relationship Id="rId29" Type="http://schemas.openxmlformats.org/officeDocument/2006/relationships/customXml" Target="../ink/ink1162.xml"/><Relationship Id="rId441" Type="http://schemas.openxmlformats.org/officeDocument/2006/relationships/customXml" Target="../ink/ink1366.xml"/><Relationship Id="rId539" Type="http://schemas.openxmlformats.org/officeDocument/2006/relationships/image" Target="../media/image1396.png"/><Relationship Id="rId746" Type="http://schemas.openxmlformats.org/officeDocument/2006/relationships/image" Target="../media/image1499.png"/><Relationship Id="rId178" Type="http://schemas.openxmlformats.org/officeDocument/2006/relationships/image" Target="../media/image1219.png"/><Relationship Id="rId301" Type="http://schemas.openxmlformats.org/officeDocument/2006/relationships/image" Target="../media/image1280.png"/><Relationship Id="rId82" Type="http://schemas.openxmlformats.org/officeDocument/2006/relationships/customXml" Target="../ink/ink1188.xml"/><Relationship Id="rId385" Type="http://schemas.openxmlformats.org/officeDocument/2006/relationships/image" Target="../media/image1321.png"/><Relationship Id="rId592" Type="http://schemas.openxmlformats.org/officeDocument/2006/relationships/image" Target="../media/image1422.png"/><Relationship Id="rId606" Type="http://schemas.openxmlformats.org/officeDocument/2006/relationships/image" Target="../media/image1429.png"/><Relationship Id="rId813" Type="http://schemas.openxmlformats.org/officeDocument/2006/relationships/customXml" Target="../ink/ink1553.xml"/><Relationship Id="rId245" Type="http://schemas.openxmlformats.org/officeDocument/2006/relationships/image" Target="../media/image1252.png"/><Relationship Id="rId452" Type="http://schemas.openxmlformats.org/officeDocument/2006/relationships/customXml" Target="../ink/ink1372.xml"/><Relationship Id="rId105" Type="http://schemas.openxmlformats.org/officeDocument/2006/relationships/customXml" Target="../ink/ink1199.xml"/><Relationship Id="rId312" Type="http://schemas.openxmlformats.org/officeDocument/2006/relationships/customXml" Target="../ink/ink1302.xml"/><Relationship Id="rId757" Type="http://schemas.openxmlformats.org/officeDocument/2006/relationships/customXml" Target="../ink/ink1525.xml"/><Relationship Id="rId93" Type="http://schemas.openxmlformats.org/officeDocument/2006/relationships/customXml" Target="../ink/ink1193.xml"/><Relationship Id="rId189" Type="http://schemas.openxmlformats.org/officeDocument/2006/relationships/customXml" Target="../ink/ink1241.xml"/><Relationship Id="rId396" Type="http://schemas.openxmlformats.org/officeDocument/2006/relationships/customXml" Target="../ink/ink1344.xml"/><Relationship Id="rId617" Type="http://schemas.openxmlformats.org/officeDocument/2006/relationships/customXml" Target="../ink/ink1455.xml"/><Relationship Id="rId824" Type="http://schemas.openxmlformats.org/officeDocument/2006/relationships/image" Target="../media/image1538.png"/><Relationship Id="rId256" Type="http://schemas.openxmlformats.org/officeDocument/2006/relationships/customXml" Target="../ink/ink1274.xml"/><Relationship Id="rId463" Type="http://schemas.openxmlformats.org/officeDocument/2006/relationships/image" Target="../media/image1360.png"/><Relationship Id="rId670" Type="http://schemas.openxmlformats.org/officeDocument/2006/relationships/image" Target="../media/image1461.png"/><Relationship Id="rId116" Type="http://schemas.openxmlformats.org/officeDocument/2006/relationships/image" Target="../media/image1188.png"/><Relationship Id="rId323" Type="http://schemas.openxmlformats.org/officeDocument/2006/relationships/image" Target="../media/image1291.png"/><Relationship Id="rId530" Type="http://schemas.openxmlformats.org/officeDocument/2006/relationships/customXml" Target="../ink/ink1411.xml"/><Relationship Id="rId768" Type="http://schemas.openxmlformats.org/officeDocument/2006/relationships/image" Target="../media/image1510.png"/><Relationship Id="rId20" Type="http://schemas.openxmlformats.org/officeDocument/2006/relationships/image" Target="../media/image1140.png"/><Relationship Id="rId628" Type="http://schemas.openxmlformats.org/officeDocument/2006/relationships/image" Target="../media/image1440.png"/><Relationship Id="rId267" Type="http://schemas.openxmlformats.org/officeDocument/2006/relationships/image" Target="../media/image1263.png"/><Relationship Id="rId474" Type="http://schemas.openxmlformats.org/officeDocument/2006/relationships/customXml" Target="../ink/ink1383.xml"/><Relationship Id="rId127" Type="http://schemas.openxmlformats.org/officeDocument/2006/relationships/customXml" Target="../ink/ink1210.xml"/><Relationship Id="rId681" Type="http://schemas.openxmlformats.org/officeDocument/2006/relationships/customXml" Target="../ink/ink1487.xml"/><Relationship Id="rId779" Type="http://schemas.openxmlformats.org/officeDocument/2006/relationships/customXml" Target="../ink/ink1536.xml"/><Relationship Id="rId31" Type="http://schemas.openxmlformats.org/officeDocument/2006/relationships/customXml" Target="../ink/ink1163.xml"/><Relationship Id="rId334" Type="http://schemas.openxmlformats.org/officeDocument/2006/relationships/customXml" Target="../ink/ink1313.xml"/><Relationship Id="rId541" Type="http://schemas.openxmlformats.org/officeDocument/2006/relationships/customXml" Target="../ink/ink1417.xml"/><Relationship Id="rId639" Type="http://schemas.openxmlformats.org/officeDocument/2006/relationships/customXml" Target="../ink/ink1466.xml"/><Relationship Id="rId180" Type="http://schemas.openxmlformats.org/officeDocument/2006/relationships/image" Target="../media/image1220.png"/><Relationship Id="rId278" Type="http://schemas.openxmlformats.org/officeDocument/2006/relationships/customXml" Target="../ink/ink1285.xml"/><Relationship Id="rId401" Type="http://schemas.openxmlformats.org/officeDocument/2006/relationships/image" Target="../media/image1329.png"/><Relationship Id="rId485" Type="http://schemas.openxmlformats.org/officeDocument/2006/relationships/image" Target="../media/image1371.png"/><Relationship Id="rId692" Type="http://schemas.openxmlformats.org/officeDocument/2006/relationships/image" Target="../media/image1472.png"/><Relationship Id="rId706" Type="http://schemas.openxmlformats.org/officeDocument/2006/relationships/image" Target="../media/image1479.png"/><Relationship Id="rId42" Type="http://schemas.openxmlformats.org/officeDocument/2006/relationships/image" Target="../media/image1150.png"/><Relationship Id="rId138" Type="http://schemas.openxmlformats.org/officeDocument/2006/relationships/image" Target="../media/image1199.png"/><Relationship Id="rId345" Type="http://schemas.openxmlformats.org/officeDocument/2006/relationships/image" Target="../media/image1302.png"/><Relationship Id="rId552" Type="http://schemas.openxmlformats.org/officeDocument/2006/relationships/image" Target="../media/image1402.png"/><Relationship Id="rId191" Type="http://schemas.openxmlformats.org/officeDocument/2006/relationships/customXml" Target="../ink/ink1242.xml"/><Relationship Id="rId205" Type="http://schemas.openxmlformats.org/officeDocument/2006/relationships/customXml" Target="../ink/ink1249.xml"/><Relationship Id="rId412" Type="http://schemas.openxmlformats.org/officeDocument/2006/relationships/customXml" Target="../ink/ink1352.xml"/><Relationship Id="rId289" Type="http://schemas.openxmlformats.org/officeDocument/2006/relationships/image" Target="../media/image1274.png"/><Relationship Id="rId496" Type="http://schemas.openxmlformats.org/officeDocument/2006/relationships/customXml" Target="../ink/ink1394.xml"/><Relationship Id="rId717" Type="http://schemas.openxmlformats.org/officeDocument/2006/relationships/customXml" Target="../ink/ink1505.xml"/><Relationship Id="rId53" Type="http://schemas.openxmlformats.org/officeDocument/2006/relationships/customXml" Target="../ink/ink1174.xml"/><Relationship Id="rId149" Type="http://schemas.openxmlformats.org/officeDocument/2006/relationships/customXml" Target="../ink/ink1221.xml"/><Relationship Id="rId356" Type="http://schemas.openxmlformats.org/officeDocument/2006/relationships/customXml" Target="../ink/ink1324.xml"/><Relationship Id="rId563" Type="http://schemas.openxmlformats.org/officeDocument/2006/relationships/customXml" Target="../ink/ink1428.xml"/><Relationship Id="rId770" Type="http://schemas.openxmlformats.org/officeDocument/2006/relationships/image" Target="../media/image1511.png"/><Relationship Id="rId216" Type="http://schemas.openxmlformats.org/officeDocument/2006/relationships/image" Target="../media/image1238.png"/><Relationship Id="rId423" Type="http://schemas.openxmlformats.org/officeDocument/2006/relationships/customXml" Target="../ink/ink1357.xml"/><Relationship Id="rId630" Type="http://schemas.openxmlformats.org/officeDocument/2006/relationships/image" Target="../media/image1441.png"/><Relationship Id="rId728" Type="http://schemas.openxmlformats.org/officeDocument/2006/relationships/image" Target="../media/image1490.png"/><Relationship Id="rId64" Type="http://schemas.openxmlformats.org/officeDocument/2006/relationships/image" Target="../media/image1161.png"/><Relationship Id="rId367" Type="http://schemas.openxmlformats.org/officeDocument/2006/relationships/image" Target="../media/image1312.png"/><Relationship Id="rId574" Type="http://schemas.openxmlformats.org/officeDocument/2006/relationships/image" Target="../media/image1413.png"/><Relationship Id="rId227" Type="http://schemas.openxmlformats.org/officeDocument/2006/relationships/customXml" Target="../ink/ink1260.xml"/><Relationship Id="rId781" Type="http://schemas.openxmlformats.org/officeDocument/2006/relationships/customXml" Target="../ink/ink1537.xml"/><Relationship Id="rId434" Type="http://schemas.openxmlformats.org/officeDocument/2006/relationships/image" Target="../media/image1346.png"/><Relationship Id="rId641" Type="http://schemas.openxmlformats.org/officeDocument/2006/relationships/customXml" Target="../ink/ink1467.xml"/><Relationship Id="rId739" Type="http://schemas.openxmlformats.org/officeDocument/2006/relationships/customXml" Target="../ink/ink1516.xml"/><Relationship Id="rId280" Type="http://schemas.openxmlformats.org/officeDocument/2006/relationships/customXml" Target="../ink/ink1286.xml"/><Relationship Id="rId501" Type="http://schemas.openxmlformats.org/officeDocument/2006/relationships/image" Target="../media/image1379.png"/><Relationship Id="rId75" Type="http://schemas.openxmlformats.org/officeDocument/2006/relationships/customXml" Target="../ink/ink1185.xml"/><Relationship Id="rId140" Type="http://schemas.openxmlformats.org/officeDocument/2006/relationships/image" Target="../media/image1200.png"/><Relationship Id="rId378" Type="http://schemas.openxmlformats.org/officeDocument/2006/relationships/customXml" Target="../ink/ink1335.xml"/><Relationship Id="rId585" Type="http://schemas.openxmlformats.org/officeDocument/2006/relationships/customXml" Target="../ink/ink1439.xml"/><Relationship Id="rId792" Type="http://schemas.openxmlformats.org/officeDocument/2006/relationships/image" Target="../media/image1522.png"/><Relationship Id="rId806" Type="http://schemas.openxmlformats.org/officeDocument/2006/relationships/image" Target="../media/image1529.png"/><Relationship Id="rId6" Type="http://schemas.openxmlformats.org/officeDocument/2006/relationships/image" Target="../media/image1133.png"/><Relationship Id="rId238" Type="http://schemas.openxmlformats.org/officeDocument/2006/relationships/customXml" Target="../ink/ink1265.xml"/><Relationship Id="rId445" Type="http://schemas.openxmlformats.org/officeDocument/2006/relationships/customXml" Target="../ink/ink1368.xml"/><Relationship Id="rId652" Type="http://schemas.openxmlformats.org/officeDocument/2006/relationships/image" Target="../media/image1452.png"/><Relationship Id="rId291" Type="http://schemas.openxmlformats.org/officeDocument/2006/relationships/image" Target="../media/image1275.png"/><Relationship Id="rId305" Type="http://schemas.openxmlformats.org/officeDocument/2006/relationships/image" Target="../media/image1282.png"/><Relationship Id="rId512" Type="http://schemas.openxmlformats.org/officeDocument/2006/relationships/customXml" Target="../ink/ink1402.xml"/><Relationship Id="rId86" Type="http://schemas.openxmlformats.org/officeDocument/2006/relationships/customXml" Target="../ink/ink1190.xml"/><Relationship Id="rId151" Type="http://schemas.openxmlformats.org/officeDocument/2006/relationships/customXml" Target="../ink/ink1222.xml"/><Relationship Id="rId389" Type="http://schemas.openxmlformats.org/officeDocument/2006/relationships/image" Target="../media/image1323.png"/><Relationship Id="rId596" Type="http://schemas.openxmlformats.org/officeDocument/2006/relationships/image" Target="../media/image1424.png"/><Relationship Id="rId817" Type="http://schemas.openxmlformats.org/officeDocument/2006/relationships/customXml" Target="../ink/ink1555.xml"/><Relationship Id="rId193" Type="http://schemas.openxmlformats.org/officeDocument/2006/relationships/customXml" Target="../ink/ink1243.xml"/><Relationship Id="rId207" Type="http://schemas.openxmlformats.org/officeDocument/2006/relationships/customXml" Target="../ink/ink1250.xml"/><Relationship Id="rId249" Type="http://schemas.openxmlformats.org/officeDocument/2006/relationships/image" Target="../media/image1254.png"/><Relationship Id="rId414" Type="http://schemas.openxmlformats.org/officeDocument/2006/relationships/customXml" Target="../ink/ink1353.xml"/><Relationship Id="rId456" Type="http://schemas.openxmlformats.org/officeDocument/2006/relationships/customXml" Target="../ink/ink1374.xml"/><Relationship Id="rId498" Type="http://schemas.openxmlformats.org/officeDocument/2006/relationships/customXml" Target="../ink/ink1395.xml"/><Relationship Id="rId621" Type="http://schemas.openxmlformats.org/officeDocument/2006/relationships/customXml" Target="../ink/ink1457.xml"/><Relationship Id="rId663" Type="http://schemas.openxmlformats.org/officeDocument/2006/relationships/customXml" Target="../ink/ink1478.xml"/><Relationship Id="rId13" Type="http://schemas.openxmlformats.org/officeDocument/2006/relationships/customXml" Target="../ink/ink1154.xml"/><Relationship Id="rId109" Type="http://schemas.openxmlformats.org/officeDocument/2006/relationships/customXml" Target="../ink/ink1201.xml"/><Relationship Id="rId260" Type="http://schemas.openxmlformats.org/officeDocument/2006/relationships/customXml" Target="../ink/ink1276.xml"/><Relationship Id="rId316" Type="http://schemas.openxmlformats.org/officeDocument/2006/relationships/customXml" Target="../ink/ink1304.xml"/><Relationship Id="rId523" Type="http://schemas.openxmlformats.org/officeDocument/2006/relationships/image" Target="../media/image1388.png"/><Relationship Id="rId719" Type="http://schemas.openxmlformats.org/officeDocument/2006/relationships/customXml" Target="../ink/ink1506.xml"/><Relationship Id="rId55" Type="http://schemas.openxmlformats.org/officeDocument/2006/relationships/customXml" Target="../ink/ink1175.xml"/><Relationship Id="rId97" Type="http://schemas.openxmlformats.org/officeDocument/2006/relationships/customXml" Target="../ink/ink1195.xml"/><Relationship Id="rId120" Type="http://schemas.openxmlformats.org/officeDocument/2006/relationships/image" Target="../media/image1190.png"/><Relationship Id="rId358" Type="http://schemas.openxmlformats.org/officeDocument/2006/relationships/customXml" Target="../ink/ink1325.xml"/><Relationship Id="rId565" Type="http://schemas.openxmlformats.org/officeDocument/2006/relationships/customXml" Target="../ink/ink1429.xml"/><Relationship Id="rId730" Type="http://schemas.openxmlformats.org/officeDocument/2006/relationships/image" Target="../media/image1491.png"/><Relationship Id="rId772" Type="http://schemas.openxmlformats.org/officeDocument/2006/relationships/image" Target="../media/image1512.png"/><Relationship Id="rId828" Type="http://schemas.openxmlformats.org/officeDocument/2006/relationships/image" Target="../media/image1540.png"/><Relationship Id="rId162" Type="http://schemas.openxmlformats.org/officeDocument/2006/relationships/image" Target="../media/image1211.png"/><Relationship Id="rId218" Type="http://schemas.openxmlformats.org/officeDocument/2006/relationships/image" Target="../media/image1239.png"/><Relationship Id="rId425" Type="http://schemas.openxmlformats.org/officeDocument/2006/relationships/customXml" Target="../ink/ink1358.xml"/><Relationship Id="rId467" Type="http://schemas.openxmlformats.org/officeDocument/2006/relationships/image" Target="../media/image1362.png"/><Relationship Id="rId632" Type="http://schemas.openxmlformats.org/officeDocument/2006/relationships/image" Target="../media/image1442.png"/><Relationship Id="rId271" Type="http://schemas.openxmlformats.org/officeDocument/2006/relationships/image" Target="../media/image1265.png"/><Relationship Id="rId674" Type="http://schemas.openxmlformats.org/officeDocument/2006/relationships/image" Target="../media/image1463.png"/><Relationship Id="rId24" Type="http://schemas.openxmlformats.org/officeDocument/2006/relationships/image" Target="../media/image1142.png"/><Relationship Id="rId66" Type="http://schemas.openxmlformats.org/officeDocument/2006/relationships/image" Target="../media/image1162.png"/><Relationship Id="rId131" Type="http://schemas.openxmlformats.org/officeDocument/2006/relationships/customXml" Target="../ink/ink1212.xml"/><Relationship Id="rId327" Type="http://schemas.openxmlformats.org/officeDocument/2006/relationships/image" Target="../media/image1293.png"/><Relationship Id="rId369" Type="http://schemas.openxmlformats.org/officeDocument/2006/relationships/image" Target="../media/image1313.png"/><Relationship Id="rId534" Type="http://schemas.openxmlformats.org/officeDocument/2006/relationships/customXml" Target="../ink/ink1413.xml"/><Relationship Id="rId576" Type="http://schemas.openxmlformats.org/officeDocument/2006/relationships/image" Target="../media/image1414.png"/><Relationship Id="rId741" Type="http://schemas.openxmlformats.org/officeDocument/2006/relationships/customXml" Target="../ink/ink1517.xml"/><Relationship Id="rId783" Type="http://schemas.openxmlformats.org/officeDocument/2006/relationships/customXml" Target="../ink/ink1538.xml"/><Relationship Id="rId173" Type="http://schemas.openxmlformats.org/officeDocument/2006/relationships/customXml" Target="../ink/ink1233.xml"/><Relationship Id="rId229" Type="http://schemas.openxmlformats.org/officeDocument/2006/relationships/image" Target="../media/image779.png"/><Relationship Id="rId380" Type="http://schemas.openxmlformats.org/officeDocument/2006/relationships/customXml" Target="../ink/ink1336.xml"/><Relationship Id="rId436" Type="http://schemas.openxmlformats.org/officeDocument/2006/relationships/image" Target="../media/image1347.png"/><Relationship Id="rId601" Type="http://schemas.openxmlformats.org/officeDocument/2006/relationships/customXml" Target="../ink/ink1447.xml"/><Relationship Id="rId643" Type="http://schemas.openxmlformats.org/officeDocument/2006/relationships/customXml" Target="../ink/ink1468.xml"/><Relationship Id="rId240" Type="http://schemas.openxmlformats.org/officeDocument/2006/relationships/customXml" Target="../ink/ink1266.xml"/><Relationship Id="rId478" Type="http://schemas.openxmlformats.org/officeDocument/2006/relationships/customXml" Target="../ink/ink1385.xml"/><Relationship Id="rId685" Type="http://schemas.openxmlformats.org/officeDocument/2006/relationships/customXml" Target="../ink/ink1489.xml"/><Relationship Id="rId35" Type="http://schemas.openxmlformats.org/officeDocument/2006/relationships/customXml" Target="../ink/ink1165.xml"/><Relationship Id="rId77" Type="http://schemas.openxmlformats.org/officeDocument/2006/relationships/customXml" Target="../ink/ink1186.xml"/><Relationship Id="rId100" Type="http://schemas.openxmlformats.org/officeDocument/2006/relationships/image" Target="../media/image1180.png"/><Relationship Id="rId282" Type="http://schemas.openxmlformats.org/officeDocument/2006/relationships/customXml" Target="../ink/ink1287.xml"/><Relationship Id="rId338" Type="http://schemas.openxmlformats.org/officeDocument/2006/relationships/customXml" Target="../ink/ink1315.xml"/><Relationship Id="rId503" Type="http://schemas.openxmlformats.org/officeDocument/2006/relationships/image" Target="../media/image630.png"/><Relationship Id="rId545" Type="http://schemas.openxmlformats.org/officeDocument/2006/relationships/customXml" Target="../ink/ink1419.xml"/><Relationship Id="rId587" Type="http://schemas.openxmlformats.org/officeDocument/2006/relationships/customXml" Target="../ink/ink1440.xml"/><Relationship Id="rId710" Type="http://schemas.openxmlformats.org/officeDocument/2006/relationships/image" Target="../media/image1481.png"/><Relationship Id="rId752" Type="http://schemas.openxmlformats.org/officeDocument/2006/relationships/image" Target="../media/image1502.png"/><Relationship Id="rId808" Type="http://schemas.openxmlformats.org/officeDocument/2006/relationships/image" Target="../media/image1530.png"/><Relationship Id="rId8" Type="http://schemas.openxmlformats.org/officeDocument/2006/relationships/image" Target="../media/image1134.png"/><Relationship Id="rId142" Type="http://schemas.openxmlformats.org/officeDocument/2006/relationships/image" Target="../media/image1201.png"/><Relationship Id="rId184" Type="http://schemas.openxmlformats.org/officeDocument/2006/relationships/image" Target="../media/image1222.png"/><Relationship Id="rId391" Type="http://schemas.openxmlformats.org/officeDocument/2006/relationships/image" Target="../media/image1324.png"/><Relationship Id="rId405" Type="http://schemas.openxmlformats.org/officeDocument/2006/relationships/image" Target="../media/image1331.png"/><Relationship Id="rId447" Type="http://schemas.openxmlformats.org/officeDocument/2006/relationships/customXml" Target="../ink/ink1369.xml"/><Relationship Id="rId612" Type="http://schemas.openxmlformats.org/officeDocument/2006/relationships/image" Target="../media/image1432.png"/><Relationship Id="rId794" Type="http://schemas.openxmlformats.org/officeDocument/2006/relationships/image" Target="../media/image1523.png"/><Relationship Id="rId251" Type="http://schemas.openxmlformats.org/officeDocument/2006/relationships/image" Target="../media/image1255.png"/><Relationship Id="rId489" Type="http://schemas.openxmlformats.org/officeDocument/2006/relationships/image" Target="../media/image1373.png"/><Relationship Id="rId654" Type="http://schemas.openxmlformats.org/officeDocument/2006/relationships/image" Target="../media/image1453.png"/><Relationship Id="rId696" Type="http://schemas.openxmlformats.org/officeDocument/2006/relationships/image" Target="../media/image1474.png"/><Relationship Id="rId46" Type="http://schemas.openxmlformats.org/officeDocument/2006/relationships/image" Target="../media/image1152.png"/><Relationship Id="rId293" Type="http://schemas.openxmlformats.org/officeDocument/2006/relationships/image" Target="../media/image1276.png"/><Relationship Id="rId307" Type="http://schemas.openxmlformats.org/officeDocument/2006/relationships/image" Target="../media/image1283.png"/><Relationship Id="rId349" Type="http://schemas.openxmlformats.org/officeDocument/2006/relationships/image" Target="../media/image1304.png"/><Relationship Id="rId514" Type="http://schemas.openxmlformats.org/officeDocument/2006/relationships/customXml" Target="../ink/ink1403.xml"/><Relationship Id="rId556" Type="http://schemas.openxmlformats.org/officeDocument/2006/relationships/image" Target="../media/image1404.png"/><Relationship Id="rId721" Type="http://schemas.openxmlformats.org/officeDocument/2006/relationships/customXml" Target="../ink/ink1507.xml"/><Relationship Id="rId763" Type="http://schemas.openxmlformats.org/officeDocument/2006/relationships/customXml" Target="../ink/ink1528.xml"/><Relationship Id="rId88" Type="http://schemas.openxmlformats.org/officeDocument/2006/relationships/customXml" Target="../ink/ink1191.xml"/><Relationship Id="rId111" Type="http://schemas.openxmlformats.org/officeDocument/2006/relationships/customXml" Target="../ink/ink1202.xml"/><Relationship Id="rId153" Type="http://schemas.openxmlformats.org/officeDocument/2006/relationships/customXml" Target="../ink/ink1223.xml"/><Relationship Id="rId195" Type="http://schemas.openxmlformats.org/officeDocument/2006/relationships/customXml" Target="../ink/ink1244.xml"/><Relationship Id="rId209" Type="http://schemas.openxmlformats.org/officeDocument/2006/relationships/customXml" Target="../ink/ink1251.xml"/><Relationship Id="rId360" Type="http://schemas.openxmlformats.org/officeDocument/2006/relationships/customXml" Target="../ink/ink1326.xml"/><Relationship Id="rId416" Type="http://schemas.openxmlformats.org/officeDocument/2006/relationships/customXml" Target="../ink/ink1354.xml"/><Relationship Id="rId598" Type="http://schemas.openxmlformats.org/officeDocument/2006/relationships/image" Target="../media/image1425.png"/><Relationship Id="rId819" Type="http://schemas.openxmlformats.org/officeDocument/2006/relationships/customXml" Target="../ink/ink1556.xml"/><Relationship Id="rId220" Type="http://schemas.openxmlformats.org/officeDocument/2006/relationships/image" Target="../media/image1240.png"/><Relationship Id="rId458" Type="http://schemas.openxmlformats.org/officeDocument/2006/relationships/customXml" Target="../ink/ink1375.xml"/><Relationship Id="rId623" Type="http://schemas.openxmlformats.org/officeDocument/2006/relationships/customXml" Target="../ink/ink1458.xml"/><Relationship Id="rId665" Type="http://schemas.openxmlformats.org/officeDocument/2006/relationships/customXml" Target="../ink/ink1479.xml"/><Relationship Id="rId15" Type="http://schemas.openxmlformats.org/officeDocument/2006/relationships/customXml" Target="../ink/ink1155.xml"/><Relationship Id="rId57" Type="http://schemas.openxmlformats.org/officeDocument/2006/relationships/customXml" Target="../ink/ink1176.xml"/><Relationship Id="rId262" Type="http://schemas.openxmlformats.org/officeDocument/2006/relationships/customXml" Target="../ink/ink1277.xml"/><Relationship Id="rId318" Type="http://schemas.openxmlformats.org/officeDocument/2006/relationships/customXml" Target="../ink/ink1305.xml"/><Relationship Id="rId525" Type="http://schemas.openxmlformats.org/officeDocument/2006/relationships/image" Target="../media/image1389.png"/><Relationship Id="rId567" Type="http://schemas.openxmlformats.org/officeDocument/2006/relationships/customXml" Target="../ink/ink1430.xml"/><Relationship Id="rId732" Type="http://schemas.openxmlformats.org/officeDocument/2006/relationships/image" Target="../media/image1492.png"/><Relationship Id="rId99" Type="http://schemas.openxmlformats.org/officeDocument/2006/relationships/customXml" Target="../ink/ink1196.xml"/><Relationship Id="rId122" Type="http://schemas.openxmlformats.org/officeDocument/2006/relationships/image" Target="../media/image1191.png"/><Relationship Id="rId164" Type="http://schemas.openxmlformats.org/officeDocument/2006/relationships/image" Target="../media/image1212.png"/><Relationship Id="rId371" Type="http://schemas.openxmlformats.org/officeDocument/2006/relationships/image" Target="../media/image1314.png"/><Relationship Id="rId774" Type="http://schemas.openxmlformats.org/officeDocument/2006/relationships/image" Target="../media/image1513.png"/><Relationship Id="rId427" Type="http://schemas.openxmlformats.org/officeDocument/2006/relationships/customXml" Target="../ink/ink1359.xml"/><Relationship Id="rId469" Type="http://schemas.openxmlformats.org/officeDocument/2006/relationships/image" Target="../media/image1363.png"/><Relationship Id="rId634" Type="http://schemas.openxmlformats.org/officeDocument/2006/relationships/image" Target="../media/image1443.png"/><Relationship Id="rId676" Type="http://schemas.openxmlformats.org/officeDocument/2006/relationships/image" Target="../media/image1464.png"/><Relationship Id="rId26" Type="http://schemas.openxmlformats.org/officeDocument/2006/relationships/image" Target="../media/image1143.png"/><Relationship Id="rId231" Type="http://schemas.openxmlformats.org/officeDocument/2006/relationships/image" Target="../media/image1245.png"/><Relationship Id="rId273" Type="http://schemas.openxmlformats.org/officeDocument/2006/relationships/image" Target="../media/image1266.png"/><Relationship Id="rId329" Type="http://schemas.openxmlformats.org/officeDocument/2006/relationships/image" Target="../media/image1294.png"/><Relationship Id="rId480" Type="http://schemas.openxmlformats.org/officeDocument/2006/relationships/customXml" Target="../ink/ink1386.xml"/><Relationship Id="rId536" Type="http://schemas.openxmlformats.org/officeDocument/2006/relationships/customXml" Target="../ink/ink1414.xml"/><Relationship Id="rId701" Type="http://schemas.openxmlformats.org/officeDocument/2006/relationships/customXml" Target="../ink/ink1497.xml"/><Relationship Id="rId68" Type="http://schemas.openxmlformats.org/officeDocument/2006/relationships/image" Target="../media/image1163.png"/><Relationship Id="rId133" Type="http://schemas.openxmlformats.org/officeDocument/2006/relationships/customXml" Target="../ink/ink1213.xml"/><Relationship Id="rId175" Type="http://schemas.openxmlformats.org/officeDocument/2006/relationships/customXml" Target="../ink/ink1234.xml"/><Relationship Id="rId340" Type="http://schemas.openxmlformats.org/officeDocument/2006/relationships/customXml" Target="../ink/ink1316.xml"/><Relationship Id="rId578" Type="http://schemas.openxmlformats.org/officeDocument/2006/relationships/image" Target="../media/image1415.png"/><Relationship Id="rId743" Type="http://schemas.openxmlformats.org/officeDocument/2006/relationships/customXml" Target="../ink/ink1518.xml"/><Relationship Id="rId785" Type="http://schemas.openxmlformats.org/officeDocument/2006/relationships/customXml" Target="../ink/ink1539.xml"/><Relationship Id="rId200" Type="http://schemas.openxmlformats.org/officeDocument/2006/relationships/image" Target="../media/image1230.png"/><Relationship Id="rId382" Type="http://schemas.openxmlformats.org/officeDocument/2006/relationships/customXml" Target="../ink/ink1337.xml"/><Relationship Id="rId438" Type="http://schemas.openxmlformats.org/officeDocument/2006/relationships/image" Target="../media/image1348.png"/><Relationship Id="rId603" Type="http://schemas.openxmlformats.org/officeDocument/2006/relationships/customXml" Target="../ink/ink1448.xml"/><Relationship Id="rId645" Type="http://schemas.openxmlformats.org/officeDocument/2006/relationships/customXml" Target="../ink/ink1469.xml"/><Relationship Id="rId687" Type="http://schemas.openxmlformats.org/officeDocument/2006/relationships/customXml" Target="../ink/ink1490.xml"/><Relationship Id="rId810" Type="http://schemas.openxmlformats.org/officeDocument/2006/relationships/image" Target="../media/image1531.png"/><Relationship Id="rId242" Type="http://schemas.openxmlformats.org/officeDocument/2006/relationships/customXml" Target="../ink/ink1267.xml"/><Relationship Id="rId284" Type="http://schemas.openxmlformats.org/officeDocument/2006/relationships/customXml" Target="../ink/ink1288.xml"/><Relationship Id="rId491" Type="http://schemas.openxmlformats.org/officeDocument/2006/relationships/image" Target="../media/image1374.png"/><Relationship Id="rId505" Type="http://schemas.openxmlformats.org/officeDocument/2006/relationships/image" Target="../media/image1380.png"/><Relationship Id="rId712" Type="http://schemas.openxmlformats.org/officeDocument/2006/relationships/image" Target="../media/image1482.png"/><Relationship Id="rId37" Type="http://schemas.openxmlformats.org/officeDocument/2006/relationships/customXml" Target="../ink/ink1166.xml"/><Relationship Id="rId79" Type="http://schemas.openxmlformats.org/officeDocument/2006/relationships/image" Target="../media/image782.emf"/><Relationship Id="rId102" Type="http://schemas.openxmlformats.org/officeDocument/2006/relationships/image" Target="../media/image1181.png"/><Relationship Id="rId144" Type="http://schemas.openxmlformats.org/officeDocument/2006/relationships/image" Target="../media/image1202.png"/><Relationship Id="rId547" Type="http://schemas.openxmlformats.org/officeDocument/2006/relationships/customXml" Target="../ink/ink1420.xml"/><Relationship Id="rId589" Type="http://schemas.openxmlformats.org/officeDocument/2006/relationships/customXml" Target="../ink/ink1441.xml"/><Relationship Id="rId754" Type="http://schemas.openxmlformats.org/officeDocument/2006/relationships/image" Target="../media/image1503.png"/><Relationship Id="rId796" Type="http://schemas.openxmlformats.org/officeDocument/2006/relationships/image" Target="../media/image1524.png"/><Relationship Id="rId90" Type="http://schemas.openxmlformats.org/officeDocument/2006/relationships/image" Target="../media/image812.png"/><Relationship Id="rId186" Type="http://schemas.openxmlformats.org/officeDocument/2006/relationships/image" Target="../media/image1223.png"/><Relationship Id="rId351" Type="http://schemas.openxmlformats.org/officeDocument/2006/relationships/image" Target="../media/image1305.png"/><Relationship Id="rId393" Type="http://schemas.openxmlformats.org/officeDocument/2006/relationships/image" Target="../media/image1325.png"/><Relationship Id="rId407" Type="http://schemas.openxmlformats.org/officeDocument/2006/relationships/image" Target="../media/image1332.png"/><Relationship Id="rId449" Type="http://schemas.openxmlformats.org/officeDocument/2006/relationships/customXml" Target="../ink/ink1370.xml"/><Relationship Id="rId614" Type="http://schemas.openxmlformats.org/officeDocument/2006/relationships/image" Target="../media/image1433.png"/><Relationship Id="rId656" Type="http://schemas.openxmlformats.org/officeDocument/2006/relationships/image" Target="../media/image1454.png"/><Relationship Id="rId821" Type="http://schemas.openxmlformats.org/officeDocument/2006/relationships/customXml" Target="../ink/ink1557.xml"/><Relationship Id="rId211" Type="http://schemas.openxmlformats.org/officeDocument/2006/relationships/customXml" Target="../ink/ink1252.xml"/><Relationship Id="rId253" Type="http://schemas.openxmlformats.org/officeDocument/2006/relationships/image" Target="../media/image1256.png"/><Relationship Id="rId295" Type="http://schemas.openxmlformats.org/officeDocument/2006/relationships/image" Target="../media/image1277.png"/><Relationship Id="rId309" Type="http://schemas.openxmlformats.org/officeDocument/2006/relationships/image" Target="../media/image1284.png"/><Relationship Id="rId460" Type="http://schemas.openxmlformats.org/officeDocument/2006/relationships/customXml" Target="../ink/ink1376.xml"/><Relationship Id="rId516" Type="http://schemas.openxmlformats.org/officeDocument/2006/relationships/customXml" Target="../ink/ink1404.xml"/><Relationship Id="rId698" Type="http://schemas.openxmlformats.org/officeDocument/2006/relationships/image" Target="../media/image1475.png"/><Relationship Id="rId48" Type="http://schemas.openxmlformats.org/officeDocument/2006/relationships/image" Target="../media/image1153.png"/><Relationship Id="rId113" Type="http://schemas.openxmlformats.org/officeDocument/2006/relationships/customXml" Target="../ink/ink1203.xml"/><Relationship Id="rId320" Type="http://schemas.openxmlformats.org/officeDocument/2006/relationships/customXml" Target="../ink/ink1306.xml"/><Relationship Id="rId558" Type="http://schemas.openxmlformats.org/officeDocument/2006/relationships/image" Target="../media/image1405.png"/><Relationship Id="rId723" Type="http://schemas.openxmlformats.org/officeDocument/2006/relationships/customXml" Target="../ink/ink1508.xml"/><Relationship Id="rId765" Type="http://schemas.openxmlformats.org/officeDocument/2006/relationships/customXml" Target="../ink/ink1529.xml"/><Relationship Id="rId155" Type="http://schemas.openxmlformats.org/officeDocument/2006/relationships/customXml" Target="../ink/ink1224.xml"/><Relationship Id="rId197" Type="http://schemas.openxmlformats.org/officeDocument/2006/relationships/customXml" Target="../ink/ink1245.xml"/><Relationship Id="rId362" Type="http://schemas.openxmlformats.org/officeDocument/2006/relationships/customXml" Target="../ink/ink1327.xml"/><Relationship Id="rId418" Type="http://schemas.openxmlformats.org/officeDocument/2006/relationships/customXml" Target="../ink/ink1355.xml"/><Relationship Id="rId625" Type="http://schemas.openxmlformats.org/officeDocument/2006/relationships/customXml" Target="../ink/ink1459.xml"/><Relationship Id="rId222" Type="http://schemas.openxmlformats.org/officeDocument/2006/relationships/image" Target="../media/image1241.png"/><Relationship Id="rId264" Type="http://schemas.openxmlformats.org/officeDocument/2006/relationships/customXml" Target="../ink/ink1278.xml"/><Relationship Id="rId471" Type="http://schemas.openxmlformats.org/officeDocument/2006/relationships/image" Target="../media/image1364.png"/><Relationship Id="rId667" Type="http://schemas.openxmlformats.org/officeDocument/2006/relationships/customXml" Target="../ink/ink1480.xml"/><Relationship Id="rId17" Type="http://schemas.openxmlformats.org/officeDocument/2006/relationships/customXml" Target="../ink/ink1156.xml"/><Relationship Id="rId59" Type="http://schemas.openxmlformats.org/officeDocument/2006/relationships/customXml" Target="../ink/ink1177.xml"/><Relationship Id="rId124" Type="http://schemas.openxmlformats.org/officeDocument/2006/relationships/image" Target="../media/image1192.png"/><Relationship Id="rId527" Type="http://schemas.openxmlformats.org/officeDocument/2006/relationships/image" Target="../media/image1390.png"/><Relationship Id="rId569" Type="http://schemas.openxmlformats.org/officeDocument/2006/relationships/customXml" Target="../ink/ink1431.xml"/><Relationship Id="rId734" Type="http://schemas.openxmlformats.org/officeDocument/2006/relationships/image" Target="../media/image1493.png"/><Relationship Id="rId776" Type="http://schemas.openxmlformats.org/officeDocument/2006/relationships/image" Target="../media/image1514.png"/><Relationship Id="rId70" Type="http://schemas.openxmlformats.org/officeDocument/2006/relationships/image" Target="../media/image1164.png"/><Relationship Id="rId166" Type="http://schemas.openxmlformats.org/officeDocument/2006/relationships/image" Target="../media/image1213.png"/><Relationship Id="rId331" Type="http://schemas.openxmlformats.org/officeDocument/2006/relationships/image" Target="../media/image1295.png"/><Relationship Id="rId373" Type="http://schemas.openxmlformats.org/officeDocument/2006/relationships/image" Target="../media/image1315.png"/><Relationship Id="rId429" Type="http://schemas.openxmlformats.org/officeDocument/2006/relationships/customXml" Target="../ink/ink1360.xml"/><Relationship Id="rId580" Type="http://schemas.openxmlformats.org/officeDocument/2006/relationships/image" Target="../media/image1416.png"/><Relationship Id="rId636" Type="http://schemas.openxmlformats.org/officeDocument/2006/relationships/image" Target="../media/image1444.png"/><Relationship Id="rId801" Type="http://schemas.openxmlformats.org/officeDocument/2006/relationships/customXml" Target="../ink/ink154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46.png"/><Relationship Id="rId440" Type="http://schemas.openxmlformats.org/officeDocument/2006/relationships/image" Target="../media/image1349.png"/><Relationship Id="rId678" Type="http://schemas.openxmlformats.org/officeDocument/2006/relationships/image" Target="../media/image1465.png"/><Relationship Id="rId28" Type="http://schemas.openxmlformats.org/officeDocument/2006/relationships/image" Target="../media/image603.png"/><Relationship Id="rId275" Type="http://schemas.openxmlformats.org/officeDocument/2006/relationships/image" Target="../media/image1267.png"/><Relationship Id="rId300" Type="http://schemas.openxmlformats.org/officeDocument/2006/relationships/customXml" Target="../ink/ink1296.xml"/><Relationship Id="rId482" Type="http://schemas.openxmlformats.org/officeDocument/2006/relationships/customXml" Target="../ink/ink1387.xml"/><Relationship Id="rId538" Type="http://schemas.openxmlformats.org/officeDocument/2006/relationships/customXml" Target="../ink/ink1415.xml"/><Relationship Id="rId703" Type="http://schemas.openxmlformats.org/officeDocument/2006/relationships/customXml" Target="../ink/ink1498.xml"/><Relationship Id="rId745" Type="http://schemas.openxmlformats.org/officeDocument/2006/relationships/customXml" Target="../ink/ink1519.xml"/><Relationship Id="rId81" Type="http://schemas.openxmlformats.org/officeDocument/2006/relationships/image" Target="../media/image1170.png"/><Relationship Id="rId135" Type="http://schemas.openxmlformats.org/officeDocument/2006/relationships/customXml" Target="../ink/ink1214.xml"/><Relationship Id="rId177" Type="http://schemas.openxmlformats.org/officeDocument/2006/relationships/customXml" Target="../ink/ink1235.xml"/><Relationship Id="rId342" Type="http://schemas.openxmlformats.org/officeDocument/2006/relationships/customXml" Target="../ink/ink1317.xml"/><Relationship Id="rId384" Type="http://schemas.openxmlformats.org/officeDocument/2006/relationships/customXml" Target="../ink/ink1338.xml"/><Relationship Id="rId591" Type="http://schemas.openxmlformats.org/officeDocument/2006/relationships/customXml" Target="../ink/ink1442.xml"/><Relationship Id="rId605" Type="http://schemas.openxmlformats.org/officeDocument/2006/relationships/customXml" Target="../ink/ink1449.xml"/><Relationship Id="rId787" Type="http://schemas.openxmlformats.org/officeDocument/2006/relationships/customXml" Target="../ink/ink1540.xml"/><Relationship Id="rId812" Type="http://schemas.openxmlformats.org/officeDocument/2006/relationships/image" Target="../media/image1532.png"/><Relationship Id="rId202" Type="http://schemas.openxmlformats.org/officeDocument/2006/relationships/image" Target="../media/image1231.png"/><Relationship Id="rId244" Type="http://schemas.openxmlformats.org/officeDocument/2006/relationships/customXml" Target="../ink/ink1268.xml"/><Relationship Id="rId647" Type="http://schemas.openxmlformats.org/officeDocument/2006/relationships/customXml" Target="../ink/ink1470.xml"/><Relationship Id="rId689" Type="http://schemas.openxmlformats.org/officeDocument/2006/relationships/customXml" Target="../ink/ink1491.xml"/><Relationship Id="rId39" Type="http://schemas.openxmlformats.org/officeDocument/2006/relationships/customXml" Target="../ink/ink1167.xml"/><Relationship Id="rId286" Type="http://schemas.openxmlformats.org/officeDocument/2006/relationships/customXml" Target="../ink/ink1289.xml"/><Relationship Id="rId451" Type="http://schemas.openxmlformats.org/officeDocument/2006/relationships/customXml" Target="../ink/ink1371.xml"/><Relationship Id="rId493" Type="http://schemas.openxmlformats.org/officeDocument/2006/relationships/image" Target="../media/image1375.png"/><Relationship Id="rId507" Type="http://schemas.openxmlformats.org/officeDocument/2006/relationships/image" Target="../media/image1381.png"/><Relationship Id="rId549" Type="http://schemas.openxmlformats.org/officeDocument/2006/relationships/customXml" Target="../ink/ink1421.xml"/><Relationship Id="rId714" Type="http://schemas.openxmlformats.org/officeDocument/2006/relationships/image" Target="../media/image1483.png"/><Relationship Id="rId756" Type="http://schemas.openxmlformats.org/officeDocument/2006/relationships/image" Target="../media/image1504.png"/><Relationship Id="rId50" Type="http://schemas.openxmlformats.org/officeDocument/2006/relationships/image" Target="../media/image1154.png"/><Relationship Id="rId104" Type="http://schemas.openxmlformats.org/officeDocument/2006/relationships/image" Target="../media/image1182.png"/><Relationship Id="rId146" Type="http://schemas.openxmlformats.org/officeDocument/2006/relationships/image" Target="../media/image1203.png"/><Relationship Id="rId188" Type="http://schemas.openxmlformats.org/officeDocument/2006/relationships/image" Target="../media/image1224.png"/><Relationship Id="rId311" Type="http://schemas.openxmlformats.org/officeDocument/2006/relationships/image" Target="../media/image1285.png"/><Relationship Id="rId353" Type="http://schemas.openxmlformats.org/officeDocument/2006/relationships/image" Target="../media/image1306.png"/><Relationship Id="rId395" Type="http://schemas.openxmlformats.org/officeDocument/2006/relationships/image" Target="../media/image1326.png"/><Relationship Id="rId409" Type="http://schemas.openxmlformats.org/officeDocument/2006/relationships/image" Target="../media/image1333.png"/><Relationship Id="rId560" Type="http://schemas.openxmlformats.org/officeDocument/2006/relationships/image" Target="../media/image1406.png"/><Relationship Id="rId798" Type="http://schemas.openxmlformats.org/officeDocument/2006/relationships/image" Target="../media/image1525.png"/><Relationship Id="rId92" Type="http://schemas.openxmlformats.org/officeDocument/2006/relationships/image" Target="../media/image1176.png"/><Relationship Id="rId213" Type="http://schemas.openxmlformats.org/officeDocument/2006/relationships/customXml" Target="../ink/ink1253.xml"/><Relationship Id="rId420" Type="http://schemas.openxmlformats.org/officeDocument/2006/relationships/image" Target="../media/image1339.png"/><Relationship Id="rId616" Type="http://schemas.openxmlformats.org/officeDocument/2006/relationships/image" Target="../media/image1434.png"/><Relationship Id="rId658" Type="http://schemas.openxmlformats.org/officeDocument/2006/relationships/image" Target="../media/image1455.png"/><Relationship Id="rId823" Type="http://schemas.openxmlformats.org/officeDocument/2006/relationships/customXml" Target="../ink/ink1558.xml"/><Relationship Id="rId255" Type="http://schemas.openxmlformats.org/officeDocument/2006/relationships/image" Target="../media/image1257.png"/><Relationship Id="rId297" Type="http://schemas.openxmlformats.org/officeDocument/2006/relationships/image" Target="../media/image1278.png"/><Relationship Id="rId462" Type="http://schemas.openxmlformats.org/officeDocument/2006/relationships/customXml" Target="../ink/ink1377.xml"/><Relationship Id="rId518" Type="http://schemas.openxmlformats.org/officeDocument/2006/relationships/customXml" Target="../ink/ink1405.xml"/><Relationship Id="rId725" Type="http://schemas.openxmlformats.org/officeDocument/2006/relationships/customXml" Target="../ink/ink1509.xml"/><Relationship Id="rId115" Type="http://schemas.openxmlformats.org/officeDocument/2006/relationships/customXml" Target="../ink/ink1204.xml"/><Relationship Id="rId157" Type="http://schemas.openxmlformats.org/officeDocument/2006/relationships/customXml" Target="../ink/ink1225.xml"/><Relationship Id="rId322" Type="http://schemas.openxmlformats.org/officeDocument/2006/relationships/customXml" Target="../ink/ink1307.xml"/><Relationship Id="rId364" Type="http://schemas.openxmlformats.org/officeDocument/2006/relationships/customXml" Target="../ink/ink1328.xml"/><Relationship Id="rId767" Type="http://schemas.openxmlformats.org/officeDocument/2006/relationships/customXml" Target="../ink/ink1530.xml"/><Relationship Id="rId61" Type="http://schemas.openxmlformats.org/officeDocument/2006/relationships/customXml" Target="../ink/ink1178.xml"/><Relationship Id="rId199" Type="http://schemas.openxmlformats.org/officeDocument/2006/relationships/customXml" Target="../ink/ink1246.xml"/><Relationship Id="rId571" Type="http://schemas.openxmlformats.org/officeDocument/2006/relationships/customXml" Target="../ink/ink1432.xml"/><Relationship Id="rId627" Type="http://schemas.openxmlformats.org/officeDocument/2006/relationships/customXml" Target="../ink/ink1460.xml"/><Relationship Id="rId669" Type="http://schemas.openxmlformats.org/officeDocument/2006/relationships/customXml" Target="../ink/ink1481.xml"/><Relationship Id="rId19" Type="http://schemas.openxmlformats.org/officeDocument/2006/relationships/customXml" Target="../ink/ink1157.xml"/><Relationship Id="rId224" Type="http://schemas.openxmlformats.org/officeDocument/2006/relationships/image" Target="../media/image1242.png"/><Relationship Id="rId266" Type="http://schemas.openxmlformats.org/officeDocument/2006/relationships/customXml" Target="../ink/ink1279.xml"/><Relationship Id="rId431" Type="http://schemas.openxmlformats.org/officeDocument/2006/relationships/customXml" Target="../ink/ink1361.xml"/><Relationship Id="rId473" Type="http://schemas.openxmlformats.org/officeDocument/2006/relationships/image" Target="../media/image1365.png"/><Relationship Id="rId529" Type="http://schemas.openxmlformats.org/officeDocument/2006/relationships/image" Target="../media/image1391.png"/><Relationship Id="rId680" Type="http://schemas.openxmlformats.org/officeDocument/2006/relationships/image" Target="../media/image1466.png"/><Relationship Id="rId736" Type="http://schemas.openxmlformats.org/officeDocument/2006/relationships/image" Target="../media/image1494.png"/><Relationship Id="rId30" Type="http://schemas.openxmlformats.org/officeDocument/2006/relationships/image" Target="../media/image1144.png"/><Relationship Id="rId126" Type="http://schemas.openxmlformats.org/officeDocument/2006/relationships/image" Target="../media/image1193.png"/><Relationship Id="rId168" Type="http://schemas.openxmlformats.org/officeDocument/2006/relationships/image" Target="../media/image1214.png"/><Relationship Id="rId333" Type="http://schemas.openxmlformats.org/officeDocument/2006/relationships/image" Target="../media/image1296.png"/><Relationship Id="rId540" Type="http://schemas.openxmlformats.org/officeDocument/2006/relationships/customXml" Target="../ink/ink1416.xml"/><Relationship Id="rId778" Type="http://schemas.openxmlformats.org/officeDocument/2006/relationships/image" Target="../media/image1515.png"/><Relationship Id="rId72" Type="http://schemas.openxmlformats.org/officeDocument/2006/relationships/image" Target="../media/image1165.png"/><Relationship Id="rId375" Type="http://schemas.openxmlformats.org/officeDocument/2006/relationships/image" Target="../media/image1316.png"/><Relationship Id="rId582" Type="http://schemas.openxmlformats.org/officeDocument/2006/relationships/image" Target="../media/image1417.png"/><Relationship Id="rId638" Type="http://schemas.openxmlformats.org/officeDocument/2006/relationships/image" Target="../media/image1445.png"/><Relationship Id="rId803" Type="http://schemas.openxmlformats.org/officeDocument/2006/relationships/customXml" Target="../ink/ink1548.xml"/><Relationship Id="rId3" Type="http://schemas.openxmlformats.org/officeDocument/2006/relationships/customXml" Target="../ink/ink1149.xml"/><Relationship Id="rId235" Type="http://schemas.openxmlformats.org/officeDocument/2006/relationships/image" Target="../media/image1247.png"/><Relationship Id="rId277" Type="http://schemas.openxmlformats.org/officeDocument/2006/relationships/image" Target="../media/image1268.png"/><Relationship Id="rId400" Type="http://schemas.openxmlformats.org/officeDocument/2006/relationships/customXml" Target="../ink/ink1346.xml"/><Relationship Id="rId442" Type="http://schemas.openxmlformats.org/officeDocument/2006/relationships/image" Target="../media/image1350.png"/><Relationship Id="rId484" Type="http://schemas.openxmlformats.org/officeDocument/2006/relationships/customXml" Target="../ink/ink1388.xml"/><Relationship Id="rId705" Type="http://schemas.openxmlformats.org/officeDocument/2006/relationships/customXml" Target="../ink/ink1499.xml"/><Relationship Id="rId137" Type="http://schemas.openxmlformats.org/officeDocument/2006/relationships/customXml" Target="../ink/ink1215.xml"/><Relationship Id="rId302" Type="http://schemas.openxmlformats.org/officeDocument/2006/relationships/customXml" Target="../ink/ink1297.xml"/><Relationship Id="rId344" Type="http://schemas.openxmlformats.org/officeDocument/2006/relationships/customXml" Target="../ink/ink1318.xml"/><Relationship Id="rId691" Type="http://schemas.openxmlformats.org/officeDocument/2006/relationships/customXml" Target="../ink/ink1492.xml"/><Relationship Id="rId747" Type="http://schemas.openxmlformats.org/officeDocument/2006/relationships/customXml" Target="../ink/ink1520.xml"/><Relationship Id="rId789" Type="http://schemas.openxmlformats.org/officeDocument/2006/relationships/customXml" Target="../ink/ink1541.xml"/><Relationship Id="rId41" Type="http://schemas.openxmlformats.org/officeDocument/2006/relationships/customXml" Target="../ink/ink1168.xml"/><Relationship Id="rId83" Type="http://schemas.openxmlformats.org/officeDocument/2006/relationships/image" Target="../media/image1171.png"/><Relationship Id="rId179" Type="http://schemas.openxmlformats.org/officeDocument/2006/relationships/customXml" Target="../ink/ink1236.xml"/><Relationship Id="rId386" Type="http://schemas.openxmlformats.org/officeDocument/2006/relationships/customXml" Target="../ink/ink1339.xml"/><Relationship Id="rId551" Type="http://schemas.openxmlformats.org/officeDocument/2006/relationships/customXml" Target="../ink/ink1422.xml"/><Relationship Id="rId593" Type="http://schemas.openxmlformats.org/officeDocument/2006/relationships/customXml" Target="../ink/ink1443.xml"/><Relationship Id="rId607" Type="http://schemas.openxmlformats.org/officeDocument/2006/relationships/customXml" Target="../ink/ink1450.xml"/><Relationship Id="rId649" Type="http://schemas.openxmlformats.org/officeDocument/2006/relationships/customXml" Target="../ink/ink1471.xml"/><Relationship Id="rId814" Type="http://schemas.openxmlformats.org/officeDocument/2006/relationships/image" Target="../media/image1533.png"/><Relationship Id="rId190" Type="http://schemas.openxmlformats.org/officeDocument/2006/relationships/image" Target="../media/image1225.png"/><Relationship Id="rId204" Type="http://schemas.openxmlformats.org/officeDocument/2006/relationships/image" Target="../media/image1232.png"/><Relationship Id="rId246" Type="http://schemas.openxmlformats.org/officeDocument/2006/relationships/customXml" Target="../ink/ink1269.xml"/><Relationship Id="rId288" Type="http://schemas.openxmlformats.org/officeDocument/2006/relationships/customXml" Target="../ink/ink1290.xml"/><Relationship Id="rId411" Type="http://schemas.openxmlformats.org/officeDocument/2006/relationships/image" Target="../media/image1334.png"/><Relationship Id="rId453" Type="http://schemas.openxmlformats.org/officeDocument/2006/relationships/image" Target="../media/image1355.png"/><Relationship Id="rId509" Type="http://schemas.openxmlformats.org/officeDocument/2006/relationships/image" Target="../media/image196.png"/><Relationship Id="rId660" Type="http://schemas.openxmlformats.org/officeDocument/2006/relationships/image" Target="../media/image1456.png"/><Relationship Id="rId106" Type="http://schemas.openxmlformats.org/officeDocument/2006/relationships/image" Target="../media/image1183.png"/><Relationship Id="rId313" Type="http://schemas.openxmlformats.org/officeDocument/2006/relationships/image" Target="../media/image1286.png"/><Relationship Id="rId495" Type="http://schemas.openxmlformats.org/officeDocument/2006/relationships/image" Target="../media/image1376.png"/><Relationship Id="rId716" Type="http://schemas.openxmlformats.org/officeDocument/2006/relationships/image" Target="../media/image1484.png"/><Relationship Id="rId758" Type="http://schemas.openxmlformats.org/officeDocument/2006/relationships/image" Target="../media/image1505.png"/><Relationship Id="rId10" Type="http://schemas.openxmlformats.org/officeDocument/2006/relationships/image" Target="../media/image1135.png"/><Relationship Id="rId52" Type="http://schemas.openxmlformats.org/officeDocument/2006/relationships/image" Target="../media/image1155.png"/><Relationship Id="rId94" Type="http://schemas.openxmlformats.org/officeDocument/2006/relationships/image" Target="../media/image1177.png"/><Relationship Id="rId148" Type="http://schemas.openxmlformats.org/officeDocument/2006/relationships/image" Target="../media/image1204.png"/><Relationship Id="rId355" Type="http://schemas.openxmlformats.org/officeDocument/2006/relationships/image" Target="../media/image1307.png"/><Relationship Id="rId397" Type="http://schemas.openxmlformats.org/officeDocument/2006/relationships/image" Target="../media/image1327.png"/><Relationship Id="rId520" Type="http://schemas.openxmlformats.org/officeDocument/2006/relationships/customXml" Target="../ink/ink1406.xml"/><Relationship Id="rId562" Type="http://schemas.openxmlformats.org/officeDocument/2006/relationships/image" Target="../media/image1407.png"/><Relationship Id="rId618" Type="http://schemas.openxmlformats.org/officeDocument/2006/relationships/image" Target="../media/image1435.png"/><Relationship Id="rId825" Type="http://schemas.openxmlformats.org/officeDocument/2006/relationships/customXml" Target="../ink/ink1559.xml"/><Relationship Id="rId215" Type="http://schemas.openxmlformats.org/officeDocument/2006/relationships/customXml" Target="../ink/ink1254.xml"/><Relationship Id="rId257" Type="http://schemas.openxmlformats.org/officeDocument/2006/relationships/image" Target="../media/image1258.png"/><Relationship Id="rId422" Type="http://schemas.openxmlformats.org/officeDocument/2006/relationships/image" Target="../media/image1340.png"/><Relationship Id="rId464" Type="http://schemas.openxmlformats.org/officeDocument/2006/relationships/customXml" Target="../ink/ink1378.xml"/><Relationship Id="rId299" Type="http://schemas.openxmlformats.org/officeDocument/2006/relationships/image" Target="../media/image1279.png"/><Relationship Id="rId727" Type="http://schemas.openxmlformats.org/officeDocument/2006/relationships/customXml" Target="../ink/ink1510.xml"/><Relationship Id="rId63" Type="http://schemas.openxmlformats.org/officeDocument/2006/relationships/customXml" Target="../ink/ink1179.xml"/><Relationship Id="rId159" Type="http://schemas.openxmlformats.org/officeDocument/2006/relationships/customXml" Target="../ink/ink1226.xml"/><Relationship Id="rId366" Type="http://schemas.openxmlformats.org/officeDocument/2006/relationships/customXml" Target="../ink/ink1329.xml"/><Relationship Id="rId573" Type="http://schemas.openxmlformats.org/officeDocument/2006/relationships/customXml" Target="../ink/ink1433.xml"/><Relationship Id="rId780" Type="http://schemas.openxmlformats.org/officeDocument/2006/relationships/image" Target="../media/image1516.png"/><Relationship Id="rId226" Type="http://schemas.openxmlformats.org/officeDocument/2006/relationships/image" Target="../media/image1243.png"/><Relationship Id="rId433" Type="http://schemas.openxmlformats.org/officeDocument/2006/relationships/customXml" Target="../ink/ink1362.xml"/><Relationship Id="rId640" Type="http://schemas.openxmlformats.org/officeDocument/2006/relationships/image" Target="../media/image1446.png"/><Relationship Id="rId738" Type="http://schemas.openxmlformats.org/officeDocument/2006/relationships/image" Target="../media/image1495.png"/><Relationship Id="rId74" Type="http://schemas.openxmlformats.org/officeDocument/2006/relationships/image" Target="../media/image1166.png"/><Relationship Id="rId377" Type="http://schemas.openxmlformats.org/officeDocument/2006/relationships/image" Target="../media/image1317.png"/><Relationship Id="rId500" Type="http://schemas.openxmlformats.org/officeDocument/2006/relationships/customXml" Target="../ink/ink1396.xml"/><Relationship Id="rId584" Type="http://schemas.openxmlformats.org/officeDocument/2006/relationships/image" Target="../media/image1418.png"/><Relationship Id="rId805" Type="http://schemas.openxmlformats.org/officeDocument/2006/relationships/customXml" Target="../ink/ink1549.xml"/><Relationship Id="rId5" Type="http://schemas.openxmlformats.org/officeDocument/2006/relationships/customXml" Target="../ink/ink1150.xml"/><Relationship Id="rId237" Type="http://schemas.openxmlformats.org/officeDocument/2006/relationships/image" Target="../media/image1248.png"/><Relationship Id="rId791" Type="http://schemas.openxmlformats.org/officeDocument/2006/relationships/customXml" Target="../ink/ink1542.xml"/><Relationship Id="rId444" Type="http://schemas.openxmlformats.org/officeDocument/2006/relationships/image" Target="../media/image1351.png"/><Relationship Id="rId651" Type="http://schemas.openxmlformats.org/officeDocument/2006/relationships/customXml" Target="../ink/ink1472.xml"/><Relationship Id="rId749" Type="http://schemas.openxmlformats.org/officeDocument/2006/relationships/customXml" Target="../ink/ink1521.xml"/><Relationship Id="rId290" Type="http://schemas.openxmlformats.org/officeDocument/2006/relationships/customXml" Target="../ink/ink1291.xml"/><Relationship Id="rId304" Type="http://schemas.openxmlformats.org/officeDocument/2006/relationships/customXml" Target="../ink/ink1298.xml"/><Relationship Id="rId388" Type="http://schemas.openxmlformats.org/officeDocument/2006/relationships/customXml" Target="../ink/ink1340.xml"/><Relationship Id="rId511" Type="http://schemas.openxmlformats.org/officeDocument/2006/relationships/image" Target="../media/image1382.png"/><Relationship Id="rId609" Type="http://schemas.openxmlformats.org/officeDocument/2006/relationships/customXml" Target="../ink/ink1451.xml"/><Relationship Id="rId85" Type="http://schemas.openxmlformats.org/officeDocument/2006/relationships/image" Target="../media/image1172.png"/><Relationship Id="rId150" Type="http://schemas.openxmlformats.org/officeDocument/2006/relationships/image" Target="../media/image1205.png"/><Relationship Id="rId595" Type="http://schemas.openxmlformats.org/officeDocument/2006/relationships/customXml" Target="../ink/ink1444.xml"/><Relationship Id="rId816" Type="http://schemas.openxmlformats.org/officeDocument/2006/relationships/image" Target="../media/image1534.png"/><Relationship Id="rId248" Type="http://schemas.openxmlformats.org/officeDocument/2006/relationships/customXml" Target="../ink/ink1270.xml"/><Relationship Id="rId455" Type="http://schemas.openxmlformats.org/officeDocument/2006/relationships/image" Target="../media/image1356.png"/><Relationship Id="rId662" Type="http://schemas.openxmlformats.org/officeDocument/2006/relationships/image" Target="../media/image1457.png"/><Relationship Id="rId12" Type="http://schemas.openxmlformats.org/officeDocument/2006/relationships/image" Target="../media/image1136.png"/><Relationship Id="rId108" Type="http://schemas.openxmlformats.org/officeDocument/2006/relationships/image" Target="../media/image1184.png"/><Relationship Id="rId315" Type="http://schemas.openxmlformats.org/officeDocument/2006/relationships/image" Target="../media/image1287.png"/><Relationship Id="rId522" Type="http://schemas.openxmlformats.org/officeDocument/2006/relationships/customXml" Target="../ink/ink1407.xml"/><Relationship Id="rId96" Type="http://schemas.openxmlformats.org/officeDocument/2006/relationships/image" Target="../media/image1178.png"/><Relationship Id="rId161" Type="http://schemas.openxmlformats.org/officeDocument/2006/relationships/customXml" Target="../ink/ink1227.xml"/><Relationship Id="rId399" Type="http://schemas.openxmlformats.org/officeDocument/2006/relationships/image" Target="../media/image1328.png"/><Relationship Id="rId827" Type="http://schemas.openxmlformats.org/officeDocument/2006/relationships/customXml" Target="../ink/ink1560.xml"/><Relationship Id="rId259" Type="http://schemas.openxmlformats.org/officeDocument/2006/relationships/image" Target="../media/image1259.png"/><Relationship Id="rId466" Type="http://schemas.openxmlformats.org/officeDocument/2006/relationships/customXml" Target="../ink/ink1379.xml"/><Relationship Id="rId673" Type="http://schemas.openxmlformats.org/officeDocument/2006/relationships/customXml" Target="../ink/ink1483.xml"/><Relationship Id="rId23" Type="http://schemas.openxmlformats.org/officeDocument/2006/relationships/customXml" Target="../ink/ink1159.xml"/><Relationship Id="rId119" Type="http://schemas.openxmlformats.org/officeDocument/2006/relationships/customXml" Target="../ink/ink1206.xml"/><Relationship Id="rId326" Type="http://schemas.openxmlformats.org/officeDocument/2006/relationships/customXml" Target="../ink/ink1309.xml"/><Relationship Id="rId533" Type="http://schemas.openxmlformats.org/officeDocument/2006/relationships/image" Target="../media/image1393.png"/><Relationship Id="rId740" Type="http://schemas.openxmlformats.org/officeDocument/2006/relationships/image" Target="../media/image1496.png"/><Relationship Id="rId172" Type="http://schemas.openxmlformats.org/officeDocument/2006/relationships/image" Target="../media/image1216.png"/><Relationship Id="rId477" Type="http://schemas.openxmlformats.org/officeDocument/2006/relationships/image" Target="../media/image1367.png"/><Relationship Id="rId600" Type="http://schemas.openxmlformats.org/officeDocument/2006/relationships/image" Target="../media/image1426.png"/><Relationship Id="rId684" Type="http://schemas.openxmlformats.org/officeDocument/2006/relationships/image" Target="../media/image1468.png"/><Relationship Id="rId337" Type="http://schemas.openxmlformats.org/officeDocument/2006/relationships/image" Target="../media/image1298.png"/><Relationship Id="rId34" Type="http://schemas.openxmlformats.org/officeDocument/2006/relationships/image" Target="../media/image1146.png"/><Relationship Id="rId544" Type="http://schemas.openxmlformats.org/officeDocument/2006/relationships/image" Target="../media/image1398.png"/><Relationship Id="rId751" Type="http://schemas.openxmlformats.org/officeDocument/2006/relationships/customXml" Target="../ink/ink1522.xml"/><Relationship Id="rId183" Type="http://schemas.openxmlformats.org/officeDocument/2006/relationships/customXml" Target="../ink/ink1238.xml"/><Relationship Id="rId390" Type="http://schemas.openxmlformats.org/officeDocument/2006/relationships/customXml" Target="../ink/ink1341.xml"/><Relationship Id="rId404" Type="http://schemas.openxmlformats.org/officeDocument/2006/relationships/customXml" Target="../ink/ink1348.xml"/><Relationship Id="rId611" Type="http://schemas.openxmlformats.org/officeDocument/2006/relationships/customXml" Target="../ink/ink1452.xml"/><Relationship Id="rId250" Type="http://schemas.openxmlformats.org/officeDocument/2006/relationships/customXml" Target="../ink/ink1271.xml"/><Relationship Id="rId488" Type="http://schemas.openxmlformats.org/officeDocument/2006/relationships/customXml" Target="../ink/ink1390.xml"/><Relationship Id="rId695" Type="http://schemas.openxmlformats.org/officeDocument/2006/relationships/customXml" Target="../ink/ink1494.xml"/><Relationship Id="rId709" Type="http://schemas.openxmlformats.org/officeDocument/2006/relationships/customXml" Target="../ink/ink1501.xml"/><Relationship Id="rId45" Type="http://schemas.openxmlformats.org/officeDocument/2006/relationships/customXml" Target="../ink/ink1170.xml"/><Relationship Id="rId110" Type="http://schemas.openxmlformats.org/officeDocument/2006/relationships/image" Target="../media/image1185.png"/><Relationship Id="rId348" Type="http://schemas.openxmlformats.org/officeDocument/2006/relationships/customXml" Target="../ink/ink1320.xml"/><Relationship Id="rId555" Type="http://schemas.openxmlformats.org/officeDocument/2006/relationships/customXml" Target="../ink/ink1424.xml"/><Relationship Id="rId762" Type="http://schemas.openxmlformats.org/officeDocument/2006/relationships/image" Target="../media/image1507.png"/><Relationship Id="rId194" Type="http://schemas.openxmlformats.org/officeDocument/2006/relationships/image" Target="../media/image1227.png"/><Relationship Id="rId208" Type="http://schemas.openxmlformats.org/officeDocument/2006/relationships/image" Target="../media/image1234.png"/><Relationship Id="rId415" Type="http://schemas.openxmlformats.org/officeDocument/2006/relationships/image" Target="../media/image1336.png"/><Relationship Id="rId622" Type="http://schemas.openxmlformats.org/officeDocument/2006/relationships/image" Target="../media/image1437.png"/><Relationship Id="rId261" Type="http://schemas.openxmlformats.org/officeDocument/2006/relationships/image" Target="../media/image1260.png"/><Relationship Id="rId499" Type="http://schemas.openxmlformats.org/officeDocument/2006/relationships/image" Target="../media/image1378.png"/><Relationship Id="rId56" Type="http://schemas.openxmlformats.org/officeDocument/2006/relationships/image" Target="../media/image1157.png"/><Relationship Id="rId359" Type="http://schemas.openxmlformats.org/officeDocument/2006/relationships/image" Target="../media/image1309.png"/><Relationship Id="rId566" Type="http://schemas.openxmlformats.org/officeDocument/2006/relationships/image" Target="../media/image1409.png"/><Relationship Id="rId773" Type="http://schemas.openxmlformats.org/officeDocument/2006/relationships/customXml" Target="../ink/ink1533.xml"/><Relationship Id="rId121" Type="http://schemas.openxmlformats.org/officeDocument/2006/relationships/customXml" Target="../ink/ink1207.xml"/><Relationship Id="rId219" Type="http://schemas.openxmlformats.org/officeDocument/2006/relationships/customXml" Target="../ink/ink1256.xml"/><Relationship Id="rId426" Type="http://schemas.openxmlformats.org/officeDocument/2006/relationships/image" Target="../media/image1342.png"/><Relationship Id="rId633" Type="http://schemas.openxmlformats.org/officeDocument/2006/relationships/customXml" Target="../ink/ink1463.xml"/><Relationship Id="rId67" Type="http://schemas.openxmlformats.org/officeDocument/2006/relationships/customXml" Target="../ink/ink1181.xml"/><Relationship Id="rId272" Type="http://schemas.openxmlformats.org/officeDocument/2006/relationships/customXml" Target="../ink/ink1282.xml"/><Relationship Id="rId577" Type="http://schemas.openxmlformats.org/officeDocument/2006/relationships/customXml" Target="../ink/ink1435.xml"/><Relationship Id="rId700" Type="http://schemas.openxmlformats.org/officeDocument/2006/relationships/image" Target="../media/image1476.png"/><Relationship Id="rId132" Type="http://schemas.openxmlformats.org/officeDocument/2006/relationships/image" Target="../media/image1196.png"/><Relationship Id="rId784" Type="http://schemas.openxmlformats.org/officeDocument/2006/relationships/image" Target="../media/image1518.png"/><Relationship Id="rId437" Type="http://schemas.openxmlformats.org/officeDocument/2006/relationships/customXml" Target="../ink/ink1364.xml"/><Relationship Id="rId644" Type="http://schemas.openxmlformats.org/officeDocument/2006/relationships/image" Target="../media/image1448.png"/><Relationship Id="rId283" Type="http://schemas.openxmlformats.org/officeDocument/2006/relationships/image" Target="../media/image1271.png"/><Relationship Id="rId490" Type="http://schemas.openxmlformats.org/officeDocument/2006/relationships/customXml" Target="../ink/ink1391.xml"/><Relationship Id="rId504" Type="http://schemas.openxmlformats.org/officeDocument/2006/relationships/customXml" Target="../ink/ink1398.xml"/><Relationship Id="rId711" Type="http://schemas.openxmlformats.org/officeDocument/2006/relationships/customXml" Target="../ink/ink1502.xml"/><Relationship Id="rId78" Type="http://schemas.openxmlformats.org/officeDocument/2006/relationships/image" Target="../media/image1168.png"/><Relationship Id="rId143" Type="http://schemas.openxmlformats.org/officeDocument/2006/relationships/customXml" Target="../ink/ink1218.xml"/><Relationship Id="rId350" Type="http://schemas.openxmlformats.org/officeDocument/2006/relationships/customXml" Target="../ink/ink1321.xml"/><Relationship Id="rId588" Type="http://schemas.openxmlformats.org/officeDocument/2006/relationships/image" Target="../media/image1420.png"/><Relationship Id="rId795" Type="http://schemas.openxmlformats.org/officeDocument/2006/relationships/customXml" Target="../ink/ink1544.xml"/><Relationship Id="rId809" Type="http://schemas.openxmlformats.org/officeDocument/2006/relationships/customXml" Target="../ink/ink1551.xml"/><Relationship Id="rId9" Type="http://schemas.openxmlformats.org/officeDocument/2006/relationships/customXml" Target="../ink/ink1152.xml"/><Relationship Id="rId210" Type="http://schemas.openxmlformats.org/officeDocument/2006/relationships/image" Target="../media/image1235.png"/><Relationship Id="rId448" Type="http://schemas.openxmlformats.org/officeDocument/2006/relationships/image" Target="../media/image1353.png"/><Relationship Id="rId655" Type="http://schemas.openxmlformats.org/officeDocument/2006/relationships/customXml" Target="../ink/ink1474.xml"/><Relationship Id="rId294" Type="http://schemas.openxmlformats.org/officeDocument/2006/relationships/customXml" Target="../ink/ink1293.xml"/><Relationship Id="rId308" Type="http://schemas.openxmlformats.org/officeDocument/2006/relationships/customXml" Target="../ink/ink1300.xml"/><Relationship Id="rId515" Type="http://schemas.openxmlformats.org/officeDocument/2006/relationships/image" Target="../media/image1384.png"/><Relationship Id="rId722" Type="http://schemas.openxmlformats.org/officeDocument/2006/relationships/image" Target="../media/image1487.png"/><Relationship Id="rId89" Type="http://schemas.openxmlformats.org/officeDocument/2006/relationships/image" Target="../media/image1174.png"/><Relationship Id="rId154" Type="http://schemas.openxmlformats.org/officeDocument/2006/relationships/image" Target="../media/image1207.png"/><Relationship Id="rId361" Type="http://schemas.openxmlformats.org/officeDocument/2006/relationships/image" Target="../media/image1310.png"/><Relationship Id="rId599" Type="http://schemas.openxmlformats.org/officeDocument/2006/relationships/customXml" Target="../ink/ink1446.xml"/><Relationship Id="rId459" Type="http://schemas.openxmlformats.org/officeDocument/2006/relationships/image" Target="../media/image1358.png"/><Relationship Id="rId666" Type="http://schemas.openxmlformats.org/officeDocument/2006/relationships/image" Target="../media/image1459.png"/><Relationship Id="rId16" Type="http://schemas.openxmlformats.org/officeDocument/2006/relationships/image" Target="../media/image1138.png"/><Relationship Id="rId221" Type="http://schemas.openxmlformats.org/officeDocument/2006/relationships/customXml" Target="../ink/ink1257.xml"/><Relationship Id="rId319" Type="http://schemas.openxmlformats.org/officeDocument/2006/relationships/image" Target="../media/image1289.png"/><Relationship Id="rId526" Type="http://schemas.openxmlformats.org/officeDocument/2006/relationships/customXml" Target="../ink/ink1409.xml"/><Relationship Id="rId733" Type="http://schemas.openxmlformats.org/officeDocument/2006/relationships/customXml" Target="../ink/ink1513.xml"/><Relationship Id="rId165" Type="http://schemas.openxmlformats.org/officeDocument/2006/relationships/customXml" Target="../ink/ink1229.xml"/><Relationship Id="rId372" Type="http://schemas.openxmlformats.org/officeDocument/2006/relationships/customXml" Target="../ink/ink1332.xml"/><Relationship Id="rId677" Type="http://schemas.openxmlformats.org/officeDocument/2006/relationships/customXml" Target="../ink/ink1485.xml"/><Relationship Id="rId800" Type="http://schemas.openxmlformats.org/officeDocument/2006/relationships/image" Target="../media/image1526.png"/><Relationship Id="rId232" Type="http://schemas.openxmlformats.org/officeDocument/2006/relationships/customXml" Target="../ink/ink1262.xml"/><Relationship Id="rId27" Type="http://schemas.openxmlformats.org/officeDocument/2006/relationships/customXml" Target="../ink/ink1161.xml"/><Relationship Id="rId537" Type="http://schemas.openxmlformats.org/officeDocument/2006/relationships/image" Target="../media/image1395.png"/><Relationship Id="rId744" Type="http://schemas.openxmlformats.org/officeDocument/2006/relationships/image" Target="../media/image1498.png"/><Relationship Id="rId80" Type="http://schemas.openxmlformats.org/officeDocument/2006/relationships/customXml" Target="../ink/ink1187.xml"/><Relationship Id="rId176" Type="http://schemas.openxmlformats.org/officeDocument/2006/relationships/image" Target="../media/image1218.png"/><Relationship Id="rId383" Type="http://schemas.openxmlformats.org/officeDocument/2006/relationships/image" Target="../media/image1320.png"/><Relationship Id="rId590" Type="http://schemas.openxmlformats.org/officeDocument/2006/relationships/image" Target="../media/image1421.png"/><Relationship Id="rId604" Type="http://schemas.openxmlformats.org/officeDocument/2006/relationships/image" Target="../media/image1428.png"/><Relationship Id="rId811" Type="http://schemas.openxmlformats.org/officeDocument/2006/relationships/customXml" Target="../ink/ink1552.xml"/><Relationship Id="rId243" Type="http://schemas.openxmlformats.org/officeDocument/2006/relationships/image" Target="../media/image1251.png"/><Relationship Id="rId450" Type="http://schemas.openxmlformats.org/officeDocument/2006/relationships/image" Target="../media/image1354.png"/><Relationship Id="rId688" Type="http://schemas.openxmlformats.org/officeDocument/2006/relationships/image" Target="../media/image1470.png"/><Relationship Id="rId38" Type="http://schemas.openxmlformats.org/officeDocument/2006/relationships/image" Target="../media/image1148.png"/><Relationship Id="rId103" Type="http://schemas.openxmlformats.org/officeDocument/2006/relationships/customXml" Target="../ink/ink1198.xml"/><Relationship Id="rId310" Type="http://schemas.openxmlformats.org/officeDocument/2006/relationships/customXml" Target="../ink/ink1301.xml"/><Relationship Id="rId548" Type="http://schemas.openxmlformats.org/officeDocument/2006/relationships/image" Target="../media/image1400.png"/><Relationship Id="rId755" Type="http://schemas.openxmlformats.org/officeDocument/2006/relationships/customXml" Target="../ink/ink1524.xml"/><Relationship Id="rId91" Type="http://schemas.openxmlformats.org/officeDocument/2006/relationships/customXml" Target="../ink/ink1192.xml"/><Relationship Id="rId187" Type="http://schemas.openxmlformats.org/officeDocument/2006/relationships/customXml" Target="../ink/ink1240.xml"/><Relationship Id="rId394" Type="http://schemas.openxmlformats.org/officeDocument/2006/relationships/customXml" Target="../ink/ink1343.xml"/><Relationship Id="rId408" Type="http://schemas.openxmlformats.org/officeDocument/2006/relationships/customXml" Target="../ink/ink1350.xml"/><Relationship Id="rId615" Type="http://schemas.openxmlformats.org/officeDocument/2006/relationships/customXml" Target="../ink/ink1454.xml"/><Relationship Id="rId822" Type="http://schemas.openxmlformats.org/officeDocument/2006/relationships/image" Target="../media/image1537.png"/><Relationship Id="rId254" Type="http://schemas.openxmlformats.org/officeDocument/2006/relationships/customXml" Target="../ink/ink1273.xml"/><Relationship Id="rId699" Type="http://schemas.openxmlformats.org/officeDocument/2006/relationships/customXml" Target="../ink/ink1496.xml"/><Relationship Id="rId49" Type="http://schemas.openxmlformats.org/officeDocument/2006/relationships/customXml" Target="../ink/ink1172.xml"/><Relationship Id="rId114" Type="http://schemas.openxmlformats.org/officeDocument/2006/relationships/image" Target="../media/image1187.png"/><Relationship Id="rId461" Type="http://schemas.openxmlformats.org/officeDocument/2006/relationships/image" Target="../media/image1359.png"/><Relationship Id="rId559" Type="http://schemas.openxmlformats.org/officeDocument/2006/relationships/customXml" Target="../ink/ink1426.xml"/><Relationship Id="rId766" Type="http://schemas.openxmlformats.org/officeDocument/2006/relationships/image" Target="../media/image1509.png"/><Relationship Id="rId198" Type="http://schemas.openxmlformats.org/officeDocument/2006/relationships/image" Target="../media/image1229.png"/><Relationship Id="rId321" Type="http://schemas.openxmlformats.org/officeDocument/2006/relationships/image" Target="../media/image1290.png"/><Relationship Id="rId419" Type="http://schemas.openxmlformats.org/officeDocument/2006/relationships/image" Target="../media/image1338.png"/><Relationship Id="rId626" Type="http://schemas.openxmlformats.org/officeDocument/2006/relationships/image" Target="../media/image1439.png"/><Relationship Id="rId265" Type="http://schemas.openxmlformats.org/officeDocument/2006/relationships/image" Target="../media/image1262.png"/><Relationship Id="rId472" Type="http://schemas.openxmlformats.org/officeDocument/2006/relationships/customXml" Target="../ink/ink1382.xml"/><Relationship Id="rId125" Type="http://schemas.openxmlformats.org/officeDocument/2006/relationships/customXml" Target="../ink/ink1209.xml"/><Relationship Id="rId332" Type="http://schemas.openxmlformats.org/officeDocument/2006/relationships/customXml" Target="../ink/ink1312.xml"/><Relationship Id="rId777" Type="http://schemas.openxmlformats.org/officeDocument/2006/relationships/customXml" Target="../ink/ink1535.xml"/><Relationship Id="rId637" Type="http://schemas.openxmlformats.org/officeDocument/2006/relationships/customXml" Target="../ink/ink1465.xml"/><Relationship Id="rId276" Type="http://schemas.openxmlformats.org/officeDocument/2006/relationships/customXml" Target="../ink/ink1284.xml"/><Relationship Id="rId483" Type="http://schemas.openxmlformats.org/officeDocument/2006/relationships/image" Target="../media/image1370.png"/><Relationship Id="rId690" Type="http://schemas.openxmlformats.org/officeDocument/2006/relationships/image" Target="../media/image1471.png"/><Relationship Id="rId704" Type="http://schemas.openxmlformats.org/officeDocument/2006/relationships/image" Target="../media/image1478.png"/><Relationship Id="rId40" Type="http://schemas.openxmlformats.org/officeDocument/2006/relationships/image" Target="../media/image1149.png"/><Relationship Id="rId136" Type="http://schemas.openxmlformats.org/officeDocument/2006/relationships/image" Target="../media/image1198.png"/><Relationship Id="rId343" Type="http://schemas.openxmlformats.org/officeDocument/2006/relationships/image" Target="../media/image1301.png"/><Relationship Id="rId550" Type="http://schemas.openxmlformats.org/officeDocument/2006/relationships/image" Target="../media/image1401.png"/><Relationship Id="rId788" Type="http://schemas.openxmlformats.org/officeDocument/2006/relationships/image" Target="../media/image1520.png"/><Relationship Id="rId203" Type="http://schemas.openxmlformats.org/officeDocument/2006/relationships/customXml" Target="../ink/ink1248.xml"/><Relationship Id="rId648" Type="http://schemas.openxmlformats.org/officeDocument/2006/relationships/image" Target="../media/image1450.png"/><Relationship Id="rId287" Type="http://schemas.openxmlformats.org/officeDocument/2006/relationships/image" Target="../media/image1273.png"/><Relationship Id="rId410" Type="http://schemas.openxmlformats.org/officeDocument/2006/relationships/customXml" Target="../ink/ink1351.xml"/><Relationship Id="rId494" Type="http://schemas.openxmlformats.org/officeDocument/2006/relationships/customXml" Target="../ink/ink1393.xml"/><Relationship Id="rId508" Type="http://schemas.openxmlformats.org/officeDocument/2006/relationships/customXml" Target="../ink/ink1400.xml"/><Relationship Id="rId715" Type="http://schemas.openxmlformats.org/officeDocument/2006/relationships/customXml" Target="../ink/ink1504.xml"/><Relationship Id="rId147" Type="http://schemas.openxmlformats.org/officeDocument/2006/relationships/customXml" Target="../ink/ink1220.xml"/><Relationship Id="rId354" Type="http://schemas.openxmlformats.org/officeDocument/2006/relationships/customXml" Target="../ink/ink1323.xml"/><Relationship Id="rId799" Type="http://schemas.openxmlformats.org/officeDocument/2006/relationships/customXml" Target="../ink/ink1546.xml"/><Relationship Id="rId51" Type="http://schemas.openxmlformats.org/officeDocument/2006/relationships/customXml" Target="../ink/ink1173.xml"/><Relationship Id="rId561" Type="http://schemas.openxmlformats.org/officeDocument/2006/relationships/customXml" Target="../ink/ink1427.xml"/><Relationship Id="rId659" Type="http://schemas.openxmlformats.org/officeDocument/2006/relationships/customXml" Target="../ink/ink1476.xml"/><Relationship Id="rId214" Type="http://schemas.openxmlformats.org/officeDocument/2006/relationships/image" Target="../media/image1237.png"/><Relationship Id="rId298" Type="http://schemas.openxmlformats.org/officeDocument/2006/relationships/customXml" Target="../ink/ink1295.xml"/><Relationship Id="rId421" Type="http://schemas.openxmlformats.org/officeDocument/2006/relationships/customXml" Target="../ink/ink1356.xml"/><Relationship Id="rId519" Type="http://schemas.openxmlformats.org/officeDocument/2006/relationships/image" Target="../media/image1386.png"/><Relationship Id="rId158" Type="http://schemas.openxmlformats.org/officeDocument/2006/relationships/image" Target="../media/image1209.png"/><Relationship Id="rId726" Type="http://schemas.openxmlformats.org/officeDocument/2006/relationships/image" Target="../media/image1489.png"/><Relationship Id="rId62" Type="http://schemas.openxmlformats.org/officeDocument/2006/relationships/image" Target="../media/image1160.png"/><Relationship Id="rId365" Type="http://schemas.openxmlformats.org/officeDocument/2006/relationships/image" Target="../media/image9.png"/><Relationship Id="rId572" Type="http://schemas.openxmlformats.org/officeDocument/2006/relationships/image" Target="../media/image1412.png"/><Relationship Id="rId225" Type="http://schemas.openxmlformats.org/officeDocument/2006/relationships/customXml" Target="../ink/ink1259.xml"/><Relationship Id="rId432" Type="http://schemas.openxmlformats.org/officeDocument/2006/relationships/image" Target="../media/image1345.png"/><Relationship Id="rId737" Type="http://schemas.openxmlformats.org/officeDocument/2006/relationships/customXml" Target="../ink/ink1515.xml"/><Relationship Id="rId73" Type="http://schemas.openxmlformats.org/officeDocument/2006/relationships/customXml" Target="../ink/ink1184.xml"/><Relationship Id="rId169" Type="http://schemas.openxmlformats.org/officeDocument/2006/relationships/customXml" Target="../ink/ink1231.xml"/><Relationship Id="rId376" Type="http://schemas.openxmlformats.org/officeDocument/2006/relationships/customXml" Target="../ink/ink1334.xml"/><Relationship Id="rId583" Type="http://schemas.openxmlformats.org/officeDocument/2006/relationships/customXml" Target="../ink/ink1438.xml"/><Relationship Id="rId790" Type="http://schemas.openxmlformats.org/officeDocument/2006/relationships/image" Target="../media/image1521.png"/><Relationship Id="rId804" Type="http://schemas.openxmlformats.org/officeDocument/2006/relationships/image" Target="../media/image1528.png"/><Relationship Id="rId4" Type="http://schemas.openxmlformats.org/officeDocument/2006/relationships/image" Target="../media/image229.png"/><Relationship Id="rId236" Type="http://schemas.openxmlformats.org/officeDocument/2006/relationships/customXml" Target="../ink/ink1264.xml"/><Relationship Id="rId443" Type="http://schemas.openxmlformats.org/officeDocument/2006/relationships/customXml" Target="../ink/ink1367.xml"/><Relationship Id="rId650" Type="http://schemas.openxmlformats.org/officeDocument/2006/relationships/image" Target="../media/image1451.png"/><Relationship Id="rId303" Type="http://schemas.openxmlformats.org/officeDocument/2006/relationships/image" Target="../media/image1281.png"/><Relationship Id="rId748" Type="http://schemas.openxmlformats.org/officeDocument/2006/relationships/image" Target="../media/image1500.png"/><Relationship Id="rId84" Type="http://schemas.openxmlformats.org/officeDocument/2006/relationships/customXml" Target="../ink/ink1189.xml"/><Relationship Id="rId387" Type="http://schemas.openxmlformats.org/officeDocument/2006/relationships/image" Target="../media/image1322.png"/><Relationship Id="rId510" Type="http://schemas.openxmlformats.org/officeDocument/2006/relationships/customXml" Target="../ink/ink1401.xml"/><Relationship Id="rId594" Type="http://schemas.openxmlformats.org/officeDocument/2006/relationships/image" Target="../media/image1423.png"/><Relationship Id="rId608" Type="http://schemas.openxmlformats.org/officeDocument/2006/relationships/image" Target="../media/image1430.png"/><Relationship Id="rId815" Type="http://schemas.openxmlformats.org/officeDocument/2006/relationships/customXml" Target="../ink/ink1554.xml"/><Relationship Id="rId247" Type="http://schemas.openxmlformats.org/officeDocument/2006/relationships/image" Target="../media/image1253.png"/><Relationship Id="rId107" Type="http://schemas.openxmlformats.org/officeDocument/2006/relationships/customXml" Target="../ink/ink1200.xml"/><Relationship Id="rId454" Type="http://schemas.openxmlformats.org/officeDocument/2006/relationships/customXml" Target="../ink/ink1373.xml"/><Relationship Id="rId661" Type="http://schemas.openxmlformats.org/officeDocument/2006/relationships/customXml" Target="../ink/ink1477.xml"/><Relationship Id="rId759" Type="http://schemas.openxmlformats.org/officeDocument/2006/relationships/customXml" Target="../ink/ink1526.xml"/><Relationship Id="rId11" Type="http://schemas.openxmlformats.org/officeDocument/2006/relationships/customXml" Target="../ink/ink1153.xml"/><Relationship Id="rId314" Type="http://schemas.openxmlformats.org/officeDocument/2006/relationships/customXml" Target="../ink/ink1303.xml"/><Relationship Id="rId398" Type="http://schemas.openxmlformats.org/officeDocument/2006/relationships/customXml" Target="../ink/ink1345.xml"/><Relationship Id="rId521" Type="http://schemas.openxmlformats.org/officeDocument/2006/relationships/image" Target="../media/image1387.png"/><Relationship Id="rId619" Type="http://schemas.openxmlformats.org/officeDocument/2006/relationships/customXml" Target="../ink/ink1456.xml"/><Relationship Id="rId95" Type="http://schemas.openxmlformats.org/officeDocument/2006/relationships/customXml" Target="../ink/ink1194.xml"/><Relationship Id="rId160" Type="http://schemas.openxmlformats.org/officeDocument/2006/relationships/image" Target="../media/image1210.png"/><Relationship Id="rId826" Type="http://schemas.openxmlformats.org/officeDocument/2006/relationships/image" Target="../media/image1539.png"/><Relationship Id="rId258" Type="http://schemas.openxmlformats.org/officeDocument/2006/relationships/customXml" Target="../ink/ink1275.xml"/><Relationship Id="rId465" Type="http://schemas.openxmlformats.org/officeDocument/2006/relationships/image" Target="../media/image1361.png"/><Relationship Id="rId672" Type="http://schemas.openxmlformats.org/officeDocument/2006/relationships/image" Target="../media/image1462.png"/><Relationship Id="rId22" Type="http://schemas.openxmlformats.org/officeDocument/2006/relationships/image" Target="../media/image1141.png"/><Relationship Id="rId118" Type="http://schemas.openxmlformats.org/officeDocument/2006/relationships/image" Target="../media/image1189.png"/><Relationship Id="rId325" Type="http://schemas.openxmlformats.org/officeDocument/2006/relationships/image" Target="../media/image1292.png"/><Relationship Id="rId532" Type="http://schemas.openxmlformats.org/officeDocument/2006/relationships/customXml" Target="../ink/ink1412.xml"/><Relationship Id="rId171" Type="http://schemas.openxmlformats.org/officeDocument/2006/relationships/customXml" Target="../ink/ink1232.xml"/><Relationship Id="rId269" Type="http://schemas.openxmlformats.org/officeDocument/2006/relationships/image" Target="../media/image1264.png"/><Relationship Id="rId476" Type="http://schemas.openxmlformats.org/officeDocument/2006/relationships/customXml" Target="../ink/ink1384.xml"/><Relationship Id="rId683" Type="http://schemas.openxmlformats.org/officeDocument/2006/relationships/customXml" Target="../ink/ink1488.xml"/><Relationship Id="rId33" Type="http://schemas.openxmlformats.org/officeDocument/2006/relationships/customXml" Target="../ink/ink1164.xml"/><Relationship Id="rId129" Type="http://schemas.openxmlformats.org/officeDocument/2006/relationships/customXml" Target="../ink/ink1211.xml"/><Relationship Id="rId336" Type="http://schemas.openxmlformats.org/officeDocument/2006/relationships/customXml" Target="../ink/ink1314.xml"/><Relationship Id="rId543" Type="http://schemas.openxmlformats.org/officeDocument/2006/relationships/customXml" Target="../ink/ink1418.xml"/><Relationship Id="rId182" Type="http://schemas.openxmlformats.org/officeDocument/2006/relationships/image" Target="../media/image1221.png"/><Relationship Id="rId403" Type="http://schemas.openxmlformats.org/officeDocument/2006/relationships/image" Target="../media/image1330.png"/><Relationship Id="rId750" Type="http://schemas.openxmlformats.org/officeDocument/2006/relationships/image" Target="../media/image1501.png"/><Relationship Id="rId487" Type="http://schemas.openxmlformats.org/officeDocument/2006/relationships/image" Target="../media/image1372.png"/><Relationship Id="rId610" Type="http://schemas.openxmlformats.org/officeDocument/2006/relationships/image" Target="../media/image1431.png"/><Relationship Id="rId694" Type="http://schemas.openxmlformats.org/officeDocument/2006/relationships/image" Target="../media/image1473.png"/><Relationship Id="rId708" Type="http://schemas.openxmlformats.org/officeDocument/2006/relationships/image" Target="../media/image1480.png"/><Relationship Id="rId347" Type="http://schemas.openxmlformats.org/officeDocument/2006/relationships/image" Target="../media/image1303.png"/><Relationship Id="rId44" Type="http://schemas.openxmlformats.org/officeDocument/2006/relationships/image" Target="../media/image1151.png"/><Relationship Id="rId554" Type="http://schemas.openxmlformats.org/officeDocument/2006/relationships/image" Target="../media/image1403.png"/><Relationship Id="rId761" Type="http://schemas.openxmlformats.org/officeDocument/2006/relationships/customXml" Target="../ink/ink15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AF3E5F-784B-85B2-1793-0A5FA1A0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1160" cy="1788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408BC8A-57DC-0FF6-B57D-ADF9332DC4F0}"/>
                  </a:ext>
                </a:extLst>
              </p14:cNvPr>
              <p14:cNvContentPartPr/>
              <p14:nvPr/>
            </p14:nvContentPartPr>
            <p14:xfrm>
              <a:off x="746869" y="540556"/>
              <a:ext cx="1161360" cy="450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408BC8A-57DC-0FF6-B57D-ADF9332DC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229" y="531916"/>
                <a:ext cx="1179000" cy="62640"/>
              </a:xfrm>
              <a:prstGeom prst="rect">
                <a:avLst/>
              </a:prstGeom>
            </p:spPr>
          </p:pic>
        </mc:Fallback>
      </mc:AlternateContent>
      <p:pic>
        <p:nvPicPr>
          <p:cNvPr id="120" name="Grafik 119">
            <a:extLst>
              <a:ext uri="{FF2B5EF4-FFF2-40B4-BE49-F238E27FC236}">
                <a16:creationId xmlns:a16="http://schemas.microsoft.com/office/drawing/2014/main" id="{121C5AC7-2F5D-1F0F-8257-0DB70697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90" y="1985956"/>
            <a:ext cx="3497764" cy="13397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BE5E0BFD-5233-0837-C96E-0E8205399F6C}"/>
                  </a:ext>
                </a:extLst>
              </p14:cNvPr>
              <p14:cNvContentPartPr/>
              <p14:nvPr/>
            </p14:nvContentPartPr>
            <p14:xfrm>
              <a:off x="5456389" y="2866156"/>
              <a:ext cx="153720" cy="111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BE5E0BFD-5233-0837-C96E-0E8205399F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7749" y="2857156"/>
                <a:ext cx="1713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12FCC768-029C-4939-B6DA-259F987B39B2}"/>
                  </a:ext>
                </a:extLst>
              </p14:cNvPr>
              <p14:cNvContentPartPr/>
              <p14:nvPr/>
            </p14:nvContentPartPr>
            <p14:xfrm>
              <a:off x="5883349" y="2763556"/>
              <a:ext cx="123120" cy="907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12FCC768-029C-4939-B6DA-259F987B39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4349" y="2754916"/>
                <a:ext cx="140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36D0222-401E-D461-391A-34661C50E8B3}"/>
                  </a:ext>
                </a:extLst>
              </p14:cNvPr>
              <p14:cNvContentPartPr/>
              <p14:nvPr/>
            </p14:nvContentPartPr>
            <p14:xfrm>
              <a:off x="6312109" y="2776156"/>
              <a:ext cx="79920" cy="230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36D0222-401E-D461-391A-34661C50E8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03109" y="2767516"/>
                <a:ext cx="97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F88788D1-687A-ADA9-9D7D-24AC0A13C478}"/>
                  </a:ext>
                </a:extLst>
              </p14:cNvPr>
              <p14:cNvContentPartPr/>
              <p14:nvPr/>
            </p14:nvContentPartPr>
            <p14:xfrm>
              <a:off x="979789" y="247156"/>
              <a:ext cx="890640" cy="3528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F88788D1-687A-ADA9-9D7D-24AC0A13C4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0789" y="238156"/>
                <a:ext cx="9082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BF1ACBF1-D65A-2D9B-29C5-889B87612FE4}"/>
                  </a:ext>
                </a:extLst>
              </p14:cNvPr>
              <p14:cNvContentPartPr/>
              <p14:nvPr/>
            </p14:nvContentPartPr>
            <p14:xfrm>
              <a:off x="2767549" y="1190716"/>
              <a:ext cx="3960" cy="136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F1ACBF1-D65A-2D9B-29C5-889B87612F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58909" y="1182076"/>
                <a:ext cx="21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66BEA084-B462-47CF-610B-C1300A4E9239}"/>
                  </a:ext>
                </a:extLst>
              </p14:cNvPr>
              <p14:cNvContentPartPr/>
              <p14:nvPr/>
            </p14:nvContentPartPr>
            <p14:xfrm>
              <a:off x="2779069" y="3689116"/>
              <a:ext cx="961200" cy="20052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66BEA084-B462-47CF-610B-C1300A4E92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0069" y="3680116"/>
                <a:ext cx="978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52B83E4A-5C51-C0EB-48DF-435F0E14F355}"/>
                  </a:ext>
                </a:extLst>
              </p14:cNvPr>
              <p14:cNvContentPartPr/>
              <p14:nvPr/>
            </p14:nvContentPartPr>
            <p14:xfrm>
              <a:off x="8611069" y="405556"/>
              <a:ext cx="1781640" cy="1245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52B83E4A-5C51-C0EB-48DF-435F0E14F3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02429" y="396556"/>
                <a:ext cx="1799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A0A26478-6726-A3C0-2AE9-CB2BACCFB390}"/>
                  </a:ext>
                </a:extLst>
              </p14:cNvPr>
              <p14:cNvContentPartPr/>
              <p14:nvPr/>
            </p14:nvContentPartPr>
            <p14:xfrm>
              <a:off x="1071589" y="1454596"/>
              <a:ext cx="639000" cy="2628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A0A26478-6726-A3C0-2AE9-CB2BACCFB3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2589" y="1445596"/>
                <a:ext cx="656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965B0B1-E5C1-8B11-2076-6107E7FB600F}"/>
                  </a:ext>
                </a:extLst>
              </p14:cNvPr>
              <p14:cNvContentPartPr/>
              <p14:nvPr/>
            </p14:nvContentPartPr>
            <p14:xfrm>
              <a:off x="2025589" y="4188436"/>
              <a:ext cx="228240" cy="3150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965B0B1-E5C1-8B11-2076-6107E7FB60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6949" y="4179436"/>
                <a:ext cx="245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A0E9ACF-794C-F230-03D1-7B89AEE26185}"/>
                  </a:ext>
                </a:extLst>
              </p14:cNvPr>
              <p14:cNvContentPartPr/>
              <p14:nvPr/>
            </p14:nvContentPartPr>
            <p14:xfrm>
              <a:off x="1075189" y="1762036"/>
              <a:ext cx="785520" cy="597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A0E9ACF-794C-F230-03D1-7B89AEE261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6549" y="1753396"/>
                <a:ext cx="803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7C2A4972-22D1-0089-6692-D6587233CEBA}"/>
                  </a:ext>
                </a:extLst>
              </p14:cNvPr>
              <p14:cNvContentPartPr/>
              <p14:nvPr/>
            </p14:nvContentPartPr>
            <p14:xfrm>
              <a:off x="2604109" y="1395556"/>
              <a:ext cx="605160" cy="4248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7C2A4972-22D1-0089-6692-D6587233CE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5469" y="1386916"/>
                <a:ext cx="6228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7756B517-B37B-FCAD-F2E4-894B34CA2613}"/>
              </a:ext>
            </a:extLst>
          </p:cNvPr>
          <p:cNvGrpSpPr/>
          <p:nvPr/>
        </p:nvGrpSpPr>
        <p:grpSpPr>
          <a:xfrm>
            <a:off x="44869" y="-13058"/>
            <a:ext cx="11820960" cy="4613334"/>
            <a:chOff x="44869" y="-13058"/>
            <a:chExt cx="11820960" cy="46133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1001B58-E9C1-462E-E7DB-3C7BBBC63B3C}"/>
                    </a:ext>
                  </a:extLst>
                </p14:cNvPr>
                <p14:cNvContentPartPr/>
                <p14:nvPr/>
              </p14:nvContentPartPr>
              <p14:xfrm>
                <a:off x="191389" y="2268196"/>
                <a:ext cx="135360" cy="1645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1001B58-E9C1-462E-E7DB-3C7BBBC63B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2389" y="2259196"/>
                  <a:ext cx="153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0A6CAD8-9194-9955-3976-0C8951C62A20}"/>
                    </a:ext>
                  </a:extLst>
                </p14:cNvPr>
                <p14:cNvContentPartPr/>
                <p14:nvPr/>
              </p14:nvContentPartPr>
              <p14:xfrm>
                <a:off x="326389" y="2189716"/>
                <a:ext cx="124920" cy="2638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0A6CAD8-9194-9955-3976-0C8951C62A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749" y="2181076"/>
                  <a:ext cx="142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6705A74-FEBB-510E-A7AF-C61202B942DF}"/>
                    </a:ext>
                  </a:extLst>
                </p14:cNvPr>
                <p14:cNvContentPartPr/>
                <p14:nvPr/>
              </p14:nvContentPartPr>
              <p14:xfrm>
                <a:off x="117949" y="2140756"/>
                <a:ext cx="122760" cy="364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6705A74-FEBB-510E-A7AF-C61202B942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09" y="2131756"/>
                  <a:ext cx="1404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00C8B35-C94F-7F9F-68BC-C951AA0977F2}"/>
                    </a:ext>
                  </a:extLst>
                </p14:cNvPr>
                <p14:cNvContentPartPr/>
                <p14:nvPr/>
              </p14:nvContentPartPr>
              <p14:xfrm>
                <a:off x="232069" y="2944996"/>
                <a:ext cx="93240" cy="157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00C8B35-C94F-7F9F-68BC-C951AA0977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3429" y="2935996"/>
                  <a:ext cx="110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B05CBAD-F1BD-5BCF-3224-52202145DFF1}"/>
                    </a:ext>
                  </a:extLst>
                </p14:cNvPr>
                <p14:cNvContentPartPr/>
                <p14:nvPr/>
              </p14:nvContentPartPr>
              <p14:xfrm>
                <a:off x="384709" y="2869756"/>
                <a:ext cx="64440" cy="2102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B05CBAD-F1BD-5BCF-3224-52202145DF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6069" y="2860756"/>
                  <a:ext cx="8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61BA163-4BC0-3D07-5603-A538C7B6EA31}"/>
                    </a:ext>
                  </a:extLst>
                </p14:cNvPr>
                <p14:cNvContentPartPr/>
                <p14:nvPr/>
              </p14:nvContentPartPr>
              <p14:xfrm>
                <a:off x="113269" y="2799196"/>
                <a:ext cx="94320" cy="410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61BA163-4BC0-3D07-5603-A538C7B6EA3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629" y="2790196"/>
                  <a:ext cx="111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46F0F64-31B5-46F8-749E-402A839CD516}"/>
                    </a:ext>
                  </a:extLst>
                </p14:cNvPr>
                <p14:cNvContentPartPr/>
                <p14:nvPr/>
              </p14:nvContentPartPr>
              <p14:xfrm>
                <a:off x="256909" y="3496516"/>
                <a:ext cx="172080" cy="1839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46F0F64-31B5-46F8-749E-402A839CD5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69" y="3487876"/>
                  <a:ext cx="189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B86CED5-CC8A-AE6B-C645-4E1155659803}"/>
                    </a:ext>
                  </a:extLst>
                </p14:cNvPr>
                <p14:cNvContentPartPr/>
                <p14:nvPr/>
              </p14:nvContentPartPr>
              <p14:xfrm>
                <a:off x="437629" y="3451876"/>
                <a:ext cx="93240" cy="355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B86CED5-CC8A-AE6B-C645-4E11556598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629" y="3442876"/>
                  <a:ext cx="110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F6E7F89-C72C-1734-D409-2D89A7199AC7}"/>
                    </a:ext>
                  </a:extLst>
                </p14:cNvPr>
                <p14:cNvContentPartPr/>
                <p14:nvPr/>
              </p14:nvContentPartPr>
              <p14:xfrm>
                <a:off x="706909" y="3463756"/>
                <a:ext cx="33480" cy="213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F6E7F89-C72C-1734-D409-2D89A7199A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7909" y="3454756"/>
                  <a:ext cx="51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8E0E6B0-E061-4387-B573-D5BC6525F1B6}"/>
                    </a:ext>
                  </a:extLst>
                </p14:cNvPr>
                <p14:cNvContentPartPr/>
                <p14:nvPr/>
              </p14:nvContentPartPr>
              <p14:xfrm>
                <a:off x="656149" y="3445396"/>
                <a:ext cx="101880" cy="147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8E0E6B0-E061-4387-B573-D5BC6525F1B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509" y="3436756"/>
                  <a:ext cx="11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F452CE7-29BC-CD27-AE18-B21194C41838}"/>
                    </a:ext>
                  </a:extLst>
                </p14:cNvPr>
                <p14:cNvContentPartPr/>
                <p14:nvPr/>
              </p14:nvContentPartPr>
              <p14:xfrm>
                <a:off x="789709" y="3520276"/>
                <a:ext cx="128880" cy="1227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F452CE7-29BC-CD27-AE18-B21194C418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1069" y="3511636"/>
                  <a:ext cx="14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4985ADC-256E-5128-652C-643BBCBE0DD3}"/>
                    </a:ext>
                  </a:extLst>
                </p14:cNvPr>
                <p14:cNvContentPartPr/>
                <p14:nvPr/>
              </p14:nvContentPartPr>
              <p14:xfrm>
                <a:off x="933349" y="3463756"/>
                <a:ext cx="124920" cy="186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4985ADC-256E-5128-652C-643BBCBE0D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4349" y="3454756"/>
                  <a:ext cx="142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A9F1FFE-233E-4DB6-B3C7-A9D3FFB77B11}"/>
                    </a:ext>
                  </a:extLst>
                </p14:cNvPr>
                <p14:cNvContentPartPr/>
                <p14:nvPr/>
              </p14:nvContentPartPr>
              <p14:xfrm>
                <a:off x="1306669" y="3514516"/>
                <a:ext cx="113760" cy="1141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A9F1FFE-233E-4DB6-B3C7-A9D3FFB77B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97669" y="3505516"/>
                  <a:ext cx="131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D8930A-C421-66A4-2D5B-2CF9C61C5ED0}"/>
                    </a:ext>
                  </a:extLst>
                </p14:cNvPr>
                <p14:cNvContentPartPr/>
                <p14:nvPr/>
              </p14:nvContentPartPr>
              <p14:xfrm>
                <a:off x="1438069" y="3474916"/>
                <a:ext cx="117720" cy="196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D8930A-C421-66A4-2D5B-2CF9C61C5E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9069" y="3466276"/>
                  <a:ext cx="13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E7C65E9-6812-92E1-6B3C-F598855B6CE0}"/>
                    </a:ext>
                  </a:extLst>
                </p14:cNvPr>
                <p14:cNvContentPartPr/>
                <p14:nvPr/>
              </p14:nvContentPartPr>
              <p14:xfrm>
                <a:off x="1218829" y="3437116"/>
                <a:ext cx="144720" cy="231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E7C65E9-6812-92E1-6B3C-F598855B6C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09829" y="3428476"/>
                  <a:ext cx="162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44E2F61-20EB-6F4A-9738-DBF902ED0A62}"/>
                    </a:ext>
                  </a:extLst>
                </p14:cNvPr>
                <p14:cNvContentPartPr/>
                <p14:nvPr/>
              </p14:nvContentPartPr>
              <p14:xfrm>
                <a:off x="1048909" y="3572116"/>
                <a:ext cx="85680" cy="1296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44E2F61-20EB-6F4A-9738-DBF902ED0A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9909" y="3563476"/>
                  <a:ext cx="10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005228F-59C5-93D0-5492-3690F5B365F1}"/>
                    </a:ext>
                  </a:extLst>
                </p14:cNvPr>
                <p14:cNvContentPartPr/>
                <p14:nvPr/>
              </p14:nvContentPartPr>
              <p14:xfrm>
                <a:off x="5512189" y="1263142"/>
                <a:ext cx="26280" cy="27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005228F-59C5-93D0-5492-3690F5B365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3189" y="1254142"/>
                  <a:ext cx="43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AFF1A4F-5496-0ED6-CF12-581658C73483}"/>
                    </a:ext>
                  </a:extLst>
                </p14:cNvPr>
                <p14:cNvContentPartPr/>
                <p14:nvPr/>
              </p14:nvContentPartPr>
              <p14:xfrm>
                <a:off x="6100429" y="283222"/>
                <a:ext cx="142920" cy="2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AFF1A4F-5496-0ED6-CF12-581658C734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91429" y="274582"/>
                  <a:ext cx="160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A0B7777-2A2B-0681-AFCB-44326902C45D}"/>
                    </a:ext>
                  </a:extLst>
                </p14:cNvPr>
                <p14:cNvContentPartPr/>
                <p14:nvPr/>
              </p14:nvContentPartPr>
              <p14:xfrm>
                <a:off x="6131749" y="316342"/>
                <a:ext cx="96840" cy="1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A0B7777-2A2B-0681-AFCB-44326902C4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3109" y="307342"/>
                  <a:ext cx="114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0089BE8-8AAF-C6F8-37A5-ECD9AB80E55E}"/>
                    </a:ext>
                  </a:extLst>
                </p14:cNvPr>
                <p14:cNvContentPartPr/>
                <p14:nvPr/>
              </p14:nvContentPartPr>
              <p14:xfrm>
                <a:off x="6430189" y="244702"/>
                <a:ext cx="167400" cy="99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0089BE8-8AAF-C6F8-37A5-ECD9AB80E5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21549" y="236062"/>
                  <a:ext cx="185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504467-F200-69F0-26B9-FD776C88449F}"/>
                    </a:ext>
                  </a:extLst>
                </p14:cNvPr>
                <p14:cNvContentPartPr/>
                <p14:nvPr/>
              </p14:nvContentPartPr>
              <p14:xfrm>
                <a:off x="6845629" y="258022"/>
                <a:ext cx="16920" cy="117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504467-F200-69F0-26B9-FD776C8844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36989" y="249382"/>
                  <a:ext cx="3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B19578E-CE2F-A576-EA9F-3D42EEDE8A32}"/>
                    </a:ext>
                  </a:extLst>
                </p14:cNvPr>
                <p14:cNvContentPartPr/>
                <p14:nvPr/>
              </p14:nvContentPartPr>
              <p14:xfrm>
                <a:off x="6811069" y="301222"/>
                <a:ext cx="81360" cy="4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B19578E-CE2F-A576-EA9F-3D42EEDE8A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02069" y="292582"/>
                  <a:ext cx="99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2F2CFBE-4CAC-7FDA-C284-F91FA78B2347}"/>
                    </a:ext>
                  </a:extLst>
                </p14:cNvPr>
                <p14:cNvContentPartPr/>
                <p14:nvPr/>
              </p14:nvContentPartPr>
              <p14:xfrm>
                <a:off x="7075309" y="137782"/>
                <a:ext cx="147600" cy="186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2F2CFBE-4CAC-7FDA-C284-F91FA78B23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66309" y="128782"/>
                  <a:ext cx="165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A9D95B8-B56B-6321-6D67-E8220313CADE}"/>
                    </a:ext>
                  </a:extLst>
                </p14:cNvPr>
                <p14:cNvContentPartPr/>
                <p14:nvPr/>
              </p14:nvContentPartPr>
              <p14:xfrm>
                <a:off x="7302109" y="256582"/>
                <a:ext cx="107280" cy="98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A9D95B8-B56B-6321-6D67-E8220313CA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93469" y="247582"/>
                  <a:ext cx="12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2E5BF5-5915-2727-F949-CCFA282BD154}"/>
                    </a:ext>
                  </a:extLst>
                </p14:cNvPr>
                <p14:cNvContentPartPr/>
                <p14:nvPr/>
              </p14:nvContentPartPr>
              <p14:xfrm>
                <a:off x="7301749" y="258022"/>
                <a:ext cx="91800" cy="68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2E5BF5-5915-2727-F949-CCFA282BD1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92749" y="249382"/>
                  <a:ext cx="109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9069262-78D2-9B8D-5784-7C5AAE4D7FB1}"/>
                    </a:ext>
                  </a:extLst>
                </p14:cNvPr>
                <p14:cNvContentPartPr/>
                <p14:nvPr/>
              </p14:nvContentPartPr>
              <p14:xfrm>
                <a:off x="7517749" y="313102"/>
                <a:ext cx="61920" cy="135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9069262-78D2-9B8D-5784-7C5AAE4D7F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09109" y="304462"/>
                  <a:ext cx="79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897F43D-423B-4859-407A-2307599F0F5F}"/>
                    </a:ext>
                  </a:extLst>
                </p14:cNvPr>
                <p14:cNvContentPartPr/>
                <p14:nvPr/>
              </p14:nvContentPartPr>
              <p14:xfrm>
                <a:off x="7538989" y="227422"/>
                <a:ext cx="6480" cy="14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897F43D-423B-4859-407A-2307599F0F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29989" y="218782"/>
                  <a:ext cx="2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5AEEF8D-77BB-71DC-5A08-9B9905A7761A}"/>
                    </a:ext>
                  </a:extLst>
                </p14:cNvPr>
                <p14:cNvContentPartPr/>
                <p14:nvPr/>
              </p14:nvContentPartPr>
              <p14:xfrm>
                <a:off x="5588869" y="277462"/>
                <a:ext cx="147240" cy="70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5AEEF8D-77BB-71DC-5A08-9B9905A776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80229" y="268822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1072484-CC06-1CCC-8ED6-B75909A91A77}"/>
                    </a:ext>
                  </a:extLst>
                </p14:cNvPr>
                <p14:cNvContentPartPr/>
                <p14:nvPr/>
              </p14:nvContentPartPr>
              <p14:xfrm>
                <a:off x="5709829" y="259102"/>
                <a:ext cx="99000" cy="220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1072484-CC06-1CCC-8ED6-B75909A91A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0829" y="250102"/>
                  <a:ext cx="116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F103C42-BD82-2B42-C174-6B2857023CA7}"/>
                    </a:ext>
                  </a:extLst>
                </p14:cNvPr>
                <p14:cNvContentPartPr/>
                <p14:nvPr/>
              </p14:nvContentPartPr>
              <p14:xfrm>
                <a:off x="5572309" y="74062"/>
                <a:ext cx="189360" cy="158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F103C42-BD82-2B42-C174-6B2857023C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63669" y="65062"/>
                  <a:ext cx="207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41BD495-94B2-D041-7AE7-8CD275FEED84}"/>
                    </a:ext>
                  </a:extLst>
                </p14:cNvPr>
                <p14:cNvContentPartPr/>
                <p14:nvPr/>
              </p14:nvContentPartPr>
              <p14:xfrm>
                <a:off x="5853829" y="373222"/>
                <a:ext cx="66600" cy="128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41BD495-94B2-D041-7AE7-8CD275FEED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45189" y="364222"/>
                  <a:ext cx="84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5C8ABB-51E5-7D2B-372A-A6C41C0ED0AD}"/>
                    </a:ext>
                  </a:extLst>
                </p14:cNvPr>
                <p14:cNvContentPartPr/>
                <p14:nvPr/>
              </p14:nvContentPartPr>
              <p14:xfrm>
                <a:off x="5812069" y="447742"/>
                <a:ext cx="108720" cy="4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5C8ABB-51E5-7D2B-372A-A6C41C0ED0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03069" y="439102"/>
                  <a:ext cx="126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CEBF400-3076-83B7-40B4-7EA5769ED9D1}"/>
                    </a:ext>
                  </a:extLst>
                </p14:cNvPr>
                <p14:cNvContentPartPr/>
                <p14:nvPr/>
              </p14:nvContentPartPr>
              <p14:xfrm>
                <a:off x="5879749" y="294022"/>
                <a:ext cx="22320" cy="9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CEBF400-3076-83B7-40B4-7EA5769ED9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1109" y="285022"/>
                  <a:ext cx="3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4B93C1B-B652-EF01-4D13-F792F62ACB83}"/>
                    </a:ext>
                  </a:extLst>
                </p14:cNvPr>
                <p14:cNvContentPartPr/>
                <p14:nvPr/>
              </p14:nvContentPartPr>
              <p14:xfrm>
                <a:off x="5832229" y="373582"/>
                <a:ext cx="98640" cy="140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4B93C1B-B652-EF01-4D13-F792F62ACB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23229" y="364582"/>
                  <a:ext cx="116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B8148D-9966-1DEF-90DF-9E41D8E53D82}"/>
                    </a:ext>
                  </a:extLst>
                </p14:cNvPr>
                <p14:cNvContentPartPr/>
                <p14:nvPr/>
              </p14:nvContentPartPr>
              <p14:xfrm>
                <a:off x="5593549" y="742876"/>
                <a:ext cx="157680" cy="213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B8148D-9966-1DEF-90DF-9E41D8E53D8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84909" y="733876"/>
                  <a:ext cx="175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5A48A2C-FEA8-E05B-BDC8-227E8A9D0E84}"/>
                    </a:ext>
                  </a:extLst>
                </p14:cNvPr>
                <p14:cNvContentPartPr/>
                <p14:nvPr/>
              </p14:nvContentPartPr>
              <p14:xfrm>
                <a:off x="5789029" y="869956"/>
                <a:ext cx="72360" cy="115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5A48A2C-FEA8-E05B-BDC8-227E8A9D0E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80029" y="860956"/>
                  <a:ext cx="90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ECEFE3A-2E95-F4D2-0F7A-D5633F56B3F9}"/>
                    </a:ext>
                  </a:extLst>
                </p14:cNvPr>
                <p14:cNvContentPartPr/>
                <p14:nvPr/>
              </p14:nvContentPartPr>
              <p14:xfrm>
                <a:off x="5865709" y="734236"/>
                <a:ext cx="7560" cy="6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ECEFE3A-2E95-F4D2-0F7A-D5633F56B3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56709" y="725236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84B658A-9029-8AFC-1068-66004C615B39}"/>
                    </a:ext>
                  </a:extLst>
                </p14:cNvPr>
                <p14:cNvContentPartPr/>
                <p14:nvPr/>
              </p14:nvContentPartPr>
              <p14:xfrm>
                <a:off x="6051829" y="767716"/>
                <a:ext cx="163440" cy="7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84B658A-9029-8AFC-1068-66004C615B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43189" y="758716"/>
                  <a:ext cx="181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BA9C10D-3DA0-A0B2-DDFA-E916171238B8}"/>
                    </a:ext>
                  </a:extLst>
                </p14:cNvPr>
                <p14:cNvContentPartPr/>
                <p14:nvPr/>
              </p14:nvContentPartPr>
              <p14:xfrm>
                <a:off x="6118069" y="811996"/>
                <a:ext cx="70920" cy="24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BA9C10D-3DA0-A0B2-DDFA-E916171238B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09069" y="803356"/>
                  <a:ext cx="8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CB2DE3-563B-7A2A-EA98-AA7EE211639E}"/>
                    </a:ext>
                  </a:extLst>
                </p14:cNvPr>
                <p14:cNvContentPartPr/>
                <p14:nvPr/>
              </p14:nvContentPartPr>
              <p14:xfrm>
                <a:off x="6434869" y="733876"/>
                <a:ext cx="171000" cy="113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CB2DE3-563B-7A2A-EA98-AA7EE21163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26229" y="724876"/>
                  <a:ext cx="188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3A3250D-C469-6893-8490-4F09FA0F3387}"/>
                    </a:ext>
                  </a:extLst>
                </p14:cNvPr>
                <p14:cNvContentPartPr/>
                <p14:nvPr/>
              </p14:nvContentPartPr>
              <p14:xfrm>
                <a:off x="6916189" y="716596"/>
                <a:ext cx="20880" cy="123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3A3250D-C469-6893-8490-4F09FA0F33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07189" y="707956"/>
                  <a:ext cx="38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C46557B-06F3-CF8A-FECA-24EF0BAE35A8}"/>
                    </a:ext>
                  </a:extLst>
                </p14:cNvPr>
                <p14:cNvContentPartPr/>
                <p14:nvPr/>
              </p14:nvContentPartPr>
              <p14:xfrm>
                <a:off x="6865429" y="757996"/>
                <a:ext cx="125280" cy="13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C46557B-06F3-CF8A-FECA-24EF0BAE35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56789" y="748996"/>
                  <a:ext cx="14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9428B9-F4C4-79D5-F9FB-D788726C3DA8}"/>
                    </a:ext>
                  </a:extLst>
                </p14:cNvPr>
                <p14:cNvContentPartPr/>
                <p14:nvPr/>
              </p14:nvContentPartPr>
              <p14:xfrm>
                <a:off x="7147669" y="608596"/>
                <a:ext cx="126360" cy="162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9428B9-F4C4-79D5-F9FB-D788726C3D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38669" y="599956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5AB368-10E7-09EB-68E7-B48A4962C6D3}"/>
                    </a:ext>
                  </a:extLst>
                </p14:cNvPr>
                <p14:cNvContentPartPr/>
                <p14:nvPr/>
              </p14:nvContentPartPr>
              <p14:xfrm>
                <a:off x="7407229" y="693916"/>
                <a:ext cx="130680" cy="104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5AB368-10E7-09EB-68E7-B48A4962C6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98229" y="684916"/>
                  <a:ext cx="148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BCCF53-F7BE-A461-4E65-7BEAEB8CC4E2}"/>
                    </a:ext>
                  </a:extLst>
                </p14:cNvPr>
                <p14:cNvContentPartPr/>
                <p14:nvPr/>
              </p14:nvContentPartPr>
              <p14:xfrm>
                <a:off x="7419829" y="694996"/>
                <a:ext cx="94680" cy="61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BCCF53-F7BE-A461-4E65-7BEAEB8CC4E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10829" y="685996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F86302-F5B9-E14E-771C-40DE4B3AA00A}"/>
                    </a:ext>
                  </a:extLst>
                </p14:cNvPr>
                <p14:cNvContentPartPr/>
                <p14:nvPr/>
              </p14:nvContentPartPr>
              <p14:xfrm>
                <a:off x="7645909" y="597436"/>
                <a:ext cx="92880" cy="260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F86302-F5B9-E14E-771C-40DE4B3AA0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6909" y="588436"/>
                  <a:ext cx="110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8CEFE3-0D52-F96B-42F9-7F19DC102E31}"/>
                    </a:ext>
                  </a:extLst>
                </p14:cNvPr>
                <p14:cNvContentPartPr/>
                <p14:nvPr/>
              </p14:nvContentPartPr>
              <p14:xfrm>
                <a:off x="7992949" y="707956"/>
                <a:ext cx="18000" cy="107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8CEFE3-0D52-F96B-42F9-7F19DC102E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84309" y="698956"/>
                  <a:ext cx="35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AFD796-CFDD-EBF7-5B02-9F94F4B662DC}"/>
                    </a:ext>
                  </a:extLst>
                </p14:cNvPr>
                <p14:cNvContentPartPr/>
                <p14:nvPr/>
              </p14:nvContentPartPr>
              <p14:xfrm>
                <a:off x="7941469" y="726316"/>
                <a:ext cx="172080" cy="6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AFD796-CFDD-EBF7-5B02-9F94F4B662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32469" y="717676"/>
                  <a:ext cx="189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425FDF7-99E8-A0BC-7737-D0EC7A4A340F}"/>
                    </a:ext>
                  </a:extLst>
                </p14:cNvPr>
                <p14:cNvContentPartPr/>
                <p14:nvPr/>
              </p14:nvContentPartPr>
              <p14:xfrm>
                <a:off x="8221549" y="660076"/>
                <a:ext cx="160560" cy="159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425FDF7-99E8-A0BC-7737-D0EC7A4A340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12549" y="651076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4ECA79-DA20-3698-CB6B-351F4B252A4C}"/>
                    </a:ext>
                  </a:extLst>
                </p14:cNvPr>
                <p14:cNvContentPartPr/>
                <p14:nvPr/>
              </p14:nvContentPartPr>
              <p14:xfrm>
                <a:off x="8474269" y="703636"/>
                <a:ext cx="46440" cy="194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4ECA79-DA20-3698-CB6B-351F4B252A4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65629" y="694996"/>
                  <a:ext cx="64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F3B3BBD-BE43-DED7-F094-4C079AAF3F06}"/>
                    </a:ext>
                  </a:extLst>
                </p14:cNvPr>
                <p14:cNvContentPartPr/>
                <p14:nvPr/>
              </p14:nvContentPartPr>
              <p14:xfrm>
                <a:off x="8938309" y="724876"/>
                <a:ext cx="195840" cy="8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F3B3BBD-BE43-DED7-F094-4C079AAF3F0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29309" y="715876"/>
                  <a:ext cx="21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8F5A22-60A9-1860-FE03-18A4862DBCED}"/>
                    </a:ext>
                  </a:extLst>
                </p14:cNvPr>
                <p14:cNvContentPartPr/>
                <p14:nvPr/>
              </p14:nvContentPartPr>
              <p14:xfrm>
                <a:off x="8987989" y="768796"/>
                <a:ext cx="136440" cy="37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8F5A22-60A9-1860-FE03-18A4862DBCE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8989" y="759796"/>
                  <a:ext cx="154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D8D21DC-7D31-1752-BB4C-5266361BE8FE}"/>
                    </a:ext>
                  </a:extLst>
                </p14:cNvPr>
                <p14:cNvContentPartPr/>
                <p14:nvPr/>
              </p14:nvContentPartPr>
              <p14:xfrm>
                <a:off x="9194269" y="677356"/>
                <a:ext cx="100080" cy="135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D8D21DC-7D31-1752-BB4C-5266361BE8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85269" y="668356"/>
                  <a:ext cx="11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6B1F87A-AE0C-1FBA-BE4F-97EA01C2E6F3}"/>
                    </a:ext>
                  </a:extLst>
                </p14:cNvPr>
                <p14:cNvContentPartPr/>
                <p14:nvPr/>
              </p14:nvContentPartPr>
              <p14:xfrm>
                <a:off x="9632389" y="526156"/>
                <a:ext cx="12600" cy="163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6B1F87A-AE0C-1FBA-BE4F-97EA01C2E6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3389" y="517516"/>
                  <a:ext cx="30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BA7A9DC-943B-8ACA-7B80-570A3DDAA121}"/>
                    </a:ext>
                  </a:extLst>
                </p14:cNvPr>
                <p14:cNvContentPartPr/>
                <p14:nvPr/>
              </p14:nvContentPartPr>
              <p14:xfrm>
                <a:off x="9572989" y="716596"/>
                <a:ext cx="138600" cy="7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BA7A9DC-943B-8ACA-7B80-570A3DDAA1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63989" y="707956"/>
                  <a:ext cx="156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ACA4538-7B88-7048-8B73-2EA2CCD9A384}"/>
                    </a:ext>
                  </a:extLst>
                </p14:cNvPr>
                <p14:cNvContentPartPr/>
                <p14:nvPr/>
              </p14:nvContentPartPr>
              <p14:xfrm>
                <a:off x="9569749" y="803356"/>
                <a:ext cx="140760" cy="102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ACA4538-7B88-7048-8B73-2EA2CCD9A3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61109" y="794356"/>
                  <a:ext cx="158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48BE495-260F-244A-8336-4BD889863FD5}"/>
                    </a:ext>
                  </a:extLst>
                </p14:cNvPr>
                <p14:cNvContentPartPr/>
                <p14:nvPr/>
              </p14:nvContentPartPr>
              <p14:xfrm>
                <a:off x="9857749" y="600676"/>
                <a:ext cx="183600" cy="3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48BE495-260F-244A-8336-4BD889863FD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49109" y="591676"/>
                  <a:ext cx="201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151E030-8E8F-CC82-3270-D908ED68AD3C}"/>
                    </a:ext>
                  </a:extLst>
                </p14:cNvPr>
                <p14:cNvContentPartPr/>
                <p14:nvPr/>
              </p14:nvContentPartPr>
              <p14:xfrm>
                <a:off x="9833989" y="618676"/>
                <a:ext cx="197640" cy="203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151E030-8E8F-CC82-3270-D908ED68AD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24989" y="609676"/>
                  <a:ext cx="215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B08459-D271-D8C1-62D0-1CAE72527713}"/>
                    </a:ext>
                  </a:extLst>
                </p14:cNvPr>
                <p14:cNvContentPartPr/>
                <p14:nvPr/>
              </p14:nvContentPartPr>
              <p14:xfrm>
                <a:off x="10099669" y="673396"/>
                <a:ext cx="124560" cy="108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B08459-D271-D8C1-62D0-1CAE725277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91029" y="664396"/>
                  <a:ext cx="142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C596F4B-AF03-C132-F86B-6532A8644E45}"/>
                    </a:ext>
                  </a:extLst>
                </p14:cNvPr>
                <p14:cNvContentPartPr/>
                <p14:nvPr/>
              </p14:nvContentPartPr>
              <p14:xfrm>
                <a:off x="10133869" y="698956"/>
                <a:ext cx="73080" cy="56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C596F4B-AF03-C132-F86B-6532A8644E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24869" y="690316"/>
                  <a:ext cx="90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E21428-BDCE-3901-88FC-ADF614A0CD14}"/>
                    </a:ext>
                  </a:extLst>
                </p14:cNvPr>
                <p14:cNvContentPartPr/>
                <p14:nvPr/>
              </p14:nvContentPartPr>
              <p14:xfrm>
                <a:off x="10309909" y="745036"/>
                <a:ext cx="15840" cy="76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E21428-BDCE-3901-88FC-ADF614A0CD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00909" y="736036"/>
                  <a:ext cx="3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90EADBD-C526-D0F1-C605-C2553B4DABFC}"/>
                    </a:ext>
                  </a:extLst>
                </p14:cNvPr>
                <p14:cNvContentPartPr/>
                <p14:nvPr/>
              </p14:nvContentPartPr>
              <p14:xfrm>
                <a:off x="10328989" y="673756"/>
                <a:ext cx="9720" cy="4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90EADBD-C526-D0F1-C605-C2553B4DAB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19989" y="665116"/>
                  <a:ext cx="2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7299232-DD52-1B45-0790-D8DEC7F06B91}"/>
                    </a:ext>
                  </a:extLst>
                </p14:cNvPr>
                <p14:cNvContentPartPr/>
                <p14:nvPr/>
              </p14:nvContentPartPr>
              <p14:xfrm>
                <a:off x="10484149" y="702196"/>
                <a:ext cx="150120" cy="9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7299232-DD52-1B45-0790-D8DEC7F06B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75509" y="693196"/>
                  <a:ext cx="16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498368F-4DE7-483E-D511-B2B35BD5D392}"/>
                    </a:ext>
                  </a:extLst>
                </p14:cNvPr>
                <p14:cNvContentPartPr/>
                <p14:nvPr/>
              </p14:nvContentPartPr>
              <p14:xfrm>
                <a:off x="10497109" y="735676"/>
                <a:ext cx="139680" cy="10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498368F-4DE7-483E-D511-B2B35BD5D3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88109" y="727036"/>
                  <a:ext cx="157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508B580-C0BE-8D2A-1E8E-846CD5D0D574}"/>
                    </a:ext>
                  </a:extLst>
                </p14:cNvPr>
                <p14:cNvContentPartPr/>
                <p14:nvPr/>
              </p14:nvContentPartPr>
              <p14:xfrm>
                <a:off x="10747309" y="649636"/>
                <a:ext cx="132840" cy="84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508B580-C0BE-8D2A-1E8E-846CD5D0D57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38669" y="640636"/>
                  <a:ext cx="150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40954D-8C8F-BB98-D8F2-1829643C9F3B}"/>
                    </a:ext>
                  </a:extLst>
                </p14:cNvPr>
                <p14:cNvContentPartPr/>
                <p14:nvPr/>
              </p14:nvContentPartPr>
              <p14:xfrm>
                <a:off x="10718509" y="523636"/>
                <a:ext cx="157680" cy="17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40954D-8C8F-BB98-D8F2-1829643C9F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09509" y="514996"/>
                  <a:ext cx="17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19FB8BC-700F-B9AB-DEFC-9D1594918E0F}"/>
                    </a:ext>
                  </a:extLst>
                </p14:cNvPr>
                <p14:cNvContentPartPr/>
                <p14:nvPr/>
              </p14:nvContentPartPr>
              <p14:xfrm>
                <a:off x="11211709" y="660076"/>
                <a:ext cx="336960" cy="52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19FB8BC-700F-B9AB-DEFC-9D1594918E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202709" y="651436"/>
                  <a:ext cx="35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1BEEAD-5FD4-842F-AC61-65A564EC4682}"/>
                    </a:ext>
                  </a:extLst>
                </p14:cNvPr>
                <p14:cNvContentPartPr/>
                <p14:nvPr/>
              </p14:nvContentPartPr>
              <p14:xfrm>
                <a:off x="11623549" y="556756"/>
                <a:ext cx="167040" cy="136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1BEEAD-5FD4-842F-AC61-65A564EC46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14549" y="548116"/>
                  <a:ext cx="184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87CED75-F206-D082-BC6E-F1218354A655}"/>
                    </a:ext>
                  </a:extLst>
                </p14:cNvPr>
                <p14:cNvContentPartPr/>
                <p14:nvPr/>
              </p14:nvContentPartPr>
              <p14:xfrm>
                <a:off x="9575149" y="1149676"/>
                <a:ext cx="16920" cy="142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87CED75-F206-D082-BC6E-F1218354A6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6149" y="1140676"/>
                  <a:ext cx="34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11F93EA-076F-D395-516B-D3FEE1EA29E8}"/>
                    </a:ext>
                  </a:extLst>
                </p14:cNvPr>
                <p14:cNvContentPartPr/>
                <p14:nvPr/>
              </p14:nvContentPartPr>
              <p14:xfrm>
                <a:off x="9522949" y="1308076"/>
                <a:ext cx="162720" cy="29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11F93EA-076F-D395-516B-D3FEE1EA29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3949" y="1299076"/>
                  <a:ext cx="180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A701909-7786-5017-C8D9-C05092B23EA5}"/>
                    </a:ext>
                  </a:extLst>
                </p14:cNvPr>
                <p14:cNvContentPartPr/>
                <p14:nvPr/>
              </p14:nvContentPartPr>
              <p14:xfrm>
                <a:off x="9507829" y="1459996"/>
                <a:ext cx="142200" cy="7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A701909-7786-5017-C8D9-C05092B23E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99189" y="1451356"/>
                  <a:ext cx="159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1D0309A-E36E-A00E-2AB0-C08435E8FECD}"/>
                    </a:ext>
                  </a:extLst>
                </p14:cNvPr>
                <p14:cNvContentPartPr/>
                <p14:nvPr/>
              </p14:nvContentPartPr>
              <p14:xfrm>
                <a:off x="9885109" y="1198636"/>
                <a:ext cx="140040" cy="17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1D0309A-E36E-A00E-2AB0-C08435E8FE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76469" y="1189636"/>
                  <a:ext cx="157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D84862C-B3A3-6204-B8B4-BF1A1042B81E}"/>
                    </a:ext>
                  </a:extLst>
                </p14:cNvPr>
                <p14:cNvContentPartPr/>
                <p14:nvPr/>
              </p14:nvContentPartPr>
              <p14:xfrm>
                <a:off x="9854869" y="1246156"/>
                <a:ext cx="151920" cy="165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D84862C-B3A3-6204-B8B4-BF1A1042B8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46229" y="1237156"/>
                  <a:ext cx="169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4D83324-7732-9A24-ED78-2612E0B8A345}"/>
                    </a:ext>
                  </a:extLst>
                </p14:cNvPr>
                <p14:cNvContentPartPr/>
                <p14:nvPr/>
              </p14:nvContentPartPr>
              <p14:xfrm>
                <a:off x="10191109" y="1241836"/>
                <a:ext cx="26280" cy="3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4D83324-7732-9A24-ED78-2612E0B8A3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82469" y="1233196"/>
                  <a:ext cx="4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6F87BE0-90C9-92E8-4D5A-9C32B0D50889}"/>
                    </a:ext>
                  </a:extLst>
                </p14:cNvPr>
                <p14:cNvContentPartPr/>
                <p14:nvPr/>
              </p14:nvContentPartPr>
              <p14:xfrm>
                <a:off x="10165909" y="1253356"/>
                <a:ext cx="122400" cy="181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6F87BE0-90C9-92E8-4D5A-9C32B0D508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7269" y="1244356"/>
                  <a:ext cx="140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79494A8-A616-A1EC-B569-8658406F1007}"/>
                    </a:ext>
                  </a:extLst>
                </p14:cNvPr>
                <p14:cNvContentPartPr/>
                <p14:nvPr/>
              </p14:nvContentPartPr>
              <p14:xfrm>
                <a:off x="10299109" y="1245436"/>
                <a:ext cx="103680" cy="194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79494A8-A616-A1EC-B569-8658406F10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90109" y="1236796"/>
                  <a:ext cx="12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A43517E-BB3B-129B-EC2B-A06031D14BCB}"/>
                    </a:ext>
                  </a:extLst>
                </p14:cNvPr>
                <p14:cNvContentPartPr/>
                <p14:nvPr/>
              </p14:nvContentPartPr>
              <p14:xfrm>
                <a:off x="10493869" y="1268116"/>
                <a:ext cx="185040" cy="82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A43517E-BB3B-129B-EC2B-A06031D14BC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85229" y="1259476"/>
                  <a:ext cx="202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B180E28-28E4-AE55-B6A5-691872344371}"/>
                    </a:ext>
                  </a:extLst>
                </p14:cNvPr>
                <p14:cNvContentPartPr/>
                <p14:nvPr/>
              </p14:nvContentPartPr>
              <p14:xfrm>
                <a:off x="10758109" y="1199356"/>
                <a:ext cx="145440" cy="189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B180E28-28E4-AE55-B6A5-6918723443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49109" y="1190356"/>
                  <a:ext cx="163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28B841F-B92E-C18B-F9AB-905AD5F292FF}"/>
                    </a:ext>
                  </a:extLst>
                </p14:cNvPr>
                <p14:cNvContentPartPr/>
                <p14:nvPr/>
              </p14:nvContentPartPr>
              <p14:xfrm>
                <a:off x="10716349" y="1128796"/>
                <a:ext cx="173160" cy="25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28B841F-B92E-C18B-F9AB-905AD5F292F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07709" y="1120156"/>
                  <a:ext cx="190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10C14CE-10AC-DD0F-EA8B-3208952ABAB9}"/>
                    </a:ext>
                  </a:extLst>
                </p14:cNvPr>
                <p14:cNvContentPartPr/>
                <p14:nvPr/>
              </p14:nvContentPartPr>
              <p14:xfrm>
                <a:off x="11181829" y="1170556"/>
                <a:ext cx="432360" cy="103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10C14CE-10AC-DD0F-EA8B-3208952ABA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72829" y="1161556"/>
                  <a:ext cx="450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813642E-C3D4-3FCD-8EC3-3C6AE18176E6}"/>
                    </a:ext>
                  </a:extLst>
                </p14:cNvPr>
                <p14:cNvContentPartPr/>
                <p14:nvPr/>
              </p14:nvContentPartPr>
              <p14:xfrm>
                <a:off x="9972229" y="1726036"/>
                <a:ext cx="282600" cy="96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813642E-C3D4-3FCD-8EC3-3C6AE18176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63589" y="1717036"/>
                  <a:ext cx="300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B798AE0-26D3-0FDC-E3AC-E06978B05CD7}"/>
                    </a:ext>
                  </a:extLst>
                </p14:cNvPr>
                <p14:cNvContentPartPr/>
                <p14:nvPr/>
              </p14:nvContentPartPr>
              <p14:xfrm>
                <a:off x="10433389" y="1632436"/>
                <a:ext cx="290160" cy="179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B798AE0-26D3-0FDC-E3AC-E06978B05CD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24389" y="1623796"/>
                  <a:ext cx="307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3E773EE-5CDC-F1B6-4823-A2F9A7614B85}"/>
                    </a:ext>
                  </a:extLst>
                </p14:cNvPr>
                <p14:cNvContentPartPr/>
                <p14:nvPr/>
              </p14:nvContentPartPr>
              <p14:xfrm>
                <a:off x="10868989" y="1649716"/>
                <a:ext cx="155520" cy="118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3E773EE-5CDC-F1B6-4823-A2F9A7614B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60349" y="1640716"/>
                  <a:ext cx="173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9D2233E-C81D-B4AE-7834-8ED212BA34D9}"/>
                    </a:ext>
                  </a:extLst>
                </p14:cNvPr>
                <p14:cNvContentPartPr/>
                <p14:nvPr/>
              </p14:nvContentPartPr>
              <p14:xfrm>
                <a:off x="11048269" y="1641076"/>
                <a:ext cx="260640" cy="220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9D2233E-C81D-B4AE-7834-8ED212BA34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39269" y="1632436"/>
                  <a:ext cx="278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FA4F415-4BEF-AA5B-014A-459D9ACA80F3}"/>
                    </a:ext>
                  </a:extLst>
                </p14:cNvPr>
                <p14:cNvContentPartPr/>
                <p14:nvPr/>
              </p14:nvContentPartPr>
              <p14:xfrm>
                <a:off x="11346349" y="1633156"/>
                <a:ext cx="71640" cy="75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FA4F415-4BEF-AA5B-014A-459D9ACA80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37709" y="1624516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99A5D53-6ACA-4055-7B88-1125C69FEB85}"/>
                    </a:ext>
                  </a:extLst>
                </p14:cNvPr>
                <p14:cNvContentPartPr/>
                <p14:nvPr/>
              </p14:nvContentPartPr>
              <p14:xfrm>
                <a:off x="11427349" y="1611916"/>
                <a:ext cx="91800" cy="84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99A5D53-6ACA-4055-7B88-1125C69FEB8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18349" y="1603276"/>
                  <a:ext cx="109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C9DD715-8A66-5FB4-67EA-A4CFDD941188}"/>
                    </a:ext>
                  </a:extLst>
                </p14:cNvPr>
                <p14:cNvContentPartPr/>
                <p14:nvPr/>
              </p14:nvContentPartPr>
              <p14:xfrm>
                <a:off x="11573509" y="1510036"/>
                <a:ext cx="69480" cy="155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C9DD715-8A66-5FB4-67EA-A4CFDD9411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64509" y="1501396"/>
                  <a:ext cx="87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4A629F8-48D2-4798-A6A6-4B6D43351882}"/>
                    </a:ext>
                  </a:extLst>
                </p14:cNvPr>
                <p14:cNvContentPartPr/>
                <p14:nvPr/>
              </p14:nvContentPartPr>
              <p14:xfrm>
                <a:off x="11655949" y="1615516"/>
                <a:ext cx="209880" cy="46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4A629F8-48D2-4798-A6A6-4B6D433518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47309" y="1606876"/>
                  <a:ext cx="22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9FD0752-5CB5-75BF-62F3-90158222F316}"/>
                    </a:ext>
                  </a:extLst>
                </p14:cNvPr>
                <p14:cNvContentPartPr/>
                <p14:nvPr/>
              </p14:nvContentPartPr>
              <p14:xfrm>
                <a:off x="9997789" y="2000716"/>
                <a:ext cx="382680" cy="18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9FD0752-5CB5-75BF-62F3-90158222F3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89149" y="1992076"/>
                  <a:ext cx="400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9D248CC-8BCF-E1CC-CB54-923C09C4BC93}"/>
                    </a:ext>
                  </a:extLst>
                </p14:cNvPr>
                <p14:cNvContentPartPr/>
                <p14:nvPr/>
              </p14:nvContentPartPr>
              <p14:xfrm>
                <a:off x="10298029" y="1979116"/>
                <a:ext cx="1800" cy="13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9D248CC-8BCF-E1CC-CB54-923C09C4BC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89029" y="1970476"/>
                  <a:ext cx="1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7AF1AC-76C1-25F2-0D76-F280CD1E417E}"/>
                    </a:ext>
                  </a:extLst>
                </p14:cNvPr>
                <p14:cNvContentPartPr/>
                <p14:nvPr/>
              </p14:nvContentPartPr>
              <p14:xfrm>
                <a:off x="10480549" y="2051116"/>
                <a:ext cx="117720" cy="125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7AF1AC-76C1-25F2-0D76-F280CD1E41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71909" y="2042476"/>
                  <a:ext cx="135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14D2FB3-4C92-E10D-10D9-1081AEE05B7D}"/>
                    </a:ext>
                  </a:extLst>
                </p14:cNvPr>
                <p14:cNvContentPartPr/>
                <p14:nvPr/>
              </p14:nvContentPartPr>
              <p14:xfrm>
                <a:off x="4067869" y="2209156"/>
                <a:ext cx="176760" cy="22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14D2FB3-4C92-E10D-10D9-1081AEE05B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58869" y="2200156"/>
                  <a:ext cx="194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FFF8DE-8078-4AAF-C6F5-3BC391834064}"/>
                    </a:ext>
                  </a:extLst>
                </p14:cNvPr>
                <p14:cNvContentPartPr/>
                <p14:nvPr/>
              </p14:nvContentPartPr>
              <p14:xfrm>
                <a:off x="4072549" y="2273956"/>
                <a:ext cx="182880" cy="23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FFF8DE-8078-4AAF-C6F5-3BC3918340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63909" y="2264956"/>
                  <a:ext cx="200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0835D0D-C013-3F1C-C3E9-66C7EB15B18A}"/>
                    </a:ext>
                  </a:extLst>
                </p14:cNvPr>
                <p14:cNvContentPartPr/>
                <p14:nvPr/>
              </p14:nvContentPartPr>
              <p14:xfrm>
                <a:off x="4266589" y="2142916"/>
                <a:ext cx="105840" cy="166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0835D0D-C013-3F1C-C3E9-66C7EB15B1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57589" y="2133916"/>
                  <a:ext cx="123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3728AD0-8FC7-B05C-DE72-B27E5958D4BC}"/>
                    </a:ext>
                  </a:extLst>
                </p14:cNvPr>
                <p14:cNvContentPartPr/>
                <p14:nvPr/>
              </p14:nvContentPartPr>
              <p14:xfrm>
                <a:off x="5696869" y="2107996"/>
                <a:ext cx="155520" cy="136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3728AD0-8FC7-B05C-DE72-B27E5958D4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88229" y="2099356"/>
                  <a:ext cx="173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DF5D54-576B-F403-5DCD-B11D77F31024}"/>
                    </a:ext>
                  </a:extLst>
                </p14:cNvPr>
                <p14:cNvContentPartPr/>
                <p14:nvPr/>
              </p14:nvContentPartPr>
              <p14:xfrm>
                <a:off x="7883509" y="1968676"/>
                <a:ext cx="140040" cy="14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DF5D54-576B-F403-5DCD-B11D77F310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74869" y="1960036"/>
                  <a:ext cx="157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04143C4-622A-7C0C-58FD-AFCECEF33607}"/>
                    </a:ext>
                  </a:extLst>
                </p14:cNvPr>
                <p14:cNvContentPartPr/>
                <p14:nvPr/>
              </p14:nvContentPartPr>
              <p14:xfrm>
                <a:off x="7913389" y="2037076"/>
                <a:ext cx="126360" cy="16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04143C4-622A-7C0C-58FD-AFCECEF336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04749" y="2028076"/>
                  <a:ext cx="144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38CAA40-5BEE-0CA3-E1BB-2104AE9656E8}"/>
                    </a:ext>
                  </a:extLst>
                </p14:cNvPr>
                <p14:cNvContentPartPr/>
                <p14:nvPr/>
              </p14:nvContentPartPr>
              <p14:xfrm>
                <a:off x="8201749" y="1894516"/>
                <a:ext cx="106920" cy="144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38CAA40-5BEE-0CA3-E1BB-2104AE9656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93109" y="1885516"/>
                  <a:ext cx="124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F259173-B21E-4D32-8171-5C5A422BA7D5}"/>
                    </a:ext>
                  </a:extLst>
                </p14:cNvPr>
                <p14:cNvContentPartPr/>
                <p14:nvPr/>
              </p14:nvContentPartPr>
              <p14:xfrm>
                <a:off x="8758669" y="1741516"/>
                <a:ext cx="14400" cy="321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F259173-B21E-4D32-8171-5C5A422BA7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50029" y="1732516"/>
                  <a:ext cx="32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26EAEA3-5F07-1796-C4DF-F4BD7A1B7BAF}"/>
                    </a:ext>
                  </a:extLst>
                </p14:cNvPr>
                <p14:cNvContentPartPr/>
                <p14:nvPr/>
              </p14:nvContentPartPr>
              <p14:xfrm>
                <a:off x="9031189" y="1678876"/>
                <a:ext cx="25560" cy="181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26EAEA3-5F07-1796-C4DF-F4BD7A1B7B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22189" y="1669876"/>
                  <a:ext cx="43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C26329A-DE27-82A4-0899-D7761149D358}"/>
                    </a:ext>
                  </a:extLst>
                </p14:cNvPr>
                <p14:cNvContentPartPr/>
                <p14:nvPr/>
              </p14:nvContentPartPr>
              <p14:xfrm>
                <a:off x="8923909" y="1886236"/>
                <a:ext cx="222120" cy="25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C26329A-DE27-82A4-0899-D7761149D35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14909" y="1877596"/>
                  <a:ext cx="239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6C8E1FF-E686-870C-C1E3-38841A425D29}"/>
                    </a:ext>
                  </a:extLst>
                </p14:cNvPr>
                <p14:cNvContentPartPr/>
                <p14:nvPr/>
              </p14:nvContentPartPr>
              <p14:xfrm>
                <a:off x="9019669" y="1984876"/>
                <a:ext cx="107640" cy="110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6C8E1FF-E686-870C-C1E3-38841A425D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11029" y="1975876"/>
                  <a:ext cx="125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149B2A6-3218-C8CC-2C25-96DD248CE88B}"/>
                    </a:ext>
                  </a:extLst>
                </p14:cNvPr>
                <p14:cNvContentPartPr/>
                <p14:nvPr/>
              </p14:nvContentPartPr>
              <p14:xfrm>
                <a:off x="4850509" y="2019796"/>
                <a:ext cx="208800" cy="20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149B2A6-3218-C8CC-2C25-96DD248CE8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41869" y="2011156"/>
                  <a:ext cx="22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4AE82-0F5C-7DD1-8A8D-EE1D53A27756}"/>
                    </a:ext>
                  </a:extLst>
                </p14:cNvPr>
                <p14:cNvContentPartPr/>
                <p14:nvPr/>
              </p14:nvContentPartPr>
              <p14:xfrm>
                <a:off x="4858069" y="2024476"/>
                <a:ext cx="192600" cy="190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4AE82-0F5C-7DD1-8A8D-EE1D53A277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49069" y="2015836"/>
                  <a:ext cx="210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D4D7E80-BB14-3D73-BE4D-186BACC8DECF}"/>
                    </a:ext>
                  </a:extLst>
                </p14:cNvPr>
                <p14:cNvContentPartPr/>
                <p14:nvPr/>
              </p14:nvContentPartPr>
              <p14:xfrm>
                <a:off x="5196829" y="2082436"/>
                <a:ext cx="95760" cy="66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D4D7E80-BB14-3D73-BE4D-186BACC8DE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88189" y="2073436"/>
                  <a:ext cx="113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2D6B364-8010-4306-09AB-55BB80810203}"/>
                    </a:ext>
                  </a:extLst>
                </p14:cNvPr>
                <p14:cNvContentPartPr/>
                <p14:nvPr/>
              </p14:nvContentPartPr>
              <p14:xfrm>
                <a:off x="5263069" y="2067316"/>
                <a:ext cx="88560" cy="233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2D6B364-8010-4306-09AB-55BB808102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54069" y="2058676"/>
                  <a:ext cx="106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B7C94D3-5BEF-B261-2275-EEEF0ECEA758}"/>
                    </a:ext>
                  </a:extLst>
                </p14:cNvPr>
                <p14:cNvContentPartPr/>
                <p14:nvPr/>
              </p14:nvContentPartPr>
              <p14:xfrm>
                <a:off x="5420389" y="2070916"/>
                <a:ext cx="68760" cy="2127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B7C94D3-5BEF-B261-2275-EEEF0ECEA7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11749" y="2062276"/>
                  <a:ext cx="86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E14CD4B-4F39-4DA3-EC65-68A1BEA03B78}"/>
                    </a:ext>
                  </a:extLst>
                </p14:cNvPr>
                <p14:cNvContentPartPr/>
                <p14:nvPr/>
              </p14:nvContentPartPr>
              <p14:xfrm>
                <a:off x="4713349" y="1932676"/>
                <a:ext cx="10440" cy="188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E14CD4B-4F39-4DA3-EC65-68A1BEA03B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04709" y="1923676"/>
                  <a:ext cx="28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3C0E149-414A-D968-F3CC-6348FC955881}"/>
                    </a:ext>
                  </a:extLst>
                </p14:cNvPr>
                <p14:cNvContentPartPr/>
                <p14:nvPr/>
              </p14:nvContentPartPr>
              <p14:xfrm>
                <a:off x="4615429" y="2132836"/>
                <a:ext cx="179280" cy="25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3C0E149-414A-D968-F3CC-6348FC9558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06429" y="2124196"/>
                  <a:ext cx="19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79F65B-5C8A-883E-40E8-8FE17EDC792F}"/>
                    </a:ext>
                  </a:extLst>
                </p14:cNvPr>
                <p14:cNvContentPartPr/>
                <p14:nvPr/>
              </p14:nvContentPartPr>
              <p14:xfrm>
                <a:off x="4646749" y="2238676"/>
                <a:ext cx="126000" cy="96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79F65B-5C8A-883E-40E8-8FE17EDC79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37749" y="2230036"/>
                  <a:ext cx="143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BFDC80C-9464-7331-D18A-35BDBBA4B0E2}"/>
                    </a:ext>
                  </a:extLst>
                </p14:cNvPr>
                <p14:cNvContentPartPr/>
                <p14:nvPr/>
              </p14:nvContentPartPr>
              <p14:xfrm>
                <a:off x="6993589" y="1900996"/>
                <a:ext cx="150840" cy="8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BFDC80C-9464-7331-D18A-35BDBBA4B0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84949" y="1891996"/>
                  <a:ext cx="168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E004D0E-9266-A380-B3C6-6BE686C42B1C}"/>
                    </a:ext>
                  </a:extLst>
                </p14:cNvPr>
                <p14:cNvContentPartPr/>
                <p14:nvPr/>
              </p14:nvContentPartPr>
              <p14:xfrm>
                <a:off x="6995029" y="1937356"/>
                <a:ext cx="134640" cy="167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E004D0E-9266-A380-B3C6-6BE686C42B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86389" y="1928716"/>
                  <a:ext cx="152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EBBB7F1-5021-CDB3-D6C9-9D07D777120F}"/>
                    </a:ext>
                  </a:extLst>
                </p14:cNvPr>
                <p14:cNvContentPartPr/>
                <p14:nvPr/>
              </p14:nvContentPartPr>
              <p14:xfrm>
                <a:off x="7258909" y="1882636"/>
                <a:ext cx="102240" cy="201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EBBB7F1-5021-CDB3-D6C9-9D07D77712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50269" y="1873996"/>
                  <a:ext cx="119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814606E-9869-2B50-9291-D390F2090EF7}"/>
                    </a:ext>
                  </a:extLst>
                </p14:cNvPr>
                <p14:cNvContentPartPr/>
                <p14:nvPr/>
              </p14:nvContentPartPr>
              <p14:xfrm>
                <a:off x="7457269" y="1957156"/>
                <a:ext cx="110880" cy="122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814606E-9869-2B50-9291-D390F2090E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48269" y="1948156"/>
                  <a:ext cx="12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CB56388-AFEE-1306-1964-EE2BEF4D243C}"/>
                    </a:ext>
                  </a:extLst>
                </p14:cNvPr>
                <p14:cNvContentPartPr/>
                <p14:nvPr/>
              </p14:nvContentPartPr>
              <p14:xfrm>
                <a:off x="7644109" y="2030236"/>
                <a:ext cx="18360" cy="86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CB56388-AFEE-1306-1964-EE2BEF4D24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35469" y="2021596"/>
                  <a:ext cx="36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5F119BB-8015-F490-0CAE-8FBD0EC790AB}"/>
                    </a:ext>
                  </a:extLst>
                </p14:cNvPr>
                <p14:cNvContentPartPr/>
                <p14:nvPr/>
              </p14:nvContentPartPr>
              <p14:xfrm>
                <a:off x="7631149" y="1932316"/>
                <a:ext cx="13680" cy="1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5F119BB-8015-F490-0CAE-8FBD0EC790A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22509" y="1923316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D1CA340-AB6B-1DB5-7629-35790956853D}"/>
                    </a:ext>
                  </a:extLst>
                </p14:cNvPr>
                <p14:cNvContentPartPr/>
                <p14:nvPr/>
              </p14:nvContentPartPr>
              <p14:xfrm>
                <a:off x="6874429" y="1848076"/>
                <a:ext cx="11880" cy="114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D1CA340-AB6B-1DB5-7629-3579095685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65429" y="1839436"/>
                  <a:ext cx="2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0A61BD7-CEE1-9CEC-26CD-5081B8FA1165}"/>
                    </a:ext>
                  </a:extLst>
                </p14:cNvPr>
                <p14:cNvContentPartPr/>
                <p14:nvPr/>
              </p14:nvContentPartPr>
              <p14:xfrm>
                <a:off x="6867589" y="2105476"/>
                <a:ext cx="79560" cy="149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0A61BD7-CEE1-9CEC-26CD-5081B8FA11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58949" y="2096836"/>
                  <a:ext cx="97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7603B7D-5E5E-206D-3E1B-E4EFF22F0FD0}"/>
                    </a:ext>
                  </a:extLst>
                </p14:cNvPr>
                <p14:cNvContentPartPr/>
                <p14:nvPr/>
              </p14:nvContentPartPr>
              <p14:xfrm>
                <a:off x="4540549" y="2452156"/>
                <a:ext cx="482040" cy="105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7603B7D-5E5E-206D-3E1B-E4EFF22F0F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31549" y="2443516"/>
                  <a:ext cx="499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E74CD95-1576-9D11-35F0-B6A2985377AB}"/>
                    </a:ext>
                  </a:extLst>
                </p14:cNvPr>
                <p14:cNvContentPartPr/>
                <p14:nvPr/>
              </p14:nvContentPartPr>
              <p14:xfrm>
                <a:off x="5018989" y="2478796"/>
                <a:ext cx="356400" cy="9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E74CD95-1576-9D11-35F0-B6A2985377A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09989" y="2469796"/>
                  <a:ext cx="37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F68C6D6-0543-849A-6846-704DFF56AE75}"/>
                    </a:ext>
                  </a:extLst>
                </p14:cNvPr>
                <p14:cNvContentPartPr/>
                <p14:nvPr/>
              </p14:nvContentPartPr>
              <p14:xfrm>
                <a:off x="4925029" y="2809276"/>
                <a:ext cx="131040" cy="96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F68C6D6-0543-849A-6846-704DFF56AE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16029" y="2800636"/>
                  <a:ext cx="148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1F9B1BE-53C4-9EF5-2F67-4C21FE169967}"/>
                    </a:ext>
                  </a:extLst>
                </p14:cNvPr>
                <p14:cNvContentPartPr/>
                <p14:nvPr/>
              </p14:nvContentPartPr>
              <p14:xfrm>
                <a:off x="5015749" y="2808916"/>
                <a:ext cx="61200" cy="189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1F9B1BE-53C4-9EF5-2F67-4C21FE1699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07109" y="2799916"/>
                  <a:ext cx="78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22FD77C-B321-00C4-4EF5-9062C27CCEB3}"/>
                    </a:ext>
                  </a:extLst>
                </p14:cNvPr>
                <p14:cNvContentPartPr/>
                <p14:nvPr/>
              </p14:nvContentPartPr>
              <p14:xfrm>
                <a:off x="4824949" y="2745196"/>
                <a:ext cx="264600" cy="26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22FD77C-B321-00C4-4EF5-9062C27CCE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15949" y="2736556"/>
                  <a:ext cx="282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CA9AC6-BE99-0FDD-1EE6-4801D5502FE6}"/>
                    </a:ext>
                  </a:extLst>
                </p14:cNvPr>
                <p14:cNvContentPartPr/>
                <p14:nvPr/>
              </p14:nvContentPartPr>
              <p14:xfrm>
                <a:off x="6766069" y="2575276"/>
                <a:ext cx="110880" cy="200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CA9AC6-BE99-0FDD-1EE6-4801D5502FE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57069" y="2566636"/>
                  <a:ext cx="128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90DAF04-ED97-2589-E03A-51E4F79DEBE0}"/>
                    </a:ext>
                  </a:extLst>
                </p14:cNvPr>
                <p14:cNvContentPartPr/>
                <p14:nvPr/>
              </p14:nvContentPartPr>
              <p14:xfrm>
                <a:off x="7031029" y="2615596"/>
                <a:ext cx="112320" cy="152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90DAF04-ED97-2589-E03A-51E4F79DEBE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22029" y="2606956"/>
                  <a:ext cx="129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0D7034C-1054-CF7E-9331-3B363F54DD02}"/>
                    </a:ext>
                  </a:extLst>
                </p14:cNvPr>
                <p14:cNvContentPartPr/>
                <p14:nvPr/>
              </p14:nvContentPartPr>
              <p14:xfrm>
                <a:off x="6962989" y="2541436"/>
                <a:ext cx="201960" cy="255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0D7034C-1054-CF7E-9331-3B363F54DD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54349" y="2532796"/>
                  <a:ext cx="21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0F20136-E9B8-56E8-E7CE-83359E0B9FDB}"/>
                    </a:ext>
                  </a:extLst>
                </p14:cNvPr>
                <p14:cNvContentPartPr/>
                <p14:nvPr/>
              </p14:nvContentPartPr>
              <p14:xfrm>
                <a:off x="6776869" y="2313916"/>
                <a:ext cx="462240" cy="131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0F20136-E9B8-56E8-E7CE-83359E0B9FD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67869" y="2305276"/>
                  <a:ext cx="47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6D148B3-FBE2-9514-1DD8-7A505C9742ED}"/>
                    </a:ext>
                  </a:extLst>
                </p14:cNvPr>
                <p14:cNvContentPartPr/>
                <p14:nvPr/>
              </p14:nvContentPartPr>
              <p14:xfrm>
                <a:off x="7232269" y="2287636"/>
                <a:ext cx="362520" cy="87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6D148B3-FBE2-9514-1DD8-7A505C9742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23269" y="2278636"/>
                  <a:ext cx="38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306489D-235C-051C-E2F1-83300605DC2E}"/>
                    </a:ext>
                  </a:extLst>
                </p14:cNvPr>
                <p14:cNvContentPartPr/>
                <p14:nvPr/>
              </p14:nvContentPartPr>
              <p14:xfrm>
                <a:off x="6083509" y="1954996"/>
                <a:ext cx="151920" cy="15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306489D-235C-051C-E2F1-83300605DC2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74509" y="1945996"/>
                  <a:ext cx="169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F4EEE65-E553-DF2B-B678-B741AF02F667}"/>
                    </a:ext>
                  </a:extLst>
                </p14:cNvPr>
                <p14:cNvContentPartPr/>
                <p14:nvPr/>
              </p14:nvContentPartPr>
              <p14:xfrm>
                <a:off x="6057589" y="1947796"/>
                <a:ext cx="155880" cy="212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F4EEE65-E553-DF2B-B678-B741AF02F6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48589" y="1938796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236C862-B4A9-5A08-224A-64E928A582E1}"/>
                    </a:ext>
                  </a:extLst>
                </p14:cNvPr>
                <p14:cNvContentPartPr/>
                <p14:nvPr/>
              </p14:nvContentPartPr>
              <p14:xfrm>
                <a:off x="6346669" y="2025556"/>
                <a:ext cx="105120" cy="89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236C862-B4A9-5A08-224A-64E928A582E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37669" y="2016916"/>
                  <a:ext cx="122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16A87DB-D00D-E206-140F-E2113D7EA8BB}"/>
                    </a:ext>
                  </a:extLst>
                </p14:cNvPr>
                <p14:cNvContentPartPr/>
                <p14:nvPr/>
              </p14:nvContentPartPr>
              <p14:xfrm>
                <a:off x="5956789" y="1886956"/>
                <a:ext cx="5400" cy="170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16A87DB-D00D-E206-140F-E2113D7EA8B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48149" y="1877956"/>
                  <a:ext cx="23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9B7A4C-ED7D-5A15-AF14-8EC55104355C}"/>
                    </a:ext>
                  </a:extLst>
                </p14:cNvPr>
                <p14:cNvContentPartPr/>
                <p14:nvPr/>
              </p14:nvContentPartPr>
              <p14:xfrm>
                <a:off x="5915029" y="2083876"/>
                <a:ext cx="109080" cy="15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9B7A4C-ED7D-5A15-AF14-8EC5510435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06389" y="2075236"/>
                  <a:ext cx="12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3E57D13-9197-0F78-5972-B9301B6E872B}"/>
                    </a:ext>
                  </a:extLst>
                </p14:cNvPr>
                <p14:cNvContentPartPr/>
                <p14:nvPr/>
              </p14:nvContentPartPr>
              <p14:xfrm>
                <a:off x="5934829" y="2150116"/>
                <a:ext cx="70920" cy="1418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3E57D13-9197-0F78-5972-B9301B6E87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26189" y="2141116"/>
                  <a:ext cx="88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BBCBFB0-84E5-258A-8FBD-4A2A6DE2F4C9}"/>
                    </a:ext>
                  </a:extLst>
                </p14:cNvPr>
                <p14:cNvContentPartPr/>
                <p14:nvPr/>
              </p14:nvContentPartPr>
              <p14:xfrm>
                <a:off x="6060829" y="1805596"/>
                <a:ext cx="443160" cy="907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BBCBFB0-84E5-258A-8FBD-4A2A6DE2F4C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51829" y="1796956"/>
                  <a:ext cx="460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FECF753-CBB9-7BF7-199E-36DDF51961EA}"/>
                    </a:ext>
                  </a:extLst>
                </p14:cNvPr>
                <p14:cNvContentPartPr/>
                <p14:nvPr/>
              </p14:nvContentPartPr>
              <p14:xfrm>
                <a:off x="6119869" y="1575556"/>
                <a:ext cx="89280" cy="75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FECF753-CBB9-7BF7-199E-36DDF51961E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10869" y="1566916"/>
                  <a:ext cx="106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F18EB7A-20F0-B2E5-147E-B7B0CF9A2985}"/>
                    </a:ext>
                  </a:extLst>
                </p14:cNvPr>
                <p14:cNvContentPartPr/>
                <p14:nvPr/>
              </p14:nvContentPartPr>
              <p14:xfrm>
                <a:off x="6293389" y="1586356"/>
                <a:ext cx="84600" cy="64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F18EB7A-20F0-B2E5-147E-B7B0CF9A298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84389" y="1577716"/>
                  <a:ext cx="102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6DA41A4-8156-06D7-57E5-60D7AB18A9F9}"/>
                    </a:ext>
                  </a:extLst>
                </p14:cNvPr>
                <p14:cNvContentPartPr/>
                <p14:nvPr/>
              </p14:nvContentPartPr>
              <p14:xfrm>
                <a:off x="6288709" y="1638556"/>
                <a:ext cx="98280" cy="6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6DA41A4-8156-06D7-57E5-60D7AB18A9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80069" y="1629916"/>
                  <a:ext cx="11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0CFF303-3669-7EA3-788C-1913469F7DD5}"/>
                    </a:ext>
                  </a:extLst>
                </p14:cNvPr>
                <p14:cNvContentPartPr/>
                <p14:nvPr/>
              </p14:nvContentPartPr>
              <p14:xfrm>
                <a:off x="6443149" y="1563316"/>
                <a:ext cx="91080" cy="68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0CFF303-3669-7EA3-788C-1913469F7DD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34149" y="1554676"/>
                  <a:ext cx="108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CD990D9-BCFB-7A95-12F6-93593972C665}"/>
                    </a:ext>
                  </a:extLst>
                </p14:cNvPr>
                <p14:cNvContentPartPr/>
                <p14:nvPr/>
              </p14:nvContentPartPr>
              <p14:xfrm>
                <a:off x="6511189" y="1566196"/>
                <a:ext cx="4680" cy="748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CD990D9-BCFB-7A95-12F6-93593972C66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02549" y="1557196"/>
                  <a:ext cx="22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47BAF57-1F43-6217-2D67-FABFD0C2F9F4}"/>
                    </a:ext>
                  </a:extLst>
                </p14:cNvPr>
                <p14:cNvContentPartPr/>
                <p14:nvPr/>
              </p14:nvContentPartPr>
              <p14:xfrm>
                <a:off x="6089629" y="1594636"/>
                <a:ext cx="109800" cy="62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47BAF57-1F43-6217-2D67-FABFD0C2F9F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80629" y="1585996"/>
                  <a:ext cx="127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2739D59-83D0-6499-2B48-736CAA05EBE1}"/>
                    </a:ext>
                  </a:extLst>
                </p14:cNvPr>
                <p14:cNvContentPartPr/>
                <p14:nvPr/>
              </p14:nvContentPartPr>
              <p14:xfrm>
                <a:off x="5889469" y="2217436"/>
                <a:ext cx="114840" cy="25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2739D59-83D0-6499-2B48-736CAA05EBE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80469" y="2208796"/>
                  <a:ext cx="13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E2321BA-A72A-4B5B-FD71-6FAC22FAF39C}"/>
                    </a:ext>
                  </a:extLst>
                </p14:cNvPr>
                <p14:cNvContentPartPr/>
                <p14:nvPr/>
              </p14:nvContentPartPr>
              <p14:xfrm>
                <a:off x="6297709" y="2779036"/>
                <a:ext cx="111960" cy="126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E2321BA-A72A-4B5B-FD71-6FAC22FAF3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89069" y="2770036"/>
                  <a:ext cx="12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2E30875-9640-0E83-6E50-B6C165C7EBB6}"/>
                    </a:ext>
                  </a:extLst>
                </p14:cNvPr>
                <p14:cNvContentPartPr/>
                <p14:nvPr/>
              </p14:nvContentPartPr>
              <p14:xfrm>
                <a:off x="7387429" y="2698396"/>
                <a:ext cx="210960" cy="18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2E30875-9640-0E83-6E50-B6C165C7EBB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78429" y="2689756"/>
                  <a:ext cx="22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C8AD779-1A18-2634-BB44-A0522ACE748F}"/>
                    </a:ext>
                  </a:extLst>
                </p14:cNvPr>
                <p14:cNvContentPartPr/>
                <p14:nvPr/>
              </p14:nvContentPartPr>
              <p14:xfrm>
                <a:off x="7434229" y="2752036"/>
                <a:ext cx="169200" cy="8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C8AD779-1A18-2634-BB44-A0522ACE748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25229" y="2743396"/>
                  <a:ext cx="18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754E4DC-6B52-A691-8A24-1A76ADFC686A}"/>
                    </a:ext>
                  </a:extLst>
                </p14:cNvPr>
                <p14:cNvContentPartPr/>
                <p14:nvPr/>
              </p14:nvContentPartPr>
              <p14:xfrm>
                <a:off x="7631149" y="2631436"/>
                <a:ext cx="108000" cy="144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754E4DC-6B52-A691-8A24-1A76ADFC68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22509" y="2622436"/>
                  <a:ext cx="125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29E3DB8-E75D-C2B9-6FA0-5F753C427C70}"/>
                    </a:ext>
                  </a:extLst>
                </p14:cNvPr>
                <p14:cNvContentPartPr/>
                <p14:nvPr/>
              </p14:nvContentPartPr>
              <p14:xfrm>
                <a:off x="7977829" y="2643676"/>
                <a:ext cx="175680" cy="189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29E3DB8-E75D-C2B9-6FA0-5F753C427C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69189" y="2635036"/>
                  <a:ext cx="193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4F96C94-1658-42BB-27EE-66A8E78DA90A}"/>
                    </a:ext>
                  </a:extLst>
                </p14:cNvPr>
                <p14:cNvContentPartPr/>
                <p14:nvPr/>
              </p14:nvContentPartPr>
              <p14:xfrm>
                <a:off x="7891789" y="2547916"/>
                <a:ext cx="261000" cy="136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4F96C94-1658-42BB-27EE-66A8E78DA9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83149" y="2538916"/>
                  <a:ext cx="27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E642E5D-AC84-BF7B-3485-41AB582FE977}"/>
                    </a:ext>
                  </a:extLst>
                </p14:cNvPr>
                <p14:cNvContentPartPr/>
                <p14:nvPr/>
              </p14:nvContentPartPr>
              <p14:xfrm>
                <a:off x="8384269" y="2649436"/>
                <a:ext cx="155520" cy="25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E642E5D-AC84-BF7B-3485-41AB582FE97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75269" y="2640436"/>
                  <a:ext cx="17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3ABB903-5BF1-AE3A-28F9-550F45023154}"/>
                    </a:ext>
                  </a:extLst>
                </p14:cNvPr>
                <p14:cNvContentPartPr/>
                <p14:nvPr/>
              </p14:nvContentPartPr>
              <p14:xfrm>
                <a:off x="8381389" y="2706676"/>
                <a:ext cx="133920" cy="38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3ABB903-5BF1-AE3A-28F9-550F4502315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72749" y="2697676"/>
                  <a:ext cx="15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B959F7-35FB-45D0-2FEB-9A28CEA2A5AC}"/>
                    </a:ext>
                  </a:extLst>
                </p14:cNvPr>
                <p14:cNvContentPartPr/>
                <p14:nvPr/>
              </p14:nvContentPartPr>
              <p14:xfrm>
                <a:off x="8784949" y="2597236"/>
                <a:ext cx="159480" cy="91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B959F7-35FB-45D0-2FEB-9A28CEA2A5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76309" y="2588596"/>
                  <a:ext cx="17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F01F2A3-8A40-3AC2-55C7-A9AF0D503E55}"/>
                    </a:ext>
                  </a:extLst>
                </p14:cNvPr>
                <p14:cNvContentPartPr/>
                <p14:nvPr/>
              </p14:nvContentPartPr>
              <p14:xfrm>
                <a:off x="9044509" y="2565916"/>
                <a:ext cx="137160" cy="142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F01F2A3-8A40-3AC2-55C7-A9AF0D503E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35869" y="2556916"/>
                  <a:ext cx="154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FA63C54-A7CE-1DA2-9A17-97A3433C5C9C}"/>
                    </a:ext>
                  </a:extLst>
                </p14:cNvPr>
                <p14:cNvContentPartPr/>
                <p14:nvPr/>
              </p14:nvContentPartPr>
              <p14:xfrm>
                <a:off x="9305149" y="2463676"/>
                <a:ext cx="141840" cy="200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FA63C54-A7CE-1DA2-9A17-97A3433C5C9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96509" y="2454676"/>
                  <a:ext cx="159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DC85291-E002-A7E9-90F0-AB275456BDF9}"/>
                    </a:ext>
                  </a:extLst>
                </p14:cNvPr>
                <p14:cNvContentPartPr/>
                <p14:nvPr/>
              </p14:nvContentPartPr>
              <p14:xfrm>
                <a:off x="9552469" y="2543236"/>
                <a:ext cx="129240" cy="108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DC85291-E002-A7E9-90F0-AB275456BDF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43469" y="2534236"/>
                  <a:ext cx="146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5818E86-F7D4-A94E-5BDD-3894555B2093}"/>
                    </a:ext>
                  </a:extLst>
                </p14:cNvPr>
                <p14:cNvContentPartPr/>
                <p14:nvPr/>
              </p14:nvContentPartPr>
              <p14:xfrm>
                <a:off x="9477949" y="2447116"/>
                <a:ext cx="222120" cy="178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5818E86-F7D4-A94E-5BDD-3894555B20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469309" y="2438476"/>
                  <a:ext cx="239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1DAD352-D729-E814-6F1A-A56462ECD0A3}"/>
                    </a:ext>
                  </a:extLst>
                </p14:cNvPr>
                <p14:cNvContentPartPr/>
                <p14:nvPr/>
              </p14:nvContentPartPr>
              <p14:xfrm>
                <a:off x="9904189" y="2556916"/>
                <a:ext cx="174240" cy="34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1DAD352-D729-E814-6F1A-A56462ECD0A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95549" y="2548276"/>
                  <a:ext cx="191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EFEEB7D-88F7-D812-AAC6-227E1050FC69}"/>
                    </a:ext>
                  </a:extLst>
                </p14:cNvPr>
                <p14:cNvContentPartPr/>
                <p14:nvPr/>
              </p14:nvContentPartPr>
              <p14:xfrm>
                <a:off x="9923989" y="2495716"/>
                <a:ext cx="260280" cy="149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EFEEB7D-88F7-D812-AAC6-227E1050FC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14989" y="2486716"/>
                  <a:ext cx="277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E5DDD23-714F-C054-F402-0272DB877E71}"/>
                    </a:ext>
                  </a:extLst>
                </p14:cNvPr>
                <p14:cNvContentPartPr/>
                <p14:nvPr/>
              </p14:nvContentPartPr>
              <p14:xfrm>
                <a:off x="10468309" y="2343796"/>
                <a:ext cx="459360" cy="2624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E5DDD23-714F-C054-F402-0272DB877E7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59309" y="2334796"/>
                  <a:ext cx="477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D13637B-06F9-F76D-CB63-36006780B699}"/>
                    </a:ext>
                  </a:extLst>
                </p14:cNvPr>
                <p14:cNvContentPartPr/>
                <p14:nvPr/>
              </p14:nvContentPartPr>
              <p14:xfrm>
                <a:off x="10958989" y="2398876"/>
                <a:ext cx="105840" cy="125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D13637B-06F9-F76D-CB63-36006780B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50349" y="2390236"/>
                  <a:ext cx="123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DA0F409-D837-DF70-F7E3-CB8077F2C21A}"/>
                    </a:ext>
                  </a:extLst>
                </p14:cNvPr>
                <p14:cNvContentPartPr/>
                <p14:nvPr/>
              </p14:nvContentPartPr>
              <p14:xfrm>
                <a:off x="9953149" y="2902156"/>
                <a:ext cx="101160" cy="1404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DA0F409-D837-DF70-F7E3-CB8077F2C21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44509" y="2893516"/>
                  <a:ext cx="118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19F5175-ED64-D5BC-8D60-4F25823EA0C9}"/>
                    </a:ext>
                  </a:extLst>
                </p14:cNvPr>
                <p14:cNvContentPartPr/>
                <p14:nvPr/>
              </p14:nvContentPartPr>
              <p14:xfrm>
                <a:off x="9911389" y="2811076"/>
                <a:ext cx="162000" cy="8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19F5175-ED64-D5BC-8D60-4F25823EA0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02749" y="2802076"/>
                  <a:ext cx="179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6CAAD93-5DCD-CC70-05EF-A34362452535}"/>
                    </a:ext>
                  </a:extLst>
                </p14:cNvPr>
                <p14:cNvContentPartPr/>
                <p14:nvPr/>
              </p14:nvContentPartPr>
              <p14:xfrm>
                <a:off x="10248349" y="2874796"/>
                <a:ext cx="275400" cy="802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6CAAD93-5DCD-CC70-05EF-A3436245253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39349" y="2866156"/>
                  <a:ext cx="293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8FA634E-43A9-0928-8DA5-DF538D27405B}"/>
                    </a:ext>
                  </a:extLst>
                </p14:cNvPr>
                <p14:cNvContentPartPr/>
                <p14:nvPr/>
              </p14:nvContentPartPr>
              <p14:xfrm>
                <a:off x="10591789" y="2792356"/>
                <a:ext cx="126720" cy="93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8FA634E-43A9-0928-8DA5-DF538D27405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82789" y="2783356"/>
                  <a:ext cx="144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572E865-315C-7EDA-60DC-EC2836435E09}"/>
                    </a:ext>
                  </a:extLst>
                </p14:cNvPr>
                <p14:cNvContentPartPr/>
                <p14:nvPr/>
              </p14:nvContentPartPr>
              <p14:xfrm>
                <a:off x="10804549" y="2815036"/>
                <a:ext cx="120600" cy="104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572E865-315C-7EDA-60DC-EC2836435E0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95909" y="2806036"/>
                  <a:ext cx="138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0CCAD01-DA9F-933E-032F-F327EA205EDE}"/>
                    </a:ext>
                  </a:extLst>
                </p14:cNvPr>
                <p14:cNvContentPartPr/>
                <p14:nvPr/>
              </p14:nvContentPartPr>
              <p14:xfrm>
                <a:off x="10754509" y="2724316"/>
                <a:ext cx="173880" cy="21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0CCAD01-DA9F-933E-032F-F327EA205ED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745869" y="2715316"/>
                  <a:ext cx="191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BB37DA8-7134-4D1E-9C75-02214645E6E4}"/>
                    </a:ext>
                  </a:extLst>
                </p14:cNvPr>
                <p14:cNvContentPartPr/>
                <p14:nvPr/>
              </p14:nvContentPartPr>
              <p14:xfrm>
                <a:off x="11181109" y="2754916"/>
                <a:ext cx="369360" cy="907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BB37DA8-7134-4D1E-9C75-02214645E6E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72109" y="2745916"/>
                  <a:ext cx="38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30BF0B3-7B39-CEDD-B308-C2BDE72AF0B7}"/>
                    </a:ext>
                  </a:extLst>
                </p14:cNvPr>
                <p14:cNvContentPartPr/>
                <p14:nvPr/>
              </p14:nvContentPartPr>
              <p14:xfrm>
                <a:off x="10063669" y="3222556"/>
                <a:ext cx="325440" cy="655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30BF0B3-7B39-CEDD-B308-C2BDE72AF0B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54669" y="3213916"/>
                  <a:ext cx="343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FC2403B-4779-C120-5C92-F3A8D0721EA2}"/>
                    </a:ext>
                  </a:extLst>
                </p14:cNvPr>
                <p14:cNvContentPartPr/>
                <p14:nvPr/>
              </p14:nvContentPartPr>
              <p14:xfrm>
                <a:off x="10646869" y="3047236"/>
                <a:ext cx="292680" cy="197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FC2403B-4779-C120-5C92-F3A8D0721EA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37869" y="3038236"/>
                  <a:ext cx="310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0F0D9C1-406F-23A1-2428-0117B0D9A3F5}"/>
                    </a:ext>
                  </a:extLst>
                </p14:cNvPr>
                <p14:cNvContentPartPr/>
                <p14:nvPr/>
              </p14:nvContentPartPr>
              <p14:xfrm>
                <a:off x="10348789" y="3448636"/>
                <a:ext cx="156240" cy="950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0F0D9C1-406F-23A1-2428-0117B0D9A3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39789" y="3439636"/>
                  <a:ext cx="173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077182C-210A-0380-F7A0-217FE7A0F9C7}"/>
                    </a:ext>
                  </a:extLst>
                </p14:cNvPr>
                <p14:cNvContentPartPr/>
                <p14:nvPr/>
              </p14:nvContentPartPr>
              <p14:xfrm>
                <a:off x="10569109" y="3449716"/>
                <a:ext cx="135720" cy="200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077182C-210A-0380-F7A0-217FE7A0F9C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60109" y="3440716"/>
                  <a:ext cx="153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94FFC28-FF0B-CC82-0E52-ADF5B34366E5}"/>
                    </a:ext>
                  </a:extLst>
                </p14:cNvPr>
                <p14:cNvContentPartPr/>
                <p14:nvPr/>
              </p14:nvContentPartPr>
              <p14:xfrm>
                <a:off x="10697269" y="3419836"/>
                <a:ext cx="2520" cy="8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94FFC28-FF0B-CC82-0E52-ADF5B34366E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688629" y="3410836"/>
                  <a:ext cx="20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18654B9-5E9C-EE79-5BB8-1FE2B94ED00D}"/>
                    </a:ext>
                  </a:extLst>
                </p14:cNvPr>
                <p14:cNvContentPartPr/>
                <p14:nvPr/>
              </p14:nvContentPartPr>
              <p14:xfrm>
                <a:off x="10787629" y="3389956"/>
                <a:ext cx="69480" cy="75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18654B9-5E9C-EE79-5BB8-1FE2B94ED0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78629" y="3380956"/>
                  <a:ext cx="87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4E77BE9-D9AA-D198-35ED-25DD5DFBEF08}"/>
                    </a:ext>
                  </a:extLst>
                </p14:cNvPr>
                <p14:cNvContentPartPr/>
                <p14:nvPr/>
              </p14:nvContentPartPr>
              <p14:xfrm>
                <a:off x="10903189" y="3364036"/>
                <a:ext cx="73800" cy="87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4E77BE9-D9AA-D198-35ED-25DD5DFBEF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94189" y="3355396"/>
                  <a:ext cx="91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3EDC86E-0F6B-AB7A-D13F-AA1769842998}"/>
                    </a:ext>
                  </a:extLst>
                </p14:cNvPr>
                <p14:cNvContentPartPr/>
                <p14:nvPr/>
              </p14:nvContentPartPr>
              <p14:xfrm>
                <a:off x="11023069" y="3340276"/>
                <a:ext cx="160560" cy="115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3EDC86E-0F6B-AB7A-D13F-AA176984299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14429" y="3331276"/>
                  <a:ext cx="17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DAD7724-E5D8-6FCD-FC87-7428638B49A7}"/>
                    </a:ext>
                  </a:extLst>
                </p14:cNvPr>
                <p14:cNvContentPartPr/>
                <p14:nvPr/>
              </p14:nvContentPartPr>
              <p14:xfrm>
                <a:off x="11184349" y="3262876"/>
                <a:ext cx="251280" cy="172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DAD7724-E5D8-6FCD-FC87-7428638B49A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75709" y="3254236"/>
                  <a:ext cx="26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CC170DB-9C89-788A-7615-65E765837E04}"/>
                    </a:ext>
                  </a:extLst>
                </p14:cNvPr>
                <p14:cNvContentPartPr/>
                <p14:nvPr/>
              </p14:nvContentPartPr>
              <p14:xfrm>
                <a:off x="10739029" y="3674716"/>
                <a:ext cx="256320" cy="172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CC170DB-9C89-788A-7615-65E765837E0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30389" y="3665716"/>
                  <a:ext cx="273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3C8B483-4F03-9B81-741C-40DF1674733C}"/>
                    </a:ext>
                  </a:extLst>
                </p14:cNvPr>
                <p14:cNvContentPartPr/>
                <p14:nvPr/>
              </p14:nvContentPartPr>
              <p14:xfrm>
                <a:off x="10894549" y="3653836"/>
                <a:ext cx="9000" cy="61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3C8B483-4F03-9B81-741C-40DF167473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85549" y="3645196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1BC40BF-356D-F4D6-50F1-534107899BE4}"/>
                    </a:ext>
                  </a:extLst>
                </p14:cNvPr>
                <p14:cNvContentPartPr/>
                <p14:nvPr/>
              </p14:nvContentPartPr>
              <p14:xfrm>
                <a:off x="11066629" y="3719356"/>
                <a:ext cx="150120" cy="153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1BC40BF-356D-F4D6-50F1-534107899BE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057989" y="3710356"/>
                  <a:ext cx="167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982D891-FD03-D752-231D-27D27B893F48}"/>
                    </a:ext>
                  </a:extLst>
                </p14:cNvPr>
                <p14:cNvContentPartPr/>
                <p14:nvPr/>
              </p14:nvContentPartPr>
              <p14:xfrm>
                <a:off x="3746029" y="1933396"/>
                <a:ext cx="153360" cy="98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982D891-FD03-D752-231D-27D27B893F4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37389" y="1924756"/>
                  <a:ext cx="171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DCD2A60-E732-D052-E21E-383ADC3EA176}"/>
                    </a:ext>
                  </a:extLst>
                </p14:cNvPr>
                <p14:cNvContentPartPr/>
                <p14:nvPr/>
              </p14:nvContentPartPr>
              <p14:xfrm>
                <a:off x="3882829" y="1884076"/>
                <a:ext cx="75600" cy="235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DCD2A60-E732-D052-E21E-383ADC3EA17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73829" y="1875436"/>
                  <a:ext cx="93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947A2C6-494D-CD74-4C0E-4ACE6CEB9FED}"/>
                    </a:ext>
                  </a:extLst>
                </p14:cNvPr>
                <p14:cNvContentPartPr/>
                <p14:nvPr/>
              </p14:nvContentPartPr>
              <p14:xfrm>
                <a:off x="3069949" y="468916"/>
                <a:ext cx="264600" cy="234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947A2C6-494D-CD74-4C0E-4ACE6CEB9FE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61309" y="460276"/>
                  <a:ext cx="282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7B07451-5B2E-2FEC-0F99-637ADA907AEC}"/>
                    </a:ext>
                  </a:extLst>
                </p14:cNvPr>
                <p14:cNvContentPartPr/>
                <p14:nvPr/>
              </p14:nvContentPartPr>
              <p14:xfrm>
                <a:off x="2965189" y="494116"/>
                <a:ext cx="219960" cy="293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7B07451-5B2E-2FEC-0F99-637ADA907A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56549" y="485476"/>
                  <a:ext cx="23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D3B9A2F-F1EB-83AE-E961-32E2D3FF6578}"/>
                    </a:ext>
                  </a:extLst>
                </p14:cNvPr>
                <p14:cNvContentPartPr/>
                <p14:nvPr/>
              </p14:nvContentPartPr>
              <p14:xfrm>
                <a:off x="3433909" y="193876"/>
                <a:ext cx="232200" cy="2019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D3B9A2F-F1EB-83AE-E961-32E2D3FF65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24909" y="185236"/>
                  <a:ext cx="24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AA760BF-604B-4B2B-B213-0FD0FA4E460C}"/>
                    </a:ext>
                  </a:extLst>
                </p14:cNvPr>
                <p14:cNvContentPartPr/>
                <p14:nvPr/>
              </p14:nvContentPartPr>
              <p14:xfrm>
                <a:off x="3643429" y="196396"/>
                <a:ext cx="21960" cy="2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AA760BF-604B-4B2B-B213-0FD0FA4E460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34429" y="187756"/>
                  <a:ext cx="3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807D7EA-2744-2089-D60D-753FB25A6AED}"/>
                    </a:ext>
                  </a:extLst>
                </p14:cNvPr>
                <p14:cNvContentPartPr/>
                <p14:nvPr/>
              </p14:nvContentPartPr>
              <p14:xfrm>
                <a:off x="3714349" y="212596"/>
                <a:ext cx="94320" cy="102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807D7EA-2744-2089-D60D-753FB25A6AE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05709" y="203596"/>
                  <a:ext cx="111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FD0E28B-7952-3EDF-E0CD-7D17D715FA65}"/>
                    </a:ext>
                  </a:extLst>
                </p14:cNvPr>
                <p14:cNvContentPartPr/>
                <p14:nvPr/>
              </p14:nvContentPartPr>
              <p14:xfrm>
                <a:off x="3995509" y="95956"/>
                <a:ext cx="95760" cy="2196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FD0E28B-7952-3EDF-E0CD-7D17D715FA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86869" y="86956"/>
                  <a:ext cx="113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C759F15-2376-04C0-FBA6-90FC0DB2E9C9}"/>
                    </a:ext>
                  </a:extLst>
                </p14:cNvPr>
                <p14:cNvContentPartPr/>
                <p14:nvPr/>
              </p14:nvContentPartPr>
              <p14:xfrm>
                <a:off x="4120789" y="198556"/>
                <a:ext cx="50760" cy="450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C759F15-2376-04C0-FBA6-90FC0DB2E9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111789" y="189556"/>
                  <a:ext cx="68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6AA5F5A-8902-304A-67BD-8EFB8563BE88}"/>
                    </a:ext>
                  </a:extLst>
                </p14:cNvPr>
                <p14:cNvContentPartPr/>
                <p14:nvPr/>
              </p14:nvContentPartPr>
              <p14:xfrm>
                <a:off x="4202509" y="110716"/>
                <a:ext cx="130320" cy="1198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6AA5F5A-8902-304A-67BD-8EFB8563BE8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193869" y="102076"/>
                  <a:ext cx="147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7C1C958-88CB-4936-38F2-A13E4F6BE582}"/>
                    </a:ext>
                  </a:extLst>
                </p14:cNvPr>
                <p14:cNvContentPartPr/>
                <p14:nvPr/>
              </p14:nvContentPartPr>
              <p14:xfrm>
                <a:off x="4365229" y="147076"/>
                <a:ext cx="288720" cy="748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7C1C958-88CB-4936-38F2-A13E4F6BE58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56589" y="138076"/>
                  <a:ext cx="30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F9DBBD8-9FD8-77C1-782A-EC442E9A471C}"/>
                    </a:ext>
                  </a:extLst>
                </p14:cNvPr>
                <p14:cNvContentPartPr/>
                <p14:nvPr/>
              </p14:nvContentPartPr>
              <p14:xfrm>
                <a:off x="4664749" y="113956"/>
                <a:ext cx="84960" cy="106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F9DBBD8-9FD8-77C1-782A-EC442E9A471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56109" y="105316"/>
                  <a:ext cx="102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0D7BAA0-E9FE-B5DD-1F2C-96E26A5A4298}"/>
                    </a:ext>
                  </a:extLst>
                </p14:cNvPr>
                <p14:cNvContentPartPr/>
                <p14:nvPr/>
              </p14:nvContentPartPr>
              <p14:xfrm>
                <a:off x="3563149" y="466396"/>
                <a:ext cx="238320" cy="2588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0D7BAA0-E9FE-B5DD-1F2C-96E26A5A42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54509" y="457756"/>
                  <a:ext cx="255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4F1DDDF-ACEF-6A2A-0A25-9BF3CD689132}"/>
                    </a:ext>
                  </a:extLst>
                </p14:cNvPr>
                <p14:cNvContentPartPr/>
                <p14:nvPr/>
              </p14:nvContentPartPr>
              <p14:xfrm>
                <a:off x="3850789" y="510676"/>
                <a:ext cx="298800" cy="57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4F1DDDF-ACEF-6A2A-0A25-9BF3CD68913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41789" y="502036"/>
                  <a:ext cx="316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D2C22E7-21E5-5B0B-0DF8-2D6BF7C9E3C5}"/>
                    </a:ext>
                  </a:extLst>
                </p14:cNvPr>
                <p14:cNvContentPartPr/>
                <p14:nvPr/>
              </p14:nvContentPartPr>
              <p14:xfrm>
                <a:off x="4353349" y="399436"/>
                <a:ext cx="25200" cy="126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D2C22E7-21E5-5B0B-0DF8-2D6BF7C9E3C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44349" y="390436"/>
                  <a:ext cx="42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BB7765E-4806-B25E-A73D-153D8FDE617C}"/>
                    </a:ext>
                  </a:extLst>
                </p14:cNvPr>
                <p14:cNvContentPartPr/>
                <p14:nvPr/>
              </p14:nvContentPartPr>
              <p14:xfrm>
                <a:off x="4251469" y="323476"/>
                <a:ext cx="184680" cy="1576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BB7765E-4806-B25E-A73D-153D8FDE61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42829" y="314476"/>
                  <a:ext cx="202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B2A6B73-D990-4606-44BE-446327F55919}"/>
                    </a:ext>
                  </a:extLst>
                </p14:cNvPr>
                <p14:cNvContentPartPr/>
                <p14:nvPr/>
              </p14:nvContentPartPr>
              <p14:xfrm>
                <a:off x="4487269" y="325996"/>
                <a:ext cx="111240" cy="1652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B2A6B73-D990-4606-44BE-446327F5591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78269" y="316996"/>
                  <a:ext cx="128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AB99340-68E5-36F2-269C-3F59727CB091}"/>
                    </a:ext>
                  </a:extLst>
                </p14:cNvPr>
                <p14:cNvContentPartPr/>
                <p14:nvPr/>
              </p14:nvContentPartPr>
              <p14:xfrm>
                <a:off x="4653589" y="296476"/>
                <a:ext cx="165960" cy="1879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AB99340-68E5-36F2-269C-3F59727CB09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44589" y="287836"/>
                  <a:ext cx="183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318746F-4048-2A32-162E-0B0A17FF56C8}"/>
                    </a:ext>
                  </a:extLst>
                </p14:cNvPr>
                <p14:cNvContentPartPr/>
                <p14:nvPr/>
              </p14:nvContentPartPr>
              <p14:xfrm>
                <a:off x="4164349" y="511396"/>
                <a:ext cx="922680" cy="235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318746F-4048-2A32-162E-0B0A17FF56C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55709" y="502396"/>
                  <a:ext cx="940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A831730-24DC-7998-F9A0-1C3D050BFA64}"/>
                    </a:ext>
                  </a:extLst>
                </p14:cNvPr>
                <p14:cNvContentPartPr/>
                <p14:nvPr/>
              </p14:nvContentPartPr>
              <p14:xfrm>
                <a:off x="2237989" y="2057236"/>
                <a:ext cx="425160" cy="163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A831730-24DC-7998-F9A0-1C3D050BFA6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28989" y="2048236"/>
                  <a:ext cx="442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C048028-90A0-0A45-7E71-A30D8FD6CF9C}"/>
                    </a:ext>
                  </a:extLst>
                </p14:cNvPr>
                <p14:cNvContentPartPr/>
                <p14:nvPr/>
              </p14:nvContentPartPr>
              <p14:xfrm>
                <a:off x="2640109" y="2053636"/>
                <a:ext cx="276120" cy="69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C048028-90A0-0A45-7E71-A30D8FD6CF9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631469" y="2044636"/>
                  <a:ext cx="293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AA1F985-496A-8BD7-2827-7B3CD73D9CE2}"/>
                    </a:ext>
                  </a:extLst>
                </p14:cNvPr>
                <p14:cNvContentPartPr/>
                <p14:nvPr/>
              </p14:nvContentPartPr>
              <p14:xfrm>
                <a:off x="2487829" y="1859236"/>
                <a:ext cx="110160" cy="157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AA1F985-496A-8BD7-2827-7B3CD73D9CE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79189" y="1850596"/>
                  <a:ext cx="12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1C7CCE1-4B34-C732-6360-573BD1BD8BDC}"/>
                    </a:ext>
                  </a:extLst>
                </p14:cNvPr>
                <p14:cNvContentPartPr/>
                <p14:nvPr/>
              </p14:nvContentPartPr>
              <p14:xfrm>
                <a:off x="2419069" y="1738996"/>
                <a:ext cx="177120" cy="111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1C7CCE1-4B34-C732-6360-573BD1BD8BD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410429" y="1730356"/>
                  <a:ext cx="194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5299F13-4407-B289-EA84-23DA6AF72112}"/>
                    </a:ext>
                  </a:extLst>
                </p14:cNvPr>
                <p14:cNvContentPartPr/>
                <p14:nvPr/>
              </p14:nvContentPartPr>
              <p14:xfrm>
                <a:off x="2644069" y="1897756"/>
                <a:ext cx="78480" cy="1051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5299F13-4407-B289-EA84-23DA6AF7211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635429" y="1888756"/>
                  <a:ext cx="96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F754056-0E17-4C9E-B15C-25AAC7D2C780}"/>
                    </a:ext>
                  </a:extLst>
                </p14:cNvPr>
                <p14:cNvContentPartPr/>
                <p14:nvPr/>
              </p14:nvContentPartPr>
              <p14:xfrm>
                <a:off x="2693749" y="1833676"/>
                <a:ext cx="14400" cy="8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F754056-0E17-4C9E-B15C-25AAC7D2C78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685109" y="1824676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E9073BF-0A8C-12A2-1E16-A0AA9CC17FBA}"/>
                    </a:ext>
                  </a:extLst>
                </p14:cNvPr>
                <p14:cNvContentPartPr/>
                <p14:nvPr/>
              </p14:nvContentPartPr>
              <p14:xfrm>
                <a:off x="2808949" y="350836"/>
                <a:ext cx="2677320" cy="15375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E9073BF-0A8C-12A2-1E16-A0AA9CC17FB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99949" y="341836"/>
                  <a:ext cx="2694960" cy="15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9F520A9-101C-A45A-B01F-55388EBBF59D}"/>
                    </a:ext>
                  </a:extLst>
                </p14:cNvPr>
                <p14:cNvContentPartPr/>
                <p14:nvPr/>
              </p14:nvContentPartPr>
              <p14:xfrm>
                <a:off x="5348029" y="295396"/>
                <a:ext cx="186840" cy="1576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9F520A9-101C-A45A-B01F-55388EBBF59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339389" y="286756"/>
                  <a:ext cx="20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A03FEF2-BF39-1ACD-DCEB-C7C37CD3C2D1}"/>
                    </a:ext>
                  </a:extLst>
                </p14:cNvPr>
                <p14:cNvContentPartPr/>
                <p14:nvPr/>
              </p14:nvContentPartPr>
              <p14:xfrm>
                <a:off x="1767109" y="3603436"/>
                <a:ext cx="113760" cy="18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A03FEF2-BF39-1ACD-DCEB-C7C37CD3C2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758469" y="3594436"/>
                  <a:ext cx="131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A8DA6B7-0E1E-39B2-0E46-C4CA30AAA9AF}"/>
                    </a:ext>
                  </a:extLst>
                </p14:cNvPr>
                <p14:cNvContentPartPr/>
                <p14:nvPr/>
              </p14:nvContentPartPr>
              <p14:xfrm>
                <a:off x="1744069" y="3668596"/>
                <a:ext cx="159840" cy="19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A8DA6B7-0E1E-39B2-0E46-C4CA30AAA9A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735069" y="3659596"/>
                  <a:ext cx="177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516F0CC-AFCE-2AF6-885E-1FED2AD899F8}"/>
                    </a:ext>
                  </a:extLst>
                </p14:cNvPr>
                <p14:cNvContentPartPr/>
                <p14:nvPr/>
              </p14:nvContentPartPr>
              <p14:xfrm>
                <a:off x="1951789" y="3506956"/>
                <a:ext cx="117720" cy="183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516F0CC-AFCE-2AF6-885E-1FED2AD899F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943149" y="3497956"/>
                  <a:ext cx="135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4A3B54B-175D-0411-990E-D41A676164E2}"/>
                    </a:ext>
                  </a:extLst>
                </p14:cNvPr>
                <p14:cNvContentPartPr/>
                <p14:nvPr/>
              </p14:nvContentPartPr>
              <p14:xfrm>
                <a:off x="4060669" y="3503356"/>
                <a:ext cx="203760" cy="14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4A3B54B-175D-0411-990E-D41A676164E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52029" y="3494356"/>
                  <a:ext cx="22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07B4F55-73A3-7B21-2B35-63012E88D040}"/>
                    </a:ext>
                  </a:extLst>
                </p14:cNvPr>
                <p14:cNvContentPartPr/>
                <p14:nvPr/>
              </p14:nvContentPartPr>
              <p14:xfrm>
                <a:off x="4073989" y="3574636"/>
                <a:ext cx="190800" cy="244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07B4F55-73A3-7B21-2B35-63012E88D04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65349" y="3565636"/>
                  <a:ext cx="20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57B298F-D579-703D-8811-68E0338CDAFF}"/>
                    </a:ext>
                  </a:extLst>
                </p14:cNvPr>
                <p14:cNvContentPartPr/>
                <p14:nvPr/>
              </p14:nvContentPartPr>
              <p14:xfrm>
                <a:off x="4386469" y="3476716"/>
                <a:ext cx="182520" cy="147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57B298F-D579-703D-8811-68E0338CDAF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377829" y="3468076"/>
                  <a:ext cx="200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BFD3850-0188-438F-315D-126E1BE4DF30}"/>
                    </a:ext>
                  </a:extLst>
                </p14:cNvPr>
                <p14:cNvContentPartPr/>
                <p14:nvPr/>
              </p14:nvContentPartPr>
              <p14:xfrm>
                <a:off x="2450749" y="3448636"/>
                <a:ext cx="177840" cy="16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BFD3850-0188-438F-315D-126E1BE4DF3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442109" y="3439636"/>
                  <a:ext cx="195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8517BF9-FA91-7C2A-98D1-6F2E232E4ECF}"/>
                    </a:ext>
                  </a:extLst>
                </p14:cNvPr>
                <p14:cNvContentPartPr/>
                <p14:nvPr/>
              </p14:nvContentPartPr>
              <p14:xfrm>
                <a:off x="2423389" y="3469156"/>
                <a:ext cx="157320" cy="231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8517BF9-FA91-7C2A-98D1-6F2E232E4EC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14749" y="3460516"/>
                  <a:ext cx="174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CC874E5-5584-2B33-3A5C-134470EF0AFC}"/>
                    </a:ext>
                  </a:extLst>
                </p14:cNvPr>
                <p14:cNvContentPartPr/>
                <p14:nvPr/>
              </p14:nvContentPartPr>
              <p14:xfrm>
                <a:off x="2852869" y="3510196"/>
                <a:ext cx="123120" cy="1054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CC874E5-5584-2B33-3A5C-134470EF0AF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843869" y="3501196"/>
                  <a:ext cx="140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FF4F2D1-61D7-5591-85C9-757A52D9C9E6}"/>
                    </a:ext>
                  </a:extLst>
                </p14:cNvPr>
                <p14:cNvContentPartPr/>
                <p14:nvPr/>
              </p14:nvContentPartPr>
              <p14:xfrm>
                <a:off x="2945029" y="3556636"/>
                <a:ext cx="46440" cy="1400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FF4F2D1-61D7-5591-85C9-757A52D9C9E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936389" y="3547636"/>
                  <a:ext cx="64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3459576-9599-4858-FA89-724BBE58BA66}"/>
                    </a:ext>
                  </a:extLst>
                </p14:cNvPr>
                <p14:cNvContentPartPr/>
                <p14:nvPr/>
              </p14:nvContentPartPr>
              <p14:xfrm>
                <a:off x="3071389" y="3638356"/>
                <a:ext cx="15480" cy="62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3459576-9599-4858-FA89-724BBE58BA6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062749" y="3629716"/>
                  <a:ext cx="33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0517865-A674-3E68-7B09-A6D64F668DC9}"/>
                    </a:ext>
                  </a:extLst>
                </p14:cNvPr>
                <p14:cNvContentPartPr/>
                <p14:nvPr/>
              </p14:nvContentPartPr>
              <p14:xfrm>
                <a:off x="3077149" y="3551236"/>
                <a:ext cx="5040" cy="5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0517865-A674-3E68-7B09-A6D64F668DC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68509" y="3542596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2DB380C-9841-6D65-6081-21E721452C27}"/>
                    </a:ext>
                  </a:extLst>
                </p14:cNvPr>
                <p14:cNvContentPartPr/>
                <p14:nvPr/>
              </p14:nvContentPartPr>
              <p14:xfrm>
                <a:off x="3251749" y="3563836"/>
                <a:ext cx="130320" cy="194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2DB380C-9841-6D65-6081-21E721452C2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242749" y="3554836"/>
                  <a:ext cx="147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C844A03-1269-35F5-1299-7A6767F633DF}"/>
                    </a:ext>
                  </a:extLst>
                </p14:cNvPr>
                <p14:cNvContentPartPr/>
                <p14:nvPr/>
              </p14:nvContentPartPr>
              <p14:xfrm>
                <a:off x="3497629" y="3496516"/>
                <a:ext cx="124560" cy="1782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C844A03-1269-35F5-1299-7A6767F633D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88989" y="3487876"/>
                  <a:ext cx="142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CD88E03-B812-7155-099F-40FE88151FF7}"/>
                    </a:ext>
                  </a:extLst>
                </p14:cNvPr>
                <p14:cNvContentPartPr/>
                <p14:nvPr/>
              </p14:nvContentPartPr>
              <p14:xfrm>
                <a:off x="3461269" y="3351436"/>
                <a:ext cx="175320" cy="964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CD88E03-B812-7155-099F-40FE88151FF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52269" y="3342796"/>
                  <a:ext cx="192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38D2D65-58D0-4BEE-00D5-067B7ED59A3C}"/>
                    </a:ext>
                  </a:extLst>
                </p14:cNvPr>
                <p14:cNvContentPartPr/>
                <p14:nvPr/>
              </p14:nvContentPartPr>
              <p14:xfrm>
                <a:off x="3689149" y="3601276"/>
                <a:ext cx="62280" cy="62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38D2D65-58D0-4BEE-00D5-067B7ED59A3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680509" y="3592636"/>
                  <a:ext cx="79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E45CCE7-1A1D-DA34-CEAB-8E2129588B11}"/>
                    </a:ext>
                  </a:extLst>
                </p14:cNvPr>
                <p14:cNvContentPartPr/>
                <p14:nvPr/>
              </p14:nvContentPartPr>
              <p14:xfrm>
                <a:off x="3714349" y="3485716"/>
                <a:ext cx="7560" cy="2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E45CCE7-1A1D-DA34-CEAB-8E2129588B1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05709" y="3477076"/>
                  <a:ext cx="25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7BDB60-03BD-5A1E-84EF-C8F6129E0857}"/>
                    </a:ext>
                  </a:extLst>
                </p14:cNvPr>
                <p14:cNvContentPartPr/>
                <p14:nvPr/>
              </p14:nvContentPartPr>
              <p14:xfrm>
                <a:off x="8509549" y="143542"/>
                <a:ext cx="144360" cy="11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7BDB60-03BD-5A1E-84EF-C8F6129E085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00549" y="134542"/>
                  <a:ext cx="162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FCD13FA-E13A-274D-B70C-0A9336A5ED1E}"/>
                    </a:ext>
                  </a:extLst>
                </p14:cNvPr>
                <p14:cNvContentPartPr/>
                <p14:nvPr/>
              </p14:nvContentPartPr>
              <p14:xfrm>
                <a:off x="8634469" y="177382"/>
                <a:ext cx="60840" cy="15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FCD13FA-E13A-274D-B70C-0A9336A5ED1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625469" y="168742"/>
                  <a:ext cx="78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E630D4-C879-8A20-FC8F-81A7D549C9A6}"/>
                    </a:ext>
                  </a:extLst>
                </p14:cNvPr>
                <p14:cNvContentPartPr/>
                <p14:nvPr/>
              </p14:nvContentPartPr>
              <p14:xfrm>
                <a:off x="8748949" y="288982"/>
                <a:ext cx="61920" cy="92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E630D4-C879-8A20-FC8F-81A7D549C9A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739949" y="280342"/>
                  <a:ext cx="79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17B1DB-D6FE-1A93-ACB3-C03CF2A56CBF}"/>
                    </a:ext>
                  </a:extLst>
                </p14:cNvPr>
                <p14:cNvContentPartPr/>
                <p14:nvPr/>
              </p14:nvContentPartPr>
              <p14:xfrm>
                <a:off x="8787109" y="201142"/>
                <a:ext cx="7920" cy="4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17B1DB-D6FE-1A93-ACB3-C03CF2A56C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78469" y="192502"/>
                  <a:ext cx="2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82F794-87D3-21B9-156A-D9787DDEBD96}"/>
                    </a:ext>
                  </a:extLst>
                </p14:cNvPr>
                <p14:cNvContentPartPr/>
                <p14:nvPr/>
              </p14:nvContentPartPr>
              <p14:xfrm>
                <a:off x="8463469" y="-13058"/>
                <a:ext cx="244440" cy="14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82F794-87D3-21B9-156A-D9787DDEBD9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454829" y="-21698"/>
                  <a:ext cx="262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ABD308-E7E0-7045-85F2-95A966308366}"/>
                    </a:ext>
                  </a:extLst>
                </p14:cNvPr>
                <p14:cNvContentPartPr/>
                <p14:nvPr/>
              </p14:nvContentPartPr>
              <p14:xfrm>
                <a:off x="8990509" y="212596"/>
                <a:ext cx="120240" cy="19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ABD308-E7E0-7045-85F2-95A96630836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81509" y="203596"/>
                  <a:ext cx="13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EED72E2-DCC5-9F9A-2620-824491AB05B1}"/>
                    </a:ext>
                  </a:extLst>
                </p14:cNvPr>
                <p14:cNvContentPartPr/>
                <p14:nvPr/>
              </p14:nvContentPartPr>
              <p14:xfrm>
                <a:off x="9262309" y="164356"/>
                <a:ext cx="149040" cy="186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EED72E2-DCC5-9F9A-2620-824491AB05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53669" y="155716"/>
                  <a:ext cx="16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4215D74-EA87-64FE-618F-B918B2AC4829}"/>
                    </a:ext>
                  </a:extLst>
                </p14:cNvPr>
                <p14:cNvContentPartPr/>
                <p14:nvPr/>
              </p14:nvContentPartPr>
              <p14:xfrm>
                <a:off x="9470389" y="312676"/>
                <a:ext cx="50040" cy="8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4215D74-EA87-64FE-618F-B918B2AC482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61389" y="303676"/>
                  <a:ext cx="67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B72381-7D4B-7200-0351-1992EF7AE81F}"/>
                    </a:ext>
                  </a:extLst>
                </p14:cNvPr>
                <p14:cNvContentPartPr/>
                <p14:nvPr/>
              </p14:nvContentPartPr>
              <p14:xfrm>
                <a:off x="9520429" y="197476"/>
                <a:ext cx="19800" cy="1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B72381-7D4B-7200-0351-1992EF7AE8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11429" y="188836"/>
                  <a:ext cx="37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197265-203B-8A0C-DB8D-450D82A0245F}"/>
                    </a:ext>
                  </a:extLst>
                </p14:cNvPr>
                <p14:cNvContentPartPr/>
                <p14:nvPr/>
              </p14:nvContentPartPr>
              <p14:xfrm>
                <a:off x="9744709" y="220156"/>
                <a:ext cx="144720" cy="58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197265-203B-8A0C-DB8D-450D82A0245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36069" y="211516"/>
                  <a:ext cx="162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C172D1-B558-F46C-7999-4E6DED3E0F1A}"/>
                    </a:ext>
                  </a:extLst>
                </p14:cNvPr>
                <p14:cNvContentPartPr/>
                <p14:nvPr/>
              </p14:nvContentPartPr>
              <p14:xfrm>
                <a:off x="10049989" y="160036"/>
                <a:ext cx="176760" cy="126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C172D1-B558-F46C-7999-4E6DED3E0F1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040989" y="151036"/>
                  <a:ext cx="19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223DC4-3A66-870A-1DDC-A8E276DC27E1}"/>
                    </a:ext>
                  </a:extLst>
                </p14:cNvPr>
                <p14:cNvContentPartPr/>
                <p14:nvPr/>
              </p14:nvContentPartPr>
              <p14:xfrm>
                <a:off x="10287589" y="278476"/>
                <a:ext cx="97920" cy="107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223DC4-3A66-870A-1DDC-A8E276DC27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78949" y="269836"/>
                  <a:ext cx="115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509C1EA-F81F-5777-4925-7D216229D396}"/>
                    </a:ext>
                  </a:extLst>
                </p14:cNvPr>
                <p14:cNvContentPartPr/>
                <p14:nvPr/>
              </p14:nvContentPartPr>
              <p14:xfrm>
                <a:off x="10333669" y="135556"/>
                <a:ext cx="21600" cy="12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509C1EA-F81F-5777-4925-7D216229D39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324669" y="126916"/>
                  <a:ext cx="3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006EF03-456C-4800-9533-6B2812023FAF}"/>
                    </a:ext>
                  </a:extLst>
                </p14:cNvPr>
                <p14:cNvContentPartPr/>
                <p14:nvPr/>
              </p14:nvContentPartPr>
              <p14:xfrm>
                <a:off x="3244909" y="246076"/>
                <a:ext cx="5459760" cy="3217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006EF03-456C-4800-9533-6B2812023FA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236269" y="237076"/>
                  <a:ext cx="5477400" cy="32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6001D13-75F1-5AE9-A6E1-01853E81734D}"/>
                    </a:ext>
                  </a:extLst>
                </p14:cNvPr>
                <p14:cNvContentPartPr/>
                <p14:nvPr/>
              </p14:nvContentPartPr>
              <p14:xfrm>
                <a:off x="8324149" y="190996"/>
                <a:ext cx="82440" cy="119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6001D13-75F1-5AE9-A6E1-01853E8173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315509" y="182356"/>
                  <a:ext cx="100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BC6D708-4702-92B0-DED8-F4563EF5EBF5}"/>
                    </a:ext>
                  </a:extLst>
                </p14:cNvPr>
                <p14:cNvContentPartPr/>
                <p14:nvPr/>
              </p14:nvContentPartPr>
              <p14:xfrm>
                <a:off x="44869" y="1990636"/>
                <a:ext cx="3714480" cy="13867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BC6D708-4702-92B0-DED8-F4563EF5EBF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229" y="1981636"/>
                  <a:ext cx="3732120" cy="14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8E1A14A-CC4F-CB18-249A-4343457CC3CE}"/>
                    </a:ext>
                  </a:extLst>
                </p14:cNvPr>
                <p14:cNvContentPartPr/>
                <p14:nvPr/>
              </p14:nvContentPartPr>
              <p14:xfrm>
                <a:off x="3537949" y="2016196"/>
                <a:ext cx="101880" cy="1245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8E1A14A-CC4F-CB18-249A-4343457CC3C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529309" y="2007556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73883F5-88BE-984D-BA46-F53C86223042}"/>
                    </a:ext>
                  </a:extLst>
                </p14:cNvPr>
                <p14:cNvContentPartPr/>
                <p14:nvPr/>
              </p14:nvContentPartPr>
              <p14:xfrm>
                <a:off x="752629" y="1659796"/>
                <a:ext cx="2900160" cy="674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73883F5-88BE-984D-BA46-F53C8622304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3989" y="1651156"/>
                  <a:ext cx="291780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E3929D9-5A9E-D230-9C6B-9CBDDE3461AB}"/>
                    </a:ext>
                  </a:extLst>
                </p14:cNvPr>
                <p14:cNvContentPartPr/>
                <p14:nvPr/>
              </p14:nvContentPartPr>
              <p14:xfrm>
                <a:off x="99589" y="1910356"/>
                <a:ext cx="431640" cy="1234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E3929D9-5A9E-D230-9C6B-9CBDDE3461A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589" y="1901356"/>
                  <a:ext cx="449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DF39EB9-5F87-6BB1-F952-4DEE39BF74AA}"/>
                    </a:ext>
                  </a:extLst>
                </p14:cNvPr>
                <p14:cNvContentPartPr/>
                <p14:nvPr/>
              </p14:nvContentPartPr>
              <p14:xfrm>
                <a:off x="236029" y="4189876"/>
                <a:ext cx="144000" cy="213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DF39EB9-5F87-6BB1-F952-4DEE39BF74A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7389" y="4180876"/>
                  <a:ext cx="16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7E29903-4D68-EEB9-8D1C-9CF761C9521A}"/>
                    </a:ext>
                  </a:extLst>
                </p14:cNvPr>
                <p14:cNvContentPartPr/>
                <p14:nvPr/>
              </p14:nvContentPartPr>
              <p14:xfrm>
                <a:off x="369229" y="4110676"/>
                <a:ext cx="163800" cy="4395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7E29903-4D68-EEB9-8D1C-9CF761C952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60589" y="4101676"/>
                  <a:ext cx="1814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9C99A5D-2342-B1F6-C62C-EB2CCDB42800}"/>
                    </a:ext>
                  </a:extLst>
                </p14:cNvPr>
                <p14:cNvContentPartPr/>
                <p14:nvPr/>
              </p14:nvContentPartPr>
              <p14:xfrm>
                <a:off x="898069" y="4066756"/>
                <a:ext cx="128520" cy="2750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9C99A5D-2342-B1F6-C62C-EB2CCDB4280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9429" y="4057756"/>
                  <a:ext cx="146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469E7D5-6B45-3F04-9EF8-100B5D6FFB9D}"/>
                    </a:ext>
                  </a:extLst>
                </p14:cNvPr>
                <p14:cNvContentPartPr/>
                <p14:nvPr/>
              </p14:nvContentPartPr>
              <p14:xfrm>
                <a:off x="978349" y="4241716"/>
                <a:ext cx="47160" cy="86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469E7D5-6B45-3F04-9EF8-100B5D6FFB9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9349" y="4232716"/>
                  <a:ext cx="6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8E41E17-0432-7505-1A1D-BE41889302B1}"/>
                    </a:ext>
                  </a:extLst>
                </p14:cNvPr>
                <p14:cNvContentPartPr/>
                <p14:nvPr/>
              </p14:nvContentPartPr>
              <p14:xfrm>
                <a:off x="1057549" y="4187716"/>
                <a:ext cx="127440" cy="142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8E41E17-0432-7505-1A1D-BE41889302B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48909" y="4179076"/>
                  <a:ext cx="14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6DA5BC9-256F-5E2B-1401-5CD301CE64DC}"/>
                    </a:ext>
                  </a:extLst>
                </p14:cNvPr>
                <p14:cNvContentPartPr/>
                <p14:nvPr/>
              </p14:nvContentPartPr>
              <p14:xfrm>
                <a:off x="624109" y="4129756"/>
                <a:ext cx="35280" cy="2124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6DA5BC9-256F-5E2B-1401-5CD301CE64D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15469" y="4120756"/>
                  <a:ext cx="52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DCC5C09-1C1A-6FE0-990F-B6E4175F59D7}"/>
                    </a:ext>
                  </a:extLst>
                </p14:cNvPr>
                <p14:cNvContentPartPr/>
                <p14:nvPr/>
              </p14:nvContentPartPr>
              <p14:xfrm>
                <a:off x="547429" y="4035796"/>
                <a:ext cx="185040" cy="50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DCC5C09-1C1A-6FE0-990F-B6E4175F59D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8429" y="4026796"/>
                  <a:ext cx="202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6457B11-9966-5077-2FF6-2703B9B32283}"/>
                    </a:ext>
                  </a:extLst>
                </p14:cNvPr>
                <p14:cNvContentPartPr/>
                <p14:nvPr/>
              </p14:nvContentPartPr>
              <p14:xfrm>
                <a:off x="732109" y="4209676"/>
                <a:ext cx="130680" cy="1339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6457B11-9966-5077-2FF6-2703B9B3228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3469" y="4201036"/>
                  <a:ext cx="14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5D930AA-AD13-12DB-D1C3-51F30CA601BC}"/>
                    </a:ext>
                  </a:extLst>
                </p14:cNvPr>
                <p14:cNvContentPartPr/>
                <p14:nvPr/>
              </p14:nvContentPartPr>
              <p14:xfrm>
                <a:off x="1938109" y="2749516"/>
                <a:ext cx="660960" cy="1198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5D930AA-AD13-12DB-D1C3-51F30CA601B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929109" y="2740876"/>
                  <a:ext cx="678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6895631-05F0-7C06-51EC-7C7C6841DEBC}"/>
                    </a:ext>
                  </a:extLst>
                </p14:cNvPr>
                <p14:cNvContentPartPr/>
                <p14:nvPr/>
              </p14:nvContentPartPr>
              <p14:xfrm>
                <a:off x="2575309" y="2746996"/>
                <a:ext cx="399600" cy="1101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6895631-05F0-7C06-51EC-7C7C6841DEB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566309" y="2737996"/>
                  <a:ext cx="41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F27D400-2A78-E489-4F0C-938B5DE358F2}"/>
                    </a:ext>
                  </a:extLst>
                </p14:cNvPr>
                <p14:cNvContentPartPr/>
                <p14:nvPr/>
              </p14:nvContentPartPr>
              <p14:xfrm>
                <a:off x="2315029" y="2569516"/>
                <a:ext cx="123840" cy="1573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F27D400-2A78-E489-4F0C-938B5DE358F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306029" y="2560876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65AC5B8-28E3-04F3-978E-6A7E5726F24E}"/>
                    </a:ext>
                  </a:extLst>
                </p14:cNvPr>
                <p14:cNvContentPartPr/>
                <p14:nvPr/>
              </p14:nvContentPartPr>
              <p14:xfrm>
                <a:off x="2464069" y="2676436"/>
                <a:ext cx="57600" cy="889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65AC5B8-28E3-04F3-978E-6A7E5726F24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455429" y="2667436"/>
                  <a:ext cx="7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A8DBF8C-F645-B92C-DB80-7780C0B96EF3}"/>
                    </a:ext>
                  </a:extLst>
                </p14:cNvPr>
                <p14:cNvContentPartPr/>
                <p14:nvPr/>
              </p14:nvContentPartPr>
              <p14:xfrm>
                <a:off x="2490709" y="2577796"/>
                <a:ext cx="15840" cy="26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A8DBF8C-F645-B92C-DB80-7780C0B96EF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481709" y="2568796"/>
                  <a:ext cx="3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C4C0A5A-61A1-9394-F50C-C55297109E48}"/>
                    </a:ext>
                  </a:extLst>
                </p14:cNvPr>
                <p14:cNvContentPartPr/>
                <p14:nvPr/>
              </p14:nvContentPartPr>
              <p14:xfrm>
                <a:off x="7304989" y="3419476"/>
                <a:ext cx="69120" cy="1998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C4C0A5A-61A1-9394-F50C-C55297109E4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96349" y="3410476"/>
                  <a:ext cx="8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37C02EA-C84E-33D0-9C59-EBD01F61E70F}"/>
                    </a:ext>
                  </a:extLst>
                </p14:cNvPr>
                <p14:cNvContentPartPr/>
                <p14:nvPr/>
              </p14:nvContentPartPr>
              <p14:xfrm>
                <a:off x="7472749" y="3523516"/>
                <a:ext cx="20880" cy="13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37C02EA-C84E-33D0-9C59-EBD01F61E70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464109" y="3514516"/>
                  <a:ext cx="3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7239DC6-2F6C-4B43-A00E-6779FF4486B5}"/>
                    </a:ext>
                  </a:extLst>
                </p14:cNvPr>
                <p14:cNvContentPartPr/>
                <p14:nvPr/>
              </p14:nvContentPartPr>
              <p14:xfrm>
                <a:off x="7580389" y="3389596"/>
                <a:ext cx="211680" cy="1170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7239DC6-2F6C-4B43-A00E-6779FF4486B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571749" y="3380956"/>
                  <a:ext cx="229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C4B645CE-585E-681A-06AB-D0D0F31ED057}"/>
                    </a:ext>
                  </a:extLst>
                </p14:cNvPr>
                <p14:cNvContentPartPr/>
                <p14:nvPr/>
              </p14:nvContentPartPr>
              <p14:xfrm>
                <a:off x="7873789" y="3311116"/>
                <a:ext cx="190440" cy="1508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C4B645CE-585E-681A-06AB-D0D0F31ED05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864789" y="3302476"/>
                  <a:ext cx="208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8855C44-DC65-B182-3CFF-575A40B09DF8}"/>
                    </a:ext>
                  </a:extLst>
                </p14:cNvPr>
                <p14:cNvContentPartPr/>
                <p14:nvPr/>
              </p14:nvContentPartPr>
              <p14:xfrm>
                <a:off x="8178349" y="3465196"/>
                <a:ext cx="13680" cy="61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8855C44-DC65-B182-3CFF-575A40B09DF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169349" y="3456196"/>
                  <a:ext cx="3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A4B5E9F-C70A-14F1-C35F-91F5508E7C4F}"/>
                    </a:ext>
                  </a:extLst>
                </p14:cNvPr>
                <p14:cNvContentPartPr/>
                <p14:nvPr/>
              </p14:nvContentPartPr>
              <p14:xfrm>
                <a:off x="4773109" y="4197436"/>
                <a:ext cx="158760" cy="209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A4B5E9F-C70A-14F1-C35F-91F5508E7C4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764109" y="4188436"/>
                  <a:ext cx="17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43541B8-E1DA-C9E8-D0B5-3423093C213E}"/>
                    </a:ext>
                  </a:extLst>
                </p14:cNvPr>
                <p14:cNvContentPartPr/>
                <p14:nvPr/>
              </p14:nvContentPartPr>
              <p14:xfrm>
                <a:off x="5008549" y="4311916"/>
                <a:ext cx="12600" cy="230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43541B8-E1DA-C9E8-D0B5-3423093C213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99909" y="4302916"/>
                  <a:ext cx="30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461DF1D-BBF7-C534-6718-3EFC01095ADD}"/>
                    </a:ext>
                  </a:extLst>
                </p14:cNvPr>
                <p14:cNvContentPartPr/>
                <p14:nvPr/>
              </p14:nvContentPartPr>
              <p14:xfrm>
                <a:off x="5130229" y="4180876"/>
                <a:ext cx="104760" cy="1418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461DF1D-BBF7-C534-6718-3EFC01095AD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121589" y="4172236"/>
                  <a:ext cx="12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24DCFF2-5E26-9E3C-ECF0-6A760DF957E4}"/>
                    </a:ext>
                  </a:extLst>
                </p14:cNvPr>
                <p14:cNvContentPartPr/>
                <p14:nvPr/>
              </p14:nvContentPartPr>
              <p14:xfrm>
                <a:off x="5333989" y="4293196"/>
                <a:ext cx="5400" cy="169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24DCFF2-5E26-9E3C-ECF0-6A760DF957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325349" y="4284556"/>
                  <a:ext cx="23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EDD291C-E13E-EB54-34FD-0B9A1FDC90BC}"/>
                    </a:ext>
                  </a:extLst>
                </p14:cNvPr>
                <p14:cNvContentPartPr/>
                <p14:nvPr/>
              </p14:nvContentPartPr>
              <p14:xfrm>
                <a:off x="5459629" y="4138396"/>
                <a:ext cx="176400" cy="1760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EDD291C-E13E-EB54-34FD-0B9A1FDC90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50989" y="4129396"/>
                  <a:ext cx="19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373BA13-86C1-D115-DB96-DA7635FB0802}"/>
                    </a:ext>
                  </a:extLst>
                </p14:cNvPr>
                <p14:cNvContentPartPr/>
                <p14:nvPr/>
              </p14:nvContentPartPr>
              <p14:xfrm>
                <a:off x="6269269" y="3439276"/>
                <a:ext cx="190080" cy="194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373BA13-86C1-D115-DB96-DA7635FB080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260269" y="3430636"/>
                  <a:ext cx="207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3864BD6-6828-4DB6-4E1A-8749D8850387}"/>
                    </a:ext>
                  </a:extLst>
                </p14:cNvPr>
                <p14:cNvContentPartPr/>
                <p14:nvPr/>
              </p14:nvContentPartPr>
              <p14:xfrm>
                <a:off x="6299149" y="3498316"/>
                <a:ext cx="227880" cy="13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3864BD6-6828-4DB6-4E1A-8749D885038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290149" y="3489316"/>
                  <a:ext cx="24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4EBFEE0-72B3-10CE-7DA2-CA26F4EFCE74}"/>
                    </a:ext>
                  </a:extLst>
                </p14:cNvPr>
                <p14:cNvContentPartPr/>
                <p14:nvPr/>
              </p14:nvContentPartPr>
              <p14:xfrm>
                <a:off x="6610909" y="3395716"/>
                <a:ext cx="232200" cy="1202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4EBFEE0-72B3-10CE-7DA2-CA26F4EFCE7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02269" y="3386716"/>
                  <a:ext cx="249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F71F102-AFBC-C819-6B22-35C1F358E218}"/>
                    </a:ext>
                  </a:extLst>
                </p14:cNvPr>
                <p14:cNvContentPartPr/>
                <p14:nvPr/>
              </p14:nvContentPartPr>
              <p14:xfrm>
                <a:off x="4781029" y="3567796"/>
                <a:ext cx="159840" cy="205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F71F102-AFBC-C819-6B22-35C1F358E21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772029" y="3559156"/>
                  <a:ext cx="17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FFF6F43-355E-353B-B795-15E9FE4DCA5F}"/>
                    </a:ext>
                  </a:extLst>
                </p14:cNvPr>
                <p14:cNvContentPartPr/>
                <p14:nvPr/>
              </p14:nvContentPartPr>
              <p14:xfrm>
                <a:off x="4758709" y="3626116"/>
                <a:ext cx="167400" cy="35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FFF6F43-355E-353B-B795-15E9FE4DCA5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750069" y="3617476"/>
                  <a:ext cx="185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B40B58E-9C1A-5180-7141-0975270C4FBB}"/>
                    </a:ext>
                  </a:extLst>
                </p14:cNvPr>
                <p14:cNvContentPartPr/>
                <p14:nvPr/>
              </p14:nvContentPartPr>
              <p14:xfrm>
                <a:off x="4940509" y="3477436"/>
                <a:ext cx="116280" cy="1972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B40B58E-9C1A-5180-7141-0975270C4FB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931509" y="3468796"/>
                  <a:ext cx="133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1D1EAF5-FE79-01D8-7FAC-16778C35929A}"/>
                    </a:ext>
                  </a:extLst>
                </p14:cNvPr>
                <p14:cNvContentPartPr/>
                <p14:nvPr/>
              </p14:nvContentPartPr>
              <p14:xfrm>
                <a:off x="5323189" y="3396436"/>
                <a:ext cx="244080" cy="25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1D1EAF5-FE79-01D8-7FAC-16778C35929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314549" y="3387796"/>
                  <a:ext cx="261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014F52C-0912-506B-44E8-12104FDBE130}"/>
                    </a:ext>
                  </a:extLst>
                </p14:cNvPr>
                <p14:cNvContentPartPr/>
                <p14:nvPr/>
              </p14:nvContentPartPr>
              <p14:xfrm>
                <a:off x="5338669" y="3442516"/>
                <a:ext cx="245520" cy="183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014F52C-0912-506B-44E8-12104FDBE13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330029" y="3433516"/>
                  <a:ext cx="263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4CDDD6E-6F86-F767-A777-CE18D1C29DD0}"/>
                    </a:ext>
                  </a:extLst>
                </p14:cNvPr>
                <p14:cNvContentPartPr/>
                <p14:nvPr/>
              </p14:nvContentPartPr>
              <p14:xfrm>
                <a:off x="5719189" y="3370156"/>
                <a:ext cx="201240" cy="2026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4CDDD6E-6F86-F767-A777-CE18D1C29DD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710189" y="3361516"/>
                  <a:ext cx="218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83D7DC0-7AAB-C42C-D4F2-CAB03F20761D}"/>
                    </a:ext>
                  </a:extLst>
                </p14:cNvPr>
                <p14:cNvContentPartPr/>
                <p14:nvPr/>
              </p14:nvContentPartPr>
              <p14:xfrm>
                <a:off x="5983789" y="3459436"/>
                <a:ext cx="58320" cy="1720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83D7DC0-7AAB-C42C-D4F2-CAB03F20761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974789" y="3450796"/>
                  <a:ext cx="75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9A2C68A-669B-CA89-9D4B-1253EF9085F0}"/>
                    </a:ext>
                  </a:extLst>
                </p14:cNvPr>
                <p14:cNvContentPartPr/>
                <p14:nvPr/>
              </p14:nvContentPartPr>
              <p14:xfrm>
                <a:off x="5315629" y="3784516"/>
                <a:ext cx="14400" cy="83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9A2C68A-669B-CA89-9D4B-1253EF9085F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306629" y="3775876"/>
                  <a:ext cx="32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8AD3E08-5CED-D71E-02CB-3EF9E9F89B78}"/>
                    </a:ext>
                  </a:extLst>
                </p14:cNvPr>
                <p14:cNvContentPartPr/>
                <p14:nvPr/>
              </p14:nvContentPartPr>
              <p14:xfrm>
                <a:off x="5310949" y="3711796"/>
                <a:ext cx="169560" cy="583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8AD3E08-5CED-D71E-02CB-3EF9E9F89B7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301949" y="3702796"/>
                  <a:ext cx="187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80D6821-E9B0-DAE4-1974-396D263F5F70}"/>
                    </a:ext>
                  </a:extLst>
                </p14:cNvPr>
                <p14:cNvContentPartPr/>
                <p14:nvPr/>
              </p14:nvContentPartPr>
              <p14:xfrm>
                <a:off x="5411029" y="3750676"/>
                <a:ext cx="191520" cy="1483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80D6821-E9B0-DAE4-1974-396D263F5F7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02389" y="3742036"/>
                  <a:ext cx="209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C384AD0-F676-0477-4B2F-12727944C805}"/>
                    </a:ext>
                  </a:extLst>
                </p14:cNvPr>
                <p14:cNvContentPartPr/>
                <p14:nvPr/>
              </p14:nvContentPartPr>
              <p14:xfrm>
                <a:off x="5447749" y="3193396"/>
                <a:ext cx="96840" cy="81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C384AD0-F676-0477-4B2F-12727944C80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438749" y="3184396"/>
                  <a:ext cx="114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A9958AD-5A70-8781-223D-8879758BA1D8}"/>
                    </a:ext>
                  </a:extLst>
                </p14:cNvPr>
                <p14:cNvContentPartPr/>
                <p14:nvPr/>
              </p14:nvContentPartPr>
              <p14:xfrm>
                <a:off x="5227429" y="3212476"/>
                <a:ext cx="92160" cy="2300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A9958AD-5A70-8781-223D-8879758BA1D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218429" y="3203476"/>
                  <a:ext cx="109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C5AFA7A-4DEB-C2F3-CB42-5E04A87CD42F}"/>
                    </a:ext>
                  </a:extLst>
                </p14:cNvPr>
                <p14:cNvContentPartPr/>
                <p14:nvPr/>
              </p14:nvContentPartPr>
              <p14:xfrm>
                <a:off x="5117629" y="3210676"/>
                <a:ext cx="1643760" cy="791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C5AFA7A-4DEB-C2F3-CB42-5E04A87CD42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108629" y="3202036"/>
                  <a:ext cx="166140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E735B02-4974-C414-AC42-B762B7310978}"/>
                    </a:ext>
                  </a:extLst>
                </p14:cNvPr>
                <p14:cNvContentPartPr/>
                <p14:nvPr/>
              </p14:nvContentPartPr>
              <p14:xfrm>
                <a:off x="6904669" y="3634396"/>
                <a:ext cx="198360" cy="2811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E735B02-4974-C414-AC42-B762B731097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896029" y="3625396"/>
                  <a:ext cx="216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8F7BDAD-C5BD-2915-9759-9CCB97D49FC0}"/>
                    </a:ext>
                  </a:extLst>
                </p14:cNvPr>
                <p14:cNvContentPartPr/>
                <p14:nvPr/>
              </p14:nvContentPartPr>
              <p14:xfrm>
                <a:off x="5338669" y="3068476"/>
                <a:ext cx="528840" cy="90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8F7BDAD-C5BD-2915-9759-9CCB97D49FC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330029" y="3059476"/>
                  <a:ext cx="54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85C41E3-9900-5AA9-9978-1218B568BF42}"/>
                    </a:ext>
                  </a:extLst>
                </p14:cNvPr>
                <p14:cNvContentPartPr/>
                <p14:nvPr/>
              </p14:nvContentPartPr>
              <p14:xfrm>
                <a:off x="6651589" y="3026716"/>
                <a:ext cx="501840" cy="771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85C41E3-9900-5AA9-9978-1218B568BF4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42589" y="3018076"/>
                  <a:ext cx="51948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E9C470B-4790-AC8C-C11D-ADC22C8F3A0D}"/>
                    </a:ext>
                  </a:extLst>
                </p14:cNvPr>
                <p14:cNvContentPartPr/>
                <p14:nvPr/>
              </p14:nvContentPartPr>
              <p14:xfrm>
                <a:off x="1376869" y="4143076"/>
                <a:ext cx="101160" cy="1692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E9C470B-4790-AC8C-C11D-ADC22C8F3A0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368229" y="4134436"/>
                  <a:ext cx="118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12A17D9-65C9-7C0E-C5D2-3F098BE42BC3}"/>
                    </a:ext>
                  </a:extLst>
                </p14:cNvPr>
                <p14:cNvContentPartPr/>
                <p14:nvPr/>
              </p14:nvContentPartPr>
              <p14:xfrm>
                <a:off x="1469389" y="4136956"/>
                <a:ext cx="97200" cy="225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12A17D9-65C9-7C0E-C5D2-3F098BE42BC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460749" y="4127956"/>
                  <a:ext cx="114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50E42B9-8770-B401-4F68-81CD8130F54A}"/>
                    </a:ext>
                  </a:extLst>
                </p14:cNvPr>
                <p14:cNvContentPartPr/>
                <p14:nvPr/>
              </p14:nvContentPartPr>
              <p14:xfrm>
                <a:off x="1328989" y="4066396"/>
                <a:ext cx="102600" cy="3747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50E42B9-8770-B401-4F68-81CD8130F54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320349" y="4057396"/>
                  <a:ext cx="120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7ED90D7-A664-64CD-0C3A-932280C56036}"/>
                    </a:ext>
                  </a:extLst>
                </p14:cNvPr>
                <p14:cNvContentPartPr/>
                <p14:nvPr/>
              </p14:nvContentPartPr>
              <p14:xfrm>
                <a:off x="1825069" y="4308676"/>
                <a:ext cx="187200" cy="32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7ED90D7-A664-64CD-0C3A-932280C5603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816069" y="4300036"/>
                  <a:ext cx="204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AB2F12A-6BAF-CF5A-0FE6-5814F78DA277}"/>
                    </a:ext>
                  </a:extLst>
                </p14:cNvPr>
                <p14:cNvContentPartPr/>
                <p14:nvPr/>
              </p14:nvContentPartPr>
              <p14:xfrm>
                <a:off x="1840549" y="4387516"/>
                <a:ext cx="176400" cy="39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AB2F12A-6BAF-CF5A-0FE6-5814F78DA27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831549" y="4378876"/>
                  <a:ext cx="194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96E3A91-8697-EE6C-1051-91FDE7DBA054}"/>
                    </a:ext>
                  </a:extLst>
                </p14:cNvPr>
                <p14:cNvContentPartPr/>
                <p14:nvPr/>
              </p14:nvContentPartPr>
              <p14:xfrm>
                <a:off x="1780069" y="3867676"/>
                <a:ext cx="132840" cy="2793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96E3A91-8697-EE6C-1051-91FDE7DBA05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771069" y="3859036"/>
                  <a:ext cx="1504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5373F74-3D74-97E5-FE27-81F8702C2B28}"/>
                    </a:ext>
                  </a:extLst>
                </p14:cNvPr>
                <p14:cNvContentPartPr/>
                <p14:nvPr/>
              </p14:nvContentPartPr>
              <p14:xfrm>
                <a:off x="1941709" y="3964156"/>
                <a:ext cx="171000" cy="558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5373F74-3D74-97E5-FE27-81F8702C2B2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932709" y="3955156"/>
                  <a:ext cx="188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78A9790-2292-F46F-69BF-EDEAE559CC53}"/>
                    </a:ext>
                  </a:extLst>
                </p14:cNvPr>
                <p14:cNvContentPartPr/>
                <p14:nvPr/>
              </p14:nvContentPartPr>
              <p14:xfrm>
                <a:off x="2187949" y="3937876"/>
                <a:ext cx="57600" cy="738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78A9790-2292-F46F-69BF-EDEAE559CC5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179309" y="3929236"/>
                  <a:ext cx="75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B7FF551-624A-E9A2-58AC-1B27BE8FAF60}"/>
                    </a:ext>
                  </a:extLst>
                </p14:cNvPr>
                <p14:cNvContentPartPr/>
                <p14:nvPr/>
              </p14:nvContentPartPr>
              <p14:xfrm>
                <a:off x="2108029" y="3897196"/>
                <a:ext cx="89640" cy="186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B7FF551-624A-E9A2-58AC-1B27BE8FAF6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099389" y="3888196"/>
                  <a:ext cx="10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3344394-0FCA-9546-9F64-40799343714F}"/>
                    </a:ext>
                  </a:extLst>
                </p14:cNvPr>
                <p14:cNvContentPartPr/>
                <p14:nvPr/>
              </p14:nvContentPartPr>
              <p14:xfrm>
                <a:off x="2270749" y="3902596"/>
                <a:ext cx="80280" cy="2048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3344394-0FCA-9546-9F64-40799343714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261749" y="3893956"/>
                  <a:ext cx="97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8090F8D-2EB0-6234-9E34-D72F882F5B25}"/>
                    </a:ext>
                  </a:extLst>
                </p14:cNvPr>
                <p14:cNvContentPartPr/>
                <p14:nvPr/>
              </p14:nvContentPartPr>
              <p14:xfrm>
                <a:off x="2553349" y="4199956"/>
                <a:ext cx="174240" cy="15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8090F8D-2EB0-6234-9E34-D72F882F5B2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544709" y="4190956"/>
                  <a:ext cx="191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5678092-90C3-56AD-55FA-2F1778016E68}"/>
                    </a:ext>
                  </a:extLst>
                </p14:cNvPr>
                <p14:cNvContentPartPr/>
                <p14:nvPr/>
              </p14:nvContentPartPr>
              <p14:xfrm>
                <a:off x="2518069" y="4210036"/>
                <a:ext cx="169560" cy="2192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5678092-90C3-56AD-55FA-2F1778016E6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09429" y="4201396"/>
                  <a:ext cx="18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9FA75DE-6200-6479-1EB2-AE2B822E2B5B}"/>
                    </a:ext>
                  </a:extLst>
                </p14:cNvPr>
                <p14:cNvContentPartPr/>
                <p14:nvPr/>
              </p14:nvContentPartPr>
              <p14:xfrm>
                <a:off x="2830549" y="4203916"/>
                <a:ext cx="140760" cy="1630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9FA75DE-6200-6479-1EB2-AE2B822E2B5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821909" y="4195276"/>
                  <a:ext cx="158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A709FE8-0E12-E371-C184-7912403CB75F}"/>
                    </a:ext>
                  </a:extLst>
                </p14:cNvPr>
                <p14:cNvContentPartPr/>
                <p14:nvPr/>
              </p14:nvContentPartPr>
              <p14:xfrm>
                <a:off x="2836669" y="4275196"/>
                <a:ext cx="198360" cy="1288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A709FE8-0E12-E371-C184-7912403CB75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828029" y="4266556"/>
                  <a:ext cx="216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C67B933-D277-F3A3-14FC-927DFD462145}"/>
                    </a:ext>
                  </a:extLst>
                </p14:cNvPr>
                <p14:cNvContentPartPr/>
                <p14:nvPr/>
              </p14:nvContentPartPr>
              <p14:xfrm>
                <a:off x="3046189" y="4230196"/>
                <a:ext cx="1800" cy="61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C67B933-D277-F3A3-14FC-927DFD46214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37549" y="4221556"/>
                  <a:ext cx="1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68E6D59-BC2E-E96F-48D5-5F638429597F}"/>
                    </a:ext>
                  </a:extLst>
                </p14:cNvPr>
                <p14:cNvContentPartPr/>
                <p14:nvPr/>
              </p14:nvContentPartPr>
              <p14:xfrm>
                <a:off x="3153829" y="4196716"/>
                <a:ext cx="130320" cy="2008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68E6D59-BC2E-E96F-48D5-5F638429597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144829" y="4188076"/>
                  <a:ext cx="147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CAD7EB7-21E2-089F-DE86-FB290F529251}"/>
                    </a:ext>
                  </a:extLst>
                </p14:cNvPr>
                <p14:cNvContentPartPr/>
                <p14:nvPr/>
              </p14:nvContentPartPr>
              <p14:xfrm>
                <a:off x="3299269" y="4355116"/>
                <a:ext cx="46800" cy="655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CAD7EB7-21E2-089F-DE86-FB290F5292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290269" y="4346476"/>
                  <a:ext cx="64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4DADCF7-CA2F-B41B-463F-506AA0089094}"/>
                    </a:ext>
                  </a:extLst>
                </p14:cNvPr>
                <p14:cNvContentPartPr/>
                <p14:nvPr/>
              </p14:nvContentPartPr>
              <p14:xfrm>
                <a:off x="3349309" y="4280236"/>
                <a:ext cx="7200" cy="100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4DADCF7-CA2F-B41B-463F-506AA008909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340309" y="4271596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38E1F57-4C9E-3ED3-4A99-0C75F3A2E306}"/>
                    </a:ext>
                  </a:extLst>
                </p14:cNvPr>
                <p14:cNvContentPartPr/>
                <p14:nvPr/>
              </p14:nvContentPartPr>
              <p14:xfrm>
                <a:off x="3705709" y="4265836"/>
                <a:ext cx="227520" cy="190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38E1F57-4C9E-3ED3-4A99-0C75F3A2E30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696709" y="4257196"/>
                  <a:ext cx="24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A15A27F-AADF-FDD3-3FEB-4412EE9C64B3}"/>
                    </a:ext>
                  </a:extLst>
                </p14:cNvPr>
                <p14:cNvContentPartPr/>
                <p14:nvPr/>
              </p14:nvContentPartPr>
              <p14:xfrm>
                <a:off x="3755389" y="4350076"/>
                <a:ext cx="217440" cy="19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A15A27F-AADF-FDD3-3FEB-4412EE9C64B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746389" y="4341076"/>
                  <a:ext cx="23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A152235-CC19-9601-0EAD-EE0CABE2CBFF}"/>
                    </a:ext>
                  </a:extLst>
                </p14:cNvPr>
                <p14:cNvContentPartPr/>
                <p14:nvPr/>
              </p14:nvContentPartPr>
              <p14:xfrm>
                <a:off x="4066069" y="4207516"/>
                <a:ext cx="172440" cy="156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A152235-CC19-9601-0EAD-EE0CABE2CBF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057069" y="4198876"/>
                  <a:ext cx="19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9D4E442-6711-255A-F9FF-BBC07848AD29}"/>
                    </a:ext>
                  </a:extLst>
                </p14:cNvPr>
                <p14:cNvContentPartPr/>
                <p14:nvPr/>
              </p14:nvContentPartPr>
              <p14:xfrm>
                <a:off x="2421589" y="4105996"/>
                <a:ext cx="1960560" cy="4942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9D4E442-6711-255A-F9FF-BBC07848AD2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412949" y="4096996"/>
                  <a:ext cx="1978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7D32777-946B-340A-40C2-D5873A945C5E}"/>
                    </a:ext>
                  </a:extLst>
                </p14:cNvPr>
                <p14:cNvContentPartPr/>
                <p14:nvPr/>
              </p14:nvContentPartPr>
              <p14:xfrm>
                <a:off x="4183429" y="4105996"/>
                <a:ext cx="103680" cy="421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7D32777-946B-340A-40C2-D5873A945C5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174789" y="4096996"/>
                  <a:ext cx="121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EB2F656-1688-EC25-F793-ADAF97F92B3F}"/>
                    </a:ext>
                  </a:extLst>
                </p14:cNvPr>
                <p14:cNvContentPartPr/>
                <p14:nvPr/>
              </p14:nvContentPartPr>
              <p14:xfrm>
                <a:off x="2453989" y="3911236"/>
                <a:ext cx="1909440" cy="3870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EB2F656-1688-EC25-F793-ADAF97F92B3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444989" y="3902236"/>
                  <a:ext cx="19270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CD47E2F-DAEE-62D3-FCD4-689FD815AA5B}"/>
                    </a:ext>
                  </a:extLst>
                </p14:cNvPr>
                <p14:cNvContentPartPr/>
                <p14:nvPr/>
              </p14:nvContentPartPr>
              <p14:xfrm>
                <a:off x="2775469" y="3930676"/>
                <a:ext cx="65160" cy="2174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CD47E2F-DAEE-62D3-FCD4-689FD815AA5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766469" y="3921676"/>
                  <a:ext cx="82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422095F-93F4-833C-8A3F-7723C58A424B}"/>
                    </a:ext>
                  </a:extLst>
                </p14:cNvPr>
                <p14:cNvContentPartPr/>
                <p14:nvPr/>
              </p14:nvContentPartPr>
              <p14:xfrm>
                <a:off x="2766109" y="4039396"/>
                <a:ext cx="134640" cy="1346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422095F-93F4-833C-8A3F-7723C58A424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757109" y="4030756"/>
                  <a:ext cx="152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ABBA2C8-D780-C011-B92D-13AC70562198}"/>
                    </a:ext>
                  </a:extLst>
                </p14:cNvPr>
                <p14:cNvContentPartPr/>
                <p14:nvPr/>
              </p14:nvContentPartPr>
              <p14:xfrm>
                <a:off x="1020829" y="874996"/>
                <a:ext cx="770040" cy="493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ABBA2C8-D780-C011-B92D-13AC7056219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12189" y="866356"/>
                  <a:ext cx="787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0B0DF89-CA2E-3703-037F-B3E9639982BE}"/>
                    </a:ext>
                  </a:extLst>
                </p14:cNvPr>
                <p14:cNvContentPartPr/>
                <p14:nvPr/>
              </p14:nvContentPartPr>
              <p14:xfrm>
                <a:off x="2148349" y="910996"/>
                <a:ext cx="903600" cy="3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0B0DF89-CA2E-3703-037F-B3E9639982B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139709" y="902356"/>
                  <a:ext cx="921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1041F11-FFC9-5427-30BC-A0587670763B}"/>
                    </a:ext>
                  </a:extLst>
                </p14:cNvPr>
                <p14:cNvContentPartPr/>
                <p14:nvPr/>
              </p14:nvContentPartPr>
              <p14:xfrm>
                <a:off x="2028829" y="1006756"/>
                <a:ext cx="245880" cy="248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1041F11-FFC9-5427-30BC-A0587670763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020189" y="997756"/>
                  <a:ext cx="263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A6D0988-1829-4894-3B24-7311C850D0B7}"/>
                    </a:ext>
                  </a:extLst>
                </p14:cNvPr>
                <p14:cNvContentPartPr/>
                <p14:nvPr/>
              </p14:nvContentPartPr>
              <p14:xfrm>
                <a:off x="1923349" y="958516"/>
                <a:ext cx="263520" cy="1648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A6D0988-1829-4894-3B24-7311C850D0B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14709" y="949876"/>
                  <a:ext cx="28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32CAED3-07EF-C7F7-3A54-611AB0A2C574}"/>
                    </a:ext>
                  </a:extLst>
                </p14:cNvPr>
                <p14:cNvContentPartPr/>
                <p14:nvPr/>
              </p14:nvContentPartPr>
              <p14:xfrm>
                <a:off x="2615989" y="981916"/>
                <a:ext cx="20880" cy="716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32CAED3-07EF-C7F7-3A54-611AB0A2C57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606989" y="972916"/>
                  <a:ext cx="38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766E45E-5AA2-453E-BB99-A0A8750A7F2D}"/>
                    </a:ext>
                  </a:extLst>
                </p14:cNvPr>
                <p14:cNvContentPartPr/>
                <p14:nvPr/>
              </p14:nvContentPartPr>
              <p14:xfrm>
                <a:off x="2686549" y="952396"/>
                <a:ext cx="114480" cy="1728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766E45E-5AA2-453E-BB99-A0A8750A7F2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677909" y="943756"/>
                  <a:ext cx="132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1970D5C-2C3C-5FB6-134A-59C9815D5EE9}"/>
                    </a:ext>
                  </a:extLst>
                </p14:cNvPr>
                <p14:cNvContentPartPr/>
                <p14:nvPr/>
              </p14:nvContentPartPr>
              <p14:xfrm>
                <a:off x="2501509" y="965716"/>
                <a:ext cx="64800" cy="446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1970D5C-2C3C-5FB6-134A-59C9815D5EE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492509" y="957076"/>
                  <a:ext cx="82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212C9C7-DAB7-D6C5-E0A6-CF115B447C9C}"/>
                    </a:ext>
                  </a:extLst>
                </p14:cNvPr>
                <p14:cNvContentPartPr/>
                <p14:nvPr/>
              </p14:nvContentPartPr>
              <p14:xfrm>
                <a:off x="2518069" y="951316"/>
                <a:ext cx="64080" cy="1162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212C9C7-DAB7-D6C5-E0A6-CF115B447C9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509429" y="942676"/>
                  <a:ext cx="8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9BC0AFE-CF89-27B7-DE89-3C8BA00AE336}"/>
                    </a:ext>
                  </a:extLst>
                </p14:cNvPr>
                <p14:cNvContentPartPr/>
                <p14:nvPr/>
              </p14:nvContentPartPr>
              <p14:xfrm>
                <a:off x="2188309" y="1229596"/>
                <a:ext cx="226800" cy="241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9BC0AFE-CF89-27B7-DE89-3C8BA00AE33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179309" y="1220596"/>
                  <a:ext cx="244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FB22E1C-14C1-023E-898B-3069F9266D5B}"/>
                    </a:ext>
                  </a:extLst>
                </p14:cNvPr>
                <p14:cNvContentPartPr/>
                <p14:nvPr/>
              </p14:nvContentPartPr>
              <p14:xfrm>
                <a:off x="2093629" y="1168036"/>
                <a:ext cx="198720" cy="2095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FB22E1C-14C1-023E-898B-3069F9266D5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084629" y="1159036"/>
                  <a:ext cx="216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675BC8F-7901-2973-21C1-2661D40946FA}"/>
                    </a:ext>
                  </a:extLst>
                </p14:cNvPr>
                <p14:cNvContentPartPr/>
                <p14:nvPr/>
              </p14:nvContentPartPr>
              <p14:xfrm>
                <a:off x="2616349" y="1191796"/>
                <a:ext cx="161640" cy="144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675BC8F-7901-2973-21C1-2661D40946F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607349" y="1183156"/>
                  <a:ext cx="179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60C507E-D43A-31EC-4F0F-07D71455775A}"/>
                    </a:ext>
                  </a:extLst>
                </p14:cNvPr>
                <p14:cNvContentPartPr/>
                <p14:nvPr/>
              </p14:nvContentPartPr>
              <p14:xfrm>
                <a:off x="2771869" y="1166956"/>
                <a:ext cx="72360" cy="1634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60C507E-D43A-31EC-4F0F-07D71455775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762869" y="1158316"/>
                  <a:ext cx="9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80DE045-3545-2EFC-5E2D-65468F5F5473}"/>
                    </a:ext>
                  </a:extLst>
                </p14:cNvPr>
                <p14:cNvContentPartPr/>
                <p14:nvPr/>
              </p14:nvContentPartPr>
              <p14:xfrm>
                <a:off x="2537509" y="1162276"/>
                <a:ext cx="93600" cy="2113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80DE045-3545-2EFC-5E2D-65468F5F547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528869" y="1153636"/>
                  <a:ext cx="111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76BB052-0529-9D4C-40A0-EEE8070CAB49}"/>
                    </a:ext>
                  </a:extLst>
                </p14:cNvPr>
                <p14:cNvContentPartPr/>
                <p14:nvPr/>
              </p14:nvContentPartPr>
              <p14:xfrm>
                <a:off x="1821469" y="1108636"/>
                <a:ext cx="2413800" cy="3632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76BB052-0529-9D4C-40A0-EEE8070CAB4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812469" y="1099996"/>
                  <a:ext cx="2431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3EC55E2-3524-A509-4B0D-D2B5532B432C}"/>
                    </a:ext>
                  </a:extLst>
                </p14:cNvPr>
                <p14:cNvContentPartPr/>
                <p14:nvPr/>
              </p14:nvContentPartPr>
              <p14:xfrm>
                <a:off x="1731829" y="1347316"/>
                <a:ext cx="245520" cy="2062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3EC55E2-3524-A509-4B0D-D2B5532B432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723189" y="1338676"/>
                  <a:ext cx="263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F63D392C-B128-FE2C-6478-9AE9F5D09C97}"/>
                    </a:ext>
                  </a:extLst>
                </p14:cNvPr>
                <p14:cNvContentPartPr/>
                <p14:nvPr/>
              </p14:nvContentPartPr>
              <p14:xfrm>
                <a:off x="4050229" y="842596"/>
                <a:ext cx="90360" cy="163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F63D392C-B128-FE2C-6478-9AE9F5D09C9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041589" y="833596"/>
                  <a:ext cx="108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F9C17D7-40EA-9A2D-2CB9-EC8561BA4004}"/>
                    </a:ext>
                  </a:extLst>
                </p14:cNvPr>
                <p14:cNvContentPartPr/>
                <p14:nvPr/>
              </p14:nvContentPartPr>
              <p14:xfrm>
                <a:off x="4141669" y="886876"/>
                <a:ext cx="112680" cy="792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F9C17D7-40EA-9A2D-2CB9-EC8561BA400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133029" y="877876"/>
                  <a:ext cx="130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0C4EC39-EB35-6048-845F-6326BA1B9859}"/>
                    </a:ext>
                  </a:extLst>
                </p14:cNvPr>
                <p14:cNvContentPartPr/>
                <p14:nvPr/>
              </p14:nvContentPartPr>
              <p14:xfrm>
                <a:off x="4303669" y="732796"/>
                <a:ext cx="263520" cy="1980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0C4EC39-EB35-6048-845F-6326BA1B985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295029" y="723796"/>
                  <a:ext cx="281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BA9D2B3-0B28-30E8-4A1B-F61305507C53}"/>
                    </a:ext>
                  </a:extLst>
                </p14:cNvPr>
                <p14:cNvContentPartPr/>
                <p14:nvPr/>
              </p14:nvContentPartPr>
              <p14:xfrm>
                <a:off x="4636669" y="758356"/>
                <a:ext cx="123120" cy="838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BA9D2B3-0B28-30E8-4A1B-F61305507C5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627669" y="749716"/>
                  <a:ext cx="140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9B11036-9372-3DE1-974F-257EBA106DA9}"/>
                    </a:ext>
                  </a:extLst>
                </p14:cNvPr>
                <p14:cNvContentPartPr/>
                <p14:nvPr/>
              </p14:nvContentPartPr>
              <p14:xfrm>
                <a:off x="4780669" y="682756"/>
                <a:ext cx="244800" cy="813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9B11036-9372-3DE1-974F-257EBA106DA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71669" y="673756"/>
                  <a:ext cx="262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EF658A6-AE65-EA22-926F-5933DFBED0CD}"/>
                    </a:ext>
                  </a:extLst>
                </p14:cNvPr>
                <p14:cNvContentPartPr/>
                <p14:nvPr/>
              </p14:nvContentPartPr>
              <p14:xfrm>
                <a:off x="5001709" y="593836"/>
                <a:ext cx="17280" cy="500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EF658A6-AE65-EA22-926F-5933DFBED0C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993069" y="584836"/>
                  <a:ext cx="3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86EEF916-0478-342B-4DF0-4732165F9670}"/>
                    </a:ext>
                  </a:extLst>
                </p14:cNvPr>
                <p14:cNvContentPartPr/>
                <p14:nvPr/>
              </p14:nvContentPartPr>
              <p14:xfrm>
                <a:off x="5056789" y="638836"/>
                <a:ext cx="124920" cy="565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86EEF916-0478-342B-4DF0-4732165F967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047789" y="629836"/>
                  <a:ext cx="14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D3184F8-7494-EAB3-4644-6EB6E4827F4E}"/>
                    </a:ext>
                  </a:extLst>
                </p14:cNvPr>
                <p14:cNvContentPartPr/>
                <p14:nvPr/>
              </p14:nvContentPartPr>
              <p14:xfrm>
                <a:off x="5211229" y="563596"/>
                <a:ext cx="102240" cy="622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D3184F8-7494-EAB3-4644-6EB6E4827F4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02229" y="554956"/>
                  <a:ext cx="119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E7E0EE9-B723-0E0D-0FB8-305E26E3CF40}"/>
                    </a:ext>
                  </a:extLst>
                </p14:cNvPr>
                <p14:cNvContentPartPr/>
                <p14:nvPr/>
              </p14:nvContentPartPr>
              <p14:xfrm>
                <a:off x="4005589" y="1277836"/>
                <a:ext cx="151560" cy="1195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E7E0EE9-B723-0E0D-0FB8-305E26E3CF4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996589" y="1269196"/>
                  <a:ext cx="16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536C3FB-688D-CD4A-D85D-D5D9C8959BED}"/>
                    </a:ext>
                  </a:extLst>
                </p14:cNvPr>
                <p14:cNvContentPartPr/>
                <p14:nvPr/>
              </p14:nvContentPartPr>
              <p14:xfrm>
                <a:off x="3919909" y="1288276"/>
                <a:ext cx="175680" cy="1551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536C3FB-688D-CD4A-D85D-D5D9C8959BE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910909" y="1279636"/>
                  <a:ext cx="193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3ECB788-2634-FECD-0380-14526CF1F413}"/>
                    </a:ext>
                  </a:extLst>
                </p14:cNvPr>
                <p14:cNvContentPartPr/>
                <p14:nvPr/>
              </p14:nvContentPartPr>
              <p14:xfrm>
                <a:off x="4301869" y="1148596"/>
                <a:ext cx="84600" cy="98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3ECB788-2634-FECD-0380-14526CF1F41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293229" y="1139596"/>
                  <a:ext cx="10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7894FB0-AE1E-2F33-57B9-A2058F3C2BD4}"/>
                    </a:ext>
                  </a:extLst>
                </p14:cNvPr>
                <p14:cNvContentPartPr/>
                <p14:nvPr/>
              </p14:nvContentPartPr>
              <p14:xfrm>
                <a:off x="4391509" y="1094956"/>
                <a:ext cx="106560" cy="115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7894FB0-AE1E-2F33-57B9-A2058F3C2BD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382509" y="1085956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11FCBC0-A1A9-5DF7-F933-D105AD6ABA58}"/>
                    </a:ext>
                  </a:extLst>
                </p14:cNvPr>
                <p14:cNvContentPartPr/>
                <p14:nvPr/>
              </p14:nvContentPartPr>
              <p14:xfrm>
                <a:off x="4529389" y="1088476"/>
                <a:ext cx="69480" cy="1368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11FCBC0-A1A9-5DF7-F933-D105AD6ABA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4520749" y="1079836"/>
                  <a:ext cx="87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EFFE4EF-2646-4F32-3EDD-18DE8ECA4BE2}"/>
                    </a:ext>
                  </a:extLst>
                </p14:cNvPr>
                <p14:cNvContentPartPr/>
                <p14:nvPr/>
              </p14:nvContentPartPr>
              <p14:xfrm>
                <a:off x="4626589" y="963916"/>
                <a:ext cx="39600" cy="1738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EFFE4EF-2646-4F32-3EDD-18DE8ECA4BE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617949" y="954916"/>
                  <a:ext cx="57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967BF34-BFC9-C86A-EF05-E1C35E7F22B0}"/>
                    </a:ext>
                  </a:extLst>
                </p14:cNvPr>
                <p14:cNvContentPartPr/>
                <p14:nvPr/>
              </p14:nvContentPartPr>
              <p14:xfrm>
                <a:off x="4693189" y="995596"/>
                <a:ext cx="229680" cy="1256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967BF34-BFC9-C86A-EF05-E1C35E7F22B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684549" y="986956"/>
                  <a:ext cx="247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BC10A916-05E0-787B-008C-6EE575D31532}"/>
                    </a:ext>
                  </a:extLst>
                </p14:cNvPr>
                <p14:cNvContentPartPr/>
                <p14:nvPr/>
              </p14:nvContentPartPr>
              <p14:xfrm>
                <a:off x="4899829" y="924676"/>
                <a:ext cx="36000" cy="79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BC10A916-05E0-787B-008C-6EE575D31532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890829" y="915676"/>
                  <a:ext cx="53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32AC574-FD6A-3CBB-4A0F-BD3354444EA2}"/>
                    </a:ext>
                  </a:extLst>
                </p14:cNvPr>
                <p14:cNvContentPartPr/>
                <p14:nvPr/>
              </p14:nvContentPartPr>
              <p14:xfrm>
                <a:off x="4970389" y="915676"/>
                <a:ext cx="73080" cy="734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32AC574-FD6A-3CBB-4A0F-BD3354444EA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961749" y="907036"/>
                  <a:ext cx="90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71077BE-E6C7-8CCF-3630-6AE0A8117099}"/>
                    </a:ext>
                  </a:extLst>
                </p14:cNvPr>
                <p14:cNvContentPartPr/>
                <p14:nvPr/>
              </p14:nvContentPartPr>
              <p14:xfrm>
                <a:off x="5089909" y="779236"/>
                <a:ext cx="123120" cy="1630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71077BE-E6C7-8CCF-3630-6AE0A811709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080909" y="770596"/>
                  <a:ext cx="140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01018FE8-1C96-B983-98FB-40341E408727}"/>
                    </a:ext>
                  </a:extLst>
                </p14:cNvPr>
                <p14:cNvContentPartPr/>
                <p14:nvPr/>
              </p14:nvContentPartPr>
              <p14:xfrm>
                <a:off x="4531189" y="1203676"/>
                <a:ext cx="241920" cy="18432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01018FE8-1C96-B983-98FB-40341E40872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522549" y="1194676"/>
                  <a:ext cx="259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45FA3BB-14EE-9037-D629-D3DDCFF25D91}"/>
                    </a:ext>
                  </a:extLst>
                </p14:cNvPr>
                <p14:cNvContentPartPr/>
                <p14:nvPr/>
              </p14:nvContentPartPr>
              <p14:xfrm>
                <a:off x="4791829" y="1088116"/>
                <a:ext cx="275040" cy="1389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45FA3BB-14EE-9037-D629-D3DDCFF25D9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783189" y="1079116"/>
                  <a:ext cx="292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EFCFC46-BAAD-2570-6B33-143602871A39}"/>
                    </a:ext>
                  </a:extLst>
                </p14:cNvPr>
                <p14:cNvContentPartPr/>
                <p14:nvPr/>
              </p14:nvContentPartPr>
              <p14:xfrm>
                <a:off x="5040949" y="1041316"/>
                <a:ext cx="176400" cy="1026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EFCFC46-BAAD-2570-6B33-143602871A3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032309" y="1032316"/>
                  <a:ext cx="19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D640242-3DDB-A05D-BF59-EA1DA9229D23}"/>
                    </a:ext>
                  </a:extLst>
                </p14:cNvPr>
                <p14:cNvContentPartPr/>
                <p14:nvPr/>
              </p14:nvContentPartPr>
              <p14:xfrm>
                <a:off x="5219149" y="986596"/>
                <a:ext cx="94680" cy="1155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D640242-3DDB-A05D-BF59-EA1DA9229D2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10149" y="977956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073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781299-F2DA-7ACC-06D2-46FCCE47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1160" cy="1788604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511AF5B-C049-BECE-0989-9D8BC537A8DC}"/>
              </a:ext>
            </a:extLst>
          </p:cNvPr>
          <p:cNvGrpSpPr/>
          <p:nvPr/>
        </p:nvGrpSpPr>
        <p:grpSpPr>
          <a:xfrm>
            <a:off x="4734589" y="187822"/>
            <a:ext cx="248400" cy="307440"/>
            <a:chOff x="4734589" y="187822"/>
            <a:chExt cx="2484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CF9993A-6E07-EE2F-4AC4-302C8B37D7EF}"/>
                    </a:ext>
                  </a:extLst>
                </p14:cNvPr>
                <p14:cNvContentPartPr/>
                <p14:nvPr/>
              </p14:nvContentPartPr>
              <p14:xfrm>
                <a:off x="4734589" y="272422"/>
                <a:ext cx="133920" cy="135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CF9993A-6E07-EE2F-4AC4-302C8B37D7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5589" y="263422"/>
                  <a:ext cx="151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D9ABC53-DF71-8464-D072-A1EEF3A1F407}"/>
                    </a:ext>
                  </a:extLst>
                </p14:cNvPr>
                <p14:cNvContentPartPr/>
                <p14:nvPr/>
              </p14:nvContentPartPr>
              <p14:xfrm>
                <a:off x="4854829" y="187822"/>
                <a:ext cx="128160" cy="307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D9ABC53-DF71-8464-D072-A1EEF3A1F4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5829" y="179182"/>
                  <a:ext cx="14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BCEB7F7-87EA-593A-7D57-06CB8FE5D767}"/>
              </a:ext>
            </a:extLst>
          </p:cNvPr>
          <p:cNvGrpSpPr/>
          <p:nvPr/>
        </p:nvGrpSpPr>
        <p:grpSpPr>
          <a:xfrm>
            <a:off x="5197549" y="81622"/>
            <a:ext cx="1488960" cy="355680"/>
            <a:chOff x="5197549" y="81622"/>
            <a:chExt cx="14889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9220E18-9882-6F40-DB09-348772CC3287}"/>
                    </a:ext>
                  </a:extLst>
                </p14:cNvPr>
                <p14:cNvContentPartPr/>
                <p14:nvPr/>
              </p14:nvContentPartPr>
              <p14:xfrm>
                <a:off x="5202589" y="234262"/>
                <a:ext cx="147240" cy="12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9220E18-9882-6F40-DB09-348772CC32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93589" y="225622"/>
                  <a:ext cx="16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9263770-9C4B-966A-6846-C7C233B17264}"/>
                    </a:ext>
                  </a:extLst>
                </p14:cNvPr>
                <p14:cNvContentPartPr/>
                <p14:nvPr/>
              </p14:nvContentPartPr>
              <p14:xfrm>
                <a:off x="5197549" y="246142"/>
                <a:ext cx="162360" cy="133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9263770-9C4B-966A-6846-C7C233B172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8549" y="237502"/>
                  <a:ext cx="180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16B0362-EEB9-9609-A19A-42FA85E9BF86}"/>
                    </a:ext>
                  </a:extLst>
                </p14:cNvPr>
                <p14:cNvContentPartPr/>
                <p14:nvPr/>
              </p14:nvContentPartPr>
              <p14:xfrm>
                <a:off x="5482309" y="266302"/>
                <a:ext cx="86040" cy="21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16B0362-EEB9-9609-A19A-42FA85E9BF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3309" y="257302"/>
                  <a:ext cx="103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F08432-CFB1-E651-81B1-2A2439C0AF0C}"/>
                    </a:ext>
                  </a:extLst>
                </p14:cNvPr>
                <p14:cNvContentPartPr/>
                <p14:nvPr/>
              </p14:nvContentPartPr>
              <p14:xfrm>
                <a:off x="5557189" y="256942"/>
                <a:ext cx="61200" cy="179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F08432-CFB1-E651-81B1-2A2439C0AF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8189" y="248302"/>
                  <a:ext cx="78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FE470CE-5670-04ED-CA3B-F16CA9BD9414}"/>
                    </a:ext>
                  </a:extLst>
                </p14:cNvPr>
                <p14:cNvContentPartPr/>
                <p14:nvPr/>
              </p14:nvContentPartPr>
              <p14:xfrm>
                <a:off x="5676349" y="236422"/>
                <a:ext cx="3888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FE470CE-5670-04ED-CA3B-F16CA9BD94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7349" y="227422"/>
                  <a:ext cx="56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8297F9-9805-9D2A-E344-0020BA6C7AC9}"/>
                    </a:ext>
                  </a:extLst>
                </p14:cNvPr>
                <p14:cNvContentPartPr/>
                <p14:nvPr/>
              </p14:nvContentPartPr>
              <p14:xfrm>
                <a:off x="5819269" y="305902"/>
                <a:ext cx="110160" cy="20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8297F9-9805-9D2A-E344-0020BA6C7A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10269" y="297262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D37CD93-4B1F-022B-227F-7A2C2B4DEB8D}"/>
                    </a:ext>
                  </a:extLst>
                </p14:cNvPr>
                <p14:cNvContentPartPr/>
                <p14:nvPr/>
              </p14:nvContentPartPr>
              <p14:xfrm>
                <a:off x="5985229" y="268822"/>
                <a:ext cx="135720" cy="142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D37CD93-4B1F-022B-227F-7A2C2B4DEB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76589" y="260182"/>
                  <a:ext cx="153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7D9FC9-6A4B-DB24-6862-FCCB5373789F}"/>
                    </a:ext>
                  </a:extLst>
                </p14:cNvPr>
                <p14:cNvContentPartPr/>
                <p14:nvPr/>
              </p14:nvContentPartPr>
              <p14:xfrm>
                <a:off x="5974429" y="216622"/>
                <a:ext cx="154800" cy="7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7D9FC9-6A4B-DB24-6862-FCCB537378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65789" y="207982"/>
                  <a:ext cx="17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12CB446-6A2C-DECE-8A8A-E22677CFAF01}"/>
                    </a:ext>
                  </a:extLst>
                </p14:cNvPr>
                <p14:cNvContentPartPr/>
                <p14:nvPr/>
              </p14:nvContentPartPr>
              <p14:xfrm>
                <a:off x="6121669" y="205822"/>
                <a:ext cx="120960" cy="231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12CB446-6A2C-DECE-8A8A-E22677CFAF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12669" y="197182"/>
                  <a:ext cx="138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5DBAFD-25E7-2889-6D9F-919C6A58E92B}"/>
                    </a:ext>
                  </a:extLst>
                </p14:cNvPr>
                <p14:cNvContentPartPr/>
                <p14:nvPr/>
              </p14:nvContentPartPr>
              <p14:xfrm>
                <a:off x="5435149" y="201142"/>
                <a:ext cx="55440" cy="232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5DBAFD-25E7-2889-6D9F-919C6A58E9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26509" y="192502"/>
                  <a:ext cx="73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90CE9D-8DBC-B866-782F-DB30A2B14011}"/>
                    </a:ext>
                  </a:extLst>
                </p14:cNvPr>
                <p14:cNvContentPartPr/>
                <p14:nvPr/>
              </p14:nvContentPartPr>
              <p14:xfrm>
                <a:off x="6268549" y="81622"/>
                <a:ext cx="127440" cy="129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90CE9D-8DBC-B866-782F-DB30A2B140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59909" y="72622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5E645F-A095-1904-510D-40273CAFFCA6}"/>
                    </a:ext>
                  </a:extLst>
                </p14:cNvPr>
                <p14:cNvContentPartPr/>
                <p14:nvPr/>
              </p14:nvContentPartPr>
              <p14:xfrm>
                <a:off x="6532789" y="311662"/>
                <a:ext cx="153720" cy="1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5E645F-A095-1904-510D-40273CAFFC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3789" y="303022"/>
                  <a:ext cx="171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9031419-7D5C-282C-5050-01D2DCDF2B48}"/>
                    </a:ext>
                  </a:extLst>
                </p14:cNvPr>
                <p14:cNvContentPartPr/>
                <p14:nvPr/>
              </p14:nvContentPartPr>
              <p14:xfrm>
                <a:off x="6540349" y="359182"/>
                <a:ext cx="131040" cy="27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9031419-7D5C-282C-5050-01D2DCDF2B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31709" y="350182"/>
                  <a:ext cx="1486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6E81DDAE-4D16-C1B3-2204-D913CAFA473E}"/>
              </a:ext>
            </a:extLst>
          </p:cNvPr>
          <p:cNvGrpSpPr/>
          <p:nvPr/>
        </p:nvGrpSpPr>
        <p:grpSpPr>
          <a:xfrm>
            <a:off x="7564189" y="71542"/>
            <a:ext cx="1766520" cy="369720"/>
            <a:chOff x="7564189" y="71542"/>
            <a:chExt cx="17665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2532DF8-D34D-C3A5-FE07-BB13F442CB7F}"/>
                    </a:ext>
                  </a:extLst>
                </p14:cNvPr>
                <p14:cNvContentPartPr/>
                <p14:nvPr/>
              </p14:nvContentPartPr>
              <p14:xfrm>
                <a:off x="7564189" y="305902"/>
                <a:ext cx="140760" cy="13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2532DF8-D34D-C3A5-FE07-BB13F442CB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5549" y="297262"/>
                  <a:ext cx="158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1E9FDE-53FC-6C21-1573-D23426E0DF8D}"/>
                    </a:ext>
                  </a:extLst>
                </p14:cNvPr>
                <p14:cNvContentPartPr/>
                <p14:nvPr/>
              </p14:nvContentPartPr>
              <p14:xfrm>
                <a:off x="7869109" y="251182"/>
                <a:ext cx="92880" cy="6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1E9FDE-53FC-6C21-1573-D23426E0DF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0469" y="242542"/>
                  <a:ext cx="110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111489F-8737-8C2C-2227-EE0753DA3CBF}"/>
                    </a:ext>
                  </a:extLst>
                </p14:cNvPr>
                <p14:cNvContentPartPr/>
                <p14:nvPr/>
              </p14:nvContentPartPr>
              <p14:xfrm>
                <a:off x="7929589" y="254782"/>
                <a:ext cx="60120" cy="186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111489F-8737-8C2C-2227-EE0753DA3C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0949" y="246142"/>
                  <a:ext cx="77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7720585-1911-265E-6134-6B5B82A866A6}"/>
                    </a:ext>
                  </a:extLst>
                </p14:cNvPr>
                <p14:cNvContentPartPr/>
                <p14:nvPr/>
              </p14:nvContentPartPr>
              <p14:xfrm>
                <a:off x="7843189" y="171262"/>
                <a:ext cx="147960" cy="21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7720585-1911-265E-6134-6B5B82A866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4549" y="162622"/>
                  <a:ext cx="16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5F7178F-0820-1B8C-BD58-274CA0FED2CA}"/>
                    </a:ext>
                  </a:extLst>
                </p14:cNvPr>
                <p14:cNvContentPartPr/>
                <p14:nvPr/>
              </p14:nvContentPartPr>
              <p14:xfrm>
                <a:off x="7720789" y="182422"/>
                <a:ext cx="126360" cy="242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5F7178F-0820-1B8C-BD58-274CA0FED2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12149" y="173782"/>
                  <a:ext cx="144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CFA1D75-0071-6215-B775-16CBA0A2F1ED}"/>
                    </a:ext>
                  </a:extLst>
                </p14:cNvPr>
                <p14:cNvContentPartPr/>
                <p14:nvPr/>
              </p14:nvContentPartPr>
              <p14:xfrm>
                <a:off x="8096269" y="168382"/>
                <a:ext cx="164160" cy="17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CFA1D75-0071-6215-B775-16CBA0A2F1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87269" y="159382"/>
                  <a:ext cx="181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F8AE86-CC45-C631-3BB8-D0B966352841}"/>
                    </a:ext>
                  </a:extLst>
                </p14:cNvPr>
                <p14:cNvContentPartPr/>
                <p14:nvPr/>
              </p14:nvContentPartPr>
              <p14:xfrm>
                <a:off x="8114629" y="197542"/>
                <a:ext cx="14148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F8AE86-CC45-C631-3BB8-D0B9663528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05989" y="188902"/>
                  <a:ext cx="159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BFA38C-2057-729D-DE32-1EDC54478481}"/>
                    </a:ext>
                  </a:extLst>
                </p14:cNvPr>
                <p14:cNvContentPartPr/>
                <p14:nvPr/>
              </p14:nvContentPartPr>
              <p14:xfrm>
                <a:off x="8295349" y="225982"/>
                <a:ext cx="112680" cy="60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BFA38C-2057-729D-DE32-1EDC544784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6709" y="217342"/>
                  <a:ext cx="130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EB85FA0-802C-D5FD-3ABD-748B596EC612}"/>
                    </a:ext>
                  </a:extLst>
                </p14:cNvPr>
                <p14:cNvContentPartPr/>
                <p14:nvPr/>
              </p14:nvContentPartPr>
              <p14:xfrm>
                <a:off x="8388949" y="224542"/>
                <a:ext cx="40320" cy="138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EB85FA0-802C-D5FD-3ABD-748B596EC61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0309" y="215542"/>
                  <a:ext cx="5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425D68B-DBB2-25E0-83DA-28A6D0CB88A7}"/>
                    </a:ext>
                  </a:extLst>
                </p14:cNvPr>
                <p14:cNvContentPartPr/>
                <p14:nvPr/>
              </p14:nvContentPartPr>
              <p14:xfrm>
                <a:off x="8462029" y="290422"/>
                <a:ext cx="21600" cy="112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425D68B-DBB2-25E0-83DA-28A6D0CB88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53389" y="281782"/>
                  <a:ext cx="39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AE17253-9842-B2F6-B597-2061E209A5D0}"/>
                    </a:ext>
                  </a:extLst>
                </p14:cNvPr>
                <p14:cNvContentPartPr/>
                <p14:nvPr/>
              </p14:nvContentPartPr>
              <p14:xfrm>
                <a:off x="8478589" y="234982"/>
                <a:ext cx="7200" cy="5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AE17253-9842-B2F6-B597-2061E209A5D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9589" y="225982"/>
                  <a:ext cx="2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A66FD64-9296-5F5D-F937-B9D9C0B45CE9}"/>
                    </a:ext>
                  </a:extLst>
                </p14:cNvPr>
                <p14:cNvContentPartPr/>
                <p14:nvPr/>
              </p14:nvContentPartPr>
              <p14:xfrm>
                <a:off x="8624749" y="252982"/>
                <a:ext cx="107640" cy="9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A66FD64-9296-5F5D-F937-B9D9C0B45C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15749" y="244342"/>
                  <a:ext cx="125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C7D195-89EB-9AB4-7A55-3DA3C10B8BA5}"/>
                    </a:ext>
                  </a:extLst>
                </p14:cNvPr>
                <p14:cNvContentPartPr/>
                <p14:nvPr/>
              </p14:nvContentPartPr>
              <p14:xfrm>
                <a:off x="8682709" y="213382"/>
                <a:ext cx="23040" cy="95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C7D195-89EB-9AB4-7A55-3DA3C10B8B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74069" y="204382"/>
                  <a:ext cx="40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8E8D1D-453D-7897-BA6B-07F6C68294ED}"/>
                    </a:ext>
                  </a:extLst>
                </p14:cNvPr>
                <p14:cNvContentPartPr/>
                <p14:nvPr/>
              </p14:nvContentPartPr>
              <p14:xfrm>
                <a:off x="8822029" y="130222"/>
                <a:ext cx="152640" cy="15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8E8D1D-453D-7897-BA6B-07F6C68294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13389" y="121582"/>
                  <a:ext cx="170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176512-43ED-9C41-6A90-0AA2553625CE}"/>
                    </a:ext>
                  </a:extLst>
                </p14:cNvPr>
                <p14:cNvContentPartPr/>
                <p14:nvPr/>
              </p14:nvContentPartPr>
              <p14:xfrm>
                <a:off x="8841109" y="159382"/>
                <a:ext cx="123120" cy="143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176512-43ED-9C41-6A90-0AA2553625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32469" y="150742"/>
                  <a:ext cx="14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28BC818-DED8-ECDC-B31C-D4B00D794832}"/>
                    </a:ext>
                  </a:extLst>
                </p14:cNvPr>
                <p14:cNvContentPartPr/>
                <p14:nvPr/>
              </p14:nvContentPartPr>
              <p14:xfrm>
                <a:off x="9045229" y="209422"/>
                <a:ext cx="92160" cy="5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28BC818-DED8-ECDC-B31C-D4B00D79483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36229" y="200782"/>
                  <a:ext cx="109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6C3EF85-C468-3380-CD9C-D077B89CEBBF}"/>
                    </a:ext>
                  </a:extLst>
                </p14:cNvPr>
                <p14:cNvContentPartPr/>
                <p14:nvPr/>
              </p14:nvContentPartPr>
              <p14:xfrm>
                <a:off x="9108229" y="204742"/>
                <a:ext cx="55080" cy="146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6C3EF85-C468-3380-CD9C-D077B89CEB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99229" y="196102"/>
                  <a:ext cx="72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9D80F53-A66C-00F5-2765-72CDC1A50AE6}"/>
                    </a:ext>
                  </a:extLst>
                </p14:cNvPr>
                <p14:cNvContentPartPr/>
                <p14:nvPr/>
              </p14:nvContentPartPr>
              <p14:xfrm>
                <a:off x="9036949" y="120862"/>
                <a:ext cx="121680" cy="28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9D80F53-A66C-00F5-2765-72CDC1A50AE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27949" y="111862"/>
                  <a:ext cx="13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837910-51CD-3EF5-3113-34CA9AC9A5FC}"/>
                    </a:ext>
                  </a:extLst>
                </p14:cNvPr>
                <p14:cNvContentPartPr/>
                <p14:nvPr/>
              </p14:nvContentPartPr>
              <p14:xfrm>
                <a:off x="9237469" y="71542"/>
                <a:ext cx="93240" cy="108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837910-51CD-3EF5-3113-34CA9AC9A5F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28469" y="62542"/>
                  <a:ext cx="110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F627539-1EC6-F569-E5C2-BCE825FB8FDB}"/>
              </a:ext>
            </a:extLst>
          </p:cNvPr>
          <p:cNvGrpSpPr/>
          <p:nvPr/>
        </p:nvGrpSpPr>
        <p:grpSpPr>
          <a:xfrm>
            <a:off x="6498229" y="737182"/>
            <a:ext cx="169560" cy="83880"/>
            <a:chOff x="6498229" y="737182"/>
            <a:chExt cx="16956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D98FD9B-AB9D-BC72-4708-7FA716F0A1E9}"/>
                    </a:ext>
                  </a:extLst>
                </p14:cNvPr>
                <p14:cNvContentPartPr/>
                <p14:nvPr/>
              </p14:nvContentPartPr>
              <p14:xfrm>
                <a:off x="6498229" y="737182"/>
                <a:ext cx="169560" cy="15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D98FD9B-AB9D-BC72-4708-7FA716F0A1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89229" y="728542"/>
                  <a:ext cx="187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3EB84A0-A166-0B47-EC1B-1A4BE198A986}"/>
                    </a:ext>
                  </a:extLst>
                </p14:cNvPr>
                <p14:cNvContentPartPr/>
                <p14:nvPr/>
              </p14:nvContentPartPr>
              <p14:xfrm>
                <a:off x="6521269" y="806662"/>
                <a:ext cx="139320" cy="14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3EB84A0-A166-0B47-EC1B-1A4BE198A98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12629" y="797662"/>
                  <a:ext cx="1569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3E39540C-FC9B-DE9B-9A60-E979F5C9AE33}"/>
              </a:ext>
            </a:extLst>
          </p:cNvPr>
          <p:cNvGrpSpPr/>
          <p:nvPr/>
        </p:nvGrpSpPr>
        <p:grpSpPr>
          <a:xfrm>
            <a:off x="6848509" y="149302"/>
            <a:ext cx="607680" cy="732960"/>
            <a:chOff x="6848509" y="149302"/>
            <a:chExt cx="60768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7A8C2C-9185-CF3F-CA57-AC708509777D}"/>
                    </a:ext>
                  </a:extLst>
                </p14:cNvPr>
                <p14:cNvContentPartPr/>
                <p14:nvPr/>
              </p14:nvContentPartPr>
              <p14:xfrm>
                <a:off x="6931669" y="228142"/>
                <a:ext cx="152640" cy="23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7A8C2C-9185-CF3F-CA57-AC70850977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22669" y="219142"/>
                  <a:ext cx="170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32275AB-FDA9-558C-B54C-6267EB620A07}"/>
                    </a:ext>
                  </a:extLst>
                </p14:cNvPr>
                <p14:cNvContentPartPr/>
                <p14:nvPr/>
              </p14:nvContentPartPr>
              <p14:xfrm>
                <a:off x="6917989" y="242182"/>
                <a:ext cx="16344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32275AB-FDA9-558C-B54C-6267EB620A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09349" y="233182"/>
                  <a:ext cx="181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9195996-8DE8-9744-FEBD-54F8F5B7966C}"/>
                    </a:ext>
                  </a:extLst>
                </p14:cNvPr>
                <p14:cNvContentPartPr/>
                <p14:nvPr/>
              </p14:nvContentPartPr>
              <p14:xfrm>
                <a:off x="7179709" y="290062"/>
                <a:ext cx="100800" cy="4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9195996-8DE8-9744-FEBD-54F8F5B796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71069" y="281062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7795743-D4D8-F1A9-87C0-FF5900A7EA80}"/>
                    </a:ext>
                  </a:extLst>
                </p14:cNvPr>
                <p14:cNvContentPartPr/>
                <p14:nvPr/>
              </p14:nvContentPartPr>
              <p14:xfrm>
                <a:off x="7262869" y="283222"/>
                <a:ext cx="59760" cy="168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7795743-D4D8-F1A9-87C0-FF5900A7EA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54229" y="274582"/>
                  <a:ext cx="77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3E7B682-8902-6943-87D5-E2C73C5BBEDF}"/>
                    </a:ext>
                  </a:extLst>
                </p14:cNvPr>
                <p14:cNvContentPartPr/>
                <p14:nvPr/>
              </p14:nvContentPartPr>
              <p14:xfrm>
                <a:off x="7348549" y="309502"/>
                <a:ext cx="59040" cy="152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3E7B682-8902-6943-87D5-E2C73C5BBE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39909" y="300862"/>
                  <a:ext cx="76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0F240FC-C743-01F6-35C7-85C8B5B473FA}"/>
                    </a:ext>
                  </a:extLst>
                </p14:cNvPr>
                <p14:cNvContentPartPr/>
                <p14:nvPr/>
              </p14:nvContentPartPr>
              <p14:xfrm>
                <a:off x="7372309" y="149302"/>
                <a:ext cx="83880" cy="112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0F240FC-C743-01F6-35C7-85C8B5B473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63309" y="140302"/>
                  <a:ext cx="101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A9DAA26-02A1-18C0-56E2-815209D3CC2A}"/>
                    </a:ext>
                  </a:extLst>
                </p14:cNvPr>
                <p14:cNvContentPartPr/>
                <p14:nvPr/>
              </p14:nvContentPartPr>
              <p14:xfrm>
                <a:off x="6848509" y="659782"/>
                <a:ext cx="161640" cy="160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A9DAA26-02A1-18C0-56E2-815209D3CC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39509" y="651142"/>
                  <a:ext cx="179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E01AA2F-FA7E-F3FF-00E9-2D28D7859B31}"/>
                    </a:ext>
                  </a:extLst>
                </p14:cNvPr>
                <p14:cNvContentPartPr/>
                <p14:nvPr/>
              </p14:nvContentPartPr>
              <p14:xfrm>
                <a:off x="7091149" y="726382"/>
                <a:ext cx="87480" cy="46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E01AA2F-FA7E-F3FF-00E9-2D28D7859B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82149" y="717742"/>
                  <a:ext cx="10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6E8F1AD-9C8D-8F35-4DCD-F5BFBD5E7651}"/>
                    </a:ext>
                  </a:extLst>
                </p14:cNvPr>
                <p14:cNvContentPartPr/>
                <p14:nvPr/>
              </p14:nvContentPartPr>
              <p14:xfrm>
                <a:off x="7137949" y="714142"/>
                <a:ext cx="80280" cy="162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6E8F1AD-9C8D-8F35-4DCD-F5BFBD5E76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29309" y="705142"/>
                  <a:ext cx="97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0D9926-1C7D-6B5F-1B7D-97E3959C0FF0}"/>
                    </a:ext>
                  </a:extLst>
                </p14:cNvPr>
                <p14:cNvContentPartPr/>
                <p14:nvPr/>
              </p14:nvContentPartPr>
              <p14:xfrm>
                <a:off x="7252069" y="711622"/>
                <a:ext cx="35280" cy="170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0D9926-1C7D-6B5F-1B7D-97E3959C0F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43069" y="702622"/>
                  <a:ext cx="52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3ED1CE3-C4CF-6D5E-F8B1-ECD688BE1AEC}"/>
                    </a:ext>
                  </a:extLst>
                </p14:cNvPr>
                <p14:cNvContentPartPr/>
                <p14:nvPr/>
              </p14:nvContentPartPr>
              <p14:xfrm>
                <a:off x="7249909" y="525862"/>
                <a:ext cx="81720" cy="101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3ED1CE3-C4CF-6D5E-F8B1-ECD688BE1A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41269" y="517222"/>
                  <a:ext cx="993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8ACF677-0542-854C-A8E8-95993DB8D4CB}"/>
              </a:ext>
            </a:extLst>
          </p:cNvPr>
          <p:cNvGrpSpPr/>
          <p:nvPr/>
        </p:nvGrpSpPr>
        <p:grpSpPr>
          <a:xfrm>
            <a:off x="7468429" y="654742"/>
            <a:ext cx="310680" cy="125280"/>
            <a:chOff x="7468429" y="654742"/>
            <a:chExt cx="31068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613DE8-BDA4-B5FD-CA7D-41BAFF0D1506}"/>
                    </a:ext>
                  </a:extLst>
                </p14:cNvPr>
                <p14:cNvContentPartPr/>
                <p14:nvPr/>
              </p14:nvContentPartPr>
              <p14:xfrm>
                <a:off x="7468429" y="759502"/>
                <a:ext cx="93240" cy="7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613DE8-BDA4-B5FD-CA7D-41BAFF0D15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59429" y="750862"/>
                  <a:ext cx="110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CC0B487-BF70-5076-0685-AB5F260B29A0}"/>
                    </a:ext>
                  </a:extLst>
                </p14:cNvPr>
                <p14:cNvContentPartPr/>
                <p14:nvPr/>
              </p14:nvContentPartPr>
              <p14:xfrm>
                <a:off x="7678669" y="654742"/>
                <a:ext cx="100440" cy="12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CC0B487-BF70-5076-0685-AB5F260B29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70029" y="646102"/>
                  <a:ext cx="1180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809A329-E9BF-7927-60B2-58D7CE4B412C}"/>
              </a:ext>
            </a:extLst>
          </p:cNvPr>
          <p:cNvGrpSpPr/>
          <p:nvPr/>
        </p:nvGrpSpPr>
        <p:grpSpPr>
          <a:xfrm>
            <a:off x="5168389" y="571942"/>
            <a:ext cx="1020960" cy="383760"/>
            <a:chOff x="5168389" y="571942"/>
            <a:chExt cx="10209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505E24-228B-744A-C27A-296AAD0AC259}"/>
                    </a:ext>
                  </a:extLst>
                </p14:cNvPr>
                <p14:cNvContentPartPr/>
                <p14:nvPr/>
              </p14:nvContentPartPr>
              <p14:xfrm>
                <a:off x="5769229" y="709102"/>
                <a:ext cx="224280" cy="44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505E24-228B-744A-C27A-296AAD0AC2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60229" y="700102"/>
                  <a:ext cx="241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9C6DE60-5FF4-8B5E-82CD-6C5B23E8F5F5}"/>
                    </a:ext>
                  </a:extLst>
                </p14:cNvPr>
                <p14:cNvContentPartPr/>
                <p14:nvPr/>
              </p14:nvContentPartPr>
              <p14:xfrm>
                <a:off x="5954989" y="715222"/>
                <a:ext cx="64440" cy="134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9C6DE60-5FF4-8B5E-82CD-6C5B23E8F5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45989" y="706222"/>
                  <a:ext cx="82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9CC0D35-070C-8541-CAD4-5F48D788F3A7}"/>
                    </a:ext>
                  </a:extLst>
                </p14:cNvPr>
                <p14:cNvContentPartPr/>
                <p14:nvPr/>
              </p14:nvContentPartPr>
              <p14:xfrm>
                <a:off x="6039589" y="791182"/>
                <a:ext cx="26640" cy="74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9CC0D35-070C-8541-CAD4-5F48D788F3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30589" y="782182"/>
                  <a:ext cx="44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C1582C-D4F2-035C-72F7-F4DF7A60B28E}"/>
                    </a:ext>
                  </a:extLst>
                </p14:cNvPr>
                <p14:cNvContentPartPr/>
                <p14:nvPr/>
              </p14:nvContentPartPr>
              <p14:xfrm>
                <a:off x="6091789" y="724942"/>
                <a:ext cx="1440" cy="2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C1582C-D4F2-035C-72F7-F4DF7A60B2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82789" y="716302"/>
                  <a:ext cx="1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C1E5344-35DB-F9DC-76B7-7C967BB8DC10}"/>
                    </a:ext>
                  </a:extLst>
                </p14:cNvPr>
                <p14:cNvContentPartPr/>
                <p14:nvPr/>
              </p14:nvContentPartPr>
              <p14:xfrm>
                <a:off x="5885869" y="571942"/>
                <a:ext cx="117360" cy="11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C1E5344-35DB-F9DC-76B7-7C967BB8DC1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76869" y="562942"/>
                  <a:ext cx="135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787AEA6-2AC3-B978-C1E3-EEE4C15BB518}"/>
                    </a:ext>
                  </a:extLst>
                </p14:cNvPr>
                <p14:cNvContentPartPr/>
                <p14:nvPr/>
              </p14:nvContentPartPr>
              <p14:xfrm>
                <a:off x="6119869" y="670942"/>
                <a:ext cx="69480" cy="189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787AEA6-2AC3-B978-C1E3-EEE4C15BB5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11229" y="661942"/>
                  <a:ext cx="8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C40BB9-6601-DE21-49F8-81F8CA60BB46}"/>
                    </a:ext>
                  </a:extLst>
                </p14:cNvPr>
                <p14:cNvContentPartPr/>
                <p14:nvPr/>
              </p14:nvContentPartPr>
              <p14:xfrm>
                <a:off x="5186389" y="634942"/>
                <a:ext cx="226800" cy="29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C40BB9-6601-DE21-49F8-81F8CA60BB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77749" y="625942"/>
                  <a:ext cx="244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064665B-556E-1E3F-C20C-B52E05FFECFC}"/>
                    </a:ext>
                  </a:extLst>
                </p14:cNvPr>
                <p14:cNvContentPartPr/>
                <p14:nvPr/>
              </p14:nvContentPartPr>
              <p14:xfrm>
                <a:off x="5168389" y="676342"/>
                <a:ext cx="145800" cy="154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064665B-556E-1E3F-C20C-B52E05FFECF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9389" y="667702"/>
                  <a:ext cx="163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C6C094A-381E-0F20-F3B1-4324FA334640}"/>
                    </a:ext>
                  </a:extLst>
                </p14:cNvPr>
                <p14:cNvContentPartPr/>
                <p14:nvPr/>
              </p14:nvContentPartPr>
              <p14:xfrm>
                <a:off x="5490589" y="726382"/>
                <a:ext cx="41040" cy="3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C6C094A-381E-0F20-F3B1-4324FA3346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81589" y="717742"/>
                  <a:ext cx="5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447B5D-094D-905B-5C69-9CDCDFEB69E1}"/>
                    </a:ext>
                  </a:extLst>
                </p14:cNvPr>
                <p14:cNvContentPartPr/>
                <p14:nvPr/>
              </p14:nvContentPartPr>
              <p14:xfrm>
                <a:off x="5513629" y="717742"/>
                <a:ext cx="50760" cy="136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447B5D-094D-905B-5C69-9CDCDFEB69E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04989" y="709102"/>
                  <a:ext cx="68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A9B96F1-4608-1DB8-3F30-5034B770391F}"/>
                    </a:ext>
                  </a:extLst>
                </p14:cNvPr>
                <p14:cNvContentPartPr/>
                <p14:nvPr/>
              </p14:nvContentPartPr>
              <p14:xfrm>
                <a:off x="5587429" y="780022"/>
                <a:ext cx="14760" cy="70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A9B96F1-4608-1DB8-3F30-5034B77039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78789" y="771382"/>
                  <a:ext cx="32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118883-FB86-805E-EB09-6006DF059BA3}"/>
                    </a:ext>
                  </a:extLst>
                </p14:cNvPr>
                <p14:cNvContentPartPr/>
                <p14:nvPr/>
              </p14:nvContentPartPr>
              <p14:xfrm>
                <a:off x="5608669" y="667342"/>
                <a:ext cx="3960" cy="6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118883-FB86-805E-EB09-6006DF059BA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99669" y="658342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14376B2-B6F8-8F3C-F4AB-1B2222A861B1}"/>
                    </a:ext>
                  </a:extLst>
                </p14:cNvPr>
                <p14:cNvContentPartPr/>
                <p14:nvPr/>
              </p14:nvContentPartPr>
              <p14:xfrm>
                <a:off x="5433709" y="616582"/>
                <a:ext cx="55800" cy="310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14376B2-B6F8-8F3C-F4AB-1B2222A861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24709" y="607942"/>
                  <a:ext cx="73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8C3C5CD-6F2E-BFBD-B9A1-1AF92F5698A8}"/>
                    </a:ext>
                  </a:extLst>
                </p14:cNvPr>
                <p14:cNvContentPartPr/>
                <p14:nvPr/>
              </p14:nvContentPartPr>
              <p14:xfrm>
                <a:off x="5548189" y="902062"/>
                <a:ext cx="97920" cy="3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8C3C5CD-6F2E-BFBD-B9A1-1AF92F5698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39549" y="893062"/>
                  <a:ext cx="115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EE00E8C-FB40-6ACD-C3B1-3B1147545E03}"/>
                    </a:ext>
                  </a:extLst>
                </p14:cNvPr>
                <p14:cNvContentPartPr/>
                <p14:nvPr/>
              </p14:nvContentPartPr>
              <p14:xfrm>
                <a:off x="6011149" y="931222"/>
                <a:ext cx="60120" cy="24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EE00E8C-FB40-6ACD-C3B1-3B1147545E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02149" y="922582"/>
                  <a:ext cx="777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85299C91-3F0A-5F36-1EB6-1C0EB34B17C8}"/>
              </a:ext>
            </a:extLst>
          </p:cNvPr>
          <p:cNvGrpSpPr/>
          <p:nvPr/>
        </p:nvGrpSpPr>
        <p:grpSpPr>
          <a:xfrm>
            <a:off x="7845349" y="523342"/>
            <a:ext cx="609480" cy="301680"/>
            <a:chOff x="7845349" y="523342"/>
            <a:chExt cx="6094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FCA7D26-CAC4-885B-95E1-CF3CC5DD4165}"/>
                    </a:ext>
                  </a:extLst>
                </p14:cNvPr>
                <p14:cNvContentPartPr/>
                <p14:nvPr/>
              </p14:nvContentPartPr>
              <p14:xfrm>
                <a:off x="7845349" y="586342"/>
                <a:ext cx="139320" cy="39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FCA7D26-CAC4-885B-95E1-CF3CC5DD41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36349" y="577342"/>
                  <a:ext cx="156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5CBB290-21B7-07AC-C6E7-7618D8100CBB}"/>
                    </a:ext>
                  </a:extLst>
                </p14:cNvPr>
                <p14:cNvContentPartPr/>
                <p14:nvPr/>
              </p14:nvContentPartPr>
              <p14:xfrm>
                <a:off x="7866589" y="628102"/>
                <a:ext cx="140040" cy="120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5CBB290-21B7-07AC-C6E7-7618D8100C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57949" y="619102"/>
                  <a:ext cx="157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4513979-92BE-C5BE-9682-CB453C67ABD2}"/>
                    </a:ext>
                  </a:extLst>
                </p14:cNvPr>
                <p14:cNvContentPartPr/>
                <p14:nvPr/>
              </p14:nvContentPartPr>
              <p14:xfrm>
                <a:off x="8039029" y="669502"/>
                <a:ext cx="102960" cy="43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4513979-92BE-C5BE-9682-CB453C67AB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30029" y="660502"/>
                  <a:ext cx="120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4A5F0B0-730B-0E5B-3948-A64C0E3FA906}"/>
                    </a:ext>
                  </a:extLst>
                </p14:cNvPr>
                <p14:cNvContentPartPr/>
                <p14:nvPr/>
              </p14:nvContentPartPr>
              <p14:xfrm>
                <a:off x="8100949" y="636742"/>
                <a:ext cx="57240" cy="137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4A5F0B0-730B-0E5B-3948-A64C0E3FA9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91949" y="628102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EEB31BA-E158-FBA7-B0B1-1E8D67FE1EF8}"/>
                    </a:ext>
                  </a:extLst>
                </p14:cNvPr>
                <p14:cNvContentPartPr/>
                <p14:nvPr/>
              </p14:nvContentPartPr>
              <p14:xfrm>
                <a:off x="8171509" y="713782"/>
                <a:ext cx="29520" cy="111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EEB31BA-E158-FBA7-B0B1-1E8D67FE1E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62869" y="704782"/>
                  <a:ext cx="47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C3C0013-884B-AE44-7D4C-C3EA287631BA}"/>
                    </a:ext>
                  </a:extLst>
                </p14:cNvPr>
                <p14:cNvContentPartPr/>
                <p14:nvPr/>
              </p14:nvContentPartPr>
              <p14:xfrm>
                <a:off x="8216869" y="651142"/>
                <a:ext cx="1440" cy="9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C3C0013-884B-AE44-7D4C-C3EA287631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08229" y="642502"/>
                  <a:ext cx="19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32AD7AE-366B-EF74-0A77-32239BDB26E7}"/>
                    </a:ext>
                  </a:extLst>
                </p14:cNvPr>
                <p14:cNvContentPartPr/>
                <p14:nvPr/>
              </p14:nvContentPartPr>
              <p14:xfrm>
                <a:off x="8277349" y="639622"/>
                <a:ext cx="125280" cy="136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32AD7AE-366B-EF74-0A77-32239BDB26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68349" y="630982"/>
                  <a:ext cx="142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6EE9A01-D774-4A55-F6A2-717EF40A84EF}"/>
                    </a:ext>
                  </a:extLst>
                </p14:cNvPr>
                <p14:cNvContentPartPr/>
                <p14:nvPr/>
              </p14:nvContentPartPr>
              <p14:xfrm>
                <a:off x="8281309" y="523342"/>
                <a:ext cx="113760" cy="79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6EE9A01-D774-4A55-F6A2-717EF40A84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72669" y="514702"/>
                  <a:ext cx="131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5D3B985-CA9F-0748-F27A-AAC9E54A9CAD}"/>
                    </a:ext>
                  </a:extLst>
                </p14:cNvPr>
                <p14:cNvContentPartPr/>
                <p14:nvPr/>
              </p14:nvContentPartPr>
              <p14:xfrm>
                <a:off x="8420629" y="727102"/>
                <a:ext cx="15480" cy="53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5D3B985-CA9F-0748-F27A-AAC9E54A9CA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11989" y="718102"/>
                  <a:ext cx="33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D657FB8-FB56-CDCC-B736-DAED3BB0FFC9}"/>
                    </a:ext>
                  </a:extLst>
                </p14:cNvPr>
                <p14:cNvContentPartPr/>
                <p14:nvPr/>
              </p14:nvContentPartPr>
              <p14:xfrm>
                <a:off x="8450869" y="657982"/>
                <a:ext cx="3960" cy="6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D657FB8-FB56-CDCC-B736-DAED3BB0FFC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41869" y="648982"/>
                  <a:ext cx="21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0B32FB15-D1EF-978C-E4ED-7C71560B83D7}"/>
              </a:ext>
            </a:extLst>
          </p:cNvPr>
          <p:cNvGrpSpPr/>
          <p:nvPr/>
        </p:nvGrpSpPr>
        <p:grpSpPr>
          <a:xfrm>
            <a:off x="8645269" y="449542"/>
            <a:ext cx="780840" cy="313920"/>
            <a:chOff x="8645269" y="449542"/>
            <a:chExt cx="7808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69939DC-E164-680E-50D6-1A76CF54855B}"/>
                    </a:ext>
                  </a:extLst>
                </p14:cNvPr>
                <p14:cNvContentPartPr/>
                <p14:nvPr/>
              </p14:nvContentPartPr>
              <p14:xfrm>
                <a:off x="8672629" y="624502"/>
                <a:ext cx="22320" cy="121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69939DC-E164-680E-50D6-1A76CF5485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63629" y="615502"/>
                  <a:ext cx="39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49F8F2D-78E0-54EA-2733-DCACF2E4FFC6}"/>
                    </a:ext>
                  </a:extLst>
                </p14:cNvPr>
                <p14:cNvContentPartPr/>
                <p14:nvPr/>
              </p14:nvContentPartPr>
              <p14:xfrm>
                <a:off x="8645269" y="668782"/>
                <a:ext cx="95760" cy="19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49F8F2D-78E0-54EA-2733-DCACF2E4FFC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36269" y="65978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D724CFE-3002-D81C-E09D-A0FBC4FA2549}"/>
                    </a:ext>
                  </a:extLst>
                </p14:cNvPr>
                <p14:cNvContentPartPr/>
                <p14:nvPr/>
              </p14:nvContentPartPr>
              <p14:xfrm>
                <a:off x="8853709" y="568702"/>
                <a:ext cx="143280" cy="7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D724CFE-3002-D81C-E09D-A0FBC4FA25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45069" y="559702"/>
                  <a:ext cx="160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AC9EAF0-B74B-7A7C-F66E-F2F61B477CBC}"/>
                    </a:ext>
                  </a:extLst>
                </p14:cNvPr>
                <p14:cNvContentPartPr/>
                <p14:nvPr/>
              </p14:nvContentPartPr>
              <p14:xfrm>
                <a:off x="8878189" y="584542"/>
                <a:ext cx="104760" cy="165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AC9EAF0-B74B-7A7C-F66E-F2F61B477C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69189" y="575902"/>
                  <a:ext cx="122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B7AA-9F23-204D-8453-9342F5A549B3}"/>
                    </a:ext>
                  </a:extLst>
                </p14:cNvPr>
                <p14:cNvContentPartPr/>
                <p14:nvPr/>
              </p14:nvContentPartPr>
              <p14:xfrm>
                <a:off x="9088789" y="634222"/>
                <a:ext cx="87480" cy="56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B7AA-9F23-204D-8453-9342F5A549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80149" y="625222"/>
                  <a:ext cx="105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7D45885-6853-C429-08B3-775301C7BD0E}"/>
                    </a:ext>
                  </a:extLst>
                </p14:cNvPr>
                <p14:cNvContentPartPr/>
                <p14:nvPr/>
              </p14:nvContentPartPr>
              <p14:xfrm>
                <a:off x="9130189" y="616222"/>
                <a:ext cx="90720" cy="143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7D45885-6853-C429-08B3-775301C7BD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21549" y="607222"/>
                  <a:ext cx="108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13B32CD-1AFF-A341-96A8-B7A49E0BC869}"/>
                    </a:ext>
                  </a:extLst>
                </p14:cNvPr>
                <p14:cNvContentPartPr/>
                <p14:nvPr/>
              </p14:nvContentPartPr>
              <p14:xfrm>
                <a:off x="9060709" y="497062"/>
                <a:ext cx="151920" cy="71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13B32CD-1AFF-A341-96A8-B7A49E0BC8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51709" y="488062"/>
                  <a:ext cx="16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55AE74F-636B-66FC-2882-66CFF7A728F0}"/>
                    </a:ext>
                  </a:extLst>
                </p14:cNvPr>
                <p14:cNvContentPartPr/>
                <p14:nvPr/>
              </p14:nvContentPartPr>
              <p14:xfrm>
                <a:off x="9266629" y="710902"/>
                <a:ext cx="18360" cy="52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55AE74F-636B-66FC-2882-66CFF7A728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57629" y="702262"/>
                  <a:ext cx="36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6BFD9AD-5F46-8B4A-0531-837E958EC01A}"/>
                    </a:ext>
                  </a:extLst>
                </p14:cNvPr>
                <p14:cNvContentPartPr/>
                <p14:nvPr/>
              </p14:nvContentPartPr>
              <p14:xfrm>
                <a:off x="9293269" y="618022"/>
                <a:ext cx="9000" cy="16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6BFD9AD-5F46-8B4A-0531-837E958EC0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84629" y="609382"/>
                  <a:ext cx="2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FDCB6C-80B9-10A4-23C4-4388FD6EB341}"/>
                    </a:ext>
                  </a:extLst>
                </p14:cNvPr>
                <p14:cNvContentPartPr/>
                <p14:nvPr/>
              </p14:nvContentPartPr>
              <p14:xfrm>
                <a:off x="9288589" y="449542"/>
                <a:ext cx="137520" cy="88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FDCB6C-80B9-10A4-23C4-4388FD6EB34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79949" y="440542"/>
                  <a:ext cx="15516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70B9AE8-42F0-1DD9-D459-5A58F43E1DDB}"/>
                  </a:ext>
                </a:extLst>
              </p14:cNvPr>
              <p14:cNvContentPartPr/>
              <p14:nvPr/>
            </p14:nvContentPartPr>
            <p14:xfrm>
              <a:off x="6238669" y="524422"/>
              <a:ext cx="84960" cy="1209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70B9AE8-42F0-1DD9-D459-5A58F43E1DD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229669" y="515422"/>
                <a:ext cx="10260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A7A47723-9836-666B-038E-C81D18408D60}"/>
              </a:ext>
            </a:extLst>
          </p:cNvPr>
          <p:cNvGrpSpPr/>
          <p:nvPr/>
        </p:nvGrpSpPr>
        <p:grpSpPr>
          <a:xfrm>
            <a:off x="6549709" y="1249102"/>
            <a:ext cx="154080" cy="102240"/>
            <a:chOff x="6549709" y="1249102"/>
            <a:chExt cx="15408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00B2D9B-67D4-FDFB-3475-934B9B00C7E4}"/>
                    </a:ext>
                  </a:extLst>
                </p14:cNvPr>
                <p14:cNvContentPartPr/>
                <p14:nvPr/>
              </p14:nvContentPartPr>
              <p14:xfrm>
                <a:off x="6549709" y="1249102"/>
                <a:ext cx="154080" cy="6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00B2D9B-67D4-FDFB-3475-934B9B00C7E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41069" y="1240462"/>
                  <a:ext cx="171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E6946CA-2479-A953-2875-4A1DC396AB8D}"/>
                    </a:ext>
                  </a:extLst>
                </p14:cNvPr>
                <p14:cNvContentPartPr/>
                <p14:nvPr/>
              </p14:nvContentPartPr>
              <p14:xfrm>
                <a:off x="6574189" y="1318942"/>
                <a:ext cx="125640" cy="32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E6946CA-2479-A953-2875-4A1DC396AB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65189" y="1309942"/>
                  <a:ext cx="1432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56ACF1B7-1E68-2DAB-1CEA-C5E49926113E}"/>
              </a:ext>
            </a:extLst>
          </p:cNvPr>
          <p:cNvGrpSpPr/>
          <p:nvPr/>
        </p:nvGrpSpPr>
        <p:grpSpPr>
          <a:xfrm>
            <a:off x="6858589" y="1020502"/>
            <a:ext cx="517320" cy="405000"/>
            <a:chOff x="6858589" y="1020502"/>
            <a:chExt cx="5173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B533FAE-7A56-8B05-3A3D-F9BC1A86DD63}"/>
                    </a:ext>
                  </a:extLst>
                </p14:cNvPr>
                <p14:cNvContentPartPr/>
                <p14:nvPr/>
              </p14:nvContentPartPr>
              <p14:xfrm>
                <a:off x="6858589" y="1167742"/>
                <a:ext cx="159840" cy="10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B533FAE-7A56-8B05-3A3D-F9BC1A86D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49589" y="1158742"/>
                  <a:ext cx="17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9CE536-E0F9-9748-D294-0E240A44F557}"/>
                    </a:ext>
                  </a:extLst>
                </p14:cNvPr>
                <p14:cNvContentPartPr/>
                <p14:nvPr/>
              </p14:nvContentPartPr>
              <p14:xfrm>
                <a:off x="6881989" y="1188262"/>
                <a:ext cx="170280" cy="177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9CE536-E0F9-9748-D294-0E240A44F55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73349" y="1179622"/>
                  <a:ext cx="187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69A31F-239A-6260-8BBB-7A9B07D212E3}"/>
                    </a:ext>
                  </a:extLst>
                </p14:cNvPr>
                <p14:cNvContentPartPr/>
                <p14:nvPr/>
              </p14:nvContentPartPr>
              <p14:xfrm>
                <a:off x="7110589" y="1213462"/>
                <a:ext cx="107280" cy="78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69A31F-239A-6260-8BBB-7A9B07D212E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01949" y="1204822"/>
                  <a:ext cx="124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18A4E16-9888-EBC9-EBF8-F369A6234541}"/>
                    </a:ext>
                  </a:extLst>
                </p14:cNvPr>
                <p14:cNvContentPartPr/>
                <p14:nvPr/>
              </p14:nvContentPartPr>
              <p14:xfrm>
                <a:off x="7185829" y="1209502"/>
                <a:ext cx="62640" cy="181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18A4E16-9888-EBC9-EBF8-F369A62345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6829" y="1200502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393AFD1-5860-A857-C01C-C0AD92CCAE36}"/>
                    </a:ext>
                  </a:extLst>
                </p14:cNvPr>
                <p14:cNvContentPartPr/>
                <p14:nvPr/>
              </p14:nvContentPartPr>
              <p14:xfrm>
                <a:off x="7275109" y="1304542"/>
                <a:ext cx="26640" cy="120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393AFD1-5860-A857-C01C-C0AD92CCAE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66469" y="1295542"/>
                  <a:ext cx="44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C24F94-C8E5-7B59-C173-F3E1783ECDA7}"/>
                    </a:ext>
                  </a:extLst>
                </p14:cNvPr>
                <p14:cNvContentPartPr/>
                <p14:nvPr/>
              </p14:nvContentPartPr>
              <p14:xfrm>
                <a:off x="7288789" y="1231822"/>
                <a:ext cx="7200" cy="7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C24F94-C8E5-7B59-C173-F3E1783ECDA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79789" y="1222822"/>
                  <a:ext cx="2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CF61CA3-F753-C2DA-9954-F7BCE7C4D6C7}"/>
                    </a:ext>
                  </a:extLst>
                </p14:cNvPr>
                <p14:cNvContentPartPr/>
                <p14:nvPr/>
              </p14:nvContentPartPr>
              <p14:xfrm>
                <a:off x="7273669" y="1020502"/>
                <a:ext cx="102240" cy="143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CF61CA3-F753-C2DA-9954-F7BCE7C4D6C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65029" y="1011502"/>
                  <a:ext cx="11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056CB91-68E5-5737-7FDA-6D85CA85CC90}"/>
                    </a:ext>
                  </a:extLst>
                </p14:cNvPr>
                <p14:cNvContentPartPr/>
                <p14:nvPr/>
              </p14:nvContentPartPr>
              <p14:xfrm>
                <a:off x="7115269" y="1029862"/>
                <a:ext cx="127800" cy="145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056CB91-68E5-5737-7FDA-6D85CA85CC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6269" y="1020862"/>
                  <a:ext cx="1454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165F5ED-74A5-110F-DC62-FF3A2C0A59EC}"/>
                  </a:ext>
                </a:extLst>
              </p14:cNvPr>
              <p14:cNvContentPartPr/>
              <p14:nvPr/>
            </p14:nvContentPartPr>
            <p14:xfrm>
              <a:off x="7484269" y="1236862"/>
              <a:ext cx="156240" cy="13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165F5ED-74A5-110F-DC62-FF3A2C0A59E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475269" y="1227862"/>
                <a:ext cx="173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B13C0D7-D6AF-983B-0726-DBEF886B4214}"/>
                  </a:ext>
                </a:extLst>
              </p14:cNvPr>
              <p14:cNvContentPartPr/>
              <p14:nvPr/>
            </p14:nvContentPartPr>
            <p14:xfrm>
              <a:off x="5937349" y="1457182"/>
              <a:ext cx="172440" cy="716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B13C0D7-D6AF-983B-0726-DBEF886B421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28349" y="1448182"/>
                <a:ext cx="19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4F3513D-B02C-3A7E-0396-2FD9E9AE5D68}"/>
                  </a:ext>
                </a:extLst>
              </p14:cNvPr>
              <p14:cNvContentPartPr/>
              <p14:nvPr/>
            </p14:nvContentPartPr>
            <p14:xfrm>
              <a:off x="5938429" y="1442422"/>
              <a:ext cx="162000" cy="907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4F3513D-B02C-3A7E-0396-2FD9E9AE5D6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929429" y="1433782"/>
                <a:ext cx="179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A20D8CB2-5B71-B05A-7F85-9A8FDE49150D}"/>
                  </a:ext>
                </a:extLst>
              </p14:cNvPr>
              <p14:cNvContentPartPr/>
              <p14:nvPr/>
            </p14:nvContentPartPr>
            <p14:xfrm>
              <a:off x="7875589" y="460702"/>
              <a:ext cx="124920" cy="360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A20D8CB2-5B71-B05A-7F85-9A8FDE49150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866589" y="452062"/>
                <a:ext cx="1425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5686F3C9-8346-98FA-8BFB-FDA4430E7FF9}"/>
              </a:ext>
            </a:extLst>
          </p:cNvPr>
          <p:cNvGrpSpPr/>
          <p:nvPr/>
        </p:nvGrpSpPr>
        <p:grpSpPr>
          <a:xfrm>
            <a:off x="7703869" y="1018702"/>
            <a:ext cx="707040" cy="358200"/>
            <a:chOff x="7703869" y="1018702"/>
            <a:chExt cx="707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218D164-BECB-C5F1-2A44-6F786BDE7D73}"/>
                    </a:ext>
                  </a:extLst>
                </p14:cNvPr>
                <p14:cNvContentPartPr/>
                <p14:nvPr/>
              </p14:nvContentPartPr>
              <p14:xfrm>
                <a:off x="7703869" y="1106182"/>
                <a:ext cx="96480" cy="1987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218D164-BECB-C5F1-2A44-6F786BDE7D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95229" y="1097182"/>
                  <a:ext cx="114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16C2ADF-4923-5FF5-F8AA-70CA0775A5BE}"/>
                    </a:ext>
                  </a:extLst>
                </p14:cNvPr>
                <p14:cNvContentPartPr/>
                <p14:nvPr/>
              </p14:nvContentPartPr>
              <p14:xfrm>
                <a:off x="7828429" y="1200862"/>
                <a:ext cx="86400" cy="60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16C2ADF-4923-5FF5-F8AA-70CA0775A5B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19429" y="1191862"/>
                  <a:ext cx="104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82A7AD6-89E3-5630-DE24-297D73F3F743}"/>
                    </a:ext>
                  </a:extLst>
                </p14:cNvPr>
                <p14:cNvContentPartPr/>
                <p14:nvPr/>
              </p14:nvContentPartPr>
              <p14:xfrm>
                <a:off x="7870189" y="1183222"/>
                <a:ext cx="81360" cy="193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82A7AD6-89E3-5630-DE24-297D73F3F74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61549" y="1174222"/>
                  <a:ext cx="99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E7245F1-A418-4973-F7EC-F35B4124F1EB}"/>
                    </a:ext>
                  </a:extLst>
                </p14:cNvPr>
                <p14:cNvContentPartPr/>
                <p14:nvPr/>
              </p14:nvContentPartPr>
              <p14:xfrm>
                <a:off x="7844269" y="1149022"/>
                <a:ext cx="120960" cy="2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E7245F1-A418-4973-F7EC-F35B4124F1E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35629" y="1140382"/>
                  <a:ext cx="138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AE95998-0B90-CE2A-7D2F-244AB55AEA5F}"/>
                    </a:ext>
                  </a:extLst>
                </p14:cNvPr>
                <p14:cNvContentPartPr/>
                <p14:nvPr/>
              </p14:nvContentPartPr>
              <p14:xfrm>
                <a:off x="8018149" y="1096462"/>
                <a:ext cx="131760" cy="15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AE95998-0B90-CE2A-7D2F-244AB55AEA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09509" y="1087822"/>
                  <a:ext cx="149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54BEA11-A20D-9627-62F5-9DDC8B2371A1}"/>
                    </a:ext>
                  </a:extLst>
                </p14:cNvPr>
                <p14:cNvContentPartPr/>
                <p14:nvPr/>
              </p14:nvContentPartPr>
              <p14:xfrm>
                <a:off x="8012029" y="1107982"/>
                <a:ext cx="121680" cy="194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54BEA11-A20D-9627-62F5-9DDC8B2371A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3389" y="1098982"/>
                  <a:ext cx="139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85E2626-0FDD-ED66-9B4B-A0B9F5A97DB9}"/>
                    </a:ext>
                  </a:extLst>
                </p14:cNvPr>
                <p14:cNvContentPartPr/>
                <p14:nvPr/>
              </p14:nvContentPartPr>
              <p14:xfrm>
                <a:off x="8190589" y="1183942"/>
                <a:ext cx="95760" cy="64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85E2626-0FDD-ED66-9B4B-A0B9F5A97D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81589" y="1175302"/>
                  <a:ext cx="113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BA36E4D-5982-0927-424F-65EACD9D82CB}"/>
                    </a:ext>
                  </a:extLst>
                </p14:cNvPr>
                <p14:cNvContentPartPr/>
                <p14:nvPr/>
              </p14:nvContentPartPr>
              <p14:xfrm>
                <a:off x="8244229" y="1168102"/>
                <a:ext cx="102960" cy="194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BA36E4D-5982-0927-424F-65EACD9D82C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35589" y="1159462"/>
                  <a:ext cx="120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887302B-171A-CD58-FCF5-B4B23B7F6C07}"/>
                    </a:ext>
                  </a:extLst>
                </p14:cNvPr>
                <p14:cNvContentPartPr/>
                <p14:nvPr/>
              </p14:nvContentPartPr>
              <p14:xfrm>
                <a:off x="8352589" y="1289422"/>
                <a:ext cx="40680" cy="87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887302B-171A-CD58-FCF5-B4B23B7F6C0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43949" y="1280782"/>
                  <a:ext cx="58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3954178-6499-5B8C-5A9C-78C24F1A2090}"/>
                    </a:ext>
                  </a:extLst>
                </p14:cNvPr>
                <p14:cNvContentPartPr/>
                <p14:nvPr/>
              </p14:nvContentPartPr>
              <p14:xfrm>
                <a:off x="8402629" y="1220302"/>
                <a:ext cx="8280" cy="3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3954178-6499-5B8C-5A9C-78C24F1A20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393989" y="1211302"/>
                  <a:ext cx="25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1DB3AEA-194F-96F3-174C-066DC22A82ED}"/>
                    </a:ext>
                  </a:extLst>
                </p14:cNvPr>
                <p14:cNvContentPartPr/>
                <p14:nvPr/>
              </p14:nvContentPartPr>
              <p14:xfrm>
                <a:off x="8195269" y="1018702"/>
                <a:ext cx="140400" cy="126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1DB3AEA-194F-96F3-174C-066DC22A82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86269" y="1009702"/>
                  <a:ext cx="1580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2D40ED3F-C9FD-D2B6-98AB-06DC950B0915}"/>
              </a:ext>
            </a:extLst>
          </p:cNvPr>
          <p:cNvGrpSpPr/>
          <p:nvPr/>
        </p:nvGrpSpPr>
        <p:grpSpPr>
          <a:xfrm>
            <a:off x="8636629" y="994582"/>
            <a:ext cx="744840" cy="304920"/>
            <a:chOff x="8636629" y="994582"/>
            <a:chExt cx="7448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6C57BEF-EA8E-5AFD-9AE6-7593EFB542E5}"/>
                    </a:ext>
                  </a:extLst>
                </p14:cNvPr>
                <p14:cNvContentPartPr/>
                <p14:nvPr/>
              </p14:nvContentPartPr>
              <p14:xfrm>
                <a:off x="8674069" y="1154422"/>
                <a:ext cx="21600" cy="9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6C57BEF-EA8E-5AFD-9AE6-7593EFB542E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65429" y="1145422"/>
                  <a:ext cx="39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B34DEF7-7332-1FA0-D191-13BF0BD4F37C}"/>
                    </a:ext>
                  </a:extLst>
                </p14:cNvPr>
                <p14:cNvContentPartPr/>
                <p14:nvPr/>
              </p14:nvContentPartPr>
              <p14:xfrm>
                <a:off x="8636629" y="1179622"/>
                <a:ext cx="79920" cy="21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B34DEF7-7332-1FA0-D191-13BF0BD4F37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27629" y="1170622"/>
                  <a:ext cx="97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75D60FB-0FEA-6AED-F1DF-7C6407CC7C9B}"/>
                    </a:ext>
                  </a:extLst>
                </p14:cNvPr>
                <p14:cNvContentPartPr/>
                <p14:nvPr/>
              </p14:nvContentPartPr>
              <p14:xfrm>
                <a:off x="8800789" y="1089262"/>
                <a:ext cx="133200" cy="9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75D60FB-0FEA-6AED-F1DF-7C6407CC7C9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92149" y="1080262"/>
                  <a:ext cx="150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86F4EE9-B7DB-6ED8-4128-185A000B5BA8}"/>
                    </a:ext>
                  </a:extLst>
                </p14:cNvPr>
                <p14:cNvContentPartPr/>
                <p14:nvPr/>
              </p14:nvContentPartPr>
              <p14:xfrm>
                <a:off x="8794309" y="1107982"/>
                <a:ext cx="128880" cy="169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86F4EE9-B7DB-6ED8-4128-185A000B5BA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85669" y="1098982"/>
                  <a:ext cx="146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A0F4A45-36F3-A4B3-77EE-A9D0AE54C31C}"/>
                    </a:ext>
                  </a:extLst>
                </p14:cNvPr>
                <p14:cNvContentPartPr/>
                <p14:nvPr/>
              </p14:nvContentPartPr>
              <p14:xfrm>
                <a:off x="9040909" y="1146142"/>
                <a:ext cx="162000" cy="153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A0F4A45-36F3-A4B3-77EE-A9D0AE54C31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32269" y="1137502"/>
                  <a:ext cx="17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82AF4C9-D1E6-F0F3-34BB-3DEAA38A9AA6}"/>
                    </a:ext>
                  </a:extLst>
                </p14:cNvPr>
                <p14:cNvContentPartPr/>
                <p14:nvPr/>
              </p14:nvContentPartPr>
              <p14:xfrm>
                <a:off x="9032269" y="1092862"/>
                <a:ext cx="159120" cy="32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82AF4C9-D1E6-F0F3-34BB-3DEAA38A9A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23269" y="1083862"/>
                  <a:ext cx="176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8D77246-EBED-1DE7-6A83-31477B7032DD}"/>
                    </a:ext>
                  </a:extLst>
                </p14:cNvPr>
                <p14:cNvContentPartPr/>
                <p14:nvPr/>
              </p14:nvContentPartPr>
              <p14:xfrm>
                <a:off x="9256909" y="994582"/>
                <a:ext cx="124560" cy="152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8D77246-EBED-1DE7-6A83-31477B7032D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47909" y="985582"/>
                  <a:ext cx="1422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CD15983-8F33-332A-ABBA-9F058DBD5BC0}"/>
                  </a:ext>
                </a:extLst>
              </p14:cNvPr>
              <p14:cNvContentPartPr/>
              <p14:nvPr/>
            </p14:nvContentPartPr>
            <p14:xfrm>
              <a:off x="11974189" y="1283662"/>
              <a:ext cx="30240" cy="453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CD15983-8F33-332A-ABBA-9F058DBD5BC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965549" y="1275022"/>
                <a:ext cx="478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29B89C29-4649-ECD8-EF3C-0DD6A908F09C}"/>
              </a:ext>
            </a:extLst>
          </p:cNvPr>
          <p:cNvGrpSpPr/>
          <p:nvPr/>
        </p:nvGrpSpPr>
        <p:grpSpPr>
          <a:xfrm>
            <a:off x="4764469" y="791182"/>
            <a:ext cx="278280" cy="375480"/>
            <a:chOff x="4764469" y="791182"/>
            <a:chExt cx="2782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DACE50-D7E8-E906-31DA-5B843E439D5F}"/>
                    </a:ext>
                  </a:extLst>
                </p14:cNvPr>
                <p14:cNvContentPartPr/>
                <p14:nvPr/>
              </p14:nvContentPartPr>
              <p14:xfrm>
                <a:off x="4882549" y="791182"/>
                <a:ext cx="160200" cy="375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DACE50-D7E8-E906-31DA-5B843E439D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73909" y="782182"/>
                  <a:ext cx="177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261664D-7E1C-44CA-AFFA-122951317681}"/>
                    </a:ext>
                  </a:extLst>
                </p14:cNvPr>
                <p14:cNvContentPartPr/>
                <p14:nvPr/>
              </p14:nvContentPartPr>
              <p14:xfrm>
                <a:off x="4775269" y="922942"/>
                <a:ext cx="13320" cy="137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261664D-7E1C-44CA-AFFA-1229513176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66269" y="914302"/>
                  <a:ext cx="3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0DDBC04-553A-B7B3-0DEE-EA0B9EF9D396}"/>
                    </a:ext>
                  </a:extLst>
                </p14:cNvPr>
                <p14:cNvContentPartPr/>
                <p14:nvPr/>
              </p14:nvContentPartPr>
              <p14:xfrm>
                <a:off x="4764469" y="967582"/>
                <a:ext cx="73800" cy="208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0DDBC04-553A-B7B3-0DEE-EA0B9EF9D39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55829" y="958582"/>
                  <a:ext cx="9144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0128F2E-8EA7-AEDA-B766-2A871F5DFE9A}"/>
                  </a:ext>
                </a:extLst>
              </p14:cNvPr>
              <p14:cNvContentPartPr/>
              <p14:nvPr/>
            </p14:nvContentPartPr>
            <p14:xfrm>
              <a:off x="8841109" y="347662"/>
              <a:ext cx="416160" cy="824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0128F2E-8EA7-AEDA-B766-2A871F5DFE9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832109" y="339022"/>
                <a:ext cx="4338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900279D-1BED-A2B0-23C4-C856A532B813}"/>
                  </a:ext>
                </a:extLst>
              </p14:cNvPr>
              <p14:cNvContentPartPr/>
              <p14:nvPr/>
            </p14:nvContentPartPr>
            <p14:xfrm>
              <a:off x="8748589" y="1413982"/>
              <a:ext cx="474840" cy="111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900279D-1BED-A2B0-23C4-C856A532B81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739589" y="1404982"/>
                <a:ext cx="492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7DA4ECF-9CEB-235D-7BDD-26D28A5F924E}"/>
                  </a:ext>
                </a:extLst>
              </p14:cNvPr>
              <p14:cNvContentPartPr/>
              <p14:nvPr/>
            </p14:nvContentPartPr>
            <p14:xfrm>
              <a:off x="8729869" y="1047502"/>
              <a:ext cx="491760" cy="4060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7DA4ECF-9CEB-235D-7BDD-26D28A5F924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720869" y="1038502"/>
                <a:ext cx="5094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B4FC6C9-3160-98D7-4283-8B305FAB8AB5}"/>
                  </a:ext>
                </a:extLst>
              </p14:cNvPr>
              <p14:cNvContentPartPr/>
              <p14:nvPr/>
            </p14:nvContentPartPr>
            <p14:xfrm>
              <a:off x="8832109" y="83782"/>
              <a:ext cx="382320" cy="4064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B4FC6C9-3160-98D7-4283-8B305FAB8AB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823109" y="74782"/>
                <a:ext cx="3999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960C84B-8DDE-EFEC-80CC-390F89467698}"/>
                  </a:ext>
                </a:extLst>
              </p14:cNvPr>
              <p14:cNvContentPartPr/>
              <p14:nvPr/>
            </p14:nvContentPartPr>
            <p14:xfrm>
              <a:off x="11881309" y="1344502"/>
              <a:ext cx="68040" cy="241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960C84B-8DDE-EFEC-80CC-390F8946769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872669" y="1335862"/>
                <a:ext cx="85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42FE20C-628B-8902-7A38-25B7511EDDEF}"/>
                  </a:ext>
                </a:extLst>
              </p14:cNvPr>
              <p14:cNvContentPartPr/>
              <p14:nvPr/>
            </p14:nvContentPartPr>
            <p14:xfrm>
              <a:off x="6897109" y="468982"/>
              <a:ext cx="543240" cy="450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42FE20C-628B-8902-7A38-25B7511EDDE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888109" y="460342"/>
                <a:ext cx="5608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CF3085B-A150-B18B-B4A8-484C90A6870A}"/>
                  </a:ext>
                </a:extLst>
              </p14:cNvPr>
              <p14:cNvContentPartPr/>
              <p14:nvPr/>
            </p14:nvContentPartPr>
            <p14:xfrm>
              <a:off x="6838789" y="934462"/>
              <a:ext cx="483480" cy="216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CF3085B-A150-B18B-B4A8-484C90A6870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830149" y="925462"/>
                <a:ext cx="501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7B75A61C-54AB-65ED-AFED-192C6EA1B612}"/>
                  </a:ext>
                </a:extLst>
              </p14:cNvPr>
              <p14:cNvContentPartPr/>
              <p14:nvPr/>
            </p14:nvContentPartPr>
            <p14:xfrm>
              <a:off x="6876229" y="688222"/>
              <a:ext cx="408960" cy="3056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7B75A61C-54AB-65ED-AFED-192C6EA1B61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867589" y="679222"/>
                <a:ext cx="4266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C6C4D63-121B-4B97-FA2F-DF1C5A4679B6}"/>
                  </a:ext>
                </a:extLst>
              </p14:cNvPr>
              <p14:cNvContentPartPr/>
              <p14:nvPr/>
            </p14:nvContentPartPr>
            <p14:xfrm>
              <a:off x="6892789" y="123382"/>
              <a:ext cx="601920" cy="4460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C6C4D63-121B-4B97-FA2F-DF1C5A4679B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884149" y="114382"/>
                <a:ext cx="6195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A1C4D4F9-0C8D-1EB8-3FA5-F26BBDCF199C}"/>
                  </a:ext>
                </a:extLst>
              </p14:cNvPr>
              <p14:cNvContentPartPr/>
              <p14:nvPr/>
            </p14:nvContentPartPr>
            <p14:xfrm>
              <a:off x="11664589" y="1342702"/>
              <a:ext cx="12600" cy="9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A1C4D4F9-0C8D-1EB8-3FA5-F26BBDCF199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1655949" y="1333702"/>
                <a:ext cx="30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994CB43-BA74-1CF9-054E-CA9089501D73}"/>
                  </a:ext>
                </a:extLst>
              </p14:cNvPr>
              <p14:cNvContentPartPr/>
              <p14:nvPr/>
            </p14:nvContentPartPr>
            <p14:xfrm>
              <a:off x="8802229" y="809182"/>
              <a:ext cx="600840" cy="428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994CB43-BA74-1CF9-054E-CA9089501D73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793589" y="800182"/>
                <a:ext cx="618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6CE5497-2FC6-4410-297C-3273F573486D}"/>
                  </a:ext>
                </a:extLst>
              </p14:cNvPr>
              <p14:cNvContentPartPr/>
              <p14:nvPr/>
            </p14:nvContentPartPr>
            <p14:xfrm>
              <a:off x="6861109" y="1443142"/>
              <a:ext cx="425520" cy="140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6CE5497-2FC6-4410-297C-3273F573486D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852109" y="1434502"/>
                <a:ext cx="4431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AFF1267-F0DB-C6A4-D20D-8ED1C844D87E}"/>
              </a:ext>
            </a:extLst>
          </p:cNvPr>
          <p:cNvGrpSpPr/>
          <p:nvPr/>
        </p:nvGrpSpPr>
        <p:grpSpPr>
          <a:xfrm>
            <a:off x="9962509" y="807022"/>
            <a:ext cx="336600" cy="158400"/>
            <a:chOff x="9962509" y="807022"/>
            <a:chExt cx="33660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D35BB3B-2F71-A991-273E-0465F3EB7B97}"/>
                    </a:ext>
                  </a:extLst>
                </p14:cNvPr>
                <p14:cNvContentPartPr/>
                <p14:nvPr/>
              </p14:nvContentPartPr>
              <p14:xfrm>
                <a:off x="9986269" y="898462"/>
                <a:ext cx="116280" cy="288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D35BB3B-2F71-A991-273E-0465F3EB7B9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77269" y="889462"/>
                  <a:ext cx="133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94EC2E3-8A26-8A9D-1F78-B43BD8C6CC53}"/>
                    </a:ext>
                  </a:extLst>
                </p14:cNvPr>
                <p14:cNvContentPartPr/>
                <p14:nvPr/>
              </p14:nvContentPartPr>
              <p14:xfrm>
                <a:off x="9962509" y="925822"/>
                <a:ext cx="159840" cy="39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94EC2E3-8A26-8A9D-1F78-B43BD8C6CC5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53869" y="916822"/>
                  <a:ext cx="177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FC50E3F-A3AA-2759-ABA0-079F5F68732C}"/>
                    </a:ext>
                  </a:extLst>
                </p14:cNvPr>
                <p14:cNvContentPartPr/>
                <p14:nvPr/>
              </p14:nvContentPartPr>
              <p14:xfrm>
                <a:off x="10156549" y="807022"/>
                <a:ext cx="142560" cy="145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FC50E3F-A3AA-2759-ABA0-079F5F68732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47549" y="798382"/>
                  <a:ext cx="1602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19C619DC-ED39-AAF3-8985-7D1321C4C7E2}"/>
              </a:ext>
            </a:extLst>
          </p:cNvPr>
          <p:cNvGrpSpPr/>
          <p:nvPr/>
        </p:nvGrpSpPr>
        <p:grpSpPr>
          <a:xfrm>
            <a:off x="10473349" y="410662"/>
            <a:ext cx="899640" cy="464040"/>
            <a:chOff x="10473349" y="410662"/>
            <a:chExt cx="8996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D96249C-23E2-41D1-295B-C19B71331BC2}"/>
                    </a:ext>
                  </a:extLst>
                </p14:cNvPr>
                <p14:cNvContentPartPr/>
                <p14:nvPr/>
              </p14:nvContentPartPr>
              <p14:xfrm>
                <a:off x="10473349" y="720262"/>
                <a:ext cx="138960" cy="1544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D96249C-23E2-41D1-295B-C19B71331BC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64349" y="711622"/>
                  <a:ext cx="156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BE7E4BF-E863-C699-BF07-A2D61866FF7F}"/>
                    </a:ext>
                  </a:extLst>
                </p14:cNvPr>
                <p14:cNvContentPartPr/>
                <p14:nvPr/>
              </p14:nvContentPartPr>
              <p14:xfrm>
                <a:off x="10707709" y="663022"/>
                <a:ext cx="168120" cy="75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BE7E4BF-E863-C699-BF07-A2D61866FF7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99069" y="654382"/>
                  <a:ext cx="185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048110F-5C4D-64E3-6243-49B9035EBA42}"/>
                    </a:ext>
                  </a:extLst>
                </p14:cNvPr>
                <p14:cNvContentPartPr/>
                <p14:nvPr/>
              </p14:nvContentPartPr>
              <p14:xfrm>
                <a:off x="10707709" y="709102"/>
                <a:ext cx="186120" cy="101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048110F-5C4D-64E3-6243-49B9035EBA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98709" y="700102"/>
                  <a:ext cx="203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67776D6-E681-29BD-63F1-8A5E09B5BA68}"/>
                    </a:ext>
                  </a:extLst>
                </p14:cNvPr>
                <p14:cNvContentPartPr/>
                <p14:nvPr/>
              </p14:nvContentPartPr>
              <p14:xfrm>
                <a:off x="10933069" y="706222"/>
                <a:ext cx="141120" cy="27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67776D6-E681-29BD-63F1-8A5E09B5BA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24429" y="697582"/>
                  <a:ext cx="158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31A4059-BB8C-E818-F1E9-B4CD4E38E63C}"/>
                    </a:ext>
                  </a:extLst>
                </p14:cNvPr>
                <p14:cNvContentPartPr/>
                <p14:nvPr/>
              </p14:nvContentPartPr>
              <p14:xfrm>
                <a:off x="11039989" y="664462"/>
                <a:ext cx="55440" cy="158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31A4059-BB8C-E818-F1E9-B4CD4E38E63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30989" y="655822"/>
                  <a:ext cx="7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67CB00E-A718-799A-EA96-DBCA65DED602}"/>
                    </a:ext>
                  </a:extLst>
                </p14:cNvPr>
                <p14:cNvContentPartPr/>
                <p14:nvPr/>
              </p14:nvContentPartPr>
              <p14:xfrm>
                <a:off x="11142949" y="751942"/>
                <a:ext cx="14760" cy="48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67CB00E-A718-799A-EA96-DBCA65DED60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34309" y="742942"/>
                  <a:ext cx="32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668A168-6DAF-2744-242D-352DF20D7DAD}"/>
                    </a:ext>
                  </a:extLst>
                </p14:cNvPr>
                <p14:cNvContentPartPr/>
                <p14:nvPr/>
              </p14:nvContentPartPr>
              <p14:xfrm>
                <a:off x="11194069" y="665182"/>
                <a:ext cx="2880" cy="16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668A168-6DAF-2744-242D-352DF20D7DA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85429" y="656182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AAF4D2D-5F7B-C610-95E3-7D4419A9CC93}"/>
                    </a:ext>
                  </a:extLst>
                </p14:cNvPr>
                <p14:cNvContentPartPr/>
                <p14:nvPr/>
              </p14:nvContentPartPr>
              <p14:xfrm>
                <a:off x="10900669" y="497422"/>
                <a:ext cx="209160" cy="153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AAF4D2D-5F7B-C610-95E3-7D4419A9CC9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92029" y="488782"/>
                  <a:ext cx="22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A239BA-698F-4DC2-1038-141F9BECA436}"/>
                    </a:ext>
                  </a:extLst>
                </p14:cNvPr>
                <p14:cNvContentPartPr/>
                <p14:nvPr/>
              </p14:nvContentPartPr>
              <p14:xfrm>
                <a:off x="11231869" y="410662"/>
                <a:ext cx="141120" cy="1180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A239BA-698F-4DC2-1038-141F9BECA4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23229" y="402022"/>
                  <a:ext cx="15876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C7289ED-5918-A67E-1B0C-63E542C951D0}"/>
                  </a:ext>
                </a:extLst>
              </p14:cNvPr>
              <p14:cNvContentPartPr/>
              <p14:nvPr/>
            </p14:nvContentPartPr>
            <p14:xfrm>
              <a:off x="11894269" y="1275022"/>
              <a:ext cx="26280" cy="252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C7289ED-5918-A67E-1B0C-63E542C951D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885629" y="1266022"/>
                <a:ext cx="43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8ACC3F5-7653-1324-2B57-1D0D9E5369DD}"/>
                  </a:ext>
                </a:extLst>
              </p14:cNvPr>
              <p14:cNvContentPartPr/>
              <p14:nvPr/>
            </p14:nvContentPartPr>
            <p14:xfrm>
              <a:off x="7604869" y="484102"/>
              <a:ext cx="851760" cy="2988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8ACC3F5-7653-1324-2B57-1D0D9E5369DD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595869" y="475102"/>
                <a:ext cx="869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5487B70-1FB9-D3E2-FE03-836D85673911}"/>
                  </a:ext>
                </a:extLst>
              </p14:cNvPr>
              <p14:cNvContentPartPr/>
              <p14:nvPr/>
            </p14:nvContentPartPr>
            <p14:xfrm>
              <a:off x="10444909" y="884422"/>
              <a:ext cx="736200" cy="849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5487B70-1FB9-D3E2-FE03-836D8567391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436269" y="875422"/>
                <a:ext cx="753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43F5885E-6DD8-3F5D-5D93-3FED0328A3D0}"/>
                  </a:ext>
                </a:extLst>
              </p14:cNvPr>
              <p14:cNvContentPartPr/>
              <p14:nvPr/>
            </p14:nvContentPartPr>
            <p14:xfrm>
              <a:off x="7603069" y="930142"/>
              <a:ext cx="655560" cy="172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43F5885E-6DD8-3F5D-5D93-3FED0328A3D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594069" y="921142"/>
                <a:ext cx="673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ADADD94-3B5A-076D-7053-A91AB26E1F43}"/>
                  </a:ext>
                </a:extLst>
              </p14:cNvPr>
              <p14:cNvContentPartPr/>
              <p14:nvPr/>
            </p14:nvContentPartPr>
            <p14:xfrm>
              <a:off x="5610829" y="1805662"/>
              <a:ext cx="141840" cy="1126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ADADD94-3B5A-076D-7053-A91AB26E1F4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602189" y="1796662"/>
                <a:ext cx="159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2A56C22-AE92-65B7-0B67-B7EB5A1988F6}"/>
                  </a:ext>
                </a:extLst>
              </p14:cNvPr>
              <p14:cNvContentPartPr/>
              <p14:nvPr/>
            </p14:nvContentPartPr>
            <p14:xfrm>
              <a:off x="5098909" y="2230102"/>
              <a:ext cx="707400" cy="504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2A56C22-AE92-65B7-0B67-B7EB5A1988F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089909" y="2221102"/>
                <a:ext cx="7250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8E62E9EA-84AB-22D7-EC85-190769997369}"/>
              </a:ext>
            </a:extLst>
          </p:cNvPr>
          <p:cNvGrpSpPr/>
          <p:nvPr/>
        </p:nvGrpSpPr>
        <p:grpSpPr>
          <a:xfrm>
            <a:off x="10133509" y="1919782"/>
            <a:ext cx="852480" cy="285120"/>
            <a:chOff x="10133509" y="1919782"/>
            <a:chExt cx="85248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E7AEDA9-7013-EAAB-11CF-C0D8F23591C5}"/>
                    </a:ext>
                  </a:extLst>
                </p14:cNvPr>
                <p14:cNvContentPartPr/>
                <p14:nvPr/>
              </p14:nvContentPartPr>
              <p14:xfrm>
                <a:off x="10133509" y="2099782"/>
                <a:ext cx="149040" cy="105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E7AEDA9-7013-EAAB-11CF-C0D8F23591C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24509" y="2090782"/>
                  <a:ext cx="166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C5B99D1-5B3C-EA4C-B3E5-E7BED882FEFE}"/>
                    </a:ext>
                  </a:extLst>
                </p14:cNvPr>
                <p14:cNvContentPartPr/>
                <p14:nvPr/>
              </p14:nvContentPartPr>
              <p14:xfrm>
                <a:off x="10442389" y="2063782"/>
                <a:ext cx="23040" cy="111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C5B99D1-5B3C-EA4C-B3E5-E7BED882FEF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33749" y="2055142"/>
                  <a:ext cx="40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CCCD2EB-E915-288D-CE56-D77F0BFDEBDE}"/>
                    </a:ext>
                  </a:extLst>
                </p14:cNvPr>
                <p14:cNvContentPartPr/>
                <p14:nvPr/>
              </p14:nvContentPartPr>
              <p14:xfrm>
                <a:off x="10372189" y="2106262"/>
                <a:ext cx="145440" cy="234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CCCD2EB-E915-288D-CE56-D77F0BFDEB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3549" y="2097262"/>
                  <a:ext cx="163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EA0918F-C387-FC32-FC59-2E3994698166}"/>
                    </a:ext>
                  </a:extLst>
                </p14:cNvPr>
                <p14:cNvContentPartPr/>
                <p14:nvPr/>
              </p14:nvContentPartPr>
              <p14:xfrm>
                <a:off x="10562989" y="1934542"/>
                <a:ext cx="133560" cy="1872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EA0918F-C387-FC32-FC59-2E399469816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54349" y="1925542"/>
                  <a:ext cx="151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C5687D7-0B53-E88A-9D76-B34FF7622A65}"/>
                    </a:ext>
                  </a:extLst>
                </p14:cNvPr>
                <p14:cNvContentPartPr/>
                <p14:nvPr/>
              </p14:nvContentPartPr>
              <p14:xfrm>
                <a:off x="10746949" y="1966222"/>
                <a:ext cx="128520" cy="156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C5687D7-0B53-E88A-9D76-B34FF7622A6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737949" y="1957222"/>
                  <a:ext cx="146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C487C72-FC4B-CE21-EEB5-7E6C83EE7F70}"/>
                    </a:ext>
                  </a:extLst>
                </p14:cNvPr>
                <p14:cNvContentPartPr/>
                <p14:nvPr/>
              </p14:nvContentPartPr>
              <p14:xfrm>
                <a:off x="10756669" y="2002582"/>
                <a:ext cx="117000" cy="928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C487C72-FC4B-CE21-EEB5-7E6C83EE7F7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747669" y="1993582"/>
                  <a:ext cx="134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4B41A78-6565-7970-B055-D7D04CEEE9CD}"/>
                    </a:ext>
                  </a:extLst>
                </p14:cNvPr>
                <p14:cNvContentPartPr/>
                <p14:nvPr/>
              </p14:nvContentPartPr>
              <p14:xfrm>
                <a:off x="10946029" y="1919782"/>
                <a:ext cx="39960" cy="2152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4B41A78-6565-7970-B055-D7D04CEEE9C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37029" y="1911142"/>
                  <a:ext cx="5760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14615169-A868-072B-C343-9A40868641EA}"/>
                  </a:ext>
                </a:extLst>
              </p14:cNvPr>
              <p14:cNvContentPartPr/>
              <p14:nvPr/>
            </p14:nvContentPartPr>
            <p14:xfrm>
              <a:off x="5182069" y="1196182"/>
              <a:ext cx="185400" cy="10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14615169-A868-072B-C343-9A40868641E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173069" y="1187182"/>
                <a:ext cx="203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7EEFA09-08F1-94A5-3EAD-A68752BB9D52}"/>
                  </a:ext>
                </a:extLst>
              </p14:cNvPr>
              <p14:cNvContentPartPr/>
              <p14:nvPr/>
            </p14:nvContentPartPr>
            <p14:xfrm>
              <a:off x="5144989" y="1201222"/>
              <a:ext cx="173160" cy="2095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7EEFA09-08F1-94A5-3EAD-A68752BB9D5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135989" y="1192222"/>
                <a:ext cx="190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6C25DA0-E6D4-3F6F-1C02-1F3E97085BF5}"/>
                  </a:ext>
                </a:extLst>
              </p14:cNvPr>
              <p14:cNvContentPartPr/>
              <p14:nvPr/>
            </p14:nvContentPartPr>
            <p14:xfrm>
              <a:off x="5473669" y="1273222"/>
              <a:ext cx="60120" cy="817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6C25DA0-E6D4-3F6F-1C02-1F3E97085BF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465029" y="1264582"/>
                <a:ext cx="77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BD35881-BFE2-ECCD-4ABA-79B0A5B931D3}"/>
                  </a:ext>
                </a:extLst>
              </p14:cNvPr>
              <p14:cNvContentPartPr/>
              <p14:nvPr/>
            </p14:nvContentPartPr>
            <p14:xfrm>
              <a:off x="5512189" y="1251622"/>
              <a:ext cx="53640" cy="1810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BD35881-BFE2-ECCD-4ABA-79B0A5B931D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503189" y="1242622"/>
                <a:ext cx="71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6CB0373E-C55F-9940-B272-876B1311440E}"/>
                  </a:ext>
                </a:extLst>
              </p14:cNvPr>
              <p14:cNvContentPartPr/>
              <p14:nvPr/>
            </p14:nvContentPartPr>
            <p14:xfrm>
              <a:off x="5595349" y="1380862"/>
              <a:ext cx="32760" cy="720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6CB0373E-C55F-9940-B272-876B1311440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586349" y="1371862"/>
                <a:ext cx="50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16FE3624-8B9F-01BF-0FBC-FD75F9800B20}"/>
                  </a:ext>
                </a:extLst>
              </p14:cNvPr>
              <p14:cNvContentPartPr/>
              <p14:nvPr/>
            </p14:nvContentPartPr>
            <p14:xfrm>
              <a:off x="5489509" y="1118422"/>
              <a:ext cx="140760" cy="860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16FE3624-8B9F-01BF-0FBC-FD75F9800B2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480509" y="1109782"/>
                <a:ext cx="158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ED246B7-3DEA-ED9D-943C-F42B805CCFB4}"/>
                  </a:ext>
                </a:extLst>
              </p14:cNvPr>
              <p14:cNvContentPartPr/>
              <p14:nvPr/>
            </p14:nvContentPartPr>
            <p14:xfrm>
              <a:off x="5411029" y="1191862"/>
              <a:ext cx="96480" cy="2451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ED246B7-3DEA-ED9D-943C-F42B805CCFB4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402029" y="1183222"/>
                <a:ext cx="114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CF398E9-43DD-DF7B-D797-82D4C89FDCC4}"/>
                  </a:ext>
                </a:extLst>
              </p14:cNvPr>
              <p14:cNvContentPartPr/>
              <p14:nvPr/>
            </p14:nvContentPartPr>
            <p14:xfrm>
              <a:off x="5796949" y="1292662"/>
              <a:ext cx="118080" cy="277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CF398E9-43DD-DF7B-D797-82D4C89FDCC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788309" y="1283662"/>
                <a:ext cx="135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E961C46-1EED-DE3E-7EC8-EAADC27AA354}"/>
                  </a:ext>
                </a:extLst>
              </p14:cNvPr>
              <p14:cNvContentPartPr/>
              <p14:nvPr/>
            </p14:nvContentPartPr>
            <p14:xfrm>
              <a:off x="5986309" y="1244422"/>
              <a:ext cx="103680" cy="1771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E961C46-1EED-DE3E-7EC8-EAADC27AA35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977669" y="1235782"/>
                <a:ext cx="121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105F7A01-7C9E-C668-BA22-733D0F6E394C}"/>
                  </a:ext>
                </a:extLst>
              </p14:cNvPr>
              <p14:cNvContentPartPr/>
              <p14:nvPr/>
            </p14:nvContentPartPr>
            <p14:xfrm>
              <a:off x="5963269" y="1184302"/>
              <a:ext cx="139320" cy="183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105F7A01-7C9E-C668-BA22-733D0F6E394C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5954269" y="1175302"/>
                <a:ext cx="156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7516AE4-057D-60FF-FDF3-A33CC7C053EC}"/>
                  </a:ext>
                </a:extLst>
              </p14:cNvPr>
              <p14:cNvContentPartPr/>
              <p14:nvPr/>
            </p14:nvContentPartPr>
            <p14:xfrm>
              <a:off x="6064789" y="1177822"/>
              <a:ext cx="121320" cy="2466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7516AE4-057D-60FF-FDF3-A33CC7C053EC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055789" y="1169182"/>
                <a:ext cx="1389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837B364-C585-6047-DE09-A758A8718B84}"/>
                  </a:ext>
                </a:extLst>
              </p14:cNvPr>
              <p14:cNvContentPartPr/>
              <p14:nvPr/>
            </p14:nvContentPartPr>
            <p14:xfrm>
              <a:off x="6248389" y="1057942"/>
              <a:ext cx="84600" cy="1072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837B364-C585-6047-DE09-A758A8718B8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239749" y="1048942"/>
                <a:ext cx="102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434F152-D6C3-08FE-FBA4-E1F3AC95B9BB}"/>
                  </a:ext>
                </a:extLst>
              </p14:cNvPr>
              <p14:cNvContentPartPr/>
              <p14:nvPr/>
            </p14:nvContentPartPr>
            <p14:xfrm>
              <a:off x="1361029" y="1151902"/>
              <a:ext cx="635040" cy="3060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434F152-D6C3-08FE-FBA4-E1F3AC95B9B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352029" y="1142902"/>
                <a:ext cx="652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7321D3CA-1BDE-9655-A90E-1664717F63B4}"/>
                  </a:ext>
                </a:extLst>
              </p14:cNvPr>
              <p14:cNvContentPartPr/>
              <p14:nvPr/>
            </p14:nvContentPartPr>
            <p14:xfrm>
              <a:off x="1392709" y="1421182"/>
              <a:ext cx="732600" cy="2520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7321D3CA-1BDE-9655-A90E-1664717F63B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383709" y="1412182"/>
                <a:ext cx="750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CDD6CCA8-85CB-DF31-7308-5503EA785C30}"/>
                  </a:ext>
                </a:extLst>
              </p14:cNvPr>
              <p14:cNvContentPartPr/>
              <p14:nvPr/>
            </p14:nvContentPartPr>
            <p14:xfrm>
              <a:off x="930829" y="1387342"/>
              <a:ext cx="3609000" cy="4593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CDD6CCA8-85CB-DF31-7308-5503EA785C3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21829" y="1378342"/>
                <a:ext cx="362664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8" name="Gruppieren 547">
            <a:extLst>
              <a:ext uri="{FF2B5EF4-FFF2-40B4-BE49-F238E27FC236}">
                <a16:creationId xmlns:a16="http://schemas.microsoft.com/office/drawing/2014/main" id="{376552CF-D8C9-4075-FAC8-814297B01AA7}"/>
              </a:ext>
            </a:extLst>
          </p:cNvPr>
          <p:cNvGrpSpPr/>
          <p:nvPr/>
        </p:nvGrpSpPr>
        <p:grpSpPr>
          <a:xfrm>
            <a:off x="209749" y="1629982"/>
            <a:ext cx="9817920" cy="4876920"/>
            <a:chOff x="209749" y="1629982"/>
            <a:chExt cx="9817920" cy="48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75AD892-3EAC-4687-FB1A-C0A59BEE4F36}"/>
                    </a:ext>
                  </a:extLst>
                </p14:cNvPr>
                <p14:cNvContentPartPr/>
                <p14:nvPr/>
              </p14:nvContentPartPr>
              <p14:xfrm>
                <a:off x="209749" y="2158462"/>
                <a:ext cx="199440" cy="100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75AD892-3EAC-4687-FB1A-C0A59BEE4F3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1109" y="2149462"/>
                  <a:ext cx="21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548B609-B538-9A1C-2203-CC3A924052F1}"/>
                    </a:ext>
                  </a:extLst>
                </p14:cNvPr>
                <p14:cNvContentPartPr/>
                <p14:nvPr/>
              </p14:nvContentPartPr>
              <p14:xfrm>
                <a:off x="225229" y="2236582"/>
                <a:ext cx="179280" cy="27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548B609-B538-9A1C-2203-CC3A924052F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6589" y="2227942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DBF687A-854A-F71E-C92C-DDD1D67A9052}"/>
                    </a:ext>
                  </a:extLst>
                </p14:cNvPr>
                <p14:cNvContentPartPr/>
                <p14:nvPr/>
              </p14:nvContentPartPr>
              <p14:xfrm>
                <a:off x="433309" y="2097622"/>
                <a:ext cx="168480" cy="266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DBF687A-854A-F71E-C92C-DDD1D67A90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24669" y="2088982"/>
                  <a:ext cx="186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66B9137-0BB2-6F3D-2F9F-8F460EC2B3EE}"/>
                    </a:ext>
                  </a:extLst>
                </p14:cNvPr>
                <p14:cNvContentPartPr/>
                <p14:nvPr/>
              </p14:nvContentPartPr>
              <p14:xfrm>
                <a:off x="4006309" y="3644542"/>
                <a:ext cx="163440" cy="2066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66B9137-0BB2-6F3D-2F9F-8F460EC2B3E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97669" y="3635902"/>
                  <a:ext cx="181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811AAC9-C6E0-B01E-F06D-64BAB3553308}"/>
                    </a:ext>
                  </a:extLst>
                </p14:cNvPr>
                <p14:cNvContentPartPr/>
                <p14:nvPr/>
              </p14:nvContentPartPr>
              <p14:xfrm>
                <a:off x="4201069" y="3776302"/>
                <a:ext cx="80280" cy="130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811AAC9-C6E0-B01E-F06D-64BAB355330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192069" y="3767662"/>
                  <a:ext cx="97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CAF0338-B7E2-D826-183A-770CEF821E9B}"/>
                    </a:ext>
                  </a:extLst>
                </p14:cNvPr>
                <p14:cNvContentPartPr/>
                <p14:nvPr/>
              </p14:nvContentPartPr>
              <p14:xfrm>
                <a:off x="4259389" y="3710782"/>
                <a:ext cx="8640" cy="28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CAF0338-B7E2-D826-183A-770CEF821E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50389" y="3702142"/>
                  <a:ext cx="26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0ACFC96-EF88-44DE-B72D-5A4C6C1AE632}"/>
                    </a:ext>
                  </a:extLst>
                </p14:cNvPr>
                <p14:cNvContentPartPr/>
                <p14:nvPr/>
              </p14:nvContentPartPr>
              <p14:xfrm>
                <a:off x="6721789" y="1793062"/>
                <a:ext cx="44280" cy="409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0ACFC96-EF88-44DE-B72D-5A4C6C1AE63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712789" y="1784422"/>
                  <a:ext cx="61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4A0B7D1-9A6A-C238-B45C-9CFBC398E350}"/>
                    </a:ext>
                  </a:extLst>
                </p14:cNvPr>
                <p14:cNvContentPartPr/>
                <p14:nvPr/>
              </p14:nvContentPartPr>
              <p14:xfrm>
                <a:off x="7055509" y="1885222"/>
                <a:ext cx="27360" cy="189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4A0B7D1-9A6A-C238-B45C-9CFBC398E35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046509" y="1876222"/>
                  <a:ext cx="45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5B1CF7B-592F-27C8-A888-E2F24B9F350D}"/>
                    </a:ext>
                  </a:extLst>
                </p14:cNvPr>
                <p14:cNvContentPartPr/>
                <p14:nvPr/>
              </p14:nvContentPartPr>
              <p14:xfrm>
                <a:off x="7010149" y="1943182"/>
                <a:ext cx="167040" cy="15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5B1CF7B-592F-27C8-A888-E2F24B9F350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01149" y="1934182"/>
                  <a:ext cx="18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F1FC7B2-FD5A-FB7C-06EE-78784E8208A2}"/>
                    </a:ext>
                  </a:extLst>
                </p14:cNvPr>
                <p14:cNvContentPartPr/>
                <p14:nvPr/>
              </p14:nvContentPartPr>
              <p14:xfrm>
                <a:off x="7471309" y="1880902"/>
                <a:ext cx="95400" cy="82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F1FC7B2-FD5A-FB7C-06EE-78784E8208A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62669" y="1871902"/>
                  <a:ext cx="113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7F833C7-2AD0-01B3-DF65-2FC3425A687B}"/>
                    </a:ext>
                  </a:extLst>
                </p14:cNvPr>
                <p14:cNvContentPartPr/>
                <p14:nvPr/>
              </p14:nvContentPartPr>
              <p14:xfrm>
                <a:off x="7543669" y="1903942"/>
                <a:ext cx="58320" cy="1825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7F833C7-2AD0-01B3-DF65-2FC3425A687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534669" y="1895302"/>
                  <a:ext cx="75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FB8573-E67B-F13E-A796-7C374752BB05}"/>
                    </a:ext>
                  </a:extLst>
                </p14:cNvPr>
                <p14:cNvContentPartPr/>
                <p14:nvPr/>
              </p14:nvContentPartPr>
              <p14:xfrm>
                <a:off x="7392829" y="1736902"/>
                <a:ext cx="226800" cy="28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FB8573-E67B-F13E-A796-7C374752BB0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84189" y="1727902"/>
                  <a:ext cx="24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EB81132-105F-DB3B-EE36-A62BCC7BBA70}"/>
                    </a:ext>
                  </a:extLst>
                </p14:cNvPr>
                <p14:cNvContentPartPr/>
                <p14:nvPr/>
              </p14:nvContentPartPr>
              <p14:xfrm>
                <a:off x="7762189" y="1778302"/>
                <a:ext cx="210600" cy="9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EB81132-105F-DB3B-EE36-A62BCC7BBA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53189" y="1769302"/>
                  <a:ext cx="228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2063970-CCA5-09D4-9A46-185929C5056F}"/>
                    </a:ext>
                  </a:extLst>
                </p14:cNvPr>
                <p14:cNvContentPartPr/>
                <p14:nvPr/>
              </p14:nvContentPartPr>
              <p14:xfrm>
                <a:off x="7774789" y="1832302"/>
                <a:ext cx="202680" cy="164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2063970-CCA5-09D4-9A46-185929C5056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66149" y="1823302"/>
                  <a:ext cx="220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3618656-ECED-0946-8845-DD15241BCA0C}"/>
                    </a:ext>
                  </a:extLst>
                </p14:cNvPr>
                <p14:cNvContentPartPr/>
                <p14:nvPr/>
              </p14:nvContentPartPr>
              <p14:xfrm>
                <a:off x="8129749" y="1857862"/>
                <a:ext cx="113760" cy="658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3618656-ECED-0946-8845-DD15241BCA0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21109" y="1849222"/>
                  <a:ext cx="131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A2BCBD-313F-5F30-6ACE-8E2F0ED1C645}"/>
                    </a:ext>
                  </a:extLst>
                </p14:cNvPr>
                <p14:cNvContentPartPr/>
                <p14:nvPr/>
              </p14:nvContentPartPr>
              <p14:xfrm>
                <a:off x="8228749" y="1858582"/>
                <a:ext cx="39600" cy="1620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A2BCBD-313F-5F30-6ACE-8E2F0ED1C64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220109" y="1849582"/>
                  <a:ext cx="5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470FA6A-4EFD-8D4C-6E20-18F0CEF67F10}"/>
                    </a:ext>
                  </a:extLst>
                </p14:cNvPr>
                <p14:cNvContentPartPr/>
                <p14:nvPr/>
              </p14:nvContentPartPr>
              <p14:xfrm>
                <a:off x="8362309" y="1867222"/>
                <a:ext cx="48240" cy="219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470FA6A-4EFD-8D4C-6E20-18F0CEF67F1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353669" y="1858582"/>
                  <a:ext cx="65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C5BE456-73D9-BC5B-BDA2-1FF87C00F8F3}"/>
                    </a:ext>
                  </a:extLst>
                </p14:cNvPr>
                <p14:cNvContentPartPr/>
                <p14:nvPr/>
              </p14:nvContentPartPr>
              <p14:xfrm>
                <a:off x="8090149" y="1629982"/>
                <a:ext cx="225720" cy="1353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C5BE456-73D9-BC5B-BDA2-1FF87C00F8F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81509" y="1620982"/>
                  <a:ext cx="243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81F079C-2755-8C07-0EE2-AF9E18B02E96}"/>
                    </a:ext>
                  </a:extLst>
                </p14:cNvPr>
                <p14:cNvContentPartPr/>
                <p14:nvPr/>
              </p14:nvContentPartPr>
              <p14:xfrm>
                <a:off x="1399549" y="2482462"/>
                <a:ext cx="92160" cy="354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81F079C-2755-8C07-0EE2-AF9E18B02E9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390549" y="2473462"/>
                  <a:ext cx="109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F6CEF7A-E8F7-03C9-0D17-E127F451C1F5}"/>
                    </a:ext>
                  </a:extLst>
                </p14:cNvPr>
                <p14:cNvContentPartPr/>
                <p14:nvPr/>
              </p14:nvContentPartPr>
              <p14:xfrm>
                <a:off x="2678269" y="2644822"/>
                <a:ext cx="223920" cy="27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F6CEF7A-E8F7-03C9-0D17-E127F451C1F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669629" y="2636182"/>
                  <a:ext cx="24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0502501-BCCD-3646-5F05-1E24A36DA910}"/>
                    </a:ext>
                  </a:extLst>
                </p14:cNvPr>
                <p14:cNvContentPartPr/>
                <p14:nvPr/>
              </p14:nvContentPartPr>
              <p14:xfrm>
                <a:off x="2726869" y="2750662"/>
                <a:ext cx="155160" cy="172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0502501-BCCD-3646-5F05-1E24A36DA91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18229" y="2741662"/>
                  <a:ext cx="17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BD13554-7EA4-85EA-7F66-67A047FDDE73}"/>
                    </a:ext>
                  </a:extLst>
                </p14:cNvPr>
                <p14:cNvContentPartPr/>
                <p14:nvPr/>
              </p14:nvContentPartPr>
              <p14:xfrm>
                <a:off x="3041509" y="2563462"/>
                <a:ext cx="192960" cy="10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BD13554-7EA4-85EA-7F66-67A047FDDE7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32869" y="2554462"/>
                  <a:ext cx="21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50BE637-6D97-D801-272A-FFA6B342F015}"/>
                    </a:ext>
                  </a:extLst>
                </p14:cNvPr>
                <p14:cNvContentPartPr/>
                <p14:nvPr/>
              </p14:nvContentPartPr>
              <p14:xfrm>
                <a:off x="3049069" y="2593702"/>
                <a:ext cx="188280" cy="193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50BE637-6D97-D801-272A-FFA6B342F01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40429" y="2585062"/>
                  <a:ext cx="205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F3E64B9-B180-CEDE-C08F-2F7427684F68}"/>
                    </a:ext>
                  </a:extLst>
                </p14:cNvPr>
                <p14:cNvContentPartPr/>
                <p14:nvPr/>
              </p14:nvContentPartPr>
              <p14:xfrm>
                <a:off x="3051949" y="2254942"/>
                <a:ext cx="1508760" cy="630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F3E64B9-B180-CEDE-C08F-2F7427684F6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42949" y="2246302"/>
                  <a:ext cx="1526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54C54B5-E7DA-ED11-CB08-B59374D54D0D}"/>
                    </a:ext>
                  </a:extLst>
                </p14:cNvPr>
                <p14:cNvContentPartPr/>
                <p14:nvPr/>
              </p14:nvContentPartPr>
              <p14:xfrm>
                <a:off x="3292429" y="2631862"/>
                <a:ext cx="126000" cy="9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54C54B5-E7DA-ED11-CB08-B59374D54D0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83429" y="2623222"/>
                  <a:ext cx="143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4F2FA5F-E5C1-96E9-DBD2-C18AFFD3EE1D}"/>
                    </a:ext>
                  </a:extLst>
                </p14:cNvPr>
                <p14:cNvContentPartPr/>
                <p14:nvPr/>
              </p14:nvContentPartPr>
              <p14:xfrm>
                <a:off x="3381709" y="2613502"/>
                <a:ext cx="54360" cy="2016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4F2FA5F-E5C1-96E9-DBD2-C18AFFD3EE1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72709" y="2604502"/>
                  <a:ext cx="72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EF3CA9F-88F6-1470-A668-E261234756FC}"/>
                    </a:ext>
                  </a:extLst>
                </p14:cNvPr>
                <p14:cNvContentPartPr/>
                <p14:nvPr/>
              </p14:nvContentPartPr>
              <p14:xfrm>
                <a:off x="3481069" y="2731942"/>
                <a:ext cx="9000" cy="67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EF3CA9F-88F6-1470-A668-E261234756F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72429" y="2723302"/>
                  <a:ext cx="2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FCB5EDA-B118-2FDF-C415-6142F3E3A7EA}"/>
                    </a:ext>
                  </a:extLst>
                </p14:cNvPr>
                <p14:cNvContentPartPr/>
                <p14:nvPr/>
              </p14:nvContentPartPr>
              <p14:xfrm>
                <a:off x="3506629" y="2632582"/>
                <a:ext cx="2880" cy="122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FCB5EDA-B118-2FDF-C415-6142F3E3A7E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497629" y="2623582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E14B6CA-E3BA-69D5-E6E5-EC83CD0D1105}"/>
                    </a:ext>
                  </a:extLst>
                </p14:cNvPr>
                <p14:cNvContentPartPr/>
                <p14:nvPr/>
              </p14:nvContentPartPr>
              <p14:xfrm>
                <a:off x="3298549" y="2447182"/>
                <a:ext cx="155520" cy="128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E14B6CA-E3BA-69D5-E6E5-EC83CD0D110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89909" y="2438542"/>
                  <a:ext cx="173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0404FA9-0531-5665-5EC2-E9410FDC9A98}"/>
                    </a:ext>
                  </a:extLst>
                </p14:cNvPr>
                <p14:cNvContentPartPr/>
                <p14:nvPr/>
              </p14:nvContentPartPr>
              <p14:xfrm>
                <a:off x="3528229" y="2394262"/>
                <a:ext cx="108720" cy="1382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0404FA9-0531-5665-5EC2-E9410FDC9A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19229" y="2385262"/>
                  <a:ext cx="126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51B949F-C6BA-2F57-9E55-8123820B3709}"/>
                    </a:ext>
                  </a:extLst>
                </p14:cNvPr>
                <p14:cNvContentPartPr/>
                <p14:nvPr/>
              </p14:nvContentPartPr>
              <p14:xfrm>
                <a:off x="3690589" y="2646982"/>
                <a:ext cx="90000" cy="97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51B949F-C6BA-2F57-9E55-8123820B370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681949" y="2637982"/>
                  <a:ext cx="107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A9D2839-0BA8-2BE5-23EE-8A6F28B7D982}"/>
                    </a:ext>
                  </a:extLst>
                </p14:cNvPr>
                <p14:cNvContentPartPr/>
                <p14:nvPr/>
              </p14:nvContentPartPr>
              <p14:xfrm>
                <a:off x="3894709" y="2582182"/>
                <a:ext cx="95040" cy="102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A9D2839-0BA8-2BE5-23EE-8A6F28B7D98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85709" y="2573182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30ECFB0-A310-EA76-13A1-039366A5098D}"/>
                    </a:ext>
                  </a:extLst>
                </p14:cNvPr>
                <p14:cNvContentPartPr/>
                <p14:nvPr/>
              </p14:nvContentPartPr>
              <p14:xfrm>
                <a:off x="3946189" y="2581822"/>
                <a:ext cx="109080" cy="1990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30ECFB0-A310-EA76-13A1-039366A5098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37189" y="2573182"/>
                  <a:ext cx="12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91EB618-2C5F-0E68-DD66-67F947B9B421}"/>
                    </a:ext>
                  </a:extLst>
                </p14:cNvPr>
                <p14:cNvContentPartPr/>
                <p14:nvPr/>
              </p14:nvContentPartPr>
              <p14:xfrm>
                <a:off x="4100989" y="2719702"/>
                <a:ext cx="18000" cy="529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91EB618-2C5F-0E68-DD66-67F947B9B42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91989" y="2710702"/>
                  <a:ext cx="35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48539EC-8762-E463-1E47-ECABD142DBBF}"/>
                    </a:ext>
                  </a:extLst>
                </p14:cNvPr>
                <p14:cNvContentPartPr/>
                <p14:nvPr/>
              </p14:nvContentPartPr>
              <p14:xfrm>
                <a:off x="4123309" y="2594782"/>
                <a:ext cx="11160" cy="5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48539EC-8762-E463-1E47-ECABD142DBB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14309" y="2586142"/>
                  <a:ext cx="28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00525A8-8BCE-75B8-0040-9C9F7794EF96}"/>
                    </a:ext>
                  </a:extLst>
                </p14:cNvPr>
                <p14:cNvContentPartPr/>
                <p14:nvPr/>
              </p14:nvContentPartPr>
              <p14:xfrm>
                <a:off x="4209709" y="2578942"/>
                <a:ext cx="133920" cy="2149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00525A8-8BCE-75B8-0040-9C9F7794EF9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201069" y="2569942"/>
                  <a:ext cx="151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73ED5CA-F21E-6876-2C6D-0C7CB62D5599}"/>
                    </a:ext>
                  </a:extLst>
                </p14:cNvPr>
                <p14:cNvContentPartPr/>
                <p14:nvPr/>
              </p14:nvContentPartPr>
              <p14:xfrm>
                <a:off x="4194949" y="2432422"/>
                <a:ext cx="149760" cy="1141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73ED5CA-F21E-6876-2C6D-0C7CB62D559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186309" y="2423422"/>
                  <a:ext cx="167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DDA405A-932F-B83D-FBEA-C57B6D7DC02F}"/>
                    </a:ext>
                  </a:extLst>
                </p14:cNvPr>
                <p14:cNvContentPartPr/>
                <p14:nvPr/>
              </p14:nvContentPartPr>
              <p14:xfrm>
                <a:off x="4388989" y="2652742"/>
                <a:ext cx="13320" cy="90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DDA405A-932F-B83D-FBEA-C57B6D7DC02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379989" y="2643742"/>
                  <a:ext cx="30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B7D5AED-6C70-9952-0128-2E8273DFB93A}"/>
                    </a:ext>
                  </a:extLst>
                </p14:cNvPr>
                <p14:cNvContentPartPr/>
                <p14:nvPr/>
              </p14:nvContentPartPr>
              <p14:xfrm>
                <a:off x="4437229" y="2571742"/>
                <a:ext cx="10800" cy="2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B7D5AED-6C70-9952-0128-2E8273DFB93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428589" y="2562742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BFE82C9-F58C-361F-8A3E-5A9E7AC15F5A}"/>
                    </a:ext>
                  </a:extLst>
                </p14:cNvPr>
                <p14:cNvContentPartPr/>
                <p14:nvPr/>
              </p14:nvContentPartPr>
              <p14:xfrm>
                <a:off x="4481149" y="2497222"/>
                <a:ext cx="93600" cy="273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BFE82C9-F58C-361F-8A3E-5A9E7AC15F5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472509" y="2488582"/>
                  <a:ext cx="111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BFC007B-B517-30A7-2F62-AE7363E8947D}"/>
                    </a:ext>
                  </a:extLst>
                </p14:cNvPr>
                <p14:cNvContentPartPr/>
                <p14:nvPr/>
              </p14:nvContentPartPr>
              <p14:xfrm>
                <a:off x="3251029" y="2483902"/>
                <a:ext cx="55440" cy="3139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BFC007B-B517-30A7-2F62-AE7363E8947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42029" y="2474902"/>
                  <a:ext cx="730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2AC1693-F948-FB25-F8DF-F806847219DD}"/>
                    </a:ext>
                  </a:extLst>
                </p14:cNvPr>
                <p14:cNvContentPartPr/>
                <p14:nvPr/>
              </p14:nvContentPartPr>
              <p14:xfrm>
                <a:off x="845509" y="2620702"/>
                <a:ext cx="138600" cy="1299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2AC1693-F948-FB25-F8DF-F806847219D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36869" y="2611702"/>
                  <a:ext cx="15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8AF8A43-1092-1E61-0E23-F7511CF22A70}"/>
                    </a:ext>
                  </a:extLst>
                </p14:cNvPr>
                <p14:cNvContentPartPr/>
                <p14:nvPr/>
              </p14:nvContentPartPr>
              <p14:xfrm>
                <a:off x="932629" y="2627902"/>
                <a:ext cx="101880" cy="2149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8AF8A43-1092-1E61-0E23-F7511CF22A7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23989" y="2618902"/>
                  <a:ext cx="119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A2F6019-AAAB-1940-3DB8-42A94A759CD2}"/>
                    </a:ext>
                  </a:extLst>
                </p14:cNvPr>
                <p14:cNvContentPartPr/>
                <p14:nvPr/>
              </p14:nvContentPartPr>
              <p14:xfrm>
                <a:off x="774949" y="2511262"/>
                <a:ext cx="232560" cy="162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A2F6019-AAAB-1940-3DB8-42A94A759CD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5949" y="2502262"/>
                  <a:ext cx="25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EC5E652-ACF8-AA1E-01F2-BA26512AE449}"/>
                    </a:ext>
                  </a:extLst>
                </p14:cNvPr>
                <p14:cNvContentPartPr/>
                <p14:nvPr/>
              </p14:nvContentPartPr>
              <p14:xfrm>
                <a:off x="1183909" y="2561302"/>
                <a:ext cx="225360" cy="43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EC5E652-ACF8-AA1E-01F2-BA26512AE44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75269" y="2552302"/>
                  <a:ext cx="243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50AD95B-7C39-C989-E857-2872EDF20FC4}"/>
                    </a:ext>
                  </a:extLst>
                </p14:cNvPr>
                <p14:cNvContentPartPr/>
                <p14:nvPr/>
              </p14:nvContentPartPr>
              <p14:xfrm>
                <a:off x="1171669" y="2567062"/>
                <a:ext cx="218520" cy="2433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50AD95B-7C39-C989-E857-2872EDF20F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63029" y="2558062"/>
                  <a:ext cx="236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FBD2800-CF4F-D52E-E3E3-4CF8DE33FA81}"/>
                    </a:ext>
                  </a:extLst>
                </p14:cNvPr>
                <p14:cNvContentPartPr/>
                <p14:nvPr/>
              </p14:nvContentPartPr>
              <p14:xfrm>
                <a:off x="1483789" y="2629342"/>
                <a:ext cx="115920" cy="1234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FBD2800-CF4F-D52E-E3E3-4CF8DE33FA8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75149" y="2620342"/>
                  <a:ext cx="133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EC41BFC-FC64-CB07-E348-52AC9117B557}"/>
                    </a:ext>
                  </a:extLst>
                </p14:cNvPr>
                <p14:cNvContentPartPr/>
                <p14:nvPr/>
              </p14:nvContentPartPr>
              <p14:xfrm>
                <a:off x="1553989" y="2618902"/>
                <a:ext cx="86040" cy="2358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EC41BFC-FC64-CB07-E348-52AC9117B55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544989" y="2610262"/>
                  <a:ext cx="103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FC2E17C-E286-8AF4-8166-540A893AA912}"/>
                    </a:ext>
                  </a:extLst>
                </p14:cNvPr>
                <p14:cNvContentPartPr/>
                <p14:nvPr/>
              </p14:nvContentPartPr>
              <p14:xfrm>
                <a:off x="1706629" y="2754622"/>
                <a:ext cx="12960" cy="9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FC2E17C-E286-8AF4-8166-540A893AA91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97989" y="2745982"/>
                  <a:ext cx="3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62AE118-8A51-5FF0-6E96-6C907B62EE39}"/>
                    </a:ext>
                  </a:extLst>
                </p14:cNvPr>
                <p14:cNvContentPartPr/>
                <p14:nvPr/>
              </p14:nvContentPartPr>
              <p14:xfrm>
                <a:off x="1677469" y="2769742"/>
                <a:ext cx="16920" cy="99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62AE118-8A51-5FF0-6E96-6C907B62EE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668469" y="2760742"/>
                  <a:ext cx="34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DDB2400-F688-E2F3-15A5-C7DA9AC1A12C}"/>
                    </a:ext>
                  </a:extLst>
                </p14:cNvPr>
                <p14:cNvContentPartPr/>
                <p14:nvPr/>
              </p14:nvContentPartPr>
              <p14:xfrm>
                <a:off x="1492789" y="2419102"/>
                <a:ext cx="169920" cy="135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DDB2400-F688-E2F3-15A5-C7DA9AC1A12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484149" y="2410102"/>
                  <a:ext cx="187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704241C-DB64-1BA1-8FB7-C02D0CD4121A}"/>
                    </a:ext>
                  </a:extLst>
                </p14:cNvPr>
                <p14:cNvContentPartPr/>
                <p14:nvPr/>
              </p14:nvContentPartPr>
              <p14:xfrm>
                <a:off x="1830109" y="2742742"/>
                <a:ext cx="96480" cy="108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704241C-DB64-1BA1-8FB7-C02D0CD4121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21109" y="2734102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893864D-8BBE-63AC-9725-B97D15DA0E4C}"/>
                    </a:ext>
                  </a:extLst>
                </p14:cNvPr>
                <p14:cNvContentPartPr/>
                <p14:nvPr/>
              </p14:nvContentPartPr>
              <p14:xfrm>
                <a:off x="2036389" y="2667142"/>
                <a:ext cx="94320" cy="75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893864D-8BBE-63AC-9725-B97D15DA0E4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027749" y="2658142"/>
                  <a:ext cx="111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F200F48-5271-DC35-6F73-A21E6214CE76}"/>
                    </a:ext>
                  </a:extLst>
                </p14:cNvPr>
                <p14:cNvContentPartPr/>
                <p14:nvPr/>
              </p14:nvContentPartPr>
              <p14:xfrm>
                <a:off x="2065909" y="2640862"/>
                <a:ext cx="114840" cy="1929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F200F48-5271-DC35-6F73-A21E6214CE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056909" y="2631862"/>
                  <a:ext cx="132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76C9758-8C2E-74C6-D4E6-A84989C09A34}"/>
                    </a:ext>
                  </a:extLst>
                </p14:cNvPr>
                <p14:cNvContentPartPr/>
                <p14:nvPr/>
              </p14:nvContentPartPr>
              <p14:xfrm>
                <a:off x="2217109" y="2770102"/>
                <a:ext cx="55080" cy="77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76C9758-8C2E-74C6-D4E6-A84989C09A3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208109" y="2761462"/>
                  <a:ext cx="72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C7CBA43-81C3-914C-B7B2-D828BCD30676}"/>
                    </a:ext>
                  </a:extLst>
                </p14:cNvPr>
                <p14:cNvContentPartPr/>
                <p14:nvPr/>
              </p14:nvContentPartPr>
              <p14:xfrm>
                <a:off x="2284789" y="2661382"/>
                <a:ext cx="7560" cy="16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C7CBA43-81C3-914C-B7B2-D828BCD3067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75789" y="2652742"/>
                  <a:ext cx="2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071D910-3EF9-3FC9-CE4D-0F41CDCCE2F5}"/>
                    </a:ext>
                  </a:extLst>
                </p14:cNvPr>
                <p14:cNvContentPartPr/>
                <p14:nvPr/>
              </p14:nvContentPartPr>
              <p14:xfrm>
                <a:off x="2333749" y="2541142"/>
                <a:ext cx="128520" cy="353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071D910-3EF9-3FC9-CE4D-0F41CDCCE2F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324749" y="2532502"/>
                  <a:ext cx="146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E9EC4D6-CC6F-0A82-E0AC-5B5361CFC9FC}"/>
                    </a:ext>
                  </a:extLst>
                </p14:cNvPr>
                <p14:cNvContentPartPr/>
                <p14:nvPr/>
              </p14:nvContentPartPr>
              <p14:xfrm>
                <a:off x="1411069" y="2904022"/>
                <a:ext cx="421920" cy="1994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E9EC4D6-CC6F-0A82-E0AC-5B5361CFC9F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402069" y="2895022"/>
                  <a:ext cx="439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C69C5D3-311D-2202-23C1-B4BA25E1A599}"/>
                    </a:ext>
                  </a:extLst>
                </p14:cNvPr>
                <p14:cNvContentPartPr/>
                <p14:nvPr/>
              </p14:nvContentPartPr>
              <p14:xfrm>
                <a:off x="1837669" y="3012742"/>
                <a:ext cx="480240" cy="547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C69C5D3-311D-2202-23C1-B4BA25E1A59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829029" y="3004102"/>
                  <a:ext cx="497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1BF19DA-1B57-0779-B0FA-DA373E0AAADB}"/>
                    </a:ext>
                  </a:extLst>
                </p14:cNvPr>
                <p14:cNvContentPartPr/>
                <p14:nvPr/>
              </p14:nvContentPartPr>
              <p14:xfrm>
                <a:off x="1678549" y="3282742"/>
                <a:ext cx="164520" cy="217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1BF19DA-1B57-0779-B0FA-DA373E0AAAD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669909" y="3273742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FD8B03-F06F-0368-F6F4-F2581A9A35D3}"/>
                    </a:ext>
                  </a:extLst>
                </p14:cNvPr>
                <p14:cNvContentPartPr/>
                <p14:nvPr/>
              </p14:nvContentPartPr>
              <p14:xfrm>
                <a:off x="1888789" y="3445822"/>
                <a:ext cx="56520" cy="824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FD8B03-F06F-0368-F6F4-F2581A9A35D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80149" y="3436822"/>
                  <a:ext cx="74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FADE7AB-E23D-B7AC-E58C-CF53AFF6308B}"/>
                    </a:ext>
                  </a:extLst>
                </p14:cNvPr>
                <p14:cNvContentPartPr/>
                <p14:nvPr/>
              </p14:nvContentPartPr>
              <p14:xfrm>
                <a:off x="1946029" y="3323782"/>
                <a:ext cx="14400" cy="244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FADE7AB-E23D-B7AC-E58C-CF53AFF6308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937389" y="3315142"/>
                  <a:ext cx="32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346A042-CCE3-6833-F0C7-11F9959ECB74}"/>
                    </a:ext>
                  </a:extLst>
                </p14:cNvPr>
                <p14:cNvContentPartPr/>
                <p14:nvPr/>
              </p14:nvContentPartPr>
              <p14:xfrm>
                <a:off x="2725429" y="3118942"/>
                <a:ext cx="233640" cy="309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346A042-CCE3-6833-F0C7-11F9959ECB7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16789" y="3110302"/>
                  <a:ext cx="251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0872AB4-201C-DFB0-729E-DA978178F578}"/>
                    </a:ext>
                  </a:extLst>
                </p14:cNvPr>
                <p14:cNvContentPartPr/>
                <p14:nvPr/>
              </p14:nvContentPartPr>
              <p14:xfrm>
                <a:off x="2779429" y="3210022"/>
                <a:ext cx="150480" cy="144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0872AB4-201C-DFB0-729E-DA978178F57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70789" y="3201022"/>
                  <a:ext cx="168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6795367-5DA5-2A2D-0B12-A1CA356CD5FF}"/>
                    </a:ext>
                  </a:extLst>
                </p14:cNvPr>
                <p14:cNvContentPartPr/>
                <p14:nvPr/>
              </p14:nvContentPartPr>
              <p14:xfrm>
                <a:off x="3125749" y="3023542"/>
                <a:ext cx="120240" cy="2253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6795367-5DA5-2A2D-0B12-A1CA356CD5F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17109" y="3014542"/>
                  <a:ext cx="13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D9F65B1-38E0-9B14-CBDB-AABF1E4B057B}"/>
                    </a:ext>
                  </a:extLst>
                </p14:cNvPr>
                <p14:cNvContentPartPr/>
                <p14:nvPr/>
              </p14:nvContentPartPr>
              <p14:xfrm>
                <a:off x="3321229" y="3096262"/>
                <a:ext cx="127440" cy="119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D9F65B1-38E0-9B14-CBDB-AABF1E4B057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312589" y="3087622"/>
                  <a:ext cx="145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42ADE9E-FC64-7925-D212-91A20C93E5DF}"/>
                    </a:ext>
                  </a:extLst>
                </p14:cNvPr>
                <p14:cNvContentPartPr/>
                <p14:nvPr/>
              </p14:nvContentPartPr>
              <p14:xfrm>
                <a:off x="3386749" y="3085462"/>
                <a:ext cx="102960" cy="227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42ADE9E-FC64-7925-D212-91A20C93E5D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378109" y="3076822"/>
                  <a:ext cx="120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047FC30-CE9A-95AA-541D-3632C1A01A42}"/>
                    </a:ext>
                  </a:extLst>
                </p14:cNvPr>
                <p14:cNvContentPartPr/>
                <p14:nvPr/>
              </p14:nvContentPartPr>
              <p14:xfrm>
                <a:off x="3479269" y="3244582"/>
                <a:ext cx="44280" cy="979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047FC30-CE9A-95AA-541D-3632C1A01A4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70269" y="3235582"/>
                  <a:ext cx="61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234F221-8F4E-D152-7F90-702AA298749F}"/>
                    </a:ext>
                  </a:extLst>
                </p14:cNvPr>
                <p14:cNvContentPartPr/>
                <p14:nvPr/>
              </p14:nvContentPartPr>
              <p14:xfrm>
                <a:off x="3550549" y="3136942"/>
                <a:ext cx="7560" cy="18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234F221-8F4E-D152-7F90-702AA298749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541549" y="3128302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56D6BD9-81A3-B240-7EEA-F4B2ACB67ADD}"/>
                    </a:ext>
                  </a:extLst>
                </p14:cNvPr>
                <p14:cNvContentPartPr/>
                <p14:nvPr/>
              </p14:nvContentPartPr>
              <p14:xfrm>
                <a:off x="3311869" y="2946142"/>
                <a:ext cx="182160" cy="1069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56D6BD9-81A3-B240-7EEA-F4B2ACB67A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303229" y="2937142"/>
                  <a:ext cx="199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2255B2D-897E-7ED3-8D86-8614D01E992A}"/>
                    </a:ext>
                  </a:extLst>
                </p14:cNvPr>
                <p14:cNvContentPartPr/>
                <p14:nvPr/>
              </p14:nvContentPartPr>
              <p14:xfrm>
                <a:off x="3669709" y="2985382"/>
                <a:ext cx="90360" cy="266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2255B2D-897E-7ED3-8D86-8614D01E992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61069" y="2976742"/>
                  <a:ext cx="108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5169E3-DF25-48C9-E0FE-3AEEB243D580}"/>
                    </a:ext>
                  </a:extLst>
                </p14:cNvPr>
                <p14:cNvContentPartPr/>
                <p14:nvPr/>
              </p14:nvContentPartPr>
              <p14:xfrm>
                <a:off x="3835669" y="3068542"/>
                <a:ext cx="106560" cy="864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5169E3-DF25-48C9-E0FE-3AEEB243D58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27029" y="3059542"/>
                  <a:ext cx="12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7D0A996-A6BD-8BA3-F70F-DE08176C44B3}"/>
                    </a:ext>
                  </a:extLst>
                </p14:cNvPr>
                <p14:cNvContentPartPr/>
                <p14:nvPr/>
              </p14:nvContentPartPr>
              <p14:xfrm>
                <a:off x="3882829" y="3064942"/>
                <a:ext cx="119520" cy="212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7D0A996-A6BD-8BA3-F70F-DE08176C44B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873829" y="3055942"/>
                  <a:ext cx="137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51121F-5F86-0CE4-C9A1-B44EEB7CB1A8}"/>
                    </a:ext>
                  </a:extLst>
                </p14:cNvPr>
                <p14:cNvContentPartPr/>
                <p14:nvPr/>
              </p14:nvContentPartPr>
              <p14:xfrm>
                <a:off x="3963829" y="3196702"/>
                <a:ext cx="117720" cy="957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51121F-5F86-0CE4-C9A1-B44EEB7CB1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954829" y="3188062"/>
                  <a:ext cx="135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0BFC663-248E-322E-6414-2AB52DF43E26}"/>
                    </a:ext>
                  </a:extLst>
                </p14:cNvPr>
                <p14:cNvContentPartPr/>
                <p14:nvPr/>
              </p14:nvContentPartPr>
              <p14:xfrm>
                <a:off x="4092709" y="3123622"/>
                <a:ext cx="19800" cy="212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0BFC663-248E-322E-6414-2AB52DF43E2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84069" y="3114982"/>
                  <a:ext cx="3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7CCAB54-C1EB-EF71-D9FC-CB1EDC031218}"/>
                    </a:ext>
                  </a:extLst>
                </p14:cNvPr>
                <p14:cNvContentPartPr/>
                <p14:nvPr/>
              </p14:nvContentPartPr>
              <p14:xfrm>
                <a:off x="3824509" y="2926702"/>
                <a:ext cx="151560" cy="1072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7CCAB54-C1EB-EF71-D9FC-CB1EDC03121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815869" y="2917702"/>
                  <a:ext cx="169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E0FBA37-92FD-3A92-3D56-1B9BA8156BF7}"/>
                    </a:ext>
                  </a:extLst>
                </p14:cNvPr>
                <p14:cNvContentPartPr/>
                <p14:nvPr/>
              </p14:nvContentPartPr>
              <p14:xfrm>
                <a:off x="4223749" y="3113902"/>
                <a:ext cx="149400" cy="205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E0FBA37-92FD-3A92-3D56-1B9BA8156BF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214749" y="3104902"/>
                  <a:ext cx="16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0F179AA-E102-A988-32B8-3B4D35DF5EF1}"/>
                    </a:ext>
                  </a:extLst>
                </p14:cNvPr>
                <p14:cNvContentPartPr/>
                <p14:nvPr/>
              </p14:nvContentPartPr>
              <p14:xfrm>
                <a:off x="4507069" y="3070702"/>
                <a:ext cx="123120" cy="554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0F179AA-E102-A988-32B8-3B4D35DF5EF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498069" y="3061702"/>
                  <a:ext cx="140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9DCA26D-F970-0857-3C1B-B0C566431EB2}"/>
                    </a:ext>
                  </a:extLst>
                </p14:cNvPr>
                <p14:cNvContentPartPr/>
                <p14:nvPr/>
              </p14:nvContentPartPr>
              <p14:xfrm>
                <a:off x="4543789" y="3080422"/>
                <a:ext cx="84960" cy="180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9DCA26D-F970-0857-3C1B-B0C566431EB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34789" y="3071422"/>
                  <a:ext cx="102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FFFFA95-5B22-841B-ED61-59698DBF4A0A}"/>
                    </a:ext>
                  </a:extLst>
                </p14:cNvPr>
                <p14:cNvContentPartPr/>
                <p14:nvPr/>
              </p14:nvContentPartPr>
              <p14:xfrm>
                <a:off x="4652149" y="3198862"/>
                <a:ext cx="75960" cy="745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FFFFA95-5B22-841B-ED61-59698DBF4A0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43149" y="3190222"/>
                  <a:ext cx="93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92DB177-E8B5-F10B-B4E8-C6237B0F7C1E}"/>
                    </a:ext>
                  </a:extLst>
                </p14:cNvPr>
                <p14:cNvContentPartPr/>
                <p14:nvPr/>
              </p14:nvContentPartPr>
              <p14:xfrm>
                <a:off x="4705789" y="3082582"/>
                <a:ext cx="22680" cy="64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92DB177-E8B5-F10B-B4E8-C6237B0F7C1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696789" y="3073582"/>
                  <a:ext cx="40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8C3E5CD-D090-3AD9-33EB-1F21FF5CAFB9}"/>
                    </a:ext>
                  </a:extLst>
                </p14:cNvPr>
                <p14:cNvContentPartPr/>
                <p14:nvPr/>
              </p14:nvContentPartPr>
              <p14:xfrm>
                <a:off x="4683109" y="2979262"/>
                <a:ext cx="196920" cy="450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8C3E5CD-D090-3AD9-33EB-1F21FF5CAFB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674109" y="2970262"/>
                  <a:ext cx="2145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ECE43D4-956E-DAA3-0DB9-315ABD46A98B}"/>
                    </a:ext>
                  </a:extLst>
                </p14:cNvPr>
                <p14:cNvContentPartPr/>
                <p14:nvPr/>
              </p14:nvContentPartPr>
              <p14:xfrm>
                <a:off x="3741709" y="3404422"/>
                <a:ext cx="431280" cy="1105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ECE43D4-956E-DAA3-0DB9-315ABD46A98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733069" y="3395422"/>
                  <a:ext cx="44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4AB76BB-7B90-E29F-FB28-76EF5F42D4B1}"/>
                    </a:ext>
                  </a:extLst>
                </p14:cNvPr>
                <p14:cNvContentPartPr/>
                <p14:nvPr/>
              </p14:nvContentPartPr>
              <p14:xfrm>
                <a:off x="4147429" y="3455182"/>
                <a:ext cx="437760" cy="72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4AB76BB-7B90-E29F-FB28-76EF5F42D4B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138789" y="3446182"/>
                  <a:ext cx="45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FE0E06D-631B-798B-BCDE-4E296B59CE10}"/>
                    </a:ext>
                  </a:extLst>
                </p14:cNvPr>
                <p14:cNvContentPartPr/>
                <p14:nvPr/>
              </p14:nvContentPartPr>
              <p14:xfrm>
                <a:off x="3198829" y="2837062"/>
                <a:ext cx="416520" cy="6163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FE0E06D-631B-798B-BCDE-4E296B59CE1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89829" y="2828062"/>
                  <a:ext cx="434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0EE5E4D-DC72-49E4-4E11-7B02B0EE57BD}"/>
                    </a:ext>
                  </a:extLst>
                </p14:cNvPr>
                <p14:cNvContentPartPr/>
                <p14:nvPr/>
              </p14:nvContentPartPr>
              <p14:xfrm>
                <a:off x="3707869" y="2596222"/>
                <a:ext cx="3801960" cy="308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0EE5E4D-DC72-49E4-4E11-7B02B0EE57B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698869" y="2587582"/>
                  <a:ext cx="3819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FF1B33D-1854-D38F-64B2-91189C6A9761}"/>
                    </a:ext>
                  </a:extLst>
                </p14:cNvPr>
                <p14:cNvContentPartPr/>
                <p14:nvPr/>
              </p14:nvContentPartPr>
              <p14:xfrm>
                <a:off x="7571029" y="2489662"/>
                <a:ext cx="142200" cy="246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FF1B33D-1854-D38F-64B2-91189C6A976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562029" y="2480662"/>
                  <a:ext cx="159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DF3EF76-F27F-9B2F-BF60-9B34299A0011}"/>
                    </a:ext>
                  </a:extLst>
                </p14:cNvPr>
                <p14:cNvContentPartPr/>
                <p14:nvPr/>
              </p14:nvContentPartPr>
              <p14:xfrm>
                <a:off x="7964149" y="2348542"/>
                <a:ext cx="104400" cy="1720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DF3EF76-F27F-9B2F-BF60-9B34299A001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955509" y="2339902"/>
                  <a:ext cx="12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E1F8458-836C-736F-3CDD-E251BF9AE8BA}"/>
                    </a:ext>
                  </a:extLst>
                </p14:cNvPr>
                <p14:cNvContentPartPr/>
                <p14:nvPr/>
              </p14:nvContentPartPr>
              <p14:xfrm>
                <a:off x="8155309" y="2365102"/>
                <a:ext cx="97200" cy="2800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E1F8458-836C-736F-3CDD-E251BF9AE8B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146309" y="2356462"/>
                  <a:ext cx="114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054F8B8-FE8B-2232-D126-904F71F63222}"/>
                    </a:ext>
                  </a:extLst>
                </p14:cNvPr>
                <p14:cNvContentPartPr/>
                <p14:nvPr/>
              </p14:nvContentPartPr>
              <p14:xfrm>
                <a:off x="8504149" y="2209222"/>
                <a:ext cx="209520" cy="223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054F8B8-FE8B-2232-D126-904F71F6322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495509" y="2200222"/>
                  <a:ext cx="227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0C1B57C-ED35-612E-B9BB-1D0984673CC9}"/>
                    </a:ext>
                  </a:extLst>
                </p14:cNvPr>
                <p14:cNvContentPartPr/>
                <p14:nvPr/>
              </p14:nvContentPartPr>
              <p14:xfrm>
                <a:off x="8767309" y="2289142"/>
                <a:ext cx="119880" cy="1094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0C1B57C-ED35-612E-B9BB-1D0984673CC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758309" y="2280502"/>
                  <a:ext cx="137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B59704C-BF7E-883D-6151-0E10BDE8152C}"/>
                    </a:ext>
                  </a:extLst>
                </p14:cNvPr>
                <p14:cNvContentPartPr/>
                <p14:nvPr/>
              </p14:nvContentPartPr>
              <p14:xfrm>
                <a:off x="8857669" y="2130022"/>
                <a:ext cx="379440" cy="3556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B59704C-BF7E-883D-6151-0E10BDE8152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849029" y="2121022"/>
                  <a:ext cx="397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ECD5A93-434B-28B7-6493-E2D062386337}"/>
                    </a:ext>
                  </a:extLst>
                </p14:cNvPr>
                <p14:cNvContentPartPr/>
                <p14:nvPr/>
              </p14:nvContentPartPr>
              <p14:xfrm>
                <a:off x="9311989" y="2087542"/>
                <a:ext cx="186480" cy="235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ECD5A93-434B-28B7-6493-E2D06238633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303349" y="2078902"/>
                  <a:ext cx="204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DB474DE-204D-E974-1A21-93794A7FB1E8}"/>
                    </a:ext>
                  </a:extLst>
                </p14:cNvPr>
                <p14:cNvContentPartPr/>
                <p14:nvPr/>
              </p14:nvContentPartPr>
              <p14:xfrm>
                <a:off x="9525469" y="2096542"/>
                <a:ext cx="13680" cy="396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DB474DE-204D-E974-1A21-93794A7FB1E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516829" y="2087542"/>
                  <a:ext cx="3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3199A5D-B45C-B8E5-B5FF-FDAFA97C3664}"/>
                    </a:ext>
                  </a:extLst>
                </p14:cNvPr>
                <p14:cNvContentPartPr/>
                <p14:nvPr/>
              </p14:nvContentPartPr>
              <p14:xfrm>
                <a:off x="9349069" y="1888822"/>
                <a:ext cx="444600" cy="399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3199A5D-B45C-B8E5-B5FF-FDAFA97C366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340069" y="1880182"/>
                  <a:ext cx="462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7C5D955-7735-267C-382F-3EB3A33DA208}"/>
                    </a:ext>
                  </a:extLst>
                </p14:cNvPr>
                <p14:cNvContentPartPr/>
                <p14:nvPr/>
              </p14:nvContentPartPr>
              <p14:xfrm>
                <a:off x="3469909" y="4216942"/>
                <a:ext cx="186120" cy="1350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7C5D955-7735-267C-382F-3EB3A33DA20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461269" y="4207942"/>
                  <a:ext cx="203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BCBD2A2-4989-45B5-1FC1-F0ED0AE16DEC}"/>
                    </a:ext>
                  </a:extLst>
                </p14:cNvPr>
                <p14:cNvContentPartPr/>
                <p14:nvPr/>
              </p14:nvContentPartPr>
              <p14:xfrm>
                <a:off x="3834589" y="4186702"/>
                <a:ext cx="14040" cy="1324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BCBD2A2-4989-45B5-1FC1-F0ED0AE16DE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825949" y="4178062"/>
                  <a:ext cx="31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0998F3A-98FA-BA9B-284F-3C1CA7B5EA9B}"/>
                    </a:ext>
                  </a:extLst>
                </p14:cNvPr>
                <p14:cNvContentPartPr/>
                <p14:nvPr/>
              </p14:nvContentPartPr>
              <p14:xfrm>
                <a:off x="3780949" y="4225942"/>
                <a:ext cx="144360" cy="19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0998F3A-98FA-BA9B-284F-3C1CA7B5EA9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72309" y="4216942"/>
                  <a:ext cx="162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EBCB47B-5389-861F-56CF-53FE7D9D734A}"/>
                    </a:ext>
                  </a:extLst>
                </p14:cNvPr>
                <p14:cNvContentPartPr/>
                <p14:nvPr/>
              </p14:nvContentPartPr>
              <p14:xfrm>
                <a:off x="3956629" y="4110742"/>
                <a:ext cx="114480" cy="1454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EBCB47B-5389-861F-56CF-53FE7D9D734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947629" y="4101742"/>
                  <a:ext cx="13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F4793F7-4BAF-205D-75B6-933D68AED405}"/>
                    </a:ext>
                  </a:extLst>
                </p14:cNvPr>
                <p14:cNvContentPartPr/>
                <p14:nvPr/>
              </p14:nvContentPartPr>
              <p14:xfrm>
                <a:off x="4127629" y="4141702"/>
                <a:ext cx="110880" cy="1231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F4793F7-4BAF-205D-75B6-933D68AED40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118989" y="4132702"/>
                  <a:ext cx="128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4A8480D-F12D-6041-57B0-9F10715B7B63}"/>
                    </a:ext>
                  </a:extLst>
                </p14:cNvPr>
                <p14:cNvContentPartPr/>
                <p14:nvPr/>
              </p14:nvContentPartPr>
              <p14:xfrm>
                <a:off x="4308349" y="4122982"/>
                <a:ext cx="22680" cy="1324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4A8480D-F12D-6041-57B0-9F10715B7B6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299709" y="4114342"/>
                  <a:ext cx="40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D062FC2-31E0-131B-05E7-1EF06D7DEA04}"/>
                    </a:ext>
                  </a:extLst>
                </p14:cNvPr>
                <p14:cNvContentPartPr/>
                <p14:nvPr/>
              </p14:nvContentPartPr>
              <p14:xfrm>
                <a:off x="4385749" y="4046302"/>
                <a:ext cx="86040" cy="3002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D062FC2-31E0-131B-05E7-1EF06D7DEA0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377109" y="4037302"/>
                  <a:ext cx="103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EA1D6E7-7A21-BAB5-ADD1-AEEC17C9F6DB}"/>
                    </a:ext>
                  </a:extLst>
                </p14:cNvPr>
                <p14:cNvContentPartPr/>
                <p14:nvPr/>
              </p14:nvContentPartPr>
              <p14:xfrm>
                <a:off x="2861149" y="4280302"/>
                <a:ext cx="182520" cy="410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EA1D6E7-7A21-BAB5-ADD1-AEEC17C9F6D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852149" y="4271662"/>
                  <a:ext cx="200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E77AA66-3ACC-3078-41C0-45375C13C649}"/>
                    </a:ext>
                  </a:extLst>
                </p14:cNvPr>
                <p14:cNvContentPartPr/>
                <p14:nvPr/>
              </p14:nvContentPartPr>
              <p14:xfrm>
                <a:off x="2823709" y="4394062"/>
                <a:ext cx="226440" cy="194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E77AA66-3ACC-3078-41C0-45375C13C64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815069" y="4385062"/>
                  <a:ext cx="24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E9F0EC1-DA81-AF3F-AE4A-817737281833}"/>
                    </a:ext>
                  </a:extLst>
                </p14:cNvPr>
                <p14:cNvContentPartPr/>
                <p14:nvPr/>
              </p14:nvContentPartPr>
              <p14:xfrm>
                <a:off x="3193789" y="4149982"/>
                <a:ext cx="182160" cy="190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E9F0EC1-DA81-AF3F-AE4A-81773728183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185149" y="4140982"/>
                  <a:ext cx="19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A6DDA7E-B523-7A03-1CED-C89902F21658}"/>
                    </a:ext>
                  </a:extLst>
                </p14:cNvPr>
                <p14:cNvContentPartPr/>
                <p14:nvPr/>
              </p14:nvContentPartPr>
              <p14:xfrm>
                <a:off x="3203869" y="4180942"/>
                <a:ext cx="177840" cy="2268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A6DDA7E-B523-7A03-1CED-C89902F2165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194869" y="4171942"/>
                  <a:ext cx="195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CC527F3-238F-0A94-FF96-6D5613F0A08C}"/>
                    </a:ext>
                  </a:extLst>
                </p14:cNvPr>
                <p14:cNvContentPartPr/>
                <p14:nvPr/>
              </p14:nvContentPartPr>
              <p14:xfrm>
                <a:off x="3415549" y="4104622"/>
                <a:ext cx="92160" cy="3092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CC527F3-238F-0A94-FF96-6D5613F0A08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06549" y="4095982"/>
                  <a:ext cx="109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EE83A29-7281-8A3C-1007-66AAD1554289}"/>
                    </a:ext>
                  </a:extLst>
                </p14:cNvPr>
                <p14:cNvContentPartPr/>
                <p14:nvPr/>
              </p14:nvContentPartPr>
              <p14:xfrm>
                <a:off x="4608229" y="3949102"/>
                <a:ext cx="11880" cy="118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EE83A29-7281-8A3C-1007-66AAD155428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99229" y="3940462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6E99C72-CB35-DF40-4893-2A4D46A8B447}"/>
                    </a:ext>
                  </a:extLst>
                </p14:cNvPr>
                <p14:cNvContentPartPr/>
                <p14:nvPr/>
              </p14:nvContentPartPr>
              <p14:xfrm>
                <a:off x="4563229" y="4025782"/>
                <a:ext cx="160920" cy="1965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6E99C72-CB35-DF40-4893-2A4D46A8B44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554589" y="4016782"/>
                  <a:ext cx="178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44E59B9-31B9-C8F2-EAC3-2C01FB50BAC2}"/>
                    </a:ext>
                  </a:extLst>
                </p14:cNvPr>
                <p14:cNvContentPartPr/>
                <p14:nvPr/>
              </p14:nvContentPartPr>
              <p14:xfrm>
                <a:off x="4820269" y="4043062"/>
                <a:ext cx="32400" cy="1789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44E59B9-31B9-C8F2-EAC3-2C01FB50BAC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811269" y="4034422"/>
                  <a:ext cx="50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13F6311-2BBB-8FB3-0D22-6680BA9E13E5}"/>
                    </a:ext>
                  </a:extLst>
                </p14:cNvPr>
                <p14:cNvContentPartPr/>
                <p14:nvPr/>
              </p14:nvContentPartPr>
              <p14:xfrm>
                <a:off x="5268109" y="3996622"/>
                <a:ext cx="169200" cy="406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13F6311-2BBB-8FB3-0D22-6680BA9E13E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259109" y="3987982"/>
                  <a:ext cx="186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102C9F4-EEF0-5B7A-ECED-CF5086ABDBBC}"/>
                    </a:ext>
                  </a:extLst>
                </p14:cNvPr>
                <p14:cNvContentPartPr/>
                <p14:nvPr/>
              </p14:nvContentPartPr>
              <p14:xfrm>
                <a:off x="5213029" y="4075462"/>
                <a:ext cx="237600" cy="500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102C9F4-EEF0-5B7A-ECED-CF5086ABDBB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204029" y="4066822"/>
                  <a:ext cx="255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888B756-03DF-CA48-A788-34314A51AF7A}"/>
                    </a:ext>
                  </a:extLst>
                </p14:cNvPr>
                <p14:cNvContentPartPr/>
                <p14:nvPr/>
              </p14:nvContentPartPr>
              <p14:xfrm>
                <a:off x="6780469" y="3605662"/>
                <a:ext cx="48240" cy="1288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888B756-03DF-CA48-A788-34314A51AF7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771469" y="3596662"/>
                  <a:ext cx="65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45B6DE43-4B3E-E314-A486-2BBCFFF6B375}"/>
                    </a:ext>
                  </a:extLst>
                </p14:cNvPr>
                <p14:cNvContentPartPr/>
                <p14:nvPr/>
              </p14:nvContentPartPr>
              <p14:xfrm>
                <a:off x="6728989" y="3660382"/>
                <a:ext cx="138240" cy="30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45B6DE43-4B3E-E314-A486-2BBCFFF6B37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719989" y="3651382"/>
                  <a:ext cx="155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8FACBFA-AC62-776B-D2DC-D60711347BB6}"/>
                    </a:ext>
                  </a:extLst>
                </p14:cNvPr>
                <p14:cNvContentPartPr/>
                <p14:nvPr/>
              </p14:nvContentPartPr>
              <p14:xfrm>
                <a:off x="482989" y="4585942"/>
                <a:ext cx="222840" cy="169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8FACBFA-AC62-776B-D2DC-D60711347BB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73989" y="4576942"/>
                  <a:ext cx="240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FBA7C85-E2B4-91CC-211E-040DFDDC299F}"/>
                    </a:ext>
                  </a:extLst>
                </p14:cNvPr>
                <p14:cNvContentPartPr/>
                <p14:nvPr/>
              </p14:nvContentPartPr>
              <p14:xfrm>
                <a:off x="505669" y="4491622"/>
                <a:ext cx="317160" cy="2340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FBA7C85-E2B4-91CC-211E-040DFDDC299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96669" y="4482622"/>
                  <a:ext cx="334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F155C6F-B8F2-9259-510A-91E060181B2B}"/>
                    </a:ext>
                  </a:extLst>
                </p14:cNvPr>
                <p14:cNvContentPartPr/>
                <p14:nvPr/>
              </p14:nvContentPartPr>
              <p14:xfrm>
                <a:off x="1640389" y="4253662"/>
                <a:ext cx="222120" cy="644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F155C6F-B8F2-9259-510A-91E060181B2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631389" y="4244662"/>
                  <a:ext cx="239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438E701-F268-BE5A-8A90-61D6938622CB}"/>
                    </a:ext>
                  </a:extLst>
                </p14:cNvPr>
                <p14:cNvContentPartPr/>
                <p14:nvPr/>
              </p14:nvContentPartPr>
              <p14:xfrm>
                <a:off x="1663429" y="4297942"/>
                <a:ext cx="268920" cy="2347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438E701-F268-BE5A-8A90-61D6938622C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654789" y="4289302"/>
                  <a:ext cx="286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E19A77C-1741-5C73-FA45-243E79F8C995}"/>
                    </a:ext>
                  </a:extLst>
                </p14:cNvPr>
                <p14:cNvContentPartPr/>
                <p14:nvPr/>
              </p14:nvContentPartPr>
              <p14:xfrm>
                <a:off x="2066629" y="4265902"/>
                <a:ext cx="204480" cy="223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E19A77C-1741-5C73-FA45-243E79F8C99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057989" y="4257262"/>
                  <a:ext cx="222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DE8E31B-3B9C-860D-D4D1-6CA33B2EE0A7}"/>
                    </a:ext>
                  </a:extLst>
                </p14:cNvPr>
                <p14:cNvContentPartPr/>
                <p14:nvPr/>
              </p14:nvContentPartPr>
              <p14:xfrm>
                <a:off x="2335909" y="4219102"/>
                <a:ext cx="12600" cy="2127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DE8E31B-3B9C-860D-D4D1-6CA33B2EE0A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326909" y="4210102"/>
                  <a:ext cx="30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E8EDA43-9E2B-FF6E-3A87-F63707ED85A1}"/>
                    </a:ext>
                  </a:extLst>
                </p14:cNvPr>
                <p14:cNvContentPartPr/>
                <p14:nvPr/>
              </p14:nvContentPartPr>
              <p14:xfrm>
                <a:off x="1560829" y="4670182"/>
                <a:ext cx="561600" cy="1656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E8EDA43-9E2B-FF6E-3A87-F63707ED85A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551829" y="4661182"/>
                  <a:ext cx="579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99D14CF-93EE-9B89-748D-22626AABDE2F}"/>
                    </a:ext>
                  </a:extLst>
                </p14:cNvPr>
                <p14:cNvContentPartPr/>
                <p14:nvPr/>
              </p14:nvContentPartPr>
              <p14:xfrm>
                <a:off x="2081389" y="4624102"/>
                <a:ext cx="364320" cy="1681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99D14CF-93EE-9B89-748D-22626AABDE2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072389" y="4615462"/>
                  <a:ext cx="381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7E47B85-4F18-1C17-B884-4C9B07DA7D83}"/>
                    </a:ext>
                  </a:extLst>
                </p14:cNvPr>
                <p14:cNvContentPartPr/>
                <p14:nvPr/>
              </p14:nvContentPartPr>
              <p14:xfrm>
                <a:off x="2001469" y="5002462"/>
                <a:ext cx="205920" cy="2066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7E47B85-4F18-1C17-B884-4C9B07DA7D8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992469" y="4993462"/>
                  <a:ext cx="223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4C5A745-4EC8-E857-900C-6B34E0DAB66A}"/>
                    </a:ext>
                  </a:extLst>
                </p14:cNvPr>
                <p14:cNvContentPartPr/>
                <p14:nvPr/>
              </p14:nvContentPartPr>
              <p14:xfrm>
                <a:off x="5703709" y="3914182"/>
                <a:ext cx="206280" cy="709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4C5A745-4EC8-E857-900C-6B34E0DAB66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94709" y="3905542"/>
                  <a:ext cx="223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84406BA-B718-0E99-0BFC-E5917EB9399E}"/>
                    </a:ext>
                  </a:extLst>
                </p14:cNvPr>
                <p14:cNvContentPartPr/>
                <p14:nvPr/>
              </p14:nvContentPartPr>
              <p14:xfrm>
                <a:off x="5964709" y="3689182"/>
                <a:ext cx="206280" cy="32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84406BA-B718-0E99-0BFC-E5917EB9399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56069" y="3680182"/>
                  <a:ext cx="22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AB53B7E-761B-4C2F-814B-EA8FA4151E28}"/>
                    </a:ext>
                  </a:extLst>
                </p14:cNvPr>
                <p14:cNvContentPartPr/>
                <p14:nvPr/>
              </p14:nvContentPartPr>
              <p14:xfrm>
                <a:off x="5977669" y="3723382"/>
                <a:ext cx="216000" cy="1843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AB53B7E-761B-4C2F-814B-EA8FA4151E2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968669" y="3714382"/>
                  <a:ext cx="233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DDB9474-80E7-547F-2CE1-E7A6020CE79A}"/>
                    </a:ext>
                  </a:extLst>
                </p14:cNvPr>
                <p14:cNvContentPartPr/>
                <p14:nvPr/>
              </p14:nvContentPartPr>
              <p14:xfrm>
                <a:off x="6295189" y="3698542"/>
                <a:ext cx="140400" cy="1558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DDB9474-80E7-547F-2CE1-E7A6020CE79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286189" y="3689902"/>
                  <a:ext cx="158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AB16ACF-0333-CBA4-2DA0-8D6E3D520776}"/>
                    </a:ext>
                  </a:extLst>
                </p14:cNvPr>
                <p14:cNvContentPartPr/>
                <p14:nvPr/>
              </p14:nvContentPartPr>
              <p14:xfrm>
                <a:off x="6522349" y="3771262"/>
                <a:ext cx="9000" cy="658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AB16ACF-0333-CBA4-2DA0-8D6E3D52077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13709" y="3762262"/>
                  <a:ext cx="26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FE33258-F49C-8B62-3520-50FE8B06EA52}"/>
                    </a:ext>
                  </a:extLst>
                </p14:cNvPr>
                <p14:cNvContentPartPr/>
                <p14:nvPr/>
              </p14:nvContentPartPr>
              <p14:xfrm>
                <a:off x="6523429" y="3670462"/>
                <a:ext cx="4320" cy="64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FE33258-F49C-8B62-3520-50FE8B06EA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14789" y="3661822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34E8BD1-5DF5-DC6E-23E6-5B6D0EFA8B26}"/>
                    </a:ext>
                  </a:extLst>
                </p14:cNvPr>
                <p14:cNvContentPartPr/>
                <p14:nvPr/>
              </p14:nvContentPartPr>
              <p14:xfrm>
                <a:off x="5720269" y="4113262"/>
                <a:ext cx="414360" cy="896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34E8BD1-5DF5-DC6E-23E6-5B6D0EFA8B2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711629" y="4104622"/>
                  <a:ext cx="432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A500ABE-8AC8-34D0-93B2-F16EF8EADB12}"/>
                    </a:ext>
                  </a:extLst>
                </p14:cNvPr>
                <p14:cNvContentPartPr/>
                <p14:nvPr/>
              </p14:nvContentPartPr>
              <p14:xfrm>
                <a:off x="6140749" y="3953782"/>
                <a:ext cx="378720" cy="1825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A500ABE-8AC8-34D0-93B2-F16EF8EADB1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31749" y="3944782"/>
                  <a:ext cx="39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14DFE1D-527A-E3CC-E84B-6AD390FEE747}"/>
                    </a:ext>
                  </a:extLst>
                </p14:cNvPr>
                <p14:cNvContentPartPr/>
                <p14:nvPr/>
              </p14:nvContentPartPr>
              <p14:xfrm>
                <a:off x="6120949" y="4312342"/>
                <a:ext cx="164880" cy="1461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14DFE1D-527A-E3CC-E84B-6AD390FEE74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112309" y="4303342"/>
                  <a:ext cx="182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02C0CAB-BAC1-BF3E-106C-00D5F9AD5C81}"/>
                    </a:ext>
                  </a:extLst>
                </p14:cNvPr>
                <p14:cNvContentPartPr/>
                <p14:nvPr/>
              </p14:nvContentPartPr>
              <p14:xfrm>
                <a:off x="7078189" y="3420262"/>
                <a:ext cx="167400" cy="2134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02C0CAB-BAC1-BF3E-106C-00D5F9AD5C8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069189" y="3411622"/>
                  <a:ext cx="185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8D2D43C-48E0-658D-B285-611E4AD067FD}"/>
                    </a:ext>
                  </a:extLst>
                </p14:cNvPr>
                <p14:cNvContentPartPr/>
                <p14:nvPr/>
              </p14:nvContentPartPr>
              <p14:xfrm>
                <a:off x="7285549" y="3333862"/>
                <a:ext cx="173520" cy="741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8D2D43C-48E0-658D-B285-611E4AD067F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276909" y="3325222"/>
                  <a:ext cx="191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52E3B1F-F514-1505-4CC1-6E1B7595F7CB}"/>
                    </a:ext>
                  </a:extLst>
                </p14:cNvPr>
                <p14:cNvContentPartPr/>
                <p14:nvPr/>
              </p14:nvContentPartPr>
              <p14:xfrm>
                <a:off x="7310029" y="3387502"/>
                <a:ext cx="196920" cy="1746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52E3B1F-F514-1505-4CC1-6E1B7595F7C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301029" y="3378502"/>
                  <a:ext cx="214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130DCB0-9CFF-716E-B0B6-5B475033EAF3}"/>
                    </a:ext>
                  </a:extLst>
                </p14:cNvPr>
                <p14:cNvContentPartPr/>
                <p14:nvPr/>
              </p14:nvContentPartPr>
              <p14:xfrm>
                <a:off x="7642309" y="3291742"/>
                <a:ext cx="100440" cy="1735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130DCB0-9CFF-716E-B0B6-5B475033EAF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633309" y="3283102"/>
                  <a:ext cx="118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7A23E9A-C0FA-6727-2EC8-D1AEC36E2974}"/>
                    </a:ext>
                  </a:extLst>
                </p14:cNvPr>
                <p14:cNvContentPartPr/>
                <p14:nvPr/>
              </p14:nvContentPartPr>
              <p14:xfrm>
                <a:off x="7626109" y="3342862"/>
                <a:ext cx="216000" cy="1195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7A23E9A-C0FA-6727-2EC8-D1AEC36E297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617469" y="3334222"/>
                  <a:ext cx="23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C408E00-F1F0-50F6-9DC3-6539F7CCB310}"/>
                    </a:ext>
                  </a:extLst>
                </p14:cNvPr>
                <p14:cNvContentPartPr/>
                <p14:nvPr/>
              </p14:nvContentPartPr>
              <p14:xfrm>
                <a:off x="7826269" y="3285262"/>
                <a:ext cx="4320" cy="50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C408E00-F1F0-50F6-9DC3-6539F7CCB3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17629" y="3276262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20AE0F11-C061-4B7D-AE28-B99AE9A42676}"/>
                    </a:ext>
                  </a:extLst>
                </p14:cNvPr>
                <p14:cNvContentPartPr/>
                <p14:nvPr/>
              </p14:nvContentPartPr>
              <p14:xfrm>
                <a:off x="7945789" y="3162142"/>
                <a:ext cx="149760" cy="2383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20AE0F11-C061-4B7D-AE28-B99AE9A4267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36789" y="3153502"/>
                  <a:ext cx="167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39E8AA4-0596-0B63-E28D-C9BA3DBF7E6D}"/>
                    </a:ext>
                  </a:extLst>
                </p14:cNvPr>
                <p14:cNvContentPartPr/>
                <p14:nvPr/>
              </p14:nvContentPartPr>
              <p14:xfrm>
                <a:off x="8187709" y="3175462"/>
                <a:ext cx="27360" cy="1836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39E8AA4-0596-0B63-E28D-C9BA3DBF7E6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178709" y="3166462"/>
                  <a:ext cx="45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798BF22-8B5A-9F6A-F094-2E13406AE4AC}"/>
                    </a:ext>
                  </a:extLst>
                </p14:cNvPr>
                <p14:cNvContentPartPr/>
                <p14:nvPr/>
              </p14:nvContentPartPr>
              <p14:xfrm>
                <a:off x="7469509" y="3614662"/>
                <a:ext cx="453600" cy="11304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798BF22-8B5A-9F6A-F094-2E13406AE4A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460869" y="3605662"/>
                  <a:ext cx="471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7BB143D-FD6F-8715-7D5C-DACC08BE054A}"/>
                    </a:ext>
                  </a:extLst>
                </p14:cNvPr>
                <p14:cNvContentPartPr/>
                <p14:nvPr/>
              </p14:nvContentPartPr>
              <p14:xfrm>
                <a:off x="7901509" y="3391462"/>
                <a:ext cx="431640" cy="227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7BB143D-FD6F-8715-7D5C-DACC08BE054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892509" y="3382822"/>
                  <a:ext cx="449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A8D28FF-86D3-5BC8-25F9-72F04CE5C6C3}"/>
                    </a:ext>
                  </a:extLst>
                </p14:cNvPr>
                <p14:cNvContentPartPr/>
                <p14:nvPr/>
              </p14:nvContentPartPr>
              <p14:xfrm>
                <a:off x="7833469" y="3735622"/>
                <a:ext cx="240840" cy="2242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A8D28FF-86D3-5BC8-25F9-72F04CE5C6C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824469" y="3726622"/>
                  <a:ext cx="258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DF2466A-AEB7-C831-5D14-281A25EB8E52}"/>
                    </a:ext>
                  </a:extLst>
                </p14:cNvPr>
                <p14:cNvContentPartPr/>
                <p14:nvPr/>
              </p14:nvContentPartPr>
              <p14:xfrm>
                <a:off x="8782069" y="3207142"/>
                <a:ext cx="130320" cy="2473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DF2466A-AEB7-C831-5D14-281A25EB8E5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773429" y="3198142"/>
                  <a:ext cx="147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265DAB5-969F-0BC9-B9B6-8E98EADC44B3}"/>
                    </a:ext>
                  </a:extLst>
                </p14:cNvPr>
                <p14:cNvContentPartPr/>
                <p14:nvPr/>
              </p14:nvContentPartPr>
              <p14:xfrm>
                <a:off x="9037309" y="3240262"/>
                <a:ext cx="12240" cy="302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265DAB5-969F-0BC9-B9B6-8E98EADC44B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028669" y="3231622"/>
                  <a:ext cx="2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C020AFB-9AF3-3978-C18F-351FDB61838E}"/>
                    </a:ext>
                  </a:extLst>
                </p14:cNvPr>
                <p14:cNvContentPartPr/>
                <p14:nvPr/>
              </p14:nvContentPartPr>
              <p14:xfrm>
                <a:off x="9116509" y="3044062"/>
                <a:ext cx="167040" cy="2109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C020AFB-9AF3-3978-C18F-351FDB61838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107509" y="3035422"/>
                  <a:ext cx="184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5CAEBBE-FEA8-3186-3BE8-7E7A4834476D}"/>
                    </a:ext>
                  </a:extLst>
                </p14:cNvPr>
                <p14:cNvContentPartPr/>
                <p14:nvPr/>
              </p14:nvContentPartPr>
              <p14:xfrm>
                <a:off x="9353029" y="3188062"/>
                <a:ext cx="12240" cy="147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5CAEBBE-FEA8-3186-3BE8-7E7A4834476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344389" y="3179422"/>
                  <a:ext cx="2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BBE2F00-DD45-D025-4C59-B9393C5C1482}"/>
                    </a:ext>
                  </a:extLst>
                </p14:cNvPr>
                <p14:cNvContentPartPr/>
                <p14:nvPr/>
              </p14:nvContentPartPr>
              <p14:xfrm>
                <a:off x="9477949" y="2865142"/>
                <a:ext cx="182880" cy="2311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BBE2F00-DD45-D025-4C59-B9393C5C148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469309" y="2856502"/>
                  <a:ext cx="200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D05EE9A-7936-A1A8-2CF7-153D94CF3CE5}"/>
                    </a:ext>
                  </a:extLst>
                </p14:cNvPr>
                <p14:cNvContentPartPr/>
                <p14:nvPr/>
              </p14:nvContentPartPr>
              <p14:xfrm>
                <a:off x="8673709" y="3031822"/>
                <a:ext cx="1353960" cy="5443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D05EE9A-7936-A1A8-2CF7-153D94CF3CE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664709" y="3023182"/>
                  <a:ext cx="13716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D55FFDB-5F28-013B-DE0E-2D3CC4065374}"/>
                    </a:ext>
                  </a:extLst>
                </p14:cNvPr>
                <p14:cNvContentPartPr/>
                <p14:nvPr/>
              </p14:nvContentPartPr>
              <p14:xfrm>
                <a:off x="1164829" y="1731502"/>
                <a:ext cx="664200" cy="60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D55FFDB-5F28-013B-DE0E-2D3CC406537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56189" y="1722862"/>
                  <a:ext cx="681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26ABAE-1DF8-195E-3A9C-53A4DB5D0A1B}"/>
                    </a:ext>
                  </a:extLst>
                </p14:cNvPr>
                <p14:cNvContentPartPr/>
                <p14:nvPr/>
              </p14:nvContentPartPr>
              <p14:xfrm>
                <a:off x="2263909" y="1785862"/>
                <a:ext cx="791640" cy="41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26ABAE-1DF8-195E-3A9C-53A4DB5D0A1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255269" y="1776862"/>
                  <a:ext cx="809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CC0BC7B-ED13-DFDE-42DC-B3D72EC1E617}"/>
                    </a:ext>
                  </a:extLst>
                </p14:cNvPr>
                <p14:cNvContentPartPr/>
                <p14:nvPr/>
              </p14:nvContentPartPr>
              <p14:xfrm>
                <a:off x="2358949" y="2093662"/>
                <a:ext cx="202320" cy="86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CC0BC7B-ED13-DFDE-42DC-B3D72EC1E61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349949" y="2085022"/>
                  <a:ext cx="21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2434A68-4A32-962A-DC9A-9B3FA0AFCB7E}"/>
                    </a:ext>
                  </a:extLst>
                </p14:cNvPr>
                <p14:cNvContentPartPr/>
                <p14:nvPr/>
              </p14:nvContentPartPr>
              <p14:xfrm>
                <a:off x="2369389" y="2143342"/>
                <a:ext cx="173160" cy="154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2434A68-4A32-962A-DC9A-9B3FA0AFCB7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360389" y="2134702"/>
                  <a:ext cx="19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814D53C-5B6D-7D7A-7FE7-51DECC73C67C}"/>
                    </a:ext>
                  </a:extLst>
                </p14:cNvPr>
                <p14:cNvContentPartPr/>
                <p14:nvPr/>
              </p14:nvContentPartPr>
              <p14:xfrm>
                <a:off x="946309" y="2072782"/>
                <a:ext cx="8640" cy="24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814D53C-5B6D-7D7A-7FE7-51DECC73C67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37309" y="2063782"/>
                  <a:ext cx="26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5B11467-6F1D-C700-3ADA-8ED602DD1741}"/>
                    </a:ext>
                  </a:extLst>
                </p14:cNvPr>
                <p14:cNvContentPartPr/>
                <p14:nvPr/>
              </p14:nvContentPartPr>
              <p14:xfrm>
                <a:off x="964669" y="2072782"/>
                <a:ext cx="6120" cy="3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5B11467-6F1D-C700-3ADA-8ED602DD174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6029" y="2064142"/>
                  <a:ext cx="2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0F95149-1CEF-2609-4D39-F14B9BD094F0}"/>
                    </a:ext>
                  </a:extLst>
                </p14:cNvPr>
                <p14:cNvContentPartPr/>
                <p14:nvPr/>
              </p14:nvContentPartPr>
              <p14:xfrm>
                <a:off x="826789" y="2132182"/>
                <a:ext cx="169560" cy="15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0F95149-1CEF-2609-4D39-F14B9BD094F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17789" y="2123182"/>
                  <a:ext cx="187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CC9A456-B30B-FD10-9BFD-4F015DC59FCD}"/>
                    </a:ext>
                  </a:extLst>
                </p14:cNvPr>
                <p14:cNvContentPartPr/>
                <p14:nvPr/>
              </p14:nvContentPartPr>
              <p14:xfrm>
                <a:off x="1132789" y="2044702"/>
                <a:ext cx="132840" cy="19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CC9A456-B30B-FD10-9BFD-4F015DC59F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3789" y="2035702"/>
                  <a:ext cx="150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67161BF-A00B-81EA-1270-9004E652E8B7}"/>
                    </a:ext>
                  </a:extLst>
                </p14:cNvPr>
                <p14:cNvContentPartPr/>
                <p14:nvPr/>
              </p14:nvContentPartPr>
              <p14:xfrm>
                <a:off x="1384429" y="2114542"/>
                <a:ext cx="93240" cy="59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67161BF-A00B-81EA-1270-9004E652E8B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375429" y="2105542"/>
                  <a:ext cx="110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23B2B97-59E2-CC72-8C5A-0B8327C22A21}"/>
                    </a:ext>
                  </a:extLst>
                </p14:cNvPr>
                <p14:cNvContentPartPr/>
                <p14:nvPr/>
              </p14:nvContentPartPr>
              <p14:xfrm>
                <a:off x="1428709" y="2101222"/>
                <a:ext cx="88200" cy="199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23B2B97-59E2-CC72-8C5A-0B8327C22A2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19709" y="2092222"/>
                  <a:ext cx="105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64B993A-E2E4-C6E1-1BFF-19E00DA21A79}"/>
                    </a:ext>
                  </a:extLst>
                </p14:cNvPr>
                <p14:cNvContentPartPr/>
                <p14:nvPr/>
              </p14:nvContentPartPr>
              <p14:xfrm>
                <a:off x="1400629" y="2014822"/>
                <a:ext cx="124200" cy="26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64B993A-E2E4-C6E1-1BFF-19E00DA21A7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391989" y="2006182"/>
                  <a:ext cx="14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816B1AF-AA61-9693-EE3C-55C29C80FD21}"/>
                    </a:ext>
                  </a:extLst>
                </p14:cNvPr>
                <p14:cNvContentPartPr/>
                <p14:nvPr/>
              </p14:nvContentPartPr>
              <p14:xfrm>
                <a:off x="1615549" y="2026342"/>
                <a:ext cx="140760" cy="147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816B1AF-AA61-9693-EE3C-55C29C80FD2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606549" y="2017342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B23FEA1-C1AA-BF0C-4840-1C3004C03DB2}"/>
                    </a:ext>
                  </a:extLst>
                </p14:cNvPr>
                <p14:cNvContentPartPr/>
                <p14:nvPr/>
              </p14:nvContentPartPr>
              <p14:xfrm>
                <a:off x="1616269" y="2026702"/>
                <a:ext cx="166320" cy="136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B23FEA1-C1AA-BF0C-4840-1C3004C03DB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607269" y="2018062"/>
                  <a:ext cx="18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CB7A8DF-0E09-04F5-DE6C-A28F24B2FE61}"/>
                    </a:ext>
                  </a:extLst>
                </p14:cNvPr>
                <p14:cNvContentPartPr/>
                <p14:nvPr/>
              </p14:nvContentPartPr>
              <p14:xfrm>
                <a:off x="1864309" y="2093662"/>
                <a:ext cx="102960" cy="540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CB7A8DF-0E09-04F5-DE6C-A28F24B2FE6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855309" y="2085022"/>
                  <a:ext cx="120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933BB33-06BA-BA0E-C7BE-5B7E405A32B3}"/>
                    </a:ext>
                  </a:extLst>
                </p14:cNvPr>
                <p14:cNvContentPartPr/>
                <p14:nvPr/>
              </p14:nvContentPartPr>
              <p14:xfrm>
                <a:off x="1916149" y="2095822"/>
                <a:ext cx="174240" cy="1515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933BB33-06BA-BA0E-C7BE-5B7E405A32B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907509" y="2087182"/>
                  <a:ext cx="191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B65D645-7BCE-B4B4-48B8-3C425BC212C2}"/>
                    </a:ext>
                  </a:extLst>
                </p14:cNvPr>
                <p14:cNvContentPartPr/>
                <p14:nvPr/>
              </p14:nvContentPartPr>
              <p14:xfrm>
                <a:off x="2088589" y="2094382"/>
                <a:ext cx="1800" cy="39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B65D645-7BCE-B4B4-48B8-3C425BC212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79949" y="2085382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C74A1E5-6801-29D3-1F14-96F1867804C8}"/>
                    </a:ext>
                  </a:extLst>
                </p14:cNvPr>
                <p14:cNvContentPartPr/>
                <p14:nvPr/>
              </p14:nvContentPartPr>
              <p14:xfrm>
                <a:off x="1133869" y="1988182"/>
                <a:ext cx="178200" cy="1929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C74A1E5-6801-29D3-1F14-96F1867804C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25229" y="1979182"/>
                  <a:ext cx="195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360A8FA-50D8-D8F5-C9C1-C4007F176964}"/>
                    </a:ext>
                  </a:extLst>
                </p14:cNvPr>
                <p14:cNvContentPartPr/>
                <p14:nvPr/>
              </p14:nvContentPartPr>
              <p14:xfrm>
                <a:off x="1830829" y="2290942"/>
                <a:ext cx="216000" cy="9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360A8FA-50D8-D8F5-C9C1-C4007F17696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821829" y="2281942"/>
                  <a:ext cx="233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4477A26-70BD-1FDA-135D-CF2E6E8D4BA2}"/>
                    </a:ext>
                  </a:extLst>
                </p14:cNvPr>
                <p14:cNvContentPartPr/>
                <p14:nvPr/>
              </p14:nvContentPartPr>
              <p14:xfrm>
                <a:off x="5549269" y="2166742"/>
                <a:ext cx="195480" cy="23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4477A26-70BD-1FDA-135D-CF2E6E8D4BA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40269" y="2157742"/>
                  <a:ext cx="213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D55DA77-C350-7D8F-50BD-BD9FE04D6A86}"/>
                    </a:ext>
                  </a:extLst>
                </p14:cNvPr>
                <p14:cNvContentPartPr/>
                <p14:nvPr/>
              </p14:nvContentPartPr>
              <p14:xfrm>
                <a:off x="2720029" y="2017342"/>
                <a:ext cx="151200" cy="1458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D55DA77-C350-7D8F-50BD-BD9FE04D6A8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711029" y="2008702"/>
                  <a:ext cx="168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2F187A0-B26E-95FB-C2F3-EFD15506F2D9}"/>
                    </a:ext>
                  </a:extLst>
                </p14:cNvPr>
                <p14:cNvContentPartPr/>
                <p14:nvPr/>
              </p14:nvContentPartPr>
              <p14:xfrm>
                <a:off x="2976709" y="1957582"/>
                <a:ext cx="135360" cy="111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2F187A0-B26E-95FB-C2F3-EFD15506F2D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967709" y="1948942"/>
                  <a:ext cx="153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60B8985-4006-020C-2C51-C7AFB96CB8A7}"/>
                    </a:ext>
                  </a:extLst>
                </p14:cNvPr>
                <p14:cNvContentPartPr/>
                <p14:nvPr/>
              </p14:nvContentPartPr>
              <p14:xfrm>
                <a:off x="2981749" y="2002942"/>
                <a:ext cx="122040" cy="133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60B8985-4006-020C-2C51-C7AFB96CB8A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972749" y="1994302"/>
                  <a:ext cx="139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07848AB-0EFE-B0C0-7097-6BC6D868C5DF}"/>
                    </a:ext>
                  </a:extLst>
                </p14:cNvPr>
                <p14:cNvContentPartPr/>
                <p14:nvPr/>
              </p14:nvContentPartPr>
              <p14:xfrm>
                <a:off x="3202069" y="2057662"/>
                <a:ext cx="79200" cy="54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07848AB-0EFE-B0C0-7097-6BC6D868C5D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193429" y="2049022"/>
                  <a:ext cx="96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7235F9E-2576-9D08-7352-93B1C2784526}"/>
                    </a:ext>
                  </a:extLst>
                </p14:cNvPr>
                <p14:cNvContentPartPr/>
                <p14:nvPr/>
              </p14:nvContentPartPr>
              <p14:xfrm>
                <a:off x="3239869" y="2041102"/>
                <a:ext cx="71640" cy="148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7235F9E-2576-9D08-7352-93B1C278452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230869" y="2032462"/>
                  <a:ext cx="89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D0BA5ED-9C1B-1EED-B468-F889806F42CD}"/>
                    </a:ext>
                  </a:extLst>
                </p14:cNvPr>
                <p14:cNvContentPartPr/>
                <p14:nvPr/>
              </p14:nvContentPartPr>
              <p14:xfrm>
                <a:off x="3337429" y="2094742"/>
                <a:ext cx="46800" cy="113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D0BA5ED-9C1B-1EED-B468-F889806F42C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328429" y="2086102"/>
                  <a:ext cx="64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9926B34-31E7-5B5D-9D0C-EBA7404A809A}"/>
                    </a:ext>
                  </a:extLst>
                </p14:cNvPr>
                <p14:cNvContentPartPr/>
                <p14:nvPr/>
              </p14:nvContentPartPr>
              <p14:xfrm>
                <a:off x="3182989" y="1887742"/>
                <a:ext cx="12276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9926B34-31E7-5B5D-9D0C-EBA7404A809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174349" y="1878742"/>
                  <a:ext cx="140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1519E88-6B2A-5AB7-9D39-5774656E9E21}"/>
                    </a:ext>
                  </a:extLst>
                </p14:cNvPr>
                <p14:cNvContentPartPr/>
                <p14:nvPr/>
              </p14:nvContentPartPr>
              <p14:xfrm>
                <a:off x="3294949" y="1894942"/>
                <a:ext cx="16920" cy="774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1519E88-6B2A-5AB7-9D39-5774656E9E2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285949" y="1886302"/>
                  <a:ext cx="34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EB68D62-EC13-8395-5140-CA2F8C217EF7}"/>
                    </a:ext>
                  </a:extLst>
                </p14:cNvPr>
                <p14:cNvContentPartPr/>
                <p14:nvPr/>
              </p14:nvContentPartPr>
              <p14:xfrm>
                <a:off x="3380629" y="1848862"/>
                <a:ext cx="100440" cy="763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EB68D62-EC13-8395-5140-CA2F8C217EF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371629" y="1839862"/>
                  <a:ext cx="118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F258E00-FDAA-721E-2532-6A9F043F3FD1}"/>
                    </a:ext>
                  </a:extLst>
                </p14:cNvPr>
                <p14:cNvContentPartPr/>
                <p14:nvPr/>
              </p14:nvContentPartPr>
              <p14:xfrm>
                <a:off x="2733709" y="1990702"/>
                <a:ext cx="113400" cy="1846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F258E00-FDAA-721E-2532-6A9F043F3FD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724709" y="1981702"/>
                  <a:ext cx="13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F38C2D6-25AB-C123-DDCA-7C9BB0839D24}"/>
                    </a:ext>
                  </a:extLst>
                </p14:cNvPr>
                <p14:cNvContentPartPr/>
                <p14:nvPr/>
              </p14:nvContentPartPr>
              <p14:xfrm>
                <a:off x="3629749" y="2070262"/>
                <a:ext cx="119160" cy="118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F38C2D6-25AB-C123-DDCA-7C9BB0839D2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621109" y="2061262"/>
                  <a:ext cx="13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FD7838C-BE7C-55DA-550D-BB0B1995299A}"/>
                    </a:ext>
                  </a:extLst>
                </p14:cNvPr>
                <p14:cNvContentPartPr/>
                <p14:nvPr/>
              </p14:nvContentPartPr>
              <p14:xfrm>
                <a:off x="3878509" y="1957582"/>
                <a:ext cx="163440" cy="177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FD7838C-BE7C-55DA-550D-BB0B1995299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869509" y="1948942"/>
                  <a:ext cx="181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1AEBC59-D626-7A97-776B-A1307CE36398}"/>
                    </a:ext>
                  </a:extLst>
                </p14:cNvPr>
                <p14:cNvContentPartPr/>
                <p14:nvPr/>
              </p14:nvContentPartPr>
              <p14:xfrm>
                <a:off x="4115389" y="2040742"/>
                <a:ext cx="709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1AEBC59-D626-7A97-776B-A1307CE3639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06749" y="2031742"/>
                  <a:ext cx="88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5DF7082-5CF6-2E55-1BFD-728AD73C9227}"/>
                    </a:ext>
                  </a:extLst>
                </p14:cNvPr>
                <p14:cNvContentPartPr/>
                <p14:nvPr/>
              </p14:nvContentPartPr>
              <p14:xfrm>
                <a:off x="4159669" y="2019142"/>
                <a:ext cx="89280" cy="163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5DF7082-5CF6-2E55-1BFD-728AD73C922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151029" y="2010142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7CF5A55-FD9A-5C75-05EB-53BD17849EF5}"/>
                    </a:ext>
                  </a:extLst>
                </p14:cNvPr>
                <p14:cNvContentPartPr/>
                <p14:nvPr/>
              </p14:nvContentPartPr>
              <p14:xfrm>
                <a:off x="4279549" y="2109862"/>
                <a:ext cx="26280" cy="698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7CF5A55-FD9A-5C75-05EB-53BD17849EF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270549" y="2100862"/>
                  <a:ext cx="4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3B9992E-FB2A-B4C7-B41B-C71EB02CA4E1}"/>
                    </a:ext>
                  </a:extLst>
                </p14:cNvPr>
                <p14:cNvContentPartPr/>
                <p14:nvPr/>
              </p14:nvContentPartPr>
              <p14:xfrm>
                <a:off x="4318789" y="2033542"/>
                <a:ext cx="13320" cy="19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3B9992E-FB2A-B4C7-B41B-C71EB02CA4E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309789" y="2024542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4F21FEA-2BFD-4617-4F58-6F14F2B5F1B0}"/>
                    </a:ext>
                  </a:extLst>
                </p14:cNvPr>
                <p14:cNvContentPartPr/>
                <p14:nvPr/>
              </p14:nvContentPartPr>
              <p14:xfrm>
                <a:off x="4424629" y="2014462"/>
                <a:ext cx="131760" cy="152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4F21FEA-2BFD-4617-4F58-6F14F2B5F1B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415989" y="2005462"/>
                  <a:ext cx="149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A2273B6-9154-6ED9-1955-07CA8FA8B53D}"/>
                    </a:ext>
                  </a:extLst>
                </p14:cNvPr>
                <p14:cNvContentPartPr/>
                <p14:nvPr/>
              </p14:nvContentPartPr>
              <p14:xfrm>
                <a:off x="3970309" y="1883422"/>
                <a:ext cx="144720" cy="24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A2273B6-9154-6ED9-1955-07CA8FA8B53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961309" y="1874422"/>
                  <a:ext cx="162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066F0E5-E85C-5592-3503-B29B22D792A5}"/>
                    </a:ext>
                  </a:extLst>
                </p14:cNvPr>
                <p14:cNvContentPartPr/>
                <p14:nvPr/>
              </p14:nvContentPartPr>
              <p14:xfrm>
                <a:off x="3989389" y="1904302"/>
                <a:ext cx="128880" cy="297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066F0E5-E85C-5592-3503-B29B22D792A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980749" y="1895662"/>
                  <a:ext cx="146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AD5D3A5-2F59-475B-9D75-C2638C5A78BE}"/>
                    </a:ext>
                  </a:extLst>
                </p14:cNvPr>
                <p14:cNvContentPartPr/>
                <p14:nvPr/>
              </p14:nvContentPartPr>
              <p14:xfrm>
                <a:off x="4579429" y="2128942"/>
                <a:ext cx="14760" cy="482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AD5D3A5-2F59-475B-9D75-C2638C5A78B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570429" y="2119942"/>
                  <a:ext cx="32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2F6094A-88C5-32F5-562C-7EEC472AAA70}"/>
                    </a:ext>
                  </a:extLst>
                </p14:cNvPr>
                <p14:cNvContentPartPr/>
                <p14:nvPr/>
              </p14:nvContentPartPr>
              <p14:xfrm>
                <a:off x="4395109" y="1858582"/>
                <a:ext cx="168480" cy="90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2F6094A-88C5-32F5-562C-7EEC472AAA7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386469" y="1849582"/>
                  <a:ext cx="18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48F9B1-A7BB-6867-7CC3-FB4AC946E801}"/>
                    </a:ext>
                  </a:extLst>
                </p14:cNvPr>
                <p14:cNvContentPartPr/>
                <p14:nvPr/>
              </p14:nvContentPartPr>
              <p14:xfrm>
                <a:off x="3895429" y="1923022"/>
                <a:ext cx="143280" cy="1774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48F9B1-A7BB-6867-7CC3-FB4AC946E80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886789" y="1914382"/>
                  <a:ext cx="160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E815247-8FCB-BCFC-8153-BC0AF8412B57}"/>
                    </a:ext>
                  </a:extLst>
                </p14:cNvPr>
                <p14:cNvContentPartPr/>
                <p14:nvPr/>
              </p14:nvContentPartPr>
              <p14:xfrm>
                <a:off x="4972549" y="1912582"/>
                <a:ext cx="192240" cy="162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E815247-8FCB-BCFC-8153-BC0AF8412B57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963549" y="1903942"/>
                  <a:ext cx="209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85817A8-BE73-3159-76EA-EE03EDA2DE3B}"/>
                    </a:ext>
                  </a:extLst>
                </p14:cNvPr>
                <p14:cNvContentPartPr/>
                <p14:nvPr/>
              </p14:nvContentPartPr>
              <p14:xfrm>
                <a:off x="4733149" y="2091862"/>
                <a:ext cx="138960" cy="75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85817A8-BE73-3159-76EA-EE03EDA2DE3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724149" y="2083222"/>
                  <a:ext cx="15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FC5BE62-4ADA-91D2-C310-06F784B9143B}"/>
                    </a:ext>
                  </a:extLst>
                </p14:cNvPr>
                <p14:cNvContentPartPr/>
                <p14:nvPr/>
              </p14:nvContentPartPr>
              <p14:xfrm>
                <a:off x="4957429" y="1911502"/>
                <a:ext cx="133920" cy="2001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FC5BE62-4ADA-91D2-C310-06F784B9143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948789" y="1902862"/>
                  <a:ext cx="151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DA680FD-3A5E-1AE4-3209-EC835FDEF2D8}"/>
                    </a:ext>
                  </a:extLst>
                </p14:cNvPr>
                <p14:cNvContentPartPr/>
                <p14:nvPr/>
              </p14:nvContentPartPr>
              <p14:xfrm>
                <a:off x="5208349" y="2003662"/>
                <a:ext cx="7200" cy="28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DA680FD-3A5E-1AE4-3209-EC835FDEF2D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199349" y="1994662"/>
                  <a:ext cx="2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E1F65E0-94D1-A395-0CF4-E3E1C6A61D46}"/>
                    </a:ext>
                  </a:extLst>
                </p14:cNvPr>
                <p14:cNvContentPartPr/>
                <p14:nvPr/>
              </p14:nvContentPartPr>
              <p14:xfrm>
                <a:off x="5265589" y="1983862"/>
                <a:ext cx="47160" cy="58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E1F65E0-94D1-A395-0CF4-E3E1C6A61D4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256589" y="1975222"/>
                  <a:ext cx="64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4A32766-862F-1D17-AB17-A60952EC9D58}"/>
                    </a:ext>
                  </a:extLst>
                </p14:cNvPr>
                <p14:cNvContentPartPr/>
                <p14:nvPr/>
              </p14:nvContentPartPr>
              <p14:xfrm>
                <a:off x="5162269" y="1965862"/>
                <a:ext cx="101520" cy="1094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4A32766-862F-1D17-AB17-A60952EC9D5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153269" y="1957222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032F989-DAD5-D85E-E072-5A8A4ED024D6}"/>
                    </a:ext>
                  </a:extLst>
                </p14:cNvPr>
                <p14:cNvContentPartPr/>
                <p14:nvPr/>
              </p14:nvContentPartPr>
              <p14:xfrm>
                <a:off x="5173429" y="1946422"/>
                <a:ext cx="131400" cy="2613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032F989-DAD5-D85E-E072-5A8A4ED024D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164789" y="1937422"/>
                  <a:ext cx="149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88162CC-655B-2AD8-B12B-9C92D470A6CA}"/>
                    </a:ext>
                  </a:extLst>
                </p14:cNvPr>
                <p14:cNvContentPartPr/>
                <p14:nvPr/>
              </p14:nvContentPartPr>
              <p14:xfrm>
                <a:off x="5180989" y="1895302"/>
                <a:ext cx="97920" cy="11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88162CC-655B-2AD8-B12B-9C92D470A6C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171989" y="1886302"/>
                  <a:ext cx="11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FA2AB66-0C76-DFF0-2E27-D7759114361A}"/>
                    </a:ext>
                  </a:extLst>
                </p14:cNvPr>
                <p14:cNvContentPartPr/>
                <p14:nvPr/>
              </p14:nvContentPartPr>
              <p14:xfrm>
                <a:off x="5385829" y="1892422"/>
                <a:ext cx="167400" cy="79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FA2AB66-0C76-DFF0-2E27-D7759114361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376829" y="1883782"/>
                  <a:ext cx="185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C4C7A26-FECF-6135-F657-58236B1F9BED}"/>
                    </a:ext>
                  </a:extLst>
                </p14:cNvPr>
                <p14:cNvContentPartPr/>
                <p14:nvPr/>
              </p14:nvContentPartPr>
              <p14:xfrm>
                <a:off x="5399509" y="1905382"/>
                <a:ext cx="122400" cy="1936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C4C7A26-FECF-6135-F657-58236B1F9BE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390509" y="1896742"/>
                  <a:ext cx="140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6BFD442-684A-7054-1618-952B2D645F96}"/>
                    </a:ext>
                  </a:extLst>
                </p14:cNvPr>
                <p14:cNvContentPartPr/>
                <p14:nvPr/>
              </p14:nvContentPartPr>
              <p14:xfrm>
                <a:off x="5618029" y="1952542"/>
                <a:ext cx="135720" cy="878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6BFD442-684A-7054-1618-952B2D645F9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609389" y="1943542"/>
                  <a:ext cx="15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6F90012-C040-FC16-E033-7F641754026F}"/>
                    </a:ext>
                  </a:extLst>
                </p14:cNvPr>
                <p14:cNvContentPartPr/>
                <p14:nvPr/>
              </p14:nvContentPartPr>
              <p14:xfrm>
                <a:off x="5679229" y="1928782"/>
                <a:ext cx="119520" cy="220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6F90012-C040-FC16-E033-7F641754026F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670589" y="1919782"/>
                  <a:ext cx="137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77D822B-8F0B-8B7E-A201-83C6B8F09B14}"/>
                    </a:ext>
                  </a:extLst>
                </p14:cNvPr>
                <p14:cNvContentPartPr/>
                <p14:nvPr/>
              </p14:nvContentPartPr>
              <p14:xfrm>
                <a:off x="5858509" y="2043262"/>
                <a:ext cx="30240" cy="59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77D822B-8F0B-8B7E-A201-83C6B8F09B1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849509" y="2034262"/>
                  <a:ext cx="47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7F59EC9-E0EA-BBFA-E0A9-CBBC139343EE}"/>
                    </a:ext>
                  </a:extLst>
                </p14:cNvPr>
                <p14:cNvContentPartPr/>
                <p14:nvPr/>
              </p14:nvContentPartPr>
              <p14:xfrm>
                <a:off x="5887669" y="1901782"/>
                <a:ext cx="13320" cy="39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7F59EC9-E0EA-BBFA-E0A9-CBBC139343E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879029" y="1893142"/>
                  <a:ext cx="30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4139815-49B0-C50F-70B3-B7DF1985A622}"/>
                    </a:ext>
                  </a:extLst>
                </p14:cNvPr>
                <p14:cNvContentPartPr/>
                <p14:nvPr/>
              </p14:nvContentPartPr>
              <p14:xfrm>
                <a:off x="1062949" y="5688982"/>
                <a:ext cx="335160" cy="684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4139815-49B0-C50F-70B3-B7DF1985A62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53949" y="5680342"/>
                  <a:ext cx="352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5D2860C-483E-C682-229D-55E6807AD84D}"/>
                    </a:ext>
                  </a:extLst>
                </p14:cNvPr>
                <p14:cNvContentPartPr/>
                <p14:nvPr/>
              </p14:nvContentPartPr>
              <p14:xfrm>
                <a:off x="1122709" y="5748382"/>
                <a:ext cx="287640" cy="1040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5D2860C-483E-C682-229D-55E6807AD84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13709" y="5739742"/>
                  <a:ext cx="305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2D69000-9F50-17C4-9EA9-3D66BD4152B8}"/>
                    </a:ext>
                  </a:extLst>
                </p14:cNvPr>
                <p14:cNvContentPartPr/>
                <p14:nvPr/>
              </p14:nvContentPartPr>
              <p14:xfrm>
                <a:off x="1435189" y="5574142"/>
                <a:ext cx="115920" cy="3294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2D69000-9F50-17C4-9EA9-3D66BD4152B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426549" y="5565502"/>
                  <a:ext cx="133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CE13FBA-081B-BA44-7653-477A0E3F1CED}"/>
                    </a:ext>
                  </a:extLst>
                </p14:cNvPr>
                <p14:cNvContentPartPr/>
                <p14:nvPr/>
              </p14:nvContentPartPr>
              <p14:xfrm>
                <a:off x="1812829" y="5529502"/>
                <a:ext cx="146520" cy="2498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CE13FBA-081B-BA44-7653-477A0E3F1CE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804189" y="5520502"/>
                  <a:ext cx="164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C9BA8EC-E58F-F93C-A739-D2E79484E306}"/>
                    </a:ext>
                  </a:extLst>
                </p14:cNvPr>
                <p14:cNvContentPartPr/>
                <p14:nvPr/>
              </p14:nvContentPartPr>
              <p14:xfrm>
                <a:off x="2038549" y="5483782"/>
                <a:ext cx="124200" cy="1450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C9BA8EC-E58F-F93C-A739-D2E79484E30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029549" y="5475142"/>
                  <a:ext cx="141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BF122AE-88E9-F792-5AC0-B5807F56A713}"/>
                    </a:ext>
                  </a:extLst>
                </p14:cNvPr>
                <p14:cNvContentPartPr/>
                <p14:nvPr/>
              </p14:nvContentPartPr>
              <p14:xfrm>
                <a:off x="2274349" y="5308462"/>
                <a:ext cx="319320" cy="2260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BF122AE-88E9-F792-5AC0-B5807F56A71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265349" y="5299822"/>
                  <a:ext cx="336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073F391B-C633-BD4E-84D2-77609E8B96A3}"/>
                    </a:ext>
                  </a:extLst>
                </p14:cNvPr>
                <p14:cNvContentPartPr/>
                <p14:nvPr/>
              </p14:nvContentPartPr>
              <p14:xfrm>
                <a:off x="2623549" y="5204062"/>
                <a:ext cx="168120" cy="2638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073F391B-C633-BD4E-84D2-77609E8B96A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614549" y="5195062"/>
                  <a:ext cx="185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9B8DB75-5F4E-0DAD-BEB1-7796D8B77510}"/>
                    </a:ext>
                  </a:extLst>
                </p14:cNvPr>
                <p14:cNvContentPartPr/>
                <p14:nvPr/>
              </p14:nvContentPartPr>
              <p14:xfrm>
                <a:off x="2530309" y="5133862"/>
                <a:ext cx="2880" cy="133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9B8DB75-5F4E-0DAD-BEB1-7796D8B7751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521309" y="5125222"/>
                  <a:ext cx="2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E0E1C9E-B312-4957-A8FE-F2A8711D1CBE}"/>
                    </a:ext>
                  </a:extLst>
                </p14:cNvPr>
                <p14:cNvContentPartPr/>
                <p14:nvPr/>
              </p14:nvContentPartPr>
              <p14:xfrm>
                <a:off x="2781229" y="5264542"/>
                <a:ext cx="144000" cy="1198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E0E1C9E-B312-4957-A8FE-F2A8711D1CB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772589" y="5255542"/>
                  <a:ext cx="161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666B227-D0B0-ED8F-B58C-2C6AB857AF8C}"/>
                    </a:ext>
                  </a:extLst>
                </p14:cNvPr>
                <p14:cNvContentPartPr/>
                <p14:nvPr/>
              </p14:nvContentPartPr>
              <p14:xfrm>
                <a:off x="2953309" y="5109742"/>
                <a:ext cx="307440" cy="2080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666B227-D0B0-ED8F-B58C-2C6AB857AF8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944669" y="5100742"/>
                  <a:ext cx="325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07AC19F0-B7A1-F44A-E89A-3A91B5F86F30}"/>
                    </a:ext>
                  </a:extLst>
                </p14:cNvPr>
                <p14:cNvContentPartPr/>
                <p14:nvPr/>
              </p14:nvContentPartPr>
              <p14:xfrm>
                <a:off x="3164269" y="5098222"/>
                <a:ext cx="41040" cy="154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07AC19F0-B7A1-F44A-E89A-3A91B5F86F3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155629" y="5089582"/>
                  <a:ext cx="58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1FBA1CF-967E-66E2-C6A3-AFEBA9C92D01}"/>
                    </a:ext>
                  </a:extLst>
                </p14:cNvPr>
                <p14:cNvContentPartPr/>
                <p14:nvPr/>
              </p14:nvContentPartPr>
              <p14:xfrm>
                <a:off x="3314749" y="4992742"/>
                <a:ext cx="398160" cy="3510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1FBA1CF-967E-66E2-C6A3-AFEBA9C92D0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305749" y="4984102"/>
                  <a:ext cx="4158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782B309-3AEC-E04B-B2AE-61392DD39C30}"/>
                    </a:ext>
                  </a:extLst>
                </p14:cNvPr>
                <p14:cNvContentPartPr/>
                <p14:nvPr/>
              </p14:nvContentPartPr>
              <p14:xfrm>
                <a:off x="4269109" y="4961422"/>
                <a:ext cx="359640" cy="1213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782B309-3AEC-E04B-B2AE-61392DD39C3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260109" y="4952422"/>
                  <a:ext cx="377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88A38FF4-27EC-548B-8E41-ED203F039C7A}"/>
                    </a:ext>
                  </a:extLst>
                </p14:cNvPr>
                <p14:cNvContentPartPr/>
                <p14:nvPr/>
              </p14:nvContentPartPr>
              <p14:xfrm>
                <a:off x="4908109" y="4755502"/>
                <a:ext cx="137520" cy="2314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88A38FF4-27EC-548B-8E41-ED203F039C7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899109" y="4746862"/>
                  <a:ext cx="155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3FAEB1E-960F-C671-36C0-323ECD3521E3}"/>
                    </a:ext>
                  </a:extLst>
                </p14:cNvPr>
                <p14:cNvContentPartPr/>
                <p14:nvPr/>
              </p14:nvContentPartPr>
              <p14:xfrm>
                <a:off x="5092069" y="4872142"/>
                <a:ext cx="159120" cy="1116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3FAEB1E-960F-C671-36C0-323ECD3521E3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083429" y="4863142"/>
                  <a:ext cx="17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DBF3422-3412-AFEE-E0A9-B49447937D1B}"/>
                    </a:ext>
                  </a:extLst>
                </p14:cNvPr>
                <p14:cNvContentPartPr/>
                <p14:nvPr/>
              </p14:nvContentPartPr>
              <p14:xfrm>
                <a:off x="5252269" y="4827502"/>
                <a:ext cx="231120" cy="853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DBF3422-3412-AFEE-E0A9-B49447937D1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243269" y="4818502"/>
                  <a:ext cx="248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60BF5AF-2626-2AD7-ABCB-8446E62E918E}"/>
                    </a:ext>
                  </a:extLst>
                </p14:cNvPr>
                <p14:cNvContentPartPr/>
                <p14:nvPr/>
              </p14:nvContentPartPr>
              <p14:xfrm>
                <a:off x="2279389" y="5971222"/>
                <a:ext cx="63720" cy="3024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60BF5AF-2626-2AD7-ABCB-8446E62E918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270749" y="5962222"/>
                  <a:ext cx="81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A3044443-55F9-6A98-7575-7D3F47720B45}"/>
                    </a:ext>
                  </a:extLst>
                </p14:cNvPr>
                <p14:cNvContentPartPr/>
                <p14:nvPr/>
              </p14:nvContentPartPr>
              <p14:xfrm>
                <a:off x="2217469" y="6098302"/>
                <a:ext cx="245880" cy="709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A3044443-55F9-6A98-7575-7D3F47720B4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2208829" y="6089302"/>
                  <a:ext cx="263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85ACE81-A382-985D-A7FF-C580723C8821}"/>
                    </a:ext>
                  </a:extLst>
                </p14:cNvPr>
                <p14:cNvContentPartPr/>
                <p14:nvPr/>
              </p14:nvContentPartPr>
              <p14:xfrm>
                <a:off x="2429869" y="6078142"/>
                <a:ext cx="112320" cy="1368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85ACE81-A382-985D-A7FF-C580723C882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421229" y="6069142"/>
                  <a:ext cx="129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1900B47-86C1-60F4-F6AC-DFAF4C00D4F9}"/>
                    </a:ext>
                  </a:extLst>
                </p14:cNvPr>
                <p14:cNvContentPartPr/>
                <p14:nvPr/>
              </p14:nvContentPartPr>
              <p14:xfrm>
                <a:off x="2623909" y="5856742"/>
                <a:ext cx="278640" cy="2721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1900B47-86C1-60F4-F6AC-DFAF4C00D4F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2615269" y="5848102"/>
                  <a:ext cx="296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A05E364-BDBC-E809-C5A9-9DD628520D85}"/>
                    </a:ext>
                  </a:extLst>
                </p14:cNvPr>
                <p14:cNvContentPartPr/>
                <p14:nvPr/>
              </p14:nvContentPartPr>
              <p14:xfrm>
                <a:off x="2926669" y="5778982"/>
                <a:ext cx="66240" cy="2516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A05E364-BDBC-E809-C5A9-9DD628520D85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917669" y="5769982"/>
                  <a:ext cx="83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3284B40-6EE6-12CE-B451-4AB3035658CB}"/>
                    </a:ext>
                  </a:extLst>
                </p14:cNvPr>
                <p14:cNvContentPartPr/>
                <p14:nvPr/>
              </p14:nvContentPartPr>
              <p14:xfrm>
                <a:off x="3227989" y="5817142"/>
                <a:ext cx="147960" cy="1422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3284B40-6EE6-12CE-B451-4AB3035658C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218989" y="5808142"/>
                  <a:ext cx="165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E7C30F14-DFEC-9E32-43AF-0EB1604E3121}"/>
                    </a:ext>
                  </a:extLst>
                </p14:cNvPr>
                <p14:cNvContentPartPr/>
                <p14:nvPr/>
              </p14:nvContentPartPr>
              <p14:xfrm>
                <a:off x="3416269" y="5731822"/>
                <a:ext cx="313560" cy="1256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E7C30F14-DFEC-9E32-43AF-0EB1604E312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407269" y="5723182"/>
                  <a:ext cx="331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F0A6333-4FA7-4085-CDB2-64856D89E1F2}"/>
                    </a:ext>
                  </a:extLst>
                </p14:cNvPr>
                <p14:cNvContentPartPr/>
                <p14:nvPr/>
              </p14:nvContentPartPr>
              <p14:xfrm>
                <a:off x="3706789" y="5619862"/>
                <a:ext cx="10080" cy="421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F0A6333-4FA7-4085-CDB2-64856D89E1F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697789" y="5611222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7F34F7D-40E5-95F3-E02E-CC2DB81D671E}"/>
                    </a:ext>
                  </a:extLst>
                </p14:cNvPr>
                <p14:cNvContentPartPr/>
                <p14:nvPr/>
              </p14:nvContentPartPr>
              <p14:xfrm>
                <a:off x="3820909" y="5659462"/>
                <a:ext cx="298440" cy="1047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7F34F7D-40E5-95F3-E02E-CC2DB81D671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811909" y="5650822"/>
                  <a:ext cx="316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3CA22ED-68F8-FE19-E7D8-EE76D1A0F048}"/>
                    </a:ext>
                  </a:extLst>
                </p14:cNvPr>
                <p14:cNvContentPartPr/>
                <p14:nvPr/>
              </p14:nvContentPartPr>
              <p14:xfrm>
                <a:off x="4146709" y="5552182"/>
                <a:ext cx="196560" cy="1393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3CA22ED-68F8-FE19-E7D8-EE76D1A0F04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137709" y="5543182"/>
                  <a:ext cx="21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21FCFF3-74F2-6515-49A6-45F04CB635F7}"/>
                    </a:ext>
                  </a:extLst>
                </p14:cNvPr>
                <p14:cNvContentPartPr/>
                <p14:nvPr/>
              </p14:nvContentPartPr>
              <p14:xfrm>
                <a:off x="4623709" y="5478382"/>
                <a:ext cx="272880" cy="3960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21FCFF3-74F2-6515-49A6-45F04CB635F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614709" y="5469742"/>
                  <a:ext cx="290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54B1D1A-7359-49A9-B3E5-17106414C8E5}"/>
                    </a:ext>
                  </a:extLst>
                </p14:cNvPr>
                <p14:cNvContentPartPr/>
                <p14:nvPr/>
              </p14:nvContentPartPr>
              <p14:xfrm>
                <a:off x="4680949" y="5526622"/>
                <a:ext cx="237600" cy="518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54B1D1A-7359-49A9-B3E5-17106414C8E5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671949" y="5517622"/>
                  <a:ext cx="255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B8F6A11-1B22-D7B8-7CEF-783A8D541BF0}"/>
                    </a:ext>
                  </a:extLst>
                </p14:cNvPr>
                <p14:cNvContentPartPr/>
                <p14:nvPr/>
              </p14:nvContentPartPr>
              <p14:xfrm>
                <a:off x="5087749" y="5336902"/>
                <a:ext cx="335880" cy="1141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B8F6A11-1B22-D7B8-7CEF-783A8D541BF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079109" y="5327902"/>
                  <a:ext cx="35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B781712-7C69-020F-0471-A93674C895A3}"/>
                    </a:ext>
                  </a:extLst>
                </p14:cNvPr>
                <p14:cNvContentPartPr/>
                <p14:nvPr/>
              </p14:nvContentPartPr>
              <p14:xfrm>
                <a:off x="5457829" y="5263822"/>
                <a:ext cx="50040" cy="1004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B781712-7C69-020F-0471-A93674C895A3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448829" y="5255182"/>
                  <a:ext cx="67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E3AC420-8D77-8518-0CC8-76F913B99A32}"/>
                    </a:ext>
                  </a:extLst>
                </p14:cNvPr>
                <p14:cNvContentPartPr/>
                <p14:nvPr/>
              </p14:nvContentPartPr>
              <p14:xfrm>
                <a:off x="5570509" y="5200822"/>
                <a:ext cx="123840" cy="1292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E3AC420-8D77-8518-0CC8-76F913B99A3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561509" y="5192182"/>
                  <a:ext cx="141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39B151B3-59D6-7D97-01B4-A5D6B328504E}"/>
                    </a:ext>
                  </a:extLst>
                </p14:cNvPr>
                <p14:cNvContentPartPr/>
                <p14:nvPr/>
              </p14:nvContentPartPr>
              <p14:xfrm>
                <a:off x="5751589" y="5115142"/>
                <a:ext cx="145800" cy="2419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39B151B3-59D6-7D97-01B4-A5D6B328504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742589" y="5106502"/>
                  <a:ext cx="163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539B7C5-D041-B3B4-88A1-5BAACDAF0CEE}"/>
                    </a:ext>
                  </a:extLst>
                </p14:cNvPr>
                <p14:cNvContentPartPr/>
                <p14:nvPr/>
              </p14:nvContentPartPr>
              <p14:xfrm>
                <a:off x="5911429" y="4994182"/>
                <a:ext cx="44280" cy="2091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539B7C5-D041-B3B4-88A1-5BAACDAF0CEE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902789" y="4985182"/>
                  <a:ext cx="61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F6919A9-FD64-6F5A-8DB1-46B634F5D481}"/>
                    </a:ext>
                  </a:extLst>
                </p14:cNvPr>
                <p14:cNvContentPartPr/>
                <p14:nvPr/>
              </p14:nvContentPartPr>
              <p14:xfrm>
                <a:off x="5965429" y="5017942"/>
                <a:ext cx="416160" cy="1774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F6919A9-FD64-6F5A-8DB1-46B634F5D48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956789" y="5008942"/>
                  <a:ext cx="433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DA5048A-CA41-C194-3990-1E2DB8710B8E}"/>
                    </a:ext>
                  </a:extLst>
                </p14:cNvPr>
                <p14:cNvContentPartPr/>
                <p14:nvPr/>
              </p14:nvContentPartPr>
              <p14:xfrm>
                <a:off x="6330109" y="4903822"/>
                <a:ext cx="40680" cy="17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DA5048A-CA41-C194-3990-1E2DB8710B8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321109" y="4894822"/>
                  <a:ext cx="58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A4FBE47-8EFA-E0CD-454A-D9C0A064FEF6}"/>
                    </a:ext>
                  </a:extLst>
                </p14:cNvPr>
                <p14:cNvContentPartPr/>
                <p14:nvPr/>
              </p14:nvContentPartPr>
              <p14:xfrm>
                <a:off x="6428749" y="4764502"/>
                <a:ext cx="303480" cy="2656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A4FBE47-8EFA-E0CD-454A-D9C0A064FEF6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419749" y="4755862"/>
                  <a:ext cx="321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AEEEF2D-352E-F666-D90B-38A15E6AB71F}"/>
                    </a:ext>
                  </a:extLst>
                </p14:cNvPr>
                <p14:cNvContentPartPr/>
                <p14:nvPr/>
              </p14:nvContentPartPr>
              <p14:xfrm>
                <a:off x="6966589" y="4700062"/>
                <a:ext cx="128160" cy="1281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AEEEF2D-352E-F666-D90B-38A15E6AB71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957589" y="4691062"/>
                  <a:ext cx="145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92B3CC1-0322-B3BD-9F43-E9598DDB3319}"/>
                    </a:ext>
                  </a:extLst>
                </p14:cNvPr>
                <p14:cNvContentPartPr/>
                <p14:nvPr/>
              </p14:nvContentPartPr>
              <p14:xfrm>
                <a:off x="7137589" y="4529782"/>
                <a:ext cx="344160" cy="2131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92B3CC1-0322-B3BD-9F43-E9598DDB331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128949" y="4520782"/>
                  <a:ext cx="361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7CBFC89-0BBD-93DA-B5ED-CEF787EF7D93}"/>
                    </a:ext>
                  </a:extLst>
                </p14:cNvPr>
                <p14:cNvContentPartPr/>
                <p14:nvPr/>
              </p14:nvContentPartPr>
              <p14:xfrm>
                <a:off x="7490389" y="4432942"/>
                <a:ext cx="399960" cy="1846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7CBFC89-0BBD-93DA-B5ED-CEF787EF7D9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481389" y="4424302"/>
                  <a:ext cx="417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794E61E-AF5D-1570-85D3-E4ECA689E463}"/>
                    </a:ext>
                  </a:extLst>
                </p14:cNvPr>
                <p14:cNvContentPartPr/>
                <p14:nvPr/>
              </p14:nvContentPartPr>
              <p14:xfrm>
                <a:off x="7924549" y="4358422"/>
                <a:ext cx="78120" cy="835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794E61E-AF5D-1570-85D3-E4ECA689E46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915549" y="4349422"/>
                  <a:ext cx="9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0453647-4001-66CA-51A1-6372069AEA89}"/>
                    </a:ext>
                  </a:extLst>
                </p14:cNvPr>
                <p14:cNvContentPartPr/>
                <p14:nvPr/>
              </p14:nvContentPartPr>
              <p14:xfrm>
                <a:off x="8049469" y="4291102"/>
                <a:ext cx="119880" cy="1224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0453647-4001-66CA-51A1-6372069AEA89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040469" y="4282102"/>
                  <a:ext cx="137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C5BCCD8-343D-27FB-A03C-14752E9368C8}"/>
                    </a:ext>
                  </a:extLst>
                </p14:cNvPr>
                <p14:cNvContentPartPr/>
                <p14:nvPr/>
              </p14:nvContentPartPr>
              <p14:xfrm>
                <a:off x="6417229" y="5381542"/>
                <a:ext cx="90720" cy="167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C5BCCD8-343D-27FB-A03C-14752E9368C8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408229" y="5372542"/>
                  <a:ext cx="108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75EC93C-6D84-E87F-05B8-0D4F2D1EA977}"/>
                    </a:ext>
                  </a:extLst>
                </p14:cNvPr>
                <p14:cNvContentPartPr/>
                <p14:nvPr/>
              </p14:nvContentPartPr>
              <p14:xfrm>
                <a:off x="6362869" y="5394862"/>
                <a:ext cx="174600" cy="885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75EC93C-6D84-E87F-05B8-0D4F2D1EA977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354229" y="5386222"/>
                  <a:ext cx="192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72E876CB-1548-FEFC-17DC-08C67D0DAD23}"/>
                    </a:ext>
                  </a:extLst>
                </p14:cNvPr>
                <p14:cNvContentPartPr/>
                <p14:nvPr/>
              </p14:nvContentPartPr>
              <p14:xfrm>
                <a:off x="5842669" y="6054382"/>
                <a:ext cx="129960" cy="1717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72E876CB-1548-FEFC-17DC-08C67D0DAD2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834029" y="6045382"/>
                  <a:ext cx="147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A02D524-1475-C76D-FCC4-648AE035381C}"/>
                    </a:ext>
                  </a:extLst>
                </p14:cNvPr>
                <p14:cNvContentPartPr/>
                <p14:nvPr/>
              </p14:nvContentPartPr>
              <p14:xfrm>
                <a:off x="6049309" y="6011902"/>
                <a:ext cx="142920" cy="1692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A02D524-1475-C76D-FCC4-648AE035381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040309" y="6003262"/>
                  <a:ext cx="160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28B23FF-4823-4973-957E-338C27E6EDAC}"/>
                    </a:ext>
                  </a:extLst>
                </p14:cNvPr>
                <p14:cNvContentPartPr/>
                <p14:nvPr/>
              </p14:nvContentPartPr>
              <p14:xfrm>
                <a:off x="6251629" y="5933422"/>
                <a:ext cx="147960" cy="2800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28B23FF-4823-4973-957E-338C27E6EDA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242629" y="5924782"/>
                  <a:ext cx="165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648EFEB4-49FB-14C8-793F-C2DCE89B7CDD}"/>
                    </a:ext>
                  </a:extLst>
                </p14:cNvPr>
                <p14:cNvContentPartPr/>
                <p14:nvPr/>
              </p14:nvContentPartPr>
              <p14:xfrm>
                <a:off x="6391309" y="5758102"/>
                <a:ext cx="112320" cy="1980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648EFEB4-49FB-14C8-793F-C2DCE89B7CD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382669" y="5749462"/>
                  <a:ext cx="129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6B27806-1240-92C2-A3C7-9DE30DFDA826}"/>
                    </a:ext>
                  </a:extLst>
                </p14:cNvPr>
                <p14:cNvContentPartPr/>
                <p14:nvPr/>
              </p14:nvContentPartPr>
              <p14:xfrm>
                <a:off x="6524149" y="5708422"/>
                <a:ext cx="352440" cy="1879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6B27806-1240-92C2-A3C7-9DE30DFDA82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515149" y="5699782"/>
                  <a:ext cx="370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7032B5C-1817-E671-0E43-1CB0724E4B68}"/>
                    </a:ext>
                  </a:extLst>
                </p14:cNvPr>
                <p14:cNvContentPartPr/>
                <p14:nvPr/>
              </p14:nvContentPartPr>
              <p14:xfrm>
                <a:off x="6824389" y="5588902"/>
                <a:ext cx="10080" cy="338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7032B5C-1817-E671-0E43-1CB0724E4B6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815389" y="5580262"/>
                  <a:ext cx="27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2560C987-93A1-D891-5633-67E589325764}"/>
                    </a:ext>
                  </a:extLst>
                </p14:cNvPr>
                <p14:cNvContentPartPr/>
                <p14:nvPr/>
              </p14:nvContentPartPr>
              <p14:xfrm>
                <a:off x="6907909" y="5400982"/>
                <a:ext cx="280800" cy="3045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2560C987-93A1-D891-5633-67E58932576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898909" y="5391982"/>
                  <a:ext cx="298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A81A9BE-E7B7-5508-90A1-5FAF034E5E35}"/>
                    </a:ext>
                  </a:extLst>
                </p14:cNvPr>
                <p14:cNvContentPartPr/>
                <p14:nvPr/>
              </p14:nvContentPartPr>
              <p14:xfrm>
                <a:off x="7348909" y="5323582"/>
                <a:ext cx="202320" cy="175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A81A9BE-E7B7-5508-90A1-5FAF034E5E3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340269" y="5314942"/>
                  <a:ext cx="219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AB368B4-E318-E392-29F9-DFE1FBFA3C6A}"/>
                    </a:ext>
                  </a:extLst>
                </p14:cNvPr>
                <p14:cNvContentPartPr/>
                <p14:nvPr/>
              </p14:nvContentPartPr>
              <p14:xfrm>
                <a:off x="7553029" y="5168062"/>
                <a:ext cx="271440" cy="2188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AB368B4-E318-E392-29F9-DFE1FBFA3C6A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544029" y="5159062"/>
                  <a:ext cx="289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54B8B06F-6864-01F3-5CA2-392F1ACACABE}"/>
                    </a:ext>
                  </a:extLst>
                </p14:cNvPr>
                <p14:cNvContentPartPr/>
                <p14:nvPr/>
              </p14:nvContentPartPr>
              <p14:xfrm>
                <a:off x="7792429" y="5052502"/>
                <a:ext cx="25560" cy="698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54B8B06F-6864-01F3-5CA2-392F1ACACABE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783429" y="5043502"/>
                  <a:ext cx="43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17A2AEFD-047C-6662-ECFD-57F9435D8E90}"/>
                    </a:ext>
                  </a:extLst>
                </p14:cNvPr>
                <p14:cNvContentPartPr/>
                <p14:nvPr/>
              </p14:nvContentPartPr>
              <p14:xfrm>
                <a:off x="7892869" y="5085622"/>
                <a:ext cx="269640" cy="1616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17A2AEFD-047C-6662-ECFD-57F9435D8E90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884229" y="5076622"/>
                  <a:ext cx="28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0FC816F-ACD4-EDE3-68F0-EBF681A9F616}"/>
                    </a:ext>
                  </a:extLst>
                </p14:cNvPr>
                <p14:cNvContentPartPr/>
                <p14:nvPr/>
              </p14:nvContentPartPr>
              <p14:xfrm>
                <a:off x="8219389" y="5001382"/>
                <a:ext cx="137880" cy="106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0FC816F-ACD4-EDE3-68F0-EBF681A9F616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8210749" y="4992742"/>
                  <a:ext cx="155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C669FC4-8E0B-8FC3-5A37-E471707A211B}"/>
                    </a:ext>
                  </a:extLst>
                </p14:cNvPr>
                <p14:cNvContentPartPr/>
                <p14:nvPr/>
              </p14:nvContentPartPr>
              <p14:xfrm>
                <a:off x="8357269" y="4880422"/>
                <a:ext cx="98280" cy="1692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C669FC4-8E0B-8FC3-5A37-E471707A211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348269" y="4871782"/>
                  <a:ext cx="115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B725FE0-7900-1D93-D82D-48CABA51F45A}"/>
                    </a:ext>
                  </a:extLst>
                </p14:cNvPr>
                <p14:cNvContentPartPr/>
                <p14:nvPr/>
              </p14:nvContentPartPr>
              <p14:xfrm>
                <a:off x="5743309" y="5179942"/>
                <a:ext cx="2633400" cy="13269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B725FE0-7900-1D93-D82D-48CABA51F45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734669" y="5170942"/>
                  <a:ext cx="2651040" cy="134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29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726DE8-3625-1561-E61C-F4B19988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2"/>
            <a:ext cx="6518278" cy="12427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40CC86-9A28-6806-6832-B062E9B0A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41" y="1263535"/>
            <a:ext cx="1485976" cy="8763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365E105-7F32-8EEF-991B-8B5B66B657C4}"/>
                  </a:ext>
                </a:extLst>
              </p14:cNvPr>
              <p14:cNvContentPartPr/>
              <p14:nvPr/>
            </p14:nvContentPartPr>
            <p14:xfrm>
              <a:off x="620149" y="1573462"/>
              <a:ext cx="118080" cy="257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365E105-7F32-8EEF-991B-8B5B66B657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149" y="1564462"/>
                <a:ext cx="13572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1D02751-A92B-07C9-E44B-E375AFD16854}"/>
              </a:ext>
            </a:extLst>
          </p:cNvPr>
          <p:cNvGrpSpPr/>
          <p:nvPr/>
        </p:nvGrpSpPr>
        <p:grpSpPr>
          <a:xfrm>
            <a:off x="52789" y="1529902"/>
            <a:ext cx="216720" cy="358920"/>
            <a:chOff x="52789" y="1529902"/>
            <a:chExt cx="2167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72665FF-7585-AE8C-DEC7-D48C193DA231}"/>
                    </a:ext>
                  </a:extLst>
                </p14:cNvPr>
                <p14:cNvContentPartPr/>
                <p14:nvPr/>
              </p14:nvContentPartPr>
              <p14:xfrm>
                <a:off x="52789" y="1660942"/>
                <a:ext cx="142920" cy="115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72665FF-7585-AE8C-DEC7-D48C193DA2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149" y="1651942"/>
                  <a:ext cx="160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756B3B2-5576-5536-F8EB-D2FC89C166BF}"/>
                    </a:ext>
                  </a:extLst>
                </p14:cNvPr>
                <p14:cNvContentPartPr/>
                <p14:nvPr/>
              </p14:nvContentPartPr>
              <p14:xfrm>
                <a:off x="166549" y="1529902"/>
                <a:ext cx="102960" cy="358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756B3B2-5576-5536-F8EB-D2FC89C166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909" y="1520902"/>
                  <a:ext cx="120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838048D-6491-D751-9539-8215FFD6EDBC}"/>
                    </a:ext>
                  </a:extLst>
                </p14:cNvPr>
                <p14:cNvContentPartPr/>
                <p14:nvPr/>
              </p14:nvContentPartPr>
              <p14:xfrm>
                <a:off x="71149" y="1655902"/>
                <a:ext cx="127440" cy="2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838048D-6491-D751-9539-8215FFD6ED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149" y="1647262"/>
                  <a:ext cx="1450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711DBDE-B18B-0464-B99E-E3710FCB604E}"/>
                  </a:ext>
                </a:extLst>
              </p14:cNvPr>
              <p14:cNvContentPartPr/>
              <p14:nvPr/>
            </p14:nvContentPartPr>
            <p14:xfrm>
              <a:off x="2980669" y="491662"/>
              <a:ext cx="282240" cy="11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711DBDE-B18B-0464-B99E-E3710FCB60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72029" y="483022"/>
                <a:ext cx="2998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432D213-A0AB-D847-869F-B05005D5BBC2}"/>
              </a:ext>
            </a:extLst>
          </p:cNvPr>
          <p:cNvGrpSpPr/>
          <p:nvPr/>
        </p:nvGrpSpPr>
        <p:grpSpPr>
          <a:xfrm>
            <a:off x="7358269" y="194662"/>
            <a:ext cx="178200" cy="239760"/>
            <a:chOff x="7358269" y="194662"/>
            <a:chExt cx="1782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2651FD-5F5F-CAB5-D26E-64FE3CD3D54B}"/>
                    </a:ext>
                  </a:extLst>
                </p14:cNvPr>
                <p14:cNvContentPartPr/>
                <p14:nvPr/>
              </p14:nvContentPartPr>
              <p14:xfrm>
                <a:off x="7358269" y="238942"/>
                <a:ext cx="128160" cy="50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2651FD-5F5F-CAB5-D26E-64FE3CD3D5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49629" y="229942"/>
                  <a:ext cx="145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8A4CE68-A2F5-6128-F1AC-8D9FAEA04E79}"/>
                    </a:ext>
                  </a:extLst>
                </p14:cNvPr>
                <p14:cNvContentPartPr/>
                <p14:nvPr/>
              </p14:nvContentPartPr>
              <p14:xfrm>
                <a:off x="7463749" y="194662"/>
                <a:ext cx="72720" cy="239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8A4CE68-A2F5-6128-F1AC-8D9FAEA04E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54749" y="185662"/>
                  <a:ext cx="903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4937AFC-58B5-72FA-7D0C-014DAB98035C}"/>
              </a:ext>
            </a:extLst>
          </p:cNvPr>
          <p:cNvGrpSpPr/>
          <p:nvPr/>
        </p:nvGrpSpPr>
        <p:grpSpPr>
          <a:xfrm>
            <a:off x="7773709" y="63982"/>
            <a:ext cx="252000" cy="250920"/>
            <a:chOff x="7773709" y="63982"/>
            <a:chExt cx="2520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D9FE9D2-205B-027B-AA3D-D196FD29FA2E}"/>
                    </a:ext>
                  </a:extLst>
                </p14:cNvPr>
                <p14:cNvContentPartPr/>
                <p14:nvPr/>
              </p14:nvContentPartPr>
              <p14:xfrm>
                <a:off x="7773709" y="214102"/>
                <a:ext cx="252000" cy="21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D9FE9D2-205B-027B-AA3D-D196FD29FA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65069" y="205462"/>
                  <a:ext cx="26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EAED27-405F-6A28-561D-2247CB773271}"/>
                    </a:ext>
                  </a:extLst>
                </p14:cNvPr>
                <p14:cNvContentPartPr/>
                <p14:nvPr/>
              </p14:nvContentPartPr>
              <p14:xfrm>
                <a:off x="7839229" y="281422"/>
                <a:ext cx="173880" cy="33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EAED27-405F-6A28-561D-2247CB7732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30589" y="272422"/>
                  <a:ext cx="191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38FEFC4-1C78-1AA8-B85B-B088F604D976}"/>
                    </a:ext>
                  </a:extLst>
                </p14:cNvPr>
                <p14:cNvContentPartPr/>
                <p14:nvPr/>
              </p14:nvContentPartPr>
              <p14:xfrm>
                <a:off x="7810429" y="63982"/>
                <a:ext cx="199440" cy="136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38FEFC4-1C78-1AA8-B85B-B088F604D9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01429" y="55342"/>
                  <a:ext cx="2170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56DC324-3FBD-E2C9-40EA-7417095CEC56}"/>
                  </a:ext>
                </a:extLst>
              </p14:cNvPr>
              <p14:cNvContentPartPr/>
              <p14:nvPr/>
            </p14:nvContentPartPr>
            <p14:xfrm>
              <a:off x="8254309" y="118342"/>
              <a:ext cx="196200" cy="1915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56DC324-3FBD-E2C9-40EA-7417095CEC5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5309" y="109702"/>
                <a:ext cx="2138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DC3349B-3A4C-8B34-C3A5-784D577D5349}"/>
                  </a:ext>
                </a:extLst>
              </p14:cNvPr>
              <p14:cNvContentPartPr/>
              <p14:nvPr/>
            </p14:nvContentPartPr>
            <p14:xfrm>
              <a:off x="10166269" y="107902"/>
              <a:ext cx="208080" cy="2206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DC3349B-3A4C-8B34-C3A5-784D577D53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57629" y="98902"/>
                <a:ext cx="225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7E9FA53-78CC-09B0-E415-AC86008BEDF5}"/>
                  </a:ext>
                </a:extLst>
              </p14:cNvPr>
              <p14:cNvContentPartPr/>
              <p14:nvPr/>
            </p14:nvContentPartPr>
            <p14:xfrm>
              <a:off x="4192069" y="471502"/>
              <a:ext cx="606240" cy="17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7E9FA53-78CC-09B0-E415-AC86008BED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83429" y="462502"/>
                <a:ext cx="6238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5CFD5D89-BAFF-68B0-6D24-4526484ABE7C}"/>
              </a:ext>
            </a:extLst>
          </p:cNvPr>
          <p:cNvGrpSpPr/>
          <p:nvPr/>
        </p:nvGrpSpPr>
        <p:grpSpPr>
          <a:xfrm>
            <a:off x="7196269" y="611542"/>
            <a:ext cx="376200" cy="140760"/>
            <a:chOff x="7196269" y="611542"/>
            <a:chExt cx="37620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220E2B2-634C-AE3D-0309-1CA45F4EB3F0}"/>
                    </a:ext>
                  </a:extLst>
                </p14:cNvPr>
                <p14:cNvContentPartPr/>
                <p14:nvPr/>
              </p14:nvContentPartPr>
              <p14:xfrm>
                <a:off x="7196269" y="698302"/>
                <a:ext cx="222120" cy="14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220E2B2-634C-AE3D-0309-1CA45F4EB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87629" y="689302"/>
                  <a:ext cx="239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4A832F6-4F46-4CAA-2781-759FF7C74D2A}"/>
                    </a:ext>
                  </a:extLst>
                </p14:cNvPr>
                <p14:cNvContentPartPr/>
                <p14:nvPr/>
              </p14:nvContentPartPr>
              <p14:xfrm>
                <a:off x="7240549" y="725662"/>
                <a:ext cx="185760" cy="26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4A832F6-4F46-4CAA-2781-759FF7C74D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31909" y="716662"/>
                  <a:ext cx="203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1AE80A-E704-593A-3C31-597291D62FC7}"/>
                    </a:ext>
                  </a:extLst>
                </p14:cNvPr>
                <p14:cNvContentPartPr/>
                <p14:nvPr/>
              </p14:nvContentPartPr>
              <p14:xfrm>
                <a:off x="7515229" y="611542"/>
                <a:ext cx="57240" cy="135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1AE80A-E704-593A-3C31-597291D62F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06229" y="602902"/>
                  <a:ext cx="748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6F24B9B-57BB-9183-0964-D9E5FED77973}"/>
              </a:ext>
            </a:extLst>
          </p:cNvPr>
          <p:cNvGrpSpPr/>
          <p:nvPr/>
        </p:nvGrpSpPr>
        <p:grpSpPr>
          <a:xfrm>
            <a:off x="7801429" y="486622"/>
            <a:ext cx="905040" cy="238320"/>
            <a:chOff x="7801429" y="486622"/>
            <a:chExt cx="9050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9243B03-C242-05C4-7706-233EDC0A68F0}"/>
                    </a:ext>
                  </a:extLst>
                </p14:cNvPr>
                <p14:cNvContentPartPr/>
                <p14:nvPr/>
              </p14:nvContentPartPr>
              <p14:xfrm>
                <a:off x="7801429" y="557182"/>
                <a:ext cx="178920" cy="147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9243B03-C242-05C4-7706-233EDC0A68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92789" y="548182"/>
                  <a:ext cx="196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6C6811C-EB0D-A67E-B98C-E7F926CA37F1}"/>
                    </a:ext>
                  </a:extLst>
                </p14:cNvPr>
                <p14:cNvContentPartPr/>
                <p14:nvPr/>
              </p14:nvContentPartPr>
              <p14:xfrm>
                <a:off x="7964509" y="617302"/>
                <a:ext cx="188280" cy="107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6C6811C-EB0D-A67E-B98C-E7F926CA37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5869" y="608302"/>
                  <a:ext cx="20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A6725C-178B-2F65-DF5A-3816C038F436}"/>
                    </a:ext>
                  </a:extLst>
                </p14:cNvPr>
                <p14:cNvContentPartPr/>
                <p14:nvPr/>
              </p14:nvContentPartPr>
              <p14:xfrm>
                <a:off x="8011309" y="615142"/>
                <a:ext cx="213840" cy="100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A6725C-178B-2F65-DF5A-3816C038F4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02309" y="606142"/>
                  <a:ext cx="231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3B3FA29-52CA-8AB3-E6EA-6BCFD6A8A295}"/>
                    </a:ext>
                  </a:extLst>
                </p14:cNvPr>
                <p14:cNvContentPartPr/>
                <p14:nvPr/>
              </p14:nvContentPartPr>
              <p14:xfrm>
                <a:off x="8295349" y="500662"/>
                <a:ext cx="99360" cy="213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3B3FA29-52CA-8AB3-E6EA-6BCFD6A8A2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86349" y="492022"/>
                  <a:ext cx="117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F67C8A-0467-207A-A472-D8B8D7651E89}"/>
                    </a:ext>
                  </a:extLst>
                </p14:cNvPr>
                <p14:cNvContentPartPr/>
                <p14:nvPr/>
              </p14:nvContentPartPr>
              <p14:xfrm>
                <a:off x="8482189" y="521182"/>
                <a:ext cx="132840" cy="159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F67C8A-0467-207A-A472-D8B8D7651E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73189" y="512182"/>
                  <a:ext cx="150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9E3735C-B4DF-4071-F91B-A860D33B82BB}"/>
                    </a:ext>
                  </a:extLst>
                </p14:cNvPr>
                <p14:cNvContentPartPr/>
                <p14:nvPr/>
              </p14:nvContentPartPr>
              <p14:xfrm>
                <a:off x="8669389" y="486622"/>
                <a:ext cx="37080" cy="184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9E3735C-B4DF-4071-F91B-A860D33B82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60749" y="477622"/>
                  <a:ext cx="547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6958AB4-B9AD-490D-0DF9-7BBA2FBA4C00}"/>
              </a:ext>
            </a:extLst>
          </p:cNvPr>
          <p:cNvGrpSpPr/>
          <p:nvPr/>
        </p:nvGrpSpPr>
        <p:grpSpPr>
          <a:xfrm>
            <a:off x="8921749" y="37342"/>
            <a:ext cx="993600" cy="777240"/>
            <a:chOff x="8921749" y="37342"/>
            <a:chExt cx="99360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AA25B10-40D1-384B-73A6-A7B7E349762D}"/>
                    </a:ext>
                  </a:extLst>
                </p14:cNvPr>
                <p14:cNvContentPartPr/>
                <p14:nvPr/>
              </p14:nvContentPartPr>
              <p14:xfrm>
                <a:off x="9293989" y="174502"/>
                <a:ext cx="16848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AA25B10-40D1-384B-73A6-A7B7E34976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84989" y="165502"/>
                  <a:ext cx="18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2E2E4AC-1618-02D3-86F4-7AEADEB5A3CA}"/>
                    </a:ext>
                  </a:extLst>
                </p14:cNvPr>
                <p14:cNvContentPartPr/>
                <p14:nvPr/>
              </p14:nvContentPartPr>
              <p14:xfrm>
                <a:off x="9331429" y="174502"/>
                <a:ext cx="109080" cy="113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2E2E4AC-1618-02D3-86F4-7AEADEB5A3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22789" y="165502"/>
                  <a:ext cx="126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9CDCC6-0C5E-E0E8-3A9E-FFEC610770B3}"/>
                    </a:ext>
                  </a:extLst>
                </p14:cNvPr>
                <p14:cNvContentPartPr/>
                <p14:nvPr/>
              </p14:nvContentPartPr>
              <p14:xfrm>
                <a:off x="9661549" y="226702"/>
                <a:ext cx="253800" cy="16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9CDCC6-0C5E-E0E8-3A9E-FFEC610770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52909" y="217702"/>
                  <a:ext cx="27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3A9F704-4C4C-E6C7-7F47-11AFAA099FE6}"/>
                    </a:ext>
                  </a:extLst>
                </p14:cNvPr>
                <p14:cNvContentPartPr/>
                <p14:nvPr/>
              </p14:nvContentPartPr>
              <p14:xfrm>
                <a:off x="9702589" y="278542"/>
                <a:ext cx="184680" cy="1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3A9F704-4C4C-E6C7-7F47-11AFAA099F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93589" y="269902"/>
                  <a:ext cx="202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81CF7F-AE5C-2E26-61DE-6B098DF54759}"/>
                    </a:ext>
                  </a:extLst>
                </p14:cNvPr>
                <p14:cNvContentPartPr/>
                <p14:nvPr/>
              </p14:nvContentPartPr>
              <p14:xfrm>
                <a:off x="9696829" y="37342"/>
                <a:ext cx="211320" cy="117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81CF7F-AE5C-2E26-61DE-6B098DF547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88189" y="28702"/>
                  <a:ext cx="228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B333709-D7C5-64B6-D148-3994259E6A22}"/>
                    </a:ext>
                  </a:extLst>
                </p14:cNvPr>
                <p14:cNvContentPartPr/>
                <p14:nvPr/>
              </p14:nvContentPartPr>
              <p14:xfrm>
                <a:off x="8938669" y="566542"/>
                <a:ext cx="187560" cy="13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B333709-D7C5-64B6-D148-3994259E6A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30029" y="557902"/>
                  <a:ext cx="20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434100E-AF06-1CE5-25DD-1580AD53C1D4}"/>
                    </a:ext>
                  </a:extLst>
                </p14:cNvPr>
                <p14:cNvContentPartPr/>
                <p14:nvPr/>
              </p14:nvContentPartPr>
              <p14:xfrm>
                <a:off x="8921749" y="668062"/>
                <a:ext cx="197640" cy="11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434100E-AF06-1CE5-25DD-1580AD53C1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13109" y="659422"/>
                  <a:ext cx="215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EB72D6-E7FE-ECB0-F37E-4842A70F74E0}"/>
                    </a:ext>
                  </a:extLst>
                </p14:cNvPr>
                <p14:cNvContentPartPr/>
                <p14:nvPr/>
              </p14:nvContentPartPr>
              <p14:xfrm>
                <a:off x="9355909" y="480502"/>
                <a:ext cx="178920" cy="229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EB72D6-E7FE-ECB0-F37E-4842A70F74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46909" y="471502"/>
                  <a:ext cx="196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82704C-D091-ADBD-DA7D-8979F771330D}"/>
                    </a:ext>
                  </a:extLst>
                </p14:cNvPr>
                <p14:cNvContentPartPr/>
                <p14:nvPr/>
              </p14:nvContentPartPr>
              <p14:xfrm>
                <a:off x="9535549" y="656902"/>
                <a:ext cx="119880" cy="157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82704C-D091-ADBD-DA7D-8979F77133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6549" y="648262"/>
                  <a:ext cx="137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DF8BFD3-05B0-67CA-ECC9-70811AA0B39B}"/>
                    </a:ext>
                  </a:extLst>
                </p14:cNvPr>
                <p14:cNvContentPartPr/>
                <p14:nvPr/>
              </p14:nvContentPartPr>
              <p14:xfrm>
                <a:off x="9580189" y="363142"/>
                <a:ext cx="124200" cy="149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DF8BFD3-05B0-67CA-ECC9-70811AA0B3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1189" y="354142"/>
                  <a:ext cx="141840" cy="167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5" name="Grafik 74">
            <a:extLst>
              <a:ext uri="{FF2B5EF4-FFF2-40B4-BE49-F238E27FC236}">
                <a16:creationId xmlns:a16="http://schemas.microsoft.com/office/drawing/2014/main" id="{1E57069F-F19D-EDE3-4348-87FDC581568A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965799" y="1347022"/>
            <a:ext cx="1104957" cy="520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09F522D-22A6-A62C-5B57-D512A41DB7A8}"/>
                  </a:ext>
                </a:extLst>
              </p14:cNvPr>
              <p14:cNvContentPartPr/>
              <p14:nvPr/>
            </p14:nvContentPartPr>
            <p14:xfrm>
              <a:off x="7178629" y="1653022"/>
              <a:ext cx="158400" cy="90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09F522D-22A6-A62C-5B57-D512A41DB7A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169989" y="1644382"/>
                <a:ext cx="176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96F4C04-EA92-D5AC-94B6-3718A4641AE6}"/>
                  </a:ext>
                </a:extLst>
              </p14:cNvPr>
              <p14:cNvContentPartPr/>
              <p14:nvPr/>
            </p14:nvContentPartPr>
            <p14:xfrm>
              <a:off x="7196269" y="1698022"/>
              <a:ext cx="143280" cy="28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96F4C04-EA92-D5AC-94B6-3718A4641AE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87629" y="1689382"/>
                <a:ext cx="16092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136FA504-C174-49A9-C84D-B61AA9F2115E}"/>
              </a:ext>
            </a:extLst>
          </p:cNvPr>
          <p:cNvGrpSpPr/>
          <p:nvPr/>
        </p:nvGrpSpPr>
        <p:grpSpPr>
          <a:xfrm>
            <a:off x="7518829" y="1398862"/>
            <a:ext cx="3952800" cy="295560"/>
            <a:chOff x="7518829" y="1398862"/>
            <a:chExt cx="39528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A87927E-A4D6-98E5-D594-89194AF353E6}"/>
                    </a:ext>
                  </a:extLst>
                </p14:cNvPr>
                <p14:cNvContentPartPr/>
                <p14:nvPr/>
              </p14:nvContentPartPr>
              <p14:xfrm>
                <a:off x="7518829" y="1515142"/>
                <a:ext cx="178920" cy="179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A87927E-A4D6-98E5-D594-89194AF353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09829" y="1506142"/>
                  <a:ext cx="196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B74BC88-298E-0743-7B92-140C9585CA27}"/>
                    </a:ext>
                  </a:extLst>
                </p14:cNvPr>
                <p14:cNvContentPartPr/>
                <p14:nvPr/>
              </p14:nvContentPartPr>
              <p14:xfrm>
                <a:off x="7722949" y="1560142"/>
                <a:ext cx="96120" cy="92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B74BC88-298E-0743-7B92-140C9585CA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13949" y="1551142"/>
                  <a:ext cx="113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A330217-478A-642A-BA64-0E98BF086CDC}"/>
                    </a:ext>
                  </a:extLst>
                </p14:cNvPr>
                <p14:cNvContentPartPr/>
                <p14:nvPr/>
              </p14:nvContentPartPr>
              <p14:xfrm>
                <a:off x="7910509" y="1544662"/>
                <a:ext cx="102240" cy="96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A330217-478A-642A-BA64-0E98BF086C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01869" y="1536022"/>
                  <a:ext cx="119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BC74C79-B08D-DC90-EB88-0FD20603B9D2}"/>
                    </a:ext>
                  </a:extLst>
                </p14:cNvPr>
                <p14:cNvContentPartPr/>
                <p14:nvPr/>
              </p14:nvContentPartPr>
              <p14:xfrm>
                <a:off x="8127589" y="1543222"/>
                <a:ext cx="64800" cy="74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BC74C79-B08D-DC90-EB88-0FD20603B9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18949" y="1534582"/>
                  <a:ext cx="8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6C78369-0391-B747-9EDE-C6C2C828C79C}"/>
                    </a:ext>
                  </a:extLst>
                </p14:cNvPr>
                <p14:cNvContentPartPr/>
                <p14:nvPr/>
              </p14:nvContentPartPr>
              <p14:xfrm>
                <a:off x="8340709" y="1576342"/>
                <a:ext cx="120960" cy="24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6C78369-0391-B747-9EDE-C6C2C828C7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32069" y="1567342"/>
                  <a:ext cx="13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38F8C61-132E-2184-735D-C61F0873A1E1}"/>
                    </a:ext>
                  </a:extLst>
                </p14:cNvPr>
                <p14:cNvContentPartPr/>
                <p14:nvPr/>
              </p14:nvContentPartPr>
              <p14:xfrm>
                <a:off x="8462389" y="1469782"/>
                <a:ext cx="168120" cy="1411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38F8C61-132E-2184-735D-C61F0873A1E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53749" y="1460782"/>
                  <a:ext cx="185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C477B97-4622-EC29-1E95-84EE3735C501}"/>
                    </a:ext>
                  </a:extLst>
                </p14:cNvPr>
                <p14:cNvContentPartPr/>
                <p14:nvPr/>
              </p14:nvContentPartPr>
              <p14:xfrm>
                <a:off x="8702149" y="1446022"/>
                <a:ext cx="83880" cy="174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C477B97-4622-EC29-1E95-84EE3735C5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93509" y="1437022"/>
                  <a:ext cx="101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A4B4C59-64A2-772F-FFCC-8EA06862B30C}"/>
                    </a:ext>
                  </a:extLst>
                </p14:cNvPr>
                <p14:cNvContentPartPr/>
                <p14:nvPr/>
              </p14:nvContentPartPr>
              <p14:xfrm>
                <a:off x="8814829" y="1585702"/>
                <a:ext cx="35280" cy="83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A4B4C59-64A2-772F-FFCC-8EA06862B3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06189" y="1576702"/>
                  <a:ext cx="5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8D48504-232C-6D2E-F040-C9F4E82BF9D3}"/>
                    </a:ext>
                  </a:extLst>
                </p14:cNvPr>
                <p14:cNvContentPartPr/>
                <p14:nvPr/>
              </p14:nvContentPartPr>
              <p14:xfrm>
                <a:off x="8934709" y="1431622"/>
                <a:ext cx="306720" cy="140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8D48504-232C-6D2E-F040-C9F4E82BF9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26069" y="1422982"/>
                  <a:ext cx="32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5517DE3-EFC2-D996-B8C9-733FF02AEDCB}"/>
                    </a:ext>
                  </a:extLst>
                </p14:cNvPr>
                <p14:cNvContentPartPr/>
                <p14:nvPr/>
              </p14:nvContentPartPr>
              <p14:xfrm>
                <a:off x="9392269" y="1497502"/>
                <a:ext cx="2880" cy="11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5517DE3-EFC2-D996-B8C9-733FF02AED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83629" y="1488502"/>
                  <a:ext cx="2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4815706-A583-AA9D-911F-D75C1CC047CF}"/>
                    </a:ext>
                  </a:extLst>
                </p14:cNvPr>
                <p14:cNvContentPartPr/>
                <p14:nvPr/>
              </p14:nvContentPartPr>
              <p14:xfrm>
                <a:off x="9494869" y="1398862"/>
                <a:ext cx="152640" cy="226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4815706-A583-AA9D-911F-D75C1CC047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86229" y="1390222"/>
                  <a:ext cx="170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BEE90CD-0877-916D-8B28-CF8EB3A3CAC2}"/>
                    </a:ext>
                  </a:extLst>
                </p14:cNvPr>
                <p14:cNvContentPartPr/>
                <p14:nvPr/>
              </p14:nvContentPartPr>
              <p14:xfrm>
                <a:off x="9710869" y="1438102"/>
                <a:ext cx="118800" cy="153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BEE90CD-0877-916D-8B28-CF8EB3A3CA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02229" y="1429102"/>
                  <a:ext cx="136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FBBC943-A012-6E74-3D65-E51F292E10FE}"/>
                    </a:ext>
                  </a:extLst>
                </p14:cNvPr>
                <p14:cNvContentPartPr/>
                <p14:nvPr/>
              </p14:nvContentPartPr>
              <p14:xfrm>
                <a:off x="9984109" y="1521262"/>
                <a:ext cx="222120" cy="13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FBBC943-A012-6E74-3D65-E51F292E10F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5469" y="1512262"/>
                  <a:ext cx="239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D796A40-8817-1F77-5AD0-CA9855AC2A65}"/>
                    </a:ext>
                  </a:extLst>
                </p14:cNvPr>
                <p14:cNvContentPartPr/>
                <p14:nvPr/>
              </p14:nvContentPartPr>
              <p14:xfrm>
                <a:off x="9971869" y="1608382"/>
                <a:ext cx="217440" cy="16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D796A40-8817-1F77-5AD0-CA9855AC2A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62869" y="1599382"/>
                  <a:ext cx="235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D96990-31B2-86B0-3EFC-1FC7E59547C3}"/>
                    </a:ext>
                  </a:extLst>
                </p14:cNvPr>
                <p14:cNvContentPartPr/>
                <p14:nvPr/>
              </p14:nvContentPartPr>
              <p14:xfrm>
                <a:off x="9970429" y="1467982"/>
                <a:ext cx="233280" cy="118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D96990-31B2-86B0-3EFC-1FC7E59547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61789" y="1458982"/>
                  <a:ext cx="25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9540031-990F-77A5-5398-C367DA5482DE}"/>
                    </a:ext>
                  </a:extLst>
                </p14:cNvPr>
                <p14:cNvContentPartPr/>
                <p14:nvPr/>
              </p14:nvContentPartPr>
              <p14:xfrm>
                <a:off x="10014709" y="1570222"/>
                <a:ext cx="220680" cy="478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9540031-990F-77A5-5398-C367DA5482D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05709" y="1561222"/>
                  <a:ext cx="23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151D2A9-D420-69CD-1FC4-95A2536AB818}"/>
                    </a:ext>
                  </a:extLst>
                </p14:cNvPr>
                <p14:cNvContentPartPr/>
                <p14:nvPr/>
              </p14:nvContentPartPr>
              <p14:xfrm>
                <a:off x="10283629" y="1443142"/>
                <a:ext cx="199440" cy="183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151D2A9-D420-69CD-1FC4-95A2536AB8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74629" y="1434502"/>
                  <a:ext cx="217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9D852B6-893F-DEAA-03F3-54E0A4775462}"/>
                    </a:ext>
                  </a:extLst>
                </p14:cNvPr>
                <p14:cNvContentPartPr/>
                <p14:nvPr/>
              </p14:nvContentPartPr>
              <p14:xfrm>
                <a:off x="10587469" y="1432342"/>
                <a:ext cx="99000" cy="188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9D852B6-893F-DEAA-03F3-54E0A47754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78469" y="1423702"/>
                  <a:ext cx="116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7847FE9-67BB-722B-006A-26B79A86A1C2}"/>
                    </a:ext>
                  </a:extLst>
                </p14:cNvPr>
                <p14:cNvContentPartPr/>
                <p14:nvPr/>
              </p14:nvContentPartPr>
              <p14:xfrm>
                <a:off x="10778629" y="1430902"/>
                <a:ext cx="135360" cy="182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7847FE9-67BB-722B-006A-26B79A86A1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69629" y="1421902"/>
                  <a:ext cx="15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331FFC3-357D-CC1A-7C3D-2B7749EE9479}"/>
                    </a:ext>
                  </a:extLst>
                </p14:cNvPr>
                <p14:cNvContentPartPr/>
                <p14:nvPr/>
              </p14:nvContentPartPr>
              <p14:xfrm>
                <a:off x="10972309" y="1597942"/>
                <a:ext cx="18000" cy="76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331FFC3-357D-CC1A-7C3D-2B7749EE94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63669" y="1589302"/>
                  <a:ext cx="35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E5EB8AA-3DBF-5209-F582-360BAA149EC4}"/>
                    </a:ext>
                  </a:extLst>
                </p14:cNvPr>
                <p14:cNvContentPartPr/>
                <p14:nvPr/>
              </p14:nvContentPartPr>
              <p14:xfrm>
                <a:off x="11057989" y="1411462"/>
                <a:ext cx="136080" cy="209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E5EB8AA-3DBF-5209-F582-360BAA149E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48989" y="1402462"/>
                  <a:ext cx="153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610441D-551F-5B73-1E2C-2B4706391C70}"/>
                    </a:ext>
                  </a:extLst>
                </p14:cNvPr>
                <p14:cNvContentPartPr/>
                <p14:nvPr/>
              </p14:nvContentPartPr>
              <p14:xfrm>
                <a:off x="11263909" y="1414342"/>
                <a:ext cx="207720" cy="212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610441D-551F-5B73-1E2C-2B4706391C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54909" y="1405702"/>
                  <a:ext cx="2253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961FC1B-F875-7C5B-DCE5-95B2523E0076}"/>
              </a:ext>
            </a:extLst>
          </p:cNvPr>
          <p:cNvGrpSpPr/>
          <p:nvPr/>
        </p:nvGrpSpPr>
        <p:grpSpPr>
          <a:xfrm>
            <a:off x="92749" y="2163502"/>
            <a:ext cx="231840" cy="385920"/>
            <a:chOff x="92749" y="2163502"/>
            <a:chExt cx="2318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287512-C8AB-7646-EF80-68ED697FA328}"/>
                    </a:ext>
                  </a:extLst>
                </p14:cNvPr>
                <p14:cNvContentPartPr/>
                <p14:nvPr/>
              </p14:nvContentPartPr>
              <p14:xfrm>
                <a:off x="92749" y="2281222"/>
                <a:ext cx="163080" cy="98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287512-C8AB-7646-EF80-68ED697FA32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109" y="2272222"/>
                  <a:ext cx="180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BE6723-70F2-A34D-FD69-417EFD9DF71A}"/>
                    </a:ext>
                  </a:extLst>
                </p14:cNvPr>
                <p14:cNvContentPartPr/>
                <p14:nvPr/>
              </p14:nvContentPartPr>
              <p14:xfrm>
                <a:off x="173749" y="2163502"/>
                <a:ext cx="150840" cy="385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BE6723-70F2-A34D-FD69-417EFD9DF7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5109" y="2154502"/>
                  <a:ext cx="168480" cy="40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4AF7F111-98A1-F4B9-8387-6A374FD0AF3E}"/>
                  </a:ext>
                </a:extLst>
              </p14:cNvPr>
              <p14:cNvContentPartPr/>
              <p14:nvPr/>
            </p14:nvContentPartPr>
            <p14:xfrm>
              <a:off x="5582029" y="1586782"/>
              <a:ext cx="171360" cy="867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4AF7F111-98A1-F4B9-8387-6A374FD0AF3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573389" y="1577782"/>
                <a:ext cx="189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27B7330-B706-189E-E811-48BE66B2FC6F}"/>
                  </a:ext>
                </a:extLst>
              </p14:cNvPr>
              <p14:cNvContentPartPr/>
              <p14:nvPr/>
            </p14:nvContentPartPr>
            <p14:xfrm>
              <a:off x="5980189" y="1599382"/>
              <a:ext cx="211320" cy="280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27B7330-B706-189E-E811-48BE66B2FC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71189" y="1590742"/>
                <a:ext cx="228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74865CC-1B3D-C8B4-3E3A-50799277539C}"/>
                  </a:ext>
                </a:extLst>
              </p14:cNvPr>
              <p14:cNvContentPartPr/>
              <p14:nvPr/>
            </p14:nvContentPartPr>
            <p14:xfrm>
              <a:off x="5970469" y="1645822"/>
              <a:ext cx="204840" cy="90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74865CC-1B3D-C8B4-3E3A-50799277539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961469" y="1637182"/>
                <a:ext cx="222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BF3123F-C210-6CAB-0865-109D06D7B39F}"/>
                  </a:ext>
                </a:extLst>
              </p14:cNvPr>
              <p14:cNvContentPartPr/>
              <p14:nvPr/>
            </p14:nvContentPartPr>
            <p14:xfrm>
              <a:off x="5536309" y="484102"/>
              <a:ext cx="665640" cy="9504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BF3123F-C210-6CAB-0865-109D06D7B39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527669" y="475102"/>
                <a:ext cx="68328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DC40C1B-5522-3C79-191D-1899C3FE5547}"/>
                  </a:ext>
                </a:extLst>
              </p14:cNvPr>
              <p14:cNvContentPartPr/>
              <p14:nvPr/>
            </p14:nvContentPartPr>
            <p14:xfrm>
              <a:off x="6123469" y="1344502"/>
              <a:ext cx="102960" cy="1083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DC40C1B-5522-3C79-191D-1899C3FE554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4469" y="1335862"/>
                <a:ext cx="120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F5D3BCD-895E-13D0-75C6-05AAFDB4EE9E}"/>
                  </a:ext>
                </a:extLst>
              </p14:cNvPr>
              <p14:cNvContentPartPr/>
              <p14:nvPr/>
            </p14:nvContentPartPr>
            <p14:xfrm>
              <a:off x="6183589" y="489502"/>
              <a:ext cx="631440" cy="9601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F5D3BCD-895E-13D0-75C6-05AAFDB4EE9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74589" y="480862"/>
                <a:ext cx="64908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7794757-7363-FDC7-E7F8-9DCFFAC3FD4F}"/>
                  </a:ext>
                </a:extLst>
              </p14:cNvPr>
              <p14:cNvContentPartPr/>
              <p14:nvPr/>
            </p14:nvContentPartPr>
            <p14:xfrm>
              <a:off x="6690829" y="1333702"/>
              <a:ext cx="138240" cy="1227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7794757-7363-FDC7-E7F8-9DCFFAC3FD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681829" y="1325062"/>
                <a:ext cx="155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B11E7CA-F6FB-4AFF-4211-030AE29F843C}"/>
                  </a:ext>
                </a:extLst>
              </p14:cNvPr>
              <p14:cNvContentPartPr/>
              <p14:nvPr/>
            </p14:nvContentPartPr>
            <p14:xfrm>
              <a:off x="5024029" y="445222"/>
              <a:ext cx="509400" cy="453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B11E7CA-F6FB-4AFF-4211-030AE29F843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15389" y="436582"/>
                <a:ext cx="527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28F78886-959A-ADC6-98E9-6E7702FE470D}"/>
                  </a:ext>
                </a:extLst>
              </p14:cNvPr>
              <p14:cNvContentPartPr/>
              <p14:nvPr/>
            </p14:nvContentPartPr>
            <p14:xfrm>
              <a:off x="5835469" y="448462"/>
              <a:ext cx="356040" cy="51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28F78886-959A-ADC6-98E9-6E7702FE470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26829" y="439462"/>
                <a:ext cx="37368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C951095-C6A9-50A7-BED9-B16AA733CB0A}"/>
              </a:ext>
            </a:extLst>
          </p:cNvPr>
          <p:cNvGrpSpPr/>
          <p:nvPr/>
        </p:nvGrpSpPr>
        <p:grpSpPr>
          <a:xfrm>
            <a:off x="2414029" y="1210942"/>
            <a:ext cx="2794680" cy="759240"/>
            <a:chOff x="2414029" y="1210942"/>
            <a:chExt cx="2794680" cy="7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C37734D-B3DB-73AD-B5F3-09BB57CD8245}"/>
                    </a:ext>
                  </a:extLst>
                </p14:cNvPr>
                <p14:cNvContentPartPr/>
                <p14:nvPr/>
              </p14:nvContentPartPr>
              <p14:xfrm>
                <a:off x="2414029" y="1663462"/>
                <a:ext cx="171000" cy="10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C37734D-B3DB-73AD-B5F3-09BB57CD824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05389" y="1654822"/>
                  <a:ext cx="188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C65C0D-522C-B3FB-7D12-687254C617BF}"/>
                    </a:ext>
                  </a:extLst>
                </p14:cNvPr>
                <p14:cNvContentPartPr/>
                <p14:nvPr/>
              </p14:nvContentPartPr>
              <p14:xfrm>
                <a:off x="2475229" y="1757062"/>
                <a:ext cx="135000" cy="26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C65C0D-522C-B3FB-7D12-687254C617B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66229" y="1748062"/>
                  <a:ext cx="152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6007ECC-C0EE-7560-D0AF-051EE7D22E62}"/>
                    </a:ext>
                  </a:extLst>
                </p14:cNvPr>
                <p14:cNvContentPartPr/>
                <p14:nvPr/>
              </p14:nvContentPartPr>
              <p14:xfrm>
                <a:off x="2864029" y="1415782"/>
                <a:ext cx="127440" cy="167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6007ECC-C0EE-7560-D0AF-051EE7D22E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55389" y="1407142"/>
                  <a:ext cx="145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A62934-C357-63F9-D91D-100DCF1FFFA3}"/>
                    </a:ext>
                  </a:extLst>
                </p14:cNvPr>
                <p14:cNvContentPartPr/>
                <p14:nvPr/>
              </p14:nvContentPartPr>
              <p14:xfrm>
                <a:off x="2917669" y="1361062"/>
                <a:ext cx="146520" cy="1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A62934-C357-63F9-D91D-100DCF1FFFA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09029" y="1352422"/>
                  <a:ext cx="164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22BF868-C041-6F6A-A028-A74EB75AC81C}"/>
                    </a:ext>
                  </a:extLst>
                </p14:cNvPr>
                <p14:cNvContentPartPr/>
                <p14:nvPr/>
              </p14:nvContentPartPr>
              <p14:xfrm>
                <a:off x="3129709" y="1347022"/>
                <a:ext cx="118800" cy="226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22BF868-C041-6F6A-A028-A74EB75AC8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21069" y="1338382"/>
                  <a:ext cx="136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AB42C9D-5CFC-FBDC-B21B-BFB192C0CBD1}"/>
                    </a:ext>
                  </a:extLst>
                </p14:cNvPr>
                <p14:cNvContentPartPr/>
                <p14:nvPr/>
              </p14:nvContentPartPr>
              <p14:xfrm>
                <a:off x="3303949" y="1396702"/>
                <a:ext cx="94680" cy="133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AB42C9D-5CFC-FBDC-B21B-BFB192C0CB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95309" y="1388062"/>
                  <a:ext cx="112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B2603B-4E67-EDD0-FBB7-6D26081BFFC9}"/>
                    </a:ext>
                  </a:extLst>
                </p14:cNvPr>
                <p14:cNvContentPartPr/>
                <p14:nvPr/>
              </p14:nvContentPartPr>
              <p14:xfrm>
                <a:off x="3499429" y="1402462"/>
                <a:ext cx="12852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B2603B-4E67-EDD0-FBB7-6D26081BFF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90789" y="1393462"/>
                  <a:ext cx="146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3F3724-6541-FACF-5858-3D32E6A07BE8}"/>
                    </a:ext>
                  </a:extLst>
                </p14:cNvPr>
                <p14:cNvContentPartPr/>
                <p14:nvPr/>
              </p14:nvContentPartPr>
              <p14:xfrm>
                <a:off x="2807869" y="1681102"/>
                <a:ext cx="897480" cy="1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3F3724-6541-FACF-5858-3D32E6A07B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99229" y="1672102"/>
                  <a:ext cx="915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88259C-1087-A0E7-C077-38923FA713E4}"/>
                    </a:ext>
                  </a:extLst>
                </p14:cNvPr>
                <p14:cNvContentPartPr/>
                <p14:nvPr/>
              </p14:nvContentPartPr>
              <p14:xfrm>
                <a:off x="2933509" y="1776142"/>
                <a:ext cx="155160" cy="166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88259C-1087-A0E7-C077-38923FA713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24509" y="1767502"/>
                  <a:ext cx="172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B3D5DE9-939E-3001-0BCB-B5AA55983B1C}"/>
                    </a:ext>
                  </a:extLst>
                </p14:cNvPr>
                <p14:cNvContentPartPr/>
                <p14:nvPr/>
              </p14:nvContentPartPr>
              <p14:xfrm>
                <a:off x="3180109" y="1793422"/>
                <a:ext cx="106200" cy="141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B3D5DE9-939E-3001-0BCB-B5AA55983B1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71469" y="1784782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FC7F208-D222-776F-B130-DE0D5093C487}"/>
                    </a:ext>
                  </a:extLst>
                </p14:cNvPr>
                <p14:cNvContentPartPr/>
                <p14:nvPr/>
              </p14:nvContentPartPr>
              <p14:xfrm>
                <a:off x="3321229" y="1902862"/>
                <a:ext cx="43200" cy="67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FC7F208-D222-776F-B130-DE0D5093C48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12589" y="1894222"/>
                  <a:ext cx="60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90A11F0-1D46-F898-C645-6C155AA573EF}"/>
                    </a:ext>
                  </a:extLst>
                </p14:cNvPr>
                <p14:cNvContentPartPr/>
                <p14:nvPr/>
              </p14:nvContentPartPr>
              <p14:xfrm>
                <a:off x="3400069" y="1793782"/>
                <a:ext cx="142200" cy="162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90A11F0-1D46-F898-C645-6C155AA573E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91069" y="1784782"/>
                  <a:ext cx="159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96DF67-CDF1-ED19-C678-B22D86440610}"/>
                    </a:ext>
                  </a:extLst>
                </p14:cNvPr>
                <p14:cNvContentPartPr/>
                <p14:nvPr/>
              </p14:nvContentPartPr>
              <p14:xfrm>
                <a:off x="3575749" y="1714222"/>
                <a:ext cx="129240" cy="118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96DF67-CDF1-ED19-C678-B22D864406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66749" y="1705222"/>
                  <a:ext cx="14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FB7799-06E0-E917-11B5-8F92699E45BC}"/>
                    </a:ext>
                  </a:extLst>
                </p14:cNvPr>
                <p14:cNvContentPartPr/>
                <p14:nvPr/>
              </p14:nvContentPartPr>
              <p14:xfrm>
                <a:off x="3929989" y="1545022"/>
                <a:ext cx="200520" cy="92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FB7799-06E0-E917-11B5-8F92699E45B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20989" y="1536022"/>
                  <a:ext cx="218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B9107F-D5B5-865F-605D-C5AAD4D18EAF}"/>
                    </a:ext>
                  </a:extLst>
                </p14:cNvPr>
                <p14:cNvContentPartPr/>
                <p14:nvPr/>
              </p14:nvContentPartPr>
              <p14:xfrm>
                <a:off x="3932149" y="1650502"/>
                <a:ext cx="238320" cy="110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B9107F-D5B5-865F-605D-C5AAD4D18EA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23509" y="1641502"/>
                  <a:ext cx="255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5249CCD-1846-8C54-1816-95A5D7809CC3}"/>
                    </a:ext>
                  </a:extLst>
                </p14:cNvPr>
                <p14:cNvContentPartPr/>
                <p14:nvPr/>
              </p14:nvContentPartPr>
              <p14:xfrm>
                <a:off x="4285669" y="1519462"/>
                <a:ext cx="198720" cy="189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5249CCD-1846-8C54-1816-95A5D7809C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76669" y="1510462"/>
                  <a:ext cx="216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DEDCE3-EA06-F875-1D36-615B33AE8794}"/>
                    </a:ext>
                  </a:extLst>
                </p14:cNvPr>
                <p14:cNvContentPartPr/>
                <p14:nvPr/>
              </p14:nvContentPartPr>
              <p14:xfrm>
                <a:off x="4522549" y="1466182"/>
                <a:ext cx="160920" cy="237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DEDCE3-EA06-F875-1D36-615B33AE879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13549" y="1457542"/>
                  <a:ext cx="178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C54A888-70D2-6349-1C8F-C837B3C441C5}"/>
                    </a:ext>
                  </a:extLst>
                </p14:cNvPr>
                <p14:cNvContentPartPr/>
                <p14:nvPr/>
              </p14:nvContentPartPr>
              <p14:xfrm>
                <a:off x="4682029" y="1667062"/>
                <a:ext cx="50400" cy="133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C54A888-70D2-6349-1C8F-C837B3C441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73029" y="1658422"/>
                  <a:ext cx="68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A994716-CF01-504E-888B-683F94C50573}"/>
                    </a:ext>
                  </a:extLst>
                </p14:cNvPr>
                <p14:cNvContentPartPr/>
                <p14:nvPr/>
              </p14:nvContentPartPr>
              <p14:xfrm>
                <a:off x="4800469" y="1542502"/>
                <a:ext cx="152280" cy="150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A994716-CF01-504E-888B-683F94C505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91829" y="1533862"/>
                  <a:ext cx="169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01AAC2-CD69-555B-7AD3-299E50FBB95A}"/>
                    </a:ext>
                  </a:extLst>
                </p14:cNvPr>
                <p14:cNvContentPartPr/>
                <p14:nvPr/>
              </p14:nvContentPartPr>
              <p14:xfrm>
                <a:off x="4990189" y="1484902"/>
                <a:ext cx="218520" cy="221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01AAC2-CD69-555B-7AD3-299E50FBB95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81549" y="1475902"/>
                  <a:ext cx="236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5C9873F-75F0-A86E-22D7-816629842919}"/>
                    </a:ext>
                  </a:extLst>
                </p14:cNvPr>
                <p14:cNvContentPartPr/>
                <p14:nvPr/>
              </p14:nvContentPartPr>
              <p14:xfrm>
                <a:off x="2810389" y="1210942"/>
                <a:ext cx="634680" cy="82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5C9873F-75F0-A86E-22D7-81662984291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01749" y="1202302"/>
                  <a:ext cx="65232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587D9FE-E852-18E8-730F-4C594AF94E41}"/>
                  </a:ext>
                </a:extLst>
              </p14:cNvPr>
              <p14:cNvContentPartPr/>
              <p14:nvPr/>
            </p14:nvContentPartPr>
            <p14:xfrm>
              <a:off x="5538469" y="1792342"/>
              <a:ext cx="245520" cy="392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587D9FE-E852-18E8-730F-4C594AF94E4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29829" y="1783702"/>
                <a:ext cx="263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90E3CD0-9CA3-39CE-53CB-C4261120B4F2}"/>
                  </a:ext>
                </a:extLst>
              </p14:cNvPr>
              <p14:cNvContentPartPr/>
              <p14:nvPr/>
            </p14:nvContentPartPr>
            <p14:xfrm>
              <a:off x="548509" y="1890982"/>
              <a:ext cx="238680" cy="360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90E3CD0-9CA3-39CE-53CB-C4261120B4F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39509" y="1882342"/>
                <a:ext cx="25632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2CDD3D42-1121-C1D6-8EB0-6639B1E5748B}"/>
              </a:ext>
            </a:extLst>
          </p:cNvPr>
          <p:cNvGrpSpPr/>
          <p:nvPr/>
        </p:nvGrpSpPr>
        <p:grpSpPr>
          <a:xfrm>
            <a:off x="8811229" y="1816822"/>
            <a:ext cx="790920" cy="446400"/>
            <a:chOff x="8811229" y="1816822"/>
            <a:chExt cx="79092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45FE443-1725-FA05-1FC5-109AFB227106}"/>
                    </a:ext>
                  </a:extLst>
                </p14:cNvPr>
                <p14:cNvContentPartPr/>
                <p14:nvPr/>
              </p14:nvContentPartPr>
              <p14:xfrm>
                <a:off x="8880349" y="2005462"/>
                <a:ext cx="182520" cy="210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45FE443-1725-FA05-1FC5-109AFB2271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71709" y="1996462"/>
                  <a:ext cx="200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DE2EDA9-99B8-C145-8946-EBF7FCFCCC31}"/>
                    </a:ext>
                  </a:extLst>
                </p14:cNvPr>
                <p14:cNvContentPartPr/>
                <p14:nvPr/>
              </p14:nvContentPartPr>
              <p14:xfrm>
                <a:off x="8811229" y="1816822"/>
                <a:ext cx="269280" cy="122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DE2EDA9-99B8-C145-8946-EBF7FCFCCC3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02229" y="1807822"/>
                  <a:ext cx="286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55670E4-0540-4BB1-F352-DA3527457CE2}"/>
                    </a:ext>
                  </a:extLst>
                </p14:cNvPr>
                <p14:cNvContentPartPr/>
                <p14:nvPr/>
              </p14:nvContentPartPr>
              <p14:xfrm>
                <a:off x="9137389" y="2113822"/>
                <a:ext cx="60840" cy="149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55670E4-0540-4BB1-F352-DA3527457CE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28749" y="2105182"/>
                  <a:ext cx="78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399ED9B-3766-4BF0-52A9-10958FBC0920}"/>
                    </a:ext>
                  </a:extLst>
                </p14:cNvPr>
                <p14:cNvContentPartPr/>
                <p14:nvPr/>
              </p14:nvContentPartPr>
              <p14:xfrm>
                <a:off x="9188149" y="1991062"/>
                <a:ext cx="31320" cy="9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399ED9B-3766-4BF0-52A9-10958FBC092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79149" y="1982422"/>
                  <a:ext cx="48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107524D-26AD-753A-F122-590BA9CA64D5}"/>
                    </a:ext>
                  </a:extLst>
                </p14:cNvPr>
                <p14:cNvContentPartPr/>
                <p14:nvPr/>
              </p14:nvContentPartPr>
              <p14:xfrm>
                <a:off x="9381109" y="2024182"/>
                <a:ext cx="221040" cy="71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107524D-26AD-753A-F122-590BA9CA64D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72109" y="2015182"/>
                  <a:ext cx="2386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5803285-09D7-FE81-C427-7E901C2BCF95}"/>
              </a:ext>
            </a:extLst>
          </p:cNvPr>
          <p:cNvGrpSpPr/>
          <p:nvPr/>
        </p:nvGrpSpPr>
        <p:grpSpPr>
          <a:xfrm>
            <a:off x="9816709" y="1901422"/>
            <a:ext cx="985680" cy="241920"/>
            <a:chOff x="9816709" y="1901422"/>
            <a:chExt cx="9856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BA46831-1679-B663-2A0F-50F84F896279}"/>
                    </a:ext>
                  </a:extLst>
                </p14:cNvPr>
                <p14:cNvContentPartPr/>
                <p14:nvPr/>
              </p14:nvContentPartPr>
              <p14:xfrm>
                <a:off x="9816709" y="2004022"/>
                <a:ext cx="216360" cy="99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BA46831-1679-B663-2A0F-50F84F89627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07709" y="1995022"/>
                  <a:ext cx="234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62336C8-C254-B6C2-C51D-5F2841A85710}"/>
                    </a:ext>
                  </a:extLst>
                </p14:cNvPr>
                <p14:cNvContentPartPr/>
                <p14:nvPr/>
              </p14:nvContentPartPr>
              <p14:xfrm>
                <a:off x="10094269" y="2009782"/>
                <a:ext cx="136080" cy="98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62336C8-C254-B6C2-C51D-5F2841A857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85269" y="2000782"/>
                  <a:ext cx="153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35EA842-F437-DAD9-7DB8-995AE6A393AC}"/>
                    </a:ext>
                  </a:extLst>
                </p14:cNvPr>
                <p14:cNvContentPartPr/>
                <p14:nvPr/>
              </p14:nvContentPartPr>
              <p14:xfrm>
                <a:off x="10366429" y="1901422"/>
                <a:ext cx="108360" cy="217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35EA842-F437-DAD9-7DB8-995AE6A393A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57789" y="1892782"/>
                  <a:ext cx="126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8C0F335-F7D0-7DFF-1D96-3B7F5DBB2E06}"/>
                    </a:ext>
                  </a:extLst>
                </p14:cNvPr>
                <p14:cNvContentPartPr/>
                <p14:nvPr/>
              </p14:nvContentPartPr>
              <p14:xfrm>
                <a:off x="10583869" y="1988182"/>
                <a:ext cx="132480" cy="121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8C0F335-F7D0-7DFF-1D96-3B7F5DBB2E0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74869" y="1979182"/>
                  <a:ext cx="150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9E6C7B8-8FC9-17EC-C482-3EEB62A8ABA1}"/>
                    </a:ext>
                  </a:extLst>
                </p14:cNvPr>
                <p14:cNvContentPartPr/>
                <p14:nvPr/>
              </p14:nvContentPartPr>
              <p14:xfrm>
                <a:off x="10596829" y="2008342"/>
                <a:ext cx="115560" cy="96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9E6C7B8-8FC9-17EC-C482-3EEB62A8ABA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87829" y="1999342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1C743D8-9FFB-95EC-F348-DC7E2029A69A}"/>
                    </a:ext>
                  </a:extLst>
                </p14:cNvPr>
                <p14:cNvContentPartPr/>
                <p14:nvPr/>
              </p14:nvContentPartPr>
              <p14:xfrm>
                <a:off x="10768549" y="1956142"/>
                <a:ext cx="33840" cy="187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1C743D8-9FFB-95EC-F348-DC7E2029A6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59549" y="1947142"/>
                  <a:ext cx="51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45272CB3-25D7-E580-0E56-D3BDC08109F3}"/>
              </a:ext>
            </a:extLst>
          </p:cNvPr>
          <p:cNvGrpSpPr/>
          <p:nvPr/>
        </p:nvGrpSpPr>
        <p:grpSpPr>
          <a:xfrm>
            <a:off x="654709" y="2104462"/>
            <a:ext cx="1429920" cy="318240"/>
            <a:chOff x="654709" y="2104462"/>
            <a:chExt cx="14299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072DEEE-D786-34DB-2E25-BF3CC3E14BB0}"/>
                    </a:ext>
                  </a:extLst>
                </p14:cNvPr>
                <p14:cNvContentPartPr/>
                <p14:nvPr/>
              </p14:nvContentPartPr>
              <p14:xfrm>
                <a:off x="667309" y="2209942"/>
                <a:ext cx="155880" cy="184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072DEEE-D786-34DB-2E25-BF3CC3E14BB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8669" y="2200942"/>
                  <a:ext cx="173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862D04C-5155-68FF-1627-EB1302A1E1A9}"/>
                    </a:ext>
                  </a:extLst>
                </p14:cNvPr>
                <p14:cNvContentPartPr/>
                <p14:nvPr/>
              </p14:nvContentPartPr>
              <p14:xfrm>
                <a:off x="654709" y="2104462"/>
                <a:ext cx="182520" cy="93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862D04C-5155-68FF-1627-EB1302A1E1A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5709" y="2095462"/>
                  <a:ext cx="200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F9F5076-293C-7447-DE49-743382621565}"/>
                    </a:ext>
                  </a:extLst>
                </p14:cNvPr>
                <p14:cNvContentPartPr/>
                <p14:nvPr/>
              </p14:nvContentPartPr>
              <p14:xfrm>
                <a:off x="951709" y="2159902"/>
                <a:ext cx="119880" cy="262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F9F5076-293C-7447-DE49-74338262156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2709" y="2151262"/>
                  <a:ext cx="137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B71FC9C-9874-F39C-332E-481245406CF6}"/>
                    </a:ext>
                  </a:extLst>
                </p14:cNvPr>
                <p14:cNvContentPartPr/>
                <p14:nvPr/>
              </p14:nvContentPartPr>
              <p14:xfrm>
                <a:off x="1077349" y="2245582"/>
                <a:ext cx="156960" cy="96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B71FC9C-9874-F39C-332E-481245406CF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8709" y="2236582"/>
                  <a:ext cx="174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7A4D558-E8AD-E933-96E8-DB746105BB45}"/>
                    </a:ext>
                  </a:extLst>
                </p14:cNvPr>
                <p14:cNvContentPartPr/>
                <p14:nvPr/>
              </p14:nvContentPartPr>
              <p14:xfrm>
                <a:off x="1334389" y="2262142"/>
                <a:ext cx="55440" cy="673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7A4D558-E8AD-E933-96E8-DB746105BB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25389" y="2253142"/>
                  <a:ext cx="73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321263D-1708-27ED-6635-3BA7D04DD322}"/>
                    </a:ext>
                  </a:extLst>
                </p14:cNvPr>
                <p14:cNvContentPartPr/>
                <p14:nvPr/>
              </p14:nvContentPartPr>
              <p14:xfrm>
                <a:off x="1456069" y="2257822"/>
                <a:ext cx="115200" cy="70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321263D-1708-27ED-6635-3BA7D04DD32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47069" y="2249182"/>
                  <a:ext cx="132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C49888F-2036-AC41-30A6-372438DFF172}"/>
                    </a:ext>
                  </a:extLst>
                </p14:cNvPr>
                <p14:cNvContentPartPr/>
                <p14:nvPr/>
              </p14:nvContentPartPr>
              <p14:xfrm>
                <a:off x="1642189" y="2275462"/>
                <a:ext cx="177480" cy="68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C49888F-2036-AC41-30A6-372438DFF1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33549" y="2266462"/>
                  <a:ext cx="195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F46BF4C-FF63-810C-2332-AABD912CBAEC}"/>
                    </a:ext>
                  </a:extLst>
                </p14:cNvPr>
                <p14:cNvContentPartPr/>
                <p14:nvPr/>
              </p14:nvContentPartPr>
              <p14:xfrm>
                <a:off x="1866829" y="2180062"/>
                <a:ext cx="72360" cy="93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F46BF4C-FF63-810C-2332-AABD912CBAE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57829" y="2171062"/>
                  <a:ext cx="9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3EF073-A264-A758-0A23-0BF9230A6125}"/>
                    </a:ext>
                  </a:extLst>
                </p14:cNvPr>
                <p14:cNvContentPartPr/>
                <p14:nvPr/>
              </p14:nvContentPartPr>
              <p14:xfrm>
                <a:off x="1962589" y="2156662"/>
                <a:ext cx="122040" cy="223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3EF073-A264-A758-0A23-0BF9230A61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53949" y="2148022"/>
                  <a:ext cx="13968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D8D2422C-0338-6494-8F9F-A74A5EA0FBE0}"/>
              </a:ext>
            </a:extLst>
          </p:cNvPr>
          <p:cNvGrpSpPr/>
          <p:nvPr/>
        </p:nvGrpSpPr>
        <p:grpSpPr>
          <a:xfrm>
            <a:off x="2406469" y="2140462"/>
            <a:ext cx="3745080" cy="281520"/>
            <a:chOff x="2406469" y="2140462"/>
            <a:chExt cx="3745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E2146B4-A21E-954C-5080-5282E3C936AE}"/>
                    </a:ext>
                  </a:extLst>
                </p14:cNvPr>
                <p14:cNvContentPartPr/>
                <p14:nvPr/>
              </p14:nvContentPartPr>
              <p14:xfrm>
                <a:off x="2406469" y="2329462"/>
                <a:ext cx="219600" cy="6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E2146B4-A21E-954C-5080-5282E3C936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397469" y="2320822"/>
                  <a:ext cx="23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4C280FC-623B-9953-8722-02E782E32AB1}"/>
                    </a:ext>
                  </a:extLst>
                </p14:cNvPr>
                <p14:cNvContentPartPr/>
                <p14:nvPr/>
              </p14:nvContentPartPr>
              <p14:xfrm>
                <a:off x="2444629" y="2369782"/>
                <a:ext cx="201960" cy="147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4C280FC-623B-9953-8722-02E782E32A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35989" y="2361142"/>
                  <a:ext cx="21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5065D36-D59A-0CC6-22DD-7D5BA12F3265}"/>
                    </a:ext>
                  </a:extLst>
                </p14:cNvPr>
                <p14:cNvContentPartPr/>
                <p14:nvPr/>
              </p14:nvContentPartPr>
              <p14:xfrm>
                <a:off x="2803189" y="2209222"/>
                <a:ext cx="184320" cy="150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5065D36-D59A-0CC6-22DD-7D5BA12F326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94549" y="2200582"/>
                  <a:ext cx="201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4B8FE2C-F8C8-B528-AD84-DAA921886CCA}"/>
                    </a:ext>
                  </a:extLst>
                </p14:cNvPr>
                <p14:cNvContentPartPr/>
                <p14:nvPr/>
              </p14:nvContentPartPr>
              <p14:xfrm>
                <a:off x="3125749" y="2228662"/>
                <a:ext cx="76680" cy="145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4B8FE2C-F8C8-B528-AD84-DAA921886C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17109" y="2219662"/>
                  <a:ext cx="94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A5B105C-89F6-D5F4-CB46-AECB4E34CD52}"/>
                    </a:ext>
                  </a:extLst>
                </p14:cNvPr>
                <p14:cNvContentPartPr/>
                <p14:nvPr/>
              </p14:nvContentPartPr>
              <p14:xfrm>
                <a:off x="3277309" y="2247742"/>
                <a:ext cx="91800" cy="132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A5B105C-89F6-D5F4-CB46-AECB4E34CD5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68669" y="2239102"/>
                  <a:ext cx="109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DBE2C32-3CAF-08BD-8C7D-17D18D9286F8}"/>
                    </a:ext>
                  </a:extLst>
                </p14:cNvPr>
                <p14:cNvContentPartPr/>
                <p14:nvPr/>
              </p14:nvContentPartPr>
              <p14:xfrm>
                <a:off x="3455869" y="2356102"/>
                <a:ext cx="122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DBE2C32-3CAF-08BD-8C7D-17D18D9286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47229" y="2347102"/>
                  <a:ext cx="29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1B0EDAC-AAA8-8CC6-91AD-782E7D96C612}"/>
                    </a:ext>
                  </a:extLst>
                </p14:cNvPr>
                <p14:cNvContentPartPr/>
                <p14:nvPr/>
              </p14:nvContentPartPr>
              <p14:xfrm>
                <a:off x="3575749" y="2211382"/>
                <a:ext cx="110880" cy="1526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1B0EDAC-AAA8-8CC6-91AD-782E7D96C6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66749" y="2202382"/>
                  <a:ext cx="128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34A98A6-350D-322E-A438-6DC7C9A7FF2D}"/>
                    </a:ext>
                  </a:extLst>
                </p14:cNvPr>
                <p14:cNvContentPartPr/>
                <p14:nvPr/>
              </p14:nvContentPartPr>
              <p14:xfrm>
                <a:off x="3782029" y="2199142"/>
                <a:ext cx="90000" cy="142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34A98A6-350D-322E-A438-6DC7C9A7FF2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73029" y="2190502"/>
                  <a:ext cx="107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54EBAF5-FFDE-8FF3-7FBE-464884A818C5}"/>
                    </a:ext>
                  </a:extLst>
                </p14:cNvPr>
                <p14:cNvContentPartPr/>
                <p14:nvPr/>
              </p14:nvContentPartPr>
              <p14:xfrm>
                <a:off x="4136629" y="2236582"/>
                <a:ext cx="8280" cy="122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54EBAF5-FFDE-8FF3-7FBE-464884A818C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27629" y="2227942"/>
                  <a:ext cx="25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81B58B-5E05-064D-75FC-630EF172BCFC}"/>
                    </a:ext>
                  </a:extLst>
                </p14:cNvPr>
                <p14:cNvContentPartPr/>
                <p14:nvPr/>
              </p14:nvContentPartPr>
              <p14:xfrm>
                <a:off x="4078309" y="2284822"/>
                <a:ext cx="154800" cy="216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81B58B-5E05-064D-75FC-630EF172BC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69309" y="2275822"/>
                  <a:ext cx="172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290C618-0A15-8B84-2F2A-AC8264C47873}"/>
                    </a:ext>
                  </a:extLst>
                </p14:cNvPr>
                <p14:cNvContentPartPr/>
                <p14:nvPr/>
              </p14:nvContentPartPr>
              <p14:xfrm>
                <a:off x="4369909" y="2171782"/>
                <a:ext cx="182520" cy="174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290C618-0A15-8B84-2F2A-AC8264C478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60909" y="2163142"/>
                  <a:ext cx="200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F3498ED-20DE-12B3-1C16-7E1E7ACF0941}"/>
                    </a:ext>
                  </a:extLst>
                </p14:cNvPr>
                <p14:cNvContentPartPr/>
                <p14:nvPr/>
              </p14:nvContentPartPr>
              <p14:xfrm>
                <a:off x="4621189" y="2166022"/>
                <a:ext cx="106200" cy="184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F3498ED-20DE-12B3-1C16-7E1E7ACF094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12189" y="2157382"/>
                  <a:ext cx="123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5E1DD44-24D5-C63F-8C96-453CEC7B2CCE}"/>
                    </a:ext>
                  </a:extLst>
                </p14:cNvPr>
                <p14:cNvContentPartPr/>
                <p14:nvPr/>
              </p14:nvContentPartPr>
              <p14:xfrm>
                <a:off x="4786069" y="2337742"/>
                <a:ext cx="7560" cy="51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5E1DD44-24D5-C63F-8C96-453CEC7B2CC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77429" y="2329102"/>
                  <a:ext cx="25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10D6CE3-D010-7A07-5A08-EB5FDE531117}"/>
                    </a:ext>
                  </a:extLst>
                </p14:cNvPr>
                <p14:cNvContentPartPr/>
                <p14:nvPr/>
              </p14:nvContentPartPr>
              <p14:xfrm>
                <a:off x="4871749" y="2204902"/>
                <a:ext cx="110520" cy="127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10D6CE3-D010-7A07-5A08-EB5FDE5311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863109" y="2195902"/>
                  <a:ext cx="128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E34CEC5-F7A2-DB56-98DA-AD7DB196DCF1}"/>
                    </a:ext>
                  </a:extLst>
                </p14:cNvPr>
                <p14:cNvContentPartPr/>
                <p14:nvPr/>
              </p14:nvContentPartPr>
              <p14:xfrm>
                <a:off x="5033749" y="2179342"/>
                <a:ext cx="176760" cy="155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E34CEC5-F7A2-DB56-98DA-AD7DB196DCF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25109" y="2170342"/>
                  <a:ext cx="194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7D18CF4-5066-120B-651E-15205C5188DC}"/>
                    </a:ext>
                  </a:extLst>
                </p14:cNvPr>
                <p14:cNvContentPartPr/>
                <p14:nvPr/>
              </p14:nvContentPartPr>
              <p14:xfrm>
                <a:off x="5377549" y="2267542"/>
                <a:ext cx="50040" cy="32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7D18CF4-5066-120B-651E-15205C5188D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68549" y="2258902"/>
                  <a:ext cx="67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D6EE17B-25EE-F056-581B-637AB9B35809}"/>
                    </a:ext>
                  </a:extLst>
                </p14:cNvPr>
                <p14:cNvContentPartPr/>
                <p14:nvPr/>
              </p14:nvContentPartPr>
              <p14:xfrm>
                <a:off x="5540989" y="2140462"/>
                <a:ext cx="182520" cy="182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D6EE17B-25EE-F056-581B-637AB9B358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32349" y="2131462"/>
                  <a:ext cx="200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701072E-8AD8-40BB-06C0-DC717FA27FB7}"/>
                    </a:ext>
                  </a:extLst>
                </p14:cNvPr>
                <p14:cNvContentPartPr/>
                <p14:nvPr/>
              </p14:nvContentPartPr>
              <p14:xfrm>
                <a:off x="5797309" y="2171782"/>
                <a:ext cx="106560" cy="112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701072E-8AD8-40BB-06C0-DC717FA27F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88309" y="2163142"/>
                  <a:ext cx="12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15F0447-D338-519C-D74D-185B020CDD55}"/>
                    </a:ext>
                  </a:extLst>
                </p14:cNvPr>
                <p14:cNvContentPartPr/>
                <p14:nvPr/>
              </p14:nvContentPartPr>
              <p14:xfrm>
                <a:off x="5982349" y="2173222"/>
                <a:ext cx="169200" cy="130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15F0447-D338-519C-D74D-185B020CDD5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73709" y="2164582"/>
                  <a:ext cx="186840" cy="14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3" name="Grafik 192">
            <a:extLst>
              <a:ext uri="{FF2B5EF4-FFF2-40B4-BE49-F238E27FC236}">
                <a16:creationId xmlns:a16="http://schemas.microsoft.com/office/drawing/2014/main" id="{419EC7F6-EF33-3433-2544-0A8BA2877CC7}"/>
              </a:ext>
            </a:extLst>
      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1434" y="3167509"/>
            <a:ext cx="6631295" cy="16578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4869020-D288-D42F-4F3D-FF412F7B8E78}"/>
                  </a:ext>
                </a:extLst>
              </p14:cNvPr>
              <p14:cNvContentPartPr/>
              <p14:nvPr/>
            </p14:nvContentPartPr>
            <p14:xfrm>
              <a:off x="4552429" y="3159622"/>
              <a:ext cx="144360" cy="2498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4869020-D288-D42F-4F3D-FF412F7B8E7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543429" y="3150622"/>
                <a:ext cx="162000" cy="267480"/>
              </a:xfrm>
              <a:prstGeom prst="rect">
                <a:avLst/>
              </a:prstGeom>
            </p:spPr>
          </p:pic>
        </mc:Fallback>
      </mc:AlternateContent>
      <p:sp>
        <p:nvSpPr>
          <p:cNvPr id="378" name="Textfeld 377">
            <a:extLst>
              <a:ext uri="{FF2B5EF4-FFF2-40B4-BE49-F238E27FC236}">
                <a16:creationId xmlns:a16="http://schemas.microsoft.com/office/drawing/2014/main" id="{34517305-A268-7D2A-A1B7-483E0BD11349}"/>
              </a:ext>
            </a:extLst>
          </p:cNvPr>
          <p:cNvSpPr txBox="1"/>
          <p:nvPr/>
        </p:nvSpPr>
        <p:spPr>
          <a:xfrm>
            <a:off x="224634" y="4732069"/>
            <a:ext cx="5220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(5)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proportion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variance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explained</a:t>
            </a:r>
            <a:endParaRPr lang="de-DE" dirty="0"/>
          </a:p>
          <a:p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linear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R=-0,93?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Textfeld 404">
                <a:extLst>
                  <a:ext uri="{FF2B5EF4-FFF2-40B4-BE49-F238E27FC236}">
                    <a16:creationId xmlns:a16="http://schemas.microsoft.com/office/drawing/2014/main" id="{D12EE3FE-6EB3-C9D9-BAD8-2CE11F06C079}"/>
                  </a:ext>
                </a:extLst>
              </p:cNvPr>
              <p:cNvSpPr txBox="1"/>
              <p:nvPr/>
            </p:nvSpPr>
            <p:spPr>
              <a:xfrm>
                <a:off x="-16495" y="5785102"/>
                <a:ext cx="3004004" cy="86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5" name="Textfeld 404">
                <a:extLst>
                  <a:ext uri="{FF2B5EF4-FFF2-40B4-BE49-F238E27FC236}">
                    <a16:creationId xmlns:a16="http://schemas.microsoft.com/office/drawing/2014/main" id="{D12EE3FE-6EB3-C9D9-BAD8-2CE11F06C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95" y="5785102"/>
                <a:ext cx="3004004" cy="860172"/>
              </a:xfrm>
              <a:prstGeom prst="rect">
                <a:avLst/>
              </a:prstGeom>
              <a:blipFill>
                <a:blip r:embed="rId2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8B7D4958-8AB9-183D-4B8B-3AA565D9EBC0}"/>
                  </a:ext>
                </a:extLst>
              </p14:cNvPr>
              <p14:cNvContentPartPr/>
              <p14:nvPr/>
            </p14:nvContentPartPr>
            <p14:xfrm>
              <a:off x="4420309" y="4604662"/>
              <a:ext cx="180360" cy="219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8B7D4958-8AB9-183D-4B8B-3AA565D9EBC0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411669" y="4595662"/>
                <a:ext cx="198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9433786-9C9D-3BE5-8E10-F0274549B234}"/>
                  </a:ext>
                </a:extLst>
              </p14:cNvPr>
              <p14:cNvContentPartPr/>
              <p14:nvPr/>
            </p14:nvContentPartPr>
            <p14:xfrm>
              <a:off x="4323829" y="4494502"/>
              <a:ext cx="193320" cy="17316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9433786-9C9D-3BE5-8E10-F0274549B23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314829" y="4485502"/>
                <a:ext cx="210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83F0283-4541-0B9B-07FD-5BA452BCCE1A}"/>
                  </a:ext>
                </a:extLst>
              </p14:cNvPr>
              <p14:cNvContentPartPr/>
              <p14:nvPr/>
            </p14:nvContentPartPr>
            <p14:xfrm>
              <a:off x="4807669" y="4471462"/>
              <a:ext cx="218520" cy="21312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83F0283-4541-0B9B-07FD-5BA452BCCE1A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798669" y="4462462"/>
                <a:ext cx="2361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7FBE70F-5C7B-8802-174F-EA4B521AEF90}"/>
                  </a:ext>
                </a:extLst>
              </p14:cNvPr>
              <p14:cNvContentPartPr/>
              <p14:nvPr/>
            </p14:nvContentPartPr>
            <p14:xfrm>
              <a:off x="4920709" y="4529062"/>
              <a:ext cx="142560" cy="1256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7FBE70F-5C7B-8802-174F-EA4B521AEF9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912069" y="4520062"/>
                <a:ext cx="160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015D7327-FDEC-F18C-B023-A7D6B87F8205}"/>
                  </a:ext>
                </a:extLst>
              </p14:cNvPr>
              <p14:cNvContentPartPr/>
              <p14:nvPr/>
            </p14:nvContentPartPr>
            <p14:xfrm>
              <a:off x="5028709" y="4516102"/>
              <a:ext cx="99720" cy="11052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015D7327-FDEC-F18C-B023-A7D6B87F820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020069" y="4507102"/>
                <a:ext cx="117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6A11314A-94DB-7488-6D6D-5AC6CA723D6F}"/>
                  </a:ext>
                </a:extLst>
              </p14:cNvPr>
              <p14:cNvContentPartPr/>
              <p14:nvPr/>
            </p14:nvContentPartPr>
            <p14:xfrm>
              <a:off x="5205469" y="4492342"/>
              <a:ext cx="123480" cy="1094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6A11314A-94DB-7488-6D6D-5AC6CA723D6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196469" y="4483342"/>
                <a:ext cx="141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1E86912-E284-A2EC-BD59-2E9B5848151A}"/>
                  </a:ext>
                </a:extLst>
              </p14:cNvPr>
              <p14:cNvContentPartPr/>
              <p14:nvPr/>
            </p14:nvContentPartPr>
            <p14:xfrm>
              <a:off x="589549" y="4381102"/>
              <a:ext cx="2526480" cy="363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1E86912-E284-A2EC-BD59-2E9B5848151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80909" y="4372102"/>
                <a:ext cx="2544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077C5D86-7D67-8135-DBBE-844B47A330E7}"/>
                  </a:ext>
                </a:extLst>
              </p14:cNvPr>
              <p14:cNvContentPartPr/>
              <p14:nvPr/>
            </p14:nvContentPartPr>
            <p14:xfrm>
              <a:off x="727789" y="4662622"/>
              <a:ext cx="3043080" cy="7020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077C5D86-7D67-8135-DBBE-844B47A330E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19149" y="4653982"/>
                <a:ext cx="3060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23D2891-F9CC-D952-6073-7CC49DC2AFAA}"/>
                  </a:ext>
                </a:extLst>
              </p14:cNvPr>
              <p14:cNvContentPartPr/>
              <p14:nvPr/>
            </p14:nvContentPartPr>
            <p14:xfrm>
              <a:off x="2547229" y="2640862"/>
              <a:ext cx="191160" cy="1252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23D2891-F9CC-D952-6073-7CC49DC2AFA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538589" y="2632222"/>
                <a:ext cx="208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CC501BC-6402-269A-CA93-546BFF9034C3}"/>
                  </a:ext>
                </a:extLst>
              </p14:cNvPr>
              <p14:cNvContentPartPr/>
              <p14:nvPr/>
            </p14:nvContentPartPr>
            <p14:xfrm>
              <a:off x="2541469" y="2815462"/>
              <a:ext cx="227520" cy="633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CC501BC-6402-269A-CA93-546BFF9034C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532829" y="2806822"/>
                <a:ext cx="245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2AFD19B-F130-2727-590B-1506957C4C63}"/>
                  </a:ext>
                </a:extLst>
              </p14:cNvPr>
              <p14:cNvContentPartPr/>
              <p14:nvPr/>
            </p14:nvContentPartPr>
            <p14:xfrm>
              <a:off x="2918029" y="2601622"/>
              <a:ext cx="230040" cy="195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2AFD19B-F130-2727-590B-1506957C4C63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909029" y="2592982"/>
                <a:ext cx="2476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881DC3C-B4E2-D62C-645B-B1B820BE615D}"/>
                  </a:ext>
                </a:extLst>
              </p14:cNvPr>
              <p14:cNvContentPartPr/>
              <p14:nvPr/>
            </p14:nvContentPartPr>
            <p14:xfrm>
              <a:off x="3212869" y="2604862"/>
              <a:ext cx="127080" cy="2113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881DC3C-B4E2-D62C-645B-B1B820BE615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203869" y="2595862"/>
                <a:ext cx="144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1362590-4C6A-D4F6-1110-5ACCA6BE3F85}"/>
                  </a:ext>
                </a:extLst>
              </p14:cNvPr>
              <p14:cNvContentPartPr/>
              <p14:nvPr/>
            </p14:nvContentPartPr>
            <p14:xfrm>
              <a:off x="3430669" y="2594062"/>
              <a:ext cx="139320" cy="1724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1362590-4C6A-D4F6-1110-5ACCA6BE3F8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421669" y="2585062"/>
                <a:ext cx="156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A35E57C-438F-5604-31F8-DD7F2A14A4CE}"/>
                  </a:ext>
                </a:extLst>
              </p14:cNvPr>
              <p14:cNvContentPartPr/>
              <p14:nvPr/>
            </p14:nvContentPartPr>
            <p14:xfrm>
              <a:off x="3518869" y="2648422"/>
              <a:ext cx="61200" cy="14112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A35E57C-438F-5604-31F8-DD7F2A14A4C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510229" y="2639782"/>
                <a:ext cx="78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DDDE5B31-DC8A-48B6-AB09-F7560F01292C}"/>
                  </a:ext>
                </a:extLst>
              </p14:cNvPr>
              <p14:cNvContentPartPr/>
              <p14:nvPr/>
            </p14:nvContentPartPr>
            <p14:xfrm>
              <a:off x="3664309" y="2595862"/>
              <a:ext cx="217080" cy="26352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DDDE5B31-DC8A-48B6-AB09-F7560F01292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655669" y="2586862"/>
                <a:ext cx="234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85ED5FF2-8EA5-4423-5089-68682E0A250D}"/>
                  </a:ext>
                </a:extLst>
              </p14:cNvPr>
              <p14:cNvContentPartPr/>
              <p14:nvPr/>
            </p14:nvContentPartPr>
            <p14:xfrm>
              <a:off x="3919189" y="2616022"/>
              <a:ext cx="144720" cy="1821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85ED5FF2-8EA5-4423-5089-68682E0A250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910549" y="2607022"/>
                <a:ext cx="1623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4629C72-FF53-521E-9846-87CF6D174FC7}"/>
                  </a:ext>
                </a:extLst>
              </p14:cNvPr>
              <p14:cNvContentPartPr/>
              <p14:nvPr/>
            </p14:nvContentPartPr>
            <p14:xfrm>
              <a:off x="4161109" y="2650582"/>
              <a:ext cx="147240" cy="1364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4629C72-FF53-521E-9846-87CF6D174FC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152109" y="2641582"/>
                <a:ext cx="164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B273B1F5-F257-186F-7C0C-E10DBF9DC1DB}"/>
                  </a:ext>
                </a:extLst>
              </p14:cNvPr>
              <p14:cNvContentPartPr/>
              <p14:nvPr/>
            </p14:nvContentPartPr>
            <p14:xfrm>
              <a:off x="4586629" y="2670382"/>
              <a:ext cx="211680" cy="14184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B273B1F5-F257-186F-7C0C-E10DBF9DC1D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577989" y="2661382"/>
                <a:ext cx="229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DEA3B925-7FB0-1B1E-6266-A197A37B21B7}"/>
                  </a:ext>
                </a:extLst>
              </p14:cNvPr>
              <p14:cNvContentPartPr/>
              <p14:nvPr/>
            </p14:nvContentPartPr>
            <p14:xfrm>
              <a:off x="4540189" y="2737342"/>
              <a:ext cx="279360" cy="493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DEA3B925-7FB0-1B1E-6266-A197A37B21B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531189" y="2728342"/>
                <a:ext cx="297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8591D5B-1866-FA2A-6E32-84F668905A29}"/>
                  </a:ext>
                </a:extLst>
              </p14:cNvPr>
              <p14:cNvContentPartPr/>
              <p14:nvPr/>
            </p14:nvContentPartPr>
            <p14:xfrm>
              <a:off x="7194829" y="2884222"/>
              <a:ext cx="4320" cy="298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8591D5B-1866-FA2A-6E32-84F668905A29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185829" y="2875582"/>
                <a:ext cx="21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0E00352-FAE8-BC01-399A-815388DBB881}"/>
                  </a:ext>
                </a:extLst>
              </p14:cNvPr>
              <p14:cNvContentPartPr/>
              <p14:nvPr/>
            </p14:nvContentPartPr>
            <p14:xfrm>
              <a:off x="4174789" y="3031102"/>
              <a:ext cx="887760" cy="460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0E00352-FAE8-BC01-399A-815388DBB88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165789" y="3022102"/>
                <a:ext cx="9054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11C8CC3-E975-A32E-5086-0109EC8E727D}"/>
                  </a:ext>
                </a:extLst>
              </p14:cNvPr>
              <p14:cNvContentPartPr/>
              <p14:nvPr/>
            </p14:nvContentPartPr>
            <p14:xfrm>
              <a:off x="5016829" y="3641662"/>
              <a:ext cx="244080" cy="1076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11C8CC3-E975-A32E-5086-0109EC8E727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007829" y="3633022"/>
                <a:ext cx="261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E4972742-0CC8-B397-6B57-3CBF5CF4F44D}"/>
                  </a:ext>
                </a:extLst>
              </p14:cNvPr>
              <p14:cNvContentPartPr/>
              <p14:nvPr/>
            </p14:nvContentPartPr>
            <p14:xfrm>
              <a:off x="4941589" y="3600982"/>
              <a:ext cx="212760" cy="1947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E4972742-0CC8-B397-6B57-3CBF5CF4F44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932589" y="3591982"/>
                <a:ext cx="230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C25F2BB2-3DAB-E365-5D15-C15F50F13411}"/>
                  </a:ext>
                </a:extLst>
              </p14:cNvPr>
              <p14:cNvContentPartPr/>
              <p14:nvPr/>
            </p14:nvContentPartPr>
            <p14:xfrm>
              <a:off x="5487349" y="3534382"/>
              <a:ext cx="218520" cy="1299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C25F2BB2-3DAB-E365-5D15-C15F50F1341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478709" y="3525382"/>
                <a:ext cx="236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90E4176-8594-EEA7-B426-138E1E16CCBE}"/>
                  </a:ext>
                </a:extLst>
              </p14:cNvPr>
              <p14:cNvContentPartPr/>
              <p14:nvPr/>
            </p14:nvContentPartPr>
            <p14:xfrm>
              <a:off x="5773189" y="3525022"/>
              <a:ext cx="140760" cy="1026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90E4176-8594-EEA7-B426-138E1E16CCBE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764549" y="3516382"/>
                <a:ext cx="1584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724D19A-A83A-7057-2764-3CBE5272BF6A}"/>
                  </a:ext>
                </a:extLst>
              </p14:cNvPr>
              <p14:cNvContentPartPr/>
              <p14:nvPr/>
            </p14:nvContentPartPr>
            <p14:xfrm>
              <a:off x="5929429" y="3480742"/>
              <a:ext cx="472320" cy="2311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724D19A-A83A-7057-2764-3CBE5272BF6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920429" y="3471742"/>
                <a:ext cx="489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799257-3D82-8DDC-622A-D14B99C989F2}"/>
                  </a:ext>
                </a:extLst>
              </p14:cNvPr>
              <p14:cNvContentPartPr/>
              <p14:nvPr/>
            </p14:nvContentPartPr>
            <p14:xfrm>
              <a:off x="6756709" y="3261142"/>
              <a:ext cx="213120" cy="2102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799257-3D82-8DDC-622A-D14B99C989F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748069" y="3252142"/>
                <a:ext cx="230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A6B054DC-0470-30F1-96A6-D8D47152120E}"/>
                  </a:ext>
                </a:extLst>
              </p14:cNvPr>
              <p14:cNvContentPartPr/>
              <p14:nvPr/>
            </p14:nvContentPartPr>
            <p14:xfrm>
              <a:off x="6929149" y="3286702"/>
              <a:ext cx="106560" cy="11340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A6B054DC-0470-30F1-96A6-D8D47152120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920149" y="3277702"/>
                <a:ext cx="124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1D40B304-A2E0-F555-C067-164305D37E0B}"/>
                  </a:ext>
                </a:extLst>
              </p14:cNvPr>
              <p14:cNvContentPartPr/>
              <p14:nvPr/>
            </p14:nvContentPartPr>
            <p14:xfrm>
              <a:off x="7075669" y="3258262"/>
              <a:ext cx="302760" cy="8208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1D40B304-A2E0-F555-C067-164305D37E0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067029" y="3249622"/>
                <a:ext cx="3204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8A948A38-3481-3835-F580-B09250677F2E}"/>
                  </a:ext>
                </a:extLst>
              </p14:cNvPr>
              <p14:cNvContentPartPr/>
              <p14:nvPr/>
            </p14:nvContentPartPr>
            <p14:xfrm>
              <a:off x="7463029" y="3179062"/>
              <a:ext cx="99000" cy="7596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8A948A38-3481-3835-F580-B09250677F2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454389" y="3170062"/>
                <a:ext cx="116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EA9B5DC-A6D7-11BF-A02A-D276F78AE324}"/>
                  </a:ext>
                </a:extLst>
              </p14:cNvPr>
              <p14:cNvContentPartPr/>
              <p14:nvPr/>
            </p14:nvContentPartPr>
            <p14:xfrm>
              <a:off x="7786309" y="3114262"/>
              <a:ext cx="173880" cy="889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EA9B5DC-A6D7-11BF-A02A-D276F78AE324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777669" y="3105622"/>
                <a:ext cx="191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6768C58D-F36C-8D15-CB7A-33D6C5B7B1E6}"/>
                  </a:ext>
                </a:extLst>
              </p14:cNvPr>
              <p14:cNvContentPartPr/>
              <p14:nvPr/>
            </p14:nvContentPartPr>
            <p14:xfrm>
              <a:off x="8002309" y="3099862"/>
              <a:ext cx="68400" cy="680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6768C58D-F36C-8D15-CB7A-33D6C5B7B1E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993669" y="3091222"/>
                <a:ext cx="86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93D914A-8CB7-77BE-2AB7-329A05E96081}"/>
                  </a:ext>
                </a:extLst>
              </p14:cNvPr>
              <p14:cNvContentPartPr/>
              <p14:nvPr/>
            </p14:nvContentPartPr>
            <p14:xfrm>
              <a:off x="8258629" y="2941102"/>
              <a:ext cx="155880" cy="1497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93D914A-8CB7-77BE-2AB7-329A05E9608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249629" y="2932462"/>
                <a:ext cx="173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22D46727-04A9-6513-759B-8A49540BE95F}"/>
                  </a:ext>
                </a:extLst>
              </p14:cNvPr>
              <p14:cNvContentPartPr/>
              <p14:nvPr/>
            </p14:nvContentPartPr>
            <p14:xfrm>
              <a:off x="8433229" y="2965942"/>
              <a:ext cx="73080" cy="9036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22D46727-04A9-6513-759B-8A49540BE95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424229" y="2957302"/>
                <a:ext cx="907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651400D-EA61-E15A-4685-BD5E7C20BB1D}"/>
                  </a:ext>
                </a:extLst>
              </p14:cNvPr>
              <p14:cNvContentPartPr/>
              <p14:nvPr/>
            </p14:nvContentPartPr>
            <p14:xfrm>
              <a:off x="8561389" y="2945062"/>
              <a:ext cx="73800" cy="1944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651400D-EA61-E15A-4685-BD5E7C20BB1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552389" y="2936422"/>
                <a:ext cx="91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A6C8DC3-7647-AA2A-6E1C-10020D531EA1}"/>
                  </a:ext>
                </a:extLst>
              </p14:cNvPr>
              <p14:cNvContentPartPr/>
              <p14:nvPr/>
            </p14:nvContentPartPr>
            <p14:xfrm>
              <a:off x="8679109" y="2894662"/>
              <a:ext cx="239040" cy="806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A6C8DC3-7647-AA2A-6E1C-10020D531EA1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670109" y="2885662"/>
                <a:ext cx="256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EFF78C5-B050-AD09-4092-5BAB89605354}"/>
                  </a:ext>
                </a:extLst>
              </p14:cNvPr>
              <p14:cNvContentPartPr/>
              <p14:nvPr/>
            </p14:nvContentPartPr>
            <p14:xfrm>
              <a:off x="8953789" y="2775502"/>
              <a:ext cx="349920" cy="1238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EFF78C5-B050-AD09-4092-5BAB8960535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945149" y="2766862"/>
                <a:ext cx="367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A331944-24DD-2E52-48B4-BD93FA535D8B}"/>
                  </a:ext>
                </a:extLst>
              </p14:cNvPr>
              <p14:cNvContentPartPr/>
              <p14:nvPr/>
            </p14:nvContentPartPr>
            <p14:xfrm>
              <a:off x="9326389" y="2762542"/>
              <a:ext cx="38160" cy="266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A331944-24DD-2E52-48B4-BD93FA535D8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317389" y="2753542"/>
                <a:ext cx="55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4C646FB-26F4-BB32-ED34-F013955498BA}"/>
                  </a:ext>
                </a:extLst>
              </p14:cNvPr>
              <p14:cNvContentPartPr/>
              <p14:nvPr/>
            </p14:nvContentPartPr>
            <p14:xfrm>
              <a:off x="9495229" y="2727982"/>
              <a:ext cx="78120" cy="597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4C646FB-26F4-BB32-ED34-F013955498B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486229" y="2718982"/>
                <a:ext cx="95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927BA7F8-C056-0938-349A-2E3D053CA1FD}"/>
                  </a:ext>
                </a:extLst>
              </p14:cNvPr>
              <p14:cNvContentPartPr/>
              <p14:nvPr/>
            </p14:nvContentPartPr>
            <p14:xfrm>
              <a:off x="9812389" y="2679022"/>
              <a:ext cx="196920" cy="993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927BA7F8-C056-0938-349A-2E3D053CA1F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803389" y="2670022"/>
                <a:ext cx="214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35B0AB9-9C66-7D3B-BC7D-5754E364A859}"/>
                  </a:ext>
                </a:extLst>
              </p14:cNvPr>
              <p14:cNvContentPartPr/>
              <p14:nvPr/>
            </p14:nvContentPartPr>
            <p14:xfrm>
              <a:off x="10004989" y="2643022"/>
              <a:ext cx="116640" cy="1519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35B0AB9-9C66-7D3B-BC7D-5754E364A859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995989" y="2634022"/>
                <a:ext cx="134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DEC0DA4-4F0B-E4C9-EEDE-89BCB91735A2}"/>
                  </a:ext>
                </a:extLst>
              </p14:cNvPr>
              <p14:cNvContentPartPr/>
              <p14:nvPr/>
            </p14:nvContentPartPr>
            <p14:xfrm>
              <a:off x="10363549" y="2567062"/>
              <a:ext cx="19440" cy="14328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DEC0DA4-4F0B-E4C9-EEDE-89BCB91735A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354549" y="2558062"/>
                <a:ext cx="3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381DAF6-389B-C848-980B-CBABC193C64D}"/>
                  </a:ext>
                </a:extLst>
              </p14:cNvPr>
              <p14:cNvContentPartPr/>
              <p14:nvPr/>
            </p14:nvContentPartPr>
            <p14:xfrm>
              <a:off x="10268509" y="2495782"/>
              <a:ext cx="254160" cy="1810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381DAF6-389B-C848-980B-CBABC193C64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259509" y="2487142"/>
                <a:ext cx="271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7BC0788-A285-CD0E-B63F-CC3C0D08396E}"/>
                  </a:ext>
                </a:extLst>
              </p14:cNvPr>
              <p14:cNvContentPartPr/>
              <p14:nvPr/>
            </p14:nvContentPartPr>
            <p14:xfrm>
              <a:off x="10667389" y="2562382"/>
              <a:ext cx="195840" cy="648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7BC0788-A285-CD0E-B63F-CC3C0D08396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658389" y="2553382"/>
                <a:ext cx="213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1E7C86D-99CA-0442-FA04-6E1F9738FE49}"/>
                  </a:ext>
                </a:extLst>
              </p14:cNvPr>
              <p14:cNvContentPartPr/>
              <p14:nvPr/>
            </p14:nvContentPartPr>
            <p14:xfrm>
              <a:off x="10970149" y="2546182"/>
              <a:ext cx="195120" cy="1137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1E7C86D-99CA-0442-FA04-6E1F9738FE49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961509" y="2537182"/>
                <a:ext cx="212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E5F8EC8-D16D-A8F5-5A1E-E7C953251308}"/>
                  </a:ext>
                </a:extLst>
              </p14:cNvPr>
              <p14:cNvContentPartPr/>
              <p14:nvPr/>
            </p14:nvContentPartPr>
            <p14:xfrm>
              <a:off x="5070829" y="3977182"/>
              <a:ext cx="239040" cy="669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E5F8EC8-D16D-A8F5-5A1E-E7C953251308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062189" y="3968182"/>
                <a:ext cx="25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D5B39351-07B9-AEF5-E842-FB0E1677A785}"/>
                  </a:ext>
                </a:extLst>
              </p14:cNvPr>
              <p14:cNvContentPartPr/>
              <p14:nvPr/>
            </p14:nvContentPartPr>
            <p14:xfrm>
              <a:off x="5019709" y="3938302"/>
              <a:ext cx="181080" cy="1486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D5B39351-07B9-AEF5-E842-FB0E1677A78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011069" y="3929302"/>
                <a:ext cx="1987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C0B9388-A475-5688-7803-78DCD7E711F2}"/>
                  </a:ext>
                </a:extLst>
              </p14:cNvPr>
              <p14:cNvContentPartPr/>
              <p14:nvPr/>
            </p14:nvContentPartPr>
            <p14:xfrm>
              <a:off x="5483029" y="3854782"/>
              <a:ext cx="434520" cy="196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C0B9388-A475-5688-7803-78DCD7E711F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474029" y="3846142"/>
                <a:ext cx="452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0A38FC8E-202B-1692-2FBC-FE8C2EDE134D}"/>
                  </a:ext>
                </a:extLst>
              </p14:cNvPr>
              <p14:cNvContentPartPr/>
              <p14:nvPr/>
            </p14:nvContentPartPr>
            <p14:xfrm>
              <a:off x="6187189" y="3804742"/>
              <a:ext cx="150120" cy="1411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A38FC8E-202B-1692-2FBC-FE8C2EDE134D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178189" y="3795742"/>
                <a:ext cx="1677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CA1E7344-13D7-0224-E3D0-E9A1F85998C5}"/>
                  </a:ext>
                </a:extLst>
              </p14:cNvPr>
              <p14:cNvContentPartPr/>
              <p14:nvPr/>
            </p14:nvContentPartPr>
            <p14:xfrm>
              <a:off x="6384469" y="3788182"/>
              <a:ext cx="235080" cy="1026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A1E7344-13D7-0224-E3D0-E9A1F85998C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375469" y="3779542"/>
                <a:ext cx="252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70B5A9C6-DBCE-4EED-6BEE-8C89A5469590}"/>
                  </a:ext>
                </a:extLst>
              </p14:cNvPr>
              <p14:cNvContentPartPr/>
              <p14:nvPr/>
            </p14:nvContentPartPr>
            <p14:xfrm>
              <a:off x="6587869" y="3658582"/>
              <a:ext cx="248040" cy="16200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70B5A9C6-DBCE-4EED-6BEE-8C89A546959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579229" y="3649942"/>
                <a:ext cx="265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D022B447-B767-B086-F187-F916F6713625}"/>
                  </a:ext>
                </a:extLst>
              </p14:cNvPr>
              <p14:cNvContentPartPr/>
              <p14:nvPr/>
            </p14:nvContentPartPr>
            <p14:xfrm>
              <a:off x="6881629" y="3692422"/>
              <a:ext cx="149400" cy="950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D022B447-B767-B086-F187-F916F671362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872629" y="3683422"/>
                <a:ext cx="167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F869AC4-331D-8729-CDE2-465FF317BBDB}"/>
                  </a:ext>
                </a:extLst>
              </p14:cNvPr>
              <p14:cNvContentPartPr/>
              <p14:nvPr/>
            </p14:nvContentPartPr>
            <p14:xfrm>
              <a:off x="7380589" y="3546262"/>
              <a:ext cx="19800" cy="1638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F869AC4-331D-8729-CDE2-465FF317BBDB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371589" y="3537262"/>
                <a:ext cx="374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6DC6993-930B-34AD-F7D3-A4AE8F19BF7F}"/>
                  </a:ext>
                </a:extLst>
              </p14:cNvPr>
              <p14:cNvContentPartPr/>
              <p14:nvPr/>
            </p14:nvContentPartPr>
            <p14:xfrm>
              <a:off x="7330549" y="3498742"/>
              <a:ext cx="182880" cy="1868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6DC6993-930B-34AD-F7D3-A4AE8F19BF7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321909" y="3489742"/>
                <a:ext cx="2005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419749F-15A0-E6F9-33D8-A88B8E8018BE}"/>
                  </a:ext>
                </a:extLst>
              </p14:cNvPr>
              <p14:cNvContentPartPr/>
              <p14:nvPr/>
            </p14:nvContentPartPr>
            <p14:xfrm>
              <a:off x="7696669" y="3532942"/>
              <a:ext cx="21960" cy="813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419749F-15A0-E6F9-33D8-A88B8E8018B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688029" y="3523942"/>
                <a:ext cx="39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371F8FF-4894-7C49-35FE-8D5D621BCDDD}"/>
                  </a:ext>
                </a:extLst>
              </p14:cNvPr>
              <p14:cNvContentPartPr/>
              <p14:nvPr/>
            </p14:nvContentPartPr>
            <p14:xfrm>
              <a:off x="7658149" y="3464182"/>
              <a:ext cx="42120" cy="133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371F8FF-4894-7C49-35FE-8D5D621BCDD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649149" y="3455542"/>
                <a:ext cx="59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BED6AB0-F3F6-4578-947A-DE45CCBB78D1}"/>
                  </a:ext>
                </a:extLst>
              </p14:cNvPr>
              <p14:cNvContentPartPr/>
              <p14:nvPr/>
            </p14:nvContentPartPr>
            <p14:xfrm>
              <a:off x="7749589" y="3478582"/>
              <a:ext cx="81720" cy="889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BED6AB0-F3F6-4578-947A-DE45CCBB78D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740949" y="3469942"/>
                <a:ext cx="993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3C50075-EF87-0657-A7D3-777D39FE7CA4}"/>
                  </a:ext>
                </a:extLst>
              </p14:cNvPr>
              <p14:cNvContentPartPr/>
              <p14:nvPr/>
            </p14:nvContentPartPr>
            <p14:xfrm>
              <a:off x="7959829" y="3308302"/>
              <a:ext cx="484200" cy="2041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3C50075-EF87-0657-A7D3-777D39FE7CA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7951189" y="3299302"/>
                <a:ext cx="501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9CB89EAE-4B29-FF59-CFCB-6F06176F30EF}"/>
                  </a:ext>
                </a:extLst>
              </p14:cNvPr>
              <p14:cNvContentPartPr/>
              <p14:nvPr/>
            </p14:nvContentPartPr>
            <p14:xfrm>
              <a:off x="8638789" y="3253582"/>
              <a:ext cx="113400" cy="111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9CB89EAE-4B29-FF59-CFCB-6F06176F30E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630149" y="3244942"/>
                <a:ext cx="131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D43DB724-0635-41F6-53F1-36CD81CB0DB9}"/>
                  </a:ext>
                </a:extLst>
              </p14:cNvPr>
              <p14:cNvContentPartPr/>
              <p14:nvPr/>
            </p14:nvContentPartPr>
            <p14:xfrm>
              <a:off x="8800429" y="3242422"/>
              <a:ext cx="73440" cy="101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D43DB724-0635-41F6-53F1-36CD81CB0DB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8791789" y="3233782"/>
                <a:ext cx="91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7CA9463-9068-627F-42F9-0C760F494172}"/>
                  </a:ext>
                </a:extLst>
              </p14:cNvPr>
              <p14:cNvContentPartPr/>
              <p14:nvPr/>
            </p14:nvContentPartPr>
            <p14:xfrm>
              <a:off x="8925709" y="3227302"/>
              <a:ext cx="202320" cy="666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7CA9463-9068-627F-42F9-0C760F49417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916709" y="3218662"/>
                <a:ext cx="219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E635F86D-8C96-55AB-63E0-2F0E5119544A}"/>
                  </a:ext>
                </a:extLst>
              </p14:cNvPr>
              <p14:cNvContentPartPr/>
              <p14:nvPr/>
            </p14:nvContentPartPr>
            <p14:xfrm>
              <a:off x="9371029" y="3066742"/>
              <a:ext cx="302760" cy="1951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E635F86D-8C96-55AB-63E0-2F0E5119544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9362389" y="3058102"/>
                <a:ext cx="3204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927412B-2B3A-1ECE-5C88-6AD975E07840}"/>
                  </a:ext>
                </a:extLst>
              </p14:cNvPr>
              <p14:cNvContentPartPr/>
              <p14:nvPr/>
            </p14:nvContentPartPr>
            <p14:xfrm>
              <a:off x="9836149" y="3107782"/>
              <a:ext cx="201600" cy="669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927412B-2B3A-1ECE-5C88-6AD975E0784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9827149" y="3098782"/>
                <a:ext cx="219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FE3D4BC-BB67-CAB3-67E3-A9524B53596B}"/>
                  </a:ext>
                </a:extLst>
              </p14:cNvPr>
              <p14:cNvContentPartPr/>
              <p14:nvPr/>
            </p14:nvContentPartPr>
            <p14:xfrm>
              <a:off x="10131349" y="3007342"/>
              <a:ext cx="150480" cy="1940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FE3D4BC-BB67-CAB3-67E3-A9524B53596B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122349" y="2998702"/>
                <a:ext cx="1681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567795AD-FCCE-D033-8974-6DD67CBB62C1}"/>
                  </a:ext>
                </a:extLst>
              </p14:cNvPr>
              <p14:cNvContentPartPr/>
              <p14:nvPr/>
            </p14:nvContentPartPr>
            <p14:xfrm>
              <a:off x="9646789" y="3434662"/>
              <a:ext cx="317880" cy="8316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567795AD-FCCE-D033-8974-6DD67CBB62C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9637789" y="3426022"/>
                <a:ext cx="335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7B44623-7549-9472-AA61-6AC02A5893CC}"/>
                  </a:ext>
                </a:extLst>
              </p14:cNvPr>
              <p14:cNvContentPartPr/>
              <p14:nvPr/>
            </p14:nvContentPartPr>
            <p14:xfrm>
              <a:off x="9989149" y="3337462"/>
              <a:ext cx="165240" cy="12960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7B44623-7549-9472-AA61-6AC02A5893C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980509" y="3328462"/>
                <a:ext cx="182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1D8A6FC-AAD7-319F-7681-9B34AE8BD751}"/>
                  </a:ext>
                </a:extLst>
              </p14:cNvPr>
              <p14:cNvContentPartPr/>
              <p14:nvPr/>
            </p14:nvContentPartPr>
            <p14:xfrm>
              <a:off x="10372909" y="3272662"/>
              <a:ext cx="44640" cy="17100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1D8A6FC-AAD7-319F-7681-9B34AE8BD751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363909" y="3264022"/>
                <a:ext cx="62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C95C7451-1505-BFCF-BA04-FFEE14470736}"/>
                  </a:ext>
                </a:extLst>
              </p14:cNvPr>
              <p14:cNvContentPartPr/>
              <p14:nvPr/>
            </p14:nvContentPartPr>
            <p14:xfrm>
              <a:off x="10355269" y="3238102"/>
              <a:ext cx="150120" cy="1684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C95C7451-1505-BFCF-BA04-FFEE14470736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0346269" y="3229462"/>
                <a:ext cx="1677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4C6CA42-D67E-85BC-9740-3B1B3E430B25}"/>
                  </a:ext>
                </a:extLst>
              </p14:cNvPr>
              <p14:cNvContentPartPr/>
              <p14:nvPr/>
            </p14:nvContentPartPr>
            <p14:xfrm>
              <a:off x="10600069" y="3221182"/>
              <a:ext cx="162360" cy="126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4C6CA42-D67E-85BC-9740-3B1B3E430B2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591429" y="3212182"/>
                <a:ext cx="180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135DC786-7EB3-427E-9513-2431F8901D0A}"/>
                  </a:ext>
                </a:extLst>
              </p14:cNvPr>
              <p14:cNvContentPartPr/>
              <p14:nvPr/>
            </p14:nvContentPartPr>
            <p14:xfrm>
              <a:off x="10613029" y="3269782"/>
              <a:ext cx="111960" cy="241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135DC786-7EB3-427E-9513-2431F8901D0A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604389" y="3260782"/>
                <a:ext cx="129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4A8D36A-29CD-8D66-88CD-5763B7BCACCA}"/>
                  </a:ext>
                </a:extLst>
              </p14:cNvPr>
              <p14:cNvContentPartPr/>
              <p14:nvPr/>
            </p14:nvContentPartPr>
            <p14:xfrm>
              <a:off x="10749469" y="3037582"/>
              <a:ext cx="138240" cy="309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4A8D36A-29CD-8D66-88CD-5763B7BCACCA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0740469" y="3028582"/>
                <a:ext cx="155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4F30844-3295-6B90-26D1-59393CFC1166}"/>
                  </a:ext>
                </a:extLst>
              </p14:cNvPr>
              <p14:cNvContentPartPr/>
              <p14:nvPr/>
            </p14:nvContentPartPr>
            <p14:xfrm>
              <a:off x="10751629" y="3089782"/>
              <a:ext cx="165600" cy="22968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4F30844-3295-6B90-26D1-59393CFC116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742989" y="3080782"/>
                <a:ext cx="1832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8FC4E096-82D7-BB14-3824-225DC9B30011}"/>
                  </a:ext>
                </a:extLst>
              </p14:cNvPr>
              <p14:cNvContentPartPr/>
              <p14:nvPr/>
            </p14:nvContentPartPr>
            <p14:xfrm>
              <a:off x="10867909" y="3155662"/>
              <a:ext cx="118080" cy="4572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8FC4E096-82D7-BB14-3824-225DC9B30011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859269" y="3147022"/>
                <a:ext cx="1357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38CBE81-7072-6B32-FC0A-092E2A190220}"/>
                  </a:ext>
                </a:extLst>
              </p14:cNvPr>
              <p14:cNvContentPartPr/>
              <p14:nvPr/>
            </p14:nvContentPartPr>
            <p14:xfrm>
              <a:off x="11020189" y="3047662"/>
              <a:ext cx="138600" cy="1800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38CBE81-7072-6B32-FC0A-092E2A19022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011549" y="3038662"/>
                <a:ext cx="156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A27B3C2-88FF-A225-8361-56D00C1316C8}"/>
                  </a:ext>
                </a:extLst>
              </p14:cNvPr>
              <p14:cNvContentPartPr/>
              <p14:nvPr/>
            </p14:nvContentPartPr>
            <p14:xfrm>
              <a:off x="11216749" y="3174742"/>
              <a:ext cx="12240" cy="1026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A27B3C2-88FF-A225-8361-56D00C1316C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208109" y="3166102"/>
                <a:ext cx="298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7303D7AB-47FC-B09A-036C-6A0693AF2210}"/>
                  </a:ext>
                </a:extLst>
              </p14:cNvPr>
              <p14:cNvContentPartPr/>
              <p14:nvPr/>
            </p14:nvContentPartPr>
            <p14:xfrm>
              <a:off x="11318989" y="3012022"/>
              <a:ext cx="132840" cy="1504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7303D7AB-47FC-B09A-036C-6A0693AF221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310349" y="3003382"/>
                <a:ext cx="150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E5F46646-C810-976E-408C-4CEBFEFF1131}"/>
                  </a:ext>
                </a:extLst>
              </p14:cNvPr>
              <p14:cNvContentPartPr/>
              <p14:nvPr/>
            </p14:nvContentPartPr>
            <p14:xfrm>
              <a:off x="11446789" y="2862262"/>
              <a:ext cx="233640" cy="3920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E5F46646-C810-976E-408C-4CEBFEFF113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438149" y="2853262"/>
                <a:ext cx="2512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783FC203-F663-5526-520C-FCFA6479B8FE}"/>
                  </a:ext>
                </a:extLst>
              </p14:cNvPr>
              <p14:cNvContentPartPr/>
              <p14:nvPr/>
            </p14:nvContentPartPr>
            <p14:xfrm>
              <a:off x="3614269" y="4238182"/>
              <a:ext cx="175320" cy="4464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783FC203-F663-5526-520C-FCFA6479B8FE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605629" y="4229182"/>
                <a:ext cx="192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921A9B5-E153-27E6-3A08-55B7F7E79E8B}"/>
                  </a:ext>
                </a:extLst>
              </p14:cNvPr>
              <p14:cNvContentPartPr/>
              <p14:nvPr/>
            </p14:nvContentPartPr>
            <p14:xfrm>
              <a:off x="3527869" y="4183102"/>
              <a:ext cx="145440" cy="1832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921A9B5-E153-27E6-3A08-55B7F7E79E8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518869" y="4174102"/>
                <a:ext cx="163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3AA2322-ED92-9CC7-E6E9-F022B34E544D}"/>
                  </a:ext>
                </a:extLst>
              </p14:cNvPr>
              <p14:cNvContentPartPr/>
              <p14:nvPr/>
            </p14:nvContentPartPr>
            <p14:xfrm>
              <a:off x="4078309" y="4188142"/>
              <a:ext cx="241920" cy="1116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3AA2322-ED92-9CC7-E6E9-F022B34E544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069669" y="4179142"/>
                <a:ext cx="259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104B1F9-6E1F-2E37-506E-DB2B0C09C002}"/>
                  </a:ext>
                </a:extLst>
              </p14:cNvPr>
              <p14:cNvContentPartPr/>
              <p14:nvPr/>
            </p14:nvContentPartPr>
            <p14:xfrm>
              <a:off x="4371709" y="4183822"/>
              <a:ext cx="115560" cy="12384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104B1F9-6E1F-2E37-506E-DB2B0C09C002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4363069" y="4175182"/>
                <a:ext cx="133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4A802C70-4312-9FFF-9EB2-25810667AAE2}"/>
                  </a:ext>
                </a:extLst>
              </p14:cNvPr>
              <p14:cNvContentPartPr/>
              <p14:nvPr/>
            </p14:nvContentPartPr>
            <p14:xfrm>
              <a:off x="4487629" y="4190302"/>
              <a:ext cx="407160" cy="2203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4A802C70-4312-9FFF-9EB2-25810667AAE2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478629" y="4181302"/>
                <a:ext cx="424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AB94623-EA4D-4F66-C7BC-DA22CDA3F0DB}"/>
                  </a:ext>
                </a:extLst>
              </p14:cNvPr>
              <p14:cNvContentPartPr/>
              <p14:nvPr/>
            </p14:nvContentPartPr>
            <p14:xfrm>
              <a:off x="5246149" y="4153222"/>
              <a:ext cx="78120" cy="16920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AB94623-EA4D-4F66-C7BC-DA22CDA3F0DB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237149" y="4144222"/>
                <a:ext cx="95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8EC83D5E-EA42-143C-13F5-F7E161773786}"/>
                  </a:ext>
                </a:extLst>
              </p14:cNvPr>
              <p14:cNvContentPartPr/>
              <p14:nvPr/>
            </p14:nvContentPartPr>
            <p14:xfrm>
              <a:off x="5336509" y="4189582"/>
              <a:ext cx="105120" cy="1231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8EC83D5E-EA42-143C-13F5-F7E16177378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327869" y="4180942"/>
                <a:ext cx="122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1D079507-6B14-539F-2C3F-82E9C8ACBFD3}"/>
                  </a:ext>
                </a:extLst>
              </p14:cNvPr>
              <p14:cNvContentPartPr/>
              <p14:nvPr/>
            </p14:nvContentPartPr>
            <p14:xfrm>
              <a:off x="5505349" y="4180942"/>
              <a:ext cx="363960" cy="925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1D079507-6B14-539F-2C3F-82E9C8ACBFD3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496349" y="4172302"/>
                <a:ext cx="381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7242E7B8-EBE3-8DA2-AD6C-8A21F316D5C7}"/>
                  </a:ext>
                </a:extLst>
              </p14:cNvPr>
              <p14:cNvContentPartPr/>
              <p14:nvPr/>
            </p14:nvContentPartPr>
            <p14:xfrm>
              <a:off x="5906749" y="4159342"/>
              <a:ext cx="101160" cy="1159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7242E7B8-EBE3-8DA2-AD6C-8A21F316D5C7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898109" y="4150342"/>
                <a:ext cx="118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F24B9D6-0F99-1A8C-4422-B1DED6071B66}"/>
                  </a:ext>
                </a:extLst>
              </p14:cNvPr>
              <p14:cNvContentPartPr/>
              <p14:nvPr/>
            </p14:nvContentPartPr>
            <p14:xfrm>
              <a:off x="6340189" y="4075462"/>
              <a:ext cx="18360" cy="1947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F24B9D6-0F99-1A8C-4422-B1DED6071B6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331549" y="4066822"/>
                <a:ext cx="360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ABB68CBD-4634-7F37-5BDE-F903F7E99C4D}"/>
                  </a:ext>
                </a:extLst>
              </p14:cNvPr>
              <p14:cNvContentPartPr/>
              <p14:nvPr/>
            </p14:nvContentPartPr>
            <p14:xfrm>
              <a:off x="6276829" y="4027582"/>
              <a:ext cx="194400" cy="1890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ABB68CBD-4634-7F37-5BDE-F903F7E99C4D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268189" y="4018582"/>
                <a:ext cx="212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777F6202-FD42-3AC1-BAF1-AC745BFF06DC}"/>
                  </a:ext>
                </a:extLst>
              </p14:cNvPr>
              <p14:cNvContentPartPr/>
              <p14:nvPr/>
            </p14:nvContentPartPr>
            <p14:xfrm>
              <a:off x="6699469" y="4076542"/>
              <a:ext cx="15840" cy="860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777F6202-FD42-3AC1-BAF1-AC745BFF06DC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690469" y="4067902"/>
                <a:ext cx="33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C5AAE64C-9DCE-D248-F2DE-D3C7A4C2ECD7}"/>
                  </a:ext>
                </a:extLst>
              </p14:cNvPr>
              <p14:cNvContentPartPr/>
              <p14:nvPr/>
            </p14:nvContentPartPr>
            <p14:xfrm>
              <a:off x="6676069" y="4014622"/>
              <a:ext cx="70560" cy="313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C5AAE64C-9DCE-D248-F2DE-D3C7A4C2ECD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667429" y="4005982"/>
                <a:ext cx="88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5E20E2A1-6196-0BA8-D01E-C95DAE143BA3}"/>
                  </a:ext>
                </a:extLst>
              </p14:cNvPr>
              <p14:cNvContentPartPr/>
              <p14:nvPr/>
            </p14:nvContentPartPr>
            <p14:xfrm>
              <a:off x="6793069" y="4048462"/>
              <a:ext cx="71280" cy="1137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5E20E2A1-6196-0BA8-D01E-C95DAE143BA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784429" y="4039462"/>
                <a:ext cx="88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89092BCD-A7A9-9ACA-1092-51C8BA42D644}"/>
                  </a:ext>
                </a:extLst>
              </p14:cNvPr>
              <p14:cNvContentPartPr/>
              <p14:nvPr/>
            </p14:nvContentPartPr>
            <p14:xfrm>
              <a:off x="7010509" y="3991582"/>
              <a:ext cx="107640" cy="1270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89092BCD-A7A9-9ACA-1092-51C8BA42D644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001869" y="3982582"/>
                <a:ext cx="125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2E617F4-A3D2-2299-3446-CAC7F97C116E}"/>
                  </a:ext>
                </a:extLst>
              </p14:cNvPr>
              <p14:cNvContentPartPr/>
              <p14:nvPr/>
            </p14:nvContentPartPr>
            <p14:xfrm>
              <a:off x="7172509" y="3967102"/>
              <a:ext cx="105480" cy="1022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2E617F4-A3D2-2299-3446-CAC7F97C116E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163509" y="3958102"/>
                <a:ext cx="1231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AE25313-6EE3-72D7-C9EF-9D890B0A4A5C}"/>
                  </a:ext>
                </a:extLst>
              </p14:cNvPr>
              <p14:cNvContentPartPr/>
              <p14:nvPr/>
            </p14:nvContentPartPr>
            <p14:xfrm>
              <a:off x="7304629" y="3968182"/>
              <a:ext cx="60480" cy="2005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AE25313-6EE3-72D7-C9EF-9D890B0A4A5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295629" y="3959542"/>
                <a:ext cx="781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1FD56D0E-FFD1-7150-1C8D-CB91ECAD90C8}"/>
                  </a:ext>
                </a:extLst>
              </p14:cNvPr>
              <p14:cNvContentPartPr/>
              <p14:nvPr/>
            </p14:nvContentPartPr>
            <p14:xfrm>
              <a:off x="7446829" y="3908422"/>
              <a:ext cx="163080" cy="979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1FD56D0E-FFD1-7150-1C8D-CB91ECAD90C8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438189" y="3899782"/>
                <a:ext cx="1807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1D29CBE2-0321-E51A-081C-0077D91C501E}"/>
                  </a:ext>
                </a:extLst>
              </p14:cNvPr>
              <p14:cNvContentPartPr/>
              <p14:nvPr/>
            </p14:nvContentPartPr>
            <p14:xfrm>
              <a:off x="7616749" y="3807262"/>
              <a:ext cx="317880" cy="1656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1D29CBE2-0321-E51A-081C-0077D91C501E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608109" y="3798622"/>
                <a:ext cx="3355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B236A44D-90B9-5828-D8BA-6D005C7D7640}"/>
                  </a:ext>
                </a:extLst>
              </p14:cNvPr>
              <p14:cNvContentPartPr/>
              <p14:nvPr/>
            </p14:nvContentPartPr>
            <p14:xfrm>
              <a:off x="7757149" y="3773782"/>
              <a:ext cx="23040" cy="216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B236A44D-90B9-5828-D8BA-6D005C7D764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7748509" y="3765142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AD8A19E7-FCE3-CF28-7D02-657DD4497F6C}"/>
                  </a:ext>
                </a:extLst>
              </p14:cNvPr>
              <p14:cNvContentPartPr/>
              <p14:nvPr/>
            </p14:nvContentPartPr>
            <p14:xfrm>
              <a:off x="7968469" y="3805822"/>
              <a:ext cx="122040" cy="1274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AD8A19E7-FCE3-CF28-7D02-657DD4497F6C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959469" y="3796822"/>
                <a:ext cx="1396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205B5D7-9CBD-26BF-A88B-F180057EBAE9}"/>
                  </a:ext>
                </a:extLst>
              </p14:cNvPr>
              <p14:cNvContentPartPr/>
              <p14:nvPr/>
            </p14:nvContentPartPr>
            <p14:xfrm>
              <a:off x="6020509" y="4155742"/>
              <a:ext cx="111960" cy="1220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205B5D7-9CBD-26BF-A88B-F180057EBAE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011509" y="4147102"/>
                <a:ext cx="129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3D419C18-B0E7-3414-CAD9-B4BF1603A51B}"/>
                  </a:ext>
                </a:extLst>
              </p14:cNvPr>
              <p14:cNvContentPartPr/>
              <p14:nvPr/>
            </p14:nvContentPartPr>
            <p14:xfrm>
              <a:off x="5594269" y="4450942"/>
              <a:ext cx="108360" cy="1378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3D419C18-B0E7-3414-CAD9-B4BF1603A51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585629" y="4441942"/>
                <a:ext cx="126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76F092C4-D863-1F37-8580-10C082E5C266}"/>
                  </a:ext>
                </a:extLst>
              </p14:cNvPr>
              <p14:cNvContentPartPr/>
              <p14:nvPr/>
            </p14:nvContentPartPr>
            <p14:xfrm>
              <a:off x="5733229" y="4467862"/>
              <a:ext cx="293040" cy="9072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76F092C4-D863-1F37-8580-10C082E5C26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724229" y="4459222"/>
                <a:ext cx="310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F9709B2-018D-123D-6639-406D5A85A176}"/>
                  </a:ext>
                </a:extLst>
              </p14:cNvPr>
              <p14:cNvContentPartPr/>
              <p14:nvPr/>
            </p14:nvContentPartPr>
            <p14:xfrm>
              <a:off x="6137509" y="4495222"/>
              <a:ext cx="4320" cy="43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F9709B2-018D-123D-6639-406D5A85A176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6128869" y="4486222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30C21976-5A47-6430-39EB-CA173C756C5C}"/>
                  </a:ext>
                </a:extLst>
              </p14:cNvPr>
              <p14:cNvContentPartPr/>
              <p14:nvPr/>
            </p14:nvContentPartPr>
            <p14:xfrm>
              <a:off x="6021949" y="4491622"/>
              <a:ext cx="97200" cy="687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30C21976-5A47-6430-39EB-CA173C756C5C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012949" y="4482622"/>
                <a:ext cx="1148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8206DEC6-1190-ED44-2965-8D546897AAE8}"/>
                  </a:ext>
                </a:extLst>
              </p14:cNvPr>
              <p14:cNvContentPartPr/>
              <p14:nvPr/>
            </p14:nvContentPartPr>
            <p14:xfrm>
              <a:off x="6180709" y="4448062"/>
              <a:ext cx="102960" cy="1177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8206DEC6-1190-ED44-2965-8D546897AAE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6172069" y="4439422"/>
                <a:ext cx="120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CC465E3F-0793-D220-98E2-A5CAFCFD4876}"/>
                  </a:ext>
                </a:extLst>
              </p14:cNvPr>
              <p14:cNvContentPartPr/>
              <p14:nvPr/>
            </p14:nvContentPartPr>
            <p14:xfrm>
              <a:off x="6519109" y="4408102"/>
              <a:ext cx="126360" cy="22464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CC465E3F-0793-D220-98E2-A5CAFCFD4876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510469" y="4399102"/>
                <a:ext cx="144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661E81C2-ECB9-436C-1AC2-649BE89A8AA0}"/>
                  </a:ext>
                </a:extLst>
              </p14:cNvPr>
              <p14:cNvContentPartPr/>
              <p14:nvPr/>
            </p14:nvContentPartPr>
            <p14:xfrm>
              <a:off x="6726469" y="4396942"/>
              <a:ext cx="49680" cy="9324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661E81C2-ECB9-436C-1AC2-649BE89A8AA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717829" y="4388302"/>
                <a:ext cx="67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8548DDFD-D7CC-77BE-67B5-F6880EE9FD8B}"/>
                  </a:ext>
                </a:extLst>
              </p14:cNvPr>
              <p14:cNvContentPartPr/>
              <p14:nvPr/>
            </p14:nvContentPartPr>
            <p14:xfrm>
              <a:off x="6756709" y="4434742"/>
              <a:ext cx="64440" cy="5220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8548DDFD-D7CC-77BE-67B5-F6880EE9FD8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748069" y="4426102"/>
                <a:ext cx="82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493F23A-B46C-218C-5FB7-EE9FADF4081B}"/>
                  </a:ext>
                </a:extLst>
              </p14:cNvPr>
              <p14:cNvContentPartPr/>
              <p14:nvPr/>
            </p14:nvContentPartPr>
            <p14:xfrm>
              <a:off x="6803869" y="4377862"/>
              <a:ext cx="69120" cy="9396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493F23A-B46C-218C-5FB7-EE9FADF4081B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795229" y="4369222"/>
                <a:ext cx="86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1427191-6820-CA13-7523-13D3CB1700FD}"/>
                  </a:ext>
                </a:extLst>
              </p14:cNvPr>
              <p14:cNvContentPartPr/>
              <p14:nvPr/>
            </p14:nvContentPartPr>
            <p14:xfrm>
              <a:off x="6868309" y="4378582"/>
              <a:ext cx="104400" cy="9756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1427191-6820-CA13-7523-13D3CB1700F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859309" y="4369942"/>
                <a:ext cx="122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ABBF444F-0CB9-CCFD-3856-50B739680F0C}"/>
                  </a:ext>
                </a:extLst>
              </p14:cNvPr>
              <p14:cNvContentPartPr/>
              <p14:nvPr/>
            </p14:nvContentPartPr>
            <p14:xfrm>
              <a:off x="6994669" y="4365622"/>
              <a:ext cx="79920" cy="11556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ABBF444F-0CB9-CCFD-3856-50B739680F0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986029" y="4356622"/>
                <a:ext cx="97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62FB7775-0F79-1414-034A-27450FFA2F4C}"/>
                  </a:ext>
                </a:extLst>
              </p14:cNvPr>
              <p14:cNvContentPartPr/>
              <p14:nvPr/>
            </p14:nvContentPartPr>
            <p14:xfrm>
              <a:off x="7119949" y="4255102"/>
              <a:ext cx="155160" cy="17964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62FB7775-0F79-1414-034A-27450FFA2F4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7110949" y="4246462"/>
                <a:ext cx="1728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886B75C8-9044-98B2-8886-FA3DEE3F80C0}"/>
                  </a:ext>
                </a:extLst>
              </p14:cNvPr>
              <p14:cNvContentPartPr/>
              <p14:nvPr/>
            </p14:nvContentPartPr>
            <p14:xfrm>
              <a:off x="7291669" y="4271662"/>
              <a:ext cx="20880" cy="4104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886B75C8-9044-98B2-8886-FA3DEE3F80C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283029" y="4263022"/>
                <a:ext cx="38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91D9B9ED-0BA0-AFFD-1B6E-6F7C484D7935}"/>
                  </a:ext>
                </a:extLst>
              </p14:cNvPr>
              <p14:cNvContentPartPr/>
              <p14:nvPr/>
            </p14:nvContentPartPr>
            <p14:xfrm>
              <a:off x="7328749" y="4329982"/>
              <a:ext cx="356040" cy="698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91D9B9ED-0BA0-AFFD-1B6E-6F7C484D7935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319749" y="4321342"/>
                <a:ext cx="3736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C144FC6-B7DD-B1E3-5853-939DB2B95570}"/>
                  </a:ext>
                </a:extLst>
              </p14:cNvPr>
              <p14:cNvContentPartPr/>
              <p14:nvPr/>
            </p14:nvContentPartPr>
            <p14:xfrm>
              <a:off x="7812949" y="4283542"/>
              <a:ext cx="229320" cy="828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C144FC6-B7DD-B1E3-5853-939DB2B95570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803949" y="4274902"/>
                <a:ext cx="246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EFE793D8-544A-CA3E-6920-BC527477FD4A}"/>
                  </a:ext>
                </a:extLst>
              </p14:cNvPr>
              <p14:cNvContentPartPr/>
              <p14:nvPr/>
            </p14:nvContentPartPr>
            <p14:xfrm>
              <a:off x="7966309" y="4178422"/>
              <a:ext cx="13680" cy="3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EFE793D8-544A-CA3E-6920-BC527477FD4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7957309" y="4169422"/>
                <a:ext cx="31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B56BD0D4-D7BE-73DA-A219-272B2AB0B78C}"/>
                  </a:ext>
                </a:extLst>
              </p14:cNvPr>
              <p14:cNvContentPartPr/>
              <p14:nvPr/>
            </p14:nvContentPartPr>
            <p14:xfrm>
              <a:off x="8219749" y="4143502"/>
              <a:ext cx="115920" cy="9612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B56BD0D4-D7BE-73DA-A219-272B2AB0B78C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210749" y="4134502"/>
                <a:ext cx="133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59CBB0F-46B3-0AFF-05E6-7031147E6F5E}"/>
                  </a:ext>
                </a:extLst>
              </p14:cNvPr>
              <p14:cNvContentPartPr/>
              <p14:nvPr/>
            </p14:nvContentPartPr>
            <p14:xfrm>
              <a:off x="8308669" y="4093822"/>
              <a:ext cx="119520" cy="1944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59CBB0F-46B3-0AFF-05E6-7031147E6F5E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8300029" y="4084822"/>
                <a:ext cx="137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4D84103-42A4-54FC-ECD6-1802F156D7C3}"/>
                  </a:ext>
                </a:extLst>
              </p14:cNvPr>
              <p14:cNvContentPartPr/>
              <p14:nvPr/>
            </p14:nvContentPartPr>
            <p14:xfrm>
              <a:off x="8126149" y="4081222"/>
              <a:ext cx="111960" cy="2134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4D84103-42A4-54FC-ECD6-1802F156D7C3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117149" y="4072582"/>
                <a:ext cx="129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D664CAF-DC57-1628-EB9B-9D4AA5E0183E}"/>
                  </a:ext>
                </a:extLst>
              </p14:cNvPr>
              <p14:cNvContentPartPr/>
              <p14:nvPr/>
            </p14:nvContentPartPr>
            <p14:xfrm>
              <a:off x="5585629" y="4794022"/>
              <a:ext cx="247320" cy="7992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D664CAF-DC57-1628-EB9B-9D4AA5E0183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5576629" y="4785022"/>
                <a:ext cx="264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1722C888-0995-0064-153F-1713C479686B}"/>
                  </a:ext>
                </a:extLst>
              </p14:cNvPr>
              <p14:cNvContentPartPr/>
              <p14:nvPr/>
            </p14:nvContentPartPr>
            <p14:xfrm>
              <a:off x="5850589" y="4799062"/>
              <a:ext cx="81000" cy="5472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1722C888-0995-0064-153F-1713C479686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841949" y="4790062"/>
                <a:ext cx="986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01EECBF6-C35D-9233-995E-F343439D3D2C}"/>
                  </a:ext>
                </a:extLst>
              </p14:cNvPr>
              <p14:cNvContentPartPr/>
              <p14:nvPr/>
            </p14:nvContentPartPr>
            <p14:xfrm>
              <a:off x="5997469" y="4671622"/>
              <a:ext cx="174960" cy="37008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01EECBF6-C35D-9233-995E-F343439D3D2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988829" y="4662622"/>
                <a:ext cx="1926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10A25665-D5CA-DBE4-6A60-2CEC5F662DF9}"/>
                  </a:ext>
                </a:extLst>
              </p14:cNvPr>
              <p14:cNvContentPartPr/>
              <p14:nvPr/>
            </p14:nvContentPartPr>
            <p14:xfrm>
              <a:off x="6393109" y="4661902"/>
              <a:ext cx="236160" cy="1699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10A25665-D5CA-DBE4-6A60-2CEC5F662DF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384469" y="4652902"/>
                <a:ext cx="253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363CD2B4-0730-4E49-69A2-6726F5C2C7B7}"/>
                  </a:ext>
                </a:extLst>
              </p14:cNvPr>
              <p14:cNvContentPartPr/>
              <p14:nvPr/>
            </p14:nvContentPartPr>
            <p14:xfrm>
              <a:off x="6638269" y="4616182"/>
              <a:ext cx="248040" cy="15912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363CD2B4-0730-4E49-69A2-6726F5C2C7B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629629" y="4607182"/>
                <a:ext cx="265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E34E2983-3A09-2B12-BBAB-EC651FB1B257}"/>
                  </a:ext>
                </a:extLst>
              </p14:cNvPr>
              <p14:cNvContentPartPr/>
              <p14:nvPr/>
            </p14:nvContentPartPr>
            <p14:xfrm>
              <a:off x="7065949" y="4609702"/>
              <a:ext cx="353160" cy="1321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E34E2983-3A09-2B12-BBAB-EC651FB1B25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056949" y="4600702"/>
                <a:ext cx="370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8AECA218-A1E9-7A9E-8A12-0BF4A1B02A74}"/>
                  </a:ext>
                </a:extLst>
              </p14:cNvPr>
              <p14:cNvContentPartPr/>
              <p14:nvPr/>
            </p14:nvContentPartPr>
            <p14:xfrm>
              <a:off x="7632589" y="4598182"/>
              <a:ext cx="118800" cy="9108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8AECA218-A1E9-7A9E-8A12-0BF4A1B02A7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623949" y="4589182"/>
                <a:ext cx="1364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08E3F00-FC69-FACC-5BFF-58BFA6B9F561}"/>
                  </a:ext>
                </a:extLst>
              </p14:cNvPr>
              <p14:cNvContentPartPr/>
              <p14:nvPr/>
            </p14:nvContentPartPr>
            <p14:xfrm>
              <a:off x="7782349" y="4612222"/>
              <a:ext cx="92880" cy="5148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08E3F00-FC69-FACC-5BFF-58BFA6B9F561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7773349" y="4603582"/>
                <a:ext cx="1105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EEDB0A91-E2C8-F56F-BC1E-2AEB1057A039}"/>
                  </a:ext>
                </a:extLst>
              </p14:cNvPr>
              <p14:cNvContentPartPr/>
              <p14:nvPr/>
            </p14:nvContentPartPr>
            <p14:xfrm>
              <a:off x="7979629" y="4567582"/>
              <a:ext cx="160200" cy="2725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EEDB0A91-E2C8-F56F-BC1E-2AEB1057A03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7970989" y="4558942"/>
                <a:ext cx="1778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984F9FE7-528D-F08B-A19B-F25E29270D0F}"/>
                  </a:ext>
                </a:extLst>
              </p14:cNvPr>
              <p14:cNvContentPartPr/>
              <p14:nvPr/>
            </p14:nvContentPartPr>
            <p14:xfrm>
              <a:off x="5612629" y="5120902"/>
              <a:ext cx="134640" cy="1864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984F9FE7-528D-F08B-A19B-F25E29270D0F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603989" y="5112262"/>
                <a:ext cx="1522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FCAA5FC0-57A5-636B-C1EC-2512BAA5B2E5}"/>
                  </a:ext>
                </a:extLst>
              </p14:cNvPr>
              <p14:cNvContentPartPr/>
              <p14:nvPr/>
            </p14:nvContentPartPr>
            <p14:xfrm>
              <a:off x="5853109" y="5133862"/>
              <a:ext cx="18000" cy="1008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FCAA5FC0-57A5-636B-C1EC-2512BAA5B2E5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5844469" y="5125222"/>
                <a:ext cx="35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DC982B12-F82D-11DC-DD9C-4C8B8F26A18B}"/>
                  </a:ext>
                </a:extLst>
              </p14:cNvPr>
              <p14:cNvContentPartPr/>
              <p14:nvPr/>
            </p14:nvContentPartPr>
            <p14:xfrm>
              <a:off x="5890549" y="5066182"/>
              <a:ext cx="124560" cy="15660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DC982B12-F82D-11DC-DD9C-4C8B8F26A18B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5881549" y="5057542"/>
                <a:ext cx="142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31F24153-D21B-4A70-5E64-26FF3F6415AF}"/>
                  </a:ext>
                </a:extLst>
              </p14:cNvPr>
              <p14:cNvContentPartPr/>
              <p14:nvPr/>
            </p14:nvContentPartPr>
            <p14:xfrm>
              <a:off x="6222469" y="5087422"/>
              <a:ext cx="107280" cy="2473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31F24153-D21B-4A70-5E64-26FF3F6415AF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213829" y="5078422"/>
                <a:ext cx="1249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A6A44604-57B0-61CC-76A5-9DA619526C42}"/>
                  </a:ext>
                </a:extLst>
              </p14:cNvPr>
              <p14:cNvContentPartPr/>
              <p14:nvPr/>
            </p14:nvContentPartPr>
            <p14:xfrm>
              <a:off x="6384469" y="5064382"/>
              <a:ext cx="300960" cy="5184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A6A44604-57B0-61CC-76A5-9DA619526C42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375469" y="5055382"/>
                <a:ext cx="318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DF9F5A9-5ACF-2CBF-5674-52D6C7172F83}"/>
                  </a:ext>
                </a:extLst>
              </p14:cNvPr>
              <p14:cNvContentPartPr/>
              <p14:nvPr/>
            </p14:nvContentPartPr>
            <p14:xfrm>
              <a:off x="6662749" y="4988782"/>
              <a:ext cx="75240" cy="219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DF9F5A9-5ACF-2CBF-5674-52D6C7172F83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654109" y="4980142"/>
                <a:ext cx="92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CA70BB2-8548-753F-0029-57EB75856219}"/>
                  </a:ext>
                </a:extLst>
              </p14:cNvPr>
              <p14:cNvContentPartPr/>
              <p14:nvPr/>
            </p14:nvContentPartPr>
            <p14:xfrm>
              <a:off x="6737269" y="5035222"/>
              <a:ext cx="69120" cy="2134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CA70BB2-8548-753F-0029-57EB75856219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728269" y="5026582"/>
                <a:ext cx="86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687ADB8F-5723-09F9-F112-F91E53F3E3CC}"/>
                  </a:ext>
                </a:extLst>
              </p14:cNvPr>
              <p14:cNvContentPartPr/>
              <p14:nvPr/>
            </p14:nvContentPartPr>
            <p14:xfrm>
              <a:off x="7010149" y="4890862"/>
              <a:ext cx="186480" cy="1486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687ADB8F-5723-09F9-F112-F91E53F3E3CC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7001149" y="4882222"/>
                <a:ext cx="204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4456957C-E7D9-451D-BBDA-881F92F3AC43}"/>
                  </a:ext>
                </a:extLst>
              </p14:cNvPr>
              <p14:cNvContentPartPr/>
              <p14:nvPr/>
            </p14:nvContentPartPr>
            <p14:xfrm>
              <a:off x="7251349" y="4927582"/>
              <a:ext cx="151200" cy="12708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4456957C-E7D9-451D-BBDA-881F92F3AC43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242349" y="4918942"/>
                <a:ext cx="168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413DA25E-E6F9-56FE-8174-19550DF7BD5F}"/>
                  </a:ext>
                </a:extLst>
              </p14:cNvPr>
              <p14:cNvContentPartPr/>
              <p14:nvPr/>
            </p14:nvContentPartPr>
            <p14:xfrm>
              <a:off x="7258189" y="4890502"/>
              <a:ext cx="451440" cy="16992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413DA25E-E6F9-56FE-8174-19550DF7BD5F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249189" y="4881502"/>
                <a:ext cx="469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96B3710A-C135-B391-083F-A8522F7832C3}"/>
                  </a:ext>
                </a:extLst>
              </p14:cNvPr>
              <p14:cNvContentPartPr/>
              <p14:nvPr/>
            </p14:nvContentPartPr>
            <p14:xfrm>
              <a:off x="7750309" y="4870342"/>
              <a:ext cx="92880" cy="7200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96B3710A-C135-B391-083F-A8522F7832C3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7741309" y="4861342"/>
                <a:ext cx="110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85ECC2AA-3DA6-C703-567A-901D1863F2A7}"/>
                  </a:ext>
                </a:extLst>
              </p14:cNvPr>
              <p14:cNvContentPartPr/>
              <p14:nvPr/>
            </p14:nvContentPartPr>
            <p14:xfrm>
              <a:off x="8107429" y="4851622"/>
              <a:ext cx="37080" cy="817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85ECC2AA-3DA6-C703-567A-901D1863F2A7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8098789" y="4842982"/>
                <a:ext cx="547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FC21266-F7AF-0FA6-1D42-AB1E0FC40DD7}"/>
                  </a:ext>
                </a:extLst>
              </p14:cNvPr>
              <p14:cNvContentPartPr/>
              <p14:nvPr/>
            </p14:nvContentPartPr>
            <p14:xfrm>
              <a:off x="8138389" y="4777462"/>
              <a:ext cx="9720" cy="280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FC21266-F7AF-0FA6-1D42-AB1E0FC40DD7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8129749" y="4768462"/>
                <a:ext cx="27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216151E6-CA12-2EE1-C132-63858D2FE6AA}"/>
                  </a:ext>
                </a:extLst>
              </p14:cNvPr>
              <p14:cNvContentPartPr/>
              <p14:nvPr/>
            </p14:nvContentPartPr>
            <p14:xfrm>
              <a:off x="8197789" y="4697182"/>
              <a:ext cx="144360" cy="31428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216151E6-CA12-2EE1-C132-63858D2FE6AA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8188789" y="4688542"/>
                <a:ext cx="1620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FD183C18-F7DD-13C8-6152-2913B5A35B3D}"/>
                  </a:ext>
                </a:extLst>
              </p14:cNvPr>
              <p14:cNvContentPartPr/>
              <p14:nvPr/>
            </p14:nvContentPartPr>
            <p14:xfrm>
              <a:off x="5676709" y="5512942"/>
              <a:ext cx="89640" cy="16704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FD183C18-F7DD-13C8-6152-2913B5A35B3D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5668069" y="5504302"/>
                <a:ext cx="107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09472274-3164-7863-5946-60914227A36D}"/>
                  </a:ext>
                </a:extLst>
              </p14:cNvPr>
              <p14:cNvContentPartPr/>
              <p14:nvPr/>
            </p14:nvContentPartPr>
            <p14:xfrm>
              <a:off x="5679949" y="5538502"/>
              <a:ext cx="164880" cy="6552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09472274-3164-7863-5946-60914227A36D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5670949" y="5529502"/>
                <a:ext cx="1825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D46B561B-C4F4-6CC3-5F78-2023CAC5449E}"/>
                  </a:ext>
                </a:extLst>
              </p14:cNvPr>
              <p14:cNvContentPartPr/>
              <p14:nvPr/>
            </p14:nvContentPartPr>
            <p14:xfrm>
              <a:off x="5917189" y="5458582"/>
              <a:ext cx="76320" cy="13428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D46B561B-C4F4-6CC3-5F78-2023CAC5449E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5908549" y="5449582"/>
                <a:ext cx="939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F3552B92-87AE-5475-CB5C-1592E0526B4C}"/>
                  </a:ext>
                </a:extLst>
              </p14:cNvPr>
              <p14:cNvContentPartPr/>
              <p14:nvPr/>
            </p14:nvContentPartPr>
            <p14:xfrm>
              <a:off x="5944909" y="5348422"/>
              <a:ext cx="9720" cy="4320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F3552B92-87AE-5475-CB5C-1592E0526B4C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936269" y="5339782"/>
                <a:ext cx="27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1AB11A9D-F04A-B728-FF50-DFBBD8264F5E}"/>
                  </a:ext>
                </a:extLst>
              </p14:cNvPr>
              <p14:cNvContentPartPr/>
              <p14:nvPr/>
            </p14:nvContentPartPr>
            <p14:xfrm>
              <a:off x="6035269" y="5458942"/>
              <a:ext cx="85320" cy="1141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1AB11A9D-F04A-B728-FF50-DFBBD8264F5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026629" y="5449942"/>
                <a:ext cx="102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68073E00-8A05-BDA6-EDA6-47876E5BD4C8}"/>
                  </a:ext>
                </a:extLst>
              </p14:cNvPr>
              <p14:cNvContentPartPr/>
              <p14:nvPr/>
            </p14:nvContentPartPr>
            <p14:xfrm>
              <a:off x="6338389" y="5421502"/>
              <a:ext cx="96120" cy="26064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68073E00-8A05-BDA6-EDA6-47876E5BD4C8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6329389" y="5412502"/>
                <a:ext cx="1137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F9F7EF36-FF90-E82A-ED6F-F2DFF7AC8A63}"/>
                  </a:ext>
                </a:extLst>
              </p14:cNvPr>
              <p14:cNvContentPartPr/>
              <p14:nvPr/>
            </p14:nvContentPartPr>
            <p14:xfrm>
              <a:off x="6457549" y="5414662"/>
              <a:ext cx="389160" cy="8064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F9F7EF36-FF90-E82A-ED6F-F2DFF7AC8A63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6448909" y="5405662"/>
                <a:ext cx="406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1F47E17-1824-A0E6-CFF5-1EEB32CE1F2F}"/>
                  </a:ext>
                </a:extLst>
              </p14:cNvPr>
              <p14:cNvContentPartPr/>
              <p14:nvPr/>
            </p14:nvContentPartPr>
            <p14:xfrm>
              <a:off x="6811069" y="5319262"/>
              <a:ext cx="17280" cy="75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1F47E17-1824-A0E6-CFF5-1EEB32CE1F2F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6802069" y="5310262"/>
                <a:ext cx="34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10AB92A9-041E-3E63-F44C-579AE2776B8C}"/>
                  </a:ext>
                </a:extLst>
              </p14:cNvPr>
              <p14:cNvContentPartPr/>
              <p14:nvPr/>
            </p14:nvContentPartPr>
            <p14:xfrm>
              <a:off x="6946429" y="5332222"/>
              <a:ext cx="97560" cy="28260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10AB92A9-041E-3E63-F44C-579AE2776B8C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6937789" y="5323582"/>
                <a:ext cx="1152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E8955DD-8C2B-9720-5C8B-5114DF99C9C8}"/>
                  </a:ext>
                </a:extLst>
              </p14:cNvPr>
              <p14:cNvContentPartPr/>
              <p14:nvPr/>
            </p14:nvContentPartPr>
            <p14:xfrm>
              <a:off x="7265749" y="5302702"/>
              <a:ext cx="169200" cy="9180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E8955DD-8C2B-9720-5C8B-5114DF99C9C8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257109" y="5294062"/>
                <a:ext cx="186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5D7D578A-F4D4-335F-192D-E35DE5AE20BE}"/>
                  </a:ext>
                </a:extLst>
              </p14:cNvPr>
              <p14:cNvContentPartPr/>
              <p14:nvPr/>
            </p14:nvContentPartPr>
            <p14:xfrm>
              <a:off x="7485349" y="5273542"/>
              <a:ext cx="165960" cy="24984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5D7D578A-F4D4-335F-192D-E35DE5AE20BE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476709" y="5264902"/>
                <a:ext cx="183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3B861B44-C059-A264-59A7-D53BC4FF8A2A}"/>
                  </a:ext>
                </a:extLst>
              </p14:cNvPr>
              <p14:cNvContentPartPr/>
              <p14:nvPr/>
            </p14:nvContentPartPr>
            <p14:xfrm>
              <a:off x="1872949" y="5659462"/>
              <a:ext cx="1440" cy="792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3B861B44-C059-A264-59A7-D53BC4FF8A2A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863949" y="5650822"/>
                <a:ext cx="19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E419088F-F6EB-E74B-F1B6-BB18194C0D95}"/>
                  </a:ext>
                </a:extLst>
              </p14:cNvPr>
              <p14:cNvContentPartPr/>
              <p14:nvPr/>
            </p14:nvContentPartPr>
            <p14:xfrm>
              <a:off x="346189" y="5514022"/>
              <a:ext cx="149040" cy="273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E419088F-F6EB-E74B-F1B6-BB18194C0D95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37189" y="5505382"/>
                <a:ext cx="166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D11C9A79-B7D7-3708-C11A-814BDCA3E527}"/>
                  </a:ext>
                </a:extLst>
              </p14:cNvPr>
              <p14:cNvContentPartPr/>
              <p14:nvPr/>
            </p14:nvContentPartPr>
            <p14:xfrm>
              <a:off x="369229" y="5581342"/>
              <a:ext cx="149040" cy="648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D11C9A79-B7D7-3708-C11A-814BDCA3E527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60589" y="5572342"/>
                <a:ext cx="166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8C968D62-B625-E674-5C23-E71F66516D0D}"/>
                  </a:ext>
                </a:extLst>
              </p14:cNvPr>
              <p14:cNvContentPartPr/>
              <p14:nvPr/>
            </p14:nvContentPartPr>
            <p14:xfrm>
              <a:off x="531229" y="5464702"/>
              <a:ext cx="111960" cy="13932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8C968D62-B625-E674-5C23-E71F66516D0D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22589" y="5455702"/>
                <a:ext cx="129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07852801-67C7-EE66-19AC-B8B64A507939}"/>
                  </a:ext>
                </a:extLst>
              </p14:cNvPr>
              <p14:cNvContentPartPr/>
              <p14:nvPr/>
            </p14:nvContentPartPr>
            <p14:xfrm>
              <a:off x="787189" y="5504302"/>
              <a:ext cx="116280" cy="10008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07852801-67C7-EE66-19AC-B8B64A507939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778189" y="5495302"/>
                <a:ext cx="1339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EC03A7F1-AC4C-5E09-C872-A8940B174C39}"/>
                  </a:ext>
                </a:extLst>
              </p14:cNvPr>
              <p14:cNvContentPartPr/>
              <p14:nvPr/>
            </p14:nvContentPartPr>
            <p14:xfrm>
              <a:off x="965029" y="5489542"/>
              <a:ext cx="92520" cy="936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EC03A7F1-AC4C-5E09-C872-A8940B174C39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56029" y="5480542"/>
                <a:ext cx="110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7BE420-A02C-9448-6D45-089F9B0BB4F3}"/>
                  </a:ext>
                </a:extLst>
              </p14:cNvPr>
              <p14:cNvContentPartPr/>
              <p14:nvPr/>
            </p14:nvContentPartPr>
            <p14:xfrm>
              <a:off x="987349" y="5498542"/>
              <a:ext cx="127800" cy="9792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7BE420-A02C-9448-6D45-089F9B0BB4F3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78349" y="5489902"/>
                <a:ext cx="1454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472ED82F-E26B-2CC9-3BB5-4C9B52F404CC}"/>
                  </a:ext>
                </a:extLst>
              </p14:cNvPr>
              <p14:cNvContentPartPr/>
              <p14:nvPr/>
            </p14:nvContentPartPr>
            <p14:xfrm>
              <a:off x="1172389" y="5497822"/>
              <a:ext cx="82440" cy="6948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472ED82F-E26B-2CC9-3BB5-4C9B52F404CC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163389" y="5488822"/>
                <a:ext cx="100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8E079D3C-840D-FD92-D731-9A4F295CCB97}"/>
                  </a:ext>
                </a:extLst>
              </p14:cNvPr>
              <p14:cNvContentPartPr/>
              <p14:nvPr/>
            </p14:nvContentPartPr>
            <p14:xfrm>
              <a:off x="1362109" y="5379382"/>
              <a:ext cx="203760" cy="28296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8E079D3C-840D-FD92-D731-9A4F295CCB97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353469" y="5370742"/>
                <a:ext cx="2214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9A3B05A8-DEAB-A168-37E5-5F2C08D800A4}"/>
                  </a:ext>
                </a:extLst>
              </p14:cNvPr>
              <p14:cNvContentPartPr/>
              <p14:nvPr/>
            </p14:nvContentPartPr>
            <p14:xfrm>
              <a:off x="1579909" y="5494222"/>
              <a:ext cx="13320" cy="507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9A3B05A8-DEAB-A168-37E5-5F2C08D800A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571269" y="5485222"/>
                <a:ext cx="309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8B84E3C-5394-46E7-3C25-16E05B2F3B11}"/>
                  </a:ext>
                </a:extLst>
              </p14:cNvPr>
              <p14:cNvContentPartPr/>
              <p14:nvPr/>
            </p14:nvContentPartPr>
            <p14:xfrm>
              <a:off x="1588189" y="5410342"/>
              <a:ext cx="10800" cy="1080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8B84E3C-5394-46E7-3C25-16E05B2F3B11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579189" y="5401702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84274D42-BE5B-36E9-F9FB-347D738C7798}"/>
                  </a:ext>
                </a:extLst>
              </p14:cNvPr>
              <p14:cNvContentPartPr/>
              <p14:nvPr/>
            </p14:nvContentPartPr>
            <p14:xfrm>
              <a:off x="1636069" y="5453902"/>
              <a:ext cx="100440" cy="1018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84274D42-BE5B-36E9-F9FB-347D738C779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627429" y="5444902"/>
                <a:ext cx="1180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28AB6ABA-1E07-93F8-C738-9A0EDC766C7B}"/>
                  </a:ext>
                </a:extLst>
              </p14:cNvPr>
              <p14:cNvContentPartPr/>
              <p14:nvPr/>
            </p14:nvContentPartPr>
            <p14:xfrm>
              <a:off x="1790869" y="5462542"/>
              <a:ext cx="15840" cy="756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28AB6ABA-1E07-93F8-C738-9A0EDC766C7B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782229" y="5453902"/>
                <a:ext cx="334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1420F7BB-173B-3763-B7F2-9AD3F685A1DC}"/>
                  </a:ext>
                </a:extLst>
              </p14:cNvPr>
              <p14:cNvContentPartPr/>
              <p14:nvPr/>
            </p14:nvContentPartPr>
            <p14:xfrm>
              <a:off x="1848109" y="5362822"/>
              <a:ext cx="318240" cy="169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1420F7BB-173B-3763-B7F2-9AD3F685A1DC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839469" y="5354182"/>
                <a:ext cx="3358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4C01CDFE-D148-F529-EE26-5888115F4D4B}"/>
                  </a:ext>
                </a:extLst>
              </p14:cNvPr>
              <p14:cNvContentPartPr/>
              <p14:nvPr/>
            </p14:nvContentPartPr>
            <p14:xfrm>
              <a:off x="1948909" y="5319622"/>
              <a:ext cx="28080" cy="39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4C01CDFE-D148-F529-EE26-5888115F4D4B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939909" y="5310622"/>
                <a:ext cx="45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C9077BBA-0790-ABC0-8ED7-84D1F83B9063}"/>
                  </a:ext>
                </a:extLst>
              </p14:cNvPr>
              <p14:cNvContentPartPr/>
              <p14:nvPr/>
            </p14:nvContentPartPr>
            <p14:xfrm>
              <a:off x="2339509" y="5390182"/>
              <a:ext cx="194040" cy="32184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C9077BBA-0790-ABC0-8ED7-84D1F83B906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2330869" y="5381182"/>
                <a:ext cx="2116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21D238D3-84A5-E568-0208-6E5B38DD24BB}"/>
                  </a:ext>
                </a:extLst>
              </p14:cNvPr>
              <p14:cNvContentPartPr/>
              <p14:nvPr/>
            </p14:nvContentPartPr>
            <p14:xfrm>
              <a:off x="2728669" y="5337622"/>
              <a:ext cx="158760" cy="1713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21D238D3-84A5-E568-0208-6E5B38DD24BB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2719669" y="5328622"/>
                <a:ext cx="176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621B1B23-1DC5-8D72-0EDF-2250ABDE3831}"/>
                  </a:ext>
                </a:extLst>
              </p14:cNvPr>
              <p14:cNvContentPartPr/>
              <p14:nvPr/>
            </p14:nvContentPartPr>
            <p14:xfrm>
              <a:off x="2874109" y="5402782"/>
              <a:ext cx="139320" cy="12492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621B1B23-1DC5-8D72-0EDF-2250ABDE3831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2865469" y="5393782"/>
                <a:ext cx="156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AAB6992-60B4-1045-634E-7AFF922BFC10}"/>
                  </a:ext>
                </a:extLst>
              </p14:cNvPr>
              <p14:cNvContentPartPr/>
              <p14:nvPr/>
            </p14:nvContentPartPr>
            <p14:xfrm>
              <a:off x="3032149" y="5332942"/>
              <a:ext cx="465480" cy="20484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AAB6992-60B4-1045-634E-7AFF922BFC10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3023149" y="5324302"/>
                <a:ext cx="483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2677F3F2-25B6-F2E1-5850-46D56AB52C49}"/>
                  </a:ext>
                </a:extLst>
              </p14:cNvPr>
              <p14:cNvContentPartPr/>
              <p14:nvPr/>
            </p14:nvContentPartPr>
            <p14:xfrm>
              <a:off x="3540469" y="5452822"/>
              <a:ext cx="196200" cy="702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2677F3F2-25B6-F2E1-5850-46D56AB52C49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531829" y="5443822"/>
                <a:ext cx="213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D94E8519-F61A-BA1F-403B-9751CCB26AAC}"/>
                  </a:ext>
                </a:extLst>
              </p14:cNvPr>
              <p14:cNvContentPartPr/>
              <p14:nvPr/>
            </p14:nvContentPartPr>
            <p14:xfrm>
              <a:off x="3700669" y="5385142"/>
              <a:ext cx="26640" cy="266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D94E8519-F61A-BA1F-403B-9751CCB26AAC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3691669" y="5376502"/>
                <a:ext cx="44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A796FA2-29E7-6897-9393-1D18B9AAD38B}"/>
                  </a:ext>
                </a:extLst>
              </p14:cNvPr>
              <p14:cNvContentPartPr/>
              <p14:nvPr/>
            </p14:nvContentPartPr>
            <p14:xfrm>
              <a:off x="3752149" y="5327542"/>
              <a:ext cx="436680" cy="17676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A796FA2-29E7-6897-9393-1D18B9AAD38B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3743509" y="5318902"/>
                <a:ext cx="454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70D6EEB0-DA39-D347-BE2D-C4C0DD20BFCF}"/>
                  </a:ext>
                </a:extLst>
              </p14:cNvPr>
              <p14:cNvContentPartPr/>
              <p14:nvPr/>
            </p14:nvContentPartPr>
            <p14:xfrm>
              <a:off x="4013509" y="5388382"/>
              <a:ext cx="246600" cy="939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70D6EEB0-DA39-D347-BE2D-C4C0DD20BFCF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004509" y="5379382"/>
                <a:ext cx="264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FAB35B3E-23CD-5955-BD04-B2F11706CCD8}"/>
                  </a:ext>
                </a:extLst>
              </p14:cNvPr>
              <p14:cNvContentPartPr/>
              <p14:nvPr/>
            </p14:nvContentPartPr>
            <p14:xfrm>
              <a:off x="2600869" y="5886262"/>
              <a:ext cx="175320" cy="114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FAB35B3E-23CD-5955-BD04-B2F11706CCD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2592229" y="5877262"/>
                <a:ext cx="1929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1649999E-92C6-2389-309E-81E4CADDD388}"/>
                  </a:ext>
                </a:extLst>
              </p14:cNvPr>
              <p14:cNvContentPartPr/>
              <p14:nvPr/>
            </p14:nvContentPartPr>
            <p14:xfrm>
              <a:off x="2543269" y="5838022"/>
              <a:ext cx="184320" cy="25272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1649999E-92C6-2389-309E-81E4CADDD388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2534629" y="5829382"/>
                <a:ext cx="2019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CA3A5FA-A647-1868-6462-FC85D39DCF4C}"/>
                  </a:ext>
                </a:extLst>
              </p14:cNvPr>
              <p14:cNvContentPartPr/>
              <p14:nvPr/>
            </p14:nvContentPartPr>
            <p14:xfrm>
              <a:off x="2950429" y="5783662"/>
              <a:ext cx="102600" cy="13788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CA3A5FA-A647-1868-6462-FC85D39DCF4C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2941429" y="5774662"/>
                <a:ext cx="1202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D26C8B11-DB81-990B-3437-C7C0F1AA21EC}"/>
                  </a:ext>
                </a:extLst>
              </p14:cNvPr>
              <p14:cNvContentPartPr/>
              <p14:nvPr/>
            </p14:nvContentPartPr>
            <p14:xfrm>
              <a:off x="3137629" y="5739742"/>
              <a:ext cx="94680" cy="17100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D26C8B11-DB81-990B-3437-C7C0F1AA21EC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3128629" y="5730742"/>
                <a:ext cx="112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23C49396-A4B7-05A6-4B02-4D1DB7E6BAD6}"/>
                  </a:ext>
                </a:extLst>
              </p14:cNvPr>
              <p14:cNvContentPartPr/>
              <p14:nvPr/>
            </p14:nvContentPartPr>
            <p14:xfrm>
              <a:off x="3170029" y="5771782"/>
              <a:ext cx="55440" cy="6984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23C49396-A4B7-05A6-4B02-4D1DB7E6BAD6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3161389" y="5762782"/>
                <a:ext cx="73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E7C3C957-0806-EEE0-6756-09B9E49974A5}"/>
                  </a:ext>
                </a:extLst>
              </p14:cNvPr>
              <p14:cNvContentPartPr/>
              <p14:nvPr/>
            </p14:nvContentPartPr>
            <p14:xfrm>
              <a:off x="3287389" y="5760262"/>
              <a:ext cx="93240" cy="19728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E7C3C957-0806-EEE0-6756-09B9E49974A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3278389" y="5751262"/>
                <a:ext cx="110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9034824F-71B3-6601-D479-077132B4C716}"/>
                  </a:ext>
                </a:extLst>
              </p14:cNvPr>
              <p14:cNvContentPartPr/>
              <p14:nvPr/>
            </p14:nvContentPartPr>
            <p14:xfrm>
              <a:off x="3412309" y="5683942"/>
              <a:ext cx="55440" cy="1720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9034824F-71B3-6601-D479-077132B4C716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403669" y="5674942"/>
                <a:ext cx="73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4ACFA5D4-9CB9-4852-D045-DABE1C495703}"/>
                  </a:ext>
                </a:extLst>
              </p14:cNvPr>
              <p14:cNvContentPartPr/>
              <p14:nvPr/>
            </p14:nvContentPartPr>
            <p14:xfrm>
              <a:off x="3496189" y="5751982"/>
              <a:ext cx="309600" cy="7992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4ACFA5D4-9CB9-4852-D045-DABE1C495703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3487189" y="5742982"/>
                <a:ext cx="327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E9FB5C5-0A44-177C-1ACA-71888041E4B5}"/>
                  </a:ext>
                </a:extLst>
              </p14:cNvPr>
              <p14:cNvContentPartPr/>
              <p14:nvPr/>
            </p14:nvContentPartPr>
            <p14:xfrm>
              <a:off x="3717589" y="5687902"/>
              <a:ext cx="15840" cy="61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E9FB5C5-0A44-177C-1ACA-71888041E4B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3708589" y="5679262"/>
                <a:ext cx="33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D1C503C1-7FB3-21C9-C790-FC0DEA7893E7}"/>
                  </a:ext>
                </a:extLst>
              </p14:cNvPr>
              <p14:cNvContentPartPr/>
              <p14:nvPr/>
            </p14:nvContentPartPr>
            <p14:xfrm>
              <a:off x="3874549" y="5723182"/>
              <a:ext cx="72720" cy="770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D1C503C1-7FB3-21C9-C790-FC0DEA7893E7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3865549" y="5714182"/>
                <a:ext cx="90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BDD63ECE-4985-6BF8-C46A-88762C05DEAF}"/>
                  </a:ext>
                </a:extLst>
              </p14:cNvPr>
              <p14:cNvContentPartPr/>
              <p14:nvPr/>
            </p14:nvContentPartPr>
            <p14:xfrm>
              <a:off x="4017109" y="5604742"/>
              <a:ext cx="148320" cy="15876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BDD63ECE-4985-6BF8-C46A-88762C05DEAF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4008109" y="5595742"/>
                <a:ext cx="1659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1B539FC8-7536-ACEA-E239-6824A71446D3}"/>
                  </a:ext>
                </a:extLst>
              </p14:cNvPr>
              <p14:cNvContentPartPr/>
              <p14:nvPr/>
            </p14:nvContentPartPr>
            <p14:xfrm>
              <a:off x="4333189" y="5651542"/>
              <a:ext cx="88560" cy="806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1B539FC8-7536-ACEA-E239-6824A71446D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4324189" y="5642542"/>
                <a:ext cx="106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00F73A4B-80CB-9144-D544-AB3CAADED4DC}"/>
                  </a:ext>
                </a:extLst>
              </p14:cNvPr>
              <p14:cNvContentPartPr/>
              <p14:nvPr/>
            </p14:nvContentPartPr>
            <p14:xfrm>
              <a:off x="4469269" y="5603302"/>
              <a:ext cx="237960" cy="9000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00F73A4B-80CB-9144-D544-AB3CAADED4DC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4460269" y="5594662"/>
                <a:ext cx="2556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D8C8B426-8660-FDD8-8F81-0A80D1D21F2E}"/>
                  </a:ext>
                </a:extLst>
              </p14:cNvPr>
              <p14:cNvContentPartPr/>
              <p14:nvPr/>
            </p14:nvContentPartPr>
            <p14:xfrm>
              <a:off x="4680949" y="5523382"/>
              <a:ext cx="18000" cy="1548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D8C8B426-8660-FDD8-8F81-0A80D1D21F2E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4671949" y="5514742"/>
                <a:ext cx="35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95F73FBE-E1B1-10DA-E128-7863C5BD5F40}"/>
                  </a:ext>
                </a:extLst>
              </p14:cNvPr>
              <p14:cNvContentPartPr/>
              <p14:nvPr/>
            </p14:nvContentPartPr>
            <p14:xfrm>
              <a:off x="4783909" y="5469742"/>
              <a:ext cx="310680" cy="19728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95F73FBE-E1B1-10DA-E128-7863C5BD5F40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4774909" y="5461102"/>
                <a:ext cx="328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E5EFDA01-46CC-6149-D1D6-D651073D8834}"/>
                  </a:ext>
                </a:extLst>
              </p14:cNvPr>
              <p14:cNvContentPartPr/>
              <p14:nvPr/>
            </p14:nvContentPartPr>
            <p14:xfrm>
              <a:off x="5033749" y="5468662"/>
              <a:ext cx="19800" cy="352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E5EFDA01-46CC-6149-D1D6-D651073D883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5025109" y="5460022"/>
                <a:ext cx="374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5FD278A8-9C5D-CD19-5DBC-70A8D9B36DD2}"/>
                  </a:ext>
                </a:extLst>
              </p14:cNvPr>
              <p14:cNvContentPartPr/>
              <p14:nvPr/>
            </p14:nvContentPartPr>
            <p14:xfrm>
              <a:off x="5095669" y="5524102"/>
              <a:ext cx="266760" cy="5364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5FD278A8-9C5D-CD19-5DBC-70A8D9B36DD2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5086669" y="5515102"/>
                <a:ext cx="284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8B1C5166-3942-452E-770C-9B40F5DFD67B}"/>
                  </a:ext>
                </a:extLst>
              </p14:cNvPr>
              <p14:cNvContentPartPr/>
              <p14:nvPr/>
            </p14:nvContentPartPr>
            <p14:xfrm>
              <a:off x="2629309" y="6446062"/>
              <a:ext cx="220320" cy="594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8B1C5166-3942-452E-770C-9B40F5DFD67B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620669" y="6437062"/>
                <a:ext cx="237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9ABA9F14-AC5C-CD68-6262-F242ECADA53E}"/>
                  </a:ext>
                </a:extLst>
              </p14:cNvPr>
              <p14:cNvContentPartPr/>
              <p14:nvPr/>
            </p14:nvContentPartPr>
            <p14:xfrm>
              <a:off x="2576749" y="6329062"/>
              <a:ext cx="256320" cy="21132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9ABA9F14-AC5C-CD68-6262-F242ECADA53E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2567749" y="6320062"/>
                <a:ext cx="2739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9A57602F-4051-344E-1B82-4DFD052EB007}"/>
                  </a:ext>
                </a:extLst>
              </p14:cNvPr>
              <p14:cNvContentPartPr/>
              <p14:nvPr/>
            </p14:nvContentPartPr>
            <p14:xfrm>
              <a:off x="3058069" y="6345262"/>
              <a:ext cx="96840" cy="20484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9A57602F-4051-344E-1B82-4DFD052EB007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3049069" y="6336622"/>
                <a:ext cx="1144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5A7D10E4-2B7C-3824-2F4C-7922D75E81F1}"/>
                  </a:ext>
                </a:extLst>
              </p14:cNvPr>
              <p14:cNvContentPartPr/>
              <p14:nvPr/>
            </p14:nvContentPartPr>
            <p14:xfrm>
              <a:off x="3212149" y="6439942"/>
              <a:ext cx="95400" cy="72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5A7D10E4-2B7C-3824-2F4C-7922D75E81F1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203149" y="6431302"/>
                <a:ext cx="113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EC5A5EFE-0CAD-99EA-43C4-9D842DC167E4}"/>
                  </a:ext>
                </a:extLst>
              </p14:cNvPr>
              <p14:cNvContentPartPr/>
              <p14:nvPr/>
            </p14:nvContentPartPr>
            <p14:xfrm>
              <a:off x="3346069" y="6212062"/>
              <a:ext cx="360360" cy="27972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EC5A5EFE-0CAD-99EA-43C4-9D842DC167E4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3337069" y="6203422"/>
                <a:ext cx="3780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A7AEA575-94D9-66FC-9E27-0AAE7DAD20B5}"/>
                  </a:ext>
                </a:extLst>
              </p14:cNvPr>
              <p14:cNvContentPartPr/>
              <p14:nvPr/>
            </p14:nvContentPartPr>
            <p14:xfrm>
              <a:off x="3925669" y="6293782"/>
              <a:ext cx="128160" cy="12600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A7AEA575-94D9-66FC-9E27-0AAE7DAD20B5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916669" y="6285142"/>
                <a:ext cx="145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C2C12160-9379-8201-05E3-9C8DD903F007}"/>
                  </a:ext>
                </a:extLst>
              </p14:cNvPr>
              <p14:cNvContentPartPr/>
              <p14:nvPr/>
            </p14:nvContentPartPr>
            <p14:xfrm>
              <a:off x="4110709" y="6245182"/>
              <a:ext cx="289800" cy="13104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C2C12160-9379-8201-05E3-9C8DD903F00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4101709" y="6236542"/>
                <a:ext cx="3074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5067AB6F-FD57-9368-2B59-38B6475452FF}"/>
                  </a:ext>
                </a:extLst>
              </p14:cNvPr>
              <p14:cNvContentPartPr/>
              <p14:nvPr/>
            </p14:nvContentPartPr>
            <p14:xfrm>
              <a:off x="4388989" y="6177142"/>
              <a:ext cx="12600" cy="234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5067AB6F-FD57-9368-2B59-38B6475452F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4379989" y="6168502"/>
                <a:ext cx="30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0C78E463-B9AB-1012-C538-07F839434FF4}"/>
                  </a:ext>
                </a:extLst>
              </p14:cNvPr>
              <p14:cNvContentPartPr/>
              <p14:nvPr/>
            </p14:nvContentPartPr>
            <p14:xfrm>
              <a:off x="4433269" y="6117742"/>
              <a:ext cx="236160" cy="21060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0C78E463-B9AB-1012-C538-07F839434FF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4424269" y="6108742"/>
                <a:ext cx="253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3FD04E4F-5B24-A01E-EB9C-9B4BFBD1BE3B}"/>
                  </a:ext>
                </a:extLst>
              </p14:cNvPr>
              <p14:cNvContentPartPr/>
              <p14:nvPr/>
            </p14:nvContentPartPr>
            <p14:xfrm>
              <a:off x="4728829" y="6245902"/>
              <a:ext cx="24120" cy="7812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3FD04E4F-5B24-A01E-EB9C-9B4BFBD1BE3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4720189" y="6236902"/>
                <a:ext cx="417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64CAA81E-4C37-B5F4-80E3-FDC9DED6979A}"/>
                  </a:ext>
                </a:extLst>
              </p14:cNvPr>
              <p14:cNvContentPartPr/>
              <p14:nvPr/>
            </p14:nvContentPartPr>
            <p14:xfrm>
              <a:off x="4770589" y="6177502"/>
              <a:ext cx="7560" cy="2412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64CAA81E-4C37-B5F4-80E3-FDC9DED6979A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4761949" y="6168862"/>
                <a:ext cx="25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B82905D5-E109-AC13-D957-B370561A91D7}"/>
                  </a:ext>
                </a:extLst>
              </p14:cNvPr>
              <p14:cNvContentPartPr/>
              <p14:nvPr/>
            </p14:nvContentPartPr>
            <p14:xfrm>
              <a:off x="4826029" y="6227542"/>
              <a:ext cx="209520" cy="939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B82905D5-E109-AC13-D957-B370561A91D7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4817029" y="6218902"/>
                <a:ext cx="227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99617B8E-EE8C-4F86-A8CB-4EB8DA017002}"/>
                  </a:ext>
                </a:extLst>
              </p14:cNvPr>
              <p14:cNvContentPartPr/>
              <p14:nvPr/>
            </p14:nvContentPartPr>
            <p14:xfrm>
              <a:off x="438709" y="5987422"/>
              <a:ext cx="348480" cy="4442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99617B8E-EE8C-4F86-A8CB-4EB8DA017002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429709" y="5978422"/>
                <a:ext cx="3661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AAB8AC1D-9025-5CAB-364A-E8449AD61B6C}"/>
                  </a:ext>
                </a:extLst>
              </p14:cNvPr>
              <p14:cNvContentPartPr/>
              <p14:nvPr/>
            </p14:nvContentPartPr>
            <p14:xfrm>
              <a:off x="5353789" y="6087862"/>
              <a:ext cx="167400" cy="5256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AB8AC1D-9025-5CAB-364A-E8449AD61B6C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5344789" y="6079222"/>
                <a:ext cx="185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B13C91C9-B7E8-5066-325F-B7F437277D42}"/>
                  </a:ext>
                </a:extLst>
              </p14:cNvPr>
              <p14:cNvContentPartPr/>
              <p14:nvPr/>
            </p14:nvContentPartPr>
            <p14:xfrm>
              <a:off x="5378629" y="6196222"/>
              <a:ext cx="166680" cy="2664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B13C91C9-B7E8-5066-325F-B7F437277D42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5369629" y="6187582"/>
                <a:ext cx="184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94A6141E-020E-3093-EBE7-E06E5C7C9038}"/>
                  </a:ext>
                </a:extLst>
              </p14:cNvPr>
              <p14:cNvContentPartPr/>
              <p14:nvPr/>
            </p14:nvContentPartPr>
            <p14:xfrm>
              <a:off x="5903869" y="6011902"/>
              <a:ext cx="360" cy="208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94A6141E-020E-3093-EBE7-E06E5C7C9038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5894869" y="6003262"/>
                <a:ext cx="18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38C41F8A-3C4B-391D-30FE-D5A00CAE3F70}"/>
                  </a:ext>
                </a:extLst>
              </p14:cNvPr>
              <p14:cNvContentPartPr/>
              <p14:nvPr/>
            </p14:nvContentPartPr>
            <p14:xfrm>
              <a:off x="5949949" y="5996782"/>
              <a:ext cx="132840" cy="16092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38C41F8A-3C4B-391D-30FE-D5A00CAE3F70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5941309" y="5988142"/>
                <a:ext cx="1504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A97087F2-1AEC-4629-FE44-078FA1869058}"/>
                  </a:ext>
                </a:extLst>
              </p14:cNvPr>
              <p14:cNvContentPartPr/>
              <p14:nvPr/>
            </p14:nvContentPartPr>
            <p14:xfrm>
              <a:off x="6114829" y="6115582"/>
              <a:ext cx="19800" cy="13248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A97087F2-1AEC-4629-FE44-078FA1869058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6106189" y="6106942"/>
                <a:ext cx="37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C05CD623-CEE1-F1A8-F1DF-688F96DFF4C0}"/>
                  </a:ext>
                </a:extLst>
              </p14:cNvPr>
              <p14:cNvContentPartPr/>
              <p14:nvPr/>
            </p14:nvContentPartPr>
            <p14:xfrm>
              <a:off x="6193669" y="5973022"/>
              <a:ext cx="175680" cy="2203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C05CD623-CEE1-F1A8-F1DF-688F96DFF4C0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6185029" y="5964382"/>
                <a:ext cx="1933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5885852B-3D6D-892B-53ED-AF477B0EA16C}"/>
                  </a:ext>
                </a:extLst>
              </p14:cNvPr>
              <p14:cNvContentPartPr/>
              <p14:nvPr/>
            </p14:nvContentPartPr>
            <p14:xfrm>
              <a:off x="6416149" y="5943142"/>
              <a:ext cx="138600" cy="23004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5885852B-3D6D-892B-53ED-AF477B0EA16C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6407509" y="5934142"/>
                <a:ext cx="156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4EC476D-817A-CEB0-445B-EBBFB15192F4}"/>
                  </a:ext>
                </a:extLst>
              </p14:cNvPr>
              <p14:cNvContentPartPr/>
              <p14:nvPr/>
            </p14:nvContentPartPr>
            <p14:xfrm>
              <a:off x="6524869" y="5930902"/>
              <a:ext cx="104760" cy="27216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4EC476D-817A-CEB0-445B-EBBFB15192F4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516229" y="5922262"/>
                <a:ext cx="122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96AAEA68-16B0-2D2D-A779-F1721387719F}"/>
                  </a:ext>
                </a:extLst>
              </p14:cNvPr>
              <p14:cNvContentPartPr/>
              <p14:nvPr/>
            </p14:nvContentPartPr>
            <p14:xfrm>
              <a:off x="5645749" y="5926582"/>
              <a:ext cx="145080" cy="3726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96AAEA68-16B0-2D2D-A779-F1721387719F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5636749" y="5917942"/>
                <a:ext cx="1627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1BE3608D-8FB7-031A-D077-986E9C9A4B21}"/>
                  </a:ext>
                </a:extLst>
              </p14:cNvPr>
              <p14:cNvContentPartPr/>
              <p14:nvPr/>
            </p14:nvContentPartPr>
            <p14:xfrm>
              <a:off x="6661669" y="5695822"/>
              <a:ext cx="178200" cy="21384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1BE3608D-8FB7-031A-D077-986E9C9A4B21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653029" y="5687182"/>
                <a:ext cx="195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044AAA31-C869-4941-E786-1F8E2DA08627}"/>
                  </a:ext>
                </a:extLst>
              </p14:cNvPr>
              <p14:cNvContentPartPr/>
              <p14:nvPr/>
            </p14:nvContentPartPr>
            <p14:xfrm>
              <a:off x="5731069" y="6073462"/>
              <a:ext cx="137520" cy="136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044AAA31-C869-4941-E786-1F8E2DA08627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722069" y="6064462"/>
                <a:ext cx="1551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E571EB0D-CC76-31DA-50F6-AC6FD8DAAF48}"/>
              </a:ext>
            </a:extLst>
          </p:cNvPr>
          <p:cNvGrpSpPr/>
          <p:nvPr/>
        </p:nvGrpSpPr>
        <p:grpSpPr>
          <a:xfrm>
            <a:off x="6829789" y="5666662"/>
            <a:ext cx="1340280" cy="456840"/>
            <a:chOff x="6829789" y="5666662"/>
            <a:chExt cx="13402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4180CDC-AC9C-A902-1203-A74D1A244B15}"/>
                    </a:ext>
                  </a:extLst>
                </p14:cNvPr>
                <p14:cNvContentPartPr/>
                <p14:nvPr/>
              </p14:nvContentPartPr>
              <p14:xfrm>
                <a:off x="6852829" y="6003622"/>
                <a:ext cx="159120" cy="122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4180CDC-AC9C-A902-1203-A74D1A244B1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843829" y="5994982"/>
                  <a:ext cx="176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6F862E3-51FF-62AD-9583-84A5D254A22C}"/>
                    </a:ext>
                  </a:extLst>
                </p14:cNvPr>
                <p14:cNvContentPartPr/>
                <p14:nvPr/>
              </p14:nvContentPartPr>
              <p14:xfrm>
                <a:off x="6861829" y="6073822"/>
                <a:ext cx="157320" cy="61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6F862E3-51FF-62AD-9583-84A5D254A22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853189" y="6065182"/>
                  <a:ext cx="17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3DA3B71-1303-AFD0-8FFF-3D9E42E090B5}"/>
                    </a:ext>
                  </a:extLst>
                </p14:cNvPr>
                <p14:cNvContentPartPr/>
                <p14:nvPr/>
              </p14:nvContentPartPr>
              <p14:xfrm>
                <a:off x="6829789" y="5965822"/>
                <a:ext cx="173880" cy="565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3DA3B71-1303-AFD0-8FFF-3D9E42E090B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821149" y="5956822"/>
                  <a:ext cx="191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C303CC1-B0BC-9B90-FDDC-53FCF935D328}"/>
                    </a:ext>
                  </a:extLst>
                </p14:cNvPr>
                <p14:cNvContentPartPr/>
                <p14:nvPr/>
              </p14:nvContentPartPr>
              <p14:xfrm>
                <a:off x="6871189" y="6043222"/>
                <a:ext cx="171720" cy="680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C303CC1-B0BC-9B90-FDDC-53FCF935D32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862189" y="6034582"/>
                  <a:ext cx="189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BCD5153-D606-6143-8E23-06032DF17034}"/>
                    </a:ext>
                  </a:extLst>
                </p14:cNvPr>
                <p14:cNvContentPartPr/>
                <p14:nvPr/>
              </p14:nvContentPartPr>
              <p14:xfrm>
                <a:off x="7170349" y="5849902"/>
                <a:ext cx="132840" cy="2736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BCD5153-D606-6143-8E23-06032DF1703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161709" y="5841262"/>
                  <a:ext cx="150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A61A422-D0C5-84C2-0D6B-DD9A7185F03C}"/>
                    </a:ext>
                  </a:extLst>
                </p14:cNvPr>
                <p14:cNvContentPartPr/>
                <p14:nvPr/>
              </p14:nvContentPartPr>
              <p14:xfrm>
                <a:off x="7361149" y="5820022"/>
                <a:ext cx="121320" cy="2372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A61A422-D0C5-84C2-0D6B-DD9A7185F03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352509" y="5811382"/>
                  <a:ext cx="138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389FE1C-665A-5129-83BF-8A7862677C09}"/>
                    </a:ext>
                  </a:extLst>
                </p14:cNvPr>
                <p14:cNvContentPartPr/>
                <p14:nvPr/>
              </p14:nvContentPartPr>
              <p14:xfrm>
                <a:off x="7558429" y="5981662"/>
                <a:ext cx="24480" cy="1137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389FE1C-665A-5129-83BF-8A7862677C0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549789" y="5972662"/>
                  <a:ext cx="4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3B605F6-61E1-1FD6-B0A9-FBD18506F62C}"/>
                    </a:ext>
                  </a:extLst>
                </p14:cNvPr>
                <p14:cNvContentPartPr/>
                <p14:nvPr/>
              </p14:nvContentPartPr>
              <p14:xfrm>
                <a:off x="7576069" y="5771062"/>
                <a:ext cx="157680" cy="2012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3B605F6-61E1-1FD6-B0A9-FBD18506F62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567429" y="5762422"/>
                  <a:ext cx="175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4E85E10-CA00-40BF-EC51-9A66C60765C6}"/>
                    </a:ext>
                  </a:extLst>
                </p14:cNvPr>
                <p14:cNvContentPartPr/>
                <p14:nvPr/>
              </p14:nvContentPartPr>
              <p14:xfrm>
                <a:off x="7771909" y="5666662"/>
                <a:ext cx="244080" cy="226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4E85E10-CA00-40BF-EC51-9A66C60765C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763269" y="5657662"/>
                  <a:ext cx="261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F8C06A7-0DD8-0C42-A2F9-D4034F6A8790}"/>
                    </a:ext>
                  </a:extLst>
                </p14:cNvPr>
                <p14:cNvContentPartPr/>
                <p14:nvPr/>
              </p14:nvContentPartPr>
              <p14:xfrm>
                <a:off x="8071429" y="5819662"/>
                <a:ext cx="98640" cy="774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F8C06A7-0DD8-0C42-A2F9-D4034F6A879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062789" y="5811022"/>
                  <a:ext cx="11628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473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CEB61D-6441-8E85-1D6D-0BB78A1B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1529" cy="29341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51C65FF-4EE1-DE3E-F05C-596C3814F574}"/>
                  </a:ext>
                </a:extLst>
              </p14:cNvPr>
              <p14:cNvContentPartPr/>
              <p14:nvPr/>
            </p14:nvContentPartPr>
            <p14:xfrm>
              <a:off x="705829" y="1637542"/>
              <a:ext cx="6480" cy="5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51C65FF-4EE1-DE3E-F05C-596C3814F5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829" y="1628902"/>
                <a:ext cx="2412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3CAF8E3-11BC-38D7-DFB7-892D903248B1}"/>
              </a:ext>
            </a:extLst>
          </p:cNvPr>
          <p:cNvGrpSpPr/>
          <p:nvPr/>
        </p:nvGrpSpPr>
        <p:grpSpPr>
          <a:xfrm>
            <a:off x="3000109" y="101062"/>
            <a:ext cx="126720" cy="173880"/>
            <a:chOff x="3000109" y="101062"/>
            <a:chExt cx="1267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237698D-E47B-449D-CDE2-477877103305}"/>
                    </a:ext>
                  </a:extLst>
                </p14:cNvPr>
                <p14:cNvContentPartPr/>
                <p14:nvPr/>
              </p14:nvContentPartPr>
              <p14:xfrm>
                <a:off x="3000109" y="106462"/>
                <a:ext cx="77760" cy="79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237698D-E47B-449D-CDE2-4778771033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91469" y="97462"/>
                  <a:ext cx="95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6CC76D6-B8DA-F167-EE5F-63FBD2D1CC74}"/>
                    </a:ext>
                  </a:extLst>
                </p14:cNvPr>
                <p14:cNvContentPartPr/>
                <p14:nvPr/>
              </p14:nvContentPartPr>
              <p14:xfrm>
                <a:off x="3043309" y="101062"/>
                <a:ext cx="83520" cy="173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6CC76D6-B8DA-F167-EE5F-63FBD2D1CC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34309" y="92422"/>
                  <a:ext cx="1011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44E60D9-6C99-D8FF-37EF-02CF3483AC0E}"/>
              </a:ext>
            </a:extLst>
          </p:cNvPr>
          <p:cNvGrpSpPr/>
          <p:nvPr/>
        </p:nvGrpSpPr>
        <p:grpSpPr>
          <a:xfrm>
            <a:off x="2303869" y="179902"/>
            <a:ext cx="152640" cy="105480"/>
            <a:chOff x="2303869" y="179902"/>
            <a:chExt cx="1526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74A06E-C301-1F2B-0B3B-B46706ADDE89}"/>
                    </a:ext>
                  </a:extLst>
                </p14:cNvPr>
                <p14:cNvContentPartPr/>
                <p14:nvPr/>
              </p14:nvContentPartPr>
              <p14:xfrm>
                <a:off x="2307469" y="179902"/>
                <a:ext cx="82800" cy="105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74A06E-C301-1F2B-0B3B-B46706ADDE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98469" y="170902"/>
                  <a:ext cx="100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A38F65-99FE-5116-1336-55E5C31458AF}"/>
                    </a:ext>
                  </a:extLst>
                </p14:cNvPr>
                <p14:cNvContentPartPr/>
                <p14:nvPr/>
              </p14:nvContentPartPr>
              <p14:xfrm>
                <a:off x="2303869" y="185302"/>
                <a:ext cx="152640" cy="88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A38F65-99FE-5116-1336-55E5C31458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94869" y="176302"/>
                  <a:ext cx="1702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7F21010-DFEA-1D72-0B2B-C4BC18AF1769}"/>
                  </a:ext>
                </a:extLst>
              </p14:cNvPr>
              <p14:cNvContentPartPr/>
              <p14:nvPr/>
            </p14:nvContentPartPr>
            <p14:xfrm>
              <a:off x="3858349" y="152182"/>
              <a:ext cx="385920" cy="113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7F21010-DFEA-1D72-0B2B-C4BC18AF17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9349" y="143182"/>
                <a:ext cx="403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B6202CC-0FB1-F482-FC95-A8933E1358AD}"/>
                  </a:ext>
                </a:extLst>
              </p14:cNvPr>
              <p14:cNvContentPartPr/>
              <p14:nvPr/>
            </p14:nvContentPartPr>
            <p14:xfrm>
              <a:off x="4525789" y="153262"/>
              <a:ext cx="329400" cy="103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B6202CC-0FB1-F482-FC95-A8933E1358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6789" y="144262"/>
                <a:ext cx="34704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4EF4564-E603-8BA1-A920-738BCF5383BE}"/>
              </a:ext>
            </a:extLst>
          </p:cNvPr>
          <p:cNvGrpSpPr/>
          <p:nvPr/>
        </p:nvGrpSpPr>
        <p:grpSpPr>
          <a:xfrm>
            <a:off x="5106829" y="59302"/>
            <a:ext cx="1300680" cy="203040"/>
            <a:chOff x="5106829" y="59302"/>
            <a:chExt cx="130068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0FDEFA-93F7-6315-37D7-1E64CB103BD6}"/>
                    </a:ext>
                  </a:extLst>
                </p14:cNvPr>
                <p14:cNvContentPartPr/>
                <p14:nvPr/>
              </p14:nvContentPartPr>
              <p14:xfrm>
                <a:off x="5106829" y="192142"/>
                <a:ext cx="354600" cy="70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0FDEFA-93F7-6315-37D7-1E64CB103B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97829" y="183502"/>
                  <a:ext cx="37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EE390D-BBBF-4F8D-E654-C34C2C2FADE4}"/>
                    </a:ext>
                  </a:extLst>
                </p14:cNvPr>
                <p14:cNvContentPartPr/>
                <p14:nvPr/>
              </p14:nvContentPartPr>
              <p14:xfrm>
                <a:off x="5522629" y="77302"/>
                <a:ext cx="349920" cy="183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EE390D-BBBF-4F8D-E654-C34C2C2FAD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13629" y="68662"/>
                  <a:ext cx="367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B96DC6-80BF-563D-55EE-6A04EC1F62DE}"/>
                    </a:ext>
                  </a:extLst>
                </p14:cNvPr>
                <p14:cNvContentPartPr/>
                <p14:nvPr/>
              </p14:nvContentPartPr>
              <p14:xfrm>
                <a:off x="5905669" y="133102"/>
                <a:ext cx="83160" cy="120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B96DC6-80BF-563D-55EE-6A04EC1F62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97029" y="124462"/>
                  <a:ext cx="100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BBED6D-3E2B-4640-B1C5-165AD9300C52}"/>
                    </a:ext>
                  </a:extLst>
                </p14:cNvPr>
                <p14:cNvContentPartPr/>
                <p14:nvPr/>
              </p14:nvContentPartPr>
              <p14:xfrm>
                <a:off x="6049309" y="59302"/>
                <a:ext cx="133200" cy="176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BBED6D-3E2B-4640-B1C5-165AD9300C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40669" y="50662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11C4C5-4C7E-74EB-0D8C-201DE912623E}"/>
                    </a:ext>
                  </a:extLst>
                </p14:cNvPr>
                <p14:cNvContentPartPr/>
                <p14:nvPr/>
              </p14:nvContentPartPr>
              <p14:xfrm>
                <a:off x="6253789" y="92782"/>
                <a:ext cx="153720" cy="115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11C4C5-4C7E-74EB-0D8C-201DE91262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44789" y="84142"/>
                  <a:ext cx="171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6CAF2E-8852-9D33-1AD1-E42AB63DEC2F}"/>
                    </a:ext>
                  </a:extLst>
                </p14:cNvPr>
                <p14:cNvContentPartPr/>
                <p14:nvPr/>
              </p14:nvContentPartPr>
              <p14:xfrm>
                <a:off x="5121949" y="67222"/>
                <a:ext cx="23400" cy="2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6CAF2E-8852-9D33-1AD1-E42AB63DEC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13309" y="58222"/>
                  <a:ext cx="410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5A237EF-2CA3-D415-ACDD-7C6065B027F2}"/>
              </a:ext>
            </a:extLst>
          </p:cNvPr>
          <p:cNvGrpSpPr/>
          <p:nvPr/>
        </p:nvGrpSpPr>
        <p:grpSpPr>
          <a:xfrm>
            <a:off x="6723589" y="60382"/>
            <a:ext cx="572040" cy="172440"/>
            <a:chOff x="6723589" y="60382"/>
            <a:chExt cx="57204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07F8CA-5A1F-DC5B-1DE0-B0301497D686}"/>
                    </a:ext>
                  </a:extLst>
                </p14:cNvPr>
                <p14:cNvContentPartPr/>
                <p14:nvPr/>
              </p14:nvContentPartPr>
              <p14:xfrm>
                <a:off x="6723589" y="123022"/>
                <a:ext cx="228600" cy="109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07F8CA-5A1F-DC5B-1DE0-B0301497D6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14589" y="114022"/>
                  <a:ext cx="24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A6CF7A6-FB75-B451-BB22-95B6EA0D8F9A}"/>
                    </a:ext>
                  </a:extLst>
                </p14:cNvPr>
                <p14:cNvContentPartPr/>
                <p14:nvPr/>
              </p14:nvContentPartPr>
              <p14:xfrm>
                <a:off x="7088629" y="60382"/>
                <a:ext cx="114840" cy="163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A6CF7A6-FB75-B451-BB22-95B6EA0D8F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79629" y="51742"/>
                  <a:ext cx="132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51B0A07-0CF9-3331-5962-DCE1D4558AAC}"/>
                    </a:ext>
                  </a:extLst>
                </p14:cNvPr>
                <p14:cNvContentPartPr/>
                <p14:nvPr/>
              </p14:nvContentPartPr>
              <p14:xfrm>
                <a:off x="7211029" y="135262"/>
                <a:ext cx="84600" cy="67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51B0A07-0CF9-3331-5962-DCE1D4558A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02389" y="126622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14A9AB4-B6B1-EA98-9972-6DAC94C85909}"/>
                  </a:ext>
                </a:extLst>
              </p14:cNvPr>
              <p14:cNvContentPartPr/>
              <p14:nvPr/>
            </p14:nvContentPartPr>
            <p14:xfrm>
              <a:off x="7520629" y="65062"/>
              <a:ext cx="273600" cy="180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14A9AB4-B6B1-EA98-9972-6DAC94C8590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11989" y="56422"/>
                <a:ext cx="29124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A7FD354-09ED-A3E5-0D18-CCFEEDF9F09A}"/>
              </a:ext>
            </a:extLst>
          </p:cNvPr>
          <p:cNvGrpSpPr/>
          <p:nvPr/>
        </p:nvGrpSpPr>
        <p:grpSpPr>
          <a:xfrm>
            <a:off x="8078629" y="60382"/>
            <a:ext cx="1836720" cy="226800"/>
            <a:chOff x="8078629" y="60382"/>
            <a:chExt cx="183672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1D8A382-6ACB-63CF-3265-6BA2B39D2359}"/>
                    </a:ext>
                  </a:extLst>
                </p14:cNvPr>
                <p14:cNvContentPartPr/>
                <p14:nvPr/>
              </p14:nvContentPartPr>
              <p14:xfrm>
                <a:off x="8078629" y="116902"/>
                <a:ext cx="108720" cy="136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1D8A382-6ACB-63CF-3265-6BA2B39D23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69629" y="107902"/>
                  <a:ext cx="126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EC9FCF5-FC34-005C-A390-0E9A4C343A5E}"/>
                    </a:ext>
                  </a:extLst>
                </p14:cNvPr>
                <p14:cNvContentPartPr/>
                <p14:nvPr/>
              </p14:nvContentPartPr>
              <p14:xfrm>
                <a:off x="8247829" y="143542"/>
                <a:ext cx="114120" cy="100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EC9FCF5-FC34-005C-A390-0E9A4C343A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8829" y="134542"/>
                  <a:ext cx="131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E5E440D-3083-DBC7-3261-34DC64D037B4}"/>
                    </a:ext>
                  </a:extLst>
                </p14:cNvPr>
                <p14:cNvContentPartPr/>
                <p14:nvPr/>
              </p14:nvContentPartPr>
              <p14:xfrm>
                <a:off x="8427829" y="150382"/>
                <a:ext cx="123120" cy="110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E5E440D-3083-DBC7-3261-34DC64D037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19189" y="141742"/>
                  <a:ext cx="140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BB349E-7062-9D3D-3D20-8FB603690FAF}"/>
                    </a:ext>
                  </a:extLst>
                </p14:cNvPr>
                <p14:cNvContentPartPr/>
                <p14:nvPr/>
              </p14:nvContentPartPr>
              <p14:xfrm>
                <a:off x="8631229" y="70102"/>
                <a:ext cx="20880" cy="201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BB349E-7062-9D3D-3D20-8FB603690F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22589" y="61462"/>
                  <a:ext cx="38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E1FC523-F7F0-17D1-B04D-E537E3E7551A}"/>
                    </a:ext>
                  </a:extLst>
                </p14:cNvPr>
                <p14:cNvContentPartPr/>
                <p14:nvPr/>
              </p14:nvContentPartPr>
              <p14:xfrm>
                <a:off x="8593069" y="167662"/>
                <a:ext cx="96480" cy="34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E1FC523-F7F0-17D1-B04D-E537E3E755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84429" y="159022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F7409B8-125D-461C-9626-B5046D7A4198}"/>
                    </a:ext>
                  </a:extLst>
                </p14:cNvPr>
                <p14:cNvContentPartPr/>
                <p14:nvPr/>
              </p14:nvContentPartPr>
              <p14:xfrm>
                <a:off x="8901229" y="62902"/>
                <a:ext cx="325800" cy="224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F7409B8-125D-461C-9626-B5046D7A41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92589" y="53902"/>
                  <a:ext cx="343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53CEDF3-7798-FBD2-442A-ABD4D5EAEDC6}"/>
                    </a:ext>
                  </a:extLst>
                </p14:cNvPr>
                <p14:cNvContentPartPr/>
                <p14:nvPr/>
              </p14:nvContentPartPr>
              <p14:xfrm>
                <a:off x="9305149" y="159382"/>
                <a:ext cx="66960" cy="68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53CEDF3-7798-FBD2-442A-ABD4D5EAED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96509" y="150742"/>
                  <a:ext cx="84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A68141-5404-6F93-A12C-364DB238DFC9}"/>
                    </a:ext>
                  </a:extLst>
                </p14:cNvPr>
                <p14:cNvContentPartPr/>
                <p14:nvPr/>
              </p14:nvContentPartPr>
              <p14:xfrm>
                <a:off x="9480109" y="80902"/>
                <a:ext cx="168840" cy="163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A68141-5404-6F93-A12C-364DB238DF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71469" y="72262"/>
                  <a:ext cx="186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80B425-9EAB-E7BD-4557-85077F5328E9}"/>
                    </a:ext>
                  </a:extLst>
                </p14:cNvPr>
                <p14:cNvContentPartPr/>
                <p14:nvPr/>
              </p14:nvContentPartPr>
              <p14:xfrm>
                <a:off x="9656509" y="60382"/>
                <a:ext cx="12240" cy="1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80B425-9EAB-E7BD-4557-85077F5328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47869" y="51742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05FCC8C-C269-A62E-7364-4122D189515B}"/>
                    </a:ext>
                  </a:extLst>
                </p14:cNvPr>
                <p14:cNvContentPartPr/>
                <p14:nvPr/>
              </p14:nvContentPartPr>
              <p14:xfrm>
                <a:off x="9693229" y="145342"/>
                <a:ext cx="222120" cy="83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05FCC8C-C269-A62E-7364-4122D18951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84589" y="136342"/>
                  <a:ext cx="2397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AA8E9C6-06D8-703C-B1FB-385BF8B81FDB}"/>
                  </a:ext>
                </a:extLst>
              </p14:cNvPr>
              <p14:cNvContentPartPr/>
              <p14:nvPr/>
            </p14:nvContentPartPr>
            <p14:xfrm>
              <a:off x="10165549" y="80542"/>
              <a:ext cx="296280" cy="294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AA8E9C6-06D8-703C-B1FB-385BF8B81FD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156549" y="71542"/>
                <a:ext cx="313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109CA99-C4F7-268D-9B73-033AB2837EF5}"/>
                  </a:ext>
                </a:extLst>
              </p14:cNvPr>
              <p14:cNvContentPartPr/>
              <p14:nvPr/>
            </p14:nvContentPartPr>
            <p14:xfrm>
              <a:off x="10780069" y="162982"/>
              <a:ext cx="532080" cy="867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109CA99-C4F7-268D-9B73-033AB2837EF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771069" y="154342"/>
                <a:ext cx="54972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F9940C9-17CE-F176-3F2C-E6F9BCD18B25}"/>
              </a:ext>
            </a:extLst>
          </p:cNvPr>
          <p:cNvGrpSpPr/>
          <p:nvPr/>
        </p:nvGrpSpPr>
        <p:grpSpPr>
          <a:xfrm>
            <a:off x="3866269" y="478342"/>
            <a:ext cx="1111680" cy="252720"/>
            <a:chOff x="3866269" y="478342"/>
            <a:chExt cx="1111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300DB6-29A5-B003-AD83-0C88D633CF2B}"/>
                    </a:ext>
                  </a:extLst>
                </p14:cNvPr>
                <p14:cNvContentPartPr/>
                <p14:nvPr/>
              </p14:nvContentPartPr>
              <p14:xfrm>
                <a:off x="3866269" y="478342"/>
                <a:ext cx="130320" cy="17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300DB6-29A5-B003-AD83-0C88D633CF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57269" y="469702"/>
                  <a:ext cx="14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0353FA4-E4C9-92C4-180D-557C2F1ED887}"/>
                    </a:ext>
                  </a:extLst>
                </p14:cNvPr>
                <p14:cNvContentPartPr/>
                <p14:nvPr/>
              </p14:nvContentPartPr>
              <p14:xfrm>
                <a:off x="4060669" y="507142"/>
                <a:ext cx="917280" cy="223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0353FA4-E4C9-92C4-180D-557C2F1ED8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51669" y="498142"/>
                  <a:ext cx="9349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2BFE720F-9D27-EF8C-9D49-5DA5D710710E}"/>
              </a:ext>
            </a:extLst>
          </p:cNvPr>
          <p:cNvGrpSpPr/>
          <p:nvPr/>
        </p:nvGrpSpPr>
        <p:grpSpPr>
          <a:xfrm>
            <a:off x="5593549" y="512542"/>
            <a:ext cx="400320" cy="176400"/>
            <a:chOff x="5593549" y="512542"/>
            <a:chExt cx="40032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2CED02-BA69-EB27-03E9-7B1D8CFD091B}"/>
                    </a:ext>
                  </a:extLst>
                </p14:cNvPr>
                <p14:cNvContentPartPr/>
                <p14:nvPr/>
              </p14:nvContentPartPr>
              <p14:xfrm>
                <a:off x="5593549" y="597142"/>
                <a:ext cx="293040" cy="31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2CED02-BA69-EB27-03E9-7B1D8CFD09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84909" y="588142"/>
                  <a:ext cx="31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E151FD-5D1F-F069-CE9F-079762A8069E}"/>
                    </a:ext>
                  </a:extLst>
                </p14:cNvPr>
                <p14:cNvContentPartPr/>
                <p14:nvPr/>
              </p14:nvContentPartPr>
              <p14:xfrm>
                <a:off x="5630989" y="651142"/>
                <a:ext cx="207360" cy="34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E151FD-5D1F-F069-CE9F-079762A806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21989" y="642502"/>
                  <a:ext cx="225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E8CDBED-3855-D8B9-715B-38474C36B0D4}"/>
                    </a:ext>
                  </a:extLst>
                </p14:cNvPr>
                <p14:cNvContentPartPr/>
                <p14:nvPr/>
              </p14:nvContentPartPr>
              <p14:xfrm>
                <a:off x="5937709" y="512542"/>
                <a:ext cx="56160" cy="176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E8CDBED-3855-D8B9-715B-38474C36B0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29069" y="503542"/>
                  <a:ext cx="738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98E0766-7298-B6C6-A30B-5651099C7AAF}"/>
              </a:ext>
            </a:extLst>
          </p:cNvPr>
          <p:cNvGrpSpPr/>
          <p:nvPr/>
        </p:nvGrpSpPr>
        <p:grpSpPr>
          <a:xfrm>
            <a:off x="6781549" y="479422"/>
            <a:ext cx="738360" cy="242280"/>
            <a:chOff x="6781549" y="479422"/>
            <a:chExt cx="7383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3977D28-61F9-02D0-7E4B-63CABF9D3C8C}"/>
                    </a:ext>
                  </a:extLst>
                </p14:cNvPr>
                <p14:cNvContentPartPr/>
                <p14:nvPr/>
              </p14:nvContentPartPr>
              <p14:xfrm>
                <a:off x="6781549" y="528022"/>
                <a:ext cx="133200" cy="14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3977D28-61F9-02D0-7E4B-63CABF9D3C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72909" y="519382"/>
                  <a:ext cx="150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98CA49F-E1CA-1883-7A1C-C665FB644DD2}"/>
                    </a:ext>
                  </a:extLst>
                </p14:cNvPr>
                <p14:cNvContentPartPr/>
                <p14:nvPr/>
              </p14:nvContentPartPr>
              <p14:xfrm>
                <a:off x="7018429" y="479422"/>
                <a:ext cx="86040" cy="183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98CA49F-E1CA-1883-7A1C-C665FB644D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09429" y="470422"/>
                  <a:ext cx="103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B706236-2A27-9473-44F1-3356A75C2671}"/>
                    </a:ext>
                  </a:extLst>
                </p14:cNvPr>
                <p14:cNvContentPartPr/>
                <p14:nvPr/>
              </p14:nvContentPartPr>
              <p14:xfrm>
                <a:off x="7224349" y="516502"/>
                <a:ext cx="146520" cy="135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B706236-2A27-9473-44F1-3356A75C26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15349" y="507862"/>
                  <a:ext cx="16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3400BB9-566A-6628-75C5-44A165CF6FC9}"/>
                    </a:ext>
                  </a:extLst>
                </p14:cNvPr>
                <p14:cNvContentPartPr/>
                <p14:nvPr/>
              </p14:nvContentPartPr>
              <p14:xfrm>
                <a:off x="7368709" y="484462"/>
                <a:ext cx="151200" cy="237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3400BB9-566A-6628-75C5-44A165CF6F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59709" y="475822"/>
                  <a:ext cx="168840" cy="254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8" name="Grafik 67">
            <a:extLst>
              <a:ext uri="{FF2B5EF4-FFF2-40B4-BE49-F238E27FC236}">
                <a16:creationId xmlns:a16="http://schemas.microsoft.com/office/drawing/2014/main" id="{01A861EE-075D-5B57-066D-1563F1A8DC1C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99414" y="2985602"/>
            <a:ext cx="5057542" cy="5040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65C4178-128F-1629-7B4B-463F39EC8E2F}"/>
                  </a:ext>
                </a:extLst>
              </p14:cNvPr>
              <p14:cNvContentPartPr/>
              <p14:nvPr/>
            </p14:nvContentPartPr>
            <p14:xfrm>
              <a:off x="5603989" y="1373662"/>
              <a:ext cx="15840" cy="108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65C4178-128F-1629-7B4B-463F39EC8E2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5349" y="1364662"/>
                <a:ext cx="334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73743D7-1290-9A40-DC5C-3BCCD6C00495}"/>
              </a:ext>
            </a:extLst>
          </p:cNvPr>
          <p:cNvGrpSpPr/>
          <p:nvPr/>
        </p:nvGrpSpPr>
        <p:grpSpPr>
          <a:xfrm>
            <a:off x="5629909" y="1015462"/>
            <a:ext cx="518760" cy="255600"/>
            <a:chOff x="5629909" y="1015462"/>
            <a:chExt cx="5187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DA936F6-1D7C-D2FE-15CD-7AE6EE178F8C}"/>
                    </a:ext>
                  </a:extLst>
                </p14:cNvPr>
                <p14:cNvContentPartPr/>
                <p14:nvPr/>
              </p14:nvContentPartPr>
              <p14:xfrm>
                <a:off x="5633869" y="1168822"/>
                <a:ext cx="186840" cy="9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DA936F6-1D7C-D2FE-15CD-7AE6EE178F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24869" y="1160182"/>
                  <a:ext cx="204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6AAA907-3BEF-E714-ABBB-C025450833E5}"/>
                    </a:ext>
                  </a:extLst>
                </p14:cNvPr>
                <p14:cNvContentPartPr/>
                <p14:nvPr/>
              </p14:nvContentPartPr>
              <p14:xfrm>
                <a:off x="5629909" y="1015462"/>
                <a:ext cx="213480" cy="255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6AAA907-3BEF-E714-ABBB-C025450833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20909" y="1006822"/>
                  <a:ext cx="231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58E55D-AD65-D0F5-EFE7-A1F03755ED68}"/>
                    </a:ext>
                  </a:extLst>
                </p14:cNvPr>
                <p14:cNvContentPartPr/>
                <p14:nvPr/>
              </p14:nvContentPartPr>
              <p14:xfrm>
                <a:off x="5954269" y="1170622"/>
                <a:ext cx="181440" cy="18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58E55D-AD65-D0F5-EFE7-A1F03755ED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45629" y="1161982"/>
                  <a:ext cx="199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011D39F-5AF2-01F4-AD23-CDE9CA0CEB5B}"/>
                    </a:ext>
                  </a:extLst>
                </p14:cNvPr>
                <p14:cNvContentPartPr/>
                <p14:nvPr/>
              </p14:nvContentPartPr>
              <p14:xfrm>
                <a:off x="5970829" y="1230022"/>
                <a:ext cx="177840" cy="15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011D39F-5AF2-01F4-AD23-CDE9CA0CEB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62189" y="1221382"/>
                  <a:ext cx="195480" cy="33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73011E85-FBBA-92B3-300C-F7C74AE48184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225854" y="729736"/>
            <a:ext cx="939848" cy="10160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3009821-54C3-DF5B-C767-BAF6D8C286B8}"/>
                  </a:ext>
                </a:extLst>
              </p14:cNvPr>
              <p14:cNvContentPartPr/>
              <p14:nvPr/>
            </p14:nvContentPartPr>
            <p14:xfrm>
              <a:off x="5679229" y="1680022"/>
              <a:ext cx="12600" cy="97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3009821-54C3-DF5B-C767-BAF6D8C286B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670589" y="1671382"/>
                <a:ext cx="3024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38B31EE-5C77-539E-864B-54BACF1C1348}"/>
              </a:ext>
            </a:extLst>
          </p:cNvPr>
          <p:cNvGrpSpPr/>
          <p:nvPr/>
        </p:nvGrpSpPr>
        <p:grpSpPr>
          <a:xfrm>
            <a:off x="7459069" y="1104742"/>
            <a:ext cx="234720" cy="81360"/>
            <a:chOff x="7459069" y="1104742"/>
            <a:chExt cx="23472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40078BF-7788-4AAC-BF24-29540EBB3117}"/>
                    </a:ext>
                  </a:extLst>
                </p14:cNvPr>
                <p14:cNvContentPartPr/>
                <p14:nvPr/>
              </p14:nvContentPartPr>
              <p14:xfrm>
                <a:off x="7459069" y="1104742"/>
                <a:ext cx="234720" cy="7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40078BF-7788-4AAC-BF24-29540EBB31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50069" y="1095742"/>
                  <a:ext cx="252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36CB299-CF8E-33CB-4C85-F72735A2E227}"/>
                    </a:ext>
                  </a:extLst>
                </p14:cNvPr>
                <p14:cNvContentPartPr/>
                <p14:nvPr/>
              </p14:nvContentPartPr>
              <p14:xfrm>
                <a:off x="7503709" y="1178902"/>
                <a:ext cx="138240" cy="7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36CB299-CF8E-33CB-4C85-F72735A2E2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95069" y="1170262"/>
                  <a:ext cx="1558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0E13815B-3BD2-312F-117A-B3800C07A050}"/>
                  </a:ext>
                </a:extLst>
              </p14:cNvPr>
              <p14:cNvContentPartPr/>
              <p14:nvPr/>
            </p14:nvContentPartPr>
            <p14:xfrm>
              <a:off x="7986829" y="830782"/>
              <a:ext cx="115200" cy="1533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0E13815B-3BD2-312F-117A-B3800C07A05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977829" y="821782"/>
                <a:ext cx="13284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0C9C0D1C-817C-4D23-B39E-398334E2F953}"/>
              </a:ext>
            </a:extLst>
          </p:cNvPr>
          <p:cNvGrpSpPr/>
          <p:nvPr/>
        </p:nvGrpSpPr>
        <p:grpSpPr>
          <a:xfrm>
            <a:off x="7829509" y="415342"/>
            <a:ext cx="3323520" cy="684000"/>
            <a:chOff x="7829509" y="415342"/>
            <a:chExt cx="332352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EA45716-E895-45C4-BCD0-7BB7AC7E0B21}"/>
                    </a:ext>
                  </a:extLst>
                </p14:cNvPr>
                <p14:cNvContentPartPr/>
                <p14:nvPr/>
              </p14:nvContentPartPr>
              <p14:xfrm>
                <a:off x="11133949" y="415342"/>
                <a:ext cx="19080" cy="140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EA45716-E895-45C4-BCD0-7BB7AC7E0B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24949" y="406702"/>
                  <a:ext cx="36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1BEF565-091E-59C0-DD98-02EFF95DB488}"/>
                    </a:ext>
                  </a:extLst>
                </p14:cNvPr>
                <p14:cNvContentPartPr/>
                <p14:nvPr/>
              </p14:nvContentPartPr>
              <p14:xfrm>
                <a:off x="11100109" y="668062"/>
                <a:ext cx="32400" cy="26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1BEF565-091E-59C0-DD98-02EFF95DB4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91469" y="659422"/>
                  <a:ext cx="50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5D49EA-8E17-C05F-9F09-2BE990679BEC}"/>
                    </a:ext>
                  </a:extLst>
                </p14:cNvPr>
                <p14:cNvContentPartPr/>
                <p14:nvPr/>
              </p14:nvContentPartPr>
              <p14:xfrm>
                <a:off x="10139989" y="431902"/>
                <a:ext cx="138600" cy="272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5D49EA-8E17-C05F-9F09-2BE990679B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31349" y="423262"/>
                  <a:ext cx="156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E925D5-0F6D-7BC4-E945-3E4C5C9138BB}"/>
                    </a:ext>
                  </a:extLst>
                </p14:cNvPr>
                <p14:cNvContentPartPr/>
                <p14:nvPr/>
              </p14:nvContentPartPr>
              <p14:xfrm>
                <a:off x="10289029" y="524782"/>
                <a:ext cx="621360" cy="90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E925D5-0F6D-7BC4-E945-3E4C5C9138B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80029" y="515782"/>
                  <a:ext cx="639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8CF2B5-D71F-C0AE-F246-72734DBD6BDA}"/>
                    </a:ext>
                  </a:extLst>
                </p14:cNvPr>
                <p14:cNvContentPartPr/>
                <p14:nvPr/>
              </p14:nvContentPartPr>
              <p14:xfrm>
                <a:off x="7829509" y="594262"/>
                <a:ext cx="240120" cy="20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8CF2B5-D71F-C0AE-F246-72734DBD6B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20509" y="585622"/>
                  <a:ext cx="257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C266186-EC2B-5027-D8F2-A8AC06F174CD}"/>
                    </a:ext>
                  </a:extLst>
                </p14:cNvPr>
                <p14:cNvContentPartPr/>
                <p14:nvPr/>
              </p14:nvContentPartPr>
              <p14:xfrm>
                <a:off x="8071069" y="515422"/>
                <a:ext cx="127800" cy="192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C266186-EC2B-5027-D8F2-A8AC06F174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62069" y="506782"/>
                  <a:ext cx="14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5537226-B82C-AA5A-AD90-F92F32B260EC}"/>
                    </a:ext>
                  </a:extLst>
                </p14:cNvPr>
                <p14:cNvContentPartPr/>
                <p14:nvPr/>
              </p14:nvContentPartPr>
              <p14:xfrm>
                <a:off x="8533309" y="462862"/>
                <a:ext cx="319680" cy="268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5537226-B82C-AA5A-AD90-F92F32B260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24309" y="453862"/>
                  <a:ext cx="337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D01CB42-EAEE-505E-3A64-823CADBE0279}"/>
                    </a:ext>
                  </a:extLst>
                </p14:cNvPr>
                <p14:cNvContentPartPr/>
                <p14:nvPr/>
              </p14:nvContentPartPr>
              <p14:xfrm>
                <a:off x="8877829" y="529822"/>
                <a:ext cx="13032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D01CB42-EAEE-505E-3A64-823CADBE02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69189" y="521182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0B365AD-1F0B-4529-1185-439DF28DB2A3}"/>
                    </a:ext>
                  </a:extLst>
                </p14:cNvPr>
                <p14:cNvContentPartPr/>
                <p14:nvPr/>
              </p14:nvContentPartPr>
              <p14:xfrm>
                <a:off x="9107509" y="526222"/>
                <a:ext cx="106560" cy="94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0B365AD-1F0B-4529-1185-439DF28DB2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98869" y="517582"/>
                  <a:ext cx="124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B67E9E6-FBF7-1629-0DBB-BD6DEBE4BD4D}"/>
                    </a:ext>
                  </a:extLst>
                </p14:cNvPr>
                <p14:cNvContentPartPr/>
                <p14:nvPr/>
              </p14:nvContentPartPr>
              <p14:xfrm>
                <a:off x="9268429" y="461782"/>
                <a:ext cx="198720" cy="149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B67E9E6-FBF7-1629-0DBB-BD6DEBE4BD4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59429" y="453142"/>
                  <a:ext cx="21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8A5BE33-2C78-DE79-6FEE-566A340E043A}"/>
                    </a:ext>
                  </a:extLst>
                </p14:cNvPr>
                <p14:cNvContentPartPr/>
                <p14:nvPr/>
              </p14:nvContentPartPr>
              <p14:xfrm>
                <a:off x="9485869" y="482302"/>
                <a:ext cx="19800" cy="28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8A5BE33-2C78-DE79-6FEE-566A340E04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76869" y="473662"/>
                  <a:ext cx="37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576791-1766-FD71-BBC7-2B491C3D0560}"/>
                    </a:ext>
                  </a:extLst>
                </p14:cNvPr>
                <p14:cNvContentPartPr/>
                <p14:nvPr/>
              </p14:nvContentPartPr>
              <p14:xfrm>
                <a:off x="9516829" y="536302"/>
                <a:ext cx="261720" cy="57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576791-1766-FD71-BBC7-2B491C3D05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08189" y="527302"/>
                  <a:ext cx="279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B5B2C1-8E53-2AA0-19AF-63192CEEEF9B}"/>
                    </a:ext>
                  </a:extLst>
                </p14:cNvPr>
                <p14:cNvContentPartPr/>
                <p14:nvPr/>
              </p14:nvContentPartPr>
              <p14:xfrm>
                <a:off x="8167549" y="801262"/>
                <a:ext cx="90720" cy="180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B5B2C1-8E53-2AA0-19AF-63192CEEEF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58549" y="792262"/>
                  <a:ext cx="10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440D66D-2CD0-9BF7-5865-A99C941F20DF}"/>
                    </a:ext>
                  </a:extLst>
                </p14:cNvPr>
                <p14:cNvContentPartPr/>
                <p14:nvPr/>
              </p14:nvContentPartPr>
              <p14:xfrm>
                <a:off x="8258629" y="823222"/>
                <a:ext cx="118440" cy="144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440D66D-2CD0-9BF7-5865-A99C941F20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49989" y="814222"/>
                  <a:ext cx="13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9E5A86C-E5F9-24B2-F95D-28570819600F}"/>
                    </a:ext>
                  </a:extLst>
                </p14:cNvPr>
                <p14:cNvContentPartPr/>
                <p14:nvPr/>
              </p14:nvContentPartPr>
              <p14:xfrm>
                <a:off x="8439709" y="804502"/>
                <a:ext cx="140040" cy="157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9E5A86C-E5F9-24B2-F95D-2857081960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31069" y="795502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7386187-1E28-EF4B-E22D-1415F4AC4450}"/>
                    </a:ext>
                  </a:extLst>
                </p14:cNvPr>
                <p14:cNvContentPartPr/>
                <p14:nvPr/>
              </p14:nvContentPartPr>
              <p14:xfrm>
                <a:off x="8453749" y="891622"/>
                <a:ext cx="102960" cy="21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7386187-1E28-EF4B-E22D-1415F4AC445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45109" y="882982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1826D6-2B58-E818-260B-482FADDDA035}"/>
                    </a:ext>
                  </a:extLst>
                </p14:cNvPr>
                <p14:cNvContentPartPr/>
                <p14:nvPr/>
              </p14:nvContentPartPr>
              <p14:xfrm>
                <a:off x="8601349" y="777142"/>
                <a:ext cx="90000" cy="161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1826D6-2B58-E818-260B-482FADDDA0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92709" y="768142"/>
                  <a:ext cx="107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9E37E30-F3DE-1AB4-A5A3-274F5E1AE411}"/>
                    </a:ext>
                  </a:extLst>
                </p14:cNvPr>
                <p14:cNvContentPartPr/>
                <p14:nvPr/>
              </p14:nvContentPartPr>
              <p14:xfrm>
                <a:off x="8729509" y="782542"/>
                <a:ext cx="111240" cy="174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9E37E30-F3DE-1AB4-A5A3-274F5E1AE4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20509" y="773902"/>
                  <a:ext cx="128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4BC2EC7-7BCC-EBD7-AD69-B4F07003B936}"/>
                    </a:ext>
                  </a:extLst>
                </p14:cNvPr>
                <p14:cNvContentPartPr/>
                <p14:nvPr/>
              </p14:nvContentPartPr>
              <p14:xfrm>
                <a:off x="8899789" y="768502"/>
                <a:ext cx="104040" cy="172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4BC2EC7-7BCC-EBD7-AD69-B4F07003B9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91149" y="759862"/>
                  <a:ext cx="121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F0846F0-A781-78AB-490F-AC05972992A4}"/>
                    </a:ext>
                  </a:extLst>
                </p14:cNvPr>
                <p14:cNvContentPartPr/>
                <p14:nvPr/>
              </p14:nvContentPartPr>
              <p14:xfrm>
                <a:off x="9143509" y="830782"/>
                <a:ext cx="185040" cy="26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F0846F0-A781-78AB-490F-AC05972992A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34869" y="821782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4057506-2CD3-9740-67E3-02B2543424BE}"/>
                    </a:ext>
                  </a:extLst>
                </p14:cNvPr>
                <p14:cNvContentPartPr/>
                <p14:nvPr/>
              </p14:nvContentPartPr>
              <p14:xfrm>
                <a:off x="9503509" y="751582"/>
                <a:ext cx="87480" cy="177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4057506-2CD3-9740-67E3-02B2543424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94869" y="742942"/>
                  <a:ext cx="105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BDC493F-5F8E-F320-7CD8-F6027C999B89}"/>
                    </a:ext>
                  </a:extLst>
                </p14:cNvPr>
                <p14:cNvContentPartPr/>
                <p14:nvPr/>
              </p14:nvContentPartPr>
              <p14:xfrm>
                <a:off x="9650389" y="757702"/>
                <a:ext cx="126360" cy="175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BDC493F-5F8E-F320-7CD8-F6027C999B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41749" y="748702"/>
                  <a:ext cx="144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393E8A0-4DC0-9FF0-98A5-467ACD5A0485}"/>
                    </a:ext>
                  </a:extLst>
                </p14:cNvPr>
                <p14:cNvContentPartPr/>
                <p14:nvPr/>
              </p14:nvContentPartPr>
              <p14:xfrm>
                <a:off x="9784669" y="745822"/>
                <a:ext cx="87840" cy="178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393E8A0-4DC0-9FF0-98A5-467ACD5A048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75669" y="736822"/>
                  <a:ext cx="105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518D472-CC94-D15E-9AA1-F44F2B5B1357}"/>
                    </a:ext>
                  </a:extLst>
                </p14:cNvPr>
                <p14:cNvContentPartPr/>
                <p14:nvPr/>
              </p14:nvContentPartPr>
              <p14:xfrm>
                <a:off x="9881149" y="903502"/>
                <a:ext cx="55440" cy="56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518D472-CC94-D15E-9AA1-F44F2B5B13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72149" y="894502"/>
                  <a:ext cx="73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D7AB614-30F8-60F4-D7A4-B9E64A10FFAE}"/>
                    </a:ext>
                  </a:extLst>
                </p14:cNvPr>
                <p14:cNvContentPartPr/>
                <p14:nvPr/>
              </p14:nvContentPartPr>
              <p14:xfrm>
                <a:off x="9988789" y="740422"/>
                <a:ext cx="64440" cy="154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D7AB614-30F8-60F4-D7A4-B9E64A10FFA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79789" y="731782"/>
                  <a:ext cx="82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4BA82D3-D5D8-F6C4-0A01-6F39D266C2F9}"/>
                    </a:ext>
                  </a:extLst>
                </p14:cNvPr>
                <p14:cNvContentPartPr/>
                <p14:nvPr/>
              </p14:nvContentPartPr>
              <p14:xfrm>
                <a:off x="9982309" y="707302"/>
                <a:ext cx="134640" cy="13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4BA82D3-D5D8-F6C4-0A01-6F39D266C2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973309" y="698662"/>
                  <a:ext cx="152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2E0E54-2DA0-BC54-160D-AE4259059095}"/>
                    </a:ext>
                  </a:extLst>
                </p14:cNvPr>
                <p14:cNvContentPartPr/>
                <p14:nvPr/>
              </p14:nvContentPartPr>
              <p14:xfrm>
                <a:off x="9012469" y="897382"/>
                <a:ext cx="6120" cy="109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2E0E54-2DA0-BC54-160D-AE42590590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03829" y="888382"/>
                  <a:ext cx="2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0A00126-E7E9-0371-D660-C5809F258750}"/>
                    </a:ext>
                  </a:extLst>
                </p14:cNvPr>
                <p14:cNvContentPartPr/>
                <p14:nvPr/>
              </p14:nvContentPartPr>
              <p14:xfrm>
                <a:off x="9015349" y="752662"/>
                <a:ext cx="88920" cy="172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0A00126-E7E9-0371-D660-C5809F2587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06349" y="743662"/>
                  <a:ext cx="106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971F17-B75F-5D40-FBBA-656A5629F298}"/>
                    </a:ext>
                  </a:extLst>
                </p14:cNvPr>
                <p14:cNvContentPartPr/>
                <p14:nvPr/>
              </p14:nvContentPartPr>
              <p14:xfrm>
                <a:off x="8976469" y="679582"/>
                <a:ext cx="151200" cy="37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971F17-B75F-5D40-FBBA-656A5629F2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67829" y="670582"/>
                  <a:ext cx="168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41A27C-90AC-6CBE-FA23-C1DD2412091C}"/>
                    </a:ext>
                  </a:extLst>
                </p14:cNvPr>
                <p14:cNvContentPartPr/>
                <p14:nvPr/>
              </p14:nvContentPartPr>
              <p14:xfrm>
                <a:off x="10227469" y="802702"/>
                <a:ext cx="36360" cy="38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41A27C-90AC-6CBE-FA23-C1DD2412091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18469" y="794062"/>
                  <a:ext cx="5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AFC1ECC-50A3-B132-D4F3-E7A586126AC5}"/>
                    </a:ext>
                  </a:extLst>
                </p14:cNvPr>
                <p14:cNvContentPartPr/>
                <p14:nvPr/>
              </p14:nvContentPartPr>
              <p14:xfrm>
                <a:off x="10364269" y="749062"/>
                <a:ext cx="84960" cy="156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AFC1ECC-50A3-B132-D4F3-E7A586126A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55629" y="740422"/>
                  <a:ext cx="102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52F9B44-C4B4-1FE8-7F7D-CFDE208A6907}"/>
                    </a:ext>
                  </a:extLst>
                </p14:cNvPr>
                <p14:cNvContentPartPr/>
                <p14:nvPr/>
              </p14:nvContentPartPr>
              <p14:xfrm>
                <a:off x="10479109" y="727462"/>
                <a:ext cx="94680" cy="120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52F9B44-C4B4-1FE8-7F7D-CFDE208A69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70469" y="718462"/>
                  <a:ext cx="11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CCD15CB-8694-64A7-0DFB-9A56BB6C3FDF}"/>
                    </a:ext>
                  </a:extLst>
                </p14:cNvPr>
                <p14:cNvContentPartPr/>
                <p14:nvPr/>
              </p14:nvContentPartPr>
              <p14:xfrm>
                <a:off x="10654069" y="738262"/>
                <a:ext cx="17280" cy="107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CCD15CB-8694-64A7-0DFB-9A56BB6C3F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45069" y="729622"/>
                  <a:ext cx="3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094087-95FE-E952-A272-9D4A0A037EBF}"/>
                    </a:ext>
                  </a:extLst>
                </p14:cNvPr>
                <p14:cNvContentPartPr/>
                <p14:nvPr/>
              </p14:nvContentPartPr>
              <p14:xfrm>
                <a:off x="10756309" y="735742"/>
                <a:ext cx="73800" cy="125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094087-95FE-E952-A272-9D4A0A037EB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47309" y="727102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033FD0C-FDEA-903F-B495-3F6EFEE75B49}"/>
                    </a:ext>
                  </a:extLst>
                </p14:cNvPr>
                <p14:cNvContentPartPr/>
                <p14:nvPr/>
              </p14:nvContentPartPr>
              <p14:xfrm>
                <a:off x="10875829" y="876502"/>
                <a:ext cx="12240" cy="66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033FD0C-FDEA-903F-B495-3F6EFEE75B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66829" y="867862"/>
                  <a:ext cx="29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3CF6C4F-97AB-7860-20BA-352FF139A5FF}"/>
                    </a:ext>
                  </a:extLst>
                </p14:cNvPr>
                <p14:cNvContentPartPr/>
                <p14:nvPr/>
              </p14:nvContentPartPr>
              <p14:xfrm>
                <a:off x="10947469" y="765262"/>
                <a:ext cx="54000" cy="120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3CF6C4F-97AB-7860-20BA-352FF139A5F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38469" y="756262"/>
                  <a:ext cx="71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2CB1D78-314C-7BC7-CAC8-EFF86D587A69}"/>
                    </a:ext>
                  </a:extLst>
                </p14:cNvPr>
                <p14:cNvContentPartPr/>
                <p14:nvPr/>
              </p14:nvContentPartPr>
              <p14:xfrm>
                <a:off x="10884469" y="713062"/>
                <a:ext cx="132480" cy="7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2CB1D78-314C-7BC7-CAC8-EFF86D587A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75829" y="704422"/>
                  <a:ext cx="150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10880FC-A3CE-2A7E-A309-537A3CF5421B}"/>
                    </a:ext>
                  </a:extLst>
                </p14:cNvPr>
                <p14:cNvContentPartPr/>
                <p14:nvPr/>
              </p14:nvContentPartPr>
              <p14:xfrm>
                <a:off x="8044069" y="1012942"/>
                <a:ext cx="2909160" cy="86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10880FC-A3CE-2A7E-A309-537A3CF542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35429" y="1003942"/>
                  <a:ext cx="29268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32A32713-3FCC-E1C1-DB4C-9824AAC5E1C8}"/>
              </a:ext>
            </a:extLst>
          </p:cNvPr>
          <p:cNvGrpSpPr/>
          <p:nvPr/>
        </p:nvGrpSpPr>
        <p:grpSpPr>
          <a:xfrm>
            <a:off x="8112469" y="1189702"/>
            <a:ext cx="1717920" cy="207000"/>
            <a:chOff x="8112469" y="1189702"/>
            <a:chExt cx="17179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A6D1ED2-BD76-7099-8372-CE86F8DEE18D}"/>
                    </a:ext>
                  </a:extLst>
                </p14:cNvPr>
                <p14:cNvContentPartPr/>
                <p14:nvPr/>
              </p14:nvContentPartPr>
              <p14:xfrm>
                <a:off x="8112469" y="1213102"/>
                <a:ext cx="185760" cy="183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A6D1ED2-BD76-7099-8372-CE86F8DEE18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03829" y="1204462"/>
                  <a:ext cx="203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AC06633-2822-11FA-3885-82A799777862}"/>
                    </a:ext>
                  </a:extLst>
                </p14:cNvPr>
                <p14:cNvContentPartPr/>
                <p14:nvPr/>
              </p14:nvContentPartPr>
              <p14:xfrm>
                <a:off x="8396869" y="1203382"/>
                <a:ext cx="110880" cy="156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AC06633-2822-11FA-3885-82A7997778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87869" y="1194742"/>
                  <a:ext cx="128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22B1D20-FEFC-58A9-9F1A-54CB00A88839}"/>
                    </a:ext>
                  </a:extLst>
                </p14:cNvPr>
                <p14:cNvContentPartPr/>
                <p14:nvPr/>
              </p14:nvContentPartPr>
              <p14:xfrm>
                <a:off x="8582989" y="1189702"/>
                <a:ext cx="101880" cy="157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22B1D20-FEFC-58A9-9F1A-54CB00A888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73989" y="1180702"/>
                  <a:ext cx="119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0F47375-1FE8-FD45-F71B-248D26A0435D}"/>
                    </a:ext>
                  </a:extLst>
                </p14:cNvPr>
                <p14:cNvContentPartPr/>
                <p14:nvPr/>
              </p14:nvContentPartPr>
              <p14:xfrm>
                <a:off x="8657509" y="1253782"/>
                <a:ext cx="47160" cy="133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0F47375-1FE8-FD45-F71B-248D26A043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48869" y="1245142"/>
                  <a:ext cx="64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E84B38-D1F0-5259-2CC8-0830A5AD14C3}"/>
                    </a:ext>
                  </a:extLst>
                </p14:cNvPr>
                <p14:cNvContentPartPr/>
                <p14:nvPr/>
              </p14:nvContentPartPr>
              <p14:xfrm>
                <a:off x="8804029" y="1206982"/>
                <a:ext cx="130320" cy="172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E84B38-D1F0-5259-2CC8-0830A5AD14C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95389" y="1197982"/>
                  <a:ext cx="14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F3268F-3294-01DB-7D2F-E4FE22CDF483}"/>
                    </a:ext>
                  </a:extLst>
                </p14:cNvPr>
                <p14:cNvContentPartPr/>
                <p14:nvPr/>
              </p14:nvContentPartPr>
              <p14:xfrm>
                <a:off x="9028669" y="1220302"/>
                <a:ext cx="82080" cy="151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F3268F-3294-01DB-7D2F-E4FE22CDF48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20029" y="1211302"/>
                  <a:ext cx="99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C3BFBBE-B7FE-5EBC-BC6B-66E4FE39FC33}"/>
                    </a:ext>
                  </a:extLst>
                </p14:cNvPr>
                <p14:cNvContentPartPr/>
                <p14:nvPr/>
              </p14:nvContentPartPr>
              <p14:xfrm>
                <a:off x="9160789" y="1206262"/>
                <a:ext cx="88560" cy="129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C3BFBBE-B7FE-5EBC-BC6B-66E4FE39FC3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51789" y="1197622"/>
                  <a:ext cx="106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46864-F21B-CF08-B527-357418459255}"/>
                    </a:ext>
                  </a:extLst>
                </p14:cNvPr>
                <p14:cNvContentPartPr/>
                <p14:nvPr/>
              </p14:nvContentPartPr>
              <p14:xfrm>
                <a:off x="9213349" y="1194022"/>
                <a:ext cx="282600" cy="111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46864-F21B-CF08-B527-35741845925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04349" y="1185022"/>
                  <a:ext cx="300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08EE887-9E94-C2CF-2DB7-57AFF51DD702}"/>
                    </a:ext>
                  </a:extLst>
                </p14:cNvPr>
                <p14:cNvContentPartPr/>
                <p14:nvPr/>
              </p14:nvContentPartPr>
              <p14:xfrm>
                <a:off x="9683509" y="1224982"/>
                <a:ext cx="146880" cy="7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08EE887-9E94-C2CF-2DB7-57AFF51DD70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74509" y="1215982"/>
                  <a:ext cx="164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755F4E68-1115-8525-6944-B26FE645751C}"/>
              </a:ext>
            </a:extLst>
          </p:cNvPr>
          <p:cNvGrpSpPr/>
          <p:nvPr/>
        </p:nvGrpSpPr>
        <p:grpSpPr>
          <a:xfrm>
            <a:off x="9893389" y="1079902"/>
            <a:ext cx="1101960" cy="398520"/>
            <a:chOff x="9893389" y="1079902"/>
            <a:chExt cx="110196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1BEB47A-BC94-791B-3597-A7B4E2181BE5}"/>
                    </a:ext>
                  </a:extLst>
                </p14:cNvPr>
                <p14:cNvContentPartPr/>
                <p14:nvPr/>
              </p14:nvContentPartPr>
              <p14:xfrm>
                <a:off x="10013269" y="1186822"/>
                <a:ext cx="144360" cy="189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1BEB47A-BC94-791B-3597-A7B4E2181BE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04629" y="1178182"/>
                  <a:ext cx="162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7954DDC-AD67-D3BC-D45F-DD03E3EAF132}"/>
                    </a:ext>
                  </a:extLst>
                </p14:cNvPr>
                <p14:cNvContentPartPr/>
                <p14:nvPr/>
              </p14:nvContentPartPr>
              <p14:xfrm>
                <a:off x="10192189" y="1188262"/>
                <a:ext cx="91080" cy="177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7954DDC-AD67-D3BC-D45F-DD03E3EAF13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83189" y="1179262"/>
                  <a:ext cx="108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63498B9-38F9-C196-F27C-8E5626AA20BF}"/>
                    </a:ext>
                  </a:extLst>
                </p14:cNvPr>
                <p14:cNvContentPartPr/>
                <p14:nvPr/>
              </p14:nvContentPartPr>
              <p14:xfrm>
                <a:off x="10344469" y="1200862"/>
                <a:ext cx="104760" cy="178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63498B9-38F9-C196-F27C-8E5626AA20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35469" y="1192222"/>
                  <a:ext cx="122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BD9292F-9C4F-3B29-3CB8-04B7CB01FADE}"/>
                    </a:ext>
                  </a:extLst>
                </p14:cNvPr>
                <p14:cNvContentPartPr/>
                <p14:nvPr/>
              </p14:nvContentPartPr>
              <p14:xfrm>
                <a:off x="10498549" y="1335502"/>
                <a:ext cx="25200" cy="88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BD9292F-9C4F-3B29-3CB8-04B7CB01FAD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89909" y="1326502"/>
                  <a:ext cx="42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1FE5947-2B1E-A17A-3E89-54ABFA797320}"/>
                    </a:ext>
                  </a:extLst>
                </p14:cNvPr>
                <p14:cNvContentPartPr/>
                <p14:nvPr/>
              </p14:nvContentPartPr>
              <p14:xfrm>
                <a:off x="10611949" y="1210582"/>
                <a:ext cx="97560" cy="160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1FE5947-2B1E-A17A-3E89-54ABFA79732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02949" y="1201582"/>
                  <a:ext cx="115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3C3F61A-9913-9BBB-79CD-3FE93125A40E}"/>
                    </a:ext>
                  </a:extLst>
                </p14:cNvPr>
                <p14:cNvContentPartPr/>
                <p14:nvPr/>
              </p14:nvContentPartPr>
              <p14:xfrm>
                <a:off x="10581709" y="1165582"/>
                <a:ext cx="142200" cy="13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3C3F61A-9913-9BBB-79CD-3FE93125A4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73069" y="1156942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EF36CD9-D5F9-A866-3CAC-D0EABD0CE130}"/>
                    </a:ext>
                  </a:extLst>
                </p14:cNvPr>
                <p14:cNvContentPartPr/>
                <p14:nvPr/>
              </p14:nvContentPartPr>
              <p14:xfrm>
                <a:off x="10714189" y="1142542"/>
                <a:ext cx="132840" cy="269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EF36CD9-D5F9-A866-3CAC-D0EABD0CE1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05549" y="1133542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016DDE4-4E8B-4E2F-C43B-7A999B30B7E1}"/>
                    </a:ext>
                  </a:extLst>
                </p14:cNvPr>
                <p14:cNvContentPartPr/>
                <p14:nvPr/>
              </p14:nvContentPartPr>
              <p14:xfrm>
                <a:off x="9893389" y="1117342"/>
                <a:ext cx="168480" cy="361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016DDE4-4E8B-4E2F-C43B-7A999B30B7E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84749" y="1108702"/>
                  <a:ext cx="186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B63BF36-DD2E-B4B7-2E8E-3E4C36C30F0F}"/>
                    </a:ext>
                  </a:extLst>
                </p14:cNvPr>
                <p14:cNvContentPartPr/>
                <p14:nvPr/>
              </p14:nvContentPartPr>
              <p14:xfrm>
                <a:off x="10884469" y="1079902"/>
                <a:ext cx="110880" cy="123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B63BF36-DD2E-B4B7-2E8E-3E4C36C30F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75469" y="1070902"/>
                  <a:ext cx="12852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B97385D7-955D-D38D-B9EC-082EC35EE385}"/>
              </a:ext>
            </a:extLst>
          </p:cNvPr>
          <p:cNvGrpSpPr/>
          <p:nvPr/>
        </p:nvGrpSpPr>
        <p:grpSpPr>
          <a:xfrm>
            <a:off x="7559149" y="1891702"/>
            <a:ext cx="214920" cy="120600"/>
            <a:chOff x="7559149" y="1891702"/>
            <a:chExt cx="21492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FA673F6-1AD7-6674-90A3-74EC26D3662E}"/>
                    </a:ext>
                  </a:extLst>
                </p14:cNvPr>
                <p14:cNvContentPartPr/>
                <p14:nvPr/>
              </p14:nvContentPartPr>
              <p14:xfrm>
                <a:off x="7572109" y="1891702"/>
                <a:ext cx="201960" cy="144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FA673F6-1AD7-6674-90A3-74EC26D3662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63109" y="1882702"/>
                  <a:ext cx="219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2A6F34F-2777-386B-0DA1-475787314C9F}"/>
                    </a:ext>
                  </a:extLst>
                </p14:cNvPr>
                <p14:cNvContentPartPr/>
                <p14:nvPr/>
              </p14:nvContentPartPr>
              <p14:xfrm>
                <a:off x="7559149" y="1969102"/>
                <a:ext cx="176400" cy="43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2A6F34F-2777-386B-0DA1-475787314C9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50149" y="1960102"/>
                  <a:ext cx="194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77D8E94-7C90-BDE6-AB2B-1D0D6DEF284C}"/>
              </a:ext>
            </a:extLst>
          </p:cNvPr>
          <p:cNvGrpSpPr/>
          <p:nvPr/>
        </p:nvGrpSpPr>
        <p:grpSpPr>
          <a:xfrm>
            <a:off x="8012749" y="1713502"/>
            <a:ext cx="1181520" cy="349200"/>
            <a:chOff x="8012749" y="1713502"/>
            <a:chExt cx="11815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13CDA06-907B-A82D-79D3-34E092D3288F}"/>
                    </a:ext>
                  </a:extLst>
                </p14:cNvPr>
                <p14:cNvContentPartPr/>
                <p14:nvPr/>
              </p14:nvContentPartPr>
              <p14:xfrm>
                <a:off x="8012749" y="1790542"/>
                <a:ext cx="161640" cy="194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13CDA06-907B-A82D-79D3-34E092D3288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03749" y="1781542"/>
                  <a:ext cx="179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98ABEF3-9565-4B32-C71D-1FE8689A797C}"/>
                    </a:ext>
                  </a:extLst>
                </p14:cNvPr>
                <p14:cNvContentPartPr/>
                <p14:nvPr/>
              </p14:nvContentPartPr>
              <p14:xfrm>
                <a:off x="8097709" y="1757422"/>
                <a:ext cx="232200" cy="305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98ABEF3-9565-4B32-C71D-1FE8689A79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89069" y="1748422"/>
                  <a:ext cx="249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CFFA9B9-1225-70EC-BE8A-A22F8016ABA4}"/>
                    </a:ext>
                  </a:extLst>
                </p14:cNvPr>
                <p14:cNvContentPartPr/>
                <p14:nvPr/>
              </p14:nvContentPartPr>
              <p14:xfrm>
                <a:off x="8497309" y="1713502"/>
                <a:ext cx="177120" cy="229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CFFA9B9-1225-70EC-BE8A-A22F8016AB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88309" y="1704502"/>
                  <a:ext cx="194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9F0F657-D2F7-A3C7-E58B-BB620C4A6EDC}"/>
                    </a:ext>
                  </a:extLst>
                </p14:cNvPr>
                <p14:cNvContentPartPr/>
                <p14:nvPr/>
              </p14:nvContentPartPr>
              <p14:xfrm>
                <a:off x="8799709" y="1752742"/>
                <a:ext cx="133200" cy="196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9F0F657-D2F7-A3C7-E58B-BB620C4A6E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90709" y="1743742"/>
                  <a:ext cx="150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FF88D42-7B07-B297-F50C-ACB78AC00C39}"/>
                    </a:ext>
                  </a:extLst>
                </p14:cNvPr>
                <p14:cNvContentPartPr/>
                <p14:nvPr/>
              </p14:nvContentPartPr>
              <p14:xfrm>
                <a:off x="8988709" y="1744102"/>
                <a:ext cx="144000" cy="169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FF88D42-7B07-B297-F50C-ACB78AC00C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979709" y="1735102"/>
                  <a:ext cx="161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EE42098-C449-2D18-2BDD-844944FA8F9E}"/>
                    </a:ext>
                  </a:extLst>
                </p14:cNvPr>
                <p14:cNvContentPartPr/>
                <p14:nvPr/>
              </p14:nvContentPartPr>
              <p14:xfrm>
                <a:off x="9079789" y="1715662"/>
                <a:ext cx="114480" cy="27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EE42098-C449-2D18-2BDD-844944FA8F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70789" y="1706662"/>
                  <a:ext cx="1321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6A51A4F-6A10-5BAA-0F3F-8AD23DE558EC}"/>
                  </a:ext>
                </a:extLst>
              </p14:cNvPr>
              <p14:cNvContentPartPr/>
              <p14:nvPr/>
            </p14:nvContentPartPr>
            <p14:xfrm>
              <a:off x="5983789" y="2498662"/>
              <a:ext cx="185400" cy="1227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6A51A4F-6A10-5BAA-0F3F-8AD23DE558E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975149" y="2490022"/>
                <a:ext cx="203040" cy="140400"/>
              </a:xfrm>
              <a:prstGeom prst="rect">
                <a:avLst/>
              </a:prstGeom>
            </p:spPr>
          </p:pic>
        </mc:Fallback>
      </mc:AlternateContent>
      <p:pic>
        <p:nvPicPr>
          <p:cNvPr id="171" name="Grafik 170">
            <a:extLst>
              <a:ext uri="{FF2B5EF4-FFF2-40B4-BE49-F238E27FC236}">
                <a16:creationId xmlns:a16="http://schemas.microsoft.com/office/drawing/2014/main" id="{5DD8769A-A3E9-B09B-049B-E52E69DEF7C6}"/>
              </a:ext>
            </a:extLst>
      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210589" y="2264335"/>
            <a:ext cx="1104957" cy="520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9F26E1C-0FB0-71E9-34CE-7D8008EDA40B}"/>
                  </a:ext>
                </a:extLst>
              </p14:cNvPr>
              <p14:cNvContentPartPr/>
              <p14:nvPr/>
            </p14:nvContentPartPr>
            <p14:xfrm>
              <a:off x="8980069" y="2499742"/>
              <a:ext cx="215640" cy="406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9F26E1C-0FB0-71E9-34CE-7D8008EDA40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971429" y="2491102"/>
                <a:ext cx="23328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DFAA75A7-1678-AE5B-AA55-1476A1D643E8}"/>
              </a:ext>
            </a:extLst>
          </p:cNvPr>
          <p:cNvGrpSpPr/>
          <p:nvPr/>
        </p:nvGrpSpPr>
        <p:grpSpPr>
          <a:xfrm>
            <a:off x="4958869" y="1611262"/>
            <a:ext cx="284400" cy="294480"/>
            <a:chOff x="4958869" y="1611262"/>
            <a:chExt cx="2844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FF40576-8A61-A824-FCE2-07509A439D69}"/>
                    </a:ext>
                  </a:extLst>
                </p14:cNvPr>
                <p14:cNvContentPartPr/>
                <p14:nvPr/>
              </p14:nvContentPartPr>
              <p14:xfrm>
                <a:off x="4958869" y="1712062"/>
                <a:ext cx="213840" cy="121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FF40576-8A61-A824-FCE2-07509A439D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49869" y="1703062"/>
                  <a:ext cx="23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0D0EA0E-3ECB-6242-8260-8028277AD7F8}"/>
                    </a:ext>
                  </a:extLst>
                </p14:cNvPr>
                <p14:cNvContentPartPr/>
                <p14:nvPr/>
              </p14:nvContentPartPr>
              <p14:xfrm>
                <a:off x="5109349" y="1611262"/>
                <a:ext cx="133920" cy="294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0D0EA0E-3ECB-6242-8260-8028277AD7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00349" y="1602622"/>
                  <a:ext cx="1515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E342D478-9B78-53D9-D445-BA7EFDF92BCB}"/>
              </a:ext>
            </a:extLst>
          </p:cNvPr>
          <p:cNvGrpSpPr/>
          <p:nvPr/>
        </p:nvGrpSpPr>
        <p:grpSpPr>
          <a:xfrm>
            <a:off x="8377069" y="3710062"/>
            <a:ext cx="1619280" cy="388440"/>
            <a:chOff x="8377069" y="3710062"/>
            <a:chExt cx="1619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1A9B2CF-94E2-F3EB-B1BF-BCC6C03FDC5D}"/>
                    </a:ext>
                  </a:extLst>
                </p14:cNvPr>
                <p14:cNvContentPartPr/>
                <p14:nvPr/>
              </p14:nvContentPartPr>
              <p14:xfrm>
                <a:off x="8377069" y="3918142"/>
                <a:ext cx="124200" cy="172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1A9B2CF-94E2-F3EB-B1BF-BCC6C03FDC5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68429" y="3909142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F374ACD-BA6F-2C4C-7194-DD68CBBF715D}"/>
                    </a:ext>
                  </a:extLst>
                </p14:cNvPr>
                <p14:cNvContentPartPr/>
                <p14:nvPr/>
              </p14:nvContentPartPr>
              <p14:xfrm>
                <a:off x="8592709" y="3805102"/>
                <a:ext cx="72720" cy="2552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F374ACD-BA6F-2C4C-7194-DD68CBBF71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83709" y="3796462"/>
                  <a:ext cx="90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D95911D-FC75-6FEB-4FFF-DA0353D13F52}"/>
                    </a:ext>
                  </a:extLst>
                </p14:cNvPr>
                <p14:cNvContentPartPr/>
                <p14:nvPr/>
              </p14:nvContentPartPr>
              <p14:xfrm>
                <a:off x="8696389" y="3896542"/>
                <a:ext cx="119520" cy="137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D95911D-FC75-6FEB-4FFF-DA0353D13F5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87389" y="3887902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F37410E-97D7-DA84-84EE-BB8541414C86}"/>
                    </a:ext>
                  </a:extLst>
                </p14:cNvPr>
                <p14:cNvContentPartPr/>
                <p14:nvPr/>
              </p14:nvContentPartPr>
              <p14:xfrm>
                <a:off x="8742109" y="3842902"/>
                <a:ext cx="201600" cy="1530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F37410E-97D7-DA84-84EE-BB8541414C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33469" y="3834262"/>
                  <a:ext cx="219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B42E83D-C291-597D-9E7C-C78BCE9F10B7}"/>
                    </a:ext>
                  </a:extLst>
                </p14:cNvPr>
                <p14:cNvContentPartPr/>
                <p14:nvPr/>
              </p14:nvContentPartPr>
              <p14:xfrm>
                <a:off x="9051349" y="3961702"/>
                <a:ext cx="114480" cy="716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B42E83D-C291-597D-9E7C-C78BCE9F10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42349" y="3952702"/>
                  <a:ext cx="132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11F7936-228C-1A62-59EA-9D2638DE0889}"/>
                    </a:ext>
                  </a:extLst>
                </p14:cNvPr>
                <p14:cNvContentPartPr/>
                <p14:nvPr/>
              </p14:nvContentPartPr>
              <p14:xfrm>
                <a:off x="9214789" y="3903382"/>
                <a:ext cx="139320" cy="1429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11F7936-228C-1A62-59EA-9D2638DE088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05789" y="3894382"/>
                  <a:ext cx="15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A875B0B-F2B7-32A7-DE56-410DBB4F460B}"/>
                    </a:ext>
                  </a:extLst>
                </p14:cNvPr>
                <p14:cNvContentPartPr/>
                <p14:nvPr/>
              </p14:nvContentPartPr>
              <p14:xfrm>
                <a:off x="9438349" y="3939382"/>
                <a:ext cx="30960" cy="79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A875B0B-F2B7-32A7-DE56-410DBB4F46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29349" y="3930742"/>
                  <a:ext cx="48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DBDD478-8F35-8FAD-979F-123B08FDEAED}"/>
                    </a:ext>
                  </a:extLst>
                </p14:cNvPr>
                <p14:cNvContentPartPr/>
                <p14:nvPr/>
              </p14:nvContentPartPr>
              <p14:xfrm>
                <a:off x="9393349" y="3969982"/>
                <a:ext cx="114840" cy="64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DBDD478-8F35-8FAD-979F-123B08FDEA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84709" y="3960982"/>
                  <a:ext cx="13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5D21BD5-B368-9185-4D34-2C0DE32F5918}"/>
                    </a:ext>
                  </a:extLst>
                </p14:cNvPr>
                <p14:cNvContentPartPr/>
                <p14:nvPr/>
              </p14:nvContentPartPr>
              <p14:xfrm>
                <a:off x="9530149" y="3804382"/>
                <a:ext cx="159120" cy="2941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5D21BD5-B368-9185-4D34-2C0DE32F591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21149" y="3795742"/>
                  <a:ext cx="176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C789E39-DDC0-7C3D-1FDC-9B29694CCAC8}"/>
                    </a:ext>
                  </a:extLst>
                </p14:cNvPr>
                <p14:cNvContentPartPr/>
                <p14:nvPr/>
              </p14:nvContentPartPr>
              <p14:xfrm>
                <a:off x="9757309" y="3876022"/>
                <a:ext cx="75240" cy="124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C789E39-DDC0-7C3D-1FDC-9B29694CCA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48309" y="3867022"/>
                  <a:ext cx="92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EEE7C77-F982-D160-AC20-2BAB0FD1E8D8}"/>
                    </a:ext>
                  </a:extLst>
                </p14:cNvPr>
                <p14:cNvContentPartPr/>
                <p14:nvPr/>
              </p14:nvContentPartPr>
              <p14:xfrm>
                <a:off x="9783589" y="3910582"/>
                <a:ext cx="65520" cy="48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EEE7C77-F982-D160-AC20-2BAB0FD1E8D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74589" y="3901582"/>
                  <a:ext cx="83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49CE7CD-56BB-48AB-E672-E98B54C5D039}"/>
                    </a:ext>
                  </a:extLst>
                </p14:cNvPr>
                <p14:cNvContentPartPr/>
                <p14:nvPr/>
              </p14:nvContentPartPr>
              <p14:xfrm>
                <a:off x="9855589" y="3710062"/>
                <a:ext cx="140760" cy="156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49CE7CD-56BB-48AB-E672-E98B54C5D0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46949" y="3701422"/>
                  <a:ext cx="15840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B18E97F-F4BD-AF73-6044-1355FE4E0F94}"/>
                  </a:ext>
                </a:extLst>
              </p14:cNvPr>
              <p14:cNvContentPartPr/>
              <p14:nvPr/>
            </p14:nvContentPartPr>
            <p14:xfrm>
              <a:off x="7344949" y="2524222"/>
              <a:ext cx="231120" cy="334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B18E97F-F4BD-AF73-6044-1355FE4E0F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335949" y="2515222"/>
                <a:ext cx="248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6F80B50-4B8C-2979-F3BB-32951B94578D}"/>
                  </a:ext>
                </a:extLst>
              </p14:cNvPr>
              <p14:cNvContentPartPr/>
              <p14:nvPr/>
            </p14:nvContentPartPr>
            <p14:xfrm>
              <a:off x="7383109" y="2573542"/>
              <a:ext cx="172080" cy="252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6F80B50-4B8C-2979-F3BB-32951B94578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374469" y="2564902"/>
                <a:ext cx="189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EAACF79-10A2-0039-40E1-37A6A7E5694A}"/>
                  </a:ext>
                </a:extLst>
              </p14:cNvPr>
              <p14:cNvContentPartPr/>
              <p14:nvPr/>
            </p14:nvContentPartPr>
            <p14:xfrm>
              <a:off x="7732309" y="2378422"/>
              <a:ext cx="173880" cy="2293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EAACF79-10A2-0039-40E1-37A6A7E5694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723669" y="2369422"/>
                <a:ext cx="191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345A56CE-54DD-52CF-CB34-98471EE56B25}"/>
                  </a:ext>
                </a:extLst>
              </p14:cNvPr>
              <p14:cNvContentPartPr/>
              <p14:nvPr/>
            </p14:nvContentPartPr>
            <p14:xfrm>
              <a:off x="7951189" y="2397142"/>
              <a:ext cx="103320" cy="1710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345A56CE-54DD-52CF-CB34-98471EE56B2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942189" y="2388142"/>
                <a:ext cx="1209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73C4F41-BA73-3022-C40A-91353E22A887}"/>
                  </a:ext>
                </a:extLst>
              </p14:cNvPr>
              <p14:cNvContentPartPr/>
              <p14:nvPr/>
            </p14:nvContentPartPr>
            <p14:xfrm>
              <a:off x="8138749" y="2384542"/>
              <a:ext cx="144000" cy="168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73C4F41-BA73-3022-C40A-91353E22A88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130109" y="2375902"/>
                <a:ext cx="1616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63E1695-E3B8-0CE9-7B8B-B350ED3731F3}"/>
                  </a:ext>
                </a:extLst>
              </p14:cNvPr>
              <p14:cNvContentPartPr/>
              <p14:nvPr/>
            </p14:nvContentPartPr>
            <p14:xfrm>
              <a:off x="8366989" y="2392462"/>
              <a:ext cx="83880" cy="1562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63E1695-E3B8-0CE9-7B8B-B350ED3731F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357989" y="2383822"/>
                <a:ext cx="101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6269E33-B5B4-FF14-8C3B-ECCBFADF6601}"/>
                  </a:ext>
                </a:extLst>
              </p14:cNvPr>
              <p14:cNvContentPartPr/>
              <p14:nvPr/>
            </p14:nvContentPartPr>
            <p14:xfrm>
              <a:off x="8508469" y="2558062"/>
              <a:ext cx="25560" cy="684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6269E33-B5B4-FF14-8C3B-ECCBFADF660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499829" y="2549422"/>
                <a:ext cx="43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A1417CB0-20D9-E165-01C5-12C0D0CB186A}"/>
                  </a:ext>
                </a:extLst>
              </p14:cNvPr>
              <p14:cNvContentPartPr/>
              <p14:nvPr/>
            </p14:nvContentPartPr>
            <p14:xfrm>
              <a:off x="8575429" y="2338462"/>
              <a:ext cx="167040" cy="2300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A1417CB0-20D9-E165-01C5-12C0D0CB186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566789" y="2329462"/>
                <a:ext cx="184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2888476-BD93-B8F4-F310-47A2748A1823}"/>
                  </a:ext>
                </a:extLst>
              </p14:cNvPr>
              <p14:cNvContentPartPr/>
              <p14:nvPr/>
            </p14:nvContentPartPr>
            <p14:xfrm>
              <a:off x="9315589" y="2349982"/>
              <a:ext cx="160200" cy="1969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2888476-BD93-B8F4-F310-47A2748A182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306949" y="2341342"/>
                <a:ext cx="1778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FBE674A-ED0E-81ED-A834-F707B6801396}"/>
                  </a:ext>
                </a:extLst>
              </p14:cNvPr>
              <p14:cNvContentPartPr/>
              <p14:nvPr/>
            </p14:nvContentPartPr>
            <p14:xfrm>
              <a:off x="9383989" y="2337382"/>
              <a:ext cx="153720" cy="50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FBE674A-ED0E-81ED-A834-F707B680139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375349" y="2328382"/>
                <a:ext cx="171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BB3911A-4223-E372-41BC-910E03562668}"/>
                  </a:ext>
                </a:extLst>
              </p14:cNvPr>
              <p14:cNvContentPartPr/>
              <p14:nvPr/>
            </p14:nvContentPartPr>
            <p14:xfrm>
              <a:off x="9554269" y="2509102"/>
              <a:ext cx="28800" cy="1119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BB3911A-4223-E372-41BC-910E0356266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545629" y="2500462"/>
                <a:ext cx="46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4D37B73-3B92-BB0F-8150-50BC88B35693}"/>
                  </a:ext>
                </a:extLst>
              </p14:cNvPr>
              <p14:cNvContentPartPr/>
              <p14:nvPr/>
            </p14:nvContentPartPr>
            <p14:xfrm>
              <a:off x="9656509" y="2321902"/>
              <a:ext cx="119160" cy="2217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4D37B73-3B92-BB0F-8150-50BC88B3569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647869" y="2312902"/>
                <a:ext cx="1368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158D548B-1F34-B3CC-D4B7-AE693585A2A9}"/>
                  </a:ext>
                </a:extLst>
              </p14:cNvPr>
              <p14:cNvContentPartPr/>
              <p14:nvPr/>
            </p14:nvContentPartPr>
            <p14:xfrm>
              <a:off x="9807349" y="2313982"/>
              <a:ext cx="91080" cy="1796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158D548B-1F34-B3CC-D4B7-AE693585A2A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798709" y="2305342"/>
                <a:ext cx="1087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26A6301-4660-E009-A455-9C1792215DDF}"/>
                  </a:ext>
                </a:extLst>
              </p14:cNvPr>
              <p14:cNvContentPartPr/>
              <p14:nvPr/>
            </p14:nvContentPartPr>
            <p14:xfrm>
              <a:off x="9961429" y="2314702"/>
              <a:ext cx="137520" cy="1756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26A6301-4660-E009-A455-9C1792215DD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952789" y="2305702"/>
                <a:ext cx="1551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12C88A5A-AE34-ECBF-793A-CC1C357B959C}"/>
                  </a:ext>
                </a:extLst>
              </p14:cNvPr>
              <p14:cNvContentPartPr/>
              <p14:nvPr/>
            </p14:nvContentPartPr>
            <p14:xfrm>
              <a:off x="10193629" y="2400742"/>
              <a:ext cx="16200" cy="252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12C88A5A-AE34-ECBF-793A-CC1C357B959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184989" y="2392102"/>
                <a:ext cx="33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82CA74F4-8F88-7F34-41E8-90DB25AF4E1C}"/>
                  </a:ext>
                </a:extLst>
              </p14:cNvPr>
              <p14:cNvContentPartPr/>
              <p14:nvPr/>
            </p14:nvContentPartPr>
            <p14:xfrm>
              <a:off x="10364629" y="2280862"/>
              <a:ext cx="132840" cy="2206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82CA74F4-8F88-7F34-41E8-90DB25AF4E1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355629" y="2271862"/>
                <a:ext cx="150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8E067C7-D469-5AF9-F18D-7B0D81973602}"/>
                  </a:ext>
                </a:extLst>
              </p14:cNvPr>
              <p14:cNvContentPartPr/>
              <p14:nvPr/>
            </p14:nvContentPartPr>
            <p14:xfrm>
              <a:off x="10597189" y="2283022"/>
              <a:ext cx="124560" cy="2052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8E067C7-D469-5AF9-F18D-7B0D8197360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588549" y="2274022"/>
                <a:ext cx="1422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3FD9F50-059B-9331-BB85-834ECB760414}"/>
                  </a:ext>
                </a:extLst>
              </p14:cNvPr>
              <p14:cNvContentPartPr/>
              <p14:nvPr/>
            </p14:nvContentPartPr>
            <p14:xfrm>
              <a:off x="10784029" y="2304982"/>
              <a:ext cx="146880" cy="1778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3FD9F50-059B-9331-BB85-834ECB76041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775029" y="2295982"/>
                <a:ext cx="164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36A3AAE-9A85-D87C-DE67-C83000F30A48}"/>
                  </a:ext>
                </a:extLst>
              </p14:cNvPr>
              <p14:cNvContentPartPr/>
              <p14:nvPr/>
            </p14:nvContentPartPr>
            <p14:xfrm>
              <a:off x="10942789" y="2458702"/>
              <a:ext cx="43560" cy="932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36A3AAE-9A85-D87C-DE67-C83000F30A4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934149" y="2449702"/>
                <a:ext cx="61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137CAE5-30FB-D02E-A659-52D3436DE33B}"/>
                  </a:ext>
                </a:extLst>
              </p14:cNvPr>
              <p14:cNvContentPartPr/>
              <p14:nvPr/>
            </p14:nvContentPartPr>
            <p14:xfrm>
              <a:off x="11067349" y="2232622"/>
              <a:ext cx="201600" cy="2282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137CAE5-30FB-D02E-A659-52D3436DE33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058349" y="2223622"/>
                <a:ext cx="219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AD0F4766-9CFA-2612-BA4B-64F6E6733670}"/>
                  </a:ext>
                </a:extLst>
              </p14:cNvPr>
              <p14:cNvContentPartPr/>
              <p14:nvPr/>
            </p14:nvContentPartPr>
            <p14:xfrm>
              <a:off x="7404709" y="2946142"/>
              <a:ext cx="191160" cy="543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AD0F4766-9CFA-2612-BA4B-64F6E673367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396069" y="2937502"/>
                <a:ext cx="208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B04EFE75-E1C0-89E5-69DF-829361CCCE86}"/>
                  </a:ext>
                </a:extLst>
              </p14:cNvPr>
              <p14:cNvContentPartPr/>
              <p14:nvPr/>
            </p14:nvContentPartPr>
            <p14:xfrm>
              <a:off x="7394629" y="3044062"/>
              <a:ext cx="179280" cy="219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B04EFE75-E1C0-89E5-69DF-829361CCCE8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385629" y="3035422"/>
                <a:ext cx="196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C64862DD-C874-98DB-9500-234D0370BBEF}"/>
                  </a:ext>
                </a:extLst>
              </p14:cNvPr>
              <p14:cNvContentPartPr/>
              <p14:nvPr/>
            </p14:nvContentPartPr>
            <p14:xfrm>
              <a:off x="7761829" y="2823382"/>
              <a:ext cx="131760" cy="2545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C64862DD-C874-98DB-9500-234D0370BBE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753189" y="2814742"/>
                <a:ext cx="149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6C7D4697-8D14-E2E9-F807-DBA9BB4BEA69}"/>
                  </a:ext>
                </a:extLst>
              </p14:cNvPr>
              <p14:cNvContentPartPr/>
              <p14:nvPr/>
            </p14:nvContentPartPr>
            <p14:xfrm>
              <a:off x="7982869" y="2787382"/>
              <a:ext cx="164520" cy="2415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6C7D4697-8D14-E2E9-F807-DBA9BB4BEA6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973869" y="2778382"/>
                <a:ext cx="182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ED65A9A-BFDB-E227-48E5-C388CF9C4E00}"/>
                  </a:ext>
                </a:extLst>
              </p14:cNvPr>
              <p14:cNvContentPartPr/>
              <p14:nvPr/>
            </p14:nvContentPartPr>
            <p14:xfrm>
              <a:off x="8063869" y="2792782"/>
              <a:ext cx="113400" cy="1188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ED65A9A-BFDB-E227-48E5-C388CF9C4E0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054869" y="2784142"/>
                <a:ext cx="1310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ED39E27-3345-79D4-6EC6-45F2B28E26D3}"/>
                  </a:ext>
                </a:extLst>
              </p14:cNvPr>
              <p14:cNvContentPartPr/>
              <p14:nvPr/>
            </p14:nvContentPartPr>
            <p14:xfrm>
              <a:off x="8174749" y="2803222"/>
              <a:ext cx="163800" cy="20196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ED39E27-3345-79D4-6EC6-45F2B28E26D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166109" y="2794582"/>
                <a:ext cx="181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20ACBB42-CF60-06E1-99C8-7A4F4E3D5748}"/>
                  </a:ext>
                </a:extLst>
              </p14:cNvPr>
              <p14:cNvContentPartPr/>
              <p14:nvPr/>
            </p14:nvContentPartPr>
            <p14:xfrm>
              <a:off x="8403349" y="2829502"/>
              <a:ext cx="131760" cy="1670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20ACBB42-CF60-06E1-99C8-7A4F4E3D574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394709" y="2820862"/>
                <a:ext cx="149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251ECE9-3A81-6B9A-ECC2-79F90802549F}"/>
                  </a:ext>
                </a:extLst>
              </p14:cNvPr>
              <p14:cNvContentPartPr/>
              <p14:nvPr/>
            </p14:nvContentPartPr>
            <p14:xfrm>
              <a:off x="8600989" y="2953342"/>
              <a:ext cx="22680" cy="1288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251ECE9-3A81-6B9A-ECC2-79F90802549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591989" y="2944702"/>
                <a:ext cx="40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91032C2-AE6F-93EE-C2A7-8A53E243AC75}"/>
                  </a:ext>
                </a:extLst>
              </p14:cNvPr>
              <p14:cNvContentPartPr/>
              <p14:nvPr/>
            </p14:nvContentPartPr>
            <p14:xfrm>
              <a:off x="8709709" y="2771542"/>
              <a:ext cx="153720" cy="2005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91032C2-AE6F-93EE-C2A7-8A53E243AC7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701069" y="2762902"/>
                <a:ext cx="171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FE105D84-5970-4D73-D33C-F324E23CC666}"/>
                  </a:ext>
                </a:extLst>
              </p14:cNvPr>
              <p14:cNvContentPartPr/>
              <p14:nvPr/>
            </p14:nvContentPartPr>
            <p14:xfrm>
              <a:off x="8966389" y="2807182"/>
              <a:ext cx="114120" cy="1202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FE105D84-5970-4D73-D33C-F324E23CC66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957749" y="2798182"/>
                <a:ext cx="131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A749E80-3C79-1F6B-F708-1BB11B56C89B}"/>
                  </a:ext>
                </a:extLst>
              </p14:cNvPr>
              <p14:cNvContentPartPr/>
              <p14:nvPr/>
            </p14:nvContentPartPr>
            <p14:xfrm>
              <a:off x="9178789" y="2777662"/>
              <a:ext cx="193320" cy="2163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A749E80-3C79-1F6B-F708-1BB11B56C89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170149" y="2769022"/>
                <a:ext cx="2109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A9DEF195-5DD6-6C63-BD1A-9F0910EB5746}"/>
                  </a:ext>
                </a:extLst>
              </p14:cNvPr>
              <p14:cNvContentPartPr/>
              <p14:nvPr/>
            </p14:nvContentPartPr>
            <p14:xfrm>
              <a:off x="9013549" y="3273742"/>
              <a:ext cx="151200" cy="1519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A9DEF195-5DD6-6C63-BD1A-9F0910EB574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004549" y="3265102"/>
                <a:ext cx="168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D825474C-3898-F7A7-050D-3D6062D45DA7}"/>
                  </a:ext>
                </a:extLst>
              </p14:cNvPr>
              <p14:cNvContentPartPr/>
              <p14:nvPr/>
            </p14:nvContentPartPr>
            <p14:xfrm>
              <a:off x="9224509" y="3210022"/>
              <a:ext cx="301320" cy="2052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D825474C-3898-F7A7-050D-3D6062D45DA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215869" y="3201022"/>
                <a:ext cx="3189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0F1BD23-7368-1C37-F24A-DE92F88EC48E}"/>
                  </a:ext>
                </a:extLst>
              </p14:cNvPr>
              <p14:cNvContentPartPr/>
              <p14:nvPr/>
            </p14:nvContentPartPr>
            <p14:xfrm>
              <a:off x="9395509" y="3234502"/>
              <a:ext cx="266760" cy="1753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0F1BD23-7368-1C37-F24A-DE92F88EC48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386509" y="3225862"/>
                <a:ext cx="28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B9E8688-4A17-4405-99F6-5B12B04384EA}"/>
                  </a:ext>
                </a:extLst>
              </p14:cNvPr>
              <p14:cNvContentPartPr/>
              <p14:nvPr/>
            </p14:nvContentPartPr>
            <p14:xfrm>
              <a:off x="9787549" y="3275902"/>
              <a:ext cx="213840" cy="90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B9E8688-4A17-4405-99F6-5B12B04384E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778909" y="3266902"/>
                <a:ext cx="231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215A48B-E9CB-45ED-4092-F21598CB971B}"/>
                  </a:ext>
                </a:extLst>
              </p14:cNvPr>
              <p14:cNvContentPartPr/>
              <p14:nvPr/>
            </p14:nvContentPartPr>
            <p14:xfrm>
              <a:off x="9827509" y="3341062"/>
              <a:ext cx="174240" cy="345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215A48B-E9CB-45ED-4092-F21598CB971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818509" y="3332062"/>
                <a:ext cx="191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5D59BB8B-FD30-E7E2-57FE-FF4D969D25B6}"/>
                  </a:ext>
                </a:extLst>
              </p14:cNvPr>
              <p14:cNvContentPartPr/>
              <p14:nvPr/>
            </p14:nvContentPartPr>
            <p14:xfrm>
              <a:off x="10043509" y="3162142"/>
              <a:ext cx="143640" cy="1436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5D59BB8B-FD30-E7E2-57FE-FF4D969D25B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034869" y="3153142"/>
                <a:ext cx="161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AE017EC-FB83-5F8B-3397-5EB15B5D4397}"/>
                  </a:ext>
                </a:extLst>
              </p14:cNvPr>
              <p14:cNvContentPartPr/>
              <p14:nvPr/>
            </p14:nvContentPartPr>
            <p14:xfrm>
              <a:off x="10251589" y="3153142"/>
              <a:ext cx="74880" cy="1573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AE017EC-FB83-5F8B-3397-5EB15B5D439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242589" y="3144142"/>
                <a:ext cx="92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0D64B98-CA11-AA77-D0F9-08E02CE80731}"/>
                  </a:ext>
                </a:extLst>
              </p14:cNvPr>
              <p14:cNvContentPartPr/>
              <p14:nvPr/>
            </p14:nvContentPartPr>
            <p14:xfrm>
              <a:off x="10303429" y="3142342"/>
              <a:ext cx="175320" cy="1357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0D64B98-CA11-AA77-D0F9-08E02CE8073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294789" y="3133342"/>
                <a:ext cx="192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EA3D665-73EE-B950-62E2-CF929BAC40DD}"/>
                  </a:ext>
                </a:extLst>
              </p14:cNvPr>
              <p14:cNvContentPartPr/>
              <p14:nvPr/>
            </p14:nvContentPartPr>
            <p14:xfrm>
              <a:off x="10549669" y="3136942"/>
              <a:ext cx="96480" cy="1123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EA3D665-73EE-B950-62E2-CF929BAC40D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540669" y="3128302"/>
                <a:ext cx="114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E150E4D1-196B-DA1A-9B8B-3E3F17EA977A}"/>
                  </a:ext>
                </a:extLst>
              </p14:cNvPr>
              <p14:cNvContentPartPr/>
              <p14:nvPr/>
            </p14:nvContentPartPr>
            <p14:xfrm>
              <a:off x="10706629" y="3237742"/>
              <a:ext cx="15480" cy="756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E150E4D1-196B-DA1A-9B8B-3E3F17EA977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697629" y="3228742"/>
                <a:ext cx="33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B2FFF27-B599-1C95-505C-9C01A44C4B25}"/>
                  </a:ext>
                </a:extLst>
              </p14:cNvPr>
              <p14:cNvContentPartPr/>
              <p14:nvPr/>
            </p14:nvContentPartPr>
            <p14:xfrm>
              <a:off x="10785469" y="3094102"/>
              <a:ext cx="79560" cy="1612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B2FFF27-B599-1C95-505C-9C01A44C4B2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776469" y="3085102"/>
                <a:ext cx="97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669A032-8E47-D6D5-DFD0-09AE3E454726}"/>
                  </a:ext>
                </a:extLst>
              </p14:cNvPr>
              <p14:cNvContentPartPr/>
              <p14:nvPr/>
            </p14:nvContentPartPr>
            <p14:xfrm>
              <a:off x="10889509" y="3132982"/>
              <a:ext cx="68040" cy="957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669A032-8E47-D6D5-DFD0-09AE3E45472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880869" y="3123982"/>
                <a:ext cx="85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B4CE100-9782-6B0F-0931-23CE7885688D}"/>
                  </a:ext>
                </a:extLst>
              </p14:cNvPr>
              <p14:cNvContentPartPr/>
              <p14:nvPr/>
            </p14:nvContentPartPr>
            <p14:xfrm>
              <a:off x="11016949" y="3067462"/>
              <a:ext cx="115560" cy="1803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B4CE100-9782-6B0F-0931-23CE7885688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008309" y="3058462"/>
                <a:ext cx="1332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E40A447-0EA4-AF10-676B-0412FEABCD30}"/>
                  </a:ext>
                </a:extLst>
              </p14:cNvPr>
              <p14:cNvContentPartPr/>
              <p14:nvPr/>
            </p14:nvContentPartPr>
            <p14:xfrm>
              <a:off x="11237989" y="3112462"/>
              <a:ext cx="46440" cy="1339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E40A447-0EA4-AF10-676B-0412FEABCD3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229349" y="3103462"/>
                <a:ext cx="64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26DAD84-99C1-FBAE-8614-9B27B18C08A5}"/>
                  </a:ext>
                </a:extLst>
              </p14:cNvPr>
              <p14:cNvContentPartPr/>
              <p14:nvPr/>
            </p14:nvContentPartPr>
            <p14:xfrm>
              <a:off x="11183269" y="3168622"/>
              <a:ext cx="152640" cy="252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26DAD84-99C1-FBAE-8614-9B27B18C08A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1174629" y="3159622"/>
                <a:ext cx="170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35B3CDB9-8FB3-676D-E423-473C273EF9BE}"/>
                  </a:ext>
                </a:extLst>
              </p14:cNvPr>
              <p14:cNvContentPartPr/>
              <p14:nvPr/>
            </p14:nvContentPartPr>
            <p14:xfrm>
              <a:off x="11381989" y="2994382"/>
              <a:ext cx="75960" cy="1976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35B3CDB9-8FB3-676D-E423-473C273EF9BE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1373349" y="2985742"/>
                <a:ext cx="93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352B707-A94F-8B56-4925-1BADB0762989}"/>
                  </a:ext>
                </a:extLst>
              </p14:cNvPr>
              <p14:cNvContentPartPr/>
              <p14:nvPr/>
            </p14:nvContentPartPr>
            <p14:xfrm>
              <a:off x="11410429" y="3005182"/>
              <a:ext cx="89280" cy="2541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352B707-A94F-8B56-4925-1BADB076298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1401429" y="2996182"/>
                <a:ext cx="106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64DAE558-3972-8268-17C8-07B833FAB879}"/>
                  </a:ext>
                </a:extLst>
              </p14:cNvPr>
              <p14:cNvContentPartPr/>
              <p14:nvPr/>
            </p14:nvContentPartPr>
            <p14:xfrm>
              <a:off x="11536429" y="2986462"/>
              <a:ext cx="142920" cy="2095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64DAE558-3972-8268-17C8-07B833FAB87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527789" y="2977462"/>
                <a:ext cx="160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9B7EDB0-709C-AA6A-FB7E-40C81A40F70C}"/>
                  </a:ext>
                </a:extLst>
              </p14:cNvPr>
              <p14:cNvContentPartPr/>
              <p14:nvPr/>
            </p14:nvContentPartPr>
            <p14:xfrm>
              <a:off x="11657029" y="3009142"/>
              <a:ext cx="55800" cy="176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9B7EDB0-709C-AA6A-FB7E-40C81A40F70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1648389" y="3000142"/>
                <a:ext cx="734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92D0328-CDE5-AD1E-F161-F54755D11B23}"/>
                  </a:ext>
                </a:extLst>
              </p14:cNvPr>
              <p14:cNvContentPartPr/>
              <p14:nvPr/>
            </p14:nvContentPartPr>
            <p14:xfrm>
              <a:off x="11716069" y="3007702"/>
              <a:ext cx="101160" cy="1479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92D0328-CDE5-AD1E-F161-F54755D11B2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1707069" y="2998702"/>
                <a:ext cx="118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44D3715-904D-2828-227E-224A2E38B14A}"/>
                  </a:ext>
                </a:extLst>
              </p14:cNvPr>
              <p14:cNvContentPartPr/>
              <p14:nvPr/>
            </p14:nvContentPartPr>
            <p14:xfrm>
              <a:off x="11780869" y="3008062"/>
              <a:ext cx="62280" cy="612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44D3715-904D-2828-227E-224A2E38B14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771869" y="2999422"/>
                <a:ext cx="79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D2A2AC9-8A2B-785E-2D97-3B7E6E7E42EB}"/>
                  </a:ext>
                </a:extLst>
              </p14:cNvPr>
              <p14:cNvContentPartPr/>
              <p14:nvPr/>
            </p14:nvContentPartPr>
            <p14:xfrm>
              <a:off x="11879509" y="3103102"/>
              <a:ext cx="6120" cy="1620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D2A2AC9-8A2B-785E-2D97-3B7E6E7E42E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1870509" y="3094102"/>
                <a:ext cx="23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938562BC-9D34-27F0-7577-68BC333FAD57}"/>
                  </a:ext>
                </a:extLst>
              </p14:cNvPr>
              <p14:cNvContentPartPr/>
              <p14:nvPr/>
            </p14:nvContentPartPr>
            <p14:xfrm>
              <a:off x="11955109" y="2983582"/>
              <a:ext cx="127440" cy="2401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938562BC-9D34-27F0-7577-68BC333FAD57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1946469" y="2974582"/>
                <a:ext cx="1450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A8344A8B-9FC6-EA19-384A-A1C19493F335}"/>
                  </a:ext>
                </a:extLst>
              </p14:cNvPr>
              <p14:cNvContentPartPr/>
              <p14:nvPr/>
            </p14:nvContentPartPr>
            <p14:xfrm>
              <a:off x="10096069" y="3408382"/>
              <a:ext cx="458280" cy="11304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A8344A8B-9FC6-EA19-384A-A1C19493F33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087069" y="3399742"/>
                <a:ext cx="475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0A2E232-D0EB-C756-0B55-7DDFCF32C43C}"/>
                  </a:ext>
                </a:extLst>
              </p14:cNvPr>
              <p14:cNvContentPartPr/>
              <p14:nvPr/>
            </p14:nvContentPartPr>
            <p14:xfrm>
              <a:off x="10525909" y="3368782"/>
              <a:ext cx="430560" cy="9288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0A2E232-D0EB-C756-0B55-7DDFCF32C43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517269" y="3359782"/>
                <a:ext cx="448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166A16A9-6C9F-CB5B-FBC3-0B37FED041DE}"/>
                  </a:ext>
                </a:extLst>
              </p14:cNvPr>
              <p14:cNvContentPartPr/>
              <p14:nvPr/>
            </p14:nvContentPartPr>
            <p14:xfrm>
              <a:off x="10202989" y="3579382"/>
              <a:ext cx="137160" cy="1983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166A16A9-6C9F-CB5B-FBC3-0B37FED041D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193989" y="3570382"/>
                <a:ext cx="154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1D0BAA7-5B33-7923-70BC-27570AC6D49E}"/>
                  </a:ext>
                </a:extLst>
              </p14:cNvPr>
              <p14:cNvContentPartPr/>
              <p14:nvPr/>
            </p14:nvContentPartPr>
            <p14:xfrm>
              <a:off x="10379029" y="3560662"/>
              <a:ext cx="27360" cy="1443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1D0BAA7-5B33-7923-70BC-27570AC6D49E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370029" y="3551662"/>
                <a:ext cx="45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AB9F19A-D20A-F5E1-6C44-CD468A46928A}"/>
                  </a:ext>
                </a:extLst>
              </p14:cNvPr>
              <p14:cNvContentPartPr/>
              <p14:nvPr/>
            </p14:nvContentPartPr>
            <p14:xfrm>
              <a:off x="10452829" y="3596302"/>
              <a:ext cx="69840" cy="972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AB9F19A-D20A-F5E1-6C44-CD468A46928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443829" y="3587662"/>
                <a:ext cx="87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1F7F7E97-3A30-EBE6-A861-63762F9540AB}"/>
                  </a:ext>
                </a:extLst>
              </p14:cNvPr>
              <p14:cNvContentPartPr/>
              <p14:nvPr/>
            </p14:nvContentPartPr>
            <p14:xfrm>
              <a:off x="10565149" y="3573262"/>
              <a:ext cx="95040" cy="874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1F7F7E97-3A30-EBE6-A861-63762F9540AB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556509" y="3564262"/>
                <a:ext cx="1126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EAF4623-3DE3-E78B-F094-F3E58138FEA6}"/>
                  </a:ext>
                </a:extLst>
              </p14:cNvPr>
              <p14:cNvContentPartPr/>
              <p14:nvPr/>
            </p14:nvContentPartPr>
            <p14:xfrm>
              <a:off x="10687909" y="3544102"/>
              <a:ext cx="117000" cy="99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EAF4623-3DE3-E78B-F094-F3E58138FEA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679269" y="3535102"/>
                <a:ext cx="134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7EBDD6E-DB33-100D-72C3-E7B2AB1E7955}"/>
                  </a:ext>
                </a:extLst>
              </p14:cNvPr>
              <p14:cNvContentPartPr/>
              <p14:nvPr/>
            </p14:nvContentPartPr>
            <p14:xfrm>
              <a:off x="10308829" y="3840742"/>
              <a:ext cx="125640" cy="957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7EBDD6E-DB33-100D-72C3-E7B2AB1E7955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99829" y="3832102"/>
                <a:ext cx="143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9178F7C-2C75-70C9-D1E1-A5EF1A02A878}"/>
                  </a:ext>
                </a:extLst>
              </p14:cNvPr>
              <p14:cNvContentPartPr/>
              <p14:nvPr/>
            </p14:nvContentPartPr>
            <p14:xfrm>
              <a:off x="10483789" y="3772342"/>
              <a:ext cx="203040" cy="1447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9178F7C-2C75-70C9-D1E1-A5EF1A02A87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474789" y="3763342"/>
                <a:ext cx="220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158CB95E-3115-B6FB-E1E7-98C8672DCDE0}"/>
                  </a:ext>
                </a:extLst>
              </p14:cNvPr>
              <p14:cNvContentPartPr/>
              <p14:nvPr/>
            </p14:nvContentPartPr>
            <p14:xfrm>
              <a:off x="10694749" y="3714742"/>
              <a:ext cx="75240" cy="1800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158CB95E-3115-B6FB-E1E7-98C8672DCDE0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685749" y="3705742"/>
                <a:ext cx="92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3FFE80E9-9609-E72F-269A-A06BD7E52B8C}"/>
                  </a:ext>
                </a:extLst>
              </p14:cNvPr>
              <p14:cNvContentPartPr/>
              <p14:nvPr/>
            </p14:nvContentPartPr>
            <p14:xfrm>
              <a:off x="10748749" y="3733462"/>
              <a:ext cx="146520" cy="12204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3FFE80E9-9609-E72F-269A-A06BD7E52B8C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740109" y="3724822"/>
                <a:ext cx="164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9C593BD-C53C-3D46-5CE1-D265C8A20137}"/>
                  </a:ext>
                </a:extLst>
              </p14:cNvPr>
              <p14:cNvContentPartPr/>
              <p14:nvPr/>
            </p14:nvContentPartPr>
            <p14:xfrm>
              <a:off x="11236909" y="2772262"/>
              <a:ext cx="377640" cy="2221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9C593BD-C53C-3D46-5CE1-D265C8A2013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28269" y="2763622"/>
                <a:ext cx="395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67C2A9B8-EE7F-3FB2-FDE9-985F7977793A}"/>
                  </a:ext>
                </a:extLst>
              </p14:cNvPr>
              <p14:cNvContentPartPr/>
              <p14:nvPr/>
            </p14:nvContentPartPr>
            <p14:xfrm>
              <a:off x="11570269" y="2751382"/>
              <a:ext cx="414720" cy="838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67C2A9B8-EE7F-3FB2-FDE9-985F7977793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561269" y="2742742"/>
                <a:ext cx="432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A889177-C471-5EAC-E473-DE5D94015F07}"/>
                  </a:ext>
                </a:extLst>
              </p14:cNvPr>
              <p14:cNvContentPartPr/>
              <p14:nvPr/>
            </p14:nvContentPartPr>
            <p14:xfrm>
              <a:off x="11117749" y="2557342"/>
              <a:ext cx="143280" cy="129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A889177-C471-5EAC-E473-DE5D94015F0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109109" y="2548702"/>
                <a:ext cx="160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1503132-DEDE-FAFE-169C-A22F234B293C}"/>
                  </a:ext>
                </a:extLst>
              </p14:cNvPr>
              <p14:cNvContentPartPr/>
              <p14:nvPr/>
            </p14:nvContentPartPr>
            <p14:xfrm>
              <a:off x="11266429" y="2501902"/>
              <a:ext cx="203400" cy="9540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1503132-DEDE-FAFE-169C-A22F234B293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257789" y="2493262"/>
                <a:ext cx="221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5E5E2A2-6A66-7503-0D4F-63F75D8087C9}"/>
                  </a:ext>
                </a:extLst>
              </p14:cNvPr>
              <p14:cNvContentPartPr/>
              <p14:nvPr/>
            </p14:nvContentPartPr>
            <p14:xfrm>
              <a:off x="11448229" y="2401822"/>
              <a:ext cx="23040" cy="205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5E5E2A2-6A66-7503-0D4F-63F75D8087C9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39229" y="2393182"/>
                <a:ext cx="4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800843F7-3817-216C-39AB-2E8A73443FC5}"/>
                  </a:ext>
                </a:extLst>
              </p14:cNvPr>
              <p14:cNvContentPartPr/>
              <p14:nvPr/>
            </p14:nvContentPartPr>
            <p14:xfrm>
              <a:off x="11510149" y="2349262"/>
              <a:ext cx="176400" cy="2052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800843F7-3817-216C-39AB-2E8A73443FC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501509" y="2340262"/>
                <a:ext cx="194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E634669-89E7-AC66-BB25-FD3335F9FB2B}"/>
                  </a:ext>
                </a:extLst>
              </p14:cNvPr>
              <p14:cNvContentPartPr/>
              <p14:nvPr/>
            </p14:nvContentPartPr>
            <p14:xfrm>
              <a:off x="11671429" y="2319742"/>
              <a:ext cx="60840" cy="1645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E634669-89E7-AC66-BB25-FD3335F9FB2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662789" y="2311102"/>
                <a:ext cx="78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707F57B3-7286-4C25-AD02-CDB6AEFD9AD0}"/>
                  </a:ext>
                </a:extLst>
              </p14:cNvPr>
              <p14:cNvContentPartPr/>
              <p14:nvPr/>
            </p14:nvContentPartPr>
            <p14:xfrm>
              <a:off x="11746669" y="2348542"/>
              <a:ext cx="100440" cy="1227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707F57B3-7286-4C25-AD02-CDB6AEFD9AD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738029" y="2339902"/>
                <a:ext cx="118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1B26F69E-1F84-06A9-6F77-52B7721F14B1}"/>
                  </a:ext>
                </a:extLst>
              </p14:cNvPr>
              <p14:cNvContentPartPr/>
              <p14:nvPr/>
            </p14:nvContentPartPr>
            <p14:xfrm>
              <a:off x="11392069" y="2668222"/>
              <a:ext cx="106200" cy="1130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1B26F69E-1F84-06A9-6F77-52B7721F14B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383429" y="2659222"/>
                <a:ext cx="123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2A8DCA2-4495-33F5-18DE-CDB068A28C07}"/>
                  </a:ext>
                </a:extLst>
              </p14:cNvPr>
              <p14:cNvContentPartPr/>
              <p14:nvPr/>
            </p14:nvContentPartPr>
            <p14:xfrm>
              <a:off x="11538229" y="2648422"/>
              <a:ext cx="75600" cy="8856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2A8DCA2-4495-33F5-18DE-CDB068A28C0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529229" y="2639422"/>
                <a:ext cx="93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F4BE7F90-11E8-A8A2-CB5D-B57FCC5B9BCB}"/>
                  </a:ext>
                </a:extLst>
              </p14:cNvPr>
              <p14:cNvContentPartPr/>
              <p14:nvPr/>
            </p14:nvContentPartPr>
            <p14:xfrm>
              <a:off x="11626069" y="2586502"/>
              <a:ext cx="107640" cy="1346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F4BE7F90-11E8-A8A2-CB5D-B57FCC5B9BC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617429" y="2577502"/>
                <a:ext cx="125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557891ED-0B60-8C35-9949-EA7BF1868811}"/>
                  </a:ext>
                </a:extLst>
              </p14:cNvPr>
              <p14:cNvContentPartPr/>
              <p14:nvPr/>
            </p14:nvContentPartPr>
            <p14:xfrm>
              <a:off x="11726509" y="2542222"/>
              <a:ext cx="62640" cy="1530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557891ED-0B60-8C35-9949-EA7BF1868811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717869" y="2533222"/>
                <a:ext cx="802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5FCC62CE-FDB8-FC54-D4FC-556533458452}"/>
                  </a:ext>
                </a:extLst>
              </p14:cNvPr>
              <p14:cNvContentPartPr/>
              <p14:nvPr/>
            </p14:nvContentPartPr>
            <p14:xfrm>
              <a:off x="11768989" y="2563102"/>
              <a:ext cx="120240" cy="13428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5FCC62CE-FDB8-FC54-D4FC-55653345845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760349" y="2554102"/>
                <a:ext cx="137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55BFACA2-90FB-6DB0-01AF-C06089C22657}"/>
                  </a:ext>
                </a:extLst>
              </p14:cNvPr>
              <p14:cNvContentPartPr/>
              <p14:nvPr/>
            </p14:nvContentPartPr>
            <p14:xfrm>
              <a:off x="8956309" y="3593782"/>
              <a:ext cx="376920" cy="6372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55BFACA2-90FB-6DB0-01AF-C06089C2265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947669" y="3584782"/>
                <a:ext cx="3945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BFA90B0E-329C-766C-4ABC-A5F7E5CEABB2}"/>
                  </a:ext>
                </a:extLst>
              </p14:cNvPr>
              <p14:cNvContentPartPr/>
              <p14:nvPr/>
            </p14:nvContentPartPr>
            <p14:xfrm>
              <a:off x="9846589" y="3328102"/>
              <a:ext cx="1860840" cy="1875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BFA90B0E-329C-766C-4ABC-A5F7E5CEABB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837589" y="3319102"/>
                <a:ext cx="1878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feld 433">
                <a:extLst>
                  <a:ext uri="{FF2B5EF4-FFF2-40B4-BE49-F238E27FC236}">
                    <a16:creationId xmlns:a16="http://schemas.microsoft.com/office/drawing/2014/main" id="{805B9C6E-0875-BA2F-D20A-E51398518DB4}"/>
                  </a:ext>
                </a:extLst>
              </p:cNvPr>
              <p:cNvSpPr txBox="1"/>
              <p:nvPr/>
            </p:nvSpPr>
            <p:spPr>
              <a:xfrm>
                <a:off x="122629" y="5742982"/>
                <a:ext cx="2317909" cy="86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4" name="Textfeld 433">
                <a:extLst>
                  <a:ext uri="{FF2B5EF4-FFF2-40B4-BE49-F238E27FC236}">
                    <a16:creationId xmlns:a16="http://schemas.microsoft.com/office/drawing/2014/main" id="{805B9C6E-0875-BA2F-D20A-E51398518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742982"/>
                <a:ext cx="2317909" cy="860172"/>
              </a:xfrm>
              <a:prstGeom prst="rect">
                <a:avLst/>
              </a:prstGeom>
              <a:blipFill>
                <a:blip r:embed="rId4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5A6B16C-3B6B-3237-51E1-80B473510AB2}"/>
                  </a:ext>
                </a:extLst>
              </p14:cNvPr>
              <p14:cNvContentPartPr/>
              <p14:nvPr/>
            </p14:nvContentPartPr>
            <p14:xfrm>
              <a:off x="4127629" y="2661022"/>
              <a:ext cx="288720" cy="27036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5A6B16C-3B6B-3237-51E1-80B473510AB2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118989" y="2652022"/>
                <a:ext cx="30636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" name="Gruppieren 512">
            <a:extLst>
              <a:ext uri="{FF2B5EF4-FFF2-40B4-BE49-F238E27FC236}">
                <a16:creationId xmlns:a16="http://schemas.microsoft.com/office/drawing/2014/main" id="{C24A37F5-4F2D-E16D-1353-4AD12A5C44D2}"/>
              </a:ext>
            </a:extLst>
          </p:cNvPr>
          <p:cNvGrpSpPr/>
          <p:nvPr/>
        </p:nvGrpSpPr>
        <p:grpSpPr>
          <a:xfrm>
            <a:off x="198229" y="3248902"/>
            <a:ext cx="8467920" cy="3446280"/>
            <a:chOff x="198229" y="3248902"/>
            <a:chExt cx="8467920" cy="34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0ECEF71-A06B-A93F-24B2-BAB2A6E1DC15}"/>
                    </a:ext>
                  </a:extLst>
                </p14:cNvPr>
                <p14:cNvContentPartPr/>
                <p14:nvPr/>
              </p14:nvContentPartPr>
              <p14:xfrm>
                <a:off x="1385149" y="3535822"/>
                <a:ext cx="770760" cy="67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0ECEF71-A06B-A93F-24B2-BAB2A6E1DC1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376509" y="3527182"/>
                  <a:ext cx="788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4B8AC0E-EC7A-FE78-8A39-BCF81DFCD4A7}"/>
                    </a:ext>
                  </a:extLst>
                </p14:cNvPr>
                <p14:cNvContentPartPr/>
                <p14:nvPr/>
              </p14:nvContentPartPr>
              <p14:xfrm>
                <a:off x="2489989" y="3526462"/>
                <a:ext cx="609120" cy="15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4B8AC0E-EC7A-FE78-8A39-BCF81DFCD4A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481349" y="3517462"/>
                  <a:ext cx="626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ADF4D49-FF59-2598-9DB1-2421CEAB2425}"/>
                    </a:ext>
                  </a:extLst>
                </p14:cNvPr>
                <p14:cNvContentPartPr/>
                <p14:nvPr/>
              </p14:nvContentPartPr>
              <p14:xfrm>
                <a:off x="1636429" y="3685942"/>
                <a:ext cx="123120" cy="84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ADF4D49-FF59-2598-9DB1-2421CEAB242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627789" y="3676942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C46E0C-7457-142F-DCF6-4573D7647853}"/>
                    </a:ext>
                  </a:extLst>
                </p14:cNvPr>
                <p14:cNvContentPartPr/>
                <p14:nvPr/>
              </p14:nvContentPartPr>
              <p14:xfrm>
                <a:off x="1645429" y="3678742"/>
                <a:ext cx="100440" cy="51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C46E0C-7457-142F-DCF6-4573D764785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636429" y="3670102"/>
                  <a:ext cx="11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CF47E8B-5302-C516-F382-F26215E7E05E}"/>
                    </a:ext>
                  </a:extLst>
                </p14:cNvPr>
                <p14:cNvContentPartPr/>
                <p14:nvPr/>
              </p14:nvContentPartPr>
              <p14:xfrm>
                <a:off x="1595389" y="3622582"/>
                <a:ext cx="192240" cy="27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CF47E8B-5302-C516-F382-F26215E7E05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586389" y="3613942"/>
                  <a:ext cx="20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4EC2299-C904-34C4-1673-B231EDA45D11}"/>
                    </a:ext>
                  </a:extLst>
                </p14:cNvPr>
                <p14:cNvContentPartPr/>
                <p14:nvPr/>
              </p14:nvContentPartPr>
              <p14:xfrm>
                <a:off x="2744509" y="3672622"/>
                <a:ext cx="90000" cy="43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4EC2299-C904-34C4-1673-B231EDA45D1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735509" y="3663982"/>
                  <a:ext cx="107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5BF1921-80D5-4088-BC61-45277E3ABAAF}"/>
                    </a:ext>
                  </a:extLst>
                </p14:cNvPr>
                <p14:cNvContentPartPr/>
                <p14:nvPr/>
              </p14:nvContentPartPr>
              <p14:xfrm>
                <a:off x="2681869" y="3585502"/>
                <a:ext cx="186120" cy="2192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5BF1921-80D5-4088-BC61-45277E3ABAA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73229" y="3576502"/>
                  <a:ext cx="203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6044264-DF38-3354-BB11-BFFE6D4D7823}"/>
                    </a:ext>
                  </a:extLst>
                </p14:cNvPr>
                <p14:cNvContentPartPr/>
                <p14:nvPr/>
              </p14:nvContentPartPr>
              <p14:xfrm>
                <a:off x="3717949" y="3640942"/>
                <a:ext cx="158400" cy="126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6044264-DF38-3354-BB11-BFFE6D4D782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09309" y="3632302"/>
                  <a:ext cx="176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9350873-26FC-926F-523A-72D55CEF2395}"/>
                    </a:ext>
                  </a:extLst>
                </p14:cNvPr>
                <p14:cNvContentPartPr/>
                <p14:nvPr/>
              </p14:nvContentPartPr>
              <p14:xfrm>
                <a:off x="3756109" y="3666862"/>
                <a:ext cx="118440" cy="69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9350873-26FC-926F-523A-72D55CEF23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47469" y="3658222"/>
                  <a:ext cx="136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33B4D98-4C8F-4C8A-F20A-D80625E5DD8D}"/>
                    </a:ext>
                  </a:extLst>
                </p14:cNvPr>
                <p14:cNvContentPartPr/>
                <p14:nvPr/>
              </p14:nvContentPartPr>
              <p14:xfrm>
                <a:off x="3885349" y="3601342"/>
                <a:ext cx="87120" cy="97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33B4D98-4C8F-4C8A-F20A-D80625E5DD8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876349" y="3592702"/>
                  <a:ext cx="104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9144101-4071-D379-355A-9EAEE6E4A040}"/>
                    </a:ext>
                  </a:extLst>
                </p14:cNvPr>
                <p14:cNvContentPartPr/>
                <p14:nvPr/>
              </p14:nvContentPartPr>
              <p14:xfrm>
                <a:off x="3632269" y="3522502"/>
                <a:ext cx="444600" cy="20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9144101-4071-D379-355A-9EAEE6E4A04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23629" y="3513862"/>
                  <a:ext cx="46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466629-B9D9-B9E9-CD64-2EAA9902AA68}"/>
                    </a:ext>
                  </a:extLst>
                </p14:cNvPr>
                <p14:cNvContentPartPr/>
                <p14:nvPr/>
              </p14:nvContentPartPr>
              <p14:xfrm>
                <a:off x="198229" y="4026142"/>
                <a:ext cx="162360" cy="334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466629-B9D9-B9E9-CD64-2EAA9902AA6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89229" y="4017142"/>
                  <a:ext cx="180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DF0C3C7-839E-E3A6-D282-ACAD24D50D84}"/>
                    </a:ext>
                  </a:extLst>
                </p14:cNvPr>
                <p14:cNvContentPartPr/>
                <p14:nvPr/>
              </p14:nvContentPartPr>
              <p14:xfrm>
                <a:off x="292909" y="4009942"/>
                <a:ext cx="208440" cy="421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DF0C3C7-839E-E3A6-D282-ACAD24D50D8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84269" y="4001302"/>
                  <a:ext cx="2260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C7D25E5-7CB0-9DEC-CBB2-1B0D1248B801}"/>
                    </a:ext>
                  </a:extLst>
                </p14:cNvPr>
                <p14:cNvContentPartPr/>
                <p14:nvPr/>
              </p14:nvContentPartPr>
              <p14:xfrm>
                <a:off x="847669" y="4165462"/>
                <a:ext cx="158760" cy="130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C7D25E5-7CB0-9DEC-CBB2-1B0D1248B80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9029" y="4156462"/>
                  <a:ext cx="176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72B96EB-CBB4-C273-1204-6B143A73584A}"/>
                    </a:ext>
                  </a:extLst>
                </p14:cNvPr>
                <p14:cNvContentPartPr/>
                <p14:nvPr/>
              </p14:nvContentPartPr>
              <p14:xfrm>
                <a:off x="1222789" y="4175182"/>
                <a:ext cx="2520" cy="1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72B96EB-CBB4-C273-1204-6B143A7358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3789" y="4166542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0264654-3E55-ECCC-5C28-8BBA7CB98C2E}"/>
                    </a:ext>
                  </a:extLst>
                </p14:cNvPr>
                <p14:cNvContentPartPr/>
                <p14:nvPr/>
              </p14:nvContentPartPr>
              <p14:xfrm>
                <a:off x="1193989" y="4283542"/>
                <a:ext cx="10080" cy="266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0264654-3E55-ECCC-5C28-8BBA7CB98C2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4989" y="4274902"/>
                  <a:ext cx="2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D74D6E5-F485-8F5A-7268-3040ADFBA00A}"/>
                    </a:ext>
                  </a:extLst>
                </p14:cNvPr>
                <p14:cNvContentPartPr/>
                <p14:nvPr/>
              </p14:nvContentPartPr>
              <p14:xfrm>
                <a:off x="1384789" y="4195342"/>
                <a:ext cx="170640" cy="101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D74D6E5-F485-8F5A-7268-3040ADFBA00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376149" y="4186342"/>
                  <a:ext cx="18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11716E5-F0EC-AE33-94CA-F7BDC45373B8}"/>
                    </a:ext>
                  </a:extLst>
                </p14:cNvPr>
                <p14:cNvContentPartPr/>
                <p14:nvPr/>
              </p14:nvContentPartPr>
              <p14:xfrm>
                <a:off x="1901029" y="4038382"/>
                <a:ext cx="216360" cy="302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11716E5-F0EC-AE33-94CA-F7BDC45373B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892029" y="4029742"/>
                  <a:ext cx="234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2469F7A-C514-AC89-BEE6-52DA17F8D41C}"/>
                    </a:ext>
                  </a:extLst>
                </p14:cNvPr>
                <p14:cNvContentPartPr/>
                <p14:nvPr/>
              </p14:nvContentPartPr>
              <p14:xfrm>
                <a:off x="2105509" y="4086622"/>
                <a:ext cx="239400" cy="131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2469F7A-C514-AC89-BEE6-52DA17F8D41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96869" y="4077622"/>
                  <a:ext cx="257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079D443-F72D-C745-1B43-2023609DDF00}"/>
                    </a:ext>
                  </a:extLst>
                </p14:cNvPr>
                <p14:cNvContentPartPr/>
                <p14:nvPr/>
              </p14:nvContentPartPr>
              <p14:xfrm>
                <a:off x="2245549" y="4148542"/>
                <a:ext cx="82440" cy="327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079D443-F72D-C745-1B43-2023609DDF0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236549" y="4139542"/>
                  <a:ext cx="100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9435A11-84DE-41C7-C00C-C29E35B8846A}"/>
                    </a:ext>
                  </a:extLst>
                </p14:cNvPr>
                <p14:cNvContentPartPr/>
                <p14:nvPr/>
              </p14:nvContentPartPr>
              <p14:xfrm>
                <a:off x="2630749" y="4124422"/>
                <a:ext cx="123120" cy="82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9435A11-84DE-41C7-C00C-C29E35B8846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621749" y="4115782"/>
                  <a:ext cx="14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B44927B-969C-FBD7-8A1A-686B46DAFEAC}"/>
                    </a:ext>
                  </a:extLst>
                </p14:cNvPr>
                <p14:cNvContentPartPr/>
                <p14:nvPr/>
              </p14:nvContentPartPr>
              <p14:xfrm>
                <a:off x="2506189" y="4072222"/>
                <a:ext cx="106920" cy="172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B44927B-969C-FBD7-8A1A-686B46DAFEA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97549" y="4063222"/>
                  <a:ext cx="124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E53002A-EECE-1605-89EC-D22D90DC5F64}"/>
                    </a:ext>
                  </a:extLst>
                </p14:cNvPr>
                <p14:cNvContentPartPr/>
                <p14:nvPr/>
              </p14:nvContentPartPr>
              <p14:xfrm>
                <a:off x="2777989" y="4115782"/>
                <a:ext cx="124200" cy="99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E53002A-EECE-1605-89EC-D22D90DC5F6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769349" y="4107142"/>
                  <a:ext cx="141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CA5B317-2A1B-F9D1-35BF-1AA8E5309AD9}"/>
                    </a:ext>
                  </a:extLst>
                </p14:cNvPr>
                <p14:cNvContentPartPr/>
                <p14:nvPr/>
              </p14:nvContentPartPr>
              <p14:xfrm>
                <a:off x="2933149" y="4023982"/>
                <a:ext cx="113760" cy="183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CA5B317-2A1B-F9D1-35BF-1AA8E5309AD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924509" y="4014982"/>
                  <a:ext cx="13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44DE579-C49A-A701-5040-3FB650F501AE}"/>
                    </a:ext>
                  </a:extLst>
                </p14:cNvPr>
                <p14:cNvContentPartPr/>
                <p14:nvPr/>
              </p14:nvContentPartPr>
              <p14:xfrm>
                <a:off x="3818029" y="3968182"/>
                <a:ext cx="173160" cy="2307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44DE579-C49A-A701-5040-3FB650F501A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09389" y="3959182"/>
                  <a:ext cx="190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BC9D41-A21A-5EB8-D760-EBDEE73663E4}"/>
                    </a:ext>
                  </a:extLst>
                </p14:cNvPr>
                <p14:cNvContentPartPr/>
                <p14:nvPr/>
              </p14:nvContentPartPr>
              <p14:xfrm>
                <a:off x="4127629" y="4090222"/>
                <a:ext cx="15480" cy="979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BC9D41-A21A-5EB8-D760-EBDEE73663E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18989" y="4081222"/>
                  <a:ext cx="3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80304E9-14D8-A1F6-7A22-DD83D8405AFD}"/>
                    </a:ext>
                  </a:extLst>
                </p14:cNvPr>
                <p14:cNvContentPartPr/>
                <p14:nvPr/>
              </p14:nvContentPartPr>
              <p14:xfrm>
                <a:off x="4309789" y="4095262"/>
                <a:ext cx="208800" cy="71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80304E9-14D8-A1F6-7A22-DD83D8405AF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01149" y="4086262"/>
                  <a:ext cx="22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394FB44-0BDB-B495-15BF-875151F8E69F}"/>
                    </a:ext>
                  </a:extLst>
                </p14:cNvPr>
                <p14:cNvContentPartPr/>
                <p14:nvPr/>
              </p14:nvContentPartPr>
              <p14:xfrm>
                <a:off x="256549" y="4635262"/>
                <a:ext cx="119520" cy="188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394FB44-0BDB-B495-15BF-875151F8E69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47909" y="4626262"/>
                  <a:ext cx="137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811F6A4-B0ED-5F3F-C857-C56F0BD7F9D4}"/>
                    </a:ext>
                  </a:extLst>
                </p14:cNvPr>
                <p14:cNvContentPartPr/>
                <p14:nvPr/>
              </p14:nvContentPartPr>
              <p14:xfrm>
                <a:off x="433669" y="4665862"/>
                <a:ext cx="282960" cy="1083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811F6A4-B0ED-5F3F-C857-C56F0BD7F9D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4669" y="4657222"/>
                  <a:ext cx="300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BA38D8D-B875-2CE7-8BED-0F95E712F002}"/>
                    </a:ext>
                  </a:extLst>
                </p14:cNvPr>
                <p14:cNvContentPartPr/>
                <p14:nvPr/>
              </p14:nvContentPartPr>
              <p14:xfrm>
                <a:off x="727429" y="4573702"/>
                <a:ext cx="10080" cy="23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BA38D8D-B875-2CE7-8BED-0F95E712F00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8789" y="4564702"/>
                  <a:ext cx="2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F809F1C-7A5F-4DA7-7FD9-32A1965D3ED0}"/>
                    </a:ext>
                  </a:extLst>
                </p14:cNvPr>
                <p14:cNvContentPartPr/>
                <p14:nvPr/>
              </p14:nvContentPartPr>
              <p14:xfrm>
                <a:off x="775669" y="4648942"/>
                <a:ext cx="141120" cy="817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F809F1C-7A5F-4DA7-7FD9-32A1965D3ED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6669" y="4639942"/>
                  <a:ext cx="158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38E2410-B011-74D4-A1F1-CC694CAF131A}"/>
                    </a:ext>
                  </a:extLst>
                </p14:cNvPr>
                <p14:cNvContentPartPr/>
                <p14:nvPr/>
              </p14:nvContentPartPr>
              <p14:xfrm>
                <a:off x="929029" y="4548142"/>
                <a:ext cx="173160" cy="1710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38E2410-B011-74D4-A1F1-CC694CAF131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20389" y="4539502"/>
                  <a:ext cx="190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BD45726-A78B-7265-B3BA-607A57D70A6A}"/>
                    </a:ext>
                  </a:extLst>
                </p14:cNvPr>
                <p14:cNvContentPartPr/>
                <p14:nvPr/>
              </p14:nvContentPartPr>
              <p14:xfrm>
                <a:off x="1133149" y="4635622"/>
                <a:ext cx="95040" cy="86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BD45726-A78B-7265-B3BA-607A57D70A6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24149" y="4626622"/>
                  <a:ext cx="11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A965227-9D5E-B318-9E64-786F60DBB8E7}"/>
                    </a:ext>
                  </a:extLst>
                </p14:cNvPr>
                <p14:cNvContentPartPr/>
                <p14:nvPr/>
              </p14:nvContentPartPr>
              <p14:xfrm>
                <a:off x="1378309" y="4638142"/>
                <a:ext cx="86400" cy="932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A965227-9D5E-B318-9E64-786F60DBB8E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369669" y="4629502"/>
                  <a:ext cx="104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5686EC0-19CD-D6CC-7DC2-D39041E6D8F3}"/>
                    </a:ext>
                  </a:extLst>
                </p14:cNvPr>
                <p14:cNvContentPartPr/>
                <p14:nvPr/>
              </p14:nvContentPartPr>
              <p14:xfrm>
                <a:off x="1499629" y="4636342"/>
                <a:ext cx="110520" cy="741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5686EC0-19CD-D6CC-7DC2-D39041E6D8F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490629" y="4627702"/>
                  <a:ext cx="128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9FB52E5-2468-29A9-F801-70861913D230}"/>
                    </a:ext>
                  </a:extLst>
                </p14:cNvPr>
                <p14:cNvContentPartPr/>
                <p14:nvPr/>
              </p14:nvContentPartPr>
              <p14:xfrm>
                <a:off x="1656589" y="4608262"/>
                <a:ext cx="131040" cy="92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9FB52E5-2468-29A9-F801-70861913D23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47949" y="4599262"/>
                  <a:ext cx="148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23AA720-3232-35AA-DDB5-A9CEADC2AF4B}"/>
                    </a:ext>
                  </a:extLst>
                </p14:cNvPr>
                <p14:cNvContentPartPr/>
                <p14:nvPr/>
              </p14:nvContentPartPr>
              <p14:xfrm>
                <a:off x="1800949" y="4511422"/>
                <a:ext cx="192600" cy="159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23AA720-3232-35AA-DDB5-A9CEADC2AF4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92309" y="4502782"/>
                  <a:ext cx="210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CF1EA86-4110-EC04-F7E5-01BE5499243D}"/>
                    </a:ext>
                  </a:extLst>
                </p14:cNvPr>
                <p14:cNvContentPartPr/>
                <p14:nvPr/>
              </p14:nvContentPartPr>
              <p14:xfrm>
                <a:off x="2082109" y="4595662"/>
                <a:ext cx="110880" cy="619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CF1EA86-4110-EC04-F7E5-01BE5499243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73109" y="4587022"/>
                  <a:ext cx="128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5357F28-9C25-1981-4961-C95FEB876E12}"/>
                    </a:ext>
                  </a:extLst>
                </p14:cNvPr>
                <p14:cNvContentPartPr/>
                <p14:nvPr/>
              </p14:nvContentPartPr>
              <p14:xfrm>
                <a:off x="2401429" y="4627702"/>
                <a:ext cx="205200" cy="9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5357F28-9C25-1981-4961-C95FEB876E1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392429" y="4619062"/>
                  <a:ext cx="222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014EE7D-4A9F-03DC-6500-C0CACE5AECD1}"/>
                    </a:ext>
                  </a:extLst>
                </p14:cNvPr>
                <p14:cNvContentPartPr/>
                <p14:nvPr/>
              </p14:nvContentPartPr>
              <p14:xfrm>
                <a:off x="2438869" y="4666582"/>
                <a:ext cx="151200" cy="169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014EE7D-4A9F-03DC-6500-C0CACE5AECD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430229" y="4657582"/>
                  <a:ext cx="168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D16944F-3266-AE51-3EA1-D7940FAC81DC}"/>
                    </a:ext>
                  </a:extLst>
                </p14:cNvPr>
                <p14:cNvContentPartPr/>
                <p14:nvPr/>
              </p14:nvContentPartPr>
              <p14:xfrm>
                <a:off x="2357869" y="4599982"/>
                <a:ext cx="12600" cy="126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D16944F-3266-AE51-3EA1-D7940FAC81D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349229" y="4590982"/>
                  <a:ext cx="30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B7CC3C3-C8DC-A6AE-EF72-2A19BD9DA964}"/>
                    </a:ext>
                  </a:extLst>
                </p14:cNvPr>
                <p14:cNvContentPartPr/>
                <p14:nvPr/>
              </p14:nvContentPartPr>
              <p14:xfrm>
                <a:off x="2306749" y="4683862"/>
                <a:ext cx="23040" cy="313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B7CC3C3-C8DC-A6AE-EF72-2A19BD9DA96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298109" y="4675222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DD18E11-756D-C899-F175-CD0117E1E79F}"/>
                    </a:ext>
                  </a:extLst>
                </p14:cNvPr>
                <p14:cNvContentPartPr/>
                <p14:nvPr/>
              </p14:nvContentPartPr>
              <p14:xfrm>
                <a:off x="2867269" y="4454182"/>
                <a:ext cx="146520" cy="2239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DD18E11-756D-C899-F175-CD0117E1E79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58629" y="4445542"/>
                  <a:ext cx="164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FCDEA46-CFBF-835D-193B-960A4BA96EC5}"/>
                    </a:ext>
                  </a:extLst>
                </p14:cNvPr>
                <p14:cNvContentPartPr/>
                <p14:nvPr/>
              </p14:nvContentPartPr>
              <p14:xfrm>
                <a:off x="3140869" y="4623742"/>
                <a:ext cx="22680" cy="2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FCDEA46-CFBF-835D-193B-960A4BA96EC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131869" y="4614742"/>
                  <a:ext cx="4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74C775C-326C-38D3-9E43-C05CEBA1FF01}"/>
                    </a:ext>
                  </a:extLst>
                </p14:cNvPr>
                <p14:cNvContentPartPr/>
                <p14:nvPr/>
              </p14:nvContentPartPr>
              <p14:xfrm>
                <a:off x="3231949" y="4512502"/>
                <a:ext cx="192960" cy="172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74C775C-326C-38D3-9E43-C05CEBA1FF0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223309" y="4503862"/>
                  <a:ext cx="210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425865A-DE05-D677-1814-9857551EFF49}"/>
                    </a:ext>
                  </a:extLst>
                </p14:cNvPr>
                <p14:cNvContentPartPr/>
                <p14:nvPr/>
              </p14:nvContentPartPr>
              <p14:xfrm>
                <a:off x="4705789" y="4287862"/>
                <a:ext cx="115920" cy="2116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425865A-DE05-D677-1814-9857551EFF4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697149" y="4278862"/>
                  <a:ext cx="133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ED3CDD-6C17-1661-6828-4C1BF650D4E3}"/>
                    </a:ext>
                  </a:extLst>
                </p14:cNvPr>
                <p14:cNvContentPartPr/>
                <p14:nvPr/>
              </p14:nvContentPartPr>
              <p14:xfrm>
                <a:off x="4840429" y="4387582"/>
                <a:ext cx="141120" cy="637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ED3CDD-6C17-1661-6828-4C1BF650D4E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831429" y="4378942"/>
                  <a:ext cx="158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E44788B-181F-76C6-F389-0CBF0A52B793}"/>
                    </a:ext>
                  </a:extLst>
                </p14:cNvPr>
                <p14:cNvContentPartPr/>
                <p14:nvPr/>
              </p14:nvContentPartPr>
              <p14:xfrm>
                <a:off x="5016829" y="4366702"/>
                <a:ext cx="76680" cy="982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E44788B-181F-76C6-F389-0CBF0A52B79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008189" y="4358062"/>
                  <a:ext cx="94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C4DF939-3106-2ABB-11B2-BB776A40F1D9}"/>
                    </a:ext>
                  </a:extLst>
                </p14:cNvPr>
                <p14:cNvContentPartPr/>
                <p14:nvPr/>
              </p14:nvContentPartPr>
              <p14:xfrm>
                <a:off x="5131669" y="4378582"/>
                <a:ext cx="233280" cy="496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C4DF939-3106-2ABB-11B2-BB776A40F1D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123029" y="4369582"/>
                  <a:ext cx="250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C70D2FC-D489-ADF5-8932-273602BB094F}"/>
                    </a:ext>
                  </a:extLst>
                </p14:cNvPr>
                <p14:cNvContentPartPr/>
                <p14:nvPr/>
              </p14:nvContentPartPr>
              <p14:xfrm>
                <a:off x="5415709" y="4367782"/>
                <a:ext cx="71640" cy="63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C70D2FC-D489-ADF5-8932-273602BB094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07069" y="4359142"/>
                  <a:ext cx="89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D6A479A-48C5-AA4A-A4BD-20AFBB258CCB}"/>
                    </a:ext>
                  </a:extLst>
                </p14:cNvPr>
                <p14:cNvContentPartPr/>
                <p14:nvPr/>
              </p14:nvContentPartPr>
              <p14:xfrm>
                <a:off x="5526229" y="4376782"/>
                <a:ext cx="47520" cy="38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D6A479A-48C5-AA4A-A4BD-20AFBB258CC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517589" y="4368142"/>
                  <a:ext cx="65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1595EC9-7B2C-E470-00D8-4999CE6A09A2}"/>
                    </a:ext>
                  </a:extLst>
                </p14:cNvPr>
                <p14:cNvContentPartPr/>
                <p14:nvPr/>
              </p14:nvContentPartPr>
              <p14:xfrm>
                <a:off x="5802709" y="4351222"/>
                <a:ext cx="299160" cy="802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1595EC9-7B2C-E470-00D8-4999CE6A09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793709" y="4342582"/>
                  <a:ext cx="31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E90E721-531E-E4E6-287D-EC4842C80388}"/>
                    </a:ext>
                  </a:extLst>
                </p14:cNvPr>
                <p14:cNvContentPartPr/>
                <p14:nvPr/>
              </p14:nvContentPartPr>
              <p14:xfrm>
                <a:off x="6336949" y="4222702"/>
                <a:ext cx="7848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E90E721-531E-E4E6-287D-EC4842C8038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27949" y="4214062"/>
                  <a:ext cx="96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2CA5766-DC10-3B03-DBDC-AC24F6073954}"/>
                    </a:ext>
                  </a:extLst>
                </p14:cNvPr>
                <p14:cNvContentPartPr/>
                <p14:nvPr/>
              </p14:nvContentPartPr>
              <p14:xfrm>
                <a:off x="6444949" y="4347622"/>
                <a:ext cx="93600" cy="442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2CA5766-DC10-3B03-DBDC-AC24F607395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436309" y="4338622"/>
                  <a:ext cx="111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B026A57-1929-59D4-0250-FA8B169C331B}"/>
                    </a:ext>
                  </a:extLst>
                </p14:cNvPr>
                <p14:cNvContentPartPr/>
                <p14:nvPr/>
              </p14:nvContentPartPr>
              <p14:xfrm>
                <a:off x="6324709" y="4191742"/>
                <a:ext cx="119160" cy="2638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B026A57-1929-59D4-0250-FA8B169C331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316069" y="4182742"/>
                  <a:ext cx="136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A279EF8-B8BA-3388-7962-75D8D348DCB8}"/>
                    </a:ext>
                  </a:extLst>
                </p14:cNvPr>
                <p14:cNvContentPartPr/>
                <p14:nvPr/>
              </p14:nvContentPartPr>
              <p14:xfrm>
                <a:off x="6479149" y="4327462"/>
                <a:ext cx="154440" cy="918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A279EF8-B8BA-3388-7962-75D8D348DCB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470509" y="4318822"/>
                  <a:ext cx="172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2B018E1-C4E6-C28F-FFBD-E07511688823}"/>
                    </a:ext>
                  </a:extLst>
                </p14:cNvPr>
                <p14:cNvContentPartPr/>
                <p14:nvPr/>
              </p14:nvContentPartPr>
              <p14:xfrm>
                <a:off x="6683989" y="4296502"/>
                <a:ext cx="215280" cy="1206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2B018E1-C4E6-C28F-FFBD-E0751168882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75349" y="4287862"/>
                  <a:ext cx="232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1C257A3-442C-D3BF-EB4D-6FFBAF57F5C3}"/>
                    </a:ext>
                  </a:extLst>
                </p14:cNvPr>
                <p14:cNvContentPartPr/>
                <p14:nvPr/>
              </p14:nvContentPartPr>
              <p14:xfrm>
                <a:off x="7122109" y="4305142"/>
                <a:ext cx="185760" cy="102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1C257A3-442C-D3BF-EB4D-6FFBAF57F5C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113109" y="4296502"/>
                  <a:ext cx="20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D2C4768-393A-F386-7CA1-ACF270571C1D}"/>
                    </a:ext>
                  </a:extLst>
                </p14:cNvPr>
                <p14:cNvContentPartPr/>
                <p14:nvPr/>
              </p14:nvContentPartPr>
              <p14:xfrm>
                <a:off x="4757989" y="4604302"/>
                <a:ext cx="330840" cy="222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D2C4768-393A-F386-7CA1-ACF270571C1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748989" y="4595662"/>
                  <a:ext cx="348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981D0D1-7B24-A90A-16CE-D37477F08BD1}"/>
                    </a:ext>
                  </a:extLst>
                </p14:cNvPr>
                <p14:cNvContentPartPr/>
                <p14:nvPr/>
              </p14:nvContentPartPr>
              <p14:xfrm>
                <a:off x="5064709" y="4654702"/>
                <a:ext cx="6120" cy="2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981D0D1-7B24-A90A-16CE-D37477F08B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56069" y="4645702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00E1005-AA3D-EA90-DDEB-0EDEC353A2CB}"/>
                    </a:ext>
                  </a:extLst>
                </p14:cNvPr>
                <p14:cNvContentPartPr/>
                <p14:nvPr/>
              </p14:nvContentPartPr>
              <p14:xfrm>
                <a:off x="5185309" y="4687462"/>
                <a:ext cx="111240" cy="1216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00E1005-AA3D-EA90-DDEB-0EDEC353A2C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176669" y="4678462"/>
                  <a:ext cx="12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C10298D-7D5E-812D-3011-B1D954AE6A63}"/>
                    </a:ext>
                  </a:extLst>
                </p14:cNvPr>
                <p14:cNvContentPartPr/>
                <p14:nvPr/>
              </p14:nvContentPartPr>
              <p14:xfrm>
                <a:off x="5368189" y="4678822"/>
                <a:ext cx="197280" cy="838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C10298D-7D5E-812D-3011-B1D954AE6A6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359549" y="4669822"/>
                  <a:ext cx="21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2B7E2EB-D8B7-6237-A899-984EAA63FF7A}"/>
                    </a:ext>
                  </a:extLst>
                </p14:cNvPr>
                <p14:cNvContentPartPr/>
                <p14:nvPr/>
              </p14:nvContentPartPr>
              <p14:xfrm>
                <a:off x="5855989" y="4627342"/>
                <a:ext cx="373680" cy="1414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2B7E2EB-D8B7-6237-A899-984EAA63FF7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847349" y="4618702"/>
                  <a:ext cx="39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948B509-1A16-49B9-4060-38B19B86B8CA}"/>
                    </a:ext>
                  </a:extLst>
                </p14:cNvPr>
                <p14:cNvContentPartPr/>
                <p14:nvPr/>
              </p14:nvContentPartPr>
              <p14:xfrm>
                <a:off x="6092869" y="4637422"/>
                <a:ext cx="177120" cy="117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948B509-1A16-49B9-4060-38B19B86B8C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083869" y="4628422"/>
                  <a:ext cx="194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7785FE3-8D32-A6C1-15C7-16393C9A1213}"/>
                    </a:ext>
                  </a:extLst>
                </p14:cNvPr>
                <p14:cNvContentPartPr/>
                <p14:nvPr/>
              </p14:nvContentPartPr>
              <p14:xfrm>
                <a:off x="6351349" y="4641022"/>
                <a:ext cx="133920" cy="189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7785FE3-8D32-A6C1-15C7-16393C9A121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342349" y="4632382"/>
                  <a:ext cx="151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141220F-2D79-5ACA-3C00-9E5899EA4A72}"/>
                    </a:ext>
                  </a:extLst>
                </p14:cNvPr>
                <p14:cNvContentPartPr/>
                <p14:nvPr/>
              </p14:nvContentPartPr>
              <p14:xfrm>
                <a:off x="6500749" y="4628062"/>
                <a:ext cx="371520" cy="119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141220F-2D79-5ACA-3C00-9E5899EA4A7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492109" y="4619422"/>
                  <a:ext cx="389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9FC0E89-D87B-AC1B-D151-471EDC6A3DCF}"/>
                    </a:ext>
                  </a:extLst>
                </p14:cNvPr>
                <p14:cNvContentPartPr/>
                <p14:nvPr/>
              </p14:nvContentPartPr>
              <p14:xfrm>
                <a:off x="6931309" y="4594582"/>
                <a:ext cx="178920" cy="1270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9FC0E89-D87B-AC1B-D151-471EDC6A3DC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922309" y="4585942"/>
                  <a:ext cx="196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B892CCB-29DB-2811-2D56-02CAE730B7EE}"/>
                    </a:ext>
                  </a:extLst>
                </p14:cNvPr>
                <p14:cNvContentPartPr/>
                <p14:nvPr/>
              </p14:nvContentPartPr>
              <p14:xfrm>
                <a:off x="7159189" y="4608622"/>
                <a:ext cx="159120" cy="777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B892CCB-29DB-2811-2D56-02CAE730B7E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150189" y="4599622"/>
                  <a:ext cx="176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770F3F0-945B-D627-3B0B-08B8E4DE7843}"/>
                    </a:ext>
                  </a:extLst>
                </p14:cNvPr>
                <p14:cNvContentPartPr/>
                <p14:nvPr/>
              </p14:nvContentPartPr>
              <p14:xfrm>
                <a:off x="7360789" y="4589542"/>
                <a:ext cx="156600" cy="777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770F3F0-945B-D627-3B0B-08B8E4DE784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351789" y="4580902"/>
                  <a:ext cx="174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47F3A17-165C-63F7-5A6C-523526186F3E}"/>
                    </a:ext>
                  </a:extLst>
                </p14:cNvPr>
                <p14:cNvContentPartPr/>
                <p14:nvPr/>
              </p14:nvContentPartPr>
              <p14:xfrm>
                <a:off x="7342069" y="4590622"/>
                <a:ext cx="162720" cy="957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47F3A17-165C-63F7-5A6C-523526186F3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333069" y="4581622"/>
                  <a:ext cx="180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7A82390-30C8-7824-EE41-E0109A488719}"/>
                    </a:ext>
                  </a:extLst>
                </p14:cNvPr>
                <p14:cNvContentPartPr/>
                <p14:nvPr/>
              </p14:nvContentPartPr>
              <p14:xfrm>
                <a:off x="7564549" y="4580182"/>
                <a:ext cx="136800" cy="81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7A82390-30C8-7824-EE41-E0109A48871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555549" y="4571542"/>
                  <a:ext cx="154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AAF8845-A62C-A7BD-23E1-DC90499003DD}"/>
                    </a:ext>
                  </a:extLst>
                </p14:cNvPr>
                <p14:cNvContentPartPr/>
                <p14:nvPr/>
              </p14:nvContentPartPr>
              <p14:xfrm>
                <a:off x="7740949" y="4561822"/>
                <a:ext cx="149760" cy="1029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AAF8845-A62C-A7BD-23E1-DC90499003D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731949" y="4552822"/>
                  <a:ext cx="167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A7A8C06-849D-99E2-CE24-940D4723F3B6}"/>
                    </a:ext>
                  </a:extLst>
                </p14:cNvPr>
                <p14:cNvContentPartPr/>
                <p14:nvPr/>
              </p14:nvContentPartPr>
              <p14:xfrm>
                <a:off x="4683109" y="4376422"/>
                <a:ext cx="2850840" cy="176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A7A8C06-849D-99E2-CE24-940D4723F3B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674469" y="4367782"/>
                  <a:ext cx="2868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A092B4E-04E6-0D95-2EC4-B0ED1F21A7A5}"/>
                    </a:ext>
                  </a:extLst>
                </p14:cNvPr>
                <p14:cNvContentPartPr/>
                <p14:nvPr/>
              </p14:nvContentPartPr>
              <p14:xfrm>
                <a:off x="4741789" y="4731022"/>
                <a:ext cx="2985120" cy="135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A092B4E-04E6-0D95-2EC4-B0ED1F21A7A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733149" y="4722382"/>
                  <a:ext cx="300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BB9017-308B-37CA-781E-7E86BBD9BFE0}"/>
                    </a:ext>
                  </a:extLst>
                </p14:cNvPr>
                <p14:cNvContentPartPr/>
                <p14:nvPr/>
              </p14:nvContentPartPr>
              <p14:xfrm>
                <a:off x="4254709" y="5059702"/>
                <a:ext cx="35280" cy="21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BB9017-308B-37CA-781E-7E86BBD9BFE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245709" y="5050702"/>
                  <a:ext cx="5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C694F2B-3AE3-31A3-A100-91865A5F4C70}"/>
                    </a:ext>
                  </a:extLst>
                </p14:cNvPr>
                <p14:cNvContentPartPr/>
                <p14:nvPr/>
              </p14:nvContentPartPr>
              <p14:xfrm>
                <a:off x="4258669" y="5212702"/>
                <a:ext cx="37080" cy="637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C694F2B-3AE3-31A3-A100-91865A5F4C7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250029" y="5204062"/>
                  <a:ext cx="54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7133841-D947-51F6-B879-B9E9B79641CE}"/>
                    </a:ext>
                  </a:extLst>
                </p14:cNvPr>
                <p14:cNvContentPartPr/>
                <p14:nvPr/>
              </p14:nvContentPartPr>
              <p14:xfrm>
                <a:off x="4398709" y="5092462"/>
                <a:ext cx="176400" cy="183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7133841-D947-51F6-B879-B9E9B79641C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389709" y="5083822"/>
                  <a:ext cx="19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BF6CA9C-F6DE-3D51-8F5C-F25E32ECC5D1}"/>
                    </a:ext>
                  </a:extLst>
                </p14:cNvPr>
                <p14:cNvContentPartPr/>
                <p14:nvPr/>
              </p14:nvContentPartPr>
              <p14:xfrm>
                <a:off x="4428589" y="5154022"/>
                <a:ext cx="166680" cy="45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BF6CA9C-F6DE-3D51-8F5C-F25E32ECC5D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419949" y="5145022"/>
                  <a:ext cx="184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2B3495D-394E-5285-DACA-40C1D09BE458}"/>
                    </a:ext>
                  </a:extLst>
                </p14:cNvPr>
                <p14:cNvContentPartPr/>
                <p14:nvPr/>
              </p14:nvContentPartPr>
              <p14:xfrm>
                <a:off x="4802629" y="5082022"/>
                <a:ext cx="221040" cy="1018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2B3495D-394E-5285-DACA-40C1D09BE45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93629" y="5073022"/>
                  <a:ext cx="238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73DC867-EE90-ED93-8BB9-46B3C7EBE755}"/>
                    </a:ext>
                  </a:extLst>
                </p14:cNvPr>
                <p14:cNvContentPartPr/>
                <p14:nvPr/>
              </p14:nvContentPartPr>
              <p14:xfrm>
                <a:off x="5064349" y="5087782"/>
                <a:ext cx="250200" cy="662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73DC867-EE90-ED93-8BB9-46B3C7EBE75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55349" y="5079142"/>
                  <a:ext cx="267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29A20D2-58F3-3A5D-EDDA-8473839F63DE}"/>
                    </a:ext>
                  </a:extLst>
                </p14:cNvPr>
                <p14:cNvContentPartPr/>
                <p14:nvPr/>
              </p14:nvContentPartPr>
              <p14:xfrm>
                <a:off x="5308429" y="5080222"/>
                <a:ext cx="384120" cy="2127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29A20D2-58F3-3A5D-EDDA-8473839F63D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299789" y="5071222"/>
                  <a:ext cx="401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F28574E-5B73-642F-A850-5A7C0921DF16}"/>
                    </a:ext>
                  </a:extLst>
                </p14:cNvPr>
                <p14:cNvContentPartPr/>
                <p14:nvPr/>
              </p14:nvContentPartPr>
              <p14:xfrm>
                <a:off x="5688589" y="5012542"/>
                <a:ext cx="21600" cy="226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F28574E-5B73-642F-A850-5A7C0921DF1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679949" y="5003902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5969E09-467E-5357-A3E9-D6CC872E7F51}"/>
                    </a:ext>
                  </a:extLst>
                </p14:cNvPr>
                <p14:cNvContentPartPr/>
                <p14:nvPr/>
              </p14:nvContentPartPr>
              <p14:xfrm>
                <a:off x="5773189" y="4956742"/>
                <a:ext cx="235080" cy="1641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5969E09-467E-5357-A3E9-D6CC872E7F5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64549" y="4947742"/>
                  <a:ext cx="252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A59FD49-F912-26F4-951F-217D702CBE5A}"/>
                    </a:ext>
                  </a:extLst>
                </p14:cNvPr>
                <p14:cNvContentPartPr/>
                <p14:nvPr/>
              </p14:nvContentPartPr>
              <p14:xfrm>
                <a:off x="6294469" y="5044582"/>
                <a:ext cx="90360" cy="802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A59FD49-F912-26F4-951F-217D702CBE5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285829" y="5035942"/>
                  <a:ext cx="10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4677023-0B9B-B142-2F6D-1B133CA8E637}"/>
                    </a:ext>
                  </a:extLst>
                </p14:cNvPr>
                <p14:cNvContentPartPr/>
                <p14:nvPr/>
              </p14:nvContentPartPr>
              <p14:xfrm>
                <a:off x="6457549" y="5047102"/>
                <a:ext cx="113760" cy="70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4677023-0B9B-B142-2F6D-1B133CA8E63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448909" y="5038102"/>
                  <a:ext cx="131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890890A-82BD-C463-EA9B-0DFE5959FC28}"/>
                    </a:ext>
                  </a:extLst>
                </p14:cNvPr>
                <p14:cNvContentPartPr/>
                <p14:nvPr/>
              </p14:nvContentPartPr>
              <p14:xfrm>
                <a:off x="6629989" y="5038822"/>
                <a:ext cx="104760" cy="774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890890A-82BD-C463-EA9B-0DFE5959FC2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621349" y="5029822"/>
                  <a:ext cx="122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FD42BA0-5B91-1E67-5770-433CBD2C8A4E}"/>
                    </a:ext>
                  </a:extLst>
                </p14:cNvPr>
                <p14:cNvContentPartPr/>
                <p14:nvPr/>
              </p14:nvContentPartPr>
              <p14:xfrm>
                <a:off x="6814669" y="4928662"/>
                <a:ext cx="67680" cy="175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FD42BA0-5B91-1E67-5770-433CBD2C8A4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806029" y="4919662"/>
                  <a:ext cx="85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B7DAA71-E331-7AB4-5E6A-BD532B4F9544}"/>
                    </a:ext>
                  </a:extLst>
                </p14:cNvPr>
                <p14:cNvContentPartPr/>
                <p14:nvPr/>
              </p14:nvContentPartPr>
              <p14:xfrm>
                <a:off x="6928069" y="5008222"/>
                <a:ext cx="133920" cy="1036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B7DAA71-E331-7AB4-5E6A-BD532B4F954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919069" y="4999582"/>
                  <a:ext cx="151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EAFB2E7-90A2-7C15-C511-2C5E8C3BF001}"/>
                    </a:ext>
                  </a:extLst>
                </p14:cNvPr>
                <p14:cNvContentPartPr/>
                <p14:nvPr/>
              </p14:nvContentPartPr>
              <p14:xfrm>
                <a:off x="4445149" y="5548582"/>
                <a:ext cx="169560" cy="100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EAFB2E7-90A2-7C15-C511-2C5E8C3BF00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436149" y="5539942"/>
                  <a:ext cx="187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D4E2B1A-C117-1921-868B-5234C6840D37}"/>
                    </a:ext>
                  </a:extLst>
                </p14:cNvPr>
                <p14:cNvContentPartPr/>
                <p14:nvPr/>
              </p14:nvContentPartPr>
              <p14:xfrm>
                <a:off x="4439389" y="5638582"/>
                <a:ext cx="175680" cy="24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D4E2B1A-C117-1921-868B-5234C6840D3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430749" y="5629582"/>
                  <a:ext cx="193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CC3B20A-F0D3-8514-AFB7-7DFBE70AC12B}"/>
                    </a:ext>
                  </a:extLst>
                </p14:cNvPr>
                <p14:cNvContentPartPr/>
                <p14:nvPr/>
              </p14:nvContentPartPr>
              <p14:xfrm>
                <a:off x="4931149" y="5510062"/>
                <a:ext cx="152280" cy="1281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CC3B20A-F0D3-8514-AFB7-7DFBE70AC12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922149" y="5501062"/>
                  <a:ext cx="169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321CE92-A9EA-DE72-BFD9-0C918E12D1B4}"/>
                    </a:ext>
                  </a:extLst>
                </p14:cNvPr>
                <p14:cNvContentPartPr/>
                <p14:nvPr/>
              </p14:nvContentPartPr>
              <p14:xfrm>
                <a:off x="5159389" y="5369302"/>
                <a:ext cx="38880" cy="1623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321CE92-A9EA-DE72-BFD9-0C918E12D1B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150389" y="5360302"/>
                  <a:ext cx="56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EB9428A-61A9-5E1F-D567-19E2F263B935}"/>
                    </a:ext>
                  </a:extLst>
                </p14:cNvPr>
                <p14:cNvContentPartPr/>
                <p14:nvPr/>
              </p14:nvContentPartPr>
              <p14:xfrm>
                <a:off x="5344429" y="5372902"/>
                <a:ext cx="109080" cy="2293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EB9428A-61A9-5E1F-D567-19E2F263B93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335789" y="5363902"/>
                  <a:ext cx="126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F16A12E-8B17-9CA9-37FB-0AA51E4DDC42}"/>
                    </a:ext>
                  </a:extLst>
                </p14:cNvPr>
                <p14:cNvContentPartPr/>
                <p14:nvPr/>
              </p14:nvContentPartPr>
              <p14:xfrm>
                <a:off x="5512549" y="5467222"/>
                <a:ext cx="145440" cy="1159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F16A12E-8B17-9CA9-37FB-0AA51E4DDC4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503909" y="5458222"/>
                  <a:ext cx="163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94DC159-2A36-B3B1-DAF2-04CD99A0C165}"/>
                    </a:ext>
                  </a:extLst>
                </p14:cNvPr>
                <p14:cNvContentPartPr/>
                <p14:nvPr/>
              </p14:nvContentPartPr>
              <p14:xfrm>
                <a:off x="5540629" y="5340862"/>
                <a:ext cx="269280" cy="3150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94DC159-2A36-B3B1-DAF2-04CD99A0C16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531629" y="5331862"/>
                  <a:ext cx="286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E5BF3B3-C8E1-588D-B653-821CD22A67B8}"/>
                    </a:ext>
                  </a:extLst>
                </p14:cNvPr>
                <p14:cNvContentPartPr/>
                <p14:nvPr/>
              </p14:nvContentPartPr>
              <p14:xfrm>
                <a:off x="4499149" y="3545542"/>
                <a:ext cx="77760" cy="160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E5BF3B3-C8E1-588D-B653-821CD22A67B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490509" y="3536902"/>
                  <a:ext cx="95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803D5EB-E882-D944-B816-6F99EE7FAD48}"/>
                    </a:ext>
                  </a:extLst>
                </p14:cNvPr>
                <p14:cNvContentPartPr/>
                <p14:nvPr/>
              </p14:nvContentPartPr>
              <p14:xfrm>
                <a:off x="4495549" y="3617542"/>
                <a:ext cx="87120" cy="78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803D5EB-E882-D944-B816-6F99EE7FAD4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486909" y="3608542"/>
                  <a:ext cx="10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63FA19-C2BC-C2CD-8B5E-94875266D114}"/>
                    </a:ext>
                  </a:extLst>
                </p14:cNvPr>
                <p14:cNvContentPartPr/>
                <p14:nvPr/>
              </p14:nvContentPartPr>
              <p14:xfrm>
                <a:off x="4624069" y="3621142"/>
                <a:ext cx="123840" cy="118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63FA19-C2BC-C2CD-8B5E-94875266D11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615429" y="3612142"/>
                  <a:ext cx="141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C0680D2-D646-30AA-DD6B-10E66B8A21D1}"/>
                    </a:ext>
                  </a:extLst>
                </p14:cNvPr>
                <p14:cNvContentPartPr/>
                <p14:nvPr/>
              </p14:nvContentPartPr>
              <p14:xfrm>
                <a:off x="4415269" y="3539062"/>
                <a:ext cx="327960" cy="4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C0680D2-D646-30AA-DD6B-10E66B8A21D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406269" y="3530062"/>
                  <a:ext cx="345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3CB3395-ADF2-CD2D-070E-7152792C1A36}"/>
                    </a:ext>
                  </a:extLst>
                </p14:cNvPr>
                <p14:cNvContentPartPr/>
                <p14:nvPr/>
              </p14:nvContentPartPr>
              <p14:xfrm>
                <a:off x="6302749" y="3361582"/>
                <a:ext cx="208800" cy="60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3CB3395-ADF2-CD2D-070E-7152792C1A3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293749" y="3352582"/>
                  <a:ext cx="226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D39929D-FF81-897E-3BB2-5E677136E600}"/>
                    </a:ext>
                  </a:extLst>
                </p14:cNvPr>
                <p14:cNvContentPartPr/>
                <p14:nvPr/>
              </p14:nvContentPartPr>
              <p14:xfrm>
                <a:off x="6309229" y="3414862"/>
                <a:ext cx="241200" cy="56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D39929D-FF81-897E-3BB2-5E677136E60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300589" y="3405862"/>
                  <a:ext cx="258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9542F8A-5972-1E53-5684-07FE945336CF}"/>
                    </a:ext>
                  </a:extLst>
                </p14:cNvPr>
                <p14:cNvContentPartPr/>
                <p14:nvPr/>
              </p14:nvContentPartPr>
              <p14:xfrm>
                <a:off x="6545749" y="3275542"/>
                <a:ext cx="99360" cy="214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9542F8A-5972-1E53-5684-07FE945336C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536749" y="3266542"/>
                  <a:ext cx="117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A17AC35-A76F-0E75-5056-941DE33F75C1}"/>
                    </a:ext>
                  </a:extLst>
                </p14:cNvPr>
                <p14:cNvContentPartPr/>
                <p14:nvPr/>
              </p14:nvContentPartPr>
              <p14:xfrm>
                <a:off x="6927349" y="3352942"/>
                <a:ext cx="138240" cy="126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A17AC35-A76F-0E75-5056-941DE33F75C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918349" y="3343942"/>
                  <a:ext cx="155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F042AF0-6855-3EA4-51D7-A419004796F9}"/>
                    </a:ext>
                  </a:extLst>
                </p14:cNvPr>
                <p14:cNvContentPartPr/>
                <p14:nvPr/>
              </p14:nvContentPartPr>
              <p14:xfrm>
                <a:off x="7160629" y="3352222"/>
                <a:ext cx="113040" cy="107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F042AF0-6855-3EA4-51D7-A419004796F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151629" y="3343582"/>
                  <a:ext cx="130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AF4B704-66C6-2D57-55E4-A9854D93BA24}"/>
                    </a:ext>
                  </a:extLst>
                </p14:cNvPr>
                <p14:cNvContentPartPr/>
                <p14:nvPr/>
              </p14:nvContentPartPr>
              <p14:xfrm>
                <a:off x="7324429" y="3343582"/>
                <a:ext cx="95400" cy="117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AF4B704-66C6-2D57-55E4-A9854D93BA2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315789" y="3334582"/>
                  <a:ext cx="113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21DD0D5-649E-B328-325A-CB9BC1B4E077}"/>
                    </a:ext>
                  </a:extLst>
                </p14:cNvPr>
                <p14:cNvContentPartPr/>
                <p14:nvPr/>
              </p14:nvContentPartPr>
              <p14:xfrm>
                <a:off x="7455469" y="3261862"/>
                <a:ext cx="65160" cy="2138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21DD0D5-649E-B328-325A-CB9BC1B4E07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446829" y="3253222"/>
                  <a:ext cx="82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25CB5CC-4FA7-6E78-9B25-F51FEAE4A605}"/>
                    </a:ext>
                  </a:extLst>
                </p14:cNvPr>
                <p14:cNvContentPartPr/>
                <p14:nvPr/>
              </p14:nvContentPartPr>
              <p14:xfrm>
                <a:off x="7577149" y="3416302"/>
                <a:ext cx="104760" cy="180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25CB5CC-4FA7-6E78-9B25-F51FEAE4A60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568149" y="3407302"/>
                  <a:ext cx="12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F935BA-7C2E-CE9E-1D14-75E280B33849}"/>
                    </a:ext>
                  </a:extLst>
                </p14:cNvPr>
                <p14:cNvContentPartPr/>
                <p14:nvPr/>
              </p14:nvContentPartPr>
              <p14:xfrm>
                <a:off x="7576429" y="3250342"/>
                <a:ext cx="133560" cy="2646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F935BA-7C2E-CE9E-1D14-75E280B3384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567429" y="3241342"/>
                  <a:ext cx="151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392B60C-34B4-0F71-F078-13F89F58BCB9}"/>
                    </a:ext>
                  </a:extLst>
                </p14:cNvPr>
                <p14:cNvContentPartPr/>
                <p14:nvPr/>
              </p14:nvContentPartPr>
              <p14:xfrm>
                <a:off x="7726549" y="3346462"/>
                <a:ext cx="208080" cy="94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392B60C-34B4-0F71-F078-13F89F58BCB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717549" y="3337822"/>
                  <a:ext cx="225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E17CE33-9A1F-A62A-E19B-881C5568429D}"/>
                    </a:ext>
                  </a:extLst>
                </p14:cNvPr>
                <p14:cNvContentPartPr/>
                <p14:nvPr/>
              </p14:nvContentPartPr>
              <p14:xfrm>
                <a:off x="7969189" y="3252502"/>
                <a:ext cx="130680" cy="194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E17CE33-9A1F-A62A-E19B-881C5568429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960189" y="3243862"/>
                  <a:ext cx="148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62FE007-5CDC-6A5B-0B0F-887A162B7AAB}"/>
                    </a:ext>
                  </a:extLst>
                </p14:cNvPr>
                <p14:cNvContentPartPr/>
                <p14:nvPr/>
              </p14:nvContentPartPr>
              <p14:xfrm>
                <a:off x="8176189" y="3248902"/>
                <a:ext cx="207000" cy="145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62FE007-5CDC-6A5B-0B0F-887A162B7AA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167189" y="3240262"/>
                  <a:ext cx="224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72B6260-E671-402E-D6C8-6E40FE799972}"/>
                    </a:ext>
                  </a:extLst>
                </p14:cNvPr>
                <p14:cNvContentPartPr/>
                <p14:nvPr/>
              </p14:nvContentPartPr>
              <p14:xfrm>
                <a:off x="8351509" y="3254662"/>
                <a:ext cx="28080" cy="19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72B6260-E671-402E-D6C8-6E40FE79997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342869" y="3246022"/>
                  <a:ext cx="4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655EA95-7E3B-EDEF-B6E3-146D869C2816}"/>
                    </a:ext>
                  </a:extLst>
                </p14:cNvPr>
                <p14:cNvContentPartPr/>
                <p14:nvPr/>
              </p14:nvContentPartPr>
              <p14:xfrm>
                <a:off x="8472109" y="3342502"/>
                <a:ext cx="194040" cy="51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655EA95-7E3B-EDEF-B6E3-146D869C281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463109" y="3333502"/>
                  <a:ext cx="211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945D49E-EAAE-6D2F-27C6-F955BDCA7C3C}"/>
                    </a:ext>
                  </a:extLst>
                </p14:cNvPr>
                <p14:cNvContentPartPr/>
                <p14:nvPr/>
              </p14:nvContentPartPr>
              <p14:xfrm>
                <a:off x="4788949" y="3941902"/>
                <a:ext cx="148680" cy="116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945D49E-EAAE-6D2F-27C6-F955BDCA7C3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780309" y="3933262"/>
                  <a:ext cx="166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4475BB0-70FB-FF5D-A93B-0E75AF8C6321}"/>
                    </a:ext>
                  </a:extLst>
                </p14:cNvPr>
                <p14:cNvContentPartPr/>
                <p14:nvPr/>
              </p14:nvContentPartPr>
              <p14:xfrm>
                <a:off x="4958509" y="3923182"/>
                <a:ext cx="270000" cy="65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4475BB0-70FB-FF5D-A93B-0E75AF8C632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949869" y="3914182"/>
                  <a:ext cx="287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D52A341-72FD-2793-67CC-21E13280AA60}"/>
                    </a:ext>
                  </a:extLst>
                </p14:cNvPr>
                <p14:cNvContentPartPr/>
                <p14:nvPr/>
              </p14:nvContentPartPr>
              <p14:xfrm>
                <a:off x="5229949" y="3851542"/>
                <a:ext cx="23400" cy="291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D52A341-72FD-2793-67CC-21E13280AA6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220949" y="3842902"/>
                  <a:ext cx="41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37CF0E2-27EC-5549-5548-D90042E6CA1F}"/>
                    </a:ext>
                  </a:extLst>
                </p14:cNvPr>
                <p14:cNvContentPartPr/>
                <p14:nvPr/>
              </p14:nvContentPartPr>
              <p14:xfrm>
                <a:off x="5292589" y="3816982"/>
                <a:ext cx="224640" cy="137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37CF0E2-27EC-5549-5548-D90042E6CA1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283589" y="3808342"/>
                  <a:ext cx="24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F48D2E2-5C61-C230-C40F-91569E95598A}"/>
                    </a:ext>
                  </a:extLst>
                </p14:cNvPr>
                <p14:cNvContentPartPr/>
                <p14:nvPr/>
              </p14:nvContentPartPr>
              <p14:xfrm>
                <a:off x="5569069" y="3814102"/>
                <a:ext cx="32400" cy="118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F48D2E2-5C61-C230-C40F-91569E95598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560069" y="3805102"/>
                  <a:ext cx="50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795886F-AAC6-89E9-71EB-040939B8AEDE}"/>
                    </a:ext>
                  </a:extLst>
                </p14:cNvPr>
                <p14:cNvContentPartPr/>
                <p14:nvPr/>
              </p14:nvContentPartPr>
              <p14:xfrm>
                <a:off x="5628829" y="3899422"/>
                <a:ext cx="140760" cy="518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795886F-AAC6-89E9-71EB-040939B8AED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619829" y="3890422"/>
                  <a:ext cx="158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FEDC306-1003-6939-C7AF-4BB41675D604}"/>
                    </a:ext>
                  </a:extLst>
                </p14:cNvPr>
                <p14:cNvContentPartPr/>
                <p14:nvPr/>
              </p14:nvContentPartPr>
              <p14:xfrm>
                <a:off x="5932309" y="3898702"/>
                <a:ext cx="91080" cy="62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FEDC306-1003-6939-C7AF-4BB41675D60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923309" y="3890062"/>
                  <a:ext cx="108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FB5820F-CEFC-1B6C-F7C5-23FA63D89A35}"/>
                    </a:ext>
                  </a:extLst>
                </p14:cNvPr>
                <p14:cNvContentPartPr/>
                <p14:nvPr/>
              </p14:nvContentPartPr>
              <p14:xfrm>
                <a:off x="6040309" y="3884302"/>
                <a:ext cx="265680" cy="792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FB5820F-CEFC-1B6C-F7C5-23FA63D89A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031669" y="3875662"/>
                  <a:ext cx="28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4CFB65F-6A31-A3A1-AD25-EE8A32BA144A}"/>
                    </a:ext>
                  </a:extLst>
                </p14:cNvPr>
                <p14:cNvContentPartPr/>
                <p14:nvPr/>
              </p14:nvContentPartPr>
              <p14:xfrm>
                <a:off x="6301669" y="3760822"/>
                <a:ext cx="81720" cy="1958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4CFB65F-6A31-A3A1-AD25-EE8A32BA144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292669" y="3752182"/>
                  <a:ext cx="99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14EADD0-A599-1638-D10A-46D43E7F5850}"/>
                    </a:ext>
                  </a:extLst>
                </p14:cNvPr>
                <p14:cNvContentPartPr/>
                <p14:nvPr/>
              </p14:nvContentPartPr>
              <p14:xfrm>
                <a:off x="6407149" y="3863782"/>
                <a:ext cx="103320" cy="96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14EADD0-A599-1638-D10A-46D43E7F585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398509" y="3854782"/>
                  <a:ext cx="12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295FA58-555D-0B5E-788E-6EACC7E70306}"/>
                    </a:ext>
                  </a:extLst>
                </p14:cNvPr>
                <p14:cNvContentPartPr/>
                <p14:nvPr/>
              </p14:nvContentPartPr>
              <p14:xfrm>
                <a:off x="6703429" y="3870622"/>
                <a:ext cx="115200" cy="2055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295FA58-555D-0B5E-788E-6EACC7E7030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694429" y="3861982"/>
                  <a:ext cx="132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5A3A0B8-7E9E-FE8D-AE20-D0DCF303E794}"/>
                    </a:ext>
                  </a:extLst>
                </p14:cNvPr>
                <p14:cNvContentPartPr/>
                <p14:nvPr/>
              </p14:nvContentPartPr>
              <p14:xfrm>
                <a:off x="6910069" y="3879982"/>
                <a:ext cx="190080" cy="748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5A3A0B8-7E9E-FE8D-AE20-D0DCF303E79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901069" y="3870982"/>
                  <a:ext cx="207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774E3CC-5492-74D1-FA4D-D4CB67A1DF7C}"/>
                    </a:ext>
                  </a:extLst>
                </p14:cNvPr>
                <p14:cNvContentPartPr/>
                <p14:nvPr/>
              </p14:nvContentPartPr>
              <p14:xfrm>
                <a:off x="7267909" y="3887182"/>
                <a:ext cx="312120" cy="590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774E3CC-5492-74D1-FA4D-D4CB67A1DF7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259269" y="3878542"/>
                  <a:ext cx="329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082B160-34BE-FC68-1682-361E6A7D88B8}"/>
                    </a:ext>
                  </a:extLst>
                </p14:cNvPr>
                <p14:cNvContentPartPr/>
                <p14:nvPr/>
              </p14:nvContentPartPr>
              <p14:xfrm>
                <a:off x="7599469" y="3879622"/>
                <a:ext cx="22680" cy="70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082B160-34BE-FC68-1682-361E6A7D88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590469" y="3870622"/>
                  <a:ext cx="40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7ADF308-A48D-499F-456B-71DFBC203BBE}"/>
                    </a:ext>
                  </a:extLst>
                </p14:cNvPr>
                <p14:cNvContentPartPr/>
                <p14:nvPr/>
              </p14:nvContentPartPr>
              <p14:xfrm>
                <a:off x="7642669" y="3798982"/>
                <a:ext cx="138240" cy="141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7ADF308-A48D-499F-456B-71DFBC203BB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633669" y="3790342"/>
                  <a:ext cx="155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65F566B-8BF4-E6DC-9640-912D1B1950CC}"/>
                    </a:ext>
                  </a:extLst>
                </p14:cNvPr>
                <p14:cNvContentPartPr/>
                <p14:nvPr/>
              </p14:nvContentPartPr>
              <p14:xfrm>
                <a:off x="247189" y="5392702"/>
                <a:ext cx="92520" cy="1382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65F566B-8BF4-E6DC-9640-912D1B1950CC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38549" y="5384062"/>
                  <a:ext cx="110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7BE6FC1-49C3-F8CE-BAB5-7AB905539587}"/>
                    </a:ext>
                  </a:extLst>
                </p14:cNvPr>
                <p14:cNvContentPartPr/>
                <p14:nvPr/>
              </p14:nvContentPartPr>
              <p14:xfrm>
                <a:off x="331789" y="5293342"/>
                <a:ext cx="118800" cy="2898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7BE6FC1-49C3-F8CE-BAB5-7AB90553958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22789" y="5284702"/>
                  <a:ext cx="136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CA578FD-C5D0-121D-9145-05A45273B19B}"/>
                    </a:ext>
                  </a:extLst>
                </p14:cNvPr>
                <p14:cNvContentPartPr/>
                <p14:nvPr/>
              </p14:nvContentPartPr>
              <p14:xfrm>
                <a:off x="648949" y="5319622"/>
                <a:ext cx="68400" cy="2430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CA578FD-C5D0-121D-9145-05A45273B19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0309" y="5310622"/>
                  <a:ext cx="86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BD571D8-4AE7-E79A-C5B0-5BA3B0E05DFC}"/>
                    </a:ext>
                  </a:extLst>
                </p14:cNvPr>
                <p14:cNvContentPartPr/>
                <p14:nvPr/>
              </p14:nvContentPartPr>
              <p14:xfrm>
                <a:off x="631309" y="5282182"/>
                <a:ext cx="234720" cy="2718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BD571D8-4AE7-E79A-C5B0-5BA3B0E05DF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2669" y="5273182"/>
                  <a:ext cx="252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B38E354-D49F-FDE7-4ECC-3AAA3A0B0252}"/>
                    </a:ext>
                  </a:extLst>
                </p14:cNvPr>
                <p14:cNvContentPartPr/>
                <p14:nvPr/>
              </p14:nvContentPartPr>
              <p14:xfrm>
                <a:off x="1022629" y="5421862"/>
                <a:ext cx="167400" cy="46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B38E354-D49F-FDE7-4ECC-3AAA3A0B025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13629" y="5412862"/>
                  <a:ext cx="185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8FB51B5-2A10-6F09-6773-4B61188A2E70}"/>
                    </a:ext>
                  </a:extLst>
                </p14:cNvPr>
                <p14:cNvContentPartPr/>
                <p14:nvPr/>
              </p14:nvContentPartPr>
              <p14:xfrm>
                <a:off x="1025509" y="5524822"/>
                <a:ext cx="152640" cy="72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8FB51B5-2A10-6F09-6773-4B61188A2E7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16869" y="5516182"/>
                  <a:ext cx="170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7A2FA9-3222-9E63-6399-FFD179875757}"/>
                    </a:ext>
                  </a:extLst>
                </p14:cNvPr>
                <p14:cNvContentPartPr/>
                <p14:nvPr/>
              </p14:nvContentPartPr>
              <p14:xfrm>
                <a:off x="2452909" y="5334742"/>
                <a:ext cx="19080" cy="133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7A2FA9-3222-9E63-6399-FFD17987575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443909" y="5325742"/>
                  <a:ext cx="3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C6B5961-C605-F59C-FB98-9777527121F7}"/>
                    </a:ext>
                  </a:extLst>
                </p14:cNvPr>
                <p14:cNvContentPartPr/>
                <p14:nvPr/>
              </p14:nvContentPartPr>
              <p14:xfrm>
                <a:off x="1418989" y="5769982"/>
                <a:ext cx="774720" cy="425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C6B5961-C605-F59C-FB98-9777527121F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409989" y="5761342"/>
                  <a:ext cx="792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4CF2765-6F3A-41D3-6BD7-2964A8EDEC12}"/>
                    </a:ext>
                  </a:extLst>
                </p14:cNvPr>
                <p14:cNvContentPartPr/>
                <p14:nvPr/>
              </p14:nvContentPartPr>
              <p14:xfrm>
                <a:off x="1402429" y="6219622"/>
                <a:ext cx="797040" cy="3463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4CF2765-6F3A-41D3-6BD7-2964A8EDEC1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393429" y="6210622"/>
                  <a:ext cx="814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4474A7E-A247-CC22-EFC2-22C15BAE86AD}"/>
                    </a:ext>
                  </a:extLst>
                </p14:cNvPr>
                <p14:cNvContentPartPr/>
                <p14:nvPr/>
              </p14:nvContentPartPr>
              <p14:xfrm>
                <a:off x="1893109" y="6299542"/>
                <a:ext cx="75600" cy="97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4474A7E-A247-CC22-EFC2-22C15BAE86A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884469" y="6290542"/>
                  <a:ext cx="93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EDC968A-F56C-D6C4-DD71-F0BE866D5C42}"/>
                    </a:ext>
                  </a:extLst>
                </p14:cNvPr>
                <p14:cNvContentPartPr/>
                <p14:nvPr/>
              </p14:nvContentPartPr>
              <p14:xfrm>
                <a:off x="1876189" y="6290182"/>
                <a:ext cx="86400" cy="262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EDC968A-F56C-D6C4-DD71-F0BE866D5C4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867189" y="6281182"/>
                  <a:ext cx="10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F9DC52D-100D-C8A4-BC59-2023188DA896}"/>
                    </a:ext>
                  </a:extLst>
                </p14:cNvPr>
                <p14:cNvContentPartPr/>
                <p14:nvPr/>
              </p14:nvContentPartPr>
              <p14:xfrm>
                <a:off x="2445709" y="6182182"/>
                <a:ext cx="159120" cy="79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F9DC52D-100D-C8A4-BC59-2023188DA89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436709" y="6173542"/>
                  <a:ext cx="176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01A9DCC-2CC5-055A-3D21-80983EFB9459}"/>
                    </a:ext>
                  </a:extLst>
                </p14:cNvPr>
                <p14:cNvContentPartPr/>
                <p14:nvPr/>
              </p14:nvContentPartPr>
              <p14:xfrm>
                <a:off x="2465149" y="6248782"/>
                <a:ext cx="121680" cy="219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01A9DCC-2CC5-055A-3D21-80983EFB945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456509" y="6240142"/>
                  <a:ext cx="13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A52039E-A7E6-4272-BE92-D77BE55486FF}"/>
                    </a:ext>
                  </a:extLst>
                </p14:cNvPr>
                <p14:cNvContentPartPr/>
                <p14:nvPr/>
              </p14:nvContentPartPr>
              <p14:xfrm>
                <a:off x="2750269" y="6084982"/>
                <a:ext cx="133920" cy="1558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A52039E-A7E6-4272-BE92-D77BE55486F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741629" y="6076342"/>
                  <a:ext cx="151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A463F1B-BABF-D34D-9102-C7307AF1BDC5}"/>
                    </a:ext>
                  </a:extLst>
                </p14:cNvPr>
                <p14:cNvContentPartPr/>
                <p14:nvPr/>
              </p14:nvContentPartPr>
              <p14:xfrm>
                <a:off x="2938909" y="6236542"/>
                <a:ext cx="14400" cy="105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A463F1B-BABF-D34D-9102-C7307AF1BDC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930269" y="6227542"/>
                  <a:ext cx="32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476A0ED-63E9-93CA-6095-C34FD2F5E003}"/>
                    </a:ext>
                  </a:extLst>
                </p14:cNvPr>
                <p14:cNvContentPartPr/>
                <p14:nvPr/>
              </p14:nvContentPartPr>
              <p14:xfrm>
                <a:off x="3005149" y="6015502"/>
                <a:ext cx="174600" cy="2682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476A0ED-63E9-93CA-6095-C34FD2F5E00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996149" y="6006502"/>
                  <a:ext cx="192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697FB53-5DBB-4191-2456-2F5D1204375A}"/>
                    </a:ext>
                  </a:extLst>
                </p14:cNvPr>
                <p14:cNvContentPartPr/>
                <p14:nvPr/>
              </p14:nvContentPartPr>
              <p14:xfrm>
                <a:off x="3264709" y="5983102"/>
                <a:ext cx="174240" cy="2656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697FB53-5DBB-4191-2456-2F5D1204375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255709" y="5974102"/>
                  <a:ext cx="191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171B4AB-158E-292A-78E3-3118DDDF0361}"/>
                    </a:ext>
                  </a:extLst>
                </p14:cNvPr>
                <p14:cNvContentPartPr/>
                <p14:nvPr/>
              </p14:nvContentPartPr>
              <p14:xfrm>
                <a:off x="3324469" y="6122062"/>
                <a:ext cx="133920" cy="381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171B4AB-158E-292A-78E3-3118DDDF036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315469" y="6113062"/>
                  <a:ext cx="15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AD523AF-CBF7-3D75-AD9E-08DD78185F60}"/>
                    </a:ext>
                  </a:extLst>
                </p14:cNvPr>
                <p14:cNvContentPartPr/>
                <p14:nvPr/>
              </p14:nvContentPartPr>
              <p14:xfrm>
                <a:off x="3646309" y="6179302"/>
                <a:ext cx="174240" cy="396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AD523AF-CBF7-3D75-AD9E-08DD78185F6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637669" y="6170302"/>
                  <a:ext cx="191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0B64102-7CEB-E6C2-6CDF-3F62FFB05798}"/>
                    </a:ext>
                  </a:extLst>
                </p14:cNvPr>
                <p14:cNvContentPartPr/>
                <p14:nvPr/>
              </p14:nvContentPartPr>
              <p14:xfrm>
                <a:off x="3672589" y="6159502"/>
                <a:ext cx="357120" cy="2095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0B64102-7CEB-E6C2-6CDF-3F62FFB0579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663949" y="6150862"/>
                  <a:ext cx="374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CD14709-80B4-8E7E-45C3-FB15FF9ABFE8}"/>
                    </a:ext>
                  </a:extLst>
                </p14:cNvPr>
                <p14:cNvContentPartPr/>
                <p14:nvPr/>
              </p14:nvContentPartPr>
              <p14:xfrm>
                <a:off x="4246789" y="6158422"/>
                <a:ext cx="12240" cy="2217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CD14709-80B4-8E7E-45C3-FB15FF9ABFE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238149" y="6149782"/>
                  <a:ext cx="29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4271C53-665F-9DAB-2880-CE51A7D9067C}"/>
                    </a:ext>
                  </a:extLst>
                </p14:cNvPr>
                <p14:cNvContentPartPr/>
                <p14:nvPr/>
              </p14:nvContentPartPr>
              <p14:xfrm>
                <a:off x="4136629" y="6106222"/>
                <a:ext cx="500760" cy="1828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4271C53-665F-9DAB-2880-CE51A7D9067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127629" y="6097582"/>
                  <a:ext cx="51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3B3AD5A-EBE8-D810-9545-E6EA529779C4}"/>
                    </a:ext>
                  </a:extLst>
                </p14:cNvPr>
                <p14:cNvContentPartPr/>
                <p14:nvPr/>
              </p14:nvContentPartPr>
              <p14:xfrm>
                <a:off x="4560709" y="6324022"/>
                <a:ext cx="78120" cy="280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3B3AD5A-EBE8-D810-9545-E6EA529779C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551709" y="6315382"/>
                  <a:ext cx="95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0A8DFFA-A428-AD5C-28F6-D9DC91C85B41}"/>
                    </a:ext>
                  </a:extLst>
                </p14:cNvPr>
                <p14:cNvContentPartPr/>
                <p14:nvPr/>
              </p14:nvContentPartPr>
              <p14:xfrm>
                <a:off x="4815229" y="6148342"/>
                <a:ext cx="164880" cy="1530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0A8DFFA-A428-AD5C-28F6-D9DC91C85B4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806589" y="6139702"/>
                  <a:ext cx="182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B3C806F-DDA9-5E84-D56E-A9E79C047724}"/>
                    </a:ext>
                  </a:extLst>
                </p14:cNvPr>
                <p14:cNvContentPartPr/>
                <p14:nvPr/>
              </p14:nvContentPartPr>
              <p14:xfrm>
                <a:off x="5058229" y="6278302"/>
                <a:ext cx="7560" cy="106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B3C806F-DDA9-5E84-D56E-A9E79C04772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049229" y="6269302"/>
                  <a:ext cx="2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0E1C8A7-7838-5090-C13C-F53ED6D30CF2}"/>
                    </a:ext>
                  </a:extLst>
                </p14:cNvPr>
                <p14:cNvContentPartPr/>
                <p14:nvPr/>
              </p14:nvContentPartPr>
              <p14:xfrm>
                <a:off x="5149669" y="6101182"/>
                <a:ext cx="159840" cy="2448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0E1C8A7-7838-5090-C13C-F53ED6D30CF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140669" y="6092542"/>
                  <a:ext cx="177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4148AB2-B758-C56F-B171-C321EB563A9F}"/>
                    </a:ext>
                  </a:extLst>
                </p14:cNvPr>
                <p14:cNvContentPartPr/>
                <p14:nvPr/>
              </p14:nvContentPartPr>
              <p14:xfrm>
                <a:off x="5379709" y="6108022"/>
                <a:ext cx="178200" cy="2257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4148AB2-B758-C56F-B171-C321EB563A9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370709" y="6099382"/>
                  <a:ext cx="195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0216674-EB3D-01B2-76E1-AFEF75CEE197}"/>
                    </a:ext>
                  </a:extLst>
                </p14:cNvPr>
                <p14:cNvContentPartPr/>
                <p14:nvPr/>
              </p14:nvContentPartPr>
              <p14:xfrm>
                <a:off x="5256589" y="6245902"/>
                <a:ext cx="562320" cy="3258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0216674-EB3D-01B2-76E1-AFEF75CEE19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247949" y="6236902"/>
                  <a:ext cx="579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C54DBAF-987D-410D-1BD5-6CEC4BBB049B}"/>
                    </a:ext>
                  </a:extLst>
                </p14:cNvPr>
                <p14:cNvContentPartPr/>
                <p14:nvPr/>
              </p14:nvContentPartPr>
              <p14:xfrm>
                <a:off x="5418949" y="6324742"/>
                <a:ext cx="434880" cy="2977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C54DBAF-987D-410D-1BD5-6CEC4BBB049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409949" y="6315742"/>
                  <a:ext cx="4525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181E19F-67DA-FCFF-3EC9-E81F56B8CC28}"/>
                    </a:ext>
                  </a:extLst>
                </p14:cNvPr>
                <p14:cNvContentPartPr/>
                <p14:nvPr/>
              </p14:nvContentPartPr>
              <p14:xfrm>
                <a:off x="3135109" y="6223582"/>
                <a:ext cx="484200" cy="3326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181E19F-67DA-FCFF-3EC9-E81F56B8CC2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126109" y="6214942"/>
                  <a:ext cx="501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FE72D65-DCD9-EDD3-E558-6F230CC878E7}"/>
                    </a:ext>
                  </a:extLst>
                </p14:cNvPr>
                <p14:cNvContentPartPr/>
                <p14:nvPr/>
              </p14:nvContentPartPr>
              <p14:xfrm>
                <a:off x="3265069" y="6252022"/>
                <a:ext cx="393480" cy="3099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FE72D65-DCD9-EDD3-E558-6F230CC878E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256069" y="6243022"/>
                  <a:ext cx="411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BAA09EE-C962-1B23-AE80-BB958F82788C}"/>
                    </a:ext>
                  </a:extLst>
                </p14:cNvPr>
                <p14:cNvContentPartPr/>
                <p14:nvPr/>
              </p14:nvContentPartPr>
              <p14:xfrm>
                <a:off x="5997109" y="5514742"/>
                <a:ext cx="200520" cy="194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BAA09EE-C962-1B23-AE80-BB958F82788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988469" y="5505742"/>
                  <a:ext cx="21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56A8490-D457-4A61-558B-9FAA802958AA}"/>
                    </a:ext>
                  </a:extLst>
                </p14:cNvPr>
                <p14:cNvContentPartPr/>
                <p14:nvPr/>
              </p14:nvContentPartPr>
              <p14:xfrm>
                <a:off x="6015829" y="5555782"/>
                <a:ext cx="185760" cy="32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56A8490-D457-4A61-558B-9FAA802958A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006829" y="5547142"/>
                  <a:ext cx="203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FEF237D2-7362-725B-DED8-D7E4241F70CE}"/>
                    </a:ext>
                  </a:extLst>
                </p14:cNvPr>
                <p14:cNvContentPartPr/>
                <p14:nvPr/>
              </p14:nvContentPartPr>
              <p14:xfrm>
                <a:off x="6314989" y="5378302"/>
                <a:ext cx="131760" cy="2203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FEF237D2-7362-725B-DED8-D7E4241F70C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305989" y="5369662"/>
                  <a:ext cx="149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0AE31362-086B-39F7-8281-493F0C3030DC}"/>
                    </a:ext>
                  </a:extLst>
                </p14:cNvPr>
                <p14:cNvContentPartPr/>
                <p14:nvPr/>
              </p14:nvContentPartPr>
              <p14:xfrm>
                <a:off x="6048229" y="5996782"/>
                <a:ext cx="100440" cy="1868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0AE31362-086B-39F7-8281-493F0C3030D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039589" y="5988142"/>
                  <a:ext cx="118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CD70B29-EDF1-3357-79A8-C02EB83EFC9C}"/>
                    </a:ext>
                  </a:extLst>
                </p14:cNvPr>
                <p14:cNvContentPartPr/>
                <p14:nvPr/>
              </p14:nvContentPartPr>
              <p14:xfrm>
                <a:off x="6178909" y="5896342"/>
                <a:ext cx="124560" cy="2077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CD70B29-EDF1-3357-79A8-C02EB83EFC9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169909" y="5887702"/>
                  <a:ext cx="142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CDFEF3C-FD27-4217-1E61-6E5B1EB42205}"/>
                    </a:ext>
                  </a:extLst>
                </p14:cNvPr>
                <p14:cNvContentPartPr/>
                <p14:nvPr/>
              </p14:nvContentPartPr>
              <p14:xfrm>
                <a:off x="6321829" y="5881582"/>
                <a:ext cx="78120" cy="1425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CDFEF3C-FD27-4217-1E61-6E5B1EB4220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312829" y="5872942"/>
                  <a:ext cx="95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2C96E2C-07AA-7C15-8322-4F415AD4E29C}"/>
                    </a:ext>
                  </a:extLst>
                </p14:cNvPr>
                <p14:cNvContentPartPr/>
                <p14:nvPr/>
              </p14:nvContentPartPr>
              <p14:xfrm>
                <a:off x="6436309" y="5815342"/>
                <a:ext cx="76320" cy="143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2C96E2C-07AA-7C15-8322-4F415AD4E29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427309" y="5806342"/>
                  <a:ext cx="93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73660A8-C19E-729C-43DC-20540A58DBCC}"/>
                    </a:ext>
                  </a:extLst>
                </p14:cNvPr>
                <p14:cNvContentPartPr/>
                <p14:nvPr/>
              </p14:nvContentPartPr>
              <p14:xfrm>
                <a:off x="6586789" y="5768182"/>
                <a:ext cx="101160" cy="133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73660A8-C19E-729C-43DC-20540A58DBC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578149" y="5759182"/>
                  <a:ext cx="118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D02C927-40EB-F1C6-822F-8A4F505DD47C}"/>
                    </a:ext>
                  </a:extLst>
                </p14:cNvPr>
                <p14:cNvContentPartPr/>
                <p14:nvPr/>
              </p14:nvContentPartPr>
              <p14:xfrm>
                <a:off x="6744109" y="5727142"/>
                <a:ext cx="91440" cy="1141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D02C927-40EB-F1C6-822F-8A4F505DD47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735469" y="5718502"/>
                  <a:ext cx="109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F7C9798-D340-5FEF-E4CC-F761DE1FCE01}"/>
                    </a:ext>
                  </a:extLst>
                </p14:cNvPr>
                <p14:cNvContentPartPr/>
                <p14:nvPr/>
              </p14:nvContentPartPr>
              <p14:xfrm>
                <a:off x="6793789" y="5645782"/>
                <a:ext cx="120240" cy="1972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F7C9798-D340-5FEF-E4CC-F761DE1FCE0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785149" y="5636782"/>
                  <a:ext cx="13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872F8D9-5D83-8C9A-1CAC-8ADF4E85FD0B}"/>
                    </a:ext>
                  </a:extLst>
                </p14:cNvPr>
                <p14:cNvContentPartPr/>
                <p14:nvPr/>
              </p14:nvContentPartPr>
              <p14:xfrm>
                <a:off x="6169909" y="6417982"/>
                <a:ext cx="201240" cy="48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872F8D9-5D83-8C9A-1CAC-8ADF4E85FD0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161269" y="6409342"/>
                  <a:ext cx="218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73C39F21-69ED-FF65-2DA4-3A804272E839}"/>
                    </a:ext>
                  </a:extLst>
                </p14:cNvPr>
                <p14:cNvContentPartPr/>
                <p14:nvPr/>
              </p14:nvContentPartPr>
              <p14:xfrm>
                <a:off x="6172069" y="6489262"/>
                <a:ext cx="176400" cy="622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73C39F21-69ED-FF65-2DA4-3A804272E839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163429" y="6480622"/>
                  <a:ext cx="19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EFA20E7-25DF-2407-6638-DF8B11D69FEE}"/>
                    </a:ext>
                  </a:extLst>
                </p14:cNvPr>
                <p14:cNvContentPartPr/>
                <p14:nvPr/>
              </p14:nvContentPartPr>
              <p14:xfrm>
                <a:off x="6422629" y="6232582"/>
                <a:ext cx="166320" cy="185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EFA20E7-25DF-2407-6638-DF8B11D69FE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413989" y="6223942"/>
                  <a:ext cx="183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1025ACF-E387-AD4A-F302-F8CA7193AF52}"/>
                    </a:ext>
                  </a:extLst>
                </p14:cNvPr>
                <p14:cNvContentPartPr/>
                <p14:nvPr/>
              </p14:nvContentPartPr>
              <p14:xfrm>
                <a:off x="6610189" y="6171382"/>
                <a:ext cx="137880" cy="1670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1025ACF-E387-AD4A-F302-F8CA7193AF5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601189" y="6162742"/>
                  <a:ext cx="155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E1600CD-ADC8-BAC4-530E-9761D07641F2}"/>
                    </a:ext>
                  </a:extLst>
                </p14:cNvPr>
                <p14:cNvContentPartPr/>
                <p14:nvPr/>
              </p14:nvContentPartPr>
              <p14:xfrm>
                <a:off x="6618829" y="6109102"/>
                <a:ext cx="106200" cy="622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E1600CD-ADC8-BAC4-530E-9761D07641F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610189" y="6100102"/>
                  <a:ext cx="12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2C430B68-B50E-5558-4694-47E82F20D3CD}"/>
                    </a:ext>
                  </a:extLst>
                </p14:cNvPr>
                <p14:cNvContentPartPr/>
                <p14:nvPr/>
              </p14:nvContentPartPr>
              <p14:xfrm>
                <a:off x="6780829" y="6011182"/>
                <a:ext cx="224280" cy="1998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2C430B68-B50E-5558-4694-47E82F20D3C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772189" y="6002182"/>
                  <a:ext cx="241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E4A27276-4CC4-3D04-CC3E-FD09227E9246}"/>
                    </a:ext>
                  </a:extLst>
                </p14:cNvPr>
                <p14:cNvContentPartPr/>
                <p14:nvPr/>
              </p14:nvContentPartPr>
              <p14:xfrm>
                <a:off x="7097269" y="6073102"/>
                <a:ext cx="66240" cy="1098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E4A27276-4CC4-3D04-CC3E-FD09227E924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088269" y="6064102"/>
                  <a:ext cx="83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4A57132-9FF3-2443-85F8-24A9DAF67A42}"/>
                    </a:ext>
                  </a:extLst>
                </p14:cNvPr>
                <p14:cNvContentPartPr/>
                <p14:nvPr/>
              </p14:nvContentPartPr>
              <p14:xfrm>
                <a:off x="7091509" y="5878702"/>
                <a:ext cx="125640" cy="1540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4A57132-9FF3-2443-85F8-24A9DAF67A4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082869" y="5869702"/>
                  <a:ext cx="143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404182E-4107-5BCD-DBF5-EA51E5B05FB4}"/>
                    </a:ext>
                  </a:extLst>
                </p14:cNvPr>
                <p14:cNvContentPartPr/>
                <p14:nvPr/>
              </p14:nvContentPartPr>
              <p14:xfrm>
                <a:off x="7254589" y="5820742"/>
                <a:ext cx="69480" cy="1202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404182E-4107-5BCD-DBF5-EA51E5B05FB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245589" y="5811742"/>
                  <a:ext cx="87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0210B95-D3FA-79C1-0076-41E8D43C1F90}"/>
                    </a:ext>
                  </a:extLst>
                </p14:cNvPr>
                <p14:cNvContentPartPr/>
                <p14:nvPr/>
              </p14:nvContentPartPr>
              <p14:xfrm>
                <a:off x="7357189" y="5618422"/>
                <a:ext cx="304920" cy="2473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0210B95-D3FA-79C1-0076-41E8D43C1F9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348549" y="5609422"/>
                  <a:ext cx="322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9ECBF07-8EEE-BCB3-EA75-BC73312584EA}"/>
                    </a:ext>
                  </a:extLst>
                </p14:cNvPr>
                <p14:cNvContentPartPr/>
                <p14:nvPr/>
              </p14:nvContentPartPr>
              <p14:xfrm>
                <a:off x="7574629" y="5639662"/>
                <a:ext cx="76320" cy="1029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9ECBF07-8EEE-BCB3-EA75-BC73312584E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565629" y="5630662"/>
                  <a:ext cx="93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3C82FC9-1F8D-E016-FB01-861C29BFCDC6}"/>
                    </a:ext>
                  </a:extLst>
                </p14:cNvPr>
                <p14:cNvContentPartPr/>
                <p14:nvPr/>
              </p14:nvContentPartPr>
              <p14:xfrm>
                <a:off x="7769029" y="5412502"/>
                <a:ext cx="162360" cy="1947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3C82FC9-1F8D-E016-FB01-861C29BFCDC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760389" y="5403502"/>
                  <a:ext cx="18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78D46D1-61A4-0D1B-DCE8-479E2EB6B1F3}"/>
                    </a:ext>
                  </a:extLst>
                </p14:cNvPr>
                <p14:cNvContentPartPr/>
                <p14:nvPr/>
              </p14:nvContentPartPr>
              <p14:xfrm>
                <a:off x="7795309" y="5331862"/>
                <a:ext cx="107280" cy="529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78D46D1-61A4-0D1B-DCE8-479E2EB6B1F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786669" y="5323222"/>
                  <a:ext cx="124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E419B306-65C2-A251-F201-05BE78351BAD}"/>
                    </a:ext>
                  </a:extLst>
                </p14:cNvPr>
                <p14:cNvContentPartPr/>
                <p14:nvPr/>
              </p14:nvContentPartPr>
              <p14:xfrm>
                <a:off x="7982149" y="5494582"/>
                <a:ext cx="54360" cy="597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E419B306-65C2-A251-F201-05BE78351BA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973509" y="5485582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7959C823-BE0D-FA4E-BE40-DBE41B4D6406}"/>
                    </a:ext>
                  </a:extLst>
                </p14:cNvPr>
                <p14:cNvContentPartPr/>
                <p14:nvPr/>
              </p14:nvContentPartPr>
              <p14:xfrm>
                <a:off x="8016709" y="5193262"/>
                <a:ext cx="130680" cy="2707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7959C823-BE0D-FA4E-BE40-DBE41B4D6406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008069" y="5184622"/>
                  <a:ext cx="148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7DF4828-67C9-4611-98E2-6A5BC5C64459}"/>
                    </a:ext>
                  </a:extLst>
                </p14:cNvPr>
                <p14:cNvContentPartPr/>
                <p14:nvPr/>
              </p14:nvContentPartPr>
              <p14:xfrm>
                <a:off x="8187349" y="5165182"/>
                <a:ext cx="64440" cy="18792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7DF4828-67C9-4611-98E2-6A5BC5C6445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178349" y="515654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4077FE5-33F4-2B87-56B6-CE66F66FA033}"/>
                    </a:ext>
                  </a:extLst>
                </p14:cNvPr>
                <p14:cNvContentPartPr/>
                <p14:nvPr/>
              </p14:nvContentPartPr>
              <p14:xfrm>
                <a:off x="8285989" y="5099662"/>
                <a:ext cx="127440" cy="1792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4077FE5-33F4-2B87-56B6-CE66F66FA03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276989" y="5091022"/>
                  <a:ext cx="14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313AD99-1BC7-2C57-B828-E5F06DDB82BC}"/>
                    </a:ext>
                  </a:extLst>
                </p14:cNvPr>
                <p14:cNvContentPartPr/>
                <p14:nvPr/>
              </p14:nvContentPartPr>
              <p14:xfrm>
                <a:off x="8389309" y="5126662"/>
                <a:ext cx="18000" cy="349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313AD99-1BC7-2C57-B828-E5F06DDB82B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8380309" y="5117662"/>
                  <a:ext cx="3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567D75A-2A55-8A93-B6E2-F387B0BA4594}"/>
                    </a:ext>
                  </a:extLst>
                </p14:cNvPr>
                <p14:cNvContentPartPr/>
                <p14:nvPr/>
              </p14:nvContentPartPr>
              <p14:xfrm>
                <a:off x="8237029" y="4794742"/>
                <a:ext cx="192600" cy="2826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567D75A-2A55-8A93-B6E2-F387B0BA459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228389" y="4785742"/>
                  <a:ext cx="210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6AF478D-C7F3-C959-F912-458AE2AB65EC}"/>
                    </a:ext>
                  </a:extLst>
                </p14:cNvPr>
                <p14:cNvContentPartPr/>
                <p14:nvPr/>
              </p14:nvContentPartPr>
              <p14:xfrm>
                <a:off x="8306149" y="4739662"/>
                <a:ext cx="139320" cy="1548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6AF478D-C7F3-C959-F912-458AE2AB65E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297509" y="4730662"/>
                  <a:ext cx="15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CA884A1-66ED-00ED-A5CA-9F996E9A2A8B}"/>
                    </a:ext>
                  </a:extLst>
                </p14:cNvPr>
                <p14:cNvContentPartPr/>
                <p14:nvPr/>
              </p14:nvContentPartPr>
              <p14:xfrm>
                <a:off x="8395069" y="4624462"/>
                <a:ext cx="96480" cy="1580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CA884A1-66ED-00ED-A5CA-9F996E9A2A8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386429" y="4615822"/>
                  <a:ext cx="114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A0E619B-894F-36FC-90B6-2657562072DE}"/>
                    </a:ext>
                  </a:extLst>
                </p14:cNvPr>
                <p14:cNvContentPartPr/>
                <p14:nvPr/>
              </p14:nvContentPartPr>
              <p14:xfrm>
                <a:off x="8468149" y="4526542"/>
                <a:ext cx="117720" cy="1252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A0E619B-894F-36FC-90B6-2657562072DE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459509" y="4517902"/>
                  <a:ext cx="135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C25AA8F-345E-C7B9-287C-39D8F290708D}"/>
                    </a:ext>
                  </a:extLst>
                </p14:cNvPr>
                <p14:cNvContentPartPr/>
                <p14:nvPr/>
              </p14:nvContentPartPr>
              <p14:xfrm>
                <a:off x="6795949" y="6545062"/>
                <a:ext cx="194760" cy="1026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C25AA8F-345E-C7B9-287C-39D8F290708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786949" y="6536062"/>
                  <a:ext cx="212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41E0232-B853-41C6-B9C1-09930665772B}"/>
                    </a:ext>
                  </a:extLst>
                </p14:cNvPr>
                <p14:cNvContentPartPr/>
                <p14:nvPr/>
              </p14:nvContentPartPr>
              <p14:xfrm>
                <a:off x="6828349" y="6574582"/>
                <a:ext cx="210960" cy="1206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41E0232-B853-41C6-B9C1-09930665772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819709" y="6565582"/>
                  <a:ext cx="22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B727CA4-FACF-8962-ACAB-218C6D8F73FC}"/>
                    </a:ext>
                  </a:extLst>
                </p14:cNvPr>
                <p14:cNvContentPartPr/>
                <p14:nvPr/>
              </p14:nvContentPartPr>
              <p14:xfrm>
                <a:off x="7130749" y="6263902"/>
                <a:ext cx="235800" cy="2365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B727CA4-FACF-8962-ACAB-218C6D8F73F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121749" y="6255262"/>
                  <a:ext cx="253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7664DCA-D12B-9681-D024-F1AB8146AB1F}"/>
                    </a:ext>
                  </a:extLst>
                </p14:cNvPr>
                <p14:cNvContentPartPr/>
                <p14:nvPr/>
              </p14:nvContentPartPr>
              <p14:xfrm>
                <a:off x="7330909" y="6158062"/>
                <a:ext cx="165240" cy="2484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7664DCA-D12B-9681-D024-F1AB8146AB1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322269" y="6149062"/>
                  <a:ext cx="182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1D235A4-D386-47A3-A696-98F4627BDF6C}"/>
                    </a:ext>
                  </a:extLst>
                </p14:cNvPr>
                <p14:cNvContentPartPr/>
                <p14:nvPr/>
              </p14:nvContentPartPr>
              <p14:xfrm>
                <a:off x="7492549" y="6106222"/>
                <a:ext cx="112320" cy="1663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1D235A4-D386-47A3-A696-98F4627BDF6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483549" y="6097222"/>
                  <a:ext cx="129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742635B-6867-6517-CB88-4FAEF8A37977}"/>
                    </a:ext>
                  </a:extLst>
                </p14:cNvPr>
                <p14:cNvContentPartPr/>
                <p14:nvPr/>
              </p14:nvContentPartPr>
              <p14:xfrm>
                <a:off x="7500109" y="6024502"/>
                <a:ext cx="57240" cy="370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742635B-6867-6517-CB88-4FAEF8A37977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491469" y="6015502"/>
                  <a:ext cx="74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09142B2-EA25-AD58-CDEA-5477E05AC88D}"/>
                    </a:ext>
                  </a:extLst>
                </p14:cNvPr>
                <p14:cNvContentPartPr/>
                <p14:nvPr/>
              </p14:nvContentPartPr>
              <p14:xfrm>
                <a:off x="7631149" y="5957182"/>
                <a:ext cx="301320" cy="2376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09142B2-EA25-AD58-CDEA-5477E05AC88D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622509" y="5948542"/>
                  <a:ext cx="318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F58296C-CC40-9280-C088-27001717ECAD}"/>
                    </a:ext>
                  </a:extLst>
                </p14:cNvPr>
                <p14:cNvContentPartPr/>
                <p14:nvPr/>
              </p14:nvContentPartPr>
              <p14:xfrm>
                <a:off x="7850749" y="5840182"/>
                <a:ext cx="135360" cy="1659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F58296C-CC40-9280-C088-27001717ECA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842109" y="5831182"/>
                  <a:ext cx="153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6CBD2B8-3E15-7232-B270-16296DD34D13}"/>
                    </a:ext>
                  </a:extLst>
                </p14:cNvPr>
                <p14:cNvContentPartPr/>
                <p14:nvPr/>
              </p14:nvContentPartPr>
              <p14:xfrm>
                <a:off x="7855429" y="5782582"/>
                <a:ext cx="129240" cy="212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6CBD2B8-3E15-7232-B270-16296DD34D1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846789" y="5773942"/>
                  <a:ext cx="146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FDAB096-6035-1302-EF60-C2F5F75D20FB}"/>
                    </a:ext>
                  </a:extLst>
                </p14:cNvPr>
                <p14:cNvContentPartPr/>
                <p14:nvPr/>
              </p14:nvContentPartPr>
              <p14:xfrm>
                <a:off x="7995469" y="5751262"/>
                <a:ext cx="151560" cy="2034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FDAB096-6035-1302-EF60-C2F5F75D20FB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986829" y="5742262"/>
                  <a:ext cx="169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7D3EA71-D2E9-FDA2-FBA7-BFCE2DC1143B}"/>
                    </a:ext>
                  </a:extLst>
                </p14:cNvPr>
                <p14:cNvContentPartPr/>
                <p14:nvPr/>
              </p14:nvContentPartPr>
              <p14:xfrm>
                <a:off x="8132989" y="5602582"/>
                <a:ext cx="146160" cy="2070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7D3EA71-D2E9-FDA2-FBA7-BFCE2DC1143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123989" y="5593582"/>
                  <a:ext cx="163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486318D-79D9-8894-0456-ACF43CC909D2}"/>
                    </a:ext>
                  </a:extLst>
                </p14:cNvPr>
                <p14:cNvContentPartPr/>
                <p14:nvPr/>
              </p14:nvContentPartPr>
              <p14:xfrm>
                <a:off x="7824469" y="5684302"/>
                <a:ext cx="546120" cy="6526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486318D-79D9-8894-0456-ACF43CC909D2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815469" y="5675662"/>
                  <a:ext cx="5637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2F8FDC0-3012-DC8D-2534-AA5C354502B5}"/>
                    </a:ext>
                  </a:extLst>
                </p14:cNvPr>
                <p14:cNvContentPartPr/>
                <p14:nvPr/>
              </p14:nvContentPartPr>
              <p14:xfrm>
                <a:off x="7961629" y="5913622"/>
                <a:ext cx="387360" cy="4446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2F8FDC0-3012-DC8D-2534-AA5C354502B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952629" y="5904622"/>
                  <a:ext cx="405000" cy="46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19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2768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21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164</cp:revision>
  <dcterms:created xsi:type="dcterms:W3CDTF">2020-09-20T22:46:24Z</dcterms:created>
  <dcterms:modified xsi:type="dcterms:W3CDTF">2022-05-12T12:00:00Z</dcterms:modified>
</cp:coreProperties>
</file>