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1372" r:id="rId2"/>
    <p:sldId id="1386" r:id="rId3"/>
    <p:sldId id="1380" r:id="rId4"/>
    <p:sldId id="1387" r:id="rId5"/>
    <p:sldId id="1388" r:id="rId6"/>
    <p:sldId id="1389" r:id="rId7"/>
    <p:sldId id="1390" r:id="rId8"/>
    <p:sldId id="1391" r:id="rId9"/>
    <p:sldId id="1392" r:id="rId10"/>
    <p:sldId id="1395" r:id="rId11"/>
    <p:sldId id="1393" r:id="rId12"/>
    <p:sldId id="1394" r:id="rId13"/>
    <p:sldId id="1396" r:id="rId1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73" autoAdjust="0"/>
    <p:restoredTop sz="94660"/>
  </p:normalViewPr>
  <p:slideViewPr>
    <p:cSldViewPr snapToGrid="0">
      <p:cViewPr varScale="1">
        <p:scale>
          <a:sx n="63" d="100"/>
          <a:sy n="63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E01FF9-8880-47B8-9A91-1FE88154972E}" type="datetimeFigureOut">
              <a:rPr lang="de-DE" smtClean="0"/>
              <a:t>18.05.2022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7219DA-008B-4E20-A566-652F502F860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253213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  <a:lvl2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2pPr>
            <a:lvl3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3pPr>
            <a:lvl4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4pPr>
            <a:lvl5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5pPr>
            <a:lvl6pPr marL="2663665" indent="-242152" defTabSz="47589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6pPr>
            <a:lvl7pPr marL="3147967" indent="-242152" defTabSz="47589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7pPr>
            <a:lvl8pPr marL="3632271" indent="-242152" defTabSz="47589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8pPr>
            <a:lvl9pPr marL="4116573" indent="-242152" defTabSz="47589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A654DD85-E7C0-41FF-966F-0F0387813021}" type="slidenum">
              <a:rPr lang="de-DE" altLang="de-DE" smtClean="0">
                <a:latin typeface="Sparkasse Rg" pitchFamily="34" charset="0"/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de-DE" altLang="de-DE">
              <a:latin typeface="Sparkasse Rg" pitchFamily="34" charset="0"/>
            </a:endParaRPr>
          </a:p>
        </p:txBody>
      </p:sp>
      <p:sp>
        <p:nvSpPr>
          <p:cNvPr id="614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206375" y="819150"/>
            <a:ext cx="7289800" cy="410210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14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3416" y="5194108"/>
            <a:ext cx="5048661" cy="4919627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6873" tIns="48435" rIns="96873" bIns="48435" anchor="ctr"/>
          <a:lstStyle/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10730547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  <a:lvl2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2pPr>
            <a:lvl3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3pPr>
            <a:lvl4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4pPr>
            <a:lvl5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5pPr>
            <a:lvl6pPr marL="2663665" indent="-242152" defTabSz="47589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6pPr>
            <a:lvl7pPr marL="3147967" indent="-242152" defTabSz="47589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7pPr>
            <a:lvl8pPr marL="3632271" indent="-242152" defTabSz="47589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8pPr>
            <a:lvl9pPr marL="4116573" indent="-242152" defTabSz="47589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A654DD85-E7C0-41FF-966F-0F0387813021}" type="slidenum">
              <a:rPr lang="de-DE" altLang="de-DE" smtClean="0">
                <a:latin typeface="Sparkasse Rg" pitchFamily="34" charset="0"/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10</a:t>
            </a:fld>
            <a:endParaRPr lang="de-DE" altLang="de-DE">
              <a:latin typeface="Sparkasse Rg" pitchFamily="34" charset="0"/>
            </a:endParaRPr>
          </a:p>
        </p:txBody>
      </p:sp>
      <p:sp>
        <p:nvSpPr>
          <p:cNvPr id="614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206375" y="819150"/>
            <a:ext cx="7289800" cy="410210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14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3416" y="5194108"/>
            <a:ext cx="5048661" cy="4919627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6873" tIns="48435" rIns="96873" bIns="48435" anchor="ctr"/>
          <a:lstStyle/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98462502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  <a:lvl2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2pPr>
            <a:lvl3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3pPr>
            <a:lvl4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4pPr>
            <a:lvl5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5pPr>
            <a:lvl6pPr marL="2663665" indent="-242152" defTabSz="47589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6pPr>
            <a:lvl7pPr marL="3147967" indent="-242152" defTabSz="47589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7pPr>
            <a:lvl8pPr marL="3632271" indent="-242152" defTabSz="47589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8pPr>
            <a:lvl9pPr marL="4116573" indent="-242152" defTabSz="47589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A654DD85-E7C0-41FF-966F-0F0387813021}" type="slidenum">
              <a:rPr lang="de-DE" altLang="de-DE" smtClean="0">
                <a:latin typeface="Sparkasse Rg" pitchFamily="34" charset="0"/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11</a:t>
            </a:fld>
            <a:endParaRPr lang="de-DE" altLang="de-DE">
              <a:latin typeface="Sparkasse Rg" pitchFamily="34" charset="0"/>
            </a:endParaRPr>
          </a:p>
        </p:txBody>
      </p:sp>
      <p:sp>
        <p:nvSpPr>
          <p:cNvPr id="614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206375" y="819150"/>
            <a:ext cx="7289800" cy="410210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14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3416" y="5194108"/>
            <a:ext cx="5048661" cy="4919627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6873" tIns="48435" rIns="96873" bIns="48435" anchor="ctr"/>
          <a:lstStyle/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20922604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  <a:lvl2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2pPr>
            <a:lvl3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3pPr>
            <a:lvl4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4pPr>
            <a:lvl5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5pPr>
            <a:lvl6pPr marL="2663665" indent="-242152" defTabSz="47589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6pPr>
            <a:lvl7pPr marL="3147967" indent="-242152" defTabSz="47589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7pPr>
            <a:lvl8pPr marL="3632271" indent="-242152" defTabSz="47589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8pPr>
            <a:lvl9pPr marL="4116573" indent="-242152" defTabSz="47589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A654DD85-E7C0-41FF-966F-0F0387813021}" type="slidenum">
              <a:rPr lang="de-DE" altLang="de-DE" smtClean="0">
                <a:latin typeface="Sparkasse Rg" pitchFamily="34" charset="0"/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12</a:t>
            </a:fld>
            <a:endParaRPr lang="de-DE" altLang="de-DE">
              <a:latin typeface="Sparkasse Rg" pitchFamily="34" charset="0"/>
            </a:endParaRPr>
          </a:p>
        </p:txBody>
      </p:sp>
      <p:sp>
        <p:nvSpPr>
          <p:cNvPr id="614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206375" y="819150"/>
            <a:ext cx="7289800" cy="410210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14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3416" y="5194108"/>
            <a:ext cx="5048661" cy="4919627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6873" tIns="48435" rIns="96873" bIns="48435" anchor="ctr"/>
          <a:lstStyle/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12507853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  <a:lvl2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2pPr>
            <a:lvl3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3pPr>
            <a:lvl4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4pPr>
            <a:lvl5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5pPr>
            <a:lvl6pPr marL="2663665" indent="-242152" defTabSz="47589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6pPr>
            <a:lvl7pPr marL="3147967" indent="-242152" defTabSz="47589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7pPr>
            <a:lvl8pPr marL="3632271" indent="-242152" defTabSz="47589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8pPr>
            <a:lvl9pPr marL="4116573" indent="-242152" defTabSz="47589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A654DD85-E7C0-41FF-966F-0F0387813021}" type="slidenum">
              <a:rPr lang="de-DE" altLang="de-DE" smtClean="0">
                <a:latin typeface="Sparkasse Rg" pitchFamily="34" charset="0"/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13</a:t>
            </a:fld>
            <a:endParaRPr lang="de-DE" altLang="de-DE">
              <a:latin typeface="Sparkasse Rg" pitchFamily="34" charset="0"/>
            </a:endParaRPr>
          </a:p>
        </p:txBody>
      </p:sp>
      <p:sp>
        <p:nvSpPr>
          <p:cNvPr id="614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206375" y="819150"/>
            <a:ext cx="7289800" cy="410210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14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3416" y="5194108"/>
            <a:ext cx="5048661" cy="4919627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6873" tIns="48435" rIns="96873" bIns="48435" anchor="ctr"/>
          <a:lstStyle/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3071256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  <a:lvl2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2pPr>
            <a:lvl3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3pPr>
            <a:lvl4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4pPr>
            <a:lvl5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5pPr>
            <a:lvl6pPr marL="2663665" indent="-242152" defTabSz="47589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6pPr>
            <a:lvl7pPr marL="3147967" indent="-242152" defTabSz="47589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7pPr>
            <a:lvl8pPr marL="3632271" indent="-242152" defTabSz="47589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8pPr>
            <a:lvl9pPr marL="4116573" indent="-242152" defTabSz="47589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A654DD85-E7C0-41FF-966F-0F0387813021}" type="slidenum">
              <a:rPr lang="de-DE" altLang="de-DE" smtClean="0">
                <a:latin typeface="Sparkasse Rg" pitchFamily="34" charset="0"/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de-DE" altLang="de-DE">
              <a:latin typeface="Sparkasse Rg" pitchFamily="34" charset="0"/>
            </a:endParaRPr>
          </a:p>
        </p:txBody>
      </p:sp>
      <p:sp>
        <p:nvSpPr>
          <p:cNvPr id="614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206375" y="819150"/>
            <a:ext cx="7289800" cy="410210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14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3416" y="5194108"/>
            <a:ext cx="5048661" cy="4919627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6873" tIns="48435" rIns="96873" bIns="48435" anchor="ctr"/>
          <a:lstStyle/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8010575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  <a:lvl2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2pPr>
            <a:lvl3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3pPr>
            <a:lvl4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4pPr>
            <a:lvl5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5pPr>
            <a:lvl6pPr marL="2663665" indent="-242152" defTabSz="47589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6pPr>
            <a:lvl7pPr marL="3147967" indent="-242152" defTabSz="47589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7pPr>
            <a:lvl8pPr marL="3632271" indent="-242152" defTabSz="47589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8pPr>
            <a:lvl9pPr marL="4116573" indent="-242152" defTabSz="47589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A654DD85-E7C0-41FF-966F-0F0387813021}" type="slidenum">
              <a:rPr lang="de-DE" altLang="de-DE" smtClean="0">
                <a:latin typeface="Sparkasse Rg" pitchFamily="34" charset="0"/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3</a:t>
            </a:fld>
            <a:endParaRPr lang="de-DE" altLang="de-DE">
              <a:latin typeface="Sparkasse Rg" pitchFamily="34" charset="0"/>
            </a:endParaRPr>
          </a:p>
        </p:txBody>
      </p:sp>
      <p:sp>
        <p:nvSpPr>
          <p:cNvPr id="614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206375" y="819150"/>
            <a:ext cx="7289800" cy="410210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14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3416" y="5194108"/>
            <a:ext cx="5048661" cy="4919627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6873" tIns="48435" rIns="96873" bIns="48435" anchor="ctr"/>
          <a:lstStyle/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7474465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  <a:lvl2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2pPr>
            <a:lvl3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3pPr>
            <a:lvl4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4pPr>
            <a:lvl5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5pPr>
            <a:lvl6pPr marL="2663665" indent="-242152" defTabSz="47589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6pPr>
            <a:lvl7pPr marL="3147967" indent="-242152" defTabSz="47589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7pPr>
            <a:lvl8pPr marL="3632271" indent="-242152" defTabSz="47589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8pPr>
            <a:lvl9pPr marL="4116573" indent="-242152" defTabSz="47589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A654DD85-E7C0-41FF-966F-0F0387813021}" type="slidenum">
              <a:rPr lang="de-DE" altLang="de-DE" smtClean="0">
                <a:latin typeface="Sparkasse Rg" pitchFamily="34" charset="0"/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4</a:t>
            </a:fld>
            <a:endParaRPr lang="de-DE" altLang="de-DE">
              <a:latin typeface="Sparkasse Rg" pitchFamily="34" charset="0"/>
            </a:endParaRPr>
          </a:p>
        </p:txBody>
      </p:sp>
      <p:sp>
        <p:nvSpPr>
          <p:cNvPr id="614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206375" y="819150"/>
            <a:ext cx="7289800" cy="410210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14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3416" y="5194108"/>
            <a:ext cx="5048661" cy="4919627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6873" tIns="48435" rIns="96873" bIns="48435" anchor="ctr"/>
          <a:lstStyle/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0489131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  <a:lvl2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2pPr>
            <a:lvl3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3pPr>
            <a:lvl4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4pPr>
            <a:lvl5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5pPr>
            <a:lvl6pPr marL="2663665" indent="-242152" defTabSz="47589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6pPr>
            <a:lvl7pPr marL="3147967" indent="-242152" defTabSz="47589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7pPr>
            <a:lvl8pPr marL="3632271" indent="-242152" defTabSz="47589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8pPr>
            <a:lvl9pPr marL="4116573" indent="-242152" defTabSz="47589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A654DD85-E7C0-41FF-966F-0F0387813021}" type="slidenum">
              <a:rPr lang="de-DE" altLang="de-DE" smtClean="0">
                <a:latin typeface="Sparkasse Rg" pitchFamily="34" charset="0"/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5</a:t>
            </a:fld>
            <a:endParaRPr lang="de-DE" altLang="de-DE">
              <a:latin typeface="Sparkasse Rg" pitchFamily="34" charset="0"/>
            </a:endParaRPr>
          </a:p>
        </p:txBody>
      </p:sp>
      <p:sp>
        <p:nvSpPr>
          <p:cNvPr id="614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206375" y="819150"/>
            <a:ext cx="7289800" cy="410210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14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3416" y="5194108"/>
            <a:ext cx="5048661" cy="4919627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6873" tIns="48435" rIns="96873" bIns="48435" anchor="ctr"/>
          <a:lstStyle/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5566014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  <a:lvl2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2pPr>
            <a:lvl3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3pPr>
            <a:lvl4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4pPr>
            <a:lvl5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5pPr>
            <a:lvl6pPr marL="2663665" indent="-242152" defTabSz="47589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6pPr>
            <a:lvl7pPr marL="3147967" indent="-242152" defTabSz="47589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7pPr>
            <a:lvl8pPr marL="3632271" indent="-242152" defTabSz="47589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8pPr>
            <a:lvl9pPr marL="4116573" indent="-242152" defTabSz="47589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A654DD85-E7C0-41FF-966F-0F0387813021}" type="slidenum">
              <a:rPr lang="de-DE" altLang="de-DE" smtClean="0">
                <a:latin typeface="Sparkasse Rg" pitchFamily="34" charset="0"/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6</a:t>
            </a:fld>
            <a:endParaRPr lang="de-DE" altLang="de-DE">
              <a:latin typeface="Sparkasse Rg" pitchFamily="34" charset="0"/>
            </a:endParaRPr>
          </a:p>
        </p:txBody>
      </p:sp>
      <p:sp>
        <p:nvSpPr>
          <p:cNvPr id="614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206375" y="819150"/>
            <a:ext cx="7289800" cy="410210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14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3416" y="5194108"/>
            <a:ext cx="5048661" cy="4919627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6873" tIns="48435" rIns="96873" bIns="48435" anchor="ctr"/>
          <a:lstStyle/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2188460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  <a:lvl2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2pPr>
            <a:lvl3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3pPr>
            <a:lvl4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4pPr>
            <a:lvl5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5pPr>
            <a:lvl6pPr marL="2663665" indent="-242152" defTabSz="47589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6pPr>
            <a:lvl7pPr marL="3147967" indent="-242152" defTabSz="47589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7pPr>
            <a:lvl8pPr marL="3632271" indent="-242152" defTabSz="47589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8pPr>
            <a:lvl9pPr marL="4116573" indent="-242152" defTabSz="47589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A654DD85-E7C0-41FF-966F-0F0387813021}" type="slidenum">
              <a:rPr lang="de-DE" altLang="de-DE" smtClean="0">
                <a:latin typeface="Sparkasse Rg" pitchFamily="34" charset="0"/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7</a:t>
            </a:fld>
            <a:endParaRPr lang="de-DE" altLang="de-DE">
              <a:latin typeface="Sparkasse Rg" pitchFamily="34" charset="0"/>
            </a:endParaRPr>
          </a:p>
        </p:txBody>
      </p:sp>
      <p:sp>
        <p:nvSpPr>
          <p:cNvPr id="614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206375" y="819150"/>
            <a:ext cx="7289800" cy="410210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14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3416" y="5194108"/>
            <a:ext cx="5048661" cy="4919627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6873" tIns="48435" rIns="96873" bIns="48435" anchor="ctr"/>
          <a:lstStyle/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07182772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  <a:lvl2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2pPr>
            <a:lvl3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3pPr>
            <a:lvl4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4pPr>
            <a:lvl5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5pPr>
            <a:lvl6pPr marL="2663665" indent="-242152" defTabSz="47589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6pPr>
            <a:lvl7pPr marL="3147967" indent="-242152" defTabSz="47589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7pPr>
            <a:lvl8pPr marL="3632271" indent="-242152" defTabSz="47589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8pPr>
            <a:lvl9pPr marL="4116573" indent="-242152" defTabSz="47589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A654DD85-E7C0-41FF-966F-0F0387813021}" type="slidenum">
              <a:rPr lang="de-DE" altLang="de-DE" smtClean="0">
                <a:latin typeface="Sparkasse Rg" pitchFamily="34" charset="0"/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8</a:t>
            </a:fld>
            <a:endParaRPr lang="de-DE" altLang="de-DE">
              <a:latin typeface="Sparkasse Rg" pitchFamily="34" charset="0"/>
            </a:endParaRPr>
          </a:p>
        </p:txBody>
      </p:sp>
      <p:sp>
        <p:nvSpPr>
          <p:cNvPr id="614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206375" y="819150"/>
            <a:ext cx="7289800" cy="410210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14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3416" y="5194108"/>
            <a:ext cx="5048661" cy="4919627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6873" tIns="48435" rIns="96873" bIns="48435" anchor="ctr"/>
          <a:lstStyle/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98199118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  <a:lvl2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2pPr>
            <a:lvl3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3pPr>
            <a:lvl4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4pPr>
            <a:lvl5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5pPr>
            <a:lvl6pPr marL="2663665" indent="-242152" defTabSz="47589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6pPr>
            <a:lvl7pPr marL="3147967" indent="-242152" defTabSz="47589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7pPr>
            <a:lvl8pPr marL="3632271" indent="-242152" defTabSz="47589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8pPr>
            <a:lvl9pPr marL="4116573" indent="-242152" defTabSz="47589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A654DD85-E7C0-41FF-966F-0F0387813021}" type="slidenum">
              <a:rPr lang="de-DE" altLang="de-DE" smtClean="0">
                <a:latin typeface="Sparkasse Rg" pitchFamily="34" charset="0"/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9</a:t>
            </a:fld>
            <a:endParaRPr lang="de-DE" altLang="de-DE">
              <a:latin typeface="Sparkasse Rg" pitchFamily="34" charset="0"/>
            </a:endParaRPr>
          </a:p>
        </p:txBody>
      </p:sp>
      <p:sp>
        <p:nvSpPr>
          <p:cNvPr id="614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206375" y="819150"/>
            <a:ext cx="7289800" cy="410210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14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3416" y="5194108"/>
            <a:ext cx="5048661" cy="4919627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6873" tIns="48435" rIns="96873" bIns="48435" anchor="ctr"/>
          <a:lstStyle/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0959216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18.05.2022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95747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18.05.2022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45779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18.05.2022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678631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997200" y="2401889"/>
            <a:ext cx="8595784" cy="909637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41467171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18.05.2022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597244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18.05.2022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45467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18.05.2022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3283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18.05.2022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551344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18.05.2022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299551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18.05.2022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278211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18.05.2022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68441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18.05.2022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841368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B34C2F-5BEB-4907-856B-1C3F84EA353E}" type="datetimeFigureOut">
              <a:rPr lang="de-DE" smtClean="0"/>
              <a:t>18.05.2022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335482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hyperlink" Target="https://support.microsoft.com/en-us/office/excel-functions-translator-f262d0c0-991c-485b-89b6-32cc8d326889" TargetMode="External"/><Relationship Id="rId5" Type="http://schemas.openxmlformats.org/officeDocument/2006/relationships/hyperlink" Target="https://en.excel-translator.de/translator/" TargetMode="External"/><Relationship Id="rId4" Type="http://schemas.openxmlformats.org/officeDocument/2006/relationships/hyperlink" Target="http://www.bernhardkoester.de/vorlesungen/inhalt.html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/>
        </p:nvSpPr>
        <p:spPr>
          <a:xfrm>
            <a:off x="0" y="0"/>
            <a:ext cx="12192001" cy="685800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hteck 6"/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  <p:sp>
        <p:nvSpPr>
          <p:cNvPr id="8" name="Textfeld 7"/>
          <p:cNvSpPr txBox="1"/>
          <p:nvPr/>
        </p:nvSpPr>
        <p:spPr>
          <a:xfrm>
            <a:off x="2775472" y="159476"/>
            <a:ext cx="62770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Statistics</a:t>
            </a: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</a:t>
            </a:r>
            <a:endParaRPr lang="de-DE" sz="2800" b="1" dirty="0"/>
          </a:p>
        </p:txBody>
      </p:sp>
      <p:pic>
        <p:nvPicPr>
          <p:cNvPr id="10" name="Grafi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201" y="1171482"/>
            <a:ext cx="1330796" cy="998097"/>
          </a:xfrm>
          <a:prstGeom prst="rect">
            <a:avLst/>
          </a:prstGeom>
        </p:spPr>
      </p:pic>
      <p:sp>
        <p:nvSpPr>
          <p:cNvPr id="11" name="Textfeld 10"/>
          <p:cNvSpPr txBox="1"/>
          <p:nvPr/>
        </p:nvSpPr>
        <p:spPr>
          <a:xfrm>
            <a:off x="117080" y="765139"/>
            <a:ext cx="18313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/>
              <a:t>Wilhelmshaven</a:t>
            </a:r>
          </a:p>
        </p:txBody>
      </p:sp>
      <p:sp>
        <p:nvSpPr>
          <p:cNvPr id="12" name="Textfeld 11"/>
          <p:cNvSpPr txBox="1"/>
          <p:nvPr/>
        </p:nvSpPr>
        <p:spPr>
          <a:xfrm>
            <a:off x="1735536" y="5762816"/>
            <a:ext cx="4493795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1400" b="1" dirty="0"/>
              <a:t>Prof. Dr. Bernhard Köster</a:t>
            </a:r>
          </a:p>
          <a:p>
            <a:pPr algn="ctr"/>
            <a:r>
              <a:rPr lang="de-DE" sz="1400" b="1" dirty="0"/>
              <a:t>Jade-Hochschule Wilhelmshaven</a:t>
            </a:r>
          </a:p>
          <a:p>
            <a:pPr algn="ctr"/>
            <a:r>
              <a:rPr lang="de-DE" sz="1400" b="1" dirty="0">
                <a:hlinkClick r:id="rId4"/>
              </a:rPr>
              <a:t>http://www.bernhardkoester.de/vorlesungen/inhalt.html</a:t>
            </a:r>
            <a:endParaRPr lang="de-DE" sz="1400" b="1" dirty="0"/>
          </a:p>
        </p:txBody>
      </p:sp>
      <p:sp>
        <p:nvSpPr>
          <p:cNvPr id="13" name="Textfeld 12"/>
          <p:cNvSpPr txBox="1"/>
          <p:nvPr/>
        </p:nvSpPr>
        <p:spPr>
          <a:xfrm>
            <a:off x="3438926" y="1463453"/>
            <a:ext cx="5314147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2800" b="1" u="sng" dirty="0"/>
              <a:t>This </a:t>
            </a:r>
            <a:r>
              <a:rPr lang="de-DE" sz="2800" b="1" u="sng" dirty="0" err="1"/>
              <a:t>lecture</a:t>
            </a:r>
            <a:r>
              <a:rPr lang="de-DE" sz="2800" b="1" u="sng" dirty="0"/>
              <a:t> will </a:t>
            </a:r>
            <a:r>
              <a:rPr lang="de-DE" sz="2800" b="1" u="sng" dirty="0" err="1"/>
              <a:t>be</a:t>
            </a:r>
            <a:r>
              <a:rPr lang="de-DE" sz="2800" b="1" u="sng" dirty="0"/>
              <a:t> </a:t>
            </a:r>
            <a:r>
              <a:rPr lang="de-DE" sz="2800" b="1" u="sng" dirty="0" err="1"/>
              <a:t>recorded</a:t>
            </a:r>
            <a:r>
              <a:rPr lang="de-DE" sz="2800" b="1" u="sng" dirty="0"/>
              <a:t> and </a:t>
            </a:r>
          </a:p>
          <a:p>
            <a:pPr algn="ctr"/>
            <a:r>
              <a:rPr lang="de-DE" sz="2800" b="1" u="sng" dirty="0" err="1"/>
              <a:t>Subsequently</a:t>
            </a:r>
            <a:r>
              <a:rPr lang="de-DE" sz="2800" b="1" u="sng" dirty="0"/>
              <a:t> </a:t>
            </a:r>
            <a:r>
              <a:rPr lang="de-DE" sz="2800" b="1" u="sng" dirty="0" err="1"/>
              <a:t>uploaded</a:t>
            </a:r>
            <a:r>
              <a:rPr lang="de-DE" sz="2800" b="1" u="sng" dirty="0"/>
              <a:t> in </a:t>
            </a:r>
            <a:r>
              <a:rPr lang="de-DE" sz="2800" b="1" u="sng" dirty="0" err="1"/>
              <a:t>the</a:t>
            </a:r>
            <a:r>
              <a:rPr lang="de-DE" sz="2800" b="1" u="sng" dirty="0"/>
              <a:t> </a:t>
            </a:r>
          </a:p>
          <a:p>
            <a:pPr algn="ctr"/>
            <a:r>
              <a:rPr lang="de-DE" sz="2800" b="1" u="sng" dirty="0" err="1"/>
              <a:t>world</a:t>
            </a:r>
            <a:r>
              <a:rPr lang="de-DE" sz="2800" b="1" u="sng" dirty="0"/>
              <a:t>-</a:t>
            </a:r>
            <a:r>
              <a:rPr lang="de-DE" sz="2800" b="1" u="sng" dirty="0" err="1"/>
              <a:t>wide</a:t>
            </a:r>
            <a:r>
              <a:rPr lang="de-DE" sz="2800" b="1" u="sng" dirty="0"/>
              <a:t>-web</a:t>
            </a:r>
          </a:p>
          <a:p>
            <a:pPr algn="ctr"/>
            <a:endParaRPr lang="de-DE" sz="2800" b="1" u="sng" dirty="0"/>
          </a:p>
        </p:txBody>
      </p:sp>
      <p:sp>
        <p:nvSpPr>
          <p:cNvPr id="2" name="Rechteck 1">
            <a:extLst>
              <a:ext uri="{FF2B5EF4-FFF2-40B4-BE49-F238E27FC236}">
                <a16:creationId xmlns:a16="http://schemas.microsoft.com/office/drawing/2014/main" id="{85FFAD64-B583-4B1E-A19D-3939289F5BC7}"/>
              </a:ext>
            </a:extLst>
          </p:cNvPr>
          <p:cNvSpPr/>
          <p:nvPr/>
        </p:nvSpPr>
        <p:spPr>
          <a:xfrm>
            <a:off x="434608" y="3577539"/>
            <a:ext cx="29674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 err="1">
                <a:hlinkClick r:id="rId5"/>
              </a:rPr>
              <a:t>Function</a:t>
            </a:r>
            <a:r>
              <a:rPr lang="de-DE" dirty="0">
                <a:hlinkClick r:id="rId5"/>
              </a:rPr>
              <a:t> </a:t>
            </a:r>
            <a:r>
              <a:rPr lang="de-DE" dirty="0" err="1">
                <a:hlinkClick r:id="rId5"/>
              </a:rPr>
              <a:t>translator</a:t>
            </a:r>
            <a:r>
              <a:rPr lang="de-DE" dirty="0">
                <a:hlinkClick r:id="rId5"/>
              </a:rPr>
              <a:t> (</a:t>
            </a:r>
            <a:r>
              <a:rPr lang="de-DE" dirty="0" err="1">
                <a:hlinkClick r:id="rId5"/>
              </a:rPr>
              <a:t>webpage</a:t>
            </a:r>
            <a:r>
              <a:rPr lang="de-DE" dirty="0">
                <a:hlinkClick r:id="rId5"/>
              </a:rPr>
              <a:t>)</a:t>
            </a:r>
            <a:endParaRPr lang="de-DE" dirty="0"/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88AA3A3F-66EB-4B4E-B4A5-B83EA3D1A4B7}"/>
              </a:ext>
            </a:extLst>
          </p:cNvPr>
          <p:cNvSpPr/>
          <p:nvPr/>
        </p:nvSpPr>
        <p:spPr>
          <a:xfrm>
            <a:off x="434608" y="4258703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de-DE" dirty="0" err="1">
                <a:hlinkClick r:id="rId6"/>
              </a:rPr>
              <a:t>Function</a:t>
            </a:r>
            <a:r>
              <a:rPr lang="de-DE" dirty="0">
                <a:hlinkClick r:id="rId6"/>
              </a:rPr>
              <a:t> </a:t>
            </a:r>
            <a:r>
              <a:rPr lang="de-DE" dirty="0" err="1">
                <a:hlinkClick r:id="rId6"/>
              </a:rPr>
              <a:t>translator</a:t>
            </a:r>
            <a:r>
              <a:rPr lang="de-DE" dirty="0">
                <a:hlinkClick r:id="rId6"/>
              </a:rPr>
              <a:t> Excel 1 (</a:t>
            </a:r>
            <a:r>
              <a:rPr lang="de-DE" dirty="0" err="1">
                <a:hlinkClick r:id="rId6"/>
              </a:rPr>
              <a:t>add</a:t>
            </a:r>
            <a:r>
              <a:rPr lang="de-DE" dirty="0">
                <a:hlinkClick r:id="rId6"/>
              </a:rPr>
              <a:t> in)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6457635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B191AC0C-1C9E-8444-6AAF-4D81D7316CB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0"/>
            <a:ext cx="8661271" cy="6075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26581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7F3598B4-0762-DEA1-E667-2403CEBF510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113688"/>
            <a:ext cx="8647901" cy="49358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584051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17584441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386954891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6C7D816D-8C8F-73C5-D96A-73847EA1B41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2949" y="206736"/>
            <a:ext cx="11162088" cy="3222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861393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8CFD6125-F4EC-E8C7-7339-9740C25BE83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8633759" cy="492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072536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61931469-CC2D-6052-7C90-84077589D44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15" y="0"/>
            <a:ext cx="8611157" cy="4338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200044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572FF728-86DE-9D1A-64E3-AEF64D4CC0C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8645235" cy="5394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110160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42B13A6D-0DDD-CFD5-98EF-51CDD168C02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89" y="0"/>
            <a:ext cx="8601806" cy="5039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909145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2C2F83BC-8F73-E99C-A85A-C689DD3A971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8654798" cy="4632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443147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53ADD845-67E5-F61F-262B-FA9901D6C11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8659585" cy="563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257966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7AD31596-6506-C742-3D1C-6F67CA2365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866" y="0"/>
            <a:ext cx="8639286" cy="5506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224869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-Times New Roman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 panose="02020603050405020304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74</Words>
  <Application>Microsoft Office PowerPoint</Application>
  <PresentationFormat>Breitbild</PresentationFormat>
  <Paragraphs>36</Paragraphs>
  <Slides>13</Slides>
  <Notes>13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13</vt:i4>
      </vt:variant>
    </vt:vector>
  </HeadingPairs>
  <TitlesOfParts>
    <vt:vector size="18" baseType="lpstr">
      <vt:lpstr>Arial</vt:lpstr>
      <vt:lpstr>Calibri</vt:lpstr>
      <vt:lpstr>Sparkasse Rg</vt:lpstr>
      <vt:lpstr>Times New Roman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Öffentliche Finanzen und Außenwirtschaft</dc:title>
  <dc:creator>Bernhard Köster</dc:creator>
  <cp:lastModifiedBy>Bernhard Köster</cp:lastModifiedBy>
  <cp:revision>150</cp:revision>
  <dcterms:created xsi:type="dcterms:W3CDTF">2020-09-20T22:46:24Z</dcterms:created>
  <dcterms:modified xsi:type="dcterms:W3CDTF">2022-05-18T14:12:24Z</dcterms:modified>
</cp:coreProperties>
</file>