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1372" r:id="rId2"/>
    <p:sldId id="1386" r:id="rId3"/>
    <p:sldId id="1380" r:id="rId4"/>
    <p:sldId id="1387" r:id="rId5"/>
    <p:sldId id="1388" r:id="rId6"/>
    <p:sldId id="1389" r:id="rId7"/>
    <p:sldId id="1390" r:id="rId8"/>
    <p:sldId id="1391" r:id="rId9"/>
    <p:sldId id="1392" r:id="rId10"/>
    <p:sldId id="1395" r:id="rId11"/>
    <p:sldId id="1393" r:id="rId12"/>
    <p:sldId id="1394" r:id="rId13"/>
    <p:sldId id="1396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01FF9-8880-47B8-9A91-1FE88154972E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219DA-008B-4E20-A566-652F502F86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2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4625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09226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25078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7125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01057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47446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48913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6601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8846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1827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1991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9592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4671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438926" y="1463453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191AC0C-1C9E-8444-6AAF-4D81D7316C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8661271" cy="607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65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F3598B4-0762-DEA1-E667-2403CEBF5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13688"/>
            <a:ext cx="8647901" cy="493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840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58444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69548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C7D816D-8C8F-73C5-D96A-73847EA1B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49" y="206736"/>
            <a:ext cx="11162088" cy="322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13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CFD6125-F4EC-E8C7-7339-9740C25BE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633759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25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1931469-CC2D-6052-7C90-84077589D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" y="0"/>
            <a:ext cx="8611157" cy="433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00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72FF728-86DE-9D1A-64E3-AEF64D4CC0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645235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016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2B13A6D-0DDD-CFD5-98EF-51CDD168C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9" y="0"/>
            <a:ext cx="8601806" cy="503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091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C2F83BC-8F73-E99C-A85A-C689DD3A9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654798" cy="463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431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3ADD845-67E5-F61F-262B-FA9901D6C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659585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79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AD31596-6506-C742-3D1C-6F67CA236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6" y="0"/>
            <a:ext cx="8639286" cy="550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48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Breitbild</PresentationFormat>
  <Paragraphs>36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150</cp:revision>
  <dcterms:created xsi:type="dcterms:W3CDTF">2020-09-20T22:46:24Z</dcterms:created>
  <dcterms:modified xsi:type="dcterms:W3CDTF">2022-05-18T14:12:24Z</dcterms:modified>
</cp:coreProperties>
</file>