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1372" r:id="rId2"/>
    <p:sldId id="1373" r:id="rId3"/>
    <p:sldId id="1374" r:id="rId4"/>
    <p:sldId id="1375" r:id="rId5"/>
    <p:sldId id="1376" r:id="rId6"/>
    <p:sldId id="1377" r:id="rId7"/>
    <p:sldId id="1378" r:id="rId8"/>
    <p:sldId id="1379" r:id="rId9"/>
    <p:sldId id="1381" r:id="rId10"/>
    <p:sldId id="1382" r:id="rId11"/>
    <p:sldId id="1383" r:id="rId12"/>
    <p:sldId id="1384" r:id="rId13"/>
    <p:sldId id="1385" r:id="rId14"/>
    <p:sldId id="1386" r:id="rId15"/>
    <p:sldId id="1380" r:id="rId1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3" autoAdjust="0"/>
    <p:restoredTop sz="94660"/>
  </p:normalViewPr>
  <p:slideViewPr>
    <p:cSldViewPr snapToGrid="0">
      <p:cViewPr varScale="1">
        <p:scale>
          <a:sx n="77" d="100"/>
          <a:sy n="77" d="100"/>
        </p:scale>
        <p:origin x="1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01FF9-8880-47B8-9A91-1FE88154972E}" type="datetimeFigureOut">
              <a:rPr lang="de-DE" smtClean="0"/>
              <a:t>13.05.2022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7219DA-008B-4E20-A566-652F502F86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5321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63665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47967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32271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116573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654DD85-E7C0-41FF-966F-0F0387813021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06375" y="819150"/>
            <a:ext cx="7289800" cy="41021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416" y="5194108"/>
            <a:ext cx="5048661" cy="491962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873" tIns="48435" rIns="96873" bIns="48435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073054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63665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47967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32271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116573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654DD85-E7C0-41FF-966F-0F0387813021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06375" y="819150"/>
            <a:ext cx="7289800" cy="41021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416" y="5194108"/>
            <a:ext cx="5048661" cy="491962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873" tIns="48435" rIns="96873" bIns="48435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900265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63665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47967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32271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116573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654DD85-E7C0-41FF-966F-0F0387813021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06375" y="819150"/>
            <a:ext cx="7289800" cy="41021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416" y="5194108"/>
            <a:ext cx="5048661" cy="491962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873" tIns="48435" rIns="96873" bIns="48435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290677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63665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47967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32271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116573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654DD85-E7C0-41FF-966F-0F0387813021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06375" y="819150"/>
            <a:ext cx="7289800" cy="41021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416" y="5194108"/>
            <a:ext cx="5048661" cy="491962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873" tIns="48435" rIns="96873" bIns="48435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989729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63665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47967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32271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116573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654DD85-E7C0-41FF-966F-0F0387813021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06375" y="819150"/>
            <a:ext cx="7289800" cy="41021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416" y="5194108"/>
            <a:ext cx="5048661" cy="491962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873" tIns="48435" rIns="96873" bIns="48435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133680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63665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47967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32271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116573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654DD85-E7C0-41FF-966F-0F0387813021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06375" y="819150"/>
            <a:ext cx="7289800" cy="41021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416" y="5194108"/>
            <a:ext cx="5048661" cy="491962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873" tIns="48435" rIns="96873" bIns="48435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010575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63665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47967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32271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116573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654DD85-E7C0-41FF-966F-0F0387813021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06375" y="819150"/>
            <a:ext cx="7289800" cy="41021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416" y="5194108"/>
            <a:ext cx="5048661" cy="491962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873" tIns="48435" rIns="96873" bIns="48435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474465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63665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47967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32271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116573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654DD85-E7C0-41FF-966F-0F0387813021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06375" y="819150"/>
            <a:ext cx="7289800" cy="41021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416" y="5194108"/>
            <a:ext cx="5048661" cy="491962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873" tIns="48435" rIns="96873" bIns="48435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374916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63665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47967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32271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116573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654DD85-E7C0-41FF-966F-0F0387813021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06375" y="819150"/>
            <a:ext cx="7289800" cy="41021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416" y="5194108"/>
            <a:ext cx="5048661" cy="491962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873" tIns="48435" rIns="96873" bIns="48435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472986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63665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47967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32271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116573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654DD85-E7C0-41FF-966F-0F0387813021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06375" y="819150"/>
            <a:ext cx="7289800" cy="41021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416" y="5194108"/>
            <a:ext cx="5048661" cy="491962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873" tIns="48435" rIns="96873" bIns="48435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189049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63665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47967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32271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116573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654DD85-E7C0-41FF-966F-0F0387813021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06375" y="819150"/>
            <a:ext cx="7289800" cy="41021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416" y="5194108"/>
            <a:ext cx="5048661" cy="491962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873" tIns="48435" rIns="96873" bIns="48435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627181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63665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47967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32271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116573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654DD85-E7C0-41FF-966F-0F0387813021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06375" y="819150"/>
            <a:ext cx="7289800" cy="41021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416" y="5194108"/>
            <a:ext cx="5048661" cy="491962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873" tIns="48435" rIns="96873" bIns="48435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4577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63665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47967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32271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116573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654DD85-E7C0-41FF-966F-0F0387813021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06375" y="819150"/>
            <a:ext cx="7289800" cy="41021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416" y="5194108"/>
            <a:ext cx="5048661" cy="491962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873" tIns="48435" rIns="96873" bIns="48435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383876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63665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47967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32271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116573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654DD85-E7C0-41FF-966F-0F0387813021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06375" y="819150"/>
            <a:ext cx="7289800" cy="41021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416" y="5194108"/>
            <a:ext cx="5048661" cy="491962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873" tIns="48435" rIns="96873" bIns="48435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28865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63665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47967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32271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116573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654DD85-E7C0-41FF-966F-0F0387813021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06375" y="819150"/>
            <a:ext cx="7289800" cy="41021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416" y="5194108"/>
            <a:ext cx="5048661" cy="491962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873" tIns="48435" rIns="96873" bIns="48435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79717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13.05.2022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5747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13.05.2022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577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13.05.2022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7863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97200" y="2401889"/>
            <a:ext cx="8595784" cy="909637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4146717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13.05.2022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9724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13.05.2022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5467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13.05.2022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2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13.05.2022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5134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13.05.2022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9955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13.05.2022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7821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13.05.2022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8441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13.05.2022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4136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34C2F-5BEB-4907-856B-1C3F84EA353E}" type="datetimeFigureOut">
              <a:rPr lang="de-DE" smtClean="0"/>
              <a:t>13.05.2022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3548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support.microsoft.com/en-us/office/excel-functions-translator-f262d0c0-991c-485b-89b6-32cc8d326889" TargetMode="External"/><Relationship Id="rId5" Type="http://schemas.openxmlformats.org/officeDocument/2006/relationships/hyperlink" Target="https://en.excel-translator.de/translator/" TargetMode="External"/><Relationship Id="rId4" Type="http://schemas.openxmlformats.org/officeDocument/2006/relationships/hyperlink" Target="http://www.bernhardkoester.de/vorlesungen/inhalt.html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2775472" y="159476"/>
            <a:ext cx="6277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Statistics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endParaRPr lang="de-DE" sz="2800" b="1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01" y="1171482"/>
            <a:ext cx="1330796" cy="998097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117080" y="765139"/>
            <a:ext cx="1831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/>
              <a:t>Wilhelmshaven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1735536" y="5762816"/>
            <a:ext cx="449379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/>
              <a:t>Prof. Dr. Bernhard Köster</a:t>
            </a:r>
          </a:p>
          <a:p>
            <a:pPr algn="ctr"/>
            <a:r>
              <a:rPr lang="de-DE" sz="1400" b="1" dirty="0"/>
              <a:t>Jade-Hochschule Wilhelmshaven</a:t>
            </a:r>
          </a:p>
          <a:p>
            <a:pPr algn="ctr"/>
            <a:r>
              <a:rPr lang="de-DE" sz="1400" b="1" dirty="0">
                <a:hlinkClick r:id="rId4"/>
              </a:rPr>
              <a:t>http://www.bernhardkoester.de/vorlesungen/inhalt.html</a:t>
            </a:r>
            <a:endParaRPr lang="de-DE" sz="1400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3438926" y="1463453"/>
            <a:ext cx="531414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800" b="1" u="sng" dirty="0"/>
              <a:t>This </a:t>
            </a:r>
            <a:r>
              <a:rPr lang="de-DE" sz="2800" b="1" u="sng" dirty="0" err="1"/>
              <a:t>lecture</a:t>
            </a:r>
            <a:r>
              <a:rPr lang="de-DE" sz="2800" b="1" u="sng" dirty="0"/>
              <a:t> will </a:t>
            </a:r>
            <a:r>
              <a:rPr lang="de-DE" sz="2800" b="1" u="sng" dirty="0" err="1"/>
              <a:t>be</a:t>
            </a:r>
            <a:r>
              <a:rPr lang="de-DE" sz="2800" b="1" u="sng" dirty="0"/>
              <a:t> </a:t>
            </a:r>
            <a:r>
              <a:rPr lang="de-DE" sz="2800" b="1" u="sng" dirty="0" err="1"/>
              <a:t>recorded</a:t>
            </a:r>
            <a:r>
              <a:rPr lang="de-DE" sz="2800" b="1" u="sng" dirty="0"/>
              <a:t> and </a:t>
            </a:r>
          </a:p>
          <a:p>
            <a:pPr algn="ctr"/>
            <a:r>
              <a:rPr lang="de-DE" sz="2800" b="1" u="sng" dirty="0" err="1"/>
              <a:t>Subsequently</a:t>
            </a:r>
            <a:r>
              <a:rPr lang="de-DE" sz="2800" b="1" u="sng" dirty="0"/>
              <a:t> </a:t>
            </a:r>
            <a:r>
              <a:rPr lang="de-DE" sz="2800" b="1" u="sng" dirty="0" err="1"/>
              <a:t>uploaded</a:t>
            </a:r>
            <a:r>
              <a:rPr lang="de-DE" sz="2800" b="1" u="sng" dirty="0"/>
              <a:t> in </a:t>
            </a:r>
            <a:r>
              <a:rPr lang="de-DE" sz="2800" b="1" u="sng" dirty="0" err="1"/>
              <a:t>the</a:t>
            </a:r>
            <a:r>
              <a:rPr lang="de-DE" sz="2800" b="1" u="sng" dirty="0"/>
              <a:t> </a:t>
            </a:r>
          </a:p>
          <a:p>
            <a:pPr algn="ctr"/>
            <a:r>
              <a:rPr lang="de-DE" sz="2800" b="1" u="sng" dirty="0" err="1"/>
              <a:t>world</a:t>
            </a:r>
            <a:r>
              <a:rPr lang="de-DE" sz="2800" b="1" u="sng" dirty="0"/>
              <a:t>-</a:t>
            </a:r>
            <a:r>
              <a:rPr lang="de-DE" sz="2800" b="1" u="sng" dirty="0" err="1"/>
              <a:t>wide</a:t>
            </a:r>
            <a:r>
              <a:rPr lang="de-DE" sz="2800" b="1" u="sng" dirty="0"/>
              <a:t>-web</a:t>
            </a:r>
          </a:p>
          <a:p>
            <a:pPr algn="ctr"/>
            <a:endParaRPr lang="de-DE" sz="2800" b="1" u="sng" dirty="0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85FFAD64-B583-4B1E-A19D-3939289F5BC7}"/>
              </a:ext>
            </a:extLst>
          </p:cNvPr>
          <p:cNvSpPr/>
          <p:nvPr/>
        </p:nvSpPr>
        <p:spPr>
          <a:xfrm>
            <a:off x="434608" y="3577539"/>
            <a:ext cx="29674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>
                <a:hlinkClick r:id="rId5"/>
              </a:rPr>
              <a:t>Function</a:t>
            </a:r>
            <a:r>
              <a:rPr lang="de-DE" dirty="0">
                <a:hlinkClick r:id="rId5"/>
              </a:rPr>
              <a:t> </a:t>
            </a:r>
            <a:r>
              <a:rPr lang="de-DE" dirty="0" err="1">
                <a:hlinkClick r:id="rId5"/>
              </a:rPr>
              <a:t>translator</a:t>
            </a:r>
            <a:r>
              <a:rPr lang="de-DE" dirty="0">
                <a:hlinkClick r:id="rId5"/>
              </a:rPr>
              <a:t> (</a:t>
            </a:r>
            <a:r>
              <a:rPr lang="de-DE" dirty="0" err="1">
                <a:hlinkClick r:id="rId5"/>
              </a:rPr>
              <a:t>webpage</a:t>
            </a:r>
            <a:r>
              <a:rPr lang="de-DE" dirty="0">
                <a:hlinkClick r:id="rId5"/>
              </a:rPr>
              <a:t>)</a:t>
            </a:r>
            <a:endParaRPr lang="de-DE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88AA3A3F-66EB-4B4E-B4A5-B83EA3D1A4B7}"/>
              </a:ext>
            </a:extLst>
          </p:cNvPr>
          <p:cNvSpPr/>
          <p:nvPr/>
        </p:nvSpPr>
        <p:spPr>
          <a:xfrm>
            <a:off x="434608" y="425870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dirty="0" err="1">
                <a:hlinkClick r:id="rId6"/>
              </a:rPr>
              <a:t>Function</a:t>
            </a:r>
            <a:r>
              <a:rPr lang="de-DE" dirty="0">
                <a:hlinkClick r:id="rId6"/>
              </a:rPr>
              <a:t> </a:t>
            </a:r>
            <a:r>
              <a:rPr lang="de-DE" dirty="0" err="1">
                <a:hlinkClick r:id="rId6"/>
              </a:rPr>
              <a:t>translator</a:t>
            </a:r>
            <a:r>
              <a:rPr lang="de-DE" dirty="0">
                <a:hlinkClick r:id="rId6"/>
              </a:rPr>
              <a:t> Excel 1 (</a:t>
            </a:r>
            <a:r>
              <a:rPr lang="de-DE" dirty="0" err="1">
                <a:hlinkClick r:id="rId6"/>
              </a:rPr>
              <a:t>add</a:t>
            </a:r>
            <a:r>
              <a:rPr lang="de-DE" dirty="0">
                <a:hlinkClick r:id="rId6"/>
              </a:rPr>
              <a:t> in)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645763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146BF5CD-2623-CDB9-6710-FFD7659EE7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8670155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5406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13ADED30-AF0F-C08A-A512-801651338C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2345"/>
            <a:ext cx="8625256" cy="5016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0298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1EB77E7D-6632-7BD5-6EBA-A1ABCBA3FD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8638931" cy="5394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7450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0BFC0796-EDE2-7847-6B7F-D58F836E4E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87" y="66502"/>
            <a:ext cx="8577130" cy="551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9877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5686139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4807253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1973B8C6-C7ED-54DB-1EA0-A159631C30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651" y="351239"/>
            <a:ext cx="6123073" cy="3597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5052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13100271-E37B-E197-BCB3-0C65B2E798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522" y="345924"/>
            <a:ext cx="7881860" cy="2987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9270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F97D4D21-BF5E-42A2-95FD-F2E975AD66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772" y="324091"/>
            <a:ext cx="8301466" cy="5012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7849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EEABD4EC-0FFE-6664-2909-B161AF82B6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846" y="95859"/>
            <a:ext cx="8395160" cy="4393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9059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A39126E9-C018-E528-C926-E29F3E5F31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8644924" cy="4779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2182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046745CE-13AC-A6F1-A0DE-B4234B6909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8595361" cy="4962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8956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8BEC35FC-CD3C-8775-65B9-8ABE03F1FB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"/>
            <a:ext cx="8623856" cy="4995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4384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5820F73F-9A7F-5963-C611-CDEF8DDB81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"/>
            <a:ext cx="8659974" cy="4646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7154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</Words>
  <Application>Microsoft Office PowerPoint</Application>
  <PresentationFormat>Breitbild</PresentationFormat>
  <Paragraphs>40</Paragraphs>
  <Slides>15</Slides>
  <Notes>15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20" baseType="lpstr">
      <vt:lpstr>Arial</vt:lpstr>
      <vt:lpstr>Calibri</vt:lpstr>
      <vt:lpstr>Sparkasse Rg</vt:lpstr>
      <vt:lpstr>Times New Roman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Öffentliche Finanzen und Außenwirtschaft</dc:title>
  <dc:creator>Bernhard Köster</dc:creator>
  <cp:lastModifiedBy>Bernhard Köster</cp:lastModifiedBy>
  <cp:revision>148</cp:revision>
  <dcterms:created xsi:type="dcterms:W3CDTF">2020-09-20T22:46:24Z</dcterms:created>
  <dcterms:modified xsi:type="dcterms:W3CDTF">2022-05-13T10:50:11Z</dcterms:modified>
</cp:coreProperties>
</file>