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372" r:id="rId2"/>
    <p:sldId id="1373" r:id="rId3"/>
    <p:sldId id="1374" r:id="rId4"/>
    <p:sldId id="1375" r:id="rId5"/>
    <p:sldId id="1376" r:id="rId6"/>
    <p:sldId id="1377" r:id="rId7"/>
    <p:sldId id="1378" r:id="rId8"/>
    <p:sldId id="1379" r:id="rId9"/>
    <p:sldId id="1381" r:id="rId10"/>
    <p:sldId id="1382" r:id="rId11"/>
    <p:sldId id="1383" r:id="rId12"/>
    <p:sldId id="1384" r:id="rId13"/>
    <p:sldId id="1385" r:id="rId14"/>
    <p:sldId id="1386" r:id="rId15"/>
    <p:sldId id="1380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FF9-8880-47B8-9A91-1FE88154972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19DA-008B-4E20-A566-652F502F86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2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90026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29067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98972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33680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01057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47446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37491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47298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8904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62718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457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8387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886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7971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671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46BF5CD-2623-CDB9-6710-FFD7659EE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867015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540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3ADED30-AF0F-C08A-A512-801651338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345"/>
            <a:ext cx="8625256" cy="50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0298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EB77E7D-6632-7BD5-6EBA-A1ABCBA3F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8638931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45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BFC0796-EDE2-7847-6B7F-D58F836E4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7" y="66502"/>
            <a:ext cx="8577130" cy="551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9877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568613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80725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973B8C6-C7ED-54DB-1EA0-A159631C3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51" y="351239"/>
            <a:ext cx="6123073" cy="359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05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100271-E37B-E197-BCB3-0C65B2E79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22" y="345924"/>
            <a:ext cx="7881860" cy="298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927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97D4D21-BF5E-42A2-95FD-F2E975AD6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72" y="324091"/>
            <a:ext cx="8301466" cy="501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84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EABD4EC-0FFE-6664-2909-B161AF82B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6" y="95859"/>
            <a:ext cx="8395160" cy="439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905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39126E9-C018-E528-C926-E29F3E5F3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644924" cy="477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218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46745CE-13AC-A6F1-A0DE-B4234B690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8595361" cy="496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895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BEC35FC-CD3C-8775-65B9-8ABE03F1FB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8623856" cy="499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384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820F73F-9A7F-5963-C611-CDEF8DDB8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8659974" cy="464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715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Breitbild</PresentationFormat>
  <Paragraphs>40</Paragraphs>
  <Slides>15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148</cp:revision>
  <dcterms:created xsi:type="dcterms:W3CDTF">2020-09-20T22:46:24Z</dcterms:created>
  <dcterms:modified xsi:type="dcterms:W3CDTF">2022-05-13T10:50:11Z</dcterms:modified>
</cp:coreProperties>
</file>