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372" r:id="rId2"/>
    <p:sldId id="1412" r:id="rId3"/>
    <p:sldId id="1413" r:id="rId4"/>
    <p:sldId id="1414" r:id="rId5"/>
    <p:sldId id="1415" r:id="rId6"/>
    <p:sldId id="1416" r:id="rId7"/>
    <p:sldId id="1417" r:id="rId8"/>
    <p:sldId id="1418" r:id="rId9"/>
    <p:sldId id="1421" r:id="rId10"/>
    <p:sldId id="1419" r:id="rId11"/>
    <p:sldId id="1420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9.emf"/><Relationship Id="rId1" Type="http://schemas.openxmlformats.org/officeDocument/2006/relationships/image" Target="../media/image778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35.0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6547 9178,'0'1'40,"0"-1"1,0 0-1,0 1 1,0-1-1,0 0 1,0 1-1,0-1 1,0 0-1,0 1 1,0-1-1,0 0 1,0 1-1,0-1 1,0 0-1,1 1 1,-1-1-1,0 0 0,0 1 1,0-1-1,1 0 1,-1 0-1,0 1 1,0-1-1,1 0 1,-1 0-1,0 1 1,0-1-1,1 0 1,-1 0-1,0 0 1,1 1-1,11-4 937,14-16 151,-23 16-1013,109-89 1566,54-41-941,-57 39-664,7-6-71,110-60 18,44-33 122,-87 67-106,-16 13-28,-127 83-9,356-241 12,170-104 26,-23-13-2,-462 332-35,212-165 11,-38 26-13,427-297 13,-426 304-10,22-16 2,25-11-6,52-37 0,339-244 14,-378 247-14,-64 48 0,376-334 102,-465 389-64,-83 75 42,430-375 490,-71 40-149,-431 398-450,0 0-1,-2-1 1,1 0-1,-1 0 0,10-20 1,-11 23-28,1 0-7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42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0 213 13443,'6'1'1320,"9"-7"-752,5-5-200,8-6 961,7-2-585,6-1-352,1-4-208,7-2-424,-4-1 144,-4 5 64,-8 1-104,-11 1-136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3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43 15979,'0'-1'79,"0"-1"-1,0 1 0,0-1 1,0 1-1,0-1 0,0 1 1,0-1-1,0 1 0,0-1 1,-1 1-1,1-1 0,-1 1 1,1-1-1,-1 1 0,0-1 1,1 1-1,-1 0 0,0-1 1,0 1-1,0 0 0,0 0 1,0 0-1,0 0 0,0 0 1,0 0-1,-1 0 0,1 0 1,0 0-1,-1 0 0,1 1 1,0-1-1,-1 1 0,1-1 1,-1 1-1,1-1 0,-1 1 1,1 0-1,-1 0 0,1-1 1,-1 1-1,0 0 0,1 1 1,-3-1-1,-2 1-13,-1-1 1,1 1-1,0 1 0,0-1 0,-1 1 1,1 0-1,0 0 0,0 1 1,-8 5-1,3-1-79,1 1-1,1 0 1,0 1-1,0-1 1,1 2 0,0-1-1,0 1 1,1 1 0,0-1-1,1 1 1,0 0-1,1 1 1,0-1 0,1 1-1,0 0 1,1 0 0,-2 16-1,5-26 13,-1 0 0,1 0 0,0 0 0,0 0 0,0 0 0,1 1 0,-1-1 0,0 0 0,1 0 0,-1 0 0,1 0 0,0 0 0,0 0 0,0 0 0,0 0 0,0-1 0,0 1 0,0 0 0,2 1 0,-2-2 1,1 0 0,-1 0 0,1 0 0,-1 0 0,1-1 0,-1 1 0,1 0 0,0-1 0,-1 0 0,1 1 0,0-1 0,0 0 0,-1 0 0,1 0 0,0 0 0,-1 0 0,1 0 0,0 0 0,0-1 0,-1 1 0,1-1 0,0 1 0,2-2 0,4-2 27,1 0 1,-1 0-1,0-1 0,0 0 0,0-1 0,0 0 0,-1 0 1,0 0-1,-1-1 0,1 0 0,-1-1 0,-1 1 0,1-1 1,-1 0-1,7-17 0,-12 25-18,1-1 0,-1 0 0,0 0 0,1 1 0,-1-1 0,0 0-1,0 0 1,0 0 0,0 0 0,0 1 0,0-1 0,0 0 0,0 0 0,0 0 0,0 1 0,0-1 0,0 0 0,-1-1 0,1 2-2,-1-1 1,1 1-1,0 0 1,-1 0-1,1 0 0,-1 0 1,1-1-1,0 1 1,-1 0-1,1 0 1,0 0-1,-1 0 1,1 0-1,-1 0 1,1 0-1,0 0 1,-1 0-1,1 0 1,-1 0-1,1 0 0,0 0 1,-1 0-1,1 1 1,-1-1-1,0 0 1,-2 2 19,-1 0 1,1 0-1,-1 0 1,1 0-1,-1 1 1,-3 3-1,-3 5-19,0 0-1,0 1 1,1 0 0,1 0-1,0 1 1,-7 15 0,9-11 18,0 1 0,1 0 1,1 0-1,1 0 0,-2 34 1,4-46 17,0 0 0,-1 0 0,0 0 0,0 0 0,0 0 0,0-1 0,-1 1 0,0-1 0,0 0 0,0 0 0,-1 0 0,0 0 0,-8 8 0,-7 5 335,-39 30 1,44-37-255,-1 0 49,-1 0-1,-21 11 1,31-19-131,-1 0-1,1 0 1,-1-1 0,0 1-1,0-2 1,1 1 0,-1-1-1,0 0 1,-10 0 0,16-1-58,-1 0 0,1 0 0,-1 0 0,1 0 0,-1 0 0,1-1 0,0 1 0,-1 0-1,1-1 1,-1 1 0,1-1 0,0 0 0,0 1 0,-1-1 0,1 0 0,0 0 0,0 0 0,0 0 0,0 0 0,0 0 0,-2-2 0,3 1-75,-1 0 0,0 0 0,0 0 0,1 0 0,-1 0 0,1 0 0,-1 0-1,1-1 1,0 1 0,0 0 0,0 0 0,0 0 0,1-3 0,1-4-267,0 0 1,0 0 0,1 0 0,1 1-1,6-15 1,3 2-387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5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17012,'-13'23'1560,"1"6"-1080,1 1-208,4-5 512,2-3-520,7-10-64,3-11-40,13-11-168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5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44 189 16908,'-1'0'100,"0"0"0,0-1 1,0 1-1,0 0 0,0 0 1,-1 0-1,1 0 0,0 0 1,0 0-1,0 1 0,0-1 1,0 0-1,-1 1 0,1-1 1,0 0-1,0 1 0,0-1 1,0 1-1,0 0 0,0-1 1,-1 2-1,0 0 27,1 0 1,0 0-1,-1 0 1,1 0-1,0 0 1,0 0-1,0 0 0,0 0 1,0 1-1,0 1 1,-1 6 197,0-1 1,1 0 0,0 1-1,1 11 1,0-16-260,0 0 1,1-1 0,-1 1 0,1-1-1,0 1 1,0-1 0,1 0-1,-1 1 1,1-1 0,0 0 0,0 0-1,3 5 1,-4-8-60,1 1-1,0 0 1,-1-1 0,1 1 0,0-1-1,0 0 1,0 0 0,0 0-1,0 0 1,0 0 0,0 0-1,0 0 1,0 0 0,0-1 0,0 1-1,1-1 1,-1 0 0,0 0-1,0 1 1,0-2 0,1 1-1,-1 0 1,0 0 0,0-1 0,1 1-1,3-2 1,5-2-87,0 0-1,-1-1 1,1 0 0,-1-1-1,0 0 1,0-1 0,-1 0-1,13-12 1,66-74-537,-66 68 494,-12 12 62,-8 10 66,0 0 0,0 0 1,0 0-1,0 1 0,1-1 0,-1 1 1,1-1-1,-1 1 0,1 0 0,0 0 0,0 0 1,0 1-1,0-1 0,6-2 0,-9 4 12,1 1 0,-1-1 0,1 0 0,-1 0 0,1 0 0,-1 0 0,1 0 0,-1 1 0,1-1 0,-1 0 0,1 0 0,-1 1 0,0-1 0,1 0 0,-1 1 0,1-1 0,-1 1 0,0-1 0,1 0 0,-1 1 0,0-1 0,0 1 0,1-1 0,-1 1 0,0-1 0,0 1 0,0-1 0,1 1 0,3 19 258,-2-13-157,-2-5-92,1 0 0,-1 1 0,1-1 0,0 0 0,0 0 0,0 0 0,0 0 0,0 0 0,0 0 0,0 0-1,1 0 1,-1 0 0,1-1 0,0 1 0,-1 0 0,1-1 0,0 1 0,0-1 0,0 0 0,0 0 0,0 0 0,3 2 0,-1-3-19,-1 1 0,1-1 0,0 0-1,-1 0 1,1 0 0,0 0 0,-1 0 0,1-1-1,0 0 1,-1 0 0,1 0 0,6-3 0,6-4-128,1-1 0,-1-1 0,0 0 0,19-17 0,55-60-809,-55 51 328,-34 35 583,0 1 0,-1-1 0,1 0 0,-1 1 0,1-1 0,0 0 0,0 1 0,-1-1 0,1 1 0,0-1 0,0 1 0,0 0 0,-1-1-1,1 1 1,0 0 0,0-1 0,0 1 0,0 0 0,0 0 0,1 0 0,-2 0 15,1 0 0,-1 1 0,1-1 0,-1 0 0,1 1 0,-1-1 0,1 1-1,-1-1 1,1 1 0,-1-1 0,0 1 0,1-1 0,-1 1 0,0-1 0,1 1-1,-1-1 1,0 1 0,0-1 0,1 1 0,-1 0 0,0-1 0,0 2 0,1 6 58,0 1 0,-1 0 0,0 13 1,-1-10-1,4 74 892,29 170 1,-16-137-535,-15-100-269,-1 0-1,0 1 1,-1-1-1,-4 22 1,4-38-83,0 1-1,0-1 0,0 0 1,0 1-1,0-1 1,-1 0-1,1 0 1,-1 0-1,0 0 1,-2 2-1,3-4-30,0 0-1,1 0 1,-1-1-1,0 1 1,0 0-1,0-1 1,0 1-1,0-1 1,0 1-1,0-1 1,0 0-1,0 1 1,0-1-1,0 0 1,-1 0-1,1 0 1,0 1 0,0-1-1,0 0 1,0-1-1,0 1 1,0 0-1,0 0 1,-1 0-1,1-1 1,0 1-1,0 0 1,0-1-1,0 1 1,0-1-1,0 1 1,0-1-1,1 0 1,-2 0-1,-6-6 84,1 1-1,0-1 0,0 0 0,0 0 1,1-1-1,0 0 0,1 0 0,0 0 1,-7-16-1,3 4-22,1 0 0,2 0 0,-7-31 0,9 34-111,2 0 1,0-1 0,1 1-1,1-1 1,1 1 0,0 0-1,5-24 1,-3 28-100,1 1 0,0-1 0,0 0-1,1 1 1,1 0 0,0 1 0,1-1 0,0 1 0,1 0 0,11-12 0,65-75 306,-64 70-328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5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260 194 16195,'13'29'662,"-2"1"0,0 1 0,-2 0 0,-1 0 0,4 42 0,-1-13-30,60 251-463,-70-307-237,1 6-102,0 0 0,-1 0 0,0 16 0,-1-25 110,1 0 1,-1 1 0,0-1 0,0 0-1,0 0 1,-1 0 0,1 1 0,0-1-1,0 0 1,-1 0 0,1 0 0,-1 1 0,1-1-1,-1 0 1,1 0 0,-1 0 0,0 0-1,1 0 1,-1 0 0,0 0 0,0 0-1,0 0 1,0-1 0,0 1 0,0 0-1,0 0 1,0-1 0,0 1 0,0-1-1,0 1 1,0-1 0,-1 1 0,1-1-1,0 0 1,0 1 0,0-1 0,-1 0-1,-1 0 1,-5-1-248,0-1 1,0 0-1,0 0 0,0-1 0,0 0 1,0 0-1,1-1 0,0 0 1,-10-7-1,-63-50-1192,77 59 1463,-21-18-20,0-1 1,1-2-1,2 0 1,0-1-1,-32-51 1,46 64 257,1 0 0,0-1 1,0 0-1,2-1 0,-1 1 0,2-1 0,-1 0 1,2 0-1,0 0 0,0 0 0,1 0 0,1 0 1,0 0-1,1 0 0,1-1 0,5-23 1,-1 18 91,2 0 0,0 1 0,1 0 1,0 0-1,2 1 0,0 0 1,1 1-1,1 0 0,0 1 1,19-16-1,-11 11 41,1 2 0,1 1 0,0 0 0,2 2 0,-1 1 0,44-18 0,-56 28-251,-1 0 0,1 0 0,0 1 0,1 1 0,-1 0 0,0 0 0,14 1 0,-21 1-69,0 0 0,-1 1 0,1-1 0,-1 1 0,1 0 0,-1 0 0,0 1 0,1-1-1,-1 1 1,0 0 0,0 0 0,0 0 0,0 1 0,0-1 0,-1 1 0,1 0 0,-1 0-1,0 0 1,1 1 0,-2-1 0,1 1 0,2 4 0,1 3 7,-1 0 1,-1 0-1,0 1 1,0 0 0,-2-1-1,1 1 1,-1 1-1,-1-1 1,0 0-1,-1 0 1,0 0-1,-4 22 1,-3 12 213,-26 86-1,33-132-234,-15 42 161,11-32-105,-1 1-1,2 0 1,0 0-1,0 1 1,1-1 0,0 1-1,1-1 1,0 12-1,2-18-42,0-1-1,0 0 0,1 0 1,0 1-1,0-1 1,0-1-1,0 1 1,1 0-1,-1 0 0,1-1 1,0 0-1,0 1 1,0-1-1,0 0 1,1-1-1,-1 1 0,1 0 1,6 2-1,8 5-86,0-1 0,31 11 0,-48-20 67,16 6-369,2 0 1,34 6 0,-45-11 281,0 0 1,0 0-1,0-1 0,0 0 0,0-1 1,0 0-1,0 0 0,-1-1 1,13-4-1,7-6-327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0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47 314 15939,'9'-19'1421,"-8"14"-845,-3 5-332,-3 8 119,-5 15 139,2-1 1,1 2 0,1-1-1,-6 44 1,8-26-432,2-1 1,3 47-1,-1-75-71,1 1 0,1-1 0,0 1 0,1-1 0,6 17 0,-8-26 1,-1-1 0,1 1 0,1-1 0,-1 1 0,0-1 0,0 0 0,1 0 0,-1 0 0,1 0 0,0 0 0,0 0 0,0 0 0,0 0 0,0-1 0,0 1 0,0-1 0,0 1-1,1-1 1,-1 0 0,1 0 0,-1 0 0,1 0 0,-1-1 0,1 1 0,-1-1 0,1 1 0,-1-1 0,1 0 0,0 0 0,-1 0 0,1 0 0,3-1 0,0-1 10,1 0 1,-1 0 0,1-1-1,-1 1 1,0-2-1,0 1 1,-1-1-1,1 0 1,-1 0 0,1 0-1,5-7 1,7-8 90,24-32 1,-16 15 187,41-73 0,-56 87-124,0-1-1,-2 0 1,0-1 0,8-41-1,-16 38 70,-4 20-82,-3 12-5,3 0-140,1 1-1,0 0 1,0 0-1,0 0 0,1 0 1,0 0-1,0 0 1,0 10-1,2 53-66,-1-58 57,1 5-21,1 1 1,6 30 0,-7-43 18,0 1 0,0-1 0,1 0 0,0 1 0,-1-1 0,2 0 0,-1 0 0,0 0 0,1 0 0,0-1 0,0 1 0,0-1 0,0 1 0,0-1 0,5 3 0,-6-5 7,1 0-1,-1 0 1,0 0-1,0 0 1,1-1-1,-1 1 1,0-1-1,0 0 1,1 1 0,-1-1-1,1 0 1,-1-1-1,0 1 1,1 0-1,-1-1 1,0 1 0,0-1-1,1 1 1,-1-1-1,0 0 1,0 0-1,0 0 1,0-1-1,0 1 1,0 0 0,0-1-1,2-1 1,5-5 37,-1 0 0,1-1 0,-2 0 0,9-11 0,-6 6 48,0-1 1,-1 0-1,-1-1 1,0 1-1,-1-1 0,0-1 1,-1 0-1,-2 1 1,1-2-1,3-34 0,-8 48-63,-1 0 0,1 0 0,-1-1 1,0 1-1,0 0 0,-1-4 0,2 7-25,0 1 1,0-1-1,0 0 1,-1 1-1,1-1 1,0 0-1,0 1 1,-1-1-1,1 1 1,0-1-1,0 1 1,-1-1-1,1 1 1,-1-1-1,1 1 1,-1-1-1,1 1 1,0-1-1,-1 1 1,1 0-1,-1-1 1,0 1-1,1 0 1,-1-1-1,1 1 1,-1 0-1,1 0 1,-1 0-1,0-1 1,1 1-1,-1 0 1,0 0-1,1 0 1,-1 0-1,1 0 1,-1 0-1,0 0 1,1 0-1,-1 1 1,0-1-1,1 0 1,-1 0-1,1 0 1,-1 1-1,1-1 1,-2 1-1,1 0-8,0 0-1,0 0 1,0 0 0,0 0 0,0 1 0,0-1-1,0 0 1,0 1 0,1-1 0,-1 0-1,1 1 1,-1-1 0,1 1 0,-1-1-1,1 1 1,0 0 0,-1-1 0,1 1-1,0-1 1,0 1 0,0-1 0,1 1-1,-1 0 1,0-1 0,0 1 0,2 1-1,-2 0 0,1-1 0,0 1 1,0-1-1,0 1 0,0-1 0,0 0 0,0 1 0,1-1 0,-1 0 0,1 0 0,0 0 0,0 0 0,-1 0 0,1 0 0,3 1 1,0-1 5,0 0 0,0 0 0,0-1 0,0 0 0,0 0 0,0 0 1,1-1-1,-1 1 0,0-1 0,0 0 0,1-1 0,-1 1 0,0-1 1,0 0-1,1-1 0,-1 1 0,0-1 0,4-2 0,9-4 20,-2 0 0,1-1 0,27-19 0,-21 10 25,0-1 0,-1 0 1,21-26-1,-31 32-11,-1-1 0,-1 0 0,0-1 0,-1 0 0,0 0-1,9-26 1,-15 33-12,-1 1-1,-1-1 1,1 0-1,0-13 1,-2 20-16,0-1 0,0 1 0,0 0 0,0-1-1,0 1 1,-1 0 0,1-1 0,0 1 0,-1 0 0,1-1 0,-1 1 0,1 0-1,-1 0 1,-1-2 0,1 2-2,1 1 0,-1-1 0,0 1 0,1 0 0,-1-1-1,0 1 1,0 0 0,1-1 0,-1 1 0,0 0 0,0 0 0,1 0-1,-1 0 1,0 0 0,0 0 0,0 0 0,1 0 0,-1 0 0,0 0-1,0 0 1,1 1 0,-1-1 0,0 0 0,0 0 0,1 1 0,-1-1-1,-1 1 1,-3 2-1,0 1 0,0-1 0,1 1 0,-1-1 0,1 1-1,0 1 1,0-1 0,1 0 0,-1 1 0,1 0 0,-4 7 0,-4 8-14,-12 32 0,18-39 19,1 0-1,0-1 1,1 1-1,0 1 1,1-1-1,1 0 1,0 0-1,1 17 1,0-26-25,0 0 0,1 0 0,-1 0 1,1 0-1,0 0 0,0 0 0,0 0 0,1 0 0,0 0 0,-1 0 0,1-1 1,0 1-1,1 0 0,-1-1 0,1 0 0,0 0 0,-1 0 0,1 0 1,0 0-1,1 0 0,-1-1 0,0 1 0,1-1 0,0 0 0,-1 0 1,1-1-1,0 1 0,0-1 0,0 1 0,5 0 0,1-2-417,0 0 0,0 0-1,1-1 1,-1 0 0,0-1-1,0 0 1,0 0 0,-1-1-1,1 0 1,11-6 0,0-2-550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15027,'7'8'413,"0"0"0,-1 0 0,0 1-1,-1-1 1,1 1 0,5 17 0,19 61 1311,-13-36-1185,-11-31-391,-5-13-104,1 0-1,0 0 1,1 0 0,0-1-1,0 1 1,0-1 0,1 1-1,0-1 1,0 0 0,8 8-1,-11-13-37,0-1 0,0 1-1,0 0 1,0-1-1,0 0 1,0 1-1,0-1 1,1 1 0,-1-1-1,0 0 1,0 0-1,0 0 1,1 0-1,-1 0 1,0 0-1,0 0 1,1 0 0,-1 0-1,0-1 1,0 1-1,0 0 1,0-1-1,0 1 1,1-1 0,-1 0-1,0 1 1,0-1-1,0 0 1,0 1-1,1-3 1,3-1 19,-1 0 0,0 0 0,0-1 0,6-8 0,5-11 123,-1-1 0,13-33 1,-15 32 153,25-44 0,-36 68-284,0 1-1,0 0 1,0-1 0,-1 1-1,2 0 1,-1-1-1,0 1 1,0 0-1,0 0 1,0 0-1,1 0 1,-1 0-1,1 0 1,-1 0-1,0 1 1,3-2-1,-3 2-7,-1 0-1,1 1 1,-1-1-1,1 0 1,0 0-1,-1 0 1,1 0-1,-1 1 1,1-1-1,0 0 1,-1 1-1,1-1 0,-1 0 1,1 1-1,-1-1 1,1 1-1,-1-1 1,1 1-1,-1-1 1,0 1-1,1-1 1,-1 1-1,0-1 1,1 1-1,-1-1 1,0 2-1,3 6 40,0 0 0,-1 0-1,-1 0 1,2 13 0,-3-19-50,14 160 191,-11-156-126,-1-8-65,2-9-79,0-9-255,-1 4-330,1-1 0,9-22 0,-8 25 186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0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15619,'9'5'361,"0"-1"0,0-1-1,1 1 1,0-1 0,0-1 0,-1 0-1,1 0 1,1-1 0,-1 0-1,0-1 1,0 0 0,15-3 0,-17 2-231,0-1 0,0 0 0,0-1 1,0 0-1,0-1 0,0 1 0,-1-1 1,0-1-1,0 1 0,0-1 0,0 0 1,-1-1-1,0 0 0,0 0 1,6-8-1,-5 5 108,-1 0-1,0-1 1,0 0 0,-1 0 0,5-14-1,-8 21-169,-1-1 0,0 1 0,0-1 0,0 1 0,0-1 0,-1 1 0,1-1 0,-1 0 0,0 1 0,0-1 0,0 0 0,-1 1 0,1-1 0,-1 1 0,0-1 0,0 1 0,0-1 0,-1 1 0,1 0 0,-3-5 0,3 7-56,-1-1 1,1 0-1,-1 1 0,1-1 1,-1 1-1,0 0 1,0-1-1,0 1 0,1 0 1,-1 0-1,0 0 1,0 0-1,0 1 0,0-1 1,-1 0-1,1 1 1,0 0-1,0-1 1,0 1-1,0 0 0,-1 0 1,1 0-1,0 0 1,0 1-1,0-1 0,0 0 1,0 1-1,0 0 1,-1-1-1,1 1 0,1 0 1,-1 0-1,0 0 1,-3 3-1,-3 0 24,0 2 0,1-1 0,0 1 0,0 0 0,0 1 0,-9 12 1,5-2-45,0 0 1,2 0 0,0 1 0,2 0 0,0 0 0,0 1 0,2 0 0,0 0 0,1 0 0,2 0 0,0 1 0,0 0 0,2-1 0,0 1 0,2 0 0,6 31 0,-7-44-3,1-1 1,0 1 0,0-1-1,1 0 1,-1 0 0,1 0 0,1 0-1,-1-1 1,8 9 0,-9-11-11,0-1-1,0 0 1,0-1 0,0 1 0,1 0 0,-1-1 0,1 1 0,-1-1-1,1 1 1,-1-1 0,1 0 0,0 0 0,0-1 0,-1 1 0,1 0 0,0-1-1,0 0 1,0 0 0,0 0 0,0 0 0,-1 0 0,1 0 0,0-1 0,4 0-1,2-3-147,-1 1 0,0-1 1,0 0-1,0-1 0,0 0 0,-1 0 0,0 0 0,0-1 0,0 0 0,-1-1 0,0 0 0,0 0 0,8-12 0,5-10-558,-2-1 0,16-37 0,-13 24-70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0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75 183 15195,'-1'1'127,"1"0"0,0 0 0,-1 0 0,1-1 1,0 1-1,0 0 0,0 0 0,0 0 0,0 0 0,0 0 0,0 0 0,0 0 0,0-1 0,0 1 0,0 0 0,0 0 0,1 0 0,-1 1 0,1-2-30,-1 1-1,1-1 1,-1 1-1,0-1 1,1 0-1,-1 1 1,1-1-1,-1 0 0,1 0 1,-1 1-1,1-1 1,-1 0-1,1 0 1,-1 0-1,1 0 1,-1 1-1,1-1 1,0 0-1,-1 0 1,1 0-1,0-1 1,2 1 95,-1 0 0,1-1 0,0 0 1,-1 1-1,1-1 0,-1 0 0,1 0 0,-1-1 1,0 1-1,4-3 0,0-2-75,-1 1 0,0-1-1,0 0 1,0 0 0,-1-1 0,0 0-1,-1 1 1,1-1 0,-1 0 0,0-1-1,-1 1 1,0-1 0,0 1 0,-1-1-1,0 1 1,0-1 0,0 0 0,-1 1-1,-1-1 1,1 0 0,-3-8 0,3 15-118,0-1 1,0 1 0,0 0 0,0 0 0,-1-1 0,1 1 0,0 0 0,-1 0 0,1 0 0,-1-1 0,0 1 0,1 0 0,-1 0 0,0 0 0,0 0 0,1 0 0,-1 0 0,0 0 0,0 1-1,0-1 1,0 0 0,0 0 0,0 1 0,-1-1 0,1 1 0,0-1 0,0 1 0,0-1 0,-1 1 0,1 0 0,0-1 0,0 1 0,-1 0 0,1 0 0,0 0 0,0 0 0,-1 0-1,1 0 1,0 0 0,0 1 0,-1-1 0,1 0 0,-2 2 0,-2 0-2,0 0 0,0 1-1,1 0 1,-1 0 0,1 0-1,0 0 1,0 1 0,0-1 0,-5 7-1,0 2 2,0 1 0,1 1 0,1-1 0,0 1 0,0 1 0,2-1 0,-7 25 0,7-20 11,1 1 0,1-1 0,1 1 0,1 0 0,1 31 0,1-46-13,-1 1 0,1-1 0,0 1 0,1-1 0,-1 0 1,5 9-1,-5-12-9,-1 0 0,1-1 0,0 0 0,0 1 0,0-1 0,0 1 0,1-1 0,-1 0 0,0 0 0,0 0 0,1 0 0,-1 0 1,1 0-1,-1 0 0,1 0 0,-1 0 0,1-1 0,-1 1 0,1-1 0,0 1 0,0-1 0,-1 1 0,1-1 0,0 0 0,3 0 0,1-1-87,-1 0 0,1 0-1,0-1 1,-1 1 0,1-1-1,-1-1 1,1 1-1,-1-1 1,0 0 0,7-5-1,6-6-550,22-20 0,1-8-577,69-92 1,-61 71 382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0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149 336 12395,'-15'27'1974,"-35"46"0,37-56-1367,0 1-1,1 1 1,1 0-1,0 1 0,-8 22 1,18-39-557,0 0 0,1 0 0,-1 0 1,0 0-1,1 0 0,0 0 1,-1 0-1,1 0 0,0 0 0,1 0 1,-1 0-1,1 0 0,-1 1 1,2 3-1,-1-6-36,0 1 0,0-1 0,0 0 0,0 0 1,0 1-1,0-1 0,0 0 0,0 0 0,1 0 0,-1 0 0,0 0 0,1-1 1,-1 1-1,0 0 0,1-1 0,-1 1 0,1 0 0,-1-1 0,1 0 0,0 1 1,-1-1-1,1 0 0,-1 0 0,1 0 0,-1 0 0,1 0 0,0 0 0,-1-1 1,1 1-1,1-1 0,4-1 20,1 0 0,-1 0 0,0-1 0,0 0 0,0 0 0,0-1 0,0 0 0,-1 0 0,0-1 1,0 0-1,0 0 0,6-7 0,5-6 92,0-2-1,20-31 1,-12 11 154,-2-2 0,-1 0 0,-2-1 0,-2-1-1,-2 0 1,-3-2 0,17-91 0,-29 95 15,-6 28-134,5 14-156,0 0-1,-1 0 0,1 0 1,0 0-1,-1 0 0,1 0 0,-1 0 1,1 0-1,0 0 0,-1 0 1,1 0-1,0 0 0,-1 0 0,1 0 1,0 1-1,-1-1 0,1 0 0,0 0 1,0 0-1,-1 0 0,1 1 1,0-1-1,-1 0 0,1 0 0,0 0 1,0 1-1,0-1 0,-1 0 1,1 1-1,0-1 0,0 0 0,0 0 1,0 1-1,-1-1 0,1 0 0,0 1 1,0 0-1,-6 9 3,0 1 0,1 1 0,0-1-1,1 1 1,0 0 0,-2 12 0,-11 80-56,15-87 53,-10 112-33,12-110-109,0 0 1,1 0-1,2 0 0,7 33 0,-8-45-4,0 0 0,0 0-1,1-1 1,4 7 0,-6-11 112,0 0 0,0 0 1,0-1-1,1 1 0,-1 0 1,1-1-1,-1 1 0,1-1 1,0 1-1,0-1 0,-1 0 1,1 0-1,0 0 0,0 0 1,0 0-1,0 0 0,3 0 1,11-1-330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0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16 229 16732,'6'-18'690,"-5"14"-515,1 0 0,-1 0 0,0 0 0,0 0 0,0 0 0,-1 0 0,1 0 0,-1-1 0,-1-5 0,0 8 96,-2 6 116,-2 9 42,1 0 1,1 0-1,0 1 1,0-1-1,0 16 0,0 78 176,2-93-504,1 82 163,23 180 1,-21-264-264,-2-9-5,0 0 1,0 1-1,1-1 0,0 0 1,0 1-1,0-1 0,0 0 1,0 0-1,0 0 0,1 0 1,0 0-1,2 3 0,-4-6 3,0 0 0,0 0 0,0 1 0,0-1 0,0 0 0,0 0 0,0 0 0,0 0 0,1 0 0,-1 0 0,0 0 0,0 0 0,0 0-1,0 1 1,0-1 0,1 0 0,-1 0 0,0 0 0,0 0 0,0 0 0,0 0 0,0 0 0,1 0 0,-1 0 0,0 0 0,0 0 0,0 0 0,0 0 0,0 0-1,1 0 1,-1 0 0,0 0 0,0 0 0,0-1 0,0 1 0,0 0 0,1 0 0,-1 0 0,0 0 0,0 0 0,0 0 0,0 0 0,0 0 0,0 0 0,0-1-1,0 1 1,1 0 0,-1 0 0,0 0 0,0 0 0,0 0 0,0 0 0,0-1 0,0 1 0,0 0 0,0 0 0,0 0 0,0-1 0,3-10-25,0-1 1,0 0-1,-2 0 1,1 1-1,-1-1 1,-2-17-1,2 9-1,1-191-203,-2 208 216,0 0 0,0 0 1,0 0-1,0 0 0,1 0 0,0 0 1,-1 0-1,2-3 0,-1 6 11,-1 0-1,0-1 1,0 1-1,0 0 1,0 0-1,0 0 1,1-1-1,-1 1 0,0 0 1,0 0-1,0 0 1,1 0-1,-1-1 1,0 1-1,0 0 1,1 0-1,-1 0 0,0 0 1,0 0-1,0 0 1,1 0-1,-1 0 1,0 0-1,0 0 1,1 0-1,-1 0 0,0 0 1,0 0-1,1 0 1,-1 0-1,0 0 1,1 0-1,11 11-97,-6-3 53,-1-2 0,1 1 0,1-1 1,-1 0-1,9 6 0,-13-10 45,0-1 0,0 0 1,1 1-1,-1-1 0,0 0 1,1 0-1,-1 0 0,1-1 0,-1 1 1,1-1-1,0 1 0,-1-1 1,1 0-1,0 0 0,-1 0 1,1 0-1,-1 0 0,1-1 1,0 1-1,-1-1 0,1 1 0,2-2 1,2-2 12,0 0 1,-1-1-1,1 0 0,-1 0 1,0 0-1,-1 0 0,1-1 1,-1 0-1,0 0 1,0-1-1,3-6 0,5-10 32,-1 1 0,11-29-1,-13 25-26,-1 0 0,-1-1-1,-1-1 1,-2 1 0,0-1-1,-2 0 1,-1-48 0,-3 69-41,1 1 0,-1-1 0,-1 1 1,0-1-1,1 1 0,-2 0 0,-3-9 1,5 14 17,1 0-1,-1 0 1,0 0 0,1 0 0,-1 0 0,0 0 0,1 0 0,-1 1 0,0-1 0,0 0 0,0 0 0,0 1 0,0-1 0,0 0 0,0 1 0,0-1 0,0 1 0,0 0-1,-2-1 1,2 1 0,-1 0 0,1 0-1,-1 1 1,1-1-1,0 1 1,-1-1-1,1 1 1,0-1 0,0 1-1,-1 0 1,1-1-1,0 1 1,0 0-1,0 0 1,0 0 0,0 0-1,0 0 1,0 0-1,0 0 1,-1 2-1,-4 6-23,1-1 0,0 1 0,1 0-1,0 0 1,0 1 0,1-1 0,0 1-1,-2 16 1,-7 84-7,11-104 43,-1 24 72,3 43-1,-1-66-54,1 1 0,0-1 0,0 0-1,1 1 1,0-1 0,0 0-1,1 0 1,-1 0 0,2-1 0,-1 1-1,7 8 1,-9-13-11,1 0 0,-1 0 0,1-1 0,0 1 0,0-1-1,0 1 1,0-1 0,0 0 0,0 1 0,0-1 0,0 0 0,0 0 0,1-1 0,-1 1-1,0 0 1,0-1 0,4 1 0,-2-1 2,0 0-1,0-1 1,0 1-1,0-1 1,0 0-1,0 1 1,-1-2-1,1 1 0,6-3 1,2-3 1,-1 0 0,0 0 0,0-1 0,20-19 0,-13 7-27,0 0 1,23-37 0,-34 47 2,-10 66 214,-1-20-69,3 0 0,0 1 1,7 43-1,-6-79-158,0 1 0,0-1 0,1 0 0,-1 0 0,0 0 0,1 0 0,-1-1 0,1 1 0,-1 0 0,1 0 0,0 0-1,-1 0 1,1 0 0,0-1 0,-1 1 0,1 0 0,0 0 0,0-1 0,0 1 0,0-1 0,0 1 0,-1-1 0,1 1 0,0-1 0,0 0 0,0 1 0,0-1 0,0 0 0,1 0 0,-1 1 0,0-1 0,0 0 0,0 0-1,1 0 1,0 0-169,1 0 0,-1 0 0,0 1 0,1 0-1,-1-1 1,0 1 0,0 0 0,4 2-1,21 18-796,-12-11 352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0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16492,'0'2'217,"0"0"0,0 1 1,0-1-1,0 0 0,0 0 1,0 0-1,1 1 0,-1-1 1,1 0-1,-1 0 0,1 0 1,0 0-1,0 0 0,0 0 1,0 0-1,0 0 1,2 3-1,-1-4-142,-1 0-1,0 0 1,0 0 0,1 0 0,-1 0 0,1 0-1,-1-1 1,1 1 0,-1 0 0,1-1 0,-1 1 0,1-1-1,0 0 1,-1 1 0,1-1 0,0 0 0,-1 0-1,1 0 1,0 0 0,-1 0 0,1 0 0,-1-1-1,1 1 1,0-1 0,1 0 0,5-2-15,0-1 0,0 0 0,-1 0-1,1-1 1,-1 0 0,0 0 0,0 0 0,-1-1 0,10-12 0,-4 5-13,-1-1 1,0-1-1,14-28 0,-20 34-26,-1-1 0,0 0 0,-1-1 0,0 1 1,3-20-1,-6 27-16,0 1 0,1-1-1,-1 0 1,-1 1 0,1-1 0,0 1 0,-1-1 0,1 1 0,-1-1 0,0 1 0,1-1 0,-1 1 0,-2-4 0,2 5-2,0 0 0,0 0 0,0 0 0,-1 0 0,1 0 0,0 0 1,0 0-1,-1 0 0,1 0 0,-1 1 0,1-1 0,-1 1 0,1-1 0,-1 1 1,1-1-1,-1 1 0,1 0 0,-1 0 0,0 0 0,1 0 0,-1 0 0,1 0 1,-4 1-1,-1 0-2,0 0 1,0 1 0,0 0-1,0 1 1,1-1 0,-1 1 0,1 0-1,0 0 1,0 1 0,0 0-1,0 0 1,0 0 0,1 0-1,0 1 1,0-1 0,-7 12 0,0-1 2,2 1 1,-1 1-1,2 0 1,-9 25 0,11-27-1,2-1 1,0 1-1,0 0 1,2 0-1,0 1 1,0-1 0,1 0-1,1 1 1,1-1-1,0 0 1,6 25-1,-7-38-26,1 1-1,0-1 0,0 1 1,0-1-1,0 0 0,0 1 1,0-1-1,1 0 0,-1 0 1,1 0-1,0 0 0,-1 0 1,1 0-1,0-1 1,0 1-1,0 0 0,0-1 1,1 0-1,-1 1 0,0-1 1,1 0-1,2 1 0,-1-1-67,1-1-1,-1 1 1,0-1-1,1 0 1,-1 0-1,0 0 1,1-1-1,-1 1 1,0-1-1,0 0 1,0-1-1,8-2 1,-1-1-26,1 0 1,-1-1 0,-1-1-1,1 1 1,16-15 0,11-18-358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3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30 13947,'0'-1'131,"0"0"-1,0 0 1,0-1 0,0 1-1,0 0 1,0-1 0,0 1-1,0 0 1,-1-1 0,1 1-1,-1 0 1,1 0 0,-1 0-1,1-1 1,-1 1 0,0 0-1,1 0 1,-1 0 0,0 0-1,0 0 1,-1-1 0,1 1-31,-1 1 0,0-1 0,0 1 0,1 0 1,-1-1-1,0 1 0,0 0 0,1 0 0,-1 0 1,0 0-1,0 0 0,0 1 0,1-1 0,-1 1 1,0-1-1,1 1 0,-4 0 0,-13 6 314,1 1 0,0 1 0,0 0 0,0 1-1,-20 16 1,9-3-319,2 0 0,-25 28 0,48-47-92,-27 32 24,28-34-29,1 1 0,-1-1 0,1 1 1,0 0-1,-1 0 0,1-1 0,1 1 0,-1 0 0,0 0 0,1 0 0,-1 0 0,1 0 0,0 3 1,0-5-2,0 0 0,1 0 0,-1 0 0,0-1 0,1 1 0,-1 0 0,1 0 0,-1 0 0,1 0 1,0 0-1,-1-1 0,1 1 0,0 0 0,-1 0 0,1-1 0,0 1 0,0-1 0,0 1 0,-1-1 1,1 1-1,0-1 0,0 1 0,0-1 0,0 0 0,0 1 0,0-1 0,0 0 0,0 0 0,0 0 0,0 0 1,2 0-1,35-2-126,-19-3 52,0 0 0,-1-1-1,1 0 1,-2-2 0,1 0 0,-1-1-1,18-12 1,-4 0-82,-2-2-1,48-46 1,-64 55 109,11-12 25,-24 26 26,0 0-1,0 0 0,0 0 1,0 0-1,0 0 0,0 0 0,0 1 1,0-1-1,0 0 0,0 0 1,0 0-1,0 0 0,0 0 0,0 0 1,0 0-1,0 0 0,0 0 1,0 0-1,1 0 0,-1 0 0,0 0 1,0 0-1,0 0 0,0 0 1,0 0-1,0 0 0,0 0 0,0 0 1,0 0-1,0 0 0,1 0 1,-1 0-1,0 0 0,0 0 0,0 0 1,0 0-1,0 0 0,0 0 1,0 0-1,0 0 0,0 0 0,0 0 1,1 0-1,-1 0 0,0 0 1,0 0-1,0 0 0,0 0 0,0 0 1,0 0-1,0 0 0,0 0 1,0 0-1,0-1 0,0 1 0,0 0 1,0 0-1,0 0 0,0 0 1,0 0-1,0 0 0,0 0 0,0 0 1,0 0-1,0 0 0,0-1 1,-7 18 43,-72 105 313,-1 0-26,25-8-81,-54 154 0,82-194-233,20-58-20,3-3-7,-1 0-1,0-1 0,-1 0 0,0 0 1,-12 17-1,17-29-9,1 0 1,0 0-1,0 0 0,-1 0 1,1 0-1,0-1 0,0 1 1,0 0-1,-1 0 0,1 0 1,0 0-1,0 0 0,0-1 1,0 1-1,-1 0 0,1 0 1,0 0-1,0-1 0,0 1 1,0 0-1,0 0 0,0-1 1,-1 1-1,1 0 0,0 0 1,0-1-1,0 1 1,0 0-1,0 0 0,0-1 1,0 1-1,0 0 0,0 0 1,0-1-1,0 1 0,0 0 1,0 0-1,1 0 0,-1-1 1,0 1-1,0-1 0,1-4 26,1 0 0,-1 0 0,1 0 0,1 0 0,-1 0-1,4-5 1,3-9 380,10-19-352,26-39 0,1 7-129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0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16508,'1'1'98,"0"-1"0,0 0 1,-1 1-1,1-1 1,0 1-1,0-1 1,0 1-1,0 0 1,-1-1-1,1 1 1,0-1-1,-1 1 1,1 0-1,0 0 0,-1 0 1,1-1-1,-1 1 1,1 0-1,-1 0 1,1 0-1,-1 0 1,1 1-1,7 27 470,-6-25-222,10 44 128,39 130 19,-38-141-487,1 0 0,33 58 0,-47-94 0,19 28-84,-18-28 62,0 1 0,0-1 0,0 0 0,0 0 0,1 0 0,-1 0 0,0 0-1,0 0 1,1 0 0,-1 0 0,0 0 0,1 0 0,-1-1 0,1 1 0,-1-1 0,1 1 0,2 0 0,-4-1 43,0-1 0,0 1 0,0 0 0,1 0 0,-1 0 0,0 0 0,0 0 0,0 0 0,1-1 0,-1 1 0,0 0 0,0 0 0,0 0 0,0 0 0,1-1 0,-1 1 0,0 0 0,0 0 0,0-1 0,0 1 0,0 0 0,0 0 0,0 0 1,0-1-1,0 1 0,0 0 0,0 0 0,0-1 0,0 1 0,0 0 0,0 0 0,0-1 0,0 1 0,0 0 0,0 0 0,0-1 0,0 1 0,0 0 0,0 0 0,0 0 0,-1-1 0,-4-11 75,-11-12 21,-7-4 52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0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3 182 15395,'-2'6'2105,"4"-5"-1185,11 1-240,6-2 1345,14-9-721,7 1-168,12-5-312,2-1-144,4-8-496,-3-1-296,-4-4 1097,-4 0-921,-10 2-32,-7 2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0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15 15219,'-3'-14'1663,"3"14"-1639,0 0 0,0 0 1,0 0-1,0 0 0,0 0 0,0 0 1,0 0-1,0 0 0,0 0 0,0 0 1,-1 0-1,1 0 0,0 0 0,0 0 1,0 0-1,0 0 0,0 0 0,0 0 1,0 0-1,0 0 0,0 0 0,0 0 1,0 0-1,-1 0 0,1 0 0,0 0 1,0 0-1,0 0 0,0 0 0,0 0 1,0 0-1,0 0 0,0 0 0,0 0 1,0 0-1,0 0 0,-1 0 0,1 0 1,0 0-1,0 0 0,0 0 0,0 0 1,0 0-1,0 0 0,0 0 0,0 0 1,0 1-1,0-1 0,0 0 0,0 0 1,0 0-1,0 0 0,0 0 0,0 0 1,0 0-1,0 0 0,0 0 0,0 0 1,0 0-1,0 1 0,0-1 0,-4 26 1993,6 187 769,8 2-3695,-10-213 916,0 18-1237,-4-15-235,-5-10-610,-11-20 548,0 0 1,2-1 0,-22-40-1,6 1 3460,33 63-1736,-1-1 0,1 0 0,0 1-1,0-1 1,0 0 0,0 0 0,0 0 0,1 0 0,-1 0 0,1-3 0,0 5-91,1 0 0,-1 0 0,0 0 0,1 0 0,-1 1 0,1-1 0,-1 0 0,1 0 0,0 0 0,-1 0 0,1 1 0,0-1 1,0 0-1,-1 1 0,1-1 0,0 1 0,0-1 0,0 1 0,0-1 0,0 1 0,0-1 0,0 1 0,0 0 0,0 0 0,0-1 0,0 1 0,0 0 0,0 0 1,0 0-1,0 0 0,2 0 0,13 0 786,0 1 1,18 2-1,-17 0-715,-1-2 0,1 0 0,26-2 0,-39 0-212,0 1-1,-1-1 1,1 0-1,0 0 1,-1 0-1,1 0 1,-1-1-1,1 1 1,-1-1 0,0 0-1,0 0 1,1 0-1,-1-1 1,-1 1-1,1-1 1,0 1-1,-1-1 1,1 0-1,-1 0 1,3-5-1,2-9-222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0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15667,'18'66'3544,"-11"-35"-1986,21 53 0,-27-82-1548,-1-1-1,1 1 0,-1-1 1,1 1-1,0-1 0,0 1 0,0-1 1,0 0-1,0 1 0,0-1 1,0 0-1,1 0 0,-1 0 0,2 2 1,-3-3-22,1 0 1,-1 0-1,1 0 1,-1 0-1,1 0 1,-1 0-1,1 0 1,-1 0-1,1 0 0,-1 0 1,1 0-1,-1 0 1,1 0-1,-1-1 1,1 1-1,-1 0 1,1 0-1,-1-1 1,1 1-1,-1 0 1,1 0-1,-1-1 1,0 1-1,1 0 1,-1-1-1,0 1 1,1-1-1,-1 0 1,3-4-131,0 0 1,0 0 0,-1 0-1,0 0 1,0-1 0,2-6-1,3-24-815,-1 1-1,-1-1 1,0-62-1,23 182 1514,-26-78-475,1 3-58,0-1-1,0 0 0,1 0 0,6 11 0,-9-18-21,-1 0-1,1 0 1,-1 0-1,1 0 1,0 0-1,-1 0 1,1 0 0,0-1-1,0 1 1,0 0-1,-1 0 1,1-1 0,0 1-1,0-1 1,0 1-1,0-1 1,0 1-1,0-1 1,0 1 0,0-1-1,0 0 1,1 0-1,-1 0 1,0 1 0,0-1-1,0 0 1,0 0-1,0 0 1,0-1 0,0 1-1,0 0 1,1 0-1,-1-1 1,0 1-1,0 0 1,0-1 0,0 1-1,0-1 1,0 0-1,0 1 1,-1-1 0,1 0-1,0 1 1,0-1-1,1-1 1,14-23-40,1-10-14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0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15339,'-1'2'148,"0"0"0,-1 0 0,1 0 0,0 0-1,0 0 1,0 0 0,0 0 0,0 0 0,1 0-1,-1 0 1,1 0 0,-1 1 0,1-1 0,0 5-1,0 35 715,0-39-691,0 8 2,1 1-1,0-1 1,1 0-1,0 0 1,1 0-1,0 0 1,0 0-1,1 0 1,1-1 0,8 16-1,-12-25-164,0 0 1,-1 0-1,1 1 0,0-1 0,0 0 1,0 0-1,0 0 0,0 0 1,1 0-1,-1 0 0,0-1 0,0 1 1,1 0-1,-1 0 0,0-1 1,1 1-1,-1-1 0,0 0 0,1 1 1,-1-1-1,1 0 0,-1 0 1,2 1-1,0-2-2,-1 1 1,0-1-1,0 0 0,-1 0 1,1 0-1,0 0 1,0 0-1,0 0 0,0 0 1,-1 0-1,1-1 1,-1 1-1,1 0 0,1-3 1,4-5 15,-1 0-1,0 0 1,0-1 0,-1 0 0,4-10-1,3-13 155,-2 1 0,0-1 0,7-59-1,-17 166 53,2-24-510,-1 43-2212,1-87 2038,-1-11-143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0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28 17100,'0'-1'106,"-1"-1"1,1 1-1,0-1 1,-1 1-1,1-1 0,-1 1 1,1 0-1,-1-1 1,0 1-1,1 0 1,-1-1-1,0 1 1,0 0-1,0 0 1,0 0-1,0 0 1,0 0-1,0 0 0,-3-1 1,3 1-39,0 1 0,0 0 0,-1-1 0,1 1 0,0 0 0,-1 0 0,1 0 0,0 0 0,0 0 0,-1 0 0,1 1 0,0-1 0,-1 0 0,1 1 0,0-1-1,0 1 1,-3 1 0,-3 2 173,0 1-1,0 0 1,1 0-1,0 1 1,-10 10-1,-4 6-128,1 0 0,2 2 0,0 0 0,1 1 0,1 0-1,-22 55 1,37-80-130,-1 1-1,1 0 1,-1 0-1,1 0 1,0 0-1,-1-1 1,1 1-1,0 0 1,0 0-1,0 0 1,0 0-1,0 0 1,0 0-1,0 0 1,0 0-1,0 0 1,0-1-1,0 1 1,0 0-1,1 0 0,-1 0 1,0 0-1,1 0 1,-1 0-1,0-1 1,1 1-1,-1 0 1,2 1-1,0-2-24,-1 1 0,1-1-1,-1 0 1,1 0-1,0 0 1,-1 0 0,1 0-1,0 0 1,-1 0 0,1 0-1,-1-1 1,1 1-1,0 0 1,-1-1 0,3-1-1,9-3-114,0 1 1,0 1-1,0 0 0,0 1 0,0 0 0,1 1 0,-1 0 1,1 1-1,21 3 0,-28-2 158,-1 1-1,1 0 1,-1 0 0,0 0-1,1 1 1,-1-1 0,0 2-1,-1-1 1,1 1 0,0 0-1,-1 0 1,0 0 0,0 1-1,0-1 1,-1 1 0,1 1-1,-1-1 1,-1 0 0,1 1-1,-1 0 1,4 7 0,-5-7 74,0 1-1,0-1 1,0 0 0,-1 1 0,0-1 0,0 1 0,-1-1 0,1 1 0,-2-1 0,1 1 0,-1 0 0,0-1 0,0 0 0,0 1-1,-1-1 1,0 0 0,-4 8 0,4-10-42,1 0-1,-1 0 1,-1-1-1,1 1 1,-1-1-1,1 1 1,-1-1-1,0 0 1,0 0-1,-1 0 0,1 0 1,0-1-1,-1 1 1,0-1-1,1 0 1,-1 0-1,0 0 1,0-1-1,0 1 1,-1-1-1,1 0 1,0 0-1,0 0 1,-1-1-1,1 0 1,-9 0-1,10-1-92,-1 1-1,1-1 1,-1 0-1,1-1 1,0 1 0,0-1-1,-1 1 1,1-1 0,0 0-1,0 0 1,1 0-1,-1-1 1,0 1 0,1-1-1,-1 1 1,1-1-1,0 0 1,0 0 0,0 0-1,0 0 1,1 0-1,-1-1 1,1 1 0,0 0-1,-1-1 1,2 1 0,-1-1-1,0 1 1,1-1-1,-1-6 1,4-24-410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0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17388,'13'29'1672,"-8"8"-1064,-2 5-264,-1 1 1025,1 0-609,4-5-528,3-5-264,2-16-688,-2-11 184,4-19 335,-1-10-159,-1-23-160</inkml:trace>
  <inkml:trace contextRef="#ctx0" brushRef="#br0" timeOffset="0.47">55 38 15707,'-14'-29'1705,"1"20"-1057,1 11-296,6 11 1096,2 4-480,3 2-663,1 1-426,4-6 1562,2-3-1361,10-6 56,1-2 48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0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23 13891,'-6'-5'1105,"-14"-10"187,19 14-1252,1 1 1,-1 0-1,1-1 1,-1 1-1,1 0 0,-1 0 1,0 0-1,1 0 1,-1 0-1,1 0 1,-1-1-1,0 2 0,1-1 1,-1 0-1,1 0 1,-1 0-1,0 0 1,1 0-1,-1 0 0,1 0 1,-1 1-1,0-1 1,1 0-1,-1 1 1,1-1-1,-1 0 0,1 1 1,-1-1-1,1 0 1,0 1-1,-1-1 1,1 1-1,-1-1 0,1 1 1,0-1-1,-1 1 1,-1 5 45,-1-1-1,2 0 1,-1 1 0,0-1 0,1 1-1,0-1 1,0 1 0,1-1 0,0 11 0,5 56 62,-5-67-126,4 25 101,1 0 1,1 0-1,1 0 0,2-1 1,1 0-1,1-1 1,2 0-1,1-1 0,1 0 1,1-1-1,31 39 0,-28-43-36,12 15 47,39 59 0,-63-83-64,0-1 0,0 1 1,-1 0-1,-1 1 0,0-1 0,-1 1 0,0 0 0,-1 0 0,1 21 1,-4-30-9,1 0 0,-2 0 1,1 0-1,0-1 1,-1 1-1,0 0 0,0 0 1,-1-1-1,1 1 0,-1-1 1,0 1-1,0-1 1,0 0-1,-1 0 0,0 1 1,1-2-1,-1 1 1,-1 0-1,1-1 0,0 1 1,-1-1-1,0 0 1,0 0-1,0-1 0,-7 5 1,6-5-6,0 0 0,0 0 0,-1-1-1,1 1 1,-1-1 0,1 0 0,-1-1 0,1 1 0,-1-1 0,1 0 0,-1-1 0,0 1 0,1-1 0,-1 0 0,1-1-1,0 1 1,-1-1 0,1 0 0,0 0 0,0-1 0,0 1 0,-5-5 0,-1-1-49,1-1 0,0 0 0,1 0 1,0-1-1,0 0 0,1-1 0,1 0 1,0 0-1,0-1 0,1 1 0,0-1 0,1-1 1,-6-21-1,6 16-144,1 1-1,1-1 1,1 0 0,0 1 0,2-1 0,-1 0-1,2 0 1,1 0 0,6-31 0,-5 37 19,2 0 0,-1 1-1,1-1 1,1 1 0,0 0 0,1 1 0,0-1 0,0 1 0,1 0-1,0 1 1,1 0 0,13-11 0,4-2-276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1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17148,'-2'11'386,"1"1"0,-1-1 0,2 1 0,0-1 0,0 1 0,1-1 0,0 0 0,3 12 0,3 5 54,1-1-1,11 27 1,-13-37-299,1-2 1,1 1-1,0-1 1,21 28 0,-26-39-121,1 0-1,-1 0 1,1-1 0,0 1 0,0-1 0,0 0 0,1 0 0,-1-1 0,6 4 0,-6-5-12,-1 0-1,0 0 1,0-1 0,1 1 0,-1-1-1,0 1 1,1-1 0,-1 0 0,0 0 0,1 0-1,-1-1 1,0 1 0,1-1 0,-1 0-1,6-2 1,-1-1 1,0 0 1,-1-1-1,1 0 0,-1-1 0,1 1 0,-2-1 1,1-1-1,-1 1 0,0-1 0,0 0 0,-1 0 1,1-1-1,4-10 0,4-10 18,0 0 0,14-47 0,-18 47-24,-2-1-1,5-34 1,-13 58-25,-3 15 33,-3 22 42,1 14 210,1 61 0,4-104-237,0-1 1,0 0-1,0 1 0,0-1 0,1 0 1,-1 1-1,1-1 0,0 0 0,0 1 1,0-1-1,1 2 0,-2-3-18,0-1-1,1 0 1,-1 0 0,0 1-1,1-1 1,-1 0 0,0 0-1,0 1 1,1-1 0,-1 0-1,0 0 1,1 0 0,-1 0-1,0 1 1,1-1 0,-1 0-1,1 0 1,-1 0 0,0 0-1,1 0 1,-1 0-1,0 0 1,1 0 0,-1 0-1,1 0 1,13-10 155,2-14-142,-14 20-132,1 0 0,-1 0 0,1 0 0,0 0 0,0 0 1,0 1-1,0 0 0,1-1 0,0 1 0,-1 0 0,1 1 0,7-5 0,-10 7 35,0 0 1,0 0-1,0 0 0,0 0 0,0 0 0,0 0 1,0 0-1,0 0 0,0 1 0,0-1 0,0 0 0,0 1 1,0-1-1,0 0 0,-1 1 0,1-1 0,0 1 0,0 0 1,0-1-1,-1 1 0,1 0 0,0-1 0,-1 1 0,1 0 1,-1 0-1,1-1 0,-1 1 0,1 0 0,0 2 1,11 27-377,-11-27 296,9 33-709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1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1480 18012,'24'-10'510,"-2"-1"0,0 0 1,0-2-1,-1 0 0,22-20 0,-3 5 84,546-351 1866,-265 178-2426,184-100-527,11 22-140,-461 250 566,44-23-30,150-57 0,-217 99 33,-32 10 54,1 0-1,0 0 1,0-1 0,-1 1-1,1 0 1,0 0 0,0 0-1,-1 0 1,1 0 0,0 0-1,0 0 1,0 1-1,-1-1 1,1 0 0,0 0-1,-1 0 1,2 1 0,-2 0-7,1-1 0,-1 0 0,0 0 0,0 1 0,0-1 0,0 0 0,1 1 0,-1-1 0,0 0 0,0 1 0,0-1 0,0 0 0,0 1 0,0-1 0,0 0 0,0 1 0,0-1 0,0 0 0,0 1 0,0-1 0,0 0 0,-1 1 0,1-1 0,0 0 0,0 1 0,0-1 0,-15 19-983,-12 1 393,13-10 201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3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13467,'-13'23'1987,"-34"38"-952,11-16-280,2 1 1,-34 61 0,67-106-748,-6 11 82,1 1-1,0 0 1,1 0 0,0 0 0,-3 16 0,8-28-85,-1 0 1,1 1 0,0-1-1,-1 0 1,1 0-1,0 1 1,0-1 0,0 0-1,0 1 1,0-1-1,0 0 1,1 0-1,-1 1 1,0-1 0,1 0-1,-1 0 1,1 0-1,-1 1 1,1-1 0,-1 0-1,1 0 1,0 0-1,-1 0 1,1 0 0,0 0-1,0 0 1,0 0-1,0-1 1,0 1 0,0 0-1,0 0 1,0-1-1,0 1 1,1-1-1,-1 1 1,0-1 0,0 1-1,0-1 1,1 0-1,-1 0 1,0 1 0,0-1-1,1 0 1,-1 0-1,0 0 1,0 0 0,1-1-1,1 1 1,6-2-2,1 1 0,0-1 1,0-1-1,-1 0 1,10-4-1,11-7-1,-1-1 0,-1-1 0,0-1 0,33-28 0,94-91 52,-146 128-50,42-42 71,-64 68 6,1 0 0,1 1 0,1 1 0,-15 38 0,24-56-74,0 0 0,1 0 0,-1 1-1,0-1 1,1 0 0,-1 0 0,1 0-1,0 1 1,0-1 0,0 0 0,0 0-1,0 1 1,0-1 0,1 0 0,-1 0 0,1 0-1,-1 1 1,1-1 0,1 2 0,0-2-30,-1 0 0,1 0 0,0-1 0,0 1 0,-1-1 0,1 0 0,0 0 0,0 1 0,0-1 0,1 0 0,-1-1 0,0 1 1,0 0-1,0-1 0,1 1 0,-1-1 0,0 0 0,4 1 0,67 3-793,-50-4 579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2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171 174 16211,'-24'-36'1449,"0"2"-1073,-4 1-184,3 6 2192,3 5-2976,6 8 224,2 7 0,10 14 264,-1 10-80,-3 0-40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3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12 290 10682,'-11'8'1764,"21"-8"-64,23-7-289,15-4-1048,0 2 1,1 2 0,72-1-1,-20 2-316,153-16-42,410-31 10,0-7 22,80-5 8,-257 53-73,-3 1-7,-387 7 22,648-18-125,-631 22 83,918 23-312,-988-20 361,577 37-126,1-22-292,-155-24 31,474 12 237,-912-4 159,129 8-9,223-13 1,-310-4 23,126-6 208,-197 12-224,0 1 0,0 0 1,0-1-1,0 1 0,0-1 0,0 1 1,0 0-1,-1-1 0,1 1 1,0 0-1,0-1 0,0 1 0,-1 0 1,1-1-1,0 1 0,0 0 1,-1-1-1,1 1 0,0 0 1,-1 0-1,1-1 0,0 1 0,-1 0 1,1 0-1,0 0 0,-1 0 1,1-1-1,0 1 0,-1 0 0,1 0 1,-1 0-1,-19-6 23,-5-2-1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3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11554,'60'2'969,"30"-7"-737,16-6-96,42-2 616,28-3-736,34-5-96,5-4-56,1-5-64,-4 0-24,-18-3 24,-17 2-32,-32 3 112,-14 4 40,-38 5 24,-19 9-552,-34 6 559,-21 5-47,-42 2-64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3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13843,'426'-48'2235,"-301"39"-2234,1265-138-1186,-1065 98 1137,259-37-31,3 22 43,-418 52 32,-13 3-16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4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175 558 11122,'-174'30'4793,"260"-47"-3445,154-52 0,366-164-980,-23-25-1842,-564 250 1083,-18 6 150,-11 5 62,-11 5-39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4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10970,'58'-2'1613,"95"-18"-1,-65 7-1428,1978-154 1398,-1990 164-1519,844-24 459,-883 27-394,19 1 23,0-3-1,101-16 1,-88-3-57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4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3749 716 10778,'3'-21'302,"0"0"0,-1 0-1,-2 0 1,-2-31-1,1 38-146,-2 0-1,0-1 1,-1 2-1,0-1 0,-1 0 1,0 1-1,-10-18 1,2 9-68,-2 0 1,0 1 0,-1 0-1,-1 1 1,-1 1 0,-25-20 0,14 15-65,-1 2 0,-1 2 0,-63-32 1,32 26-70,-1 2-1,-2 2 1,0 4 0,-99-15 0,-222-6-121,-4 32 127,210 11 77,-1 8 1,-182 37-1,239-24 25,1 5 0,1 6 0,-202 88 0,255-90-6,2 3 0,2 2 1,1 4-1,2 2 0,2 3 0,3 2 0,-63 71 0,91-89-15,2 1 0,2 1 0,-24 42-1,36-51-14,0 0 0,2 0 0,1 1 0,1 1 0,-10 50 0,14-50-17,1 0-1,2 1 1,1 0 0,1-1-1,1 1 1,2-1 0,1 1-1,1-1 1,1 0 0,1 0-1,1-1 1,2 0-1,1-1 1,0 0 0,2 0-1,1-1 1,1-1 0,25 30-1,-5-15 0,1-1-1,2-2 1,1-1 0,2-3-1,74 45 1,-56-44 1,1-3-1,2-2 1,121 35-1,-90-39 4,1-4-1,114 8 1,189-19 35,-234-18 9,-1-7 1,-1-7 0,-1-7 0,-2-6 0,295-114 0,-295 85 86,173-102 0,-279 137-100,-1-2 0,-1-2 0,-3-3 1,-1-1-1,-1-2 0,69-85 0,-94 100-45,-2-1-1,-1 0 1,-1-1 0,-2-1-1,0 0 1,15-50-1,-25 63-45,0 0 0,-1 0 0,0-1-1,-2 1 1,0-1 0,-1 0 0,0 1 0,-1-1-1,-1 1 1,-1-1 0,0 1 0,-1 0-1,-1 0 1,-10-23 0,5 20-77,-1 0 0,-1 0-1,0 1 1,-2 1 0,0 0 0,-1 1 0,0 1-1,-28-22 1,11 14 8,0 1 0,-2 1 0,-71-31 0,-65-15-351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4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2581 282 11106,'-78'-47'335,"-3"4"0,-154-59 0,172 81-325,-2 3 0,1 2 1,-2 3-1,-105-6 1,79 16 43,-1 5 0,1 4 0,-1 3 0,-175 43 0,154-20 59,2 5 0,2 5-1,-155 82 1,241-111-87,-148 83 116,132-71-99,1 1-1,-45 42 0,67-53-19,1 1 0,0 1 0,1 1-1,1 0 1,1 1 0,-16 29 0,22-33-1,1 0-1,0 0 1,1 1 0,1 0 0,0 0 0,1 0 0,1 0-1,0 0 1,1 1 0,2 17 0,1-9 12,1-2 1,2 1-1,0 0 1,16 42-1,-4-24 26,39 68 0,-33-73-48,2-2 0,1 0 0,1-2 0,2-1-1,1-1 1,2-1 0,1-2 0,1-2 0,1-1 0,42 23 0,-29-22-10,0-3 0,2-2 0,0-2 0,1-2 0,1-2 0,0-3 0,98 11 0,-58-18 1,0-5 0,1-3 0,-1-4 0,111-24 0,-50-2 47,247-90 1,-271 74 286,-2-5 0,-3-6 1,225-148-1,-312 182-163,-2-1-1,-1-2 0,-1-1 0,-1-2 1,-2-1-1,30-42 0,-47 56-117,-1 0-1,-1 0 1,0-1-1,-2 0 1,0-1-1,-2 0 1,0 0-1,-1-1 1,-1 0-1,-1 0 1,-1 0-1,-1 0 1,-1-1 0,-3-25-1,-1 24-52,-1 0 0,-1 0 0,-1 1 0,-1 0 1,-1 0-1,-2 1 0,-16-31 0,10 25 242,-2 1 0,-1 1 1,0 0-1,-2 2 0,-26-24 0,31 34-145,-1 0-1,0 1 0,-1 1 0,-1 1 1,1 0-1,-34-12 0,-39-12 225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2:5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1667 143 10026,'1'-1'62,"0"-1"0,0 0 0,-1 0 0,1 0-1,-1 0 1,1 0 0,-1 0 0,0 0 0,0-1 0,0 1 0,0 0-1,0 0 1,0 0 0,-1 0 0,1 0 0,-1 0 0,1 0-1,-1 0 1,0 0 0,0 0 0,0 0 0,0 1 0,0-1 0,0 0-1,0 1 1,-1-1 0,1 0 0,0 1 0,-1 0 0,1-1 0,-1 1-1,0 0 1,0 0 0,1 0 0,-1 0 0,-4-2 0,-13-6 452,-1 2 1,0 0 0,-1 0 0,-22-3 0,-91-10 209,115 18-546,-48-6-76,1 3-1,-1 3 0,0 3 0,1 3 0,-1 3 1,1 3-1,1 3 0,0 2 0,-75 29 1,85-23-104,2 3 0,0 3 0,-53 35 0,69-38 0,2 3 0,1 1-1,1 1 1,-53 61 0,70-68-5,0 0 1,2 2 0,0-1-1,2 2 1,1 0-1,0 0 1,2 1 0,1 0-1,2 0 1,0 1-1,1 0 1,-1 43-1,5-37-6,1 0 1,2-1-1,1 1 0,1-1 0,2 0 0,2 0 0,0-1 0,2 0 0,2 0 0,17 34 1,-17-44 4,1 0 0,1-1 0,0-1 0,2 0 1,0 0-1,1-2 0,1 0 0,0-1 0,1-1 1,1-1-1,0-1 0,1 0 0,1-1 0,0-2 1,0 0-1,1-2 0,0 0 0,1-1 0,24 3 1,-13-5 0,1-2 1,0-1-1,0-1 1,-1-3-1,1-1 1,0-1 0,-1-2-1,67-20 1,-41 5 3,-1-2 0,-1-4 0,-1-1 0,59-41 0,-52 24 12,-1-3-1,-2-2 0,-3-4 0,-2-1 1,97-126-1,-139 161-17,-1 0 1,0-1-1,-2-1 1,-1 0-1,0 0 1,-2-1 0,7-27-1,-13 40 73,-1 0-1,0-1 0,0 1 1,-2 0-1,1 0 1,-1-1-1,0 1 1,-1 0-1,-1-1 1,1 1-1,-2 0 1,1 0-1,-1 0 1,-1 0-1,0 1 1,0 0-1,-1-1 0,0 1 1,-12-15-1,3 8 87,-1 1 0,0 0 1,-27-19-1,-18-9 159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3:0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913 224 9962,'-1'-5'95,"-6"-19"423,-1 1 0,0-1 0,-2 1 0,-19-33 0,26 51-450,0 0 0,0 0-1,-1 0 1,0 1 0,0 0 0,0 0-1,0 0 1,0 0 0,-1 1 0,0-1-1,0 1 1,0 0 0,0 1 0,0-1-1,0 1 1,-1 0 0,1 0-1,-1 1 1,0 0 0,1 0 0,-1 0-1,0 0 1,0 1 0,1 0 0,-12 2-1,1 1-8,0 1 0,0 1 1,0 1-1,1 0 0,0 1 0,0 0 0,1 1 0,-19 14 0,-3 6-20,-60 57 1,59-47-24,2 1 0,3 2 0,-41 65 0,30-33 12,-47 109 0,68-127-36,1 0 0,3 0-1,3 2 1,2 0 0,3 1-1,2 0 1,2 0 0,4 85 0,4-115-43,1 0 1,1 0 0,2-1-1,0 1 1,2-1 0,1-1-1,21 42 1,-23-54 5,1-1-1,0-1 1,1 1 0,1-2 0,0 1-1,20 17 1,-21-22 11,0 0 0,0-1 0,1 0 1,0 0-1,0-2 0,0 1 0,0-1 0,1 0 0,0-1 0,12 2 0,-4-3 20,1 0-1,-1-1 0,1-1 0,0-1 1,-1-1-1,1 0 0,-1-2 0,0 0 1,0-1-1,0-1 0,-1-1 0,20-10 1,13-9 125,-1-3 1,86-66-1,-46 25 148,-3-4-1,82-89 1,-124 114-188,-2-3 0,-2-1-1,-3-2 1,59-115 0,-86 148-103,-2 0 1,-1-1-1,0 0 0,-2-1 1,-1 1-1,0-1 1,1-45-1,-6 58 5,0 1 1,0-1-1,-1 1 0,-1-1 1,0 1-1,0 0 0,-1-1 0,0 1 1,-1 0-1,0 1 0,0-1 1,-1 1-1,-1 0 0,1 0 0,-2 0 1,1 1-1,-1 0 0,0 0 1,-1 1-1,-10-9 0,3 6-29,-1 1-1,-1 0 1,1 1 0,-1 1-1,-1 0 1,-34-8 0,5 6-36,-68-6 1,66 10 32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3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221 173 10066,'6'-14'1445,"0"0"1,-1 0-1,0-1 0,-1 1 0,2-18 0,-6 31-1379,0 1-1,1-1 1,-1 1-1,0-1 1,0 0-1,0 1 1,0-1-1,0 1 1,0-1-1,-1 0 1,1 1-1,0-1 1,0 1 0,0-1-1,0 1 1,-1-1-1,1 0 1,0 1-1,-1-1 1,1 1-1,0-1 1,-1 1-1,1 0 1,-1-1-1,1 1 1,0-1-1,-1 1 1,1 0-1,-1-1 1,-1 0 20,0 1 1,1 0 0,-1-1-1,1 1 1,-1 0 0,1 0-1,-1-1 1,0 1 0,1 1-1,-4-1 1,-1 1 75,-1 1 0,1-1-1,0 1 1,-11 5 0,-2 4-67,0 0 0,1 1-1,1 0 1,0 2 0,1 0 0,0 1 0,-22 27 0,19-9-126,18-32 28,1 0 0,-1 0 1,1 0-1,-1 0 1,1 0-1,0 0 0,-1 0 1,1 0-1,0 1 1,0-1-1,0 0 0,0 0 1,0 0-1,0 0 0,0 0 1,0 0-1,0 1 1,1-1-1,-1 0 0,0 0 1,1 0-1,-1 0 0,1 0 1,-1 0-1,1 0 1,0 0-1,-1 0 0,1 0 1,0-1-1,0 1 1,0 1-1,2-1-7,0 1-1,1-1 1,-1 0 0,0-1 0,0 1-1,0 0 1,1-1 0,-1 0 0,0 1 0,0-1-1,1-1 1,4 0 0,45-9-87,-37 6 67,73-17-123,-36 7-8,96-12 0,-143 26 138,0 0-1,0-1 1,-1 2-1,1-1 1,0 1 0,0 0-1,-1 0 1,1 1-1,9 3 1,-13-4 20,-1 0 0,1-1 0,-1 1 0,0 0 0,1 0 0,-1 1 0,0-1 0,0 0 0,0 0 0,0 0 0,0 1 0,0-1 0,0 1 0,0-1 0,-1 1 0,1-1 0,0 1 0,-1-1 0,0 1 0,1-1 0,-1 1 0,0 0 0,0-1 0,1 1 0,-1 0 0,0-1 0,-1 1 0,1-1 0,0 1 0,0 0 0,-1-1 0,1 1 0,-1-1 0,0 1 0,1-1 0,-1 1 0,0-1 0,-1 2 0,-4 6 194,3-13 93,3-17 70,5-2-135,-3 14-200,-1 1 0,1 0 0,0 0 0,1 0 0,0 0 0,0 1-1,7-13 1,-9 20-23,-1 0 0,0 0 0,0-1 0,1 1 0,-1 0 0,0 0 0,1 0 0,-1 0 0,0 0 0,1 0 0,-1 0-1,0 0 1,1 0 0,-1 0 0,1 0 0,-1 0 0,0 0 0,1 0 0,-1 0 0,0 0 0,1 0 0,-1 0 0,0 0 0,1 0-1,-1 0 1,0 1 0,0-1 0,1 0 0,-1 0 0,0 0 0,1 1 0,-1-1 0,0 0 0,1 1 0,11 12-160,-6-7 33,-3-3 39,1 0 1,0 0 0,0 0-1,0-1 1,0 0-1,1 0 1,-1 0-1,0 0 1,1 0-1,0-1 1,-1 0 0,1 0-1,8 0 1,-5-1-100,0 0 0,0-1-1,0 0 1,-1 0 0,1-1 0,-1 0 0,14-5 0,0-3-421,0-1 1,0-2-1,-1 1 1,27-24-1,-36 27 396,49-42 178,-59 49 205,0 1 0,0 0 0,0 0 1,0-1-1,0 1 0,0-1 0,-1 1 1,1-1-1,0 1 0,-1-1 1,1 1-1,-1-1 0,0 1 0,0-1 1,1-2-1,-1 3-156,0 1 1,0-1-1,-1 1 0,1-1 0,0 1 1,0-1-1,0 1 0,0 0 1,0-1-1,-1 1 0,1-1 0,0 1 1,0 0-1,-1-1 0,1 1 1,0-1-1,-1 1 0,1 0 0,0-1 1,-1 1-1,1 0 0,-1-1 1,0 1 13,0 0 1,0-1-1,0 1 1,0 0-1,0 0 1,-1 0-1,1 0 1,0 0 0,0 0-1,0 0 1,0 0-1,0 1 1,0-1-1,-2 1 1,-5 2 36,1 0 0,-1 1 0,1 0 0,0 0 0,0 1 0,0 0 1,0 0-1,-5 6 0,-2 3 3,1 0 0,-17 23-1,24-29-52,0 1-1,1 0 0,0 0 0,0 1 0,-4 15 0,8-23-16,0-1 1,0 1-1,1 0 1,-1 0-1,1-1 0,0 1 1,0 0-1,-1 0 1,1 0-1,0-1 1,0 1-1,1 0 0,-1 0 1,0 0-1,1 0 1,-1-1-1,1 1 0,-1 0 1,1-1-1,0 1 1,0 0-1,0-1 1,0 1-1,0-1 0,0 1 1,0-1-1,0 0 1,0 1-1,1-1 0,-1 0 1,1 0-1,-1 0 1,1 0-1,-1 0 1,1 0-1,0 0 0,-1-1 1,1 1-1,0 0 1,2 0-1,6 0-1,1 1-1,-1-2 1,1 1-1,-1-1 1,1-1-1,-1 0 1,1 0-1,-1-1 1,0-1-1,1 1 1,10-6-1,3-1 137,-1-2-1,0 0 1,31-22-1,6-8-107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3:0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933 62 9698,'-11'-8'167,"-1"1"1,0 0-1,-1 1 0,0 0 1,0 1-1,0 1 0,0 0 0,-1 0 1,-25-2-1,11 3 112,0 2-1,0 0 1,-54 8-1,54-3-171,1 2 0,1 0 0,-1 2 0,1 2-1,0 0 1,1 1 0,1 2 0,-1 0 0,2 2 0,-26 20-1,24-14-43,1 1-1,1 0 1,1 2-1,1 1 0,1 0 1,2 2-1,0 0 0,-20 43 1,20-31-30,2 0 1,2 1 0,1 0-1,3 1 1,1 0 0,1 1 0,3 0-1,0 49 1,5-63-47,2-1 1,1 0-1,1 0 1,1 0-1,16 46 1,-13-53-23,0 0 1,2-1-1,0 0 1,1-1-1,1 0 1,0 0-1,2-2 1,15 16-1,-17-19-16,2-1 1,0-1-1,0-1 1,1 0-1,0 0 1,1-2-1,0 0 0,23 8 1,-17-9-29,1-1-1,1 0 1,-1-2 0,1-1 0,43 1-1,-35-5 7,1-2 0,-1-1-1,0-1 1,0-1 0,0-2-1,-1-2 1,0 0-1,-1-3 1,43-22 0,-38 13 119,-1-1 0,-1-2 0,-1-1 0,-2-2 0,-1-1 0,-1-1 0,-1-1 0,-2-1 0,-1-2 0,-1 0 0,-3-2 0,0 0 0,26-73 0,-40 92 8,-1-1 0,-1 1 1,0-1-1,-2 0 0,0 0 0,-1 0 0,0 0 1,-3-20-1,0 26-23,0 1 0,0 0 0,-1 0-1,0 0 1,-1 0 0,-1 0 0,1 1 0,-2-1 0,1 2 0,-1-1-1,-1 0 1,0 1 0,-14-15 0,-3 2 39,-1 1 0,-47-30 0,-60-26-359,-24-16-323,114 63 435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3:1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2269 130 10450,'-214'-45'676,"-1"10"1,-2 9-1,-293 3 0,438 24-598,0 3 0,1 4 0,-83 18 1,122-18-73,0 1 1,1 2 0,0 1 0,1 1 0,0 2 0,1 0 0,1 3 0,0 0-1,-28 25 1,22-10-29,1 1 0,2 1 0,1 2 0,2 1 0,2 2 0,1 0 0,-35 82 0,30-50-34,4 1 1,4 2-1,2 0 0,-9 80 0,18-81-12,4 0 1,3 1-1,11 140 0,-2-166 43,3-1 0,2 0 0,2 0 0,2-2 1,3 1-1,42 85 0,-39-95-144,2-2 0,1-1 0,2 0 0,1-2 0,1-1-1,2-1 1,1-2 0,1-1 0,36 24 0,-45-36-98,2-1 0,0-1 0,0-1 0,2-1 0,-1-1 0,1-1 0,0-1 0,1-2 0,0-1 0,0-1 0,0-1 0,1-1 0,-1-1 0,45-6 0,-38 0-135,43-14 0,41-15-573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3:1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1565 8514,'31'-23'229,"242"-193"2375,-239 184-2198,-1-1 0,-2-1 0,-1-2 0,-2-1 0,35-59 0,-42 57-270,-2-1 1,-2-2-1,-1 1 0,-2-2 0,-2 0 1,-2 0-1,-2-1 0,-2 0 0,1-57 1,-7 70-130,-1 1 1,-1-1-1,-2 1 1,-1 0-1,-2 0 1,0 0-1,-2 1 1,-2 0-1,0 1 1,-2 0-1,-1 1 0,-1 0 1,-1 1-1,-27-32 1,35 48-17,-1 0 0,-1 1 0,1 1 0,-1-1 0,0 2 0,-1-1 0,0 1 0,0 1 0,-1 0 0,-19-7 0,13 8-19,-1 0 0,0 1 0,0 1-1,0 1 1,0 0 0,-28 3 0,-26 3-184,0 3-1,0 3 1,2 4 0,-83 26-1,98-22 52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5:5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45 174 15275,'2'0'171,"1"-1"0,-1 0-1,1 0 1,-1 1-1,1 0 1,-1-1 0,1 1-1,-1 0 1,3 0 0,-3 0 20,26-1-18,306-25 361,5-37-434,-323 60-102,0 2-1,0-1 1,0 2 0,0 0 0,17 3 0,-27-3 0,-1 1 1,0 0 0,0 0 0,0 1 0,0 0 0,-1-1 0,1 2 0,0-1 0,-1 0 0,1 1 0,-1 0 0,0 0 0,0 0 0,0 1-1,0-1 1,-1 1 0,1 0 0,-1 0 0,4 7 0,-6-10 1,-1-1-1,1 1 1,-1 0-1,0-1 1,1 1-1,-1 0 0,0 0 1,1 0-1,-1 0 1,0-1-1,0 1 1,0 0-1,0 0 1,0 0-1,0 0 1,0 0-1,0-1 1,0 1-1,0 0 1,0 0-1,-1 0 1,1 0-1,0-1 0,0 1 1,-1 0-1,1 0 1,-1-1-1,0 2 1,0-1-2,-1 1 0,1-1 0,-1 0 0,0 0 0,0 0 0,1 0 0,-1 0 0,0-1 0,0 1 0,0 0 0,-3 0 0,-6 1-5,0-1-1,0 0 0,-14-2 1,-171-19 42,30 1 5,96 15-15,-105 8 0,149-2-10,1 1 1,-1 2-1,1 1 1,0 0-1,0 2 0,1 1 1,-31 16-1,47-21-10,0 1 0,0 0 0,-8 8 0,15-12-4,-1 0-1,1 1 1,-1-1-1,1 1 1,0-1-1,-1 1 1,1-1 0,0 1-1,0-1 1,0 1-1,0 0 1,1 0-1,-1 0 1,0-1 0,1 1-1,-1 0 1,1 0-1,0 0 1,-1 0-1,1 2 1,1-3-1,-1 0 0,1 0 0,-1-1-1,1 1 1,-1 0 0,1 0 0,-1-1 0,1 1 0,0 0 0,-1-1 0,1 1-1,0-1 1,0 1 0,-1-1 0,1 1 0,0-1 0,0 0 0,0 1 0,0-1-1,0 0 1,-1 0 0,1 1 0,0-1 0,0 0 0,0 0 0,0 0 0,0 0-1,0 0 1,0 0 0,0 0 0,0-1 0,0 1 0,-1 0 0,2-1 0,38-9-15,-38 10 14,240-86-111,-108 37-879,173-41 0,-288 86 805,-6 1-92,0 1 0,0-2-1,19-7 1,-26 5 140,-9 2 146,-14 0 155,-20 5 120,0 1-1,1 1 0,-1 3 1,-65 17-1,69-15-169,-52 13-715,1 3 0,-119 51 0,150-49 174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5:5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11 145 15083,'-2'8'603,"0"-3"-261,0 1 1,1 0 0,0-1 0,0 1 0,-1 10 0,3-14-277,-1-1 0,0 1 0,0-1 1,1 1-1,-1-1 0,1 0 0,-1 1 1,1-1-1,-1 0 0,1 1 1,0-1-1,0 0 0,-1 0 0,1 0 1,0 0-1,0 0 0,0 0 0,0 0 1,1 0-1,-1 0 0,0 0 0,0 0 1,1-1-1,-1 1 0,0 0 0,1-1 1,-1 1-1,2-1 0,7 3 119,0-1 0,0-1 1,0 1-1,0-2 0,1 0 0,-1 0 0,17-3 0,74-17 417,-80 14-491,298-87 554,-6 1-691,-220 73-95,-83 18 61,1 0 1,-1 1-1,0 0 1,0 0-1,0 1 1,19 4-1,-28-5 36,-1 0-1,1 0 0,0 0 1,0 0-1,-1 1 0,1-1 1,0 0-1,0 1 0,-1-1 1,1 1-1,0-1 0,-1 0 1,1 1-1,0 0 0,-1-1 1,1 1-1,-1-1 0,1 1 1,-1 0-1,1-1 0,-1 1 1,0 0-1,1-1 0,-1 1 0,0 0 1,1 0-1,-1 0 0,0-1 1,0 1-1,0 0 0,0 0 1,0 0-1,0-1 0,0 3 1,0-2-37,-1 0 0,1 0 0,0 0 0,-1 0 0,0 0 0,1 0 0,-1 1 0,1-2 0,-1 1 0,0 0-1,0 0 1,0 0 0,0 0 0,0 0 0,1-1 0,-1 1 0,-1 0 0,1-1 0,0 1 0,0-1 0,0 1 0,-1 0 0,-3 0-17,0 0 1,0-1-1,0 1 0,-1-1 0,1 0 1,0-1-1,0 1 0,0-1 0,-5-1 1,-30-9-378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7:5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49 17044,'-23'0'1440,"1"-1"-1160,12-4-168,3 3 960,22 4-1632,7 3 584,4-10-56,3-5-224,2-23-56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0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2651 251 9274,'-32'-22'303,"0"1"-1,-1 2 1,-1 1 0,-1 2 0,-1 1-1,0 2 1,-44-10 0,-269-41 1101,324 61-1341,-120-16 541,-220 2 1,277 19-486,0 4 0,1 4 0,-156 39 1,185-31-116,1 2 1,1 3 0,0 2-1,-60 38 1,48-20-1,1 3-1,-98 90 1,135-109-5,2 2 0,1 1 0,1 2 0,1 0 0,2 1-1,2 2 1,1 0 0,1 1 0,2 1 0,2 1 0,2 0 0,-14 58 0,24-78 0,1 1 0,0 0 0,1-1 0,1 1 1,0 0-1,2 0 0,0-1 0,2 1 1,-1-1-1,2 0 0,1 0 0,0 0 1,17 32-1,-6-18 0,2-1 0,1 0 0,1-1 0,2-1 0,26 26 0,-12-20 0,1-1 1,1-1 0,48 28 0,-5-12-5,3-3 1,1-4 0,130 44 0,-116-55-10,0-3 0,2-6 1,1-3-1,0-5 0,150 1 1,-79-18 0,0-7 0,250-47 1,12-49 151,-338 73 58,-1-4 0,119-65-1,-179 81-38,-1-1 0,-1-2 0,0-1 0,-2-2 0,-1-1 0,-2-2 0,-1-1 0,38-50 0,-53 60-56,0-1 0,-1 0 0,-1-1 0,-1 0 0,-1 0 0,-2-1 0,0-1-1,-1 1 1,-2-1 0,0-1 0,-2 1 0,0 0 0,-2-1 0,-1 0 0,-4-30 0,0 31-54,-1 0-1,-1 0 1,-1 1 0,-1 0-1,-1 0 1,-2 1-1,-16-29 1,8 22-60,-2 1 1,0 0-1,-2 2 0,-43-40 1,9 19-237,-2 2 1,-3 3 0,-1 2 0,-93-43-1,99 57 70,0 2 0,-65-17 0,12 13-170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0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5694 654 11170,'2'-4'85,"-1"0"0,1 1-1,-1-1 1,0 0-1,0 0 1,0 0-1,-1 0 1,1 0-1,-1 0 1,0-1 0,0 1-1,0 0 1,-1 0-1,0 0 1,-1-7-1,0 6-8,-1 0 0,1 0-1,-1 0 1,0 1 0,0-1-1,0 1 1,0 0 0,-1 0-1,0 0 1,-8-6 0,0 1 10,-2 1 0,1 0 0,-1 1 0,0 0 0,-1 1 0,0 1 0,-24-6 0,-66-8 78,-166-8 0,143 18-160,-546-79-77,6-40 76,177 30 36,-5 25-42,-3 48-30,370 30 7,-238 38 1,211-10 5,1 7 1,2 7 0,-279 127-1,342-129 27,-144 95-1,186-106 5,1 2-1,2 3 0,1 1 0,-48 58 0,68-68 0,2 1 0,0 1 0,3 2 0,0 0 0,2 0-1,2 2 1,1 0 0,-12 51 0,20-60-9,1 0 1,1 0 0,1 0-1,2 1 1,1-1 0,0 1-1,2 0 1,2-1-1,0 0 1,2 0 0,1 0-1,13 34 1,-7-32-5,1-1 0,2-1 0,0 0 0,2-1 0,0-1 1,2-1-1,1 0 0,1-2 0,1 0 0,1-2 0,0 0 0,2-2 1,42 24-1,8-3-10,1-3 0,89 28 0,169 34-4,-34-30-29,498 47 1,318-89-87,-769-48 71,-1-16 1,-1-14-1,578-166 0,-743 161 18,-3-8 0,-2-7 0,-4-8-1,228-143 1,-335 180 42,63-54-1,-102 75 14,-2-1-1,-1-1 0,-1-2 0,37-54 1,-51 67-1,0 0-1,-1 0 1,-1-1 0,-1 0 0,1 0 0,-2-1 0,5-28 0,-8 34-2,0 1-1,-1-1 1,0 0-1,0 0 1,-1 0-1,-1 1 1,1-1-1,-1 0 1,-1 1-1,0 0 1,0-1 0,0 1-1,-1 0 1,0 1-1,-7-10 1,-1 1 9,-1 1 1,0 1 0,-1 1 0,-1-1 0,0 2 0,-1 0 0,0 1 0,-25-12-1,-7-1 40,-96-33-1,29 21-50,-2 6 1,-203-25-1,-248 9-102,401 36 101,-165-14-50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1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1911 267 9970,'-214'-52'857,"-216"-65"67,385 101-787,-21-7 222,-111-25 0,156 44-321,0 1-1,-1 1 1,1 1-1,-1 0 1,1 2-1,-1 1 1,1 0-1,-1 2 1,-33 10-1,24-3-1,1 3 0,1 0 0,-1 2 0,2 1 0,1 1 0,-37 32 0,7 1 96,-85 97-1,102-101-87,1 2 0,3 2-1,-57 108 1,78-130-44,2 1-1,1 0 1,2 1-1,1 0 1,1 1 0,2 0-1,1 0 1,1 0-1,2 45 1,2-66 0,1-1-1,0 1 1,1 0-1,0 0 1,0-1 0,1 1-1,1-1 1,0 0 0,0 0-1,1 0 1,0 0 0,1-1-1,0 0 1,0 0-1,1-1 1,0 1 0,1-1-1,0-1 1,0 0 0,0 0-1,14 8 1,-1-3 3,1-1 1,0-2-1,0 0 0,1-1 1,0-1-1,37 5 0,5-2 20,80 0-1,26-9 50,213-27 0,170-50 108,-492 67-153,268-53 174,-228 37-60,123-48 1,-164 48-53,-1-2 1,-1-3-1,60-41 0,-80 44-20,-1-2 1,-1-2 0,-2-1-1,-1-1 1,31-41 0,-53 59-41,-1 0 0,-1 0 0,-1-1 0,0 0 0,0-1 0,-2 0 0,10-30 0,-15 39-21,-1 0-1,1-1 1,-1 1 0,-1 0 0,1 0-1,-2-1 1,1 1 0,-1 0-1,0-1 1,-1 1 0,1 0 0,-2 0-1,1 0 1,-1 0 0,-1 1-1,1-1 1,-1 1 0,0 0 0,-9-11-1,0 4-70,0 0 0,-2 0-1,1 1 1,-2 1 0,0 1-1,0 0 1,-1 1 0,0 1-1,-22-9 1,-17-3-511,-99-26 0,35 20 272,-3 7-95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1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8564 90 10418,'-13'-4'241,"0"0"1,0 1-1,0 0 0,0 1 0,-1 0 0,-19 1 0,-7-2-35,-163-18-64,-410-26 85,-346 79-146,352-3 140,-291-26 213,-1-26-274,-274-4-247,1022 26 57,-827 2-75,7 37 218,613-3-6,278-23-79,2 3 0,-111 37 0,169-45-25,1 0-1,-1 2 1,1 0 0,1 2 0,-1 0-1,2 1 1,-22 18 0,31-22-6,0-1 0,1 1 0,0 0 1,1 1-1,-1 0 0,2 0 0,-1 0 1,1 0-1,1 1 0,0 0 0,0 0 0,1 0 1,0 1-1,1-1 0,0 0 0,0 17 1,1-14-6,2 0 0,0 0 1,0-1-1,1 1 0,1-1 1,0 1-1,1-1 1,9 22-1,-4-16-1,0-1 0,2 0 0,0-1 0,0 0 0,17 16 1,7 2-17,1-1 1,1-2 0,76 47 0,38 12-147,3-7-1,3-7 1,4-7 0,169 48 0,3-22-207,359 53 0,-270-84 479,3-19 0,0-18 0,2-18 0,505-56 0,-10-60 11,-2-24-31,-746 106-58,653-111 122,-16-66-391,-519 98-39,-209 69 372,111-63 0,-180 90 27,0-1 0,-1 0 0,0-1 0,0 0 0,-1-1 0,0-1 0,-1 0-1,13-18 1,-21 26-57,-1-1 0,1 1-1,-1 0 1,0-1 0,-1 1-1,1-1 1,-1 0 0,0 0-1,0 1 1,0-1 0,-1 0-1,0 0 1,0-7 0,-1 7-9,0 0 1,-1 0-1,1 0 0,-1 0 1,0 0-1,0 0 0,-1 1 1,1-1-1,-1 1 1,0 0-1,-1-1 0,1 1 1,-1 1-1,-7-8 1,-3 0-3,0 0 0,-1 1 1,-1 0-1,1 2 1,-1-1-1,-29-9 1,-1 3-105,-63-12 1,-153-11-239,-3 22 158,202 14 89,-206-9-148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3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15451,'-8'14'957,"-1"-1"0,-21 23-1,-12 15 196,39-46-1091,0 0 0,0 0 0,1 1 0,-1-1 1,1 0-1,0 1 0,1-1 0,-3 10 0,4-13-69,0 0-1,0-1 1,1 1 0,-1-1 0,0 1-1,0-1 1,1 1 0,-1-1 0,1 1-1,-1-1 1,1 1 0,0-1 0,0 0-1,0 1 1,-1-1 0,1 0 0,0 1 0,1-1-1,-1 0 1,0 0 0,0 0 0,0 0-1,1 0 1,-1 0 0,0-1 0,1 1-1,-1 0 1,1-1 0,-1 1 0,2 0-1,7 2-108,0 0 0,0-1-1,16 3 1,-14-3 10,-9-2 89,0 1 0,0-1 1,0 1-1,-1 0 0,1 0 1,0 0-1,-1 0 0,1 1 1,-1-1-1,1 1 0,-1-1 1,0 1-1,0 0 0,1 0 1,1 3-1,-3-3 32,0-1-1,0 1 1,0 0-1,-1 0 1,1-1-1,0 1 1,-1 0-1,0 0 1,1 0-1,-1 0 1,0 0-1,0 0 1,0 0-1,0-1 1,0 1-1,-1 0 1,1 0-1,-1 0 1,1 0-1,-1 0 1,0-1-1,1 1 1,-3 3-1,-1 2 59,-1 0-1,0 0 0,0 0 1,-1-1-1,0 0 1,0 0-1,0-1 0,-1 0 1,0 0-1,0 0 1,0-1-1,0 0 1,-1 0-1,1-1 0,-1 0 1,0 0-1,0-1 1,0 0-1,-9 1 0,16-3-88,0 1 15,1-1-1,0 0 1,-1 0-1,1 0 1,-1 0-1,1 0 1,0 0-1,-1 0 1,1 0-1,-1 1 1,1-1-1,0-1 1,-1 1-1,1 0 1,0 0-1,-1 0 0,1 0 1,-1 0-1,1 0 1,0 0-1,-1 0 1,1-1-1,0 1 1,-1 0-1,1 0 1,0 0-1,-1-1 1,1 1-1,0 0 1,-1-1-1,1 1 1,0 0-1,0 0 1,0-1-1,-1 1 1,1-1-1,0 1 1,0 0-1,0-1 0,0 1 1,-1 0-1,1-1 1,0 0-1,3-20-213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2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35 14203,'4'-5'469,"14"-18"467,-13 17-605,-7 10 263,-8 12-448,2 1 0,0-1 0,0 2 0,2-1 0,-9 34 0,-8 96-73,15-54-94,8 187 0,35 93 16,1 1 6,-32 44 35,-23 0-28,-1-5-7,24 0 10,10-203-24,5 231 74,-19-403-285,-2-1 1,-2 0-1,-1 0 1,-17 63-1,21-97 180,0 1 15,0-1 0,0 0-1,0 0 1,-1 1-1,1-1 1,0 0-1,-1 0 1,0-1-1,0 1 1,0 0 0,0-1-1,0 1 1,-1-1-1,-2 3 1,-12 3-265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2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201 327 12803,'-37'18'505,"-1"-1"1,-59 16-1,70-22 45,27-11-545,0 0 0,0 0 0,-1 0 1,1 0-1,0 1 0,0-1 1,0 0-1,0 0 0,0 0 0,0 0 1,0 0-1,0 0 0,0 1 1,0-1-1,-1 0 0,1 0 0,0 0 1,0 0-1,0 1 0,0-1 1,0 0-1,0 0 0,0 0 0,0 0 1,0 0-1,0 1 0,0-1 1,0 0-1,1 0 0,-1 0 0,0 0 1,0 1-1,0-1 0,0 0 1,0 0-1,0 0 0,0 0 0,0 0 1,0 0-1,0 1 0,1-1 0,-1 0 1,0 0-1,0 0 0,0 0 1,0 0-1,0 0 0,1 0 0,-1 0 1,0 0-1,0 0 0,0 0 1,0 0-1,0 0 0,1 1 0,-1-1 1,0 0-1,0 0 0,0 0 1,0 0-1,1-1 0,-1 1 0,0 0 1,0 0-1,11 2 51,-1-1 0,1 0-1,15-2 1,319-33 145,-187 14-144,1598-98 313,-747 113-349,705-16 117,-1062-4-55,345-10-4,-914 33-77,20 1-132,196-28 0,-283 26 12,-1 0 0,0-1 1,28-12-1,-40 15 97,0-1 1,-1 1-1,1 0 1,0-1-1,-1 0 1,1 1-1,-1-1 1,1 0-1,-1-1 1,0 1-1,0 0 1,0-1 0,0 1-1,0-1 1,-1 1-1,1-1 1,-1 0-1,1 0 1,-1 0-1,0 1 1,0-1-1,-1 0 1,1-1-1,0 1 1,-1 0-1,0-3 1,-3-25-239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2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56 11466,'4'-5'176,"1"1"0,-1 0-1,1 0 1,0 0-1,0 0 1,0 1 0,0-1-1,1 2 1,-1-1-1,1 0 1,0 1 0,0 0-1,0 1 1,12-3-1,6 1 84,1 0 0,32 2 0,-18 1-43,48 8 1,-73-7-191,0 2-1,0 0 0,0 1 0,0 0 1,-1 1-1,22 11 0,-33-15-21,0 0-1,0 0 0,-1 0 1,1 1-1,0-1 1,-1 0-1,1 1 0,0-1 1,-1 1-1,0-1 0,1 1 1,-1-1-1,0 1 1,0 0-1,0 0 0,0 0 1,0 0-1,0 0 0,-1 0 1,1 0-1,-1 0 1,1 0-1,-1 0 0,0 0 1,0 0-1,0 0 0,0 0 1,0 0-1,0 0 1,0 0-1,-1 0 0,1 1 1,-2 2-1,-2 4 21,-1-1 0,0 1 1,0-1-1,-1 0 0,0 0 0,-9 9 0,-31 32 170,-62 52-1,-64 38 212,-2 1-84,2 14-195,142-127-108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2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1 863 13963,'40'-21'752,"-2"-1"0,0-2 0,52-43-1,-42 31-141,242-210 428,-18-21-949,-138 126-243,-100 107 29,-24 29 61,-9 5 63,-1 0-1,0 0 0,0 1 1,0-1-1,0 0 0,1 0 1,-1 0-1,0 0 0,0 0 1,0 0-1,1 0 0,-1 0 1,0 0-1,0 0 0,0 1 1,0-1-1,0 0 0,1 0 1,-1 0-1,0 0 0,0 0 1,0 1-1,0-1 0,0 0 1,0 0-1,0 0 0,0 1 1,0-1-1,1 0 0,-1 0 1,0 0-1,0 1 0,0-1 1,0 0-1,0 0 0,0 1 1,-2 9-29,1 1 0,-1-1 1,-1 1-1,0-1 0,-7 18 1,0 0-13,-10 35-81,-21 107 0,36-143-69,2 0 0,1 0 0,1 0 0,2 0 0,0 0 0,10 50 0,-10-69 155,1 0 0,0-1 0,0 1 0,1 0 0,0-1 0,0 1 0,0-1 0,1 0 1,0 0-1,1-1 0,0 1 0,0-1 0,0 0 0,1 0 0,8 6 0,33 17-310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3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15 403 14595,'-1'1'53,"1"0"0,-1 0 0,0 0-1,1-1 1,-1 1 0,1 0 0,-1 0 0,1 0-1,0 0 1,-1 0 0,1 0 0,0 0 0,0 0-1,-1 0 1,1 0 0,0 2 0,1-3-43,-1 0-1,0 0 1,1 0 0,-1 1 0,0-1 0,1 0-1,-1 0 1,0 0 0,1 0 0,-1 0 0,0 0-1,1 1 1,-1-1 0,1 0 0,-1 0 0,0 0 0,1 0-1,-1 0 1,1-1 0,-1 1 0,0 0 0,1 0-1,-1 0 1,0 0 0,1 0 0,-1 0 0,1-1-1,35-18 121,-24 10-106,0 0 0,0 0 0,-1-1 1,-1-1-1,1 0 0,-2 0 1,0-1-1,0 0 0,-1-1 0,8-15 1,-11 17-14,-1-1 1,0 1 0,0-1 0,-1 0-1,-1 0 1,0 0 0,0 0 0,-2 0 0,1-1-1,-1 1 1,-1 0 0,-4-23 0,4 30-6,-1-1-1,1 1 1,-1-1 0,0 1 0,0 0 0,-1-1 0,0 1-1,0 1 1,0-1 0,0 0 0,-1 1 0,-3-5 0,4 7-4,1 0 1,0 0-1,0 1 1,-1-1 0,1 1-1,-1 0 1,0-1 0,1 1-1,-1 0 1,0 0-1,0 1 1,1-1 0,-1 1-1,0-1 1,0 1 0,0 0-1,0 0 1,0 0-1,1 0 1,-1 1 0,0-1-1,0 1 1,0 0 0,1 0-1,-4 1 1,1 0 2,-1 1 1,1 1 0,0-1-1,1 1 1,-1-1 0,1 1-1,-1 1 1,1-1-1,1 1 1,-1-1 0,0 1-1,1 0 1,0 0-1,0 1 1,1-1 0,0 0-1,-1 1 1,-1 10 0,1-4 4,0 1 0,1-1 0,0 1 0,1-1 0,0 1 1,1-1-1,4 26 0,-3-33-7,0 0 1,0 1 0,1-1-1,0 0 1,0 0-1,0 0 1,0-1 0,1 1-1,0 0 1,0-1-1,0 0 1,1 0 0,-1 0-1,1 0 1,6 5-1,-4-5 2,1 1-1,0-1 1,0-1-1,1 1 1,-1-1-1,1 0 0,0-1 1,-1 0-1,12 1 1,3 0 5,1-2 0,-1-1 0,1 0 1,-1-2-1,0 0 0,34-9 0,-31 4 3,0-1 0,-1 0 0,0-2 0,33-18 0,-41 18 43,-1 0 1,1 0 0,-2-1-1,0-1 1,0 0 0,23-28 0,-60 62 431,15-11-365,0 1 0,-7 17 1,13-25-102,1 0 0,-1 0 0,1 0 0,-1 0 0,1 1 0,1-1 0,-1 0 0,1 0 0,-1 0 0,1 1 0,0-1 0,1 6 0,0-9-15,0 0-1,-1 1 1,1-1-1,0 0 1,0 1-1,0-1 1,0 0 0,0 0-1,0 0 1,0 0-1,0 0 1,1 0-1,-1 0 1,0 0-1,1-1 1,-1 1 0,0 0-1,1-1 1,-1 1-1,1-1 1,-1 0-1,1 1 1,-1-1 0,1 0-1,-1 0 1,1 0-1,-1 0 1,1 0-1,2-1 1,8 1 21,-1-2-1,20-4 1,2-3-11,0-1 1,-1-2-1,-1-2 1,46-25-1,110-82 28,-136 84-112,-59 47 45,0 1-1,1-1 0,0 1 1,1 1-1,1-1 0,0 1 1,0 0-1,-6 25 0,11-36 7,0 0 0,0 0 0,-1-1 0,1 1-1,0 0 1,0 0 0,0 0 0,0 0 0,0 0 0,0 0 0,1 0-1,-1 0 1,0 0 0,0-1 0,1 1 0,-1 0 0,0 0-1,1 0 1,-1 0 0,1-1 0,-1 1 0,1 0 0,-1 0-1,1-1 1,0 2 0,0-2 3,0 0 1,0 1-1,1-1 0,-1 0 0,0 0 1,0 0-1,0 0 0,0 0 1,0 0-1,0 0 0,0 0 0,0 0 1,0-1-1,0 1 0,0 0 1,0-1-1,2 0 0,3-2-13,0 0 0,0-1 0,-1 0 0,1 0-1,-1 0 1,5-5 0,25-34-147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3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158 222 14235,'-12'45'930,"-21"53"0,31-95-870,1 1 0,-1-1 0,1 0 0,-1 0-1,1 1 1,1-1 0,-1 1 0,0-1 0,1 1-1,-1-1 1,1 1 0,0-1 0,0 1 0,1-1-1,-1 1 1,1-1 0,0 1 0,0-1-1,0 1 1,0-1 0,0 0 0,1 0 0,3 6-1,-1-1-70,1 1-1,-2-1 0,1 1 0,-1 0 0,0 0 1,-1 0-1,0 0 0,-1 0 0,0 1 0,0-1 1,-1 0-1,0 1 0,-1-1 0,1 0 0,-2 0 1,-3 15-1,1-9 10,-1 0 1,0 0 0,-1 0 0,-1-1-1,0 1 1,-1-2 0,-1 1 0,0-1-1,-11 12 1,18-22 17,0-1 1,-1 1-1,1-1 1,-1 0-1,0 0 1,0 0-1,1 0 0,-6 1 1,7-2-12,1-1 0,-1 0-1,0 0 1,0 0 0,1 1 0,-1-1 0,0 0 0,0 0 0,0 0-1,1 0 1,-1-1 0,0 1 0,0 0 0,0 0 0,1 0 0,-1-1-1,0 1 1,1 0 0,-1-1 0,0 1 0,0 0 0,1-1 0,-1 1-1,1-1 1,-1 1 0,0-1 0,1 0 0,-1 1 0,1-1 0,0 1-1,-1-1 1,1 0 0,-1 1 0,1-1 0,0 0 0,-1 0-1,1 1 1,0-1 0,0 0 0,0 0 0,0 1 0,0-1 0,0-1-1,-2-8 22,1 0-1,0 0 1,1 0-1,1 0 0,-1 0 1,2 0-1,-1 0 0,1 0 1,5-14-1,36-88 46,-13 51-108,2 0 0,3 2 0,3 2 0,89-104 0,-117 151 35,-9 16 0,-16 25-1,6-13 5,9-17-2,-1 1 0,1-1-1,-1 0 1,1 0 0,0 1 0,-1-1-1,1 0 1,0 1 0,0-1 0,0 1-1,0-1 1,0 0 0,0 1 0,0-1-1,0 0 1,1 1 0,-1-1 0,1 0-1,-1 1 1,1-1 0,0 2 0,1-2-1,-1 0 1,1 1 0,-1-2-1,1 1 1,-1 0 0,1 0 0,-1 0-1,1-1 1,0 1 0,-1-1-1,1 1 1,0-1 0,0 0-1,-1 0 1,1 1 0,3-2-1,28 0-17,0-2 0,0-1-1,62-17 1,19-2 18,-112 22 16,-1 0 1,1-1-1,-1 1 0,1 0 1,-1-1-1,1 1 0,-1-1 0,0 1 1,0-1-1,0 0 0,0 0 1,0 1-1,0-1 0,0 0 0,0-3 1,3-3 20,4-7-17,1 0 0,1 1 1,1 0-1,12-13 1,-16 20-37,1-1 1,-1 2 0,1-1-1,1 1 1,-1 0 0,1 1-1,0 0 1,11-5 0,-17 9 10,0 0 1,0 0 0,-1 1 0,1-1 0,0 0 0,0 1 0,0 0 0,0 0 0,0 0 0,0 0 0,0 0 0,-1 0 0,1 1 0,0 0-1,0-1 1,0 1 0,-1 0 0,1 0 0,0 0 0,-1 1 0,1-1 0,-1 1 0,1-1 0,-1 1 0,0 0 0,0 0 0,0 0 0,0 0-1,0 1 1,0-1 0,0 0 0,-1 1 0,3 4 0,3 8-23,0 0 1,-1 0-1,-1 1 1,6 28-1,-8-31 24,14 62 22,28 103 75,-42-170-89,-1 0-1,-1 0 1,0 0-1,0 0 1,0 0-1,-1 0 0,0 0 1,-1 0-1,0 0 1,0 0-1,-1 0 1,0 0-1,0-1 1,-6 15-1,2-10 51,-1 1-1,0-1 1,-1-1-1,0 1 1,-1-1-1,0-1 0,-19 18 1,25-25-9,-1-1 0,1 1 1,-1-1-1,1 0 0,-1 0 0,-6 3 0,9-4-26,-1-1-1,1 0 0,0 1 0,0-1 0,0 0 1,0 0-1,-1 0 0,1 1 0,0-1 0,0 0 0,0-1 1,-1 1-1,1 0 0,0 0 0,0 0 0,0-1 0,0 1 1,0-1-1,-1 1 0,1-1 0,0 1 0,0-1 1,0 0-1,0 1 0,0-1 0,1 0 0,-1 0 0,0 1 1,-1-3-1,0 0 23,0-1 0,1 0 0,-1 1 0,1-1 0,0 0 0,0 0 0,0 0 0,0 0 0,1 0 0,-1 0 0,1 0 0,1-5 0,6-52 245,-6 53-255,10-54-73,3 1 1,2 0-1,3 1 0,33-72 0,-44 115-139,1 1 0,0 0 0,13-16 0,-18 27 130,-1 1-1,1-1 0,0 1 1,0 0-1,0 1 0,1-1 0,0 1 1,-1 0-1,1 0 0,0 0 1,0 1-1,1-1 0,10-2 1,13 3-273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3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 16323,'-14'-5'1113,"-21"17"-929,-11 6-112,-2 20 240,-1 10-72,7 11-104,5 6-64,16-1-48,9-1 0,14-10 0,9-6-16,19-16 24,9-16-24,17-19-192,7-15-208,7-21 328,0-7-24,0-7-72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3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48 115 12395,'-3'7'445,"-4"5"54,0 1 1,0 0-1,2 1 1,0 0 0,0 0-1,-2 16 1,6-29-471,1 0 0,0 1 1,0-1-1,0 0 0,0 0 1,0 0-1,0 0 0,0 0 1,0 0-1,0 0 0,1 0 1,-1 0-1,0 0 0,1 0 1,-1 0-1,0 0 0,1 0 1,0 0-1,-1 0 0,1-1 1,-1 1-1,1 0 0,0 0 1,0 0-1,-1-1 0,1 1 1,0 0-1,0-1 0,0 1 1,0-1-1,0 1 0,0-1 0,0 1 1,0-1-1,0 0 0,0 0 1,0 1-1,0-1 0,0 0 1,0 0-1,0 0 0,0 0 1,0 0-1,0 0 0,0 0 1,0-1-1,2 1 0,5-2 34,1 0-1,0 0 0,0-1 1,10-5-1,-17 7-47,136-72 161,-98 49-152,72-31 1,-110 54-17,-1 1 1,1-1 0,0 1-1,-1-1 1,1 1-1,0 0 1,0-1 0,-1 1-1,1 0 1,0 0-1,2 0 1,-3 1-4,-1-1 1,0 0-1,1 0 1,-1 0-1,1 1 1,-1-1-1,1 0 1,-1 0-1,1 1 1,-1-1-1,0 0 1,1 1-1,-1-1 1,0 0 0,1 1-1,-1-1 1,0 1-1,1-1 1,-1 1-1,0-1 1,0 1-1,0-1 1,1 1-1,-1-1 1,0 1-1,0 3 37,0 1-1,0-1 0,0 1 1,-1-1-1,0 1 1,1-1-1,-3 5 1,-2 22 188,5-30-218,1 1 0,-1-1 0,0 1 0,1-1 1,-1 0-1,1 1 0,0-1 0,0 0 0,-1 1 0,1-1 0,0 0 0,0 0 0,0 0 0,0 0 0,0 0 1,0 0-1,0 0 0,1 0 0,-1 0 0,0-1 0,0 1 0,1 0 0,-1-1 0,0 1 0,1-1 1,-1 1-1,1-1 0,-1 0 0,1 0 0,-1 1 0,1-1 0,-1 0 0,2-1 0,5 1 8,0 0 1,0-1-1,0 0 0,0-1 0,8-2 0,23-10-114,-1-1-1,57-32 1,8-3-404,-102 49 478,1 0 0,0 0 0,-1 1 0,1-1 0,-1 1 0,1-1 0,0 1 0,-1 0 0,1 0 0,0 0 0,1 0 0,-2 0 18,-1 0 1,0 0-1,1 0 1,-1 0 0,0 1-1,1-1 1,-1 0-1,0 0 1,1 0 0,-1 1-1,0-1 1,0 0-1,0 0 1,1 1-1,-1-1 1,0 0 0,0 0-1,0 1 1,1-1-1,-1 0 1,0 1-1,0-1 1,0 0 0,0 1-1,0-1 1,0 0-1,0 1 1,0-1 0,0 0-1,0 1 1,0-1-1,0 1 1,-1 4 43,0-1 0,0 1 0,-1 0 1,0-1-1,-3 9 0,-3 4 166,8-16-189,-1 0-1,1 0 1,0 0-1,-1 0 0,1 0 1,0 0-1,0 0 1,0-1-1,0 1 0,0 0 1,0 0-1,0 0 0,0 0 1,0 0-1,0 0 1,1 0-1,-1 0 0,0 0 1,0 0-1,1-1 1,-1 1-1,1 0 0,-1 0 1,1 0-1,0 1 1,0-2-5,1 1 1,-1-1 0,0 1 0,0-1 0,1 1 0,-1-1 0,0 0 0,0 0 0,1 0 0,-1 0 0,0 0 0,1 0 0,-1 0-1,0 0 1,1 0 0,0-1 0,9-1-26,1-2 0,-1 0-1,13-6 1,-19 7-43,29-13-149,-2-2 1,48-35 0,-31 17 23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3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41 503 14683,'-7'12'504,"0"0"-1,1 0 1,-6 17-1,10-22-384,0-1-1,1 1 1,-1 0 0,2 0-1,-1 0 1,1 0 0,0 0-1,1 10 1,24 102 298,-18-94-426,-1 0 1,-1 0-1,-1 0 1,-1 1-1,-1 0 1,-2 26 0,-4-41 80,0-12 33,-5-19 48,-1-27-245,3-1-1,2 0 1,2 0 0,1 0-1,3 0 1,13-82-1,-13 122 54,1 0-1,0 0 1,0 0-1,1 0 0,0 0 1,0 0-1,1 1 0,4-8 1,-6 12 29,0 1 1,0 0-1,0 0 0,0 0 1,1 0-1,-1 0 1,0 0-1,1 0 1,-1 1-1,1-1 1,0 1-1,-1 0 0,1 0 1,0 0-1,0 0 1,0 1-1,0-1 1,0 1-1,0-1 0,0 1 1,0 0-1,0 0 1,0 0-1,0 1 1,4 0-1,2 1 14,-1 0-1,0 0 1,0 1-1,0 0 1,0 1 0,-1-1-1,1 1 1,-1 1 0,0 0-1,0 0 1,-1 0-1,1 0 1,9 12 0,-16-16 3,1 0 0,0 0 1,-1 1-1,1-1 0,-1 0 1,0 0-1,1 1 0,-1-1 1,0 0-1,0 0 0,0 1 1,0-1-1,0 0 0,0 1 1,0-1-1,0 0 0,0 1 1,0-1-1,-1 0 0,1 0 1,-1 1-1,1-1 0,-1 0 1,1 0-1,-1 0 0,0 0 1,0 0-1,1 0 0,-1 0 1,0 0-1,0 0 0,0 0 1,0 0-1,0 0 0,0-1 1,0 1-1,-2 0 0,-6 5 99,0 0-1,-1-1 0,-15 6 0,18-8-57,-3 2 37,6-3-91,0 0 0,-1 0 0,1-1-1,0 1 1,0-1 0,-1 0 0,-4 0 0,6-4 9,7-5-25,6-4-61,10-9-2921,41-33 1,-51 47 2804,0 0 0,18-8 0,-21 12 745,0 0 0,-1 0-1,1 1 1,0 0-1,11-1 1,3 1 317,0-1 0,38-12 1,-52 13-830,0-1 0,0 0 0,0 0 0,0-1 0,-1 0 0,1 0 1,-1 0-1,0-1 0,0 0 0,0 0 0,6-9 0,-1-9 202,-11 23-229,0-1 0,0 1 1,0 0-1,0-1 0,1 1 0,-1-1 0,0 1 0,0 0 0,0-1 0,0 1 1,0 0-1,0-1 0,0 1 0,-1-1 0,1 1 0,0 0 0,0-1 0,0 1 1,0 0-1,0-1 0,0 1 0,-1 0 0,1-1 0,0 1 0,0 0 0,-1 0 1,1-1-1,0 1 0,0 0 0,-1 0 0,1-1 0,0 1 0,-1 0 0,1 0 1,0 0-1,-1-1 0,1 1 0,0 0 0,-1 0 0,1 0 0,0 0 0,-1 0 1,1 0-1,-1 0 0,1 0 0,0 0 0,-1 0 0,1 0 0,0 0 0,-1 0 1,1 0-1,-1 0 0,1 0 0,0 0 0,-1 1 0,1-1 0,0 0 0,-1 0 1,1 0-1,0 1 0,-1-1 0,-1 1 30,-1 0 0,0 1 0,1-1 0,-1 1 0,1 0 0,0-1 0,-1 1 0,1 0 0,0 0 0,0 1 0,0-1 0,1 0 0,-1 1 0,0-1 0,1 1 0,0-1 0,-1 1 0,1 0 0,0 0 0,1-1 0,-1 1 0,0 0 0,0 5-1,1-6-21,0 1 0,-1-1-1,1 0 1,0 1 0,0-1-1,1 0 1,-1 1 0,0-1-1,1 0 1,0 1 0,-1-1-1,1 0 1,0 0 0,0 1-1,0-1 1,1 0-1,-1 0 1,0 0 0,1 0-1,-1-1 1,1 1 0,0 0-1,-1-1 1,1 1 0,0-1-1,0 1 1,0-1 0,0 0-1,0 0 1,3 1 0,3 0-10,1 0 0,0-1 0,-1 0 0,1 0 1,0-1-1,0 0 0,-1 0 0,1-1 0,0-1 0,0 1 1,-1-1-1,10-4 0,3-1-143,0-1 0,-1-1-1,31-19 1,-24 8-92,-9 7-403,-18 17 423,-10 13 210,4-8 72,1-4 0,1 1 0,0 0 0,1 0 0,0 0 1,0 0-1,0 1 0,0-1 0,-1 10 0,4-16-65,0 0 0,0 1 0,0-1 0,0 0 0,0 0 0,0 0 0,0 0 0,0 1 0,0-1 0,0 0 0,0 0 0,0 0 0,0 0 0,0 1-1,0-1 1,0 0 0,0 0 0,0 0 0,0 0 0,0 1 0,1-1 0,-1 0 0,0 0 0,0 0 0,0 0 0,0 0 0,0 0 0,0 0 0,1 1 0,-1-1 0,0 0 0,0 0 0,0 0 0,0 0 0,1 0 0,-1 0 0,0 0 0,0 0 0,0 0 0,0 0 0,1 0 0,9-3 125,8-7-32,-8 2-88,-1-1-1,0-1 0,0 0 0,-1 0 0,0-1 1,10-17-1,33-75-400,-43 85 278,45-124-836,-17 41-73,-42 147 1636,4-25-569,0 0-1,2 0 1,1 0-1,0 1 1,2-1-1,0 0 0,1 0 1,1-1-1,1 1 1,1-1-1,1-1 1,1 1-1,16 26 1,-20-38-56,0-1 1,1 0 0,0 0-1,0 0 1,1-1 0,0 0-1,0 0 1,11 6-1,-14-9-11,0-1 0,1 0-1,0 1 1,-1-1 0,1-1-1,0 1 1,0-1 0,0 0-1,0 0 1,0 0 0,0-1-1,1 0 1,-1 0-1,0 0 1,0 0 0,7-2-1,-11 2 10,0 0 0,0-1 0,-1 1-1,1 0 1,0 0 0,0 0 0,0-1-1,0 1 1,0-1 0,-1 1 0,1 0-1,0-1 1,0 1 0,-1-1-1,1 0 1,0 1 0,-1-1 0,1 0-1,-1 1 1,1-1 0,-1 0 0,1 1-1,-1-1 1,1 0 0,-1 0 0,0 0-1,1 0 1,-1-1-6,0 1-1,-1-1 1,1 1 0,0 0-1,-1 0 1,1-1 0,-1 1-1,1 0 1,-1 0 0,0-1-1,1 1 1,-1 0 0,0 0-1,0 0 1,-1-2 0,-5-3-56,0 0 0,-1 0 0,1 0 0,-10-4 0,-176-84 326,121 63 1104,84 27-511,61 4-322,-47 0-548,-1 0 1,48-7 0,7-13-9,4-5-3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3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15 12483,'-31'21'544,"1"1"0,0 2 0,-51 53 0,62-55-451,1 0 1,0 2-1,2 0 0,1 0 1,-21 44-1,33-61-78,0 1-1,1-1 1,0 0-1,0 1 1,0 0-1,1-1 0,0 1 1,0 14-1,2-20 4,-1 1 0,0-1-1,1 1 1,-1-1-1,1 0 1,0 1 0,0-1-1,0 0 1,0 0-1,0 1 1,0-1 0,1 0-1,-1 0 1,1 0 0,0-1-1,-1 1 1,1 0-1,0-1 1,0 1 0,0-1-1,0 1 1,0-1-1,0 0 1,0 0 0,1 0-1,-1 0 1,0 0 0,1-1-1,-1 1 1,5 0-1,6 0 73,-1 0-1,1-1 1,-1 0 0,1-1-1,-1 0 1,0-1-1,1 0 1,-1-1-1,0-1 1,-1 0-1,1-1 1,13-7-1,-4 1 119,0 0-1,-1-2 0,-1-1 0,-1 0 0,29-29 1,-32 28-58,-2-1 0,0 0 0,0-1-1,-2-1 1,0 0 0,9-21 0,-16 32-103,-1-1-1,0 1 0,-1-1 0,1 0 0,-1 0 0,-1 0 0,0 0 0,0 0 0,0 0 0,-1 0 1,0-1-1,-1 1 0,0 0 0,0 0 0,-1 0 0,0 0 0,0 0 0,-5-10 0,6 15-39,0 1-1,-1-1 1,1 1-1,0 0 1,-1-1 0,0 1-1,0 0 1,0 0-1,0 0 1,0 0-1,0 0 1,0 1-1,0-1 1,-1 1-1,1-1 1,-1 1 0,1 0-1,-1 0 1,0 0-1,1 0 1,-1 1-1,-4-2 1,4 2-17,0 1 0,0-1 1,0 1-1,0-1 0,0 1 0,1 0 1,-1 0-1,0 0 0,1 0 0,-1 0 1,0 1-1,1-1 0,0 1 0,-1 0 1,1 0-1,0 0 0,0 0 0,0 0 1,0 0-1,0 0 0,-2 4 0,0 0 8,0 1 1,1-1-1,0 1 0,0 0 0,0-1 0,0 1 0,1 1 0,1-1 0,-1 0 0,1 0 1,0 1-1,1-1 0,0 1 0,0-1 0,0 0 0,1 1 0,0-1 0,1 0 1,-1 1-1,1-1 0,1 0 0,-1 0 0,1-1 0,1 1 0,-1 0 0,1-1 0,0 0 1,8 9-1,21 15-32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 14171,'-4'2'174,"1"0"-1,0 0 1,0 1-1,0-1 1,0 1-1,0-1 1,1 1 0,-1 0-1,1 0 1,-1 0-1,1 0 1,0 0-1,1 1 1,-1-1 0,0 1-1,1-1 1,0 1-1,0 0 1,0-1 0,-1 7-1,0 8-107,0 1 0,1 34-1,1-38 3,0-5-71,0 0-1,1 0 0,0 0 0,0 0 1,1 0-1,1 0 0,3 9 1,-5-16-1,0-1 0,0 0 0,0 1 0,1-1 0,-1 0 0,1 0 0,-1 0 0,1 0 0,0 0 0,0 0 0,-1-1 0,1 1 0,1-1 0,-1 1 0,0-1 0,0 0 0,0 0 0,1 0 0,-1 0 0,1 0 0,-1 0 0,0-1 0,1 1 0,-1-1 0,1 1 0,0-1 0,-1 0 0,1 0 0,-1 0 0,1-1 0,-1 1 0,1-1 0,4-1 0,2 0-2,0-2 0,0 1 0,0-1 0,0-1 0,-1 0 0,1 0 0,-1 0 0,-1-1 0,12-11 0,7-9 128,27-35 0,-29 33 61,-10 16-2,-14 12-176,0 0 0,0 0-1,0 0 1,1 0-1,-1 0 1,0 0 0,0 0-1,0 0 1,1-1-1,-1 1 1,0 0 0,0 0-1,0 1 1,1-1-1,-1 0 1,0 0 0,0 0-1,0 0 1,1 0-1,-1 0 1,0 0 0,0 0-1,0 0 1,0 0-1,1 0 1,-1 0 0,0 1-1,0-1 1,0 0-1,0 0 1,0 0 0,1 0-1,-1 1 1,0-1-1,0 0 1,0 0 0,0 0-1,0 0 1,0 1-1,1 2 36,0 1 0,-1 0 0,0-1 0,0 1 0,0 0 0,-1 4 0,1 12 7,0-15-44,1 0 0,0 0-1,0-1 1,0 1 0,0-1 0,1 1 0,-1-1 0,1 1 0,0-1 0,1 0 0,-1 0 0,1 0 0,0 0 0,0-1 0,0 1 0,0-1-1,1 1 1,-1-1 0,1 0 0,0-1 0,0 1 0,4 2 0,-1-2 10,-1-1 0,1 0 0,0 0 0,-1 0 1,1-1-1,0 0 0,0 0 0,0 0 0,0-1 0,0-1 0,0 1 0,0-1 1,0 0-1,9-3 0,-2 0 62,1-1 1,-1-1-1,-1 0 0,1 0 1,-1-2-1,-1 0 1,1 0-1,-1-1 1,15-15-1,-20 18-7,-1 0 1,0-1-1,0 0 1,-1 0 0,1 0-1,-1-1 1,-1 1-1,0-1 1,0-1-1,0 1 1,-1 0-1,-1-1 1,1 0-1,-1 1 1,-1-1-1,2-17 1,-4 23-66,1 1 0,0-1 0,-1 1 0,1 0 0,-1-1 0,0 1 1,0 0-1,0-1 0,0 1 0,0 0 0,-1 0 0,1 0 0,-1 0 0,1 0 0,-1 0 0,-2-1 0,4 2-30,-1 1 0,0-1 0,1 1-1,-1-1 1,0 1 0,0 0 0,1-1-1,-1 1 1,0 0 0,0-1-1,1 1 1,-1 0 0,0 0 0,0 0-1,0 0 1,1 0 0,-1 0 0,0 0-1,0 0 1,0 0 0,1 0-1,-1 0 1,0 1 0,0-1 0,1 0-1,-1 0 1,0 1 0,0-1 0,1 1-1,-1-1 1,0 1 0,1-1 0,-1 1-1,0-1 1,1 1 0,-1-1-1,1 1 1,-1 0 0,1-1 0,0 1-1,-1 0 1,1-1 0,-1 1 0,1 0-1,0 0 1,0-1 0,-1 1-1,1 0 1,0 1 0,-1 1-47,1-1-1,-1 1 1,0 0 0,1-1-1,0 1 1,0 0 0,0 0-1,0-1 1,0 1 0,0 0-1,1-1 1,-1 1 0,1 0-1,0-1 1,0 1 0,0-1-1,0 1 1,0-1 0,1 0-1,-1 1 1,1-1 0,2 3-1,17 14-466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3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92 12899,'12'-13'765,"-6"8"-458,0-1 0,0 1 0,-1-1 1,0-1-1,0 1 0,0-1 0,-1 0 1,6-14-1,-9 21-269,-1 0 0,0-1 0,0 1 0,0 0 0,0 0 0,0-1 0,0 1 0,0 0 0,0-1 0,0 1 0,0 0 0,0 0 0,0-1 0,0 1 0,0 0 0,0 0 0,0-1 0,0 1 0,-1 0 0,1 0 0,0 0 0,0-1 0,0 1 0,0 0 0,0 0 0,-1 0 0,1-1 0,0 1 0,0 0 0,0 0 0,-1 0 0,1 0 1,0-1-1,0 1 0,0 0 0,-1 0 0,1 0 0,0 0 0,0 0 0,-1 0 0,1 0 0,0 0 0,0 0 0,-1 0 0,1 0 0,0 0 0,0 0 0,-1 0 0,1 0 0,0 0 0,0 0 0,-1 0 0,1 0 0,0 0 0,-17 7 683,5 2-490,0 0-1,0 1 0,1 1 1,0 0-1,-14 19 0,-46 71 70,58-81-265,-19 28-1,-39 81 0,62-110-33,1 0-1,1 0 1,1 1 0,0 0 0,2 0 0,0 0 0,-1 39-1,4-57-23,1 0-1,0 0 0,0 0 0,1 0 0,-1 0 0,0 0 0,1 0 0,-1 1 0,1-2 1,-1 1-1,1 0 0,0 0 0,0 0 0,0 0 0,0 0 0,0-1 0,0 1 0,1 0 1,-1-1-1,1 1 0,-1-1 0,1 0 0,-1 1 0,1-1 0,0 0 0,-1 0 0,1 0 1,0 0-1,0 0 0,0 0 0,0-1 0,0 1 0,0-1 0,0 1 0,0-1 0,0 0 1,0 0-1,4 0 0,8-1-344,-1 0 1,0-1 0,0 0-1,24-9 1,-20 7 266,15-4-426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3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13163,'8'2'1360,"-5"11"-728,-4 5-192,-11 14 897,-5 7-409,-6 7-240,-4 1-128,-2 3-152,0 0-64,7-10-344,3-8-272,10-14 1873,9-5-1513,9-8 72,5-5 72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3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8 203 11266,'-7'-14'1065,"8"-2"-673,6-1-152,5-2 432,1 0-136,8-2-352,2-1 184,3-2-264,1 1-32,-2-4-64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3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 13155,'0'0'70,"-1"-1"1,1 0-1,-1 0 1,1 1-1,-1-1 0,0 0 1,1 1-1,-1-1 1,0 1-1,1-1 1,-1 0-1,0 1 0,0 0 1,1-1-1,-1 1 1,0 0-1,0-1 1,0 1-1,0 0 0,0 0 1,0 0-1,1-1 1,-1 1-1,0 0 1,0 0-1,0 0 0,0 1 1,-1-1-1,0 1 18,1 0-1,-1 0 1,1 0-1,-1 0 1,1 0-1,-1 1 1,1-1-1,0 0 1,0 1-1,-1-1 1,1 1-1,-1 3 1,-3 4 161,0 1 0,1 1 0,-4 15 1,-3 18 33,3 0 1,2 1-1,-2 56 1,12 136-35,-3-208-1943,4-34 1365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3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12611,'2'-3'1672,"6"2"-936,7-6-192,4-2 1169,8 1-897,6-4-96,2 2-128,0 0-160,0 3-656,-2 0-304,-10 0 432,-5-3-112,-6-9-80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3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13315,'1'1'59,"0"-1"0,0 1 0,0 0 0,0-1 0,0 1 1,0 0-1,0 0 0,0 0 0,0-1 0,-1 1 0,1 0 0,0 0 0,-1 0 0,1 0 1,0 0-1,-1 1 0,1-1 0,-1 0 0,0 0 0,1 0 0,-1 0 0,0 1 1,0-1-1,0 0 0,0 0 0,0 0 0,0 1 0,0-1 0,0 0 0,0 0 0,-1 2 1,-9 47 719,8-42-423,-109 515 1079,109-511-1428,-7 28 53,9-40-59,0 0 0,0 0 0,0 0 0,0 0 0,0 0 0,0 0 0,0-1 0,0 1 0,0 0 0,0 0 0,0 0 0,0 0 0,0 0 0,0 0 0,0 0 0,0 0 0,-1 0 0,1 0 0,0 0 0,0 0 1,0 0-1,0-1 0,0 1 0,0 0 0,0 0 0,0 0 0,0 0 0,-1 0 0,1 0 0,0 0 0,0 0 0,0 0 0,0 0 0,0 0 0,0 0 0,0 0 0,0 0 0,0 0 0,-1 0 0,1 0 0,0 0 0,0 0 0,0 1 0,0-1 0,0 0 0,0 0 0,0 0 0,0 0 0,0 0 0,0 0 1,-1 0-1,1 0 0,0 0 0,0 0 0,0 0 0,0 0 0,-1-11 28,1-16 2,2 0 0,1 0 0,1 0-1,14-49 1,0 17-32,29-59 0,10 3-45,-49 101 36,1 0 0,0 1 0,1 0 0,1 1 0,19-19 1,-28 29 6,-1 1 1,1-1-1,0 1 1,-1 0 0,1 0-1,0-1 1,0 1 0,0 1-1,0-1 1,0 0 0,0 0-1,0 1 1,0-1-1,0 1 1,0-1 0,1 1-1,-1 0 1,0 0 0,0 0-1,0 0 1,0 1 0,3 0-1,-2 0 2,-1 0 1,1 0-1,-1 1 0,1 0 0,-1-1 1,0 1-1,0 0 0,0 0 0,0 0 1,0 0-1,0 0 0,-1 1 0,1-1 0,1 5 1,2 2-17,-2 0 0,1 0 0,-1 0 0,-1 0 0,1 0 1,-2 1-1,1-1 0,-1 18 0,-1-22-6,-1-1 1,0 1-1,0 0 0,-1-1 1,1 0-1,-1 1 0,0-1 0,0 0 1,0 0-1,-1 0 0,1 0 1,-1 0-1,0-1 0,0 1 1,-1-1-1,1 0 0,-1 0 0,1 0 1,-1 0-1,-5 2 0,-1 1-66,0 0 0,-1-1 0,0-1-1,1 0 1,-2 0 0,-21 3 0,47-16-386,14-7 373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3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11642,'-1'10'451,"0"0"0,-1-1-1,0 1 1,-1 0-1,0-1 1,-1 1-1,-8 14 1,8-14-165,-1 0 0,1 0-1,0 0 1,1 1 0,-4 20 0,7-30-280,0 0 0,0-1 0,0 1 0,-1 0 0,1 0 0,0-1 0,0 1 0,0 0 0,0 0 0,0 0 0,1-1 0,-1 1 0,0 0 0,0 0 0,0-1 0,1 1 0,-1 0 0,0 0 0,1-1 0,-1 1 0,0 0 0,1-1 0,-1 1 0,1 0 0,-1-1 0,1 1 0,0-1 0,-1 1 0,1-1 0,-1 1 0,1-1 0,0 0 0,0 1 0,-1-1 0,1 0 0,0 1 0,-1-1 0,1 0 0,0 0 0,0 0 0,0 0 0,-1 0 0,1 0 0,0 0 0,0 0 0,-1 0 0,1 0 0,0 0 0,0 0 0,0 0 0,-1-1 0,1 1 0,0 0 0,1-1 0,4-2 26,0 1 0,0-1 0,0 0 0,-1 0 0,6-5 0,5-5-27,0-1 0,-1-1 1,0 0-1,-2-1 0,0-1 1,16-25-1,-28 40 3,0-1-1,1 1 1,-1-1 0,0 1-1,-1-1 1,1 0-1,0 1 1,0-6 0,-3 6 53,-4 14-26,5-9-31,0-1 0,0 1 0,0-1 0,1 1 0,-1 0 0,1-1-1,0 1 1,-1-1 0,1 1 0,0 0 0,1-1 0,-1 1 0,0 0-1,1-1 1,-1 1 0,1-1 0,0 1 0,0-1 0,0 1 0,0-1-1,1 1 1,-1-1 0,0 0 0,1 0 0,0 0 0,-1 0 0,3 2-1,0-1-9,0-1 0,0 0 0,0 0 0,0 0 0,0 0 0,0-1 0,0 1 0,0-1 0,1 0 0,-1-1 0,0 1 0,1-1 0,-1 1 0,1-2 0,7 0 0,0-1-95,0 0-1,0-1 1,0-1-1,-1 0 0,1-1 1,17-9-1,-2 0-256,-27 15 353,0-1 0,0 0-1,0 0 1,0 0 0,0 0 0,0 0 0,0 0 0,0 1-1,0-1 1,0 0 0,0 0 0,0 0 0,0 0 0,0 0-1,0 0 1,0 1 0,0-1 0,0 0 0,0 0 0,0 0-1,1 0 1,-1 0 0,0 0 0,0 0 0,0 1 0,0-1-1,0 0 1,0 0 0,0 0 0,0 0 0,0 0 0,0 0-1,1 0 1,-1 0 0,0 0 0,0 0 0,0 0 0,0 0-1,0 1 1,0-1 0,1 0 0,-1 0 0,0 0 0,0 0 0,0 0-1,0 0 1,0 0 0,0 0 0,1 0 0,-1 0 0,0 0-1,0 0 1,0 0 0,0-1 0,0 1 0,0 0 0,1 0-1,-1 0 1,0 0 0,0 0 0,0 0 0,0 0 0,0 0-1,0 0 1,0 0 0,1-1 0,-7 12 64,6-10-67,-7 11 141,2-1 1,-1 1-1,2 0 0,0 1 0,0-1 0,1 1 1,-3 25-1,6-38-121,0 1 0,0 0 1,0 0-1,0 0 1,0 0-1,0 0 0,0 0 1,0 0-1,1-1 0,-1 1 1,0 0-1,1 0 0,-1 0 1,0 0-1,1-1 1,-1 1-1,1 0 0,0 1 1,0-2-17,-1 1 0,1-1 1,-1 0-1,1 0 1,0 0-1,-1 1 1,1-1-1,-1 0 0,1 0 1,0 0-1,-1 0 1,1 0-1,-1 0 0,1 0 1,0 0-1,-1 0 1,1 0-1,-1 0 0,1 0 1,1-1-1,1 0-73,-1-1 0,1 1 0,0-1 0,0 1 0,-1-1 0,1 0 0,-1 0 0,0 0 0,5-5 0,1-6-155,0 0 0,0 0 0,-1-1 0,-1 0 0,0 0 0,6-24 0,-9 26 98,16-52-382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3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14811,'-10'12'1064,"5"5"-880,2 1-88,6 4 8,6-3-1648,10-6 1432,4-5-208,7-4-192</inkml:trace>
  <inkml:trace contextRef="#ctx0" brushRef="#br0" timeOffset="1">286 195 12091,'-11'15'701,"-1"-1"1,0-1 0,-1 0-1,-19 16 1,20-20-359,1 1 0,0 0 0,1 0 0,0 1 1,1 0-1,1 1 0,-13 20 0,20-29-337,-1 0 0,1 1 0,0-1 0,0 1 0,0-1 0,0 1 0,1-1 0,-1 1 1,1-1-1,0 1 0,0 0 0,0-1 0,0 1 0,1-1 0,0 1 0,0-1 0,0 1 0,0-1 0,0 1 0,0-1 0,1 0 0,0 0 1,0 0-1,0 1 0,0-2 0,0 1 0,0 0 0,1 0 0,-1-1 0,1 1 0,0-1 0,0 0 0,5 3 0,0 0-21,0 0 0,0-1-1,1-1 1,-1 1-1,1-1 1,0-1 0,0 0-1,-1 0 1,2 0 0,-1-1-1,0-1 1,13 0 0,-15-1-50,0 0 0,0 0 0,-1-1 0,1 0 0,-1 0 0,1 0 0,9-6 1,-15 7 41,1 0 0,0 0 0,0 0 0,0 0 0,0-1 0,-1 1 1,1-1-1,-1 1 0,1-1 0,-1 1 0,0-1 0,1 0 1,-1 0-1,0 0 0,0 0 0,0 0 0,-1 0 0,1 0 0,0 0 1,-1 0-1,1 0 0,-1 0 0,0 0 0,1 0 0,-1-1 1,0 1-1,0 0 0,-1-2 0,-8-19-182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3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13427,'-30'60'824,"-13"3"-768,-3 6-32,3 3 56,3-4-16,4-15-24,0-5-72,0-14-760,-2-8 728,-5-20-72,-3-8-72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3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10746,'51'-6'1257,"-1"6"-833,9 6-192,8 1 1000,20 2-912,6 2-88,-1 1-72,-4-1 0,-8-2-120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14075,'-1'1'101,"-1"-1"0,1 0 1,0 1-1,-1 0 0,1-1 0,-1 1 0,1 0 0,0 0 1,0 0-1,0-1 0,-1 1 0,1 1 0,-1 0 0,-3 3 47,-13 9 169,2 0 0,0 1 0,0 1-1,2 0 1,0 1 0,0 1-1,-13 26 1,25-43-293,1 1 0,1-1-1,-1 1 1,0-1 0,0 1-1,0 0 1,1-1 0,-1 1-1,1 0 1,0 0 0,-1-1-1,1 1 1,0 0 0,0 0-1,0-1 1,0 1 0,0 0-1,1 0 1,-1 0 0,0-1-1,1 1 1,-1 0 0,2 2-1,0-3 0,-1 0-1,1 0 1,0 0-1,0 0 0,-1 0 1,1-1-1,0 1 1,0-1-1,0 1 1,0-1-1,0 0 1,0 0-1,0 0 0,0 0 1,0 0-1,0 0 1,-1 0-1,1 0 1,0-1-1,0 1 1,0-1-1,2-1 0,15-4 52,-1 0-1,0-2 0,-1 0 1,1-1-1,28-20 0,76-67 352,-99 77-407,-23 19-18,0 0 0,0 0 0,0 0-1,1-1 1,-1 1 0,0 0 0,0 0-1,0 0 1,0 0 0,0-1 0,1 1-1,-1 0 1,0 0 0,0 0 0,0 0-1,1 0 1,-1 0 0,0 0 0,0-1-1,0 1 1,1 0 0,-1 0 0,0 0-1,0 0 1,0 0 0,1 0 0,-1 0-1,0 0 1,0 0 0,1 0 0,-1 0-1,0 0 1,0 0 0,0 0 0,1 1-1,-1-1 1,0 0 0,-2 9-23,-10 18-25,10-24 43,-1 4-10,-21 44-81,23-48 43,-1 1 1,1 0 0,0 0-1,0 0 1,1 0 0,-1 0 0,1-1-1,0 1 1,0 0 0,0 0-1,2 6 1,-2-9 21,0-1-1,0 1 1,1 0 0,-1 0-1,0 0 1,1-1 0,-1 1-1,1 0 1,-1 0 0,1-1-1,0 1 1,-1 0-1,1-1 1,0 1 0,-1-1-1,1 1 1,0-1 0,0 1-1,-1-1 1,1 0 0,0 1-1,0-1 1,0 0-1,0 1 1,-1-1 0,1 0-1,0 0 1,0 0 0,0 0-1,0 0 1,0 0 0,0 0-1,0 0 1,-1 0-1,1 0 1,0-1 0,1 1-1,3-2-118,1 0 0,-1 1 0,0-2 0,0 1 0,5-4 0,6-4-97,1-1 0,-2-1 0,23-22-1,11-19-384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4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0 11939,'-8'52'704,"-14"11"-688,-4 10-8,-4 16-8,-3 4 8,-3-1 8,1-2-8,-3-7 8,4-3-464,2-14 408,4-11-40,5-25-16</inkml:trace>
  <inkml:trace contextRef="#ctx0" brushRef="#br0" timeOffset="1">1 528 9250,'21'-58'1208,"8"11"-712,11 15-176,8 17 929,10 26-649,5 14-120,12 16-152,8 11-152,19 11-64,4 4-32,0-2-48</inkml:trace>
  <inkml:trace contextRef="#ctx0" brushRef="#br0" timeOffset="2">1758 1084 12747,'-17'56'1016,"-3"4"-888,-2 3-72,1 1 216,2-8-192,2-3-88,6-14 16,1-9-16,1-7-24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4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12683,'5'-19'856,"9"17"-736,9 5-56,20 15 192,9 2-8,15 1-200,9-1-16,19-8-48,3-5-32,7-16 48,-3-11 0,-5-20-24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4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1114 111 10850,'-33'50'760,"3"10"-655,-2 3-49,4 2 184,2-2-961,-6-9 713,2-5-64,-3-23-88</inkml:trace>
  <inkml:trace contextRef="#ctx0" brushRef="#br0" timeOffset="1">0 0 11098,'9'13'841,"18"5"-721,35-4 8,11-1 136,21-3-64,7-3-8,10-3-16,1-2-72,-3-2 24,-6-2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4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2 9290,'40'-1'704,"-6"8"-496,-9 3-32,-15 13 248,-12 9-64,-20 22 96,-13 12 9,-16 16-57,-8 7-40,-11 14-40,-2 1-128,9-6-296,4-12-224,12-35-1145,2-19 1273,11-28-208,5-12-152</inkml:trace>
  <inkml:trace contextRef="#ctx0" brushRef="#br0" timeOffset="1">49 354 8226,'33'-65'1088,"3"15"-480,2 10-208,8 31 792,7 18-231,10 19-337,11 10-168,7 9-168,8 2 288,6 1-440,-2-1 8,4-14-32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4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8 12579,'6'-7'928,"-9"25"-752,-7 11-88,-9 23 312,-4 8-88,-3 16-240,-1 10-48,-2 10-48,2-3-104,3-16-600,4-9-720,1-21 1224,2-13-209,1-29-151</inkml:trace>
  <inkml:trace contextRef="#ctx0" brushRef="#br0" timeOffset="1">0 200 11266,'23'1'1049,"2"9"-785,5 15-112,3 3 336,11 5-216,6 2-88,-1-2-40,-5-3-8,-1-4-80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4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 12923,'-12'30'1048,"-6"6"-776,-4-1-136,-2 6 712,-2-1-624,0 0-168,2-3-112,5-11-1744,2-3 1656,6-10-208,-4-8-120</inkml:trace>
  <inkml:trace contextRef="#ctx0" brushRef="#br0" timeOffset="1">0 115 11955,'55'16'1040,"-1"-12"-800,5-14 1264,4-7-1120,-3-16 64,-4-8 112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4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8818,'2'11'1072,"-2"15"-696,-5 20-184,-5 7 1209,-8 13-1137,-5 3-96,-9 5-264,-5-2-569,1-16-503,-1-13 984,0-25-184,-2-8-152</inkml:trace>
  <inkml:trace contextRef="#ctx0" brushRef="#br0" timeOffset="1">0 61 11514,'36'47'857,"8"6"-649,7-1-64,16 4 128,9-5 24,14-12 792,3-6-888,2-13 40,-3-7 48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4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 11578,'4'11'961,"-17"21"-681,-11 8-120,-12 23 592,-4 9-432,-5 7-176,2 4-16,2 3-24,2-3-72,7-9-880,2-11 792,7-24-96,2-10-64</inkml:trace>
  <inkml:trace contextRef="#ctx0" brushRef="#br0" timeOffset="1">5 574 11506,'-4'-10'1105,"6"17"-929,6 9 256,2 6 16,5 6-88,5 4-72,9 2-72,11-1-8,12-11-144,7-8-72,7-14 16,-2-6-16,-4-15-24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4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372 309 11218,'15'-22'961,"3"11"-697,-6 10-112,-3 21 400,-3 11-112,-6 16-224,-2 6-96,-5 8 80,-4-3-1576,-6-3 1280,-2-8-112,-1-25-104</inkml:trace>
  <inkml:trace contextRef="#ctx0" brushRef="#br0" timeOffset="0.12">13 1 11418,'-13'8'801,"13"20"-617,5-1-48,13 6 136,7 1-24,18-4-8,7-1-24,14-6-24,7-2-120,3-5-704,1-2 616,-11-2-88,-8-3-64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4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11843,'-2'6'856,"-23"14"-696,-7 6-72,-11 17 240,-3 10-104,-5 10-120,0 3-16,8 0-16,5-2-24,10-9-40,8-7 8,15-23 0</inkml:trace>
  <inkml:trace contextRef="#ctx0" brushRef="#br0" timeOffset="1">4 165 12491,'0'0'1040,"4"4"-808,14 2-8,8 3 168,12 4-80,5 4-24,10 6-48,4 0-112,3-8 8,3-2-32,5-8-120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14163,'-59'87'2185,"43"-65"-1617,0 0-1,2 2 0,-16 32 0,29-56-551,1 1-1,-1 0 0,1-1 1,-1 1-1,1 0 0,0-1 1,0 1-1,-1 0 0,1-1 1,0 1-1,0 0 0,0-1 1,-1 1-1,1 0 0,0 0 1,0-1-1,0 1 0,0 0 1,1 0-1,-1-1 1,0 1-1,0 0 0,0-1 1,0 1-1,1 0 0,-1-1 1,0 1-1,1 0 0,-1-1 1,1 1-1,-1 0 0,1-1 1,-1 1-1,1-1 0,-1 1 1,1-1-1,-1 1 0,1-1 1,0 1-1,3 0 17,-1-1 1,1 1-1,0 0 1,-1-1-1,1 0 0,7-1 1,-4 1-48,28-1 45,51 0 2,-77 2-33,0 0 1,-1 0-1,1 1 0,0 0 1,-1 1-1,1 0 1,11 5-1,-18-7 2,0 0-1,0 0 0,0 1 1,-1-1-1,1 0 1,0 1-1,-1-1 0,1 1 1,-1-1-1,1 1 0,-1 0 1,0 0-1,1 0 1,-1-1-1,1 4 0,-2-4 8,0 0 0,1 1 0,-1-1 0,0 1 0,0-1 0,0 0 0,0 1 0,0-1 0,-1 1 0,1-1-1,0 0 1,-1 1 0,1-1 0,0 0 0,-1 1 0,0-1 0,1 0 0,-1 0 0,0 1 0,0-1 0,1 0-1,-1 0 1,0 0 0,-2 1 0,-4 4 44,0 0-1,-1 0 0,0-1 0,0 0 1,0 0-1,0-1 0,-1 0 1,0 0-1,-10 2 0,-9 1-127,-49 8 1,45-11 73,8-3-90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5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4736 12371,'2'0'59,"-1"1"1,0 0-1,1 0 1,-1-1-1,0 1 1,1-1 0,-1 1-1,1-1 1,-1 0-1,1 1 1,-1-1-1,1 0 1,-1 0 0,1 0-1,-1 0 1,1 0-1,-1 0 1,1-1-1,-1 1 1,1 0-1,1-1 1,2 0 71,76-14 215,-1-3-1,0-3 0,99-42 1,-72 17-44,175-105 0,82-98-54,-16-21 67,-316 245-267,783-641 492,121-95-148,575-375-501,-1237 934-24,244-172-133,417-226-113,-816 540 457,-19 10 20,-100 50-98,0 0-1,0 1 1,0-1-1,0 0 1,0 0 0,0 0-1,0 0 1,0 0-1,0 0 1,0 1-1,0-1 1,0 0 0,0 0-1,0 0 1,0 0-1,0 0 1,0 0-1,0 1 1,0-1-1,0 0 1,0 0 0,0 0-1,0 0 1,0 0-1,0 0 1,0 0-1,1 1 1,-1-1-1,0 0 1,0 0 0,0 0-1,0 0 1,0 0-1,0 0 1,0 0-1,0 0 1,1 0 0,-1 0-1,0 0 1,0 0-1,0 0 1,0 0-1,0 0 1,0 0-1,1 0 1,-1 0 0,0 0-1,0 0 1,0 0-1,0 0 1,0 0-1,0 0 1,1 0-1,-1 0 1,0 0 0,0 0-1,0 0 1,0 0-1,0 0 1,0 0-1,0 0 1,1 0 0,-1 0-1,0-1 1,0 1-1,0 0 1,0 0-1,-3 0-238,-2-9 197,-2-17-74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5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14371,'1'0'56,"0"0"-1,-1 0 1,1 0-1,0 0 1,0 0-1,-1 0 1,1 0-1,0 0 1,0 1 0,-1-1-1,1 0 1,0 1-1,-1-1 1,1 0-1,0 1 1,-1-1-1,1 1 1,-1-1 0,1 1-1,-1-1 1,1 1-1,-1 0 1,1-1-1,-1 1 1,1 0-1,-1-1 1,0 1-1,1 0 1,-1-1 0,0 1-1,0 1 1,2 28 403,-2-25-345,-19 183 2320,2-33-1444,13-68-717,4-1 0,19 144 0,-1-115-396,49 165 0,-58-244-796,-9-36 895,1 1-1,-1-1 1,0 0 0,0 0-1,0 1 1,0-1 0,1 0-1,-1 0 1,0 1 0,0-1-1,1 0 1,-1 0-1,0 0 1,0 0 0,1 0-1,-1 1 1,0-1 0,0 0-1,1 0 1,-1 0-1,0 0 1,1 0 0,-1 0-1,0 0 1,0 0 0,1 0-1,-1 0 1,0 0-1,1 0 1,-1 0 0,0 0-1,1 0 1,-1 0 0,0 0-1,0 0 1,1-1-1,-1 1 1,0 0 0,0 0-1,1 0 1,-1 0 0,0-1-1,1 1 1,11-9-268,4-7-164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8:5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33 510 9690,'-1'1'239,"-3"2"397,0 0 1,1 0-1,0 0 1,0 0 0,0 1-1,0 0 1,0-1-1,-3 7 1,7-10-531,-1 0 1,1 0-1,-1 0 1,0 0-1,1 0 1,-1 0-1,0 0 0,1 0 1,-1 0-1,1 0 1,-1 0-1,0 0 0,1 0 1,-1 0-1,1 0 1,-1 0-1,0 0 1,1 0-1,-1-1 0,0 1 1,1 0-1,-1 0 1,0 0-1,1-1 0,-1 1 1,0 0-1,1 0 1,-1-1-1,0 1 1,16-10 432,-16 10-456,95-57 1672,61-43-985,-87 46-712,-2-2 1,-2-4-1,69-81 0,-121 126-66,-10 12 4,0 0 0,0 0 0,0 0 0,-1-1 0,0 1 0,1-1 0,-1 1 0,0-1 0,-1 0 0,1 0 0,1-5 0,-3 6-11,-5 5-4,-11 16-15,1-1-1,0 2 1,-21 35 0,-34 71-25,63-110 57,6-14 1,-46 97-48,42-86-49,0 0 1,1 1 0,1 0-1,0 0 1,1 0 0,-1 15-1,3-25 80,0-1 1,0 0-1,0 0 0,0 1 1,0-1-1,1 0 0,-1 0 0,1 1 1,0-1-1,-1 0 0,1 0 1,0 0-1,0 0 0,0 0 0,3 3 1,-3-4 12,0 0 0,0 0 1,1 0-1,-1-1 0,0 1 1,1 0-1,-1-1 1,0 1-1,1-1 0,-1 1 1,1-1-1,-1 1 0,1-1 1,-1 0-1,1 0 1,-1 0-1,1 0 0,0 0 1,-1 0-1,1 0 0,-1-1 1,1 1-1,1-1 0,18-5-231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9:0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190 130 7906,'102'-129'7715,"-118"148"-4807,2-1-2586,-19 31-1,26-38-296,1 1 0,0 0 0,1 0 0,1 1 0,-1-1 0,-1 14 0,5-22-25,0 0 0,1 1 0,0-1 0,0 0 0,0 0 0,0 0 0,1 0-1,0 0 1,-1 0 0,1 0 0,1 0 0,-1 0 0,1-1 0,-1 1 0,1 0 0,0-1 0,0 1 0,1-1 0,-1 0 0,1 0 0,-1 0 0,1 0 0,5 4-1,4 2-9,1-1-1,0-1 1,0 0-1,21 7 1,-24-10 4,0 0 1,0 0 0,0 1-1,-1 1 1,0-1-1,0 1 1,0 1 0,0 0-1,11 12 1,-18-17 6,-1 0 0,0 0-1,1-1 1,-1 1 0,0 0 0,0 0 0,0 0 0,0 0 0,-1 1 0,1-1-1,0 0 1,-1 0 0,0 0 0,1 1 0,-1-1 0,0 0 0,0 0 0,0 0-1,-1 1 1,1-1 0,0 0 0,-1 0 0,1 0 0,-1 1 0,0-1 0,0 0-1,0 0 1,0 0 0,0 0 0,0-1 0,-1 1 0,1 0 0,0 0 0,-1-1-1,0 1 1,1-1 0,-1 1 0,-3 1 0,-5 4 24,1-1 0,-1 0 0,0-1-1,0 0 1,0-1 0,-17 5 0,-2-1 35,-1-1-1,0-2 1,-1-1 0,1-1-1,-1-2 1,1 0 0,-33-5-1,61 4-108,-1-1 0,1 1 0,0 0 0,0-1 0,0 1 0,0-1 0,0 0 0,0 1 0,0-1-1,0 0 1,0 0 0,0 0 0,0-1 0,1 1 0,-1 0 0,0-1 0,1 1 0,-3-4 0,3 3 3,1 1 1,-1-1 0,1 0 0,-1 0-1,1 0 1,0 0 0,0 0 0,0 0-1,0 1 1,0-1 0,0 0 0,1 0-1,-1 0 1,1 0 0,-1 0-1,1 1 1,-1-1 0,1 0 0,0 0-1,0 1 1,2-3 0,20-33-302,11-11-130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9:0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10194,'13'-10'1368,"-7"6"-607,-1 1 1551,-3 5-1512,4 3-288,2 1-152,9 0-392,5 1-216,7-3-1400,6-2 1456,4-2-224,0-3-160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9:0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11226,'-48'35'1939,"-85"78"0,115-96-1708,1 2 0,1 0 0,1 1 0,0 0 0,2 1 0,0 0 0,-11 30 0,21-44-186,0 0 0,1 1 0,0-1 0,0 1 1,1-1-1,0 1 0,0 0 0,1 0 0,0 14 1,1-19-35,0 0 1,-1 0 0,1 0-1,0 0 1,0 0 0,1 0 0,-1 0-1,0 0 1,1-1 0,0 1-1,0 0 1,0-1 0,0 1 0,0-1-1,0 0 1,1 0 0,-1 0-1,1 0 1,-1 0 0,1 0 0,0-1-1,0 1 1,-1-1 0,1 0-1,0 0 1,4 1 0,3 0 59,-1 0 1,0-1-1,0 0 0,1 0 1,-1-1-1,1-1 0,-1 1 1,0-1-1,1-1 0,-1 0 1,0 0-1,0-1 0,0 0 1,0-1-1,-1 1 1,1-2-1,-1 1 0,0-1 1,0-1-1,-1 1 0,11-11 1,-11 9 25,0 0 0,0 0 0,-1 0 1,-1-1-1,1 0 0,-1 0 1,0-1-1,-1 0 0,0 1 0,0-1 1,-1-1-1,0 1 0,-1 0 1,0-1-1,0 1 0,-1-1 0,-1 0 1,1 1-1,-1-1 0,-3-17 1,0 15-35,0 0 0,0 0 0,-1 1 1,-1 0-1,-6-13 0,8 19-105,0-1-1,-1 1 1,1 0 0,-1 0 0,0 0-1,0 1 1,-1-1 0,1 1-1,-1 0 1,0 0 0,-9-5 0,13 8-28,1 1 0,-1 0 0,0-1 1,0 1-1,0-1 0,0 1 1,0 0-1,0 0 0,1 0 1,-1-1-1,0 1 0,0 0 1,0 0-1,0 0 0,0 0 1,0 0-1,0 1 0,0-1 1,0 0-1,0 0 0,1 1 1,-1-1-1,0 0 0,0 1 1,0-1-1,0 1 0,1-1 0,-1 1 1,0-1-1,1 1 0,-1 0 1,0-1-1,1 1 0,-1 0 1,0 0-1,1-1 0,0 1 1,-1 0-1,1 0 0,-1 0 1,1 0-1,0-1 0,-1 1 1,1 0-1,0 0 0,0 0 1,0 0-1,0 0 0,0 0 0,0 0 1,0 0-1,0 0 0,0 0 1,0-1-1,1 3 0,0 3-668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9:0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60 9954,'0'0'106,"4"-25"1215,-4 24-1239,0 0 1,0 0-1,1 0 0,-1 0 0,1 0 0,-1 0 0,1 0 1,-1 0-1,1 0 0,-1 0 0,1 0 0,0 0 0,0 0 0,-1 0 1,1 0-1,0 1 0,2-2 0,-3 2-51,0 0 0,1-1 0,-1 1 0,0 0 0,1 0 0,-1 0 0,0 0 0,0 0 0,1 0-1,-1 0 1,0 1 0,1-1 0,-1 0 0,0 0 0,0 0 0,1 0 0,-1 0 0,0 0 0,0 0 0,1 1 0,-1-1 0,0 0 0,0 0 0,1 0 0,-1 1 0,0-1-1,0 0 1,0 0 0,0 1 0,1-1 0,-1 0 0,0 0 0,0 1 0,0-1 0,0 0 0,0 0 0,0 1 0,0-1 0,0 0 0,0 1 0,0-1 0,0 0 0,0 0-1,0 1 1,0-1 0,0 0 0,0 1 0,0 16 281,0-17-261,-4 26 266,-1 0 0,-2-1-1,-13 34 1,1 1-63,11-33-156,-1-1 11,2-1 1,0 2-1,2-1 0,-2 34 0,7-58-86,0 0 0,0 1-1,0-1 1,0 0 0,0 0 0,1 0-1,-1 0 1,1 0 0,-1 0 0,1 0 0,0 0-1,0 0 1,0 0 0,0 0 0,0-1-1,2 4 1,-1-4 1,-1 0 0,0-1 0,0 1 0,0 0 0,0-1 0,0 1 0,1-1 1,-1 1-1,0-1 0,1 0 0,-1 0 0,0 1 0,0-1 0,1 0 0,-1 0 0,0 0 0,1 0 0,-1-1 0,3 1 0,2-3 59,1 1 1,0-1-1,-1 0 0,0 0 0,0 0 1,0-1-1,0 0 0,6-5 1,16-16 181,-2-1 0,0-1 0,-2-1 0,29-44 1,-20 21-50,50-107-1,-80 151-209,0 0-1,0 0 0,-1-1 1,4-13-1,-35 89-37,21-46-72,0 1 0,2 0 0,0 0 0,2 0 0,0 0 0,2 1 0,1 0 0,1 25 0,7-25-1052,-7-23 1106,0 0 0,1-1-1,-1 1 1,1 0 0,-1 0 0,1-1 0,0 1 0,-1 0 0,1-1 0,0 1 0,-1-1 0,1 1 0,0-1 0,-1 1 0,1-1 0,0 1-1,0-1 1,0 0 0,0 1 0,-1-1 0,1 0 0,0 0 0,2 0 0,4-1-536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9:0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331 128 11907,'2'-5'185,"5"-7"207,-2-1 0,1 0 0,-2 0 0,0-1 0,4-22 0,-8 35-340,0 0 0,0 0 0,0 1 0,0-1 0,0 0 0,0 0 0,0 0 0,0 0 0,0 1 0,0-1 0,0 0 0,0 0 0,-1 0 0,1 1 0,0-1 0,-1 0 0,1 0 0,0 1 0,-1-1 0,1 0 0,-1 1-1,1-1 1,-1 0 0,1 1 0,-2-2 0,1 2-4,0 0-1,0 0 0,0 0 0,0 0 1,-1 0-1,1 0 0,0 0 1,0 0-1,0 0 0,0 0 1,0 1-1,0-1 0,0 0 0,0 1 1,0-1-1,0 1 0,0 0 1,-7 4 164,0 0 0,1 1-1,-10 8 1,-12 12-48,2 1 0,1 2 0,2 0-1,-33 50 1,55-76-160,0 1-1,0-1 0,1 1 0,-1 0 1,1 0-1,0 0 0,0-1 1,0 1-1,0 1 0,1 6 0,0-9-1,0 0-1,0-1 0,1 1 1,-1 0-1,0-1 0,1 1 0,0-1 1,-1 1-1,1-1 0,0 1 1,0-1-1,0 1 0,0-1 0,0 0 1,0 0-1,0 1 0,0-1 0,1 0 1,-1 0-1,0 0 0,1 0 1,-1 0-1,1-1 0,-1 1 0,1 0 1,-1-1-1,3 1 0,10 3 5,0-2 0,0 1 0,1-2 0,-1 0-1,1-1 1,17-2 0,25 2-45,-56 0 37,-1 0 0,0 0 0,1-1 0,-1 1 0,0 0 0,1 0 0,-1 0 0,0 0 0,1 1 0,-1-1 0,0 0 0,1 0 0,-1 0 0,0 0 0,1 0 0,-1 0 0,0 0 0,1 1 0,-1-1 0,0 0 0,1 0 0,-1 0 0,0 1 0,0-1 0,1 0 0,-1 0 0,0 1 0,0-1 0,0 0 0,1 1 0,-1-1 0,0 1 0,-6 9-51,-17 8 2,-2-4-12,0 0 0,-1-2-1,0 0 1,0-2-1,-2-1 1,1-2 0,-45 8-1,71-15-19,-26 2-1392,25-2 1421,1 0 0,0 0 1,-1 0-1,1 0 0,0-1 0,0 1 0,-1 0 0,1 0 0,0-1 0,0 1 0,-1-1 0,1 1 0,0-1 1,0 0-1,0 0 0,0 1 0,-1-2 0,-1-4-525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9:0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11939,'-13'77'2063,"-26"78"1,-7 40-1442,70-251-805,116-271-756,-137 320 939,-3 5 4,1 0 1,0 0-1,-1 0 1,1 0-1,0 1 1,0-1-1,0 0 0,0 0 1,0 1-1,1-1 1,-1 0-1,0 1 1,1 0-1,-1-1 1,1 1-1,0 0 1,2-2-1,0 4 12,-1 1-1,0 0 1,0 1 0,0-1 0,0 0-1,0 1 1,0-1 0,-1 1 0,1 0-1,-1 0 1,3 4 0,6 6 28,8 6-4,-8-9 0,0 1 1,0 1-1,10 15 1,-18-22-21,0 0 1,-1 0-1,1 0 1,-1 0-1,0 0 1,-1 0-1,1 1 1,-1-1-1,0 1 1,0-1-1,-1 1 1,1 10-1,-3 4 45,0 0-1,-2 0 0,0 0 0,-1 0 0,-1-1 0,-1 0 0,0 0 0,-2 0 0,-20 33 0,26-48-32,0 0 0,-1-1 1,1 1-1,-1-1 0,1 0 1,-1 0-1,0 0 0,0-1 1,0 1-1,-1-1 0,1 0 0,-1 0 1,1-1-1,-1 1 0,1-1 1,-1 0-1,0 0 0,0-1 1,0 1-1,1-1 0,-1 0 1,0 0-1,0-1 0,0 1 1,-6-3-1,-10-2 112,1-1 0,1 0 0,-1-2 0,-27-14 0,43 20-114,-82-45 266,76 41-395,1 0 0,-1-1 0,2 0 0,-1 0 0,1-1 0,-9-11 0,16 18 88,0 1-1,0-1 0,1 0 1,-1 0-1,1 0 0,-1 0 1,0 0-1,1 0 1,0 0-1,-1 0 0,1 0 1,0 0-1,-1 0 0,1 0 1,0 0-1,0-1 1,0 1-1,0 0 0,0 0 1,0 0-1,0 0 0,0 0 1,1 0-1,-1 0 1,0 0-1,1 0 0,-1-1 1,1 1-1,-1 0 0,1 1 1,1-3-1,23-7-273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9:0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75 119 12963,'0'0'69,"-1"-1"1,1 1 0,0 0-1,0 0 1,-1 0 0,1 0-1,0 0 1,0 0-1,-1 0 1,1 0 0,0 0-1,0 0 1,-1 0 0,1 0-1,0 0 1,0 0 0,-1 1-1,1-1 1,0 0-1,0 0 1,-1 0 0,1 0-1,0 0 1,0 0 0,-1 1-1,1-1 1,0 0 0,0 0-1,0 0 1,0 1-1,-1-1 1,1 0 0,0 0-1,0 1 1,0-1 0,0 0-1,0 0 1,0 1 0,0-1-1,-1 1 1,9 9 1006,16 8-742,-17-16-329,-1-1 1,0 1-1,0-2 1,1 1-1,-1-1 1,1 0-1,-1 0 1,0 0-1,1-1 1,-1 0-1,0 0 1,0-1-1,0 0 1,0 0 0,8-4-1,-10 4 7,0 0-1,0 0 1,0 0 0,0-1-1,-1 1 1,1-1-1,-1 0 1,0 0 0,1-1-1,-1 1 1,-1 0 0,1-1-1,0 0 1,-1 0-1,0 0 1,0 0 0,0 0-1,0 0 1,-1 0 0,1-1-1,0-7 1,-2 10-2,0-1-1,0 1 1,0 0 0,0 0 0,0 0 0,-1-1 0,1 1 0,-1 0 0,0 0-1,0 0 1,0 0 0,1 0 0,-2 0 0,1 0 0,0 0 0,0 0-1,-1 1 1,1-1 0,-1 0 0,1 1 0,-1-1 0,0 1 0,0 0 0,1 0-1,-1-1 1,0 1 0,0 0 0,0 0 0,0 1 0,-4-2 0,0 0 7,-1 0 1,0 1 0,1 0-1,-1 0 1,0 0 0,1 1-1,-1 0 1,0 0 0,-7 2 0,4 0-12,0 1 1,1 0 0,-1 0 0,1 1 0,-1 0 0,1 1 0,0 0-1,1 0 1,-1 1 0,-12 11 0,18-14-7,-1 0 1,1 1-1,-1 0 1,1-1-1,0 1 1,0 0-1,1 0 1,-1 1-1,1-1 0,0 0 1,0 1-1,0-1 1,1 1-1,0 0 1,0 0-1,0-1 1,0 1-1,1 0 0,-1 0 1,1 0-1,1 0 1,-1 0-1,1-1 1,1 6-1,-2-7 3,2 1 0,-1-1-1,0 0 1,1 0 0,-1 0 0,1 0-1,0 0 1,0 0 0,0 0 0,0-1 0,0 1-1,1-1 1,0 1 0,-1-1 0,1 0-1,0 0 1,4 2 0,-3-2 14,1 0 0,-1 0 0,1-1 0,0 0 1,0 0-1,0 0 0,0 0 0,0-1 0,0 0 0,0 0 1,5-1-1,-3 1 33,0-1 1,0-1 0,0 1-1,0-1 1,-1 0-1,1-1 1,-1 0 0,0 0-1,1 0 1,-1 0 0,-1-1-1,1 0 1,0-1 0,-1 1-1,0-1 1,0 0-1,4-6 1,-6 8-21,-1-1-1,-1 1 0,1 0 1,0 0-1,-1-1 1,1 1-1,-1-1 1,0 0-1,0 1 0,-1-1 1,1 0-1,-1 1 1,0-1-1,0 0 0,0 0 1,0 1-1,-1-1 1,1 0-1,-1 1 1,0-1-1,0 0 0,0 1 1,-1-1-1,1 1 1,-1 0-1,0 0 1,0-1-1,0 1 0,0 0 1,-1 0-1,1 1 1,-1-1-1,0 0 1,0 1-1,0 0 0,0 0 1,0 0-1,0 0 1,0 0-1,-1 0 1,1 1-1,-1 0 0,1 0 1,-1 0-1,1 0 1,-5-1-1,1 2-23,0-1 1,1 1-1,-1 0 1,0 0-1,1 1 0,-9 1 1,13-1-10,-1 0 0,0-1 0,0 1 0,1 0 0,-1 1 1,0-1-1,1 0 0,-1 1 0,1-1 0,0 1 0,-1 0 0,1 0 1,0 0-1,0 0 0,0 0 0,-2 4 0,3-5 1,0 0 1,1 0-1,0-1 0,-1 1 0,1 0 0,-1 0 1,1 0-1,0 0 0,0 0 0,0 0 1,-1 0-1,1 0 0,0 0 0,0 0 0,0 0 1,1 0-1,-1 0 0,0 0 0,0 0 1,0 0-1,1 0 0,-1 0 0,1 1 0,0 0 0,0-1 1,1 1-1,-1-1 0,1 1 0,-1-1 0,1 0 0,-1 1 0,1-1 0,0 0 0,-1 0 0,3 1 1,4 1-8,0 0 0,-1 0 0,1-1 0,16 3 1,0-2-1,0-2 1,45-1 0,-57-1 21,1 0 0,-1-1 1,0-1-1,0 0 0,0 0 1,-1-1-1,16-7 0,-26 10-10,0 1 1,0-1-1,0 1 0,1-1 0,-1 0 0,0 0 1,0 1-1,0-1 0,-1 0 0,1 0 1,0 0-1,0 0 0,0 0 0,-1 0 1,1 0-1,0 0 0,0-2 0,-1 2 0,0 1-1,0-1 0,0 1 0,0-1 1,0 0-1,0 1 0,-1-1 0,1 1 1,0-1-1,0 1 0,0-1 1,-1 1-1,1-1 0,0 0 0,-1 1 1,1 0-1,0-1 0,-1 1 1,1-1-1,-1 1 0,1-1 0,-1 1 1,1 0-1,-2-1 0,-1-1 8,-1 0-1,1 0 1,-1 1-1,0-1 0,0 1 1,0 0-1,0 0 1,-8 0-1,-6 0 16,0 2 0,0 0 0,-33 7-1,39-6-19,0 1-1,1 0 1,0 1-1,0 0 1,0 1-1,-20 12 1,13 2-7,17-19 2,1 1 0,0-1 0,-1 1 0,1-1 0,0 1 0,0-1 1,0 0-1,-1 1 0,1-1 0,0 1 0,0-1 0,0 1 0,0-1 0,0 1 0,0 0 0,0-1 0,0 1 0,0-1 0,0 1 0,0-1 0,1 1 0,-1-1 0,0 0 0,0 1 0,0-1 0,1 1 0,-1-1 0,0 1 0,0-1 0,1 1 0,-1-1 0,0 0 0,1 1 0,-1-1 0,1 0 0,-1 1 0,0-1 0,1 0 0,-1 0 0,1 1 1,-1-1-1,1 0 0,-1 0 0,1 0 0,-1 1 0,1-1 0,-1 0 0,1 0 0,-1 0 0,1 0 0,0 0 0,7 1 1,0 0-1,0-1 1,1 1 0,-1-2-1,0 1 1,0-1 0,1 0-1,-1-1 1,0 0 0,11-5 0,-8 4-3,0-2 1,-1 1 0,1-1-1,-1-1 1,0 0 0,17-14-1,-26 19-4,0 1 0,-1-1 0,1 1 0,0-1 0,0 1 0,-1-1 0,1 0 0,-1 1 0,1-1 0,0 0-1,-1 1 1,1-1 0,-1 0 0,0 0 0,1 0 0,-1 1 0,1-1 0,-1 0 0,0 0 0,0 0 0,0 0-1,0 0 1,1 0 0,-1 0 0,0 0 0,-1 0 0,1 1 0,0-1 0,0 0 0,0 0 0,0 0 0,-1 0-1,1 0 1,-1 0 0,0 0-18,0 0 0,0 0 0,0 0 0,-1 0 0,1 1 0,0-1 0,0 0 0,-1 1 0,1-1 0,-1 1-1,1 0 1,0-1 0,-1 1 0,1 0 0,-1 0 0,1 0 0,-1 0 0,1 0 0,-1 0 0,-1 1 0,-2 0-69,-1 0 0,0 1 0,1 0 0,-1 0 0,1 1 1,0-1-1,-1 1 0,1 0 0,1 1 0,-1-1 0,0 1 1,1 0-1,0 0 0,0 0 0,0 1 0,0 0 0,-3 5 1,-2 9-271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287 184 13723,'1'-4'168,"0"0"0,-1-1 0,1 1 0,-1 0 1,0-1-1,-1 1 0,1-1 0,-1 1 0,0 0 0,0-1 0,0 1 0,-3-7 1,3 9-109,0 1 1,-1-1 0,1 1 0,-1-1-1,1 1 1,-1-1 0,0 1-1,1 0 1,-1 0 0,0 0 0,0 0-1,0 0 1,0 0 0,0 0 0,0 0-1,0 1 1,0-1 0,0 1-1,0 0 1,0 0 0,0 0 0,0 0-1,0 0 1,0 0 0,0 0 0,-1 0-1,1 1 1,0-1 0,-3 2-1,-5 1 68,0 1-1,0 0 0,0 1 0,0 0 1,1 0-1,0 1 0,0 0 0,0 0 0,1 1 1,0 1-1,-9 9 0,4-2-59,0 1 0,0 0 0,2 1-1,0 0 1,-10 22 0,17-31-54,1 0 1,0 0-1,0 0 0,1 1 0,0-1 0,1 0 1,0 1-1,0 13 0,1-20-11,0 0-1,0 0 1,0 1 0,1-1-1,-1 0 1,1 0 0,-1 1-1,1-1 1,0 0 0,0 0-1,0 0 1,0 0 0,0 0-1,0 0 1,1 0 0,-1-1-1,1 1 1,-1 0 0,1-1 0,-1 1-1,1-1 1,0 0 0,0 1-1,0-1 1,0 0 0,0 0-1,0 0 1,0 0 0,0-1-1,1 1 1,-1 0 0,0-1-1,0 0 1,0 1 0,1-1-1,2 0 1,3 0 1,0-1-1,1 0 1,-1 0 0,0-1 0,0 1 0,0-2-1,0 1 1,0-1 0,0-1 0,10-5-1,8-7 10,36-28-1,-58 41-10,50-39 30,55-56 0,-83 72 17,-1-2-1,-1-1 0,34-54 0,-39 47 14,-17 27 24,-8 17-47,-10 18-4,-1 11-20,1 0 0,1 1 1,3 1-1,1 0 0,-10 71 1,20-99-15,0 0 1,1 0 0,0 0 0,0 0-1,5 21 1,-5-30-1,1 1 0,0-1 0,-1 1 0,1-1 0,0 0 0,0 1 1,0-1-1,1 0 0,-1 0 0,0 0 0,1 0 0,-1 0 0,1 0 0,0 0 0,0-1 0,0 1 0,0 0 0,0-1 0,0 0 0,0 1 0,0-1 0,0 0 0,1 0 0,-1 0 0,0 0 0,1-1 1,-1 1-1,1-1 0,-1 1 0,1-1 0,2 0 0,2-1 1,0 0 1,0 0-1,0-1 1,0 0 0,0 0-1,0-1 1,0 0-1,-1 0 1,0 0-1,1-1 1,-1 0 0,6-5-1,2-3 7,0 0-1,-1 0 1,20-25 0,-20 21 11,-1-1 0,17-32 0,-25 40-8,1-1 0,-2 1 1,1-1-1,-1 0 0,-1 0 1,1 0-1,0-13 0,-3 21-9,0 1 0,0 0-1,0-1 1,0 1-1,0 0 1,0 0-1,0-1 1,0 1 0,0 0-1,-1 0 1,1-1-1,-1 1 1,1 0 0,-1 0-1,1 0 1,-2-2-1,1 2 0,1 1-1,0 0 1,-1 0-1,1-1 1,-1 1-1,1 0 1,-1 0-1,1 0 1,-1 0-1,1 0 1,-1 0-1,0 0 1,1 0-1,-1 0 1,1 0-1,-1 0 1,1 0-1,-1 0 1,1 0-1,-1 0 1,1 1-1,-1-1 1,1 0-1,-1 0 1,1 0-1,-1 1 1,-3 2 5,0 0 1,1 0-1,-1 0 1,1 0-1,0 0 1,0 1-1,-4 6 0,-2 4 2,1 0 0,0 1 0,2 0-1,-1 1 1,2-1 0,0 1 0,1 0-1,1 0 1,0 1 0,0 22-1,2-37-6,1-1 0,0 1-1,0 0 1,0 0-1,0-1 1,0 1 0,1 0-1,-1 0 1,0-1-1,1 1 1,0 0 0,-1-1-1,1 1 1,0 0-1,0-1 1,0 1-1,0-1 1,0 1 0,0-1-1,0 0 1,0 1-1,0-1 1,1 0 0,-1 0-1,1 0 1,-1 0-1,1 0 1,-1 0 0,1 0-1,-1-1 1,1 1-1,0-1 1,-1 1-1,1-1 1,0 1 0,0-1-1,-1 0 1,1 0-1,0 0 1,0 0 0,-1 0-1,1 0 1,0 0-1,2-1 1,4-1-7,-1 0-1,0 0 1,0-1-1,0 0 1,0 0-1,0-1 1,0 0 0,-1 0-1,7-5 1,-9 6-95,-1 0-1,1 0 1,-1 0 0,1-1 0,-1 1-1,0-1 1,0 0 0,0 0 0,-1 0 0,0 0-1,1 0 1,2-9 0,-5 13 74,0 0 1,0 0-1,0 0 1,-1 0-1,1 0 1,0 0-1,0 0 0,0 1 1,0-1-1,0 0 1,0 0-1,0 0 1,0 0-1,0 0 1,-1 0-1,1 0 1,0 0-1,0 0 0,0 0 1,0 0-1,0 1 1,0-1-1,-1 0 1,1 0-1,0 0 1,0 0-1,0 0 0,0 0 1,0 0-1,-1 0 1,1 0-1,0 0 1,0 0-1,0 0 1,0 0-1,0-1 0,0 1 1,-1 0-1,1 0 1,0 0-1,0 0 1,0 0-1,0 0 1,0 0-1,0 0 1,0 0-1,-1 0 0,1 0 1,0-1-1,0 1 1,0 0-1,0 0 1,0 0-1,0 0 1,0 0-1,0 0 0,0-1 1,0 1-1,0 0 1,0 0-1,0 0 1,0 0-1,0 0 1,0 0-1,0-1 0,0 1 1,0 0-1,0 0 1,0 0-1,-8 7-315,0 2-240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49:1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13691,'-16'0'548,"12"0"-490,0 0 1,-1 0-1,1 0 1,0 0-1,0 1 1,0-1-1,0 1 1,-1 0-1,1 1 1,0-1-1,1 1 1,-1 0-1,-7 4 1,11-6-46,-1 1 1,1-1-1,0 0 1,-1 1-1,1-1 0,0 1 1,0-1-1,0 1 1,-1-1-1,1 1 0,0-1 1,0 1-1,0-1 1,0 1-1,0-1 0,0 1 1,0-1-1,0 1 1,0-1-1,0 1 0,0-1 1,0 1-1,0-1 1,0 1-1,1-1 0,-1 1 1,0 0-1,13 14 91,20 7-94,8-1-27,1-2 0,43 14 0,94 23-36,-154-49 48,188 49-25,271 33-1,226-9-36,-565-66 64,1858 98 73,48-123 900,-1987 8-520,-86-4 327,11 6-585,4 1-172,1-1-1,0 0 1,0 0 0,-11-3 0,16 4-24,0-1-1,0 1 0,0-1 1,0 1-1,0 0 1,0-1-1,1 0 1,-1 1-1,0-1 1,0 1-1,0-1 0,1 0 1,-1 0-1,0 0 1,0 1-1,1-1 1,-1 0-1,1 0 1,-1 0-1,1 0 0,-1 0 1,1 0-1,0 0 1,0 0-1,-1 0 1,1 0-1,0 0 1,0 0-1,0 0 0,0 0 1,0 0-1,0 0 1,0 0-1,0 0 1,1-2-1,13-40-92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14315,'5'-5'407,"1"0"-1,-1 0 1,1 0-1,0 1 1,0 0 0,13-7-1,-17 10-357,-1 0-1,1 1 1,-1-1-1,1 0 1,0 0 0,0 1-1,-1-1 1,1 1-1,0 0 1,0-1-1,0 1 1,-1 0-1,1 0 1,0 0 0,0 0-1,0 1 1,-1-1-1,1 0 1,0 1-1,0-1 1,-1 1-1,1-1 1,0 1-1,-1 0 1,1 0 0,-1 0-1,1 0 1,-1 0-1,1 0 1,-1 0-1,1 1 1,-1-1-1,1 2 1,1 3-21,0 0-1,-1 1 1,0-1 0,0 0-1,0 1 1,-1-1 0,0 1-1,-1-1 1,1 1 0,-1-1-1,0 1 1,-2 9 0,-2 13-39,-11 40 1,14-67 14,-12 42 44,8-29 17,0 1-1,1-1 1,-3 31-1,7-45-58,0-1-1,0 1 0,0-1 0,-1 1 0,1-1 0,0 0 0,0 1 0,1-1 1,-1 1-1,0-1 0,0 1 0,0-1 0,0 1 0,0-1 0,0 0 0,1 1 1,-1-1-1,0 1 0,0-1 0,0 0 0,1 1 0,-1-1 0,0 0 0,1 1 1,-1-1-1,0 0 0,1 0 0,-1 1 0,0-1 0,1 0 0,-1 0 0,1 1 1,-1-1-1,1 0 0,17-4 134,23-21 18,-39 22-148,65-46-45,101-98 1,-127 164-137,-32-17 182,0-1 1,0 0-1,0 0 0,0 0 1,0-1-1,-1-1 1,1 1-1,-1-1 0,1-1 1,8-4-1,-2-1 19,1 0 1,-2-1-1,1 0 1,15-15-1,-26 20-12,1 0 0,-1 0 0,0 0 0,-1 0 0,1-1 0,-1 0 0,3-6 0,-6 11-11,1 0 0,-1 0 1,1 0-1,-1 0 0,0 0 0,0 0 0,1 0 0,-1 0 1,0 0-1,0 0 0,0 0 0,0 0 0,0 0 0,-1 0 1,1 0-1,0 0 0,0 0 0,-1 0 0,1 0 0,-1-2 1,0 3-1,0-1 1,0 0 0,0 0 0,-1 0 0,1 1 0,0-1 0,0 1-1,-1-1 1,1 1 0,0 0 0,0-1 0,-1 1 0,1 0 0,0 0-1,-1 0 1,1 0 0,0 0 0,-1 0 0,1 0 0,0 0 0,-3 1-1,-3 0 13,1 1 0,-1 0-1,0 0 1,1 1 0,-1 0-1,1 0 1,0 0-1,0 1 1,0 0 0,1 0-1,-1 0 1,1 1 0,0 0-1,0 0 1,-4 6 0,2-2-3,0-1 0,1 1 1,1 1-1,-1-1 1,2 1-1,-1 0 1,1 0-1,1 0 1,-3 12-1,5-17-8,0 0 0,0 1 0,0-1 0,1 0 0,0 0 0,0 0 0,0 1 0,1-1 0,0 0 0,0 0 0,0 0 0,1 0 0,0 0 0,-1 0 0,2-1 0,-1 1 0,1 0 0,5 7 0,-5-8-40,1-1-1,0 1 0,0-1 0,1 0 0,-1 0 0,0 0 0,1-1 1,0 0-1,0 0 0,-1 0 0,1 0 0,0-1 0,1 0 0,-1 0 0,0 0 1,0 0-1,0-1 0,9 0 0,-7 0 4,-1-1 0,1 0 0,0 0 0,0 0 0,-1-1 0,1 0 0,-1 0 1,0-1-1,9-4 0,17-17-153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43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15891,'3'6'127,"-1"0"0,0 0 0,0 0 0,0 0-1,-1 0 1,0 0 0,-1 1 0,1-1-1,-1 0 1,0 0 0,-2 9 0,2 13 213,1-1-262,1 0-1,1 0 1,1 0-1,1-1 1,11 31 0,-15-53-76,1 0 0,0 0 1,0 0-1,0 0 1,0-1-1,1 1 1,-1-1-1,1 1 1,0-1-1,0 0 1,0 0-1,0 0 1,1-1-1,-1 1 1,1-1-1,-1 0 0,1 1 1,0-2-1,0 1 1,0 0-1,0-1 1,0 0-1,1 0 1,-1 0-1,0-1 1,0 1-1,1-1 1,-1 0-1,0 0 1,1 0-1,-1-1 0,8-1 1,9-5-14,-1 0-1,36-19 1,-40 18-3,1 0 0,0 1-1,0 0 1,25-5 0,-40 12 8,0-1 1,0 1 0,0-1 0,0 1 0,0 0-1,0 0 1,1 0 0,-1 0 0,0 0-1,0 1 1,0-1 0,0 1 0,0-1 0,0 1-1,0 0 1,0 0 0,0 0 0,0 0 0,0 0-1,0 0 1,-1 0 0,1 1 0,0-1 0,-1 1-1,1-1 1,-1 1 0,1-1 0,-1 1-1,0 0 1,0 0 0,0 0 0,0 0 0,0 0-1,0 0 1,-1 0 0,1 0 0,0 0 0,-1 0-1,1 4 1,0 3 9,-1 1 1,0 0-1,0 0 0,-1 0 0,0-1 0,0 1 1,-5 14-1,4-15 59,-1 0-1,0-1 1,-1 1 0,0-1 0,0 0-1,-1 0 1,0-1 0,0 1 0,-1-1-1,1 0 1,-2 0 0,1-1 0,-1 0-1,-15 10 1,13-10 12,0-1 0,-1-1 0,0 0 1,0 0-1,0-1 0,0 0 0,-1 0 0,1-2 0,-1 1 0,0-1 0,1-1 0,-16 0 1,1-3-220,0-1 1,-1 0 0,-25-10 0,7 2-1374,55 11 967,5 2 200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16011,'1'7'1353,"-11"16"-1009,-4 1-152,-2 14 616,3 3-232,3 9-264,4 8-160,8-1-72,8-3-8,13-3-8,7-7-8,9-8-168,5-5-184,6-13-392,0-11-120,-1-14 608,-4-11-152,-4-9-152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14051,'-7'3'220,"0"0"-1,0 1 1,1-1-1,0 1 1,0 1-1,0-1 1,0 1-1,1 0 1,-1 1-1,1-1 1,1 1-1,-1 0 1,1 0-1,0 0 1,-5 12-1,4-8-61,0 0 1,1 0-1,1 1 0,0-1 0,0 1 1,1 0-1,1 0 0,-1 0 0,2 20 0,0-28-125,0 0 0,1 0 0,-1 0 0,1 0 0,0 0 0,0 0 0,0 0 0,0 0 0,0-1 0,0 1 0,1 0 0,0-1 0,-1 1 0,1-1 0,0 0 0,0 0 0,0 1 0,1-1 0,-1-1 0,4 4 0,-2-3-3,-1-1 0,0 1 1,1-1-1,0 0 1,-1 0-1,1 0 0,0 0 1,-1-1-1,1 1 0,0-1 1,0 0-1,0 0 0,-1-1 1,1 1-1,0-1 0,4-1 1,0-1 25,-1 0 0,0 0 1,0-1-1,0 0 0,-1 0 0,1 0 1,-1-1-1,0 0 0,-1-1 0,1 1 1,-1-1-1,0 0 0,0 0 1,-1-1-1,0 1 0,0-1 0,6-13 1,-9 16-46,1-1 0,0 0 0,-1 0 1,0 1-1,0-1 0,0 0 0,-1 0 1,0 0-1,0 0 0,0 0 0,0 0 1,-3-8-1,2 9-65,0 0-1,-1 1 1,0-1-1,1 0 1,-1 1 0,0 0-1,-1 0 1,1-1-1,-1 1 1,1 1 0,-1-1-1,0 0 1,0 1-1,0-1 1,0 1 0,-1 0-1,-6-3 1,-11 0-1397,17 4-142,14 2-472,14 0 1203,8-1-170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15515,'-33'61'2184,"24"-46"-1851,1 0 1,0 0-1,-7 21 0,9-17-210,1 0 1,0 0-1,2 1 0,0 0 1,1 0-1,1 0 0,1 0 1,1 0-1,1-1 0,0 1 0,2 0 1,11 37-1,-8-31-107,-7-21 9,1 0-1,1 0 0,-1 1 0,1-1 0,0 0 0,4 7 0,1-29 219,-3-1-213,44-171-84,-38 156-57,2 0 0,1 0 0,27-46 0,-36 73 96,0-1 0,1 2 0,-1-1 0,1 0 0,0 1 0,8-6 0,-12 10 15,0 0-1,0 0 1,0 0 0,0 0 0,1 1-1,-1-1 1,0 0 0,1 1 0,-1-1-1,0 0 1,1 1 0,-1 0 0,0-1-1,1 1 1,-1 0 0,1 0 0,-1 0-1,1 0 1,-1 0 0,1 0 0,-1 0-1,1 0 1,-1 0 0,0 1 0,1-1 0,-1 1-1,1-1 1,-1 1 0,0 0 0,0-1-1,1 1 1,-1 0 0,0 0 0,0 0-1,0 0 1,0 0 0,0 0 0,1 1-1,-1 0-3,0-1 0,0 1 0,0 0 0,-1-1 0,1 1 0,0 0 1,-1-1-1,0 1 0,1 0 0,-1 0 0,0-1 0,0 1 0,0 0 0,0 0 0,0 0 0,0-1 0,-1 1 0,1 0 0,0 0 0,-1-1 0,0 1 0,1 0 0,-1-1 0,-1 3 0,-3 5 15,0-1 0,-1 0 0,-7 10 0,7-11 8,-41 48 163,41-49-269,-1 0 0,1 0-1,-1 0 1,0-1 0,0 0-1,-11 5 1,18-10 73,0 0 0,0-1 0,0 1 1,0 0-1,1 0 0,-1 0 0,0-1 0,0 1 0,0 0 1,0 0-1,0 0 0,0-1 0,0 1 0,-1 0 1,1 0-1,0-1 0,0 1 0,0 0 0,0 0 0,0 0 1,0 0-1,0-1 0,0 1 0,0 0 0,0 0 0,-1 0 1,1 0-1,0-1 0,0 1 0,0 0 0,0 0 0,-1 0 1,1 0-1,0 0 0,0 0 0,0-1 0,-1 1 0,1 0 1,0 0-1,0 0 0,0 0 0,-1 0 0,1 0 0,0 0 1,0 0-1,0 0 0,-1 0 0,1 0 0,0 0 0,0 0 1,0 0-1,-1 0 0,1 0 0,0 0 0,0 0 0,0 1 1,-1-1-1,1 0 0,0 0 0,0 0 0,0 0 1,0 0-1,-1 1 0,11-19-275,8-3-92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 14355,'2'0'248,"0"1"-1,0 0 1,0 0 0,0 0 0,0 0-1,0 0 1,0 0 0,0 1-1,-1-1 1,4 3 0,-3-2-139,0 0 0,0 0 0,0-1 0,0 1-1,1-1 1,-1 1 0,0-1 0,1 0 0,4 2 0,-2-2-39,1-1 0,-1 1-1,1-1 1,-1 0 0,1 0 0,0-1-1,-1 1 1,0-1 0,1-1 0,-1 1-1,1-1 1,-1 0 0,0 0 0,0 0-1,0-1 1,0 1 0,-1-1 0,1-1-1,7-5 1,-12 8-58,1 1-1,-1-1 0,1 1 1,-1-1-1,1 1 1,-1 0-1,1-1 0,-1 0 1,0 1-1,1-1 1,-1 1-1,0-1 1,0 1-1,1-1 0,-1 0 1,0 1-1,0-1 1,0 0-1,0 1 0,0-1 1,0 0-1,0 1 1,0-1-1,0 1 0,0-1 1,0 0-1,0 1 1,0-1-1,0 0 1,0 1-1,-1-1 0,1 1 1,0-1-1,-1 0 1,1 1-1,0-1 0,-1 1 1,1-1-1,-1 1 1,1-1-1,-1 1 0,1-1 1,-1 1-1,1 0 1,-1-1-1,1 1 1,-1 0-1,1-1 0,-1 1 1,0 0-1,1 0 1,-1 0-1,1-1 0,-1 1 1,0 0-1,1 0 1,-2 0-1,-4-1 36,-1 0 0,1 0 0,0 0 0,-9 1-1,9 1-30,-1-1-1,1 1 0,0 1 0,0-1 0,0 1 1,0 0-1,1 1 0,-1-1 0,1 1 1,-1 0-1,1 1 0,0-1 0,0 1 0,0 0 1,-7 8-1,9-9-21,1 0 0,-1 0-1,1 0 1,0 0 0,0 0 0,0 1 0,0-1 0,0 0-1,1 1 1,0 0 0,0-1 0,0 1 0,0 0 0,0 0 0,1-1-1,0 1 1,-1 0 0,1 0 0,1 0 0,-1 0 0,1-1-1,-1 1 1,1 0 0,0 0 0,0-1 0,3 6 0,-2-6-42,0 0 0,-1-1 0,1 1 0,1-1 0,-1 0 0,0 0 0,0 1 0,1-1 0,-1-1 0,1 1 0,0 0 0,0-1 0,-1 1 0,1-1 0,0 0 0,0 0 0,0 0 0,0 0 0,0-1 0,1 1 0,-1-1 0,0 0 0,0 0 0,0 0 0,0 0 0,4-1 0,9-1-128,0-1 0,1 0 1,24-9-1,-39 11 176,51-16-399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73 15291,'-11'2'229,"1"2"0,-1-1 0,1 2 0,0-1-1,0 1 1,1 1 0,0 0 0,0 0 0,0 1 0,0 0-1,1 0 1,0 1 0,1 0 0,0 0 0,0 1 0,-8 14-1,14-21-198,0 0 0,0 0 0,0-1 0,0 1 0,0 0 0,1 0 0,-1 0 0,1 0 0,-1 0 0,1 0 0,0 0 0,0 0 0,0 0 0,0 0 0,0 0 0,0 0 0,1 0 0,-1 0 0,1 0 0,-1 0 0,2 3 0,-1-4-20,1 1-1,-1-1 1,0 0-1,1 1 1,-1-1-1,1 0 1,-1 0-1,1 0 1,-1 0-1,1 0 1,0-1 0,0 1-1,-1-1 1,1 1-1,0-1 1,0 1-1,0-1 1,0 0-1,-1 0 1,1 0-1,0 0 1,0 0-1,2-1 1,8 0-19,0-1 1,0-1 0,0 0 0,0-1 0,-1 0-1,0-1 1,0 0 0,0-1 0,0 0 0,10-8 0,8-7-19,-2-1 1,30-32-1,-44 42 46,-1-1 0,-1 0 0,0 0 0,12-21 0,-18 21 80,-5 12-96,0 1 1,0 0-1,-1 0 1,1 0-1,0 0 0,0 0 1,0-1-1,0 1 1,0 0-1,0 0 0,0 0 1,0 0-1,0 0 1,0-1-1,0 1 1,-1 0-1,1 0 0,0 0 1,0 0-1,0 0 1,0 0-1,0 0 0,0-1 1,-1 1-1,1 0 1,0 0-1,0 0 0,0 0 1,0 0-1,-1 0 1,1 0-1,0 0 1,0 0-1,0 0 0,0 0 1,-1 0-1,1 0 1,0 0-1,0 0 0,-2 1 10,1-1-1,0 1 1,-1-1-1,1 1 0,0 0 1,0-1-1,0 1 1,-1 0-1,1 0 0,0 0 1,0 0-1,0 0 1,0 0-1,-1 2 0,0 1-37,-1 0 0,1 1 0,0-1 0,0 1 0,1-1 0,-1 1 0,1-1 1,0 1-1,1 0 0,-1 0 0,1 0 0,0-1 0,0 1 0,0 0 0,0 0 0,1 0 0,0-1 0,0 1 0,1 0 0,-1-1 0,1 1 0,0-1 0,0 0 0,0 1 0,1-1 0,-1 0 0,1 0 0,0-1 0,0 1 0,1 0 0,-1-1 0,1 0 0,-1 0 0,1 0 0,0 0 0,0-1 0,1 1 0,-1-1 0,0 0 0,7 2 0,26 5-171,3-6-76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15211,'0'0'35,"0"0"0,0 0 0,1 0 0,-1-1 0,0 1 0,0 0 0,0 0 0,0 0-1,0 0 1,1 0 0,-1 0 0,0 0 0,0 0 0,0-1 0,0 1 0,1 0 0,-1 0 0,0 0-1,0 0 1,0 0 0,1 0 0,-1 0 0,0 0 0,0 0 0,0 0 0,0 0 0,1 0 0,-1 0 0,0 0-1,0 1 1,0-1 0,1 0 0,-1 0 0,0 0 0,0 0 0,0 0 0,0 0 0,0 0 0,1 0 0,-1 1-1,0-1 1,0 0 0,0 0 0,0 0 0,3 12 630,-4 21-112,0-28-256,-6 60 897,4-47-1085,0 1 1,2-1 0,0 1 0,1-1 0,3 28 0,-2-43-115,0 1 0,0-1 1,1 0-1,-1 0 0,1 1 1,-1-1-1,1 0 0,0 0 1,0-1-1,1 1 0,-1 0 1,0-1-1,1 1 0,0-1 1,-1 0-1,1 0 0,0 0 1,0 0-1,0 0 0,0-1 0,1 1 1,-1-1-1,0 0 0,1 0 1,-1 0-1,1 0 0,-1-1 1,4 1-1,12 0-158,0 0 0,0-1 1,37-5-1,-40 3 69,15-3-113,29-2-194,-57 7 368,1 0-1,0 0 1,0 0 0,-1 0-1,1 1 1,0 0-1,0-1 1,-1 1-1,1 1 1,-1-1-1,6 3 1,-8-3 41,0 0 0,0 0 1,0 0-1,0 0 0,0 0 1,0 0-1,-1 0 0,1 0 0,0 0 1,-1 0-1,1 1 0,-1-1 0,1 0 1,-1 0-1,0 1 0,1-1 1,-1 0-1,0 1 0,0-1 0,0 0 1,0 0-1,0 1 0,0-1 1,-1 0-1,1 1 0,0-1 0,-1 0 1,1 0-1,0 1 0,-1-1 0,-1 2 1,0 3 74,-2 0 0,1-1 1,0 1-1,-9 9 0,3-5 84,-1 0 0,0-1 0,0-1 0,-1 1-1,0-2 1,0 1 0,-25 10 0,28-15-137,1 1 1,0-2-1,-1 1 1,0-1-1,0-1 0,0 1 1,1-1-1,-1-1 1,0 1-1,0-1 1,0-1-1,0 0 1,0 0-1,-15-4 0,22 5-65,-1 0 0,1-1 0,-1 1 0,1-1 0,-1 0 0,1 1 0,-1-1 0,1 0 0,-1 0 0,1 0 0,0 0 0,0 0 0,-1 0 0,1 0 0,0-1 0,0 1 0,0 0 0,0-1 0,0 1 0,1 0 0,-1-1 0,0 1 0,1-1 0,-1 0 0,1 1-1,-1-1 1,1 1 0,0-1 0,-1 0 0,1 1 0,0-1 0,0 0 0,0 1 0,1-1 0,0-2 0,0 0-15,0 1 0,1-1 1,-1 1-1,1 0 0,0 0 0,0 0 0,0 0 0,0 0 1,1 0-1,-1 0 0,1 1 0,0-1 0,0 1 0,0 0 1,0 0-1,4-2 0,34-13-474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14587,'-1'0'119,"-41"22"2032,40-21-2063,0 1-1,0-1 1,0 1 0,0-1-1,0 1 1,0 0 0,0 0-1,0 0 1,1 0 0,-1 0-1,1 0 1,0 0 0,-1 1 0,1-1-1,-1 4 1,2-6-73,0 1 1,0-1-1,0 1 1,0 0-1,0-1 1,0 1-1,0 0 1,0-1-1,0 1 1,0-1-1,1 1 1,-1 0-1,0-1 1,0 1-1,1-1 1,-1 1-1,0 0 1,1-1-1,-1 1 1,0-1-1,1 1 1,-1-1-1,1 0 1,-1 1-1,1-1 1,-1 1-1,1-1 1,-1 0-1,1 1 1,-1-1-1,1 0 1,-1 0-1,1 1 1,0-1-1,-1 0 1,1 0-1,0 0 1,-1 0-1,2 0 1,29 1 240,-29-1-236,26-4 68,-1-1 0,0-1 0,0-1 0,30-13 0,10-2-93,-66 21-6,1 1 0,-1 0-1,1-1 1,-1 1 0,0 0 0,1 0 0,-1-1 0,1 1 0,-1 0-1,0 1 1,1-1 0,-1 0 0,1 0 0,1 1 0,-3-1 4,1 1 1,-1-1 0,1 0 0,-1 1-1,1-1 1,-1 0 0,0 1-1,1-1 1,-1 1 0,0-1-1,1 1 1,-1-1 0,0 1 0,0-1-1,1 1 1,-1-1 0,0 1-1,0-1 1,0 1 0,0 0 0,0-1-1,0 1 1,0-1 0,0 2-1,-1 3-29,0 1 0,0 0-1,0-1 1,-1 1-1,-4 8 1,0 3 8,-33 132 402,-23 185-1,59-318-342,0 4-4,-1 0 1,-10 25 0,12-38 8,-1-1 0,0 1 1,0 0-1,-1-1 1,0 0-1,0 1 0,0-2 1,-1 1-1,-8 8 0,12-13-11,0 0 1,0 0-1,0 0 0,-1 0 0,1 0 0,-1 0 0,1 0 0,-1 0 0,1 0 0,-1-1 1,1 1-1,-1-1 0,0 1 0,1-1 0,-1 1 0,0-1 0,1 0 0,-1 0 0,0 0 1,0 0-1,1 0 0,-1 0 0,0-1 0,1 1 0,-1-1 0,0 1 0,1-1 0,-1 1 1,1-1-1,-1 0 0,1 0 0,-1 0 0,1 0 0,-1 0 0,1 0 0,0 0 0,-2-2 0,0-1 28,-1-1-1,1 1 1,0-1-1,0 0 1,1 0-1,-1 0 1,1 0-1,0 0 0,1-1 1,-2-5-1,0-7-82,0-1-1,2 1 1,0-1-1,1 0 0,1 1 1,0-1-1,2 0 1,0 1-1,1 0 1,10-27-1,-8 29-10,0 2 0,1-1 0,1 1 0,0 0 0,1 0 0,1 1 0,0 0 0,1 1 0,0 0 0,0 1 0,2 0 0,17-12 0,27-12-107,0 6 34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6 16572,'4'-6'2262,"-16"14"-1582,-22 18 118,-21 20 139,-102 92-135,129-110-798,1 1 0,1 1 0,-25 40 0,45-61-3,1-1 1,0 1-1,1 0 0,0 0 0,1 1 0,0-1 0,0 1 0,1 0 0,-2 13 0,4-20-7,0 1-1,0 0 0,0-1 0,0 1 0,1 0 1,-1-1-1,1 1 0,0-1 0,0 1 1,0-1-1,1 0 0,-1 1 0,1-1 1,0 0-1,0 0 0,0 0 0,0 0 0,0 0 1,1-1-1,-1 1 0,1-1 0,0 1 1,0-1-1,0 0 0,0 0 0,0 0 1,0-1-1,7 3 0,1 0-26,1-1 0,-1 0 0,1-1 0,0 0 0,0-1 0,0 0 0,0-1 0,0 0 0,18-4 0,8-2 374,62-19 0,-14-4-341,-2-3 27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17852,'-1'7'1448,"1"-6"-1264,4 1-296,8-5 1472,3-3-839,4-3-233,5-2-160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419 243 18220,'-17'10'1448,"4"4"-1136,0 4-136,4 7 448,5 4-159,3 5-169,1 7-152,4-1-104,-1-2-24,5-3-64,-3-5-152,-5-9-401,-7-6-191,-15-14 600,-11-2-120,-14-11-104</inkml:trace>
  <inkml:trace contextRef="#ctx0" brushRef="#br0" timeOffset="1">0 136 13603,'36'-12'1976,"9"6"-1127,19-7-377,6 2 2096,16-2-1832,6-1-160,6 1-424,-5-2-400,-14 0 248,-12 0-72,-28 7-80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43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397 29 14947,'10'-10'495,"9"-8"682,-18 18-569,-10 10-75,-27 37 34,2 1 0,-52 100 1,69-117-480,-38 80 88,-20 34-666,71-139 301,0 1 0,-1-1 0,0 0 0,-10 11 0,13-16 160,1 0 0,0 0 1,0 0-1,-1 0 0,1 0 0,0 0 1,-1-1-1,1 1 0,-1 0 1,1-1-1,-1 1 0,1-1 0,-1 1 1,1-1-1,-1 0 0,0 0 0,1 0 1,-1 0-1,0 0 0,1 0 1,-1 0-1,1 0 0,-1-1 0,0 1 1,1-1-1,-1 1 0,1-1 1,-1 1-1,-1-2 0,-17-18-428</inkml:trace>
  <inkml:trace contextRef="#ctx0" brushRef="#br0" timeOffset="1">0 209 14899,'29'-6'1344,"10"6"-871,4 0-201,4 2 440,3 1-104,2 2-264,-3 1-240,-6 1 1704,-8 2-1640,-6-3 64,-9-2 81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18788,'31'-8'1832,"4"-1"-1383,5-2-201,6 1 816,7 0-760,3 3-280,1-1-768,-4 4 720,-11 1-208,-6 0-96</inkml:trace>
  <inkml:trace contextRef="#ctx0" brushRef="#br0" timeOffset="1">824 241 18788,'-13'0'1744,"13"-6"-1288,6-9-383,5-3 479,3 0-784,12 1 376,-2 1-320,8 3-281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 16636,'-19'1'158,"0"2"0,-1 1 0,1 0 0,1 1 1,-1 1-1,1 1 0,0 1 0,0 0 1,1 2-1,1-1 0,-1 2 0,1 0 0,-24 24 1,26-22-143,2 0 0,0 1 0,0 0 1,1 0-1,1 2 0,0-1 1,2 1-1,-1 1 0,2-1 0,0 1 1,1 1-1,1-1 0,1 1 0,-4 31 1,7-40-16,1 1 1,0 0-1,0-1 1,1 1-1,0-1 1,1 1-1,0-1 1,0 0 0,1 0-1,0 0 1,1 0-1,0 0 1,1-1-1,-1 0 1,1 0-1,10 12 1,-7-12 3,0 0 0,0-1 0,1 0 0,0 0 0,0 0 0,1-1 0,-1-1 0,1 0 0,1 0 0,-1-1 0,1 0 0,0-1 0,17 4 0,-20-5 46,1-1 0,-1 1 0,1-1 0,-1-1 0,1 0 0,0 0 0,-1 0 0,1-1 0,-1-1 0,1 1 0,-1-1 0,10-4 0,-16 6-31,-1-1 1,0 1 0,0-1 0,0 0 0,0 1-1,0-1 1,0 0 0,0 1 0,0-1 0,0 0-1,0 0 1,0 0 0,0 0 0,-1 0 0,1 0-1,0 0 1,-1 0 0,1 0 0,-1 0-1,1-1 1,-1 1 0,0 0 0,1-2 0,-1 1 9,0 0 0,-1 1 0,1-1 0,0 1 0,-1-1 0,0 1 0,1-1 0,-1 1 0,0-1 0,0 1 0,1 0 0,-1-1 0,0 1 0,-1 0 0,-1-2 0,-4-4 98,-1 1-1,0 0 0,0 1 1,-15-8-1,-54-19 228,39 18-397,38 14 38,1 0-1,-1 0 1,0 0 0,0 0-1,0 0 1,1-1-1,-1 1 1,0 0-1,0 0 1,0 0 0,1 0-1,-1 0 1,0 0-1,0 0 1,0 0-1,0 0 1,1 0 0,-1-1-1,0 1 1,0 0-1,0 0 1,0 0-1,0 0 1,1 0 0,-1-1-1,0 1 1,0 0-1,0 0 1,0 0-1,0-1 1,0 1 0,0 0-1,0 0 1,0 0-1,0-1 1,0 1-1,0 0 1,0 0-1,0 0 1,0-1 0,0 1-1,0 0 1,0 0-1,0 0 1,0-1-1,0 1 1,0 0 0,0 0-1,0 0 1,0-1-1,0 1 1,0 0-1,-1 0 1,1 0 0,0 0-1,0 0 1,0-1-1,0 1 1,0 0-1,-1 0 1,1 0 0,0 0-1,0 0 1,-1-1-1,20-2-117,-1-1-1,1 2 0,33 0 1,-4 0-45,-30 1 106,12-2-41,54 3-1,-82 0 103,0 0 0,0 0 0,0 1 0,0-1 0,0 0 0,0 1 0,0 0 0,0-1 0,-1 1 0,1 0 0,0 0 0,0 0 0,-1 0 0,1 0 0,0 0 0,-1 1 0,1-1 0,-1 0 0,0 1 0,2 2 0,-2-2 7,0 1 0,0-1 0,0 1 0,0 0 0,-1-1-1,1 1 1,-1 0 0,1-1 0,-1 1 0,0 0 0,0 0 0,-1 0-1,1-1 1,-1 4 0,-10 39 87,7-31-127,1-1 0,1 1 0,-2 25 1,3-38 22,1 0-1,0 0 1,0 0 0,0 0 0,0 0 0,1 0-1,-1 0 1,0 0 0,0 0 0,1 0 0,-1 0-1,0 0 1,1 0 0,-1 0 0,1 0 0,-1 0 0,1 0-1,0-1 1,-1 1 0,1 0 0,0 0 0,0-1-1,-1 1 1,1 0 0,0-1 0,0 1 0,0-1-1,0 1 1,0-1 0,0 1 0,0-1 0,0 0 0,0 1-1,0-1 1,0 0 0,0 0 0,0 0 0,0 0-1,0 0 1,0 0 0,0 0 0,0 0 0,0 0-1,1-1 1,6 0-22,0-1-1,-1 0 0,1-1 1,12-6-1,24-12-171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74 15803,'-59'25'1550,"39"-17"-1015,-29 15 1,47-22-478,-1 0 1,1 1-1,0 0 1,0-1-1,0 1 1,-1 0-1,2 0 1,-1 0-1,0 0 1,0 1-1,1-1 1,-1 0-1,1 1 1,0-1-1,-2 5 1,3-5-53,-1-1 0,1 1 0,0-1 0,0 1 0,0-1-1,0 1 1,0-1 0,1 1 0,-1-1 0,0 0 0,1 1 0,-1-1 0,1 1 0,-1-1 0,1 0 0,0 1 0,0-1 0,-1 0 0,1 0 0,0 1 0,0-1 0,0 0 0,0 0 0,1 0 0,-1 0 0,0 0 0,0-1 0,1 1 0,1 1 0,4 1-3,0 0 0,0-1 0,0 1-1,0-1 1,0-1 0,1 0 0,-1 0 0,0 0 0,1-1 0,-1 0 0,1 0 0,-1-1 0,1 0-1,-1 0 1,0-1 0,0 1 0,0-2 0,0 1 0,10-6 0,-9 5 51,-1-1 1,1 0-1,0 0 0,-1-1 1,0 0-1,0-1 1,0 1-1,-1-1 0,0-1 1,0 1-1,-1-1 1,1 0-1,-2 0 1,1-1-1,-1 1 0,5-11 1,-9 18-43,0-1 1,0 1 0,1 0-1,-1-1 1,0 1 0,0-1-1,0 1 1,0-1 0,0 1-1,1 0 1,-1-1 0,0 1-1,0-1 1,0 1 0,0-1-1,0 1 1,0-1 0,-1 1-1,1 0 1,0-1 0,0 1-1,0-1 1,0 1 0,0-1-1,-1 0 1,-8 5 161,-11 16-22,16-14-148,0 0 1,1 0 0,0 0 0,0 1 0,0-1-1,1 1 1,0-1 0,0 1 0,0 0 0,0 13-1,1-18-7,1 0-1,0 1 1,1-1-1,-1 0 1,0 0-1,0 0 1,1 0-1,0 1 1,-1-1-1,1 0 1,0 0-1,0 0 0,0 0 1,0-1-1,0 1 1,0 0-1,1 0 1,-1-1-1,1 1 1,-1 0-1,1-1 1,-1 0-1,1 1 1,0-1-1,0 0 1,0 0-1,0 0 0,0 0 1,0 0-1,0 0 1,0-1-1,0 1 1,0-1-1,0 1 1,0-1-1,1 0 1,3 0-1,6 0-43,-1 0-1,1-2 0,0 1 1,0-1-1,0-1 1,-1 0-1,1-1 1,-1 0-1,0 0 1,0-1-1,19-13 0,-14 8-45,-1-1-1,0-1 0,-1 0 1,-1 0-1,0-1 0,0-1 1,10-15-1,0-9-176,-22 36 253,0 0 0,0 0 0,0-1 0,0 1-1,0 0 1,-1 0 0,1-1 0,-1 1 0,1 0 0,-1-1 0,0 1-1,0 0 1,0-1 0,0 1 0,-1-4 0,0 5 15,1 1 1,0-1-1,-1 1 0,1-1 1,0 1-1,-1-1 0,1 1 1,-1 0-1,1-1 1,-1 1-1,1 0 0,-1-1 1,1 1-1,-1 0 0,0-1 1,1 1-1,-1 0 1,1 0-1,-1 0 0,0 0 1,1 0-1,-1-1 1,1 1-1,-1 0 0,0 0 1,1 0-1,-1 1 0,1-1 1,-1 0-1,0 0 1,1 0-1,-1 0 0,1 1 1,-1-1-1,0 0 0,1 0 1,-1 1-1,1-1 1,-1 0-1,1 1 0,-1 0 1,-22 17 37,15-10-4,2 1 1,-1 0-1,1 0 1,1 1-1,-6 10 0,10-17-17,-1 0-1,1 0 0,0 0 0,0 0 1,0 0-1,0 0 0,1 1 0,-1-1 1,1 0-1,-1 0 0,1 1 0,0-1 1,1 0-1,-1 0 0,0 0 0,1 1 1,0-1-1,0 0 0,0 0 0,0 0 1,2 4-1,-1-5 5,1 0 0,-1 0 0,0 0 0,1 0 0,-1-1 0,1 1 1,-1-1-1,1 1 0,0-1 0,0 0 0,-1 0 0,1 0 0,0-1 0,0 1 0,0-1 0,0 0 0,0 1 1,0-1-1,0 0 0,0-1 0,5 0 0,4-1 29,0 0 1,0-1 0,-1 0-1,12-5 1,-6 1-9,0-1 0,-1 0 1,1-1-1,-2-1 1,0-1-1,0 0 0,-1-1 1,0 0-1,-1-1 0,18-22 1,-24 20-67,-9 9-18,1 6 41,0 0 0,0 0 0,0 1 0,-1-1 0,1 1 0,0-1 0,0 1-1,0-1 1,0 1 0,0-1 0,0 1 0,0 0 0,0 0 0,0 0 0,0-1 0,0 1 0,0 0 0,0 2 0,-6 5-4,1 1 1,0-1-1,0 2 1,-6 13-1,10-19 15,0 0 1,1 0-1,-1 0 0,1 1 1,0-1-1,0 0 0,0 1 1,0-1-1,1 1 0,0-1 1,0 1-1,0-1 0,1 6 1,0-8-2,-1-1 0,1 0 1,-1 0-1,1 1 0,0-1 1,-1 0-1,1 0 0,0 0 1,0 0-1,0 0 0,-1 0 1,1 0-1,0 0 0,1 0 1,-1 0-1,0 0 0,0-1 1,0 1-1,0 0 0,1-1 1,0 1-1,1 0 6,1 0 1,-1-1-1,0 0 0,0 1 1,1-1-1,-1 0 0,0 0 1,6-1-1,1-2 0,1 1 1,-1-1 0,0-1 0,16-7-1,-14 5-232,0-1-1,0 0 1,-1-1 0,0-1-1,-1 0 1,1 0 0,11-14-1,-18 16-63,-10 10 147,-9 11-192,4 2 75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43 12955,'3'-2'301,"0"1"-106,0 0-1,-1 0 1,1 0-1,-1 0 1,0-1-1,1 1 0,-1-1 1,0 0-1,0 1 1,0-1-1,0 0 1,0 0-1,0 0 1,0-1-1,-1 1 1,2-3-1,-3 5-124,0-1 0,0 1 0,0-1 0,0 1 0,0-1 0,-1 1 0,1 0 0,0-1 1,0 1-1,0-1 0,-1 1 0,1 0 0,0-1 0,0 1 0,-1 0 0,1-1 0,0 1 0,-1 0 0,1 0 0,0-1 0,-1 1 0,1 0 0,-1 0 0,1-1 0,0 1 0,-1 0 0,1 0 0,-1 0 0,1 0 0,0 0 0,-1 0 0,1 0 0,-1 0 0,1 0 0,-1 0 0,1 0 0,-1 0 1,1 0-1,0 0 0,-1 0 0,1 0 0,-1 0 0,0 1 0,-23 3 668,22-4-630,-22 5 91,-1 2 1,1 0-1,1 2 1,-1 0-1,1 2 1,1 0 0,-34 24-1,55-34-210,-1 0-1,1 0 1,-1 0 0,1 0 0,0 1-1,0-1 1,0 0 0,-1 1-1,1-1 1,1 1 0,-1-1-1,0 1 1,0 0 0,0 2 0,1-3 0,0 0 0,0 0 1,0 0-1,1 0 1,-1 0-1,0 0 0,1 0 1,-1-1-1,1 1 1,-1 0-1,1 0 1,-1 0-1,1 0 0,-1-1 1,1 1-1,0 0 1,0-1-1,-1 1 1,1-1-1,0 1 0,0 0 1,0-1-1,-1 0 1,1 1-1,0-1 0,0 1 1,0-1-1,0 0 1,0 0-1,2 1 1,19 4-221,1-1 0,0-1 1,43 1-1,-8-1-88,-28-1 177,-2 0-80,47 8-1,-69-8 189,1-1 0,0 1 0,-1 0 0,1 1-1,-1-1 1,0 1 0,0 1 0,0-1 0,0 1 0,-1 0-1,1 0 1,6 7 0,-10-9 41,-1 0 1,1-1-1,0 1 0,-1 0 0,0 0 0,1 1 0,-1-1 1,0 0-1,0 0 0,0 0 0,0 1 0,0-1 1,-1 1-1,1-1 0,-1 0 0,0 1 0,1-1 1,-1 1-1,0-1 0,-1 1 0,1-1 0,0 1 1,-1-1-1,1 1 0,-1-1 0,0 0 0,0 1 0,0-1 1,0 0-1,0 0 0,0 0 0,-2 3 0,-1 0 74,-1 0-1,0-1 1,0 1-1,0-1 0,0 0 1,-1 0-1,0-1 1,1 0-1,-1 0 0,-12 4 1,-4 1 204,-1-1 1,0-2-1,-38 5 1,46-8-430,0-1 0,0-1-1,0-1 1,0 0 0,0 0 0,-25-7 0,39 8 102,0-1-1,0 1 1,0 0 0,0 0-1,0-1 1,0 1 0,0 0-1,0-1 1,0 1 0,1-1-1,-1 1 1,0-1 0,0 0-1,0 1 1,1-1-1,-1 0 1,0 1 0,1-1-1,-1 0 1,1 0 0,-1 0-1,1 1 1,-1-1 0,0-2-1,2 2 5,-1 0 0,0-1-1,0 1 1,1-1 0,-1 1-1,1 0 1,-1 0 0,1-1-1,0 1 1,0 0 0,-1 0-1,1 0 1,0 0 0,0 0-1,0 0 1,0 0 0,0 0-1,2-2 1,27-17-630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4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25 18068,'0'0'42,"0"-1"1,1 1-1,-1-1 0,0 1 0,0-1 1,1 1-1,-1-1 0,0 1 1,0-1-1,0 0 0,0 1 1,0-1-1,0 1 0,0-1 1,0 0-1,0 1 0,0-1 1,0 1-1,0-1 0,0 0 1,0 1-1,0-1 0,-1 1 1,1-1-1,0 1 0,0-1 1,-1 1-1,1-1 0,-1 1 0,1-1 1,0 1-1,-1-1 0,1 1 1,-1-1-1,0 1 0,-1-1 1,0 0 0,0 0 0,0 1-1,0-1 1,-1 1 0,1-1 0,0 1-1,0 0 1,0 0 0,-4 0 0,-5 1 116,0 1 0,0-1 1,-16 6-1,12-1-29,0 0-1,0 0 1,1 2 0,0 0-1,-19 14 1,26-17-125,0 1 0,0 0 0,0 0-1,1 0 1,0 1 0,1 0 0,0 0 0,0 1 0,0-1 0,1 1-1,-5 10 1,8-15-12,0 1 0,0-1 1,0 0-1,1 0 0,-1 0 0,1 1 0,-1-1 0,1 0 0,0 0 0,0 1 0,1-1 0,-1 0 0,1 0 1,0 1-1,-1-1 0,1 0 0,3 6 0,-2-6-21,1 0 0,-1 1 0,1-1 0,0 0-1,0-1 1,0 1 0,0 0 0,0-1 0,0 0 0,1 1 0,-1-1 0,7 2 0,9 3-165,0-2 1,0 0-1,1-1 1,35 3-1,-34-4 28,-10-2 31,0 1 1,1 1 0,-1 0-1,20 9 1,-28-11 112,-1 0 0,0 0-1,0 0 1,0 0 0,0 1 0,0-1-1,-1 1 1,1-1 0,0 1 0,-1 0-1,1 0 1,-1 0 0,2 3 0,-2-4 17,-1 1 1,0-1 0,1 1 0,-1-1-1,0 1 1,0-1 0,0 1 0,0 0 0,0-1-1,0 1 1,0-1 0,-1 1 0,1-1-1,-1 1 1,1-1 0,-1 1 0,1-1-1,-1 0 1,0 1 0,0-1 0,1 0 0,-1 0-1,-2 2 1,-1 2 35,0-1-1,-1 1 0,0-1 1,0 0-1,0 0 1,0-1-1,-1 0 1,1 0-1,-9 3 1,-1 0 101,0 0 0,-26 5 0,26-8 92,0-1 1,0 0-1,0-1 1,0 0 0,-27-4-1,39 3-196,1 0 0,0-1 0,-1 1 0,1-1 1,0 0-1,0 0 0,-1 0 0,1 0 0,-2-2 0,-13-16 206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5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13011,'15'29'1048,"1"5"-920,-1 6-48,4 6 144,-2 2-184,0-4 8,-2-12-16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5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15907,'9'-3'400,"42"-12"459,-46 14-820,-1 1 0,1-1 0,-1 1-1,1-1 1,-1 1 0,1 1 0,-1-1 0,1 1 0,6 1-1,-10-1-23,1 0-1,0 0 1,0 0-1,0 0 0,-1 1 1,1-1-1,0 1 0,-1-1 1,0 1-1,1-1 0,-1 1 1,0 0-1,0 0 0,0-1 1,0 1-1,0 0 1,0 0-1,0 0 0,-1 0 1,1 0-1,-1 0 0,1 1 1,-1-1-1,0 0 0,0 0 1,0 4-1,0 7 3,-1 0 1,0 0-1,-4 14 0,4-24-4,-11 50 75,8-40-56,0-1 1,1 1 0,1 0 0,0 0 0,1 0-1,0 0 1,1 0 0,2 18 0,-2-29-23,1 0 1,-1 0-1,1 1 1,0-1-1,0 0 1,0 0-1,0 0 1,0 0-1,0 0 1,1 0-1,-1-1 1,1 1-1,-1 0 0,1-1 1,0 1-1,-1-1 1,1 1-1,0-1 1,0 0-1,0 0 1,0 0-1,0 0 1,0 0-1,0 0 1,1 0-1,-1-1 1,0 1-1,0-1 1,1 0-1,-1 0 1,0 0-1,1 0 1,-1 0-1,2 0 1,6-1 22,0-1 1,-1 0-1,1 0 1,-1-1-1,0 0 1,1-1-1,7-4 0,10-7 51,0 0 0,-2-1 0,0-2-1,-1-1 1,-1 0 0,-1-2-1,0-1 1,28-37 0,-46 54-74,-1 0 0,0 1 0,0-1 0,0-1 0,-1 1 0,0 0 0,3-11 0,-5 16-10,0 0 1,1 0-1,-1 0 0,0-1 0,0 1 1,0 0-1,0 0 0,0 0 1,0 0-1,0 0 0,0 0 1,0-1-1,0 1 0,0 0 1,0 0-1,0 0 0,0 0 0,0 0 1,0-1-1,0 1 0,0 0 1,0 0-1,0 0 0,0 0 1,0 0-1,-1 0 0,1-1 0,0 1 1,0 0-1,0 0 0,0 0 1,0 0-1,0 0 0,0 0 1,0 0-1,0 0 0,-1 0 1,1-1-1,0 1 0,0 0 0,0 0 1,0 0-1,0 0 0,0 0 1,-1 0-1,1 0 0,0 0 1,0 0-1,0 0 0,0 0 1,0 0-1,-1 0 0,1 0 0,0 0 1,0 0-1,0 0 0,0 0 1,0 0-1,0 0 0,-1 0 1,-6 7 4,2 1-8,0 0-1,0 0 1,1 1 0,1 0 0,-1 0-1,1 0 1,1 0 0,0 0-1,0 1 1,1-1 0,0 1 0,1 18-1,0-23 4,1 0 1,0 1-1,0-1 0,0 0 0,0 0 0,1 0 0,0 0 0,0 0 0,0 0 0,6 8 0,-5-10 6,-1 0 0,1 0 0,0 0 0,0 0-1,0-1 1,0 1 0,1-1 0,-1 0 0,0 0 0,1 0-1,0-1 1,-1 1 0,1-1 0,0 0 0,0 0-1,4 1 1,2-1 35,1-1 0,-1 1 0,1-2 1,-1 0-1,1 0 0,-1-1 0,0 0 0,0 0 0,0-1 0,0-1 0,0 0 0,0 0 0,9-7 0,-5 3 74,0 0 0,-1-1 0,-1-1 0,0 0-1,0-1 1,-1 0 0,20-25 0,-28 32-84,-1 0-1,1 0 1,-1 0-1,0 0 1,0 0 0,0-1-1,-1 1 1,1 0 0,-1-1-1,0 1 1,0-1 0,-1 0-1,0 1 1,1-1-1,-1 1 1,-1-1 0,1 0-1,-3-8 1,2 9-33,-1 0 1,1 0-1,-1 1 0,0-1 1,0 0-1,-1 1 0,1 0 1,-1-1-1,0 1 0,0 0 1,0 1-1,0-1 0,0 0 1,0 1-1,-1 0 0,0 0 1,1 0-1,-1 0 0,0 0 1,0 1-1,-4-2 0,0 1-99,0 0 0,0 0 0,0 1-1,0-1 1,0 2 0,-1-1 0,1 1-1,0 1 1,0 0 0,-9 1 0,9 3-650,10-1 104,15 0 192,12-4 77,15-6-125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5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17132,'-6'28'793,"1"1"-1,1-1 1,0 58 0,3-52-636,0 3-113,-2 5-1,2 1-1,3-1 1,6 47 0,-7-82-34,1-1 0,-1 0 0,1 0 0,1 0-1,-1 0 1,1 0 0,0-1 0,0 1 0,4 5 0,-5-9-8,-1 0 1,1 0-1,0-1 0,0 1 1,0-1-1,-1 1 0,1-1 1,1 0-1,-1 0 0,0 0 1,0 0-1,0 0 0,0 0 1,1 0-1,-1-1 1,0 1-1,1-1 0,-1 0 1,0 0-1,1 0 0,-1 0 1,1 0-1,-1 0 0,0 0 1,1-1-1,3-1 0,2-1-6,1-1 0,-1 0-1,0 0 1,0-1-1,0 0 1,-1-1 0,0 0-1,0 0 1,8-8-1,4-7-21,28-40-1,-41 54 24,-5 4 1,1 1 1,0 0-1,-1-1 0,1 1 1,-1-1-1,0 0 0,0 1 1,2-5-1,-22 32 34,14-16-39,1 1-1,0-1 1,0 1 0,1-1 0,0 1 0,1 0 0,-3 20-1,5-30 26,0 1-1,0 0 0,0-1 0,0 1 0,0 0 1,0-1-1,0 1 0,0 0 0,0-1 0,0 1 1,0 0-1,0-1 0,1 1 0,-1 0 1,0-1-1,0 1 0,1 0 0,-1-1 0,1 1 1,-1-1-1,0 1 0,1-1 0,-1 1 0,1-1 1,-1 1-1,1-1 0,-1 1 0,1-1 0,0 0 1,-1 1-1,1-1 0,-1 0 0,1 0 1,0 1-1,-1-1 0,1 0 0,0 0 0,-1 0 1,1 0-1,0 0 0,-1 0 0,1 0 0,0 0 1,-1 0-1,1 0 0,1 0 0,1-1 49,1 0 0,-1-1 1,1 1-1,-1-1 0,1 1 0,-1-1 0,4-3 0,18-15 125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5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69 100 15803,'-1'1'105,"1"0"-1,-1 0 1,0 1-1,0-1 1,1 0-1,-1 0 0,1 0 1,-1 0-1,1 1 1,0-1-1,-1 0 1,1 0-1,0 1 0,0-1 1,0 0-1,0 0 1,0 1-1,0 1 1,1-2-30,-1 0 0,1-1 0,-1 1 0,1 0 1,-1 0-1,1-1 0,-1 1 0,1 0 1,0-1-1,-1 1 0,1-1 0,0 1 0,-1-1 1,1 1-1,0-1 0,0 1 0,0-1 1,0 0-1,1 1 0,3 0 101,-1 0 0,1 0 0,0-1 0,0 0 0,0 0-1,-1 0 1,1 0 0,7-2 0,-3 0 5,0-1-1,0 0 1,0 0 0,0-1-1,16-9 1,-21 10-123,0 0 0,0 0 0,0 0 1,0 0-1,0-1 0,-1 1 0,1-1 0,-1 0 1,0 0-1,0-1 0,-1 1 0,4-8 1,-5 10-62,0 1 0,-1-1 1,1 1-1,-1 0 0,0-1 1,1 1-1,-1-1 1,0 1-1,0-1 0,0 1 1,0-1-1,0 1 1,0-1-1,-1 1 0,1-1 1,0 1-1,-1 0 1,1-1-1,-1 1 0,1 0 1,-1-1-1,0 1 0,0 0 1,1-1-1,-1 1 1,0 0-1,0 0 0,0 0 1,0 0-1,0 0 1,-1 0-1,1 0 0,0 0 1,0 1-1,-1-1 1,1 0-1,0 1 0,-1-1 1,1 1-1,-1-1 0,-1 1 1,-4-2-55,1 1 0,-1 0 0,1 0 0,-1 1 0,0 0 0,1 0 0,-1 0 0,-8 3 0,6-1-18,0 1 0,0 0 1,0 1-1,1 0 0,0 0 0,0 1 1,0 0-1,0 0 0,1 1 1,0 0-1,-12 12 0,14-13 41,1 0 0,0 0-1,1 0 1,-1 0 0,1 0-1,0 1 1,0-1 0,0 1-1,1 0 1,0 0 0,0 0 0,1 0-1,-1 0 1,1 1 0,1-1-1,-1 0 1,1 0 0,1 9-1,-1-11 28,1-1 0,0 0 0,0 0 0,0 0 0,0 0 0,0-1 0,0 1 0,1 0 0,0 0 0,-1-1 0,1 1 0,0-1 0,0 1 0,1-1 0,-1 0 0,0 0 0,4 2 0,-1-1 2,0 0-1,0 0 1,0-1-1,1 0 1,-1 0-1,1-1 1,0 1-1,10 0 1,1-1 7,1 0 1,0-1 0,0-2 0,0 0 0,17-4 0,-5-1 43,-1-1 0,0-2 0,37-18 1,76-46 441,-142 74-483,0-1 1,0 1-1,0 0 0,0 0 0,0 0 0,0 0 0,1 0 1,-1 0-1,0 0 0,0-1 0,0 1 0,0 0 1,1 0-1,-1 0 0,0 0 0,0 0 0,0 0 1,0 0-1,1 0 0,-1 0 0,0 0 0,0 0 0,0 0 1,0 0-1,1 0 0,-1 0 0,0 0 0,0 0 1,0 0-1,0 0 0,1 0 0,-1 1 0,0-1 0,0 0 1,0 0-1,0 0 0,0 0 0,1 0 0,-1 0 1,0 0-1,0 1 0,-1 8 95,-11 19-68,8-18-6,3-8-24,1-1 0,-1 1-1,0 0 1,1-1 0,-1 1 0,1 0-1,0 0 1,0-1 0,-1 1-1,1 0 1,0 0 0,1 0 0,-1-1-1,0 1 1,0 0 0,1 0-1,-1-1 1,1 1 0,0 0 0,-1-1-1,1 1 1,0 0 0,0-1-1,0 1 1,0-1 0,2 3 0,-1-3 1,1 1 1,-1-1-1,0 0 1,1 0-1,-1 0 1,1 0 0,-1-1-1,1 1 1,-1 0-1,1-1 1,0 0-1,-1 0 1,1 0 0,-1 0-1,1 0 1,0 0-1,4-2 1,16-4 19,-1-1 1,0-1-1,-1-2 0,0 0 1,36-23-1,-31 21-75,-25 12 50,-1 0 0,1 0 0,-1 0 0,1 0 0,-1 0 0,1-1 0,-1 1 0,1 1 0,-1-1 0,1 0 0,-1 0 0,1 0 0,-1 0 0,1 0 0,-1 0 1,1 1-1,-1-1 0,1 0 0,-1 0 0,0 1 0,1-1 0,-1 0 0,1 1 0,-1-1 0,0 0 0,1 1 0,-1-1 0,0 0 0,1 1 0,-1-1 0,0 1 0,0-1 0,0 1 0,1-1 0,-1 1 0,0-1 0,0 1 0,0-1 0,0 1 0,0-1 0,0 1 0,0-1 0,0 1 0,0-1 0,0 1 0,0-1 0,0 1 0,0-1 0,0 1 0,-10 81-2768,10-76 1663,3-15 413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5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14563,'-15'133'1627,"9"-96"-1410,2 1-1,1-1 1,2 1-1,4 48 1,-3-80-186,1 1-1,0 0 1,1-1 0,0 1-1,0-1 1,0 1-1,0-1 1,1 0 0,0 0-1,1 0 1,-1 0 0,1-1-1,0 1 1,1-1 0,-1 0-1,1 0 1,0-1-1,0 1 1,0-1 0,1 0-1,-1-1 1,1 1 0,0-1-1,0 0 1,1-1-1,-1 1 1,0-1 0,1 0-1,0-1 1,-1 0 0,1 0-1,12 0 1,-5-1 27,1 0 0,-1-1 0,0-1 0,1-1 0,-1 0 0,22-7 0,-4-3 286,48-25 1,-80 38-336,1 0 0,-1-1 0,0 1 0,0 0 1,1 0-1,-1 0 0,0 0 0,0-1 0,1 1 0,-1 0 1,0 0-1,1 0 0,-1 0 0,0 0 0,1 0 0,-1 0 1,0 0-1,1 0 0,-1 0 0,0 0 0,0 0 0,1 0 1,-1 0-1,0 0 0,1 0 0,-1 0 0,0 0 0,1 0 1,-1 1-1,0-1 0,1 0 0,-2 10 187,-13 22 27,10-24-159,1-3-44,-16 43 188,18-46-206,0 1 0,0 0 1,0 0-1,1-1 0,-1 1 1,1 0-1,0 0 0,0 0 1,0 0-1,0-1 1,1 1-1,-1 0 0,1 0 1,-1 0-1,2 2 0,-1-4-20,0 0 0,0 0-1,0-1 1,0 1-1,0 0 1,0-1 0,0 1-1,0-1 1,1 1 0,-1-1-1,0 1 1,0-1-1,0 0 1,1 1 0,-1-1-1,0 0 1,0 0-1,1 0 1,-1 0 0,0 0-1,0-1 1,1 1 0,-1 0-1,0 0 1,0-1-1,1 1 1,0-1 0,14-6-108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43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1 189 12083,'20'-41'2332,"2"2"1,49-69-1,-69 174-2283,-2-58-140,1-1-1,0 1 0,1 0 0,0-1 0,3 10 0,-4-14 60,0-1 0,0 0 0,0 1 0,0-1 0,1 0 0,-1 0 0,1 0 0,-1 0 0,1 0 0,0 0 0,-1-1-1,1 1 1,0 0 0,0-1 0,0 1 0,0-1 0,1 0 0,-1 0 0,0 0 0,4 1 0,9-2-189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5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15755,'4'-1'187,"0"0"-1,-1-1 1,1 1-1,0 1 1,-1-1-1,1 0 0,0 1 1,0 0-1,-1 0 1,1 0-1,0 0 1,6 2-1,9-1 536,-11-1-524,93-4 1363,-91 3-1437,0-1 1,0 1-1,-1-2 1,1 1 0,-1-2-1,1 1 1,-1-1-1,9-6 1,-15 9-73,0-1 1,-1-1-1,1 1 0,0 0 1,-1-1-1,0 1 1,1-1-1,-1 0 1,0 0-1,0 0 1,-1 0-1,1 0 0,-1 0 1,2-5-1,-3 7-34,1-1 0,-1 0 0,0 1 1,0-1-1,1 0 0,-1 1 0,-1-1 0,1 1 0,0-1 0,0 0 0,-1 1 0,1-1 0,0 0 0,-1 1 0,0-1 0,1 1 0,-1-1 0,0 1 0,0-1 0,0 1 0,0 0 0,0 0 0,0-1 1,0 1-1,0 0 0,-1 0 0,1 0 0,0 0 0,-1 0 0,1 0 0,-4-1 0,0 0-10,-1 0 0,0 0 0,1 1 1,-1-1-1,0 1 0,0 1 0,0-1 0,0 1 0,0 0 1,0 0-1,0 1 0,0 0 0,0 0 0,1 0 1,-10 4-1,-1 0-28,1 2 1,-1 0 0,1 0 0,-19 14 0,27-16 6,0 0 0,0 1 0,0 0 0,1 0 0,-1 1 0,2 0 0,-1 0 0,1 0 0,-9 16 0,12-20 4,1 1 0,-1-1 0,1 1 0,0-1-1,0 1 1,0-1 0,0 1 0,1 0 0,0-1 0,0 1 0,-1 0 0,2-1 0,-1 1 0,0 0 0,1-1 0,0 1 0,0 0 0,0-1-1,0 1 1,1-1 0,-1 0 0,1 1 0,0-1 0,0 0 0,0 0 0,4 5 0,1-1-70,1-1-1,-1 0 1,1 0 0,0-1-1,1 0 1,-1 0 0,1-1 0,0 0-1,12 4 1,0-2-17,0 0 0,0-2 0,24 3 1,18-4-161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5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14555,'2'7'193,"-1"-1"-1,1 0 1,-1 1-1,-1 0 1,1-1-1,-1 1 1,-1 12-1,0 6 127,2-1-148,0 16 25,1-1 0,1 0-1,17 71 1,-19-108-174,-1 1 0,1-1 0,-1 0 0,1 0 1,0 1-1,0-1 0,0 0 0,0 0 0,0 0 0,1 0 1,-1 0-1,1 0 0,-1 0 0,1-1 0,0 1 0,0 0 0,-1-1 1,1 1-1,0-1 0,0 0 0,0 0 0,1 0 0,2 1 1,-2-2 8,0 0 0,0 0 1,0 0-1,0-1 1,0 1-1,0-1 1,0 0-1,0 0 0,0 0 1,0-1-1,0 1 1,0-1-1,-1 1 1,1-1-1,-1 0 0,1 0 1,3-4-1,37-35 371,-3-3 0,56-76-1,-44 54-175,-50 63-207,0 0-1,0 0 0,1 0 1,0 1-1,-1-1 0,1 1 0,0-1 1,6-2-1,-9 5-15,0 0 0,0 0 0,0 0 1,1 0-1,-1 0 0,0 0 0,0 0 0,1 0 0,-1 0 0,0 0 1,0 0-1,0 0 0,1 0 0,-1 0 0,0 0 0,0 0 0,0 0 1,1 0-1,-1 0 0,0 1 0,0-1 0,0 0 0,1 0 0,-1 0 0,0 0 1,0 0-1,0 1 0,0-1 0,0 0 0,0 0 0,1 0 0,-1 1 1,0-1-1,0 0 0,0 0 0,0 0 0,0 1 0,0-1 0,0 0 1,0 0-1,0 1 0,-1 22 103,-5 7-8,1-2-1,-4 54-1,9-80-92,0-1 0,0 1 0,0-1 1,0 1-1,0-1 0,0 1 0,1-1 1,-1 1-1,1-1 0,-1 1 0,1-1 1,-1 1-1,1-1 0,0 0 0,1 3 1,-1-3-2,0-1 0,-1 1 1,1-1-1,0 0 0,0 1 1,-1-1-1,1 0 0,0 1 1,0-1-1,0 0 0,-1 0 1,1 0-1,0 1 0,0-1 1,0 0-1,0 0 0,0 0 1,-1 0-1,1-1 0,0 1 1,1 0-1,3-2 10,0 0-1,0 0 1,0-1-1,0 1 1,0-1-1,0 0 1,5-6-1,98-93 180,-31 26-68,-76 75-121,24-19 18,-24 20-20,-1-1 1,0 1-1,1-1 1,0 1-1,-1-1 1,1 1-1,-1 0 1,1-1-1,-1 1 1,1 0-1,0-1 1,-1 1-1,1 0 1,0 0-1,-1 0 1,1 0 0,0-1-1,-1 1 1,1 0-1,0 0 1,-1 0-1,1 0 1,0 0-1,-1 1 1,1-1-1,0 0 1,-1 0-1,1 0 1,0 0-1,-1 1 1,1-1-1,-1 0 1,1 1-1,0-1 1,-1 1 0,1-1-1,0 1 1,1 6 7,-1-1-1,0 1 1,-1 0 0,0 0 0,0-1 0,0 1 0,0 0 0,-1-1 0,-3 10 0,1 9 4,2 23 177,1-48-174,0 0 1,0 0-1,0 0 1,0-1 0,0 1-1,1 0 1,-1 0 0,0 0-1,0 0 1,0-1 0,0 1-1,0 0 1,1 0-1,-1 0 1,0 0 0,0 0-1,0 0 1,1-1 0,-1 1-1,0 0 1,0 0-1,0 0 1,1 0 0,-1 0-1,0 0 1,0 0 0,1 0-1,-1 0 1,0 0 0,0 0-1,0 0 1,1 0-1,-1 0 1,0 0 0,0 0-1,0 1 1,1-1 0,-1 0-1,0 0 1,0 0-1,0 0 1,1 0 0,-1 0-1,0 0 1,0 1 0,0-1-1,0 0 1,1 0-1,-1 0 1,0 1 0,0-1-1,0 0 1,0 0 0,0 0-1,0 0 1,0 1 0,0-1-1,0 0 1,0 0-1,0 1 1,0-1 0,1 0-1,-2 0 1,9-15 88,-3-3 114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5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201 173 12787,'0'-1'127,"0"0"1,0 0 0,1 0-1,-1 0 1,0 0-1,0 0 1,0 0 0,0 0-1,0 0 1,0 0-1,0 0 1,-1 0 0,1 0-1,0 0 1,0 0-1,-1 0 1,1 0 0,-1 0-1,1 0 1,-1 0-1,1 1 1,-1-1 0,-1-1-1,1 1 15,-1-1 0,1 1-1,-1 1 1,1-1-1,-1 0 1,0 0 0,0 1-1,1-1 1,-1 1 0,0-1-1,0 1 1,-2-1 0,-1 1 38,-1 0 0,0 0 1,1 0-1,-1 1 0,0 0 1,1 0-1,-10 3 0,6 1-119,0 0 0,0 0 0,0 1 0,1 1 0,0-1 0,0 1 0,0 1-1,1-1 1,0 1 0,1 1 0,0-1 0,0 1 0,-6 13 0,12-22-52,-1 1 1,1-1-1,0 1 1,-1-1-1,1 1 1,0-1-1,-1 1 1,1-1-1,0 1 1,0 0-1,-1-1 1,1 1 0,0-1-1,0 1 1,0 0-1,0-1 1,0 1-1,0 0 1,0-1-1,0 1 1,0-1-1,0 1 1,0 0-1,1-1 1,-1 2-1,12-9 319,16-20 221,-19 14-356,-8 11-178,0 1 0,0-1 0,0 1 0,0-1 0,0 1 0,0 0 0,0-1 1,1 1-1,-1 0 0,0 0 0,1 0 0,-1 0 0,1 0 0,-1 0 0,1 0 0,0 1 0,-1-1 0,1 0 0,0 1 0,2-1 0,5-2-21,-1 0-1,1 0 0,-1 0 1,0-1-1,0-1 0,0 1 0,8-8 1,49-42 25,-65 53-18,42-41 29,-40 39-19,1 0 1,-1 0 0,1 0-1,-1 0 1,0 0 0,0-1-1,-1 1 1,1-1 0,-1 1-1,0-1 1,1 0 0,0-6-1,-2 9-6,-1 0-1,1 0 0,0 0 0,0 0 0,0 1 1,-1-1-1,1 0 0,0 0 0,-1 0 0,1 1 1,0-1-1,-1 0 0,1 0 0,-1 1 1,0-1-1,1 0 0,-1 1 0,1-1 0,-1 1 1,0-1-1,1 1 0,-1-1 0,0 1 0,0-1 1,0 1-1,1 0 0,-1 0 0,0-1 0,0 1 1,0 0-1,0 0 0,1 0 0,-1 0 1,0 0-1,0 0 0,0 0 0,0 0 0,0 0 1,1 0-1,-1 0 0,0 0 0,-1 1 0,-4 0 10,1 0 0,-1 1 0,1-1 0,0 1 0,-8 4-1,3 1-14,-1 0-1,1 1 1,1 0 0,-1 0-1,1 1 1,1 0-1,0 1 1,0 0-1,1 0 1,0 1-1,1 0 1,0 0 0,1 1-1,0-1 1,1 1-1,0 0 1,1 0-1,0 0 1,1 1-1,0-1 1,1 1-1,1 23 1,0-32-2,0-1 0,1 0 0,-1 0 1,1 0-1,0 0 0,-1 0 0,1 0 0,1 0 0,-1 0 0,0 0 1,1 0-1,0-1 0,-1 1 0,1-1 0,0 1 0,0-1 0,1 1 1,-1-1-1,0 0 0,1 0 0,-1 0 0,1-1 0,0 1 0,-1-1 1,1 1-1,0-1 0,0 0 0,0 0 0,0 0 0,0 0 0,0-1 1,1 1-1,-1-1 0,0 0 0,0 0 0,0 0 0,0 0 0,1 0 1,-1-1-1,0 1 0,0-1 0,0 0 0,0 0 0,0 0 0,0-1 1,0 1-1,-1-1 0,4-2 0,1 0 45,-1 0-1,1-1 1,-1-1-1,0 1 1,8-10-1,5-13-7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5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32 15675,'0'0'88,"1"-1"0,-1 0 0,0 0 0,1 1 1,-1-1-1,0 0 0,0 0 0,0 0 0,0 0 0,0 1 0,0-1 0,0 0 0,0 0 0,0 0 0,0 1 0,0-1 0,0 0 0,-1 0 0,1 0 0,0 1 0,-1-1 0,1 0 0,0 0 0,-1 1 0,1-1 0,-1 0 0,1 1 0,-1-1 0,0 1 0,1-1 0,-1 1 0,1-1 0,-1 1 1,0-1-1,0 1 0,1-1 0,-1 1 0,0 0 0,0-1 0,1 1 0,-1 0 0,0 0 0,0 0 0,0 0 0,-1-1 0,-3 0 152,0 0 1,0 1-1,-1-1 0,1 1 1,-10 1-1,3 1-155,-1 1 1,1 1-1,0 0 0,0 0 1,0 2-1,1-1 0,-1 1 0,2 1 1,-1 0-1,-17 15 0,15-11-92,1 1 0,0 1 1,0 0-1,1 0 0,1 1 0,0 1 0,-10 20 0,17-30 0,0 1 0,1 0 0,0 0 0,0 0 0,1 0 0,0 1 1,0-1-1,-1 9 0,2-13 3,0 0 0,1-1 0,-1 1 1,0 0-1,0-1 0,1 1 0,-1-1 1,1 1-1,-1-1 0,1 1 0,0-1 1,0 1-1,-1-1 0,1 1 0,0-1 1,0 0-1,0 0 0,1 1 0,-1-1 1,0 0-1,0 0 0,1 0 0,-1 0 0,0 0 1,1-1-1,-1 1 0,1 0 0,-1-1 1,1 1-1,0-1 0,-1 1 0,1-1 1,-1 0-1,1 0 0,0 0 0,3 0 1,4 0-5,0-1-1,0 0 1,0-1 0,0 0 0,0-1 0,0 0 0,-1 0 0,1-1 0,-1 0 0,0 0-1,13-9 1,4-5 3,0-1-1,25-25 0,-37 32 48,-1 1-1,0-2 1,-1 1 0,-1-2 0,0 0-1,12-21 1,-19 26 177,-11 19-84,-9 21-6,14-23-125,0 0 0,1 1 1,0-1-1,0 1 0,1-1 0,0 1 1,1 11-1,0-18-21,0 0 0,0 0 1,0 0-1,1 0 0,-1 1 0,1-1 0,0 0 1,-1 0-1,1 0 0,0 0 0,0-1 1,1 1-1,-1 0 0,2 2 0,-2-3-10,1 0 0,-1 0-1,0 0 1,1 0 0,-1 0 0,1-1-1,-1 1 1,1-1 0,0 1 0,-1-1-1,1 1 1,0-1 0,-1 0-1,1 0 1,-1 0 0,1 0 0,0 0-1,-1 0 1,1-1 0,0 1 0,2-1-1,18-6-120,-1-5-62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5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26 13675,'0'-1'160,"0"0"-1,-1-1 1,1 1 0,0 0-1,-1 0 1,1-1 0,-1 1-1,1 0 1,-1 0-1,0 0 1,1 0 0,-1 0-1,0 0 1,0 0 0,0 0-1,0 0 1,0 0 0,0 1-1,0-1 1,0 0 0,0 0-1,0 1 1,0-1 0,-2 0-1,0 1 32,1 0 0,-1-1 0,1 1 0,-1 0 0,1 0 0,-1 1 0,0-1 0,1 0 0,-1 1 0,1 0 0,-4 1 0,-7 3 160,0 2-1,1-1 1,-18 14 0,26-18-335,2-1-7,-38 29 121,37-27-133,0-1 0,0 1 0,1 0 0,-1 0 0,1 0 0,-1 0 0,1 0 0,0 0 0,1 1 0,-3 4 0,3-7 0,1-1 0,0 1 0,0-1-1,0 1 1,0-1 0,0 0 0,0 1 0,0-1-1,0 1 1,0-1 0,0 0 0,0 1 0,0-1-1,0 1 1,0-1 0,1 0 0,-1 1 0,0-1-1,0 1 1,0-1 0,1 0 0,-1 1 0,0-1-1,0 0 1,1 1 0,-1-1 0,0 0 0,1 0-1,-1 1 1,16 3-89,20-5-84,-33 1 158,40-7-189,-30 5 127,0 0 1,0 0-1,1 1 1,-1 1-1,22 1 0,-34-1 77,0 0-1,0 0 0,0 0 0,0 1 0,0-1 1,0 0-1,0 0 0,0 1 0,0-1 0,0 1 1,0-1-1,0 1 0,0-1 0,0 1 1,0-1-1,0 1 0,0 0 0,-1 0 0,1-1 1,0 1-1,-1 0 0,1 0 0,0 0 0,-1 0 1,1 0-1,-1 0 0,1 0 0,-1 0 0,0 0 1,1 0-1,-1 0 0,0 0 0,0 0 0,0 0 1,1 0-1,-1 0 0,-1 0 0,1 0 1,0 1-1,0-1 0,0 0 0,0 0 0,-1 0 1,1 0-1,0 0 0,-1 0 0,1 0 0,-1 0 1,0 1-1,-3 4 32,1 0 0,-1-1 0,0 1 1,0-1-1,0 0 0,-8 7 0,-3 0 110,0-1 1,-1 0-1,-1-1 0,1-1 0,-1 0 0,-32 10 0,29-15-203,21-4 46,-1 0 1,0 0 0,0-1-1,0 1 1,1 0-1,-1 0 1,0 0-1,0-1 1,0 1 0,0 0-1,0 0 1,0-1-1,0 1 1,1 0-1,-1 0 1,0 0-1,0-1 1,0 1 0,0 0-1,0 0 1,0-1-1,0 1 1,0 0-1,0 0 1,0-1-1,0 1 1,0 0 0,0 0-1,-1-1 1,1 1-1,0 0 1,0 0-1,0-1 1,0 1 0,0 0-1,0 0 1,-1 0-1,1-1 1,0 1-1,0 0 1,0 0-1,0 0 1,-1 0 0,1 0-1,0-1 1,0 1-1,-1 0 1,1 0-1,0 0 1,0 0 0,0 0-1,-1 0 1,1 0-1,0 0 1,0 0-1,-1 0 1,1 0-1,0 0 1,0 0 0,-1 0-1,1 0 1,-1 0-1,9-7-159,-1 1 0,1-1-1,0 2 1,1-1 0,11-5-1,3-2-128,18-13-276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0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29 140 14347,'-4'6'728,"0"-1"0,1 2 0,-1-1 0,1 0 0,1 1 0,0-1 0,-2 8 0,3-11-696,0 0 0,1-1 0,0 1-1,-1 0 1,1 0 0,0 0 0,0 0 0,1 0-1,-1 0 1,1 0 0,1 4 0,-2-5-25,1 0 1,0-1-1,0 1 1,0-1-1,0 1 1,0-1 0,1 0-1,-1 1 1,0-1-1,1 0 1,-1 0-1,1 0 1,-1 0 0,1 0-1,-1 0 1,1-1-1,0 1 1,-1 0-1,1-1 1,0 1 0,3 0-1,8 0 5,1 0 0,-1 0 0,1-1 0,-1-1 0,0 0-1,1-1 1,-1 0 0,25-9 0,-2-1 9,65-33 0,-101 45-21,0 0-1,0 0 1,0 0-1,1 0 0,-1-1 1,0 1-1,0 0 1,1 0-1,-1 0 0,0 0 1,1 0-1,-1 0 1,0 0-1,0 0 0,1 0 1,-1 0-1,0 0 1,1 0-1,-1 0 0,0 0 1,0 0-1,1 0 1,-1 0-1,0 0 0,0 0 1,1 0-1,-1 1 1,0-1-1,0 0 0,1 0 1,-1 0-1,0 0 1,0 1-1,0-1 0,1 0 1,-1 0-1,0 0 1,0 1-1,0-1 0,0 0 1,1 0-1,-1 1 1,0-1-1,0 0 0,0 0 1,0 1-1,0-1 1,0 0-1,0 1 0,0-1 1,0 0-1,0 0 1,0 1-1,0-1 0,0 0 1,0 0-1,0 1 1,0-1-1,0 0 0,0 1 1,-1-1-1,-4 31-11,-1 4 5,6-34 8,1 0 0,-1-1 0,0 1 0,0 0 0,0 0 0,1 0 0,-1-1 0,0 1 0,1 0 0,-1 0 0,1-1 0,-1 1 0,1 0 0,-1-1 0,1 1 0,-1-1 0,1 1 0,0 0 0,-1-1 0,1 1 0,0-1 0,0 0 0,-1 1 0,1-1 0,0 0 0,1 1 0,0-1 3,0 1 0,0-1 0,0 0 0,0 0 0,1 0 0,-1 0 0,0-1 0,0 1-1,4-2 1,3-1 6,-1 0-1,0 0 0,0-1 0,8-5 0,-7 3 5,0-1 0,0 0 0,0-1 0,9-10 0,-15 15 15,-1 0-1,1 0 0,0-1 0,-1 0 0,1 1 0,-1-1 0,0 0 0,-1 0 0,1 0 0,-1 0 0,1 0 0,-1-1 0,1-7 0,-2 11-21,1 1-1,-1-1 1,1 1-1,0-1 0,-1 1 1,1 0-1,0-1 1,-1 1-1,1 0 0,0-1 1,0 1-1,-1 0 1,1 0-1,0 0 1,-1 0-1,1 0 0,0 0 1,0 0-1,-1 0 1,1 0-1,0 0 1,0 0-1,-1 0 0,1 1 1,0-1-1,0 1 1,2-1 2,19 1-15,0 0 0,0-2 0,0 0-1,0-2 1,0 0 0,0-1 0,-1-2 0,0 0 0,0-1 0,0-1-1,-1-1 1,0-1 0,-1 0 0,29-22 0,-46 31 2,0-1 0,-1 1 0,1-1 0,0 0 0,0 0 0,-1 0 0,1 0-1,-1 0 1,0 0 0,0 0 0,0-1 0,0 1 0,2-4 0,-3 5 3,0 1-1,0-1 0,0 1 1,0-1-1,0 0 1,0 1-1,0-1 1,0 1-1,-1-1 1,1 1-1,0-1 0,0 1 1,0-1-1,-1 1 1,1-1-1,0 1 1,0-1-1,-1 1 1,1-1-1,0 1 1,-1-1-1,1 1 0,-1-1 1,-1 0-1,1 1 0,-1-1 0,1 0-1,-1 1 1,1-1 0,-1 1 0,1 0 0,-1 0 0,1-1 0,-1 1 0,1 0 0,-4 1 0,-3 0 3,0 1 0,0 0 0,0 0 0,0 1 0,1 0 0,-1 1 1,1 0-1,0 0 0,0 0 0,0 1 0,0 0 0,1 0 0,0 1 1,0 0-1,1 0 0,-1 0 0,1 1 0,0-1 0,1 1 0,-7 14 1,10-16 1,-1 0 0,1 0 0,1-1 1,-1 1-1,1 1 0,-1-1 0,2 0 1,-1 0-1,0 0 0,1 0 1,0-1-1,0 1 0,1 0 0,-1 0 1,1 0-1,2 4 0,-3-6-27,1-1 1,-1 1-1,1-1 0,-1 0 0,1 1 1,0-1-1,0 0 0,0 0 0,0 0 0,0 0 1,1 0-1,-1-1 0,1 1 0,-1-1 1,1 1-1,-1-1 0,1 0 0,0 0 1,-1 0-1,1 0 0,0-1 0,0 1 0,0-1 1,0 0-1,0 0 0,-1 0 0,1 0 1,0 0-1,4-1 0,8-4-428,0 0 1,-1 0-1,0-2 0,0 0 0,16-10 0,-14 7 252,21-10-456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0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189 206 12619,'0'0'85,"0"-1"0,1 1 0,-1-1 0,0 0 0,0 1 0,0-1 0,1 1 0,-1-1 0,0 0 0,0 1 0,0-1 0,0 0 0,0 1 0,0-1 0,0 0 0,-1 1 0,1-1 0,0 1 0,0-1 0,0 0 0,-1 1 0,1-1 0,0 1 0,-1-1 0,1 1 0,0-1 0,-1 0 0,0 0 6,0 1-1,0 0 1,0-1-1,0 1 0,0 0 1,0-1-1,0 1 1,0 0-1,0 0 0,0 0 1,-1 0-1,1 0 1,0 0-1,-2 0 1,-3 1 227,0 1 0,0-1 1,-1 1-1,-8 4 1,2 0-3,1 1 0,0 1 0,0 0 0,-12 10 0,19-14-259,-1 1 0,1 1 1,0-1-1,0 1 0,0 0 0,1 0 1,0 0-1,0 0 0,-4 10 0,7-15-50,1 1 0,-1-1 0,1 0 0,-1 1 0,1-1 0,-1 1 0,1-1 0,0 0 0,0 1 0,0-1 0,0 1 0,0-1 0,0 1 0,0-1 0,0 1 1,0-1-1,1 0 0,-1 1 0,1-1 0,-1 1 0,1-1 0,-1 0 0,2 2 0,-1-2 1,1 0 1,-1 0 0,0 0 0,1 0 0,-1 0 0,1-1-1,-1 1 1,1 0 0,0-1 0,-1 0 0,1 1 0,0-1-1,-1 0 1,1 0 0,0 0 0,2 0 0,7-1 20,-1 0 0,0-1 0,1-1 0,-1 1 1,10-5-1,11-8 7,0 0 0,-1-2 0,0-1 0,-2-1 0,0-2 0,-1-1 0,-1 0 0,-1-2 0,32-41 0,-52 58-26,27-36 73,-30 41-69,-1-1 1,1 1-1,-1-1 0,0 0 1,0 1-1,0-1 0,0 0 1,0 0-1,-1 0 0,1 0 1,-1 0-1,1 0 0,-1 1 1,-1-6-1,1 8-10,0-1 1,0 1-1,0 0 0,-1 0 1,1-1-1,0 1 0,0 0 1,0 0-1,-1-1 0,1 1 1,0 0-1,-1 0 0,1-1 1,0 1-1,0 0 0,-1 0 1,1 0-1,0 0 0,-1 0 1,1-1-1,0 1 0,-1 0 1,1 0-1,-1 0 0,1 0 1,0 0-1,-1 0 0,1 0 1,0 0-1,-1 0 0,1 0 1,0 0-1,-1 1 0,1-1 1,0 0-1,-1 0 0,1 0 1,0 0-1,-1 0 0,1 1 1,-16 8 88,5 0-70,0 1 0,1 0 0,0 1 1,1 0-1,0 0 0,1 1 1,0 1-1,1-1 0,0 1 1,1 0-1,0 1 0,1-1 0,1 1 1,0 0-1,1 0 0,-2 23 1,5-33-96,0 1 0,1-1 1,-1 0-1,1 1 0,0-1 1,0 1-1,0-1 0,1 0 1,3 7-1,-4-9 43,0 0 1,0 0-1,1 0 1,-1 0-1,1 0 1,-1 0-1,1-1 1,0 1-1,0-1 1,0 1-1,0-1 1,0 1-1,0-1 1,0 0-1,0 0 1,0 0-1,0 0 1,1-1-1,2 2 1,20-3-242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0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17292,'-41'238'2014,"37"-194"-1993,2 0 0,2 0 1,7 63-1,-1-82-8,-1-14-2,-5-11-10,0 0-1,1 1 1,-1-1 0,0 0-1,0 0 1,0 0-1,0 0 1,1 0 0,-1 0-1,0 0 1,0 0-1,0 0 1,0 0 0,1 0-1,-1 0 1,0 1-1,0-1 1,0 0 0,0 0-1,1 0 1,-1-1-1,0 1 1,0 0 0,0 0-1,0 0 1,1 0 0,-1 0-1,0 0 1,0 0-1,0 0 1,0 0 0,0 0-1,1 0 1,-1 0-1,0-1 1,0 1 0,0 0-1,0 0 1,0 0-1,0 0 1,1 0 0,-1-1-1,0 1 1,0 0-1,0 0 1,0 0 0,0-1-1,1-2 5,1 0-1,-1-1 0,0 1 1,0-1-1,-1 1 1,1-1-1,-1 1 1,0-1-1,0 1 0,0-1 1,0 1-1,-2-8 1,-11-48 42,10 46-29,-16-49 54,17 57-67,0 0-1,0 0 0,0 1 0,-1-1 0,0 0 1,0 1-1,0 0 0,-1-1 0,-5-4 1,10 9-6,-1 0 1,0 1 0,0-1 0,0 0 0,0 0 0,0 0-1,0 0 1,0 1 0,0-1 0,0 0 0,0 0 0,0 1-1,0-1 1,0 0 0,0 0 0,-1 0 0,1 0 0,0 1 0,0-1-1,0 0 1,0 0 0,0 0 0,0 0 0,0 1 0,-1-1-1,1 0 1,0 0 0,0 0 0,0 0 0,0 0 0,0 1-1,-1-1 1,1 0 0,0 0 0,0 0 0,0 0 0,-1 0 0,1 0-1,0 0 1,0 0 0,0 0 0,-1 0 0,1 0 0,0 0-1,0 0 1,0 0 0,-1 0 0,1 0 0,0 0 0,0 0-1,0 0 1,-1 0 0,1 0 0,0 0 0,0 0 0,0-1 0,0 1-1,-1 0 1,7 17-20,-4-12 14,0-1 0,0 0 0,1 1-1,-1-1 1,1 0 0,0-1 0,1 1 0,-1 0-1,1-1 1,-1 0 0,1 0 0,0 0-1,0 0 1,0-1 0,1 1 0,-1-1 0,1 0-1,7 2 1,-6-3 5,0 0 0,-1 0 1,1 0-1,0-1 0,0 0 0,0 0 0,0-1 0,-1 1 0,1-2 0,0 1 1,0 0-1,-1-1 0,1 0 0,-1 0 0,9-5 0,2-3 53,0-1-1,-1 0 1,0-2-1,-1 1 1,0-2-1,-1 1 1,22-31 0,-21 23 91,0 0 1,-1-2-1,-1 1 1,-2-2-1,12-32 1,-17 29 91,-6 21-103,-7 12-32,3 3-85,-1 1 1,1-1 0,1 1-1,0 0 1,-4 14 0,-11 58-3,15-64-10,2-9-2,-4 21-6,-5 46 1,11-68 0,-1 0 0,1 0 1,1 0-1,-1-1 0,1 1 0,1 0 1,0 0-1,0-1 0,0 1 0,1-1 1,4 10-1,-5-14 2,0 0 0,0 0 0,0-1 0,0 1 0,1-1 0,-1 1 0,1-1 0,-1 0 0,1 0 0,0 0 0,0 0 0,0-1 0,0 1 0,0-1 0,5 2 0,-2-2-1,0 1 0,0-2 0,0 1 0,0-1 0,-1 0 0,1 0 0,0 0 0,8-2 0,2-2 0,0 0 0,0-1 0,-1-1 0,0 0 0,23-14 0,-15 7 12,-2-1 0,0-1 0,24-22 0,-37 30 6,0 0 1,-1-1-1,0 0 1,-1 0-1,0-1 1,0 0-1,0 0 1,-2-1-1,1 1 1,5-18-1,-9 24-8,0 0 0,-1 0 1,1 0-1,-1 0 0,0 0 0,0 0 0,0 1 0,0-1 0,-1 0 0,1 0 0,-1 0 1,-1-3-1,2 5-5,0 0 1,0 1 0,-1-1-1,1 1 1,0-1-1,-1 1 1,1-1 0,-1 1-1,1-1 1,-1 1 0,1-1-1,-1 1 1,1 0 0,-1-1-1,1 1 1,-1 0-1,1-1 1,-1 1 0,0 0-1,1 0 1,-1-1 0,0 1-1,-1 0 2,1 0-1,0 0 1,-1 0 0,1 1-1,-1-1 1,1 0-1,0 1 1,-1-1-1,1 1 1,0 0 0,0-1-1,-1 1 1,1 0-1,-2 1 1,-4 3 6,1 1 1,0 0-1,0 1 1,0-1-1,0 1 1,1 0-1,0 1 1,1-1-1,0 1 1,0 0-1,-4 11 1,5-10-5,0 1 1,0 0 0,1 0 0,0 0-1,0 0 1,1 0 0,1 0 0,0 1 0,2 14-1,-2-21 15,1 0 1,1 0-1,-1 0 0,0 0 0,1 0 0,0-1 0,0 1 0,0-1 0,0 1 0,1-1 0,-1 0 0,1 0 0,0 0 1,0 0-1,0 0 0,0-1 0,0 1 0,1-1 0,-1 0 0,6 3 0,0-1 129,0-1-1,0 0 1,0 0-1,1 0 1,-1-1-1,1-1 1,13 1-1,3-1 130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0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190 131 15475,'3'-6'401,"0"-1"-1,0 1 0,-1-1 0,0 0 1,1-10-1,-3 16-337,1-1 1,-1 1-1,0-1 0,0 1 0,0 0 1,0-1-1,-1 1 0,1-1 0,0 1 1,-1-1-1,1 1 0,-1 0 0,1-1 1,-2-1-1,1 2 1,1 0 0,-1 1 0,0-1 0,0 1 1,0-1-1,1 1 0,-1-1 0,0 1 0,0-1 0,0 1 0,0 0 1,0-1-1,0 1 0,0 0 0,0 0 0,0 0 0,0 0 1,0 0-1,0 0 0,0 0 0,0 0 0,0 0 0,0 0 0,0 1 1,0-1-1,-5 2 53,0 1 1,1-1 0,0 1-1,-1 0 1,1 0 0,0 1-1,1-1 1,-1 1 0,1 0-1,-1 0 1,-3 6 0,-7 7-16,-20 32 0,26-35-110,1 0 0,0 0 0,1 1 0,1 0-1,0 0 1,1 1 0,1 0 0,0 0 0,2 0 0,-2 21 0,3-36 5,1 1 0,0 0 0,0-1 0,0 1 0,0-1 0,0 1 0,1-1 0,-1 1 0,0-1 0,1 1 1,-1-1-1,1 1 0,-1-1 0,1 1 0,0-1 0,0 0 0,0 1 0,0-1 0,0 0 0,0 0 0,0 0 0,0 0 0,0 0 1,0 0-1,0 0 0,1 0 0,-1 0 0,0 0 0,1-1 0,-1 1 0,1 0 0,-1-1 0,1 0 0,-1 1 0,1-1 0,-1 0 1,1 1-1,-1-1 0,3 0 0,3-1-3,-1 0 0,1 0 0,-1-1 0,0 0 0,0 0 0,0 0 0,0 0 0,10-7 0,8-6 8,-1-1 0,-1-1 0,0-1 0,-2-1 0,24-27 0,-11 7 115,55-85 1,-84 118-103,0 0 1,0-1-1,-1 1 1,0-1-1,0 0 1,0 0-1,2-13 1,-5 20-14,0 0 0,0-1 0,0 1 0,0 0 0,0-1-1,0 1 1,0-1 0,0 1 0,0 0 0,0-1 0,0 1 0,0 0 0,0-1 0,0 1 0,0 0 0,-1-1 0,1 1 0,0 0 0,0-1 0,0 1 0,0 0 0,-1-1 0,1 1 0,0 0 0,0-1 0,-1 1 0,1 0-1,0 0 1,-1 0 0,1-1 0,0 1 0,-1 0 0,1 0 0,0 0 0,-1 0 0,1-1 0,-1 1 0,-12 5 45,6 0-40,1 1-1,0 0 1,1 0 0,-1 0-1,1 1 1,0 0 0,1 0-1,-5 9 1,-4 10-8,-9 30 1,17-46-6,2 2 1,0-1-1,0 0 1,1 0-1,0 1 1,1-1-1,0 13 1,1-21 4,0 0 0,0 0 0,1-1-1,-1 1 1,1 0 0,0 0 0,0 0 0,0 0 0,0-1 0,0 1 0,0 0 0,1-1 0,-1 1 0,1-1-1,0 1 1,0-1 0,0 0 0,0 0 0,0 0 0,0 0 0,1 0 0,-1 0 0,0-1 0,1 1 0,0-1-1,-1 0 1,1 1 0,0-1 0,0 0 0,0-1 0,-1 1 0,4 0 0,3 0-3,-1-1 0,0 0 1,1 0-1,-1-1 1,0 0-1,0 0 0,0-1 1,0 0-1,0-1 0,0 0 1,0 0-1,7-4 0,5-4 12,-1 0 1,0-2-1,21-17 0,-24 17-2,-1-1 1,22-28-1,-37 42-6,0 0 0,0 0 0,0 0 0,0-1 0,1 1 0,-1 0 0,0 0 0,0 0 0,0 0 0,0-1 0,0 1 0,0 0 0,0 0 0,1 0 0,-1 0 0,0 0 0,0-1 0,0 1 0,0 0 0,1 0 0,-1 0 0,0 0 0,0 0 1,0 0-1,1 0 0,-1 0 0,0 0 0,0 0 0,0 0 0,1 0 0,-1 0 0,0 0 0,0 0 0,0 0 0,1 0 0,-1 0 0,0 0 0,0 0 0,0 0 0,1 0 0,-1 0 0,0 0 0,0 0 0,2 12-8,-6 29-15,2-28 21,1-2-5,-1 5-1,1 31-1,1-44 1,0 0 1,0 0-1,0 0 0,1 0 0,0 0 0,-1 0 1,1 0-1,0 0 0,0-1 0,1 1 1,-1 0-1,0-1 0,1 1 0,0-1 0,0 1 1,4 4-1,-6-7-29,1 1 0,0 0 0,1-1 0,-1 1 0,0 0 0,0-1 0,0 1 0,0-1 0,0 0 0,1 1 0,-1-1 0,0 0 0,0 0 0,0 0 0,1 0 0,-1 0 0,0 0 0,0 0 0,1 0 0,-1 0 0,2-1 0,0 0-33,-1 0 1,1-1 0,-1 1-1,0-1 1,1 1 0,-1-1-1,0 0 1,0 0 0,3-2 0,1-4-45,-1 1 0,1-1 0,-1 0 0,-1 0 0,5-9 0,8-27-276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0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15867,'-8'9'1457,"1"4"-1161,6 1-136,2 2 528,11 1-800,5 3-304,12-4 392,6 0-152,7-6-88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59.47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3012 8738,'-1'-1'151,"-1"1"0,1 0 1,0-1-1,0 1 0,-1-1 0,1 1 1,0-1-1,0 1 0,0-1 1,0 0-1,0 0 0,0 1 0,0-1 1,0 0-1,0 0 0,0 0 0,0 0 1,0 0-1,1 0 0,-1-1 1,0 1-1,1 0 0,-1 0 0,1 0 1,-1-1-1,1 1 0,0 0 0,-1-1 1,1 1-1,0-2 0,0 2-49,1-1 1,-1 1-1,1 0 0,0 0 0,0-1 0,-1 1 1,1 0-1,0 0 0,0 0 0,0 0 0,0 0 0,0 0 1,0 0-1,0 1 0,0-1 0,1 0 0,-1 0 1,0 1-1,0-1 0,1 1 0,-1-1 0,0 1 1,1 0-1,-1-1 0,0 1 0,1 0 0,-1 0 0,0 0 1,3 0-1,19-1 243,-8 1-279,-1-1-1,1-1 0,0 0 1,-1-1-1,28-9 0,70-37-8,44-17-22,48 9 11,8-2 67,-22-4 93,242-46 0,-225 73-157,254-52-13,-330 57-31,187-71 0,-135 29 4,493-172 10,-410 173-13,84-26-41,-6-23 25,-104 17-65,343-129-137,-277 146 218,149-52 8,-15-42-20,-253 103 2,175-48-2,10 28 24,87-28-12,323-139-14,-401 130 11,-272 103-2,174-29-1,-273 60-15,-8 0 3,1 0 0,-1 1 1,1-1-1,-1 1 0,1 0 0,0 0 0,-1 0 0,1 0 1,-1 0-1,1 1 0,0-1 0,4 2 0,-7-1-184,3 0 40,0-2 71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0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13763,'-15'11'952,"0"-1"0,0 0 0,-29 13 0,28-15-429,0 0 0,1 1 0,-22 17 0,36-25-508,0-1 1,0 1 0,1 0-1,-1 0 1,0 0-1,0-1 1,1 1-1,-1 0 1,0 0 0,1 0-1,-1 0 1,1 0-1,-1 0 1,0 2 0,1-2-21,0-1 1,0 1-1,0-1 1,1 0-1,-1 1 1,0-1-1,0 1 1,0-1-1,0 0 1,0 1-1,1-1 1,-1 1-1,0-1 1,0 0-1,1 1 1,-1-1-1,0 0 1,0 1-1,1-1 1,-1 0-1,0 0 1,1 1-1,-1-1 1,1 0-1,-1 0 1,1 0-1,3 2-90,1-1 1,-1 1-1,1-1 0,-1 0 0,8 0 0,-5 0 18,38 3-417,43 9-237,-78-11 683,0 0 0,-1 1 1,1 0-1,-1 1 1,0 0-1,14 8 0,-22-12 57,0 1-1,0-1 0,0 1 0,0 0 0,0-1 0,0 1 0,0-1 0,-1 1 1,1 0-1,0 0 0,0 0 0,-1-1 0,1 1 0,-1 0 0,1 0 0,0 0 1,-1 0-1,0 0 0,1 0 0,-1 0 0,0 0 0,1 0 0,-1 0 0,0 0 0,0 0 1,0 1-1,0-1 0,0 0 0,0 0 0,0 0 0,0 0 0,0 0 0,-1 0 1,1 0-1,0 0 0,-1 0 0,1 0 0,-1 0 0,1 0 0,-1 0 0,1 0 1,-1 0-1,0 0 0,1 0 0,-1-1 0,0 1 0,0 0 0,0-1 0,1 1 1,-3 0-1,-4 5 78,-1-1 0,0 0 0,-1 0 0,-11 4 0,20-9-84,-26 12 120,-1-1-1,0-2 1,-1-1 0,1-1-1,-48 6 1,72-13-78,0 0 0,1 0 0,-1 0 0,0 0 0,0 0 0,0-1 0,1 1 0,-1-1 0,-3-1 0,5 2-41,0-1-1,1 1 1,-1-1 0,0 1-1,1-1 1,-1 1 0,1-1-1,-1 1 1,1-1 0,0 0 0,-1 1-1,1-1 1,-1 0 0,1 1-1,0-1 1,0 0 0,-1 0 0,1 1-1,0-1 1,0 0 0,0 0-1,0 1 1,0-1 0,0 0-1,0 0 1,0 0 0,0 1 0,0-1-1,0 0 1,1 0 0,-1 1-1,0-1 1,1 0 0,-1 1 0,1-2-1,13-26 14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0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15931,'2'1'1293,"-3"7"-819,-4 12-269,4-16-28,-9 38 162,2 1 1,1 1-1,3 0 1,2-1-1,1 1 1,2 0-1,3 0 1,15 79-1,-28-154-474,-2 1-1,-2 0 0,0 0 1,-2 1-1,-1 1 0,-20-26 1,35 52 118,0 1-1,0 0 1,0 0 0,0 0 0,-1 0 0,1 0 0,0 0-1,0 0 1,-1 1 0,1-1 0,-1 0 0,1 1 0,-2-1 0,3 1 13,0 0 1,-1 0 0,1 0 0,0 0 0,0 0 0,0 0-1,0 0 1,0 0 0,0 0 0,-1 0 0,1 0-1,0 0 1,0 0 0,0 0 0,0 0 0,0 0 0,0 0-1,0 0 1,-1 0 0,1 0 0,0 0 0,0 0 0,0 0-1,0 0 1,0 1 0,0-1 0,0 0 0,0 0-1,-1 0 1,1 0 0,0 0 0,0 0 0,0 0 0,0 0-1,0 1 1,0-1 0,0 0 0,0 0 0,0 0 0,0 0-1,0 0 1,0 0 0,0 1 0,0-1 0,6 11-84,-1-5 30,0-1 0,1 0-1,-1 0 1,1 0 0,0-1-1,1 0 1,-1 0 0,1 0-1,-1-1 1,1 0 0,0 0-1,0-1 1,0 0 0,1 0-1,-1-1 1,1 0 0,-1 0-1,14-1 1,-2 0-283,0-1 1,-1-1-1,1 0 1,0-2-1,-1 0 1,26-10-1,-25 7-201,27-15 0,-41 20 502,0-1 0,0 0 0,0-1 0,0 1-1,-1-1 1,1 0 0,-1 0 0,0-1 0,5-6-1,-6 3 504,-9 9 106,-8 9 120,5-2-368,1 0-1,1 1 1,-1 0 0,1 0 0,1 1 0,-10 18 0,13-23-249,1 1 0,-1-1 0,1 1 0,1-1 0,-1 1 0,1 0 0,0 0 0,0 0 0,0 0 0,1 0 0,0 0 0,0 0-1,1-1 1,0 1 0,1 6 0,-1-9-56,0-1 0,0 0 0,0 0 0,1 0 0,-1 1 0,1-1 0,0-1 0,-1 1 0,1 0 0,0 0 0,0-1 0,0 1 0,0-1 0,0 1 0,0-1 0,1 0 0,-1 0 0,0 0 0,1 0-1,-1 0 1,1-1 0,-1 1 0,1-1 0,-1 1 0,1-1 0,3 0 0,6 0 8,1 0-1,-1-1 1,1 0-1,12-3 0,2-3-12,-1-2 0,0 0-1,0-1 1,-1-2-1,33-20 1,8-3-27,-65 34 14,0 0-1,0 1 1,0-1-1,0 1 1,0 0 0,0-1-1,1 1 1,-1 0 0,0 0-1,0-1 1,0 1-1,1 0 1,-1 0 0,2 1-1,-3-1 4,1 0 0,-1 0-1,1 1 1,-1-1 0,1 0 0,-1 0-1,1 1 1,-1-1 0,0 0 0,1 1-1,-1-1 1,1 1 0,-1-1 0,0 1-1,0-1 1,1 1 0,-1-1-1,0 1 1,0-1 0,0 1 0,1-1-1,-1 2 1,0 3 29,1 0 0,-1 0 0,0 0-1,-1 0 1,-1 8 0,0 6 88,2-17-104,0-1 0,0 0 0,0 1 0,0-1 0,0 0 1,0 1-1,0-1 0,1 0 0,-1 1 0,0-1 0,1 0 0,-1 0 1,1 1-1,0-1 0,-1 0 0,1 0 0,0 0 0,0 0 0,-1 0 0,1 0 1,0 0-1,0 0 0,2 1 0,-1-1 4,0 0-1,0-1 1,0 1-1,0-1 1,0 0 0,0 1-1,0-1 1,0 0-1,0 0 1,0 0 0,0-1-1,0 1 1,0 0-1,2-1 1,8-3 45,0 0-1,0-1 1,20-12 0,-29 15-64,52-29 72,-11 5-67,59-24 0,-102 49-9,1 0 0,0 0 1,-1 0-1,1 1 0,0-1 0,0 0 1,0 1-1,0 0 0,0-1 1,-1 1-1,1 0 0,0 0 0,0 0 1,0 0-1,0 0 0,0 1 1,0-1-1,0 1 0,0-1 1,-1 1-1,1 0 0,3 1 0,-3 0 8,-1 0 1,0 0-1,1 0 0,-1 0 0,0 0 0,0 0 0,0 0 0,-1 0 0,1 1 0,0-1 0,-1 0 0,0 0 0,1 1 0,-1-1 0,0 0 1,0 1-1,-1 3 0,1-2 9,0-1-1,0 1 1,0 0 0,0-1 0,1 1 0,-1-1 0,1 1 0,0-1 0,0 0 0,0 1 0,1-1 0,-1 0 0,1 0-1,0 0 1,3 5 0,-3-7-2,0 1-1,0 0 0,0-1 0,0 1 1,0-1-1,1 0 0,-1 0 0,0 0 1,1 0-1,-1 0 0,1-1 0,-1 1 1,1-1-1,-1 1 0,1-1 1,-1 0-1,1 0 0,-1 0 0,1 0 1,0-1-1,-1 1 0,4-1 0,35-11-12,-34 9-77,1 0 0,-1 1-1,1-1 1,0 2 0,0-1 0,0 1 0,13 1-1,-14 4-262,-6-3 309,-1-1-1,0 0 0,1 1 0,-1-1 0,0 1 0,1-1 0,-1 0 1,1 0-1,-1 1 0,0-1 0,1 0 0,-1 0 0,1 1 1,-1-1-1,1 0 0,-1 0 0,1 0 0,-1 0 0,1 0 0,-1 0 1,1 0-1,-1 0 0,1 0 0,-1 0 0,1 0 0,-1 0 1,2 0-1,5-13-228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0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14 16732,'0'0'66,"1"0"1,-1-1-1,0 1 1,1-1-1,-1 1 1,0 0-1,1-1 1,-1 1 0,0-1-1,0 1 1,1-1-1,-1 1 1,0-1-1,0 1 1,0-1-1,0 1 1,0-1 0,0 1-1,0-1 1,0 1-1,0-1 1,0 1-1,0-1 1,0 0-1,-10-1 689,-19 13 157,18-3-699,0 1 0,1 0 0,0 0 0,1 1 0,0 1 0,-11 15 0,6-5-159,1 0-1,-17 37 1,27-51-54,0 1 1,0 0-1,1 0 1,0 0-1,1 0 1,-1 0-1,1 0 1,1 0-1,0 13 1,0-19-1,1 1 0,-1 0 0,1 0 0,-1-1 0,1 1 0,0 0 1,0-1-1,0 1 0,1-1 0,-1 1 0,0-1 0,1 0 0,0 1 0,-1-1 0,1 0 0,0 0 1,0 0-1,0-1 0,1 1 0,-1 0 0,0-1 0,1 1 0,-1-1 0,1 0 0,-1 0 0,1 0 1,-1 0-1,1 0 0,0-1 0,4 1 0,4 1-29,0-2-1,1 1 1,-1-2 0,1 0-1,-1 0 1,0-1 0,1 0 0,-1-1-1,0 0 1,17-8 0,-8 2 86,0-1 1,-1 0-1,-1-2 1,29-22-1,-9 1-75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0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15507,'1'1'70,"0"1"-1,-1-1 0,1 0 0,0 0 1,0 0-1,0 0 0,0 0 0,0 0 1,0 0-1,0 0 0,0 0 0,0-1 1,0 1-1,0 0 0,1-1 0,-1 1 1,0 0-1,0-1 0,1 0 0,-1 1 1,1-1-1,-1 0 0,0 0 0,1 0 1,-1 0-1,0 0 0,1 0 0,-1 0 1,1 0-1,1-1 0,10-1 112,0 0 0,17-6 0,-19 5 118,47-14 256,0-3 0,-2-3-1,0-2 1,61-38 0,-114 61-536,0 1 3,0-1 0,-1 1 0,1-1 0,0 0 1,0 1-1,-1-2 0,1 1 0,-1 0 0,0 0 0,0-1 1,0 1-1,0-1 0,0 0 0,0 1 0,2-6 0,-4 8-16,0-1-1,0 1 0,0-1 1,0 1-1,0-1 1,0 1-1,0-1 0,0 1 1,0 0-1,0-1 0,0 1 1,0-1-1,-1 1 1,1-1-1,0 1 0,0-1 1,0 1-1,-1 0 0,1-1 1,0 1-1,0-1 1,-1 1-1,1 0 0,0-1 1,-1 1-1,1 0 0,-1-1 1,1 1-1,-1 0 1,-17-5 56,-23 6-14,16 3-34,1 1-1,1 2 1,-1 0-1,1 1 1,0 1-1,-34 20 1,38-18-12,1 1 0,0 0 0,1 1 1,1 1-1,0 1 0,1 0 0,-25 32 0,36-40 0,0-1 1,0 1-1,0-1 0,1 1 0,0 0 0,0 1 0,1-1 0,0 0 0,-2 12 1,4-16-3,0 0 0,0 0 0,0 0 0,0 0 0,0 0 0,1 0 0,-1 0 0,1 0 0,0 0 1,0-1-1,0 1 0,0 0 0,0 0 0,0-1 0,1 1 0,0-1 0,-1 1 0,1-1 0,0 0 1,0 1-1,0-1 0,1 0 0,-1-1 0,0 1 0,1 0 0,-1-1 0,4 3 0,4 0-170,-1 0-1,1-1 0,-1 0 1,1-1-1,0 0 0,0 0 0,0-1 1,0 0-1,0-1 0,1 0 1,-1-1-1,0 0 0,0 0 1,0-1-1,0 0 0,10-5 0,8-10-374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0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35 18332,'1'-1'269,"14"-23"1339,-13 15-821,-3 9-722,1 0 0,-1 0-1,1 0 1,-1 0-1,1 0 1,-1 0 0,1 0-1,-1 0 1,1 0-1,-1 0 1,1 0 0,-1 0-1,1 1 1,-1-1-1,1 0 1,-1 0 0,1 0-1,0 1 1,-1-1-1,1 0 1,-1 1 0,0-1-1,-14 10 32,0 0 0,1 0 0,0 1 0,1 1 0,0 0 0,-12 15 0,24-26-119,0 0 1,0 0-1,0 0 0,0 0 0,0 1 1,1-1-1,-1 0 0,0 0 0,1 1 0,-1-1 1,1 1-1,-1-1 0,1 0 0,0 1 0,-1-1 1,1 1-1,0-1 0,0 1 0,0-1 0,0 1 1,0-1-1,0 1 0,1-1 0,-1 0 0,0 1 1,1-1-1,-1 1 0,1-1 0,0 0 0,-1 1 1,1-1-1,0 0 0,0 0 0,0 1 0,-1-1 1,2 0-1,-1 0 0,0 0 0,0 0 1,0 0-1,0-1 0,0 1 0,1 0 0,1 1 1,8 3-250,0 0 1,0-1 0,1 0 0,17 4 0,-11-3-36,-9-3 189,-1 1 0,0 0 1,0 0-1,-1 1 0,1 0 1,-1 0-1,8 7 0,-13-9 110,1 0-1,-1 0 0,0 0 1,0 1-1,0-1 0,0 1 0,-1-1 1,1 1-1,-1 0 0,1 0 1,-1 0-1,0 0 0,0 0 0,0 0 1,-1 0-1,1 0 0,-1 0 1,0 0-1,1 0 0,-1 1 1,-1-1-1,1 4 0,-2 3 45,-1-1 0,0 0 1,0 0-1,-1 0 0,0 0 0,0 0 0,-1-1 1,0 0-1,0 0 0,-11 12 0,8-11 31,0 0 0,-1-1-1,0 0 1,0 0 0,-1-1 0,1 0-1,-2-1 1,-12 7 0,17-11-113,1 0 1,-1 0-1,1-1 1,-12 3-1,15-4 36,1 0-1,0 0 1,-1 0-1,1 0 0,0 0 1,0 0-1,-1 0 1,1 0-1,0-1 1,0 1-1,-1 0 1,1-1-1,0 1 1,0-1-1,0 1 1,0-1-1,-1 0 0,1 1 1,0-1-1,0 0 1,0 0-1,1 0 1,-1 0-1,0 0 1,0 0-1,0 0 1,1 0-1,-2-1 1,-4-17-144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0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15219,'1'28'794,"-5"54"0,2-54-678,2 48 1,0-73-107,0-1 0,0 1 1,1-1-1,-1 0 0,0 1 1,1-1-1,0 1 1,-1-1-1,1 0 0,0 0 1,0 0-1,1 1 0,-1-1 1,0 0-1,1 0 1,-1-1-1,1 1 0,2 3 1,-2-4 2,1-1 0,-1 1 1,0 0-1,0-1 0,0 1 0,0-1 1,1 0-1,-1 0 0,0 0 1,0 0-1,1 0 0,-1 0 0,0-1 1,0 1-1,0-1 0,1 1 1,-1-1-1,0 0 0,0 0 0,3-2 1,18-9 118,-2-1 1,1-1-1,-2-1 0,0-1 1,24-25-1,43-33 543,-86 73-662,-1 1 0,1-1 0,0 0 1,-1 1-1,1-1 0,0 1 0,0-1 0,0 1 0,-1-1 0,1 1 0,0 0 0,0-1 0,0 1 0,0 0 0,0 0 0,0 0 0,-1 0 0,1 0 0,0 0 0,0 0 0,0 0 0,0 0 0,0 0 0,0 0 0,0 0 0,0 1 0,0-1 0,0 1 0,1 0 8,-1 1-1,1 0 0,-1-1 1,0 1-1,0 0 0,0 0 1,0 0-1,0 0 1,1 3-1,-2-3-16,1 0-1,-1-1 1,1 1 0,-1 0-1,1-1 1,0 1 0,0 0-1,0-1 1,0 1 0,0-1-1,0 0 1,0 1 0,0-1-1,1 0 1,-1 1 0,0-1-1,1 0 1,-1 0 0,1 0-1,-1 0 1,1-1 0,0 1 0,-1 0-1,4 0 1,0-1 3,0 0-1,0 0 1,0-1 0,-1 0-1,1 0 1,0 0 0,0-1 0,8-3-1,39-23 33,-26 14-25,-11 6-6,5-3-2,0 0 0,1 1 0,1 2 0,0 0 0,0 1 0,35-6 0,-54 12-5,0 1 1,0 0 0,1 0 0,-1 0 0,0 0-1,0 0 1,0 1 0,0-1 0,0 1 0,1 0-1,-1 0 1,0 0 0,-1 0 0,1 1 0,0-1-1,0 1 1,-1 0 0,1 0 0,3 3-1,-3-2 13,-1 0-1,0 1 1,1-1-1,-1 1 1,0 0-1,-1-1 1,1 1-1,-1 0 0,1 0 1,-1 0-1,0 1 1,-1-1-1,1 0 1,-1 5-1,0 11 97,0 0 0,-2 0 0,-8 37 0,5-33 166,-2 39 0,7-62-265,0 0 1,0-1-1,-1 1 0,1 0 0,0 0 0,0 0 1,0-1-1,0 1 0,0 0 0,0 0 1,0 0-1,1 0 0,-1-1 0,0 1 0,0 0 1,1 0-1,-1-1 0,0 1 0,1 0 1,-1 0-1,1-1 0,-1 1 0,1 0 0,-1-1 1,2 2-1,-1-3-13,-1 1 1,1 0-1,0 0 1,0-1 0,0 1-1,0-1 1,-1 1-1,1 0 1,0-1-1,0 1 1,-1-1-1,1 0 1,0 1-1,-1-1 1,1 0-1,-1 1 1,1-1-1,0-1 1,25-39-885,-25 40 839,13-25-1006,19-48 0,-24 43 453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0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18124,'-13'28'1336,"6"2"-1104,3-4-16,2-1 48,5 0-96,20-14-104,0-17-8,6-19-72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0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13835,'4'4'215,"-1"0"1,1 0-1,-1 1 1,0 0-1,-1-1 0,1 1 1,-1 0-1,3 10 1,9 46 826,-6-22-181,-8-37-830,1 0 0,-1 0-1,0 0 1,1 0 0,-1 0-1,1-1 1,0 1 0,0 0 0,0 0-1,0-1 1,0 1 0,0-1-1,0 1 1,0-1 0,1 1-1,-1-1 1,0 0 0,1 1 0,-1-1-1,1 0 1,0 0 0,-1 0-1,1 0 1,0-1 0,0 1 0,-1 0-1,1-1 1,0 1 0,0-1-1,0 1 1,0-1 0,0 0 0,0 0-1,0 0 1,-1 0 0,3-1-1,5 0 35,0-1-1,0 0 0,-1-1 0,1 1 0,-1-2 1,15-7-1,49-34 141,-22 13-51,-43 28-126,2-1 7,-1 0-1,1 1 1,18-7 0,-26 10-29,1 1 1,-1-1-1,1 1 0,-1 0 0,1-1 0,-1 1 0,1 0 1,-1 0-1,1 0 0,-1 0 0,1 0 0,-1 0 0,1 1 0,-1-1 1,1 0-1,-1 1 0,1-1 0,-1 1 0,1 0 0,-1-1 0,0 1 1,1 0-1,-1 0 0,0 0 0,0 0 0,0 0 0,0 0 0,0 0 1,0 0-1,0 0 0,0 1 0,1 0 0,1 5 28,0 1 0,-1-1 1,0 0-1,0 1 0,0-1 0,-1 1 0,0 9 0,-1 59 157,-1-24-56,1-51-139,0 0 0,0 0 0,0 0-1,0 0 1,0 0 0,0 0 0,1 0 0,-1 0-1,0-1 1,0 1 0,1 0 0,-1 0 0,1 0 0,-1 0-1,1 0 1,0 0 0,-1 0 21,0-1-1,1 0 1,-1 0 0,1 0-1,-1 0 1,0 0 0,1 0-1,-1 0 1,0 0-1,1 0 1,-1 0 0,0 0-1,1 0 1,-1 0 0,0 0-1,1 0 1,-1 0 0,0 0-1,1 0 1,-1-1 0,0 1-1,1 0 1,-1 0-1,0 0 1,1 0 0,-1-1-1,0 1 1,1-1 0,2-2 93,0 0 1,1-1 0,-1 0 0,-1 1 0,4-6-1,12-21 37,5-1 52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0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38 16892,'-21'10'674,"1"1"1,-33 25 0,46-31-566,0 0 1,0 1 0,1 0 0,0 1-1,0-1 1,1 1 0,0 0 0,0 0-1,0 1 1,-3 9 0,7-15-96,0 0 0,0-1 0,0 1 0,1 0 0,-1 0 0,1 0 0,-1 0 0,1 0 0,0 0 0,0 0 1,0 0-1,0 0 0,0-1 0,0 1 0,0 0 0,1 0 0,-1 0 0,1 0 0,-1 0 0,1 0 0,0 0 0,0-1 0,0 1 0,0 0 0,0-1 0,0 1 0,0-1 0,1 1 0,-1-1 1,0 1-1,1-1 0,-1 0 0,1 0 0,0 0 0,-1 0 0,1 0 0,0 0 0,0 0 0,-1 0 0,1-1 0,0 1 0,3 0 0,4 1-10,0-1 0,0 0 1,0 0-1,0-1 0,0 0 0,0 0 0,17-4 0,-11 1 35,1-1 0,-1-1 0,-1-1 0,1 0 0,18-11 0,-25 12 37,0 1-1,0-2 1,-1 1 0,0-1-1,0 0 1,-1 0-1,0-1 1,0 0 0,0 0-1,7-13 1,-11 17-29,-1 0-1,0 1 1,0-1 0,0 0 0,0 0-1,0 0 1,0 0 0,-1 0 0,0-1-1,1 1 1,-1 0 0,0 0 0,-1 0-1,1 0 1,-1 0 0,1 0 0,-1 0-1,0 0 1,0 0 0,0 0-1,0 0 1,-1 0 0,1 0 0,-1 1-1,0-1 1,0 1 0,-3-5 0,1 4-28,0-1 0,0 1 0,0-1 0,0 1 0,-1 1 0,1-1 0,-1 0 0,0 1-1,0 0 1,0 0 0,0 1 0,0-1 0,0 1 0,0 0 0,-6 0 0,10 1-54,0 0-1,0 0 0,1 0 0,-1 0 0,0 0 0,0 0 1,0 0-1,0 0 0,1 0 0,-1 1 0,0-1 1,0 0-1,0 0 0,1 1 0,-1-1 0,0 0 1,0 1-1,1-1 0,-1 1 0,1-1 0,-1 1 0,0 0 1,1-1-1,-1 1 0,1-1 0,-1 1 0,1 0 1,-1 0-1,1-1 0,0 1 0,-1 0 0,0 1 1,2-1 30,-1 0 0,0-1 1,0 1-1,0 0 1,0 0-1,1-1 1,-1 1-1,0 0 1,0-1-1,1 1 1,-1 0-1,1-1 1,-1 1-1,1-1 1,-1 1-1,1 0 0,-1-1 1,1 1-1,-1-1 1,1 1-1,-1-1 1,1 0-1,0 1 1,-1-1-1,1 0 1,0 1-1,0-1 1,-1 0-1,1 0 0,0 0 1,0 1-1,-1-1 1,1 0-1,0 0 1,0 0-1,0 0 1,22 0-190,2 0-16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0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15267,'-2'1'89,"1"1"-1,0-1 1,0 1 0,0-1-1,0 1 1,0-1-1,0 1 1,1-1-1,-1 1 1,0 0 0,1-1-1,0 1 1,-1 0-1,1 0 1,0-1-1,0 4 1,-1 1 96,-5 26 133,1 0 0,2 1-1,1-1 1,2 1-1,6 52 1,-6-83-284,0-1 0,1 1 0,-1 0 0,1 0 0,-1 0 0,1-1 0,0 1 0,-1 0 0,1-1 0,0 1 0,0-1 1,0 1-1,0-1 0,0 1 0,1-1 0,-1 0 0,0 0 0,2 2 0,-2-3-12,-1 0 0,0 0 0,1 0 0,-1 1 0,1-1 0,-1 0 0,1 0 0,-1 0 0,0 0 0,1 0 0,-1 0 0,1 0 0,-1 0 0,1 0 0,-1-1 0,1 1 0,-1 0 0,0 0 0,1 0 0,-1 0 0,1-1 0,-1 1 0,0 0 0,1 0 0,-1-1 0,1 1 0,0-2 15,0 1 0,0-1 0,0 1-1,0-1 1,0 1 0,0-1 0,0 1 0,-1-1 0,1 0 0,0-2 0,3-13 122,-1 1-1,-1-1 0,-1-1 1,0 1-1,-1 0 1,-1 0-1,0 0 1,-1 0-1,-1 0 1,-9-28-1,52 60-653,-24-12 274,0 0 0,0-1 0,0-1-1,0-1 1,0 0 0,1-1-1,-1 0 1,0-2 0,0 0 0,-1 0-1,30-12 1,11-11-231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01.1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15347,'1'10'582,"-1"0"0,2 0 0,-1 0 0,1 0 0,1 0 0,0-1-1,0 1 1,1-1 0,6 11 0,-3-8-299,1 1 0,0-1 0,1-1 0,0 0 0,1 0 1,11 10-1,-9-11-370,0 0 0,0-1 0,1-1 0,0 0 1,1 0-1,-1-1 0,1-1 0,1 0 1,-1-2-1,1 1 0,0-1 0,29 3 0,-39-7-98,1 0-1,-1 0 0,0 0 1,0-1-1,0 1 1,1-1-1,-1 0 0,0-1 1,0 1-1,0-1 0,-1 0 1,1 0-1,0-1 1,-1 1-1,1-1 0,-1 0 1,0 0-1,0-1 0,6-5 1,-5 1-290,0 1 0,0 0-1,-1-1 1,0 0 0,0 0 0,-1 0 0,0-1 0,0 1-1,-1-1 1,2-14 0,4-33-2064,-9 19 4007,1 36-1408,1 1-1,-1-1 0,0 1 1,0-1-1,0 1 0,-1-1 1,1 1-1,0-1 1,0 1-1,0-1 0,0 1 1,0-1-1,0 1 0,-1 0 1,1-1-1,0 1 1,0-1-1,-1 1 0,1 0 1,0-1-1,-1 1 0,1-1 1,0 1-1,-1 0 1,1 0-1,-1-1 0,-9 7 1157,-8 19 529,-93 232 2645,90-204-3964,-90 270-853,107-313 279,3-8 116,0-1 0,1 1 0,-1-1 0,1 1 0,-1-1 0,1 1 0,0 0 0,0-1 1,-1 1-1,1 0 0,0-1 0,1 1 0,-1 2 0,3 0-411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1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12699,'-14'36'536,"1"0"0,2 1 1,2 1-1,1 0 0,3 0 0,0 1 1,2 60-1,4-78-294,6 31-1,-6-47-198,0 0 0,0 0 0,0 0-1,1-1 1,0 1 0,0 0 0,0-1 0,1 1 0,-1-1 0,1 0-1,0 0 1,4 4 0,-7-7-28,1-1 0,-1 1 0,1-1 1,-1 1-1,1-1 0,-1 1 0,1-1 0,-1 1 0,1-1 0,-1 0 0,1 1 0,0-1 0,-1 0 0,1 1 1,0-1-1,-1 0 0,1 0 0,0 0 0,-1 0 0,1 0 0,0 0 0,-1 0 0,1 0 0,0 0 0,0 0 1,-1 0-1,1 0 0,0 0 0,-1 0 0,1-1 0,0 1 0,0-1 12,0-1 0,0 1 1,0 0-1,0 0 0,0-1 0,0 1 0,-1 0 0,1-1 0,-1 1 1,1-1-1,-1 1 0,0-1 0,1-1 0,0-9 139,0 0 0,-1-19-1,-2 8-18,-1 0 0,-2 0-1,-8-28 1,3 14-208,27 49-102,-12-8 153,0 0 0,0-1 0,1 0 0,-1 0 0,1 0 0,0-1 0,-1 0 0,1 0 0,0 0 0,0-1 0,0 0 0,8 0 0,-5 0 6,0-1 1,1-1-1,-1 0 1,0 0-1,1-1 1,-1 0-1,14-5 1,-11 2 12,1-1 0,-1 0 0,0-1 0,-1 0 0,0 0 0,0-1 0,0-1 0,-1 0 0,0 0 0,-1-1 0,10-13 0,-14 17 4,-1 1 1,0-2-1,0 1 1,-1 0 0,1-1-1,-1 1 1,-1-1 0,1 0-1,-1 0 1,-1 0-1,1 0 1,-1-1 0,0-9-1,0 16-10,-1 0 0,0 0 0,0 0-1,0 0 1,0 0 0,-1 0 0,1 0-1,0 0 1,0 0 0,-1 0 0,1 0 0,0 0-1,-1 1 1,1-1 0,-1 0 0,1 0-1,-1 0 1,1 1 0,-1-1 0,0 0 0,0 0-1,1 1 1,-1-1 0,0 1 0,0-1-1,1 0 1,-1 1 0,0 0 0,0-1 0,0 1-1,0-1 1,0 1 0,0 0 0,0 0-1,0 0 1,0-1 0,0 1 0,0 0 0,0 0-1,0 0 1,0 1 0,0-1 0,0 0-1,1 0 1,-3 1 0,0 0 3,-1 1 1,0-1-1,0 1 0,1 0 1,-1 0-1,1 0 0,-1 1 1,1-1-1,0 1 0,-3 3 1,-5 7 4,0 0 0,2 1 0,-1 0 0,2 0 0,-11 25 0,15-31-9,1 2-1,-1-1 1,2 0 0,-1 1-1,1-1 1,1 1-1,-1 0 1,2-1 0,-1 1-1,3 18 1,-1-25-2,-1-1 1,1 0 0,0 1 0,0-1-1,0 0 1,1 1 0,-1-1-1,1 0 1,-1 0 0,1 0 0,0 0-1,-1-1 1,1 1 0,0 0-1,0-1 1,0 1 0,0-1 0,1 0-1,-1 1 1,0-1 0,1 0-1,-1 0 1,0-1 0,1 1 0,-1-1-1,4 1 1,8 2-1,0-2 0,1 0-1,21-1 1,-21 0-6,37-2-59,-29 1-6,1 0-1,29 4 1,-52-3 61,1 0 1,0 1-1,0-1 1,0 1-1,0-1 1,0 1-1,-1-1 1,1 1-1,0 0 1,0 0-1,-1 0 1,1 0-1,-1 0 0,1 0 1,-1 1-1,1-1 1,-1 0-1,2 2 1,-1 1-12,-1-1 1,1 1 0,-1 0-1,0-1 1,0 1-1,0 0 1,0 4 0,1-1 16,-2-6 8,0 1 1,1-1-1,-1 1 0,0-1 0,1 1 1,0-1-1,-1 0 0,1 1 1,0-1-1,0 0 0,-1 0 1,1 1-1,0-1 0,0 0 1,0 0-1,1 0 0,-1 0 1,0 0-1,0 0 0,0 0 1,1-1-1,-1 1 0,2 0 1,1 0 7,-1 0 0,0-1 0,0 1 0,0-1 0,0 0 0,1 0 0,-1 0 0,0-1 0,0 1 0,5-2 0,6-2 40,-1-1 0,0 0 0,23-14 0,-26 15-37,-1-2 0,1 1 0,-1-2 0,-1 1-1,1-1 1,-1 0 0,-1-1 0,1 0 0,-1 0 0,6-10 0,-12 17-18,0 1 1,-1-1-1,1 0 0,-1 0 1,0 0-1,1 0 1,-1 1-1,0-1 0,1 0 1,-1 0-1,0 0 0,0 0 1,0 0-1,0 0 0,0 0 1,0 0-1,0 0 1,0 0-1,0 1 0,0-1 1,-1 0-1,1 0 0,-1-1 1,1 1-2,-1 1 0,0-1 0,1 1 0,-1-1 1,0 1-1,0-1 0,0 1 0,1 0 0,-1-1 0,0 1 1,0 0-1,0 0 0,0-1 0,1 1 0,-1 0 0,0 0 1,0 0-1,0 0 0,-1 0 0,-3 1-13,-1 0 1,1 0-1,0 0 0,0 0 0,0 1 0,-7 3 1,7-3 7,0 1 1,1 0 0,0 0-1,0 1 1,0-1-1,0 1 1,0 0 0,1 0-1,-1 0 1,1 0 0,-4 8-1,6-11 9,1 0-1,-1 1 1,0-1-1,1 1 1,-1-1-1,1 1 1,0 0-1,-1-1 1,1 1-1,0-1 1,0 1-1,0 0 1,0-1 0,0 1-1,0-1 1,1 1-1,-1 0 1,0-1-1,1 1 1,-1-1-1,1 1 1,0-1-1,0 1 1,-1-1-1,1 0 1,0 1-1,0-1 1,0 0-1,0 0 1,0 0-1,1 1 1,-1-1-1,0 0 1,0-1-1,1 1 1,-1 0 0,1 0-1,-1 0 1,1-1-1,2 1 1,5 3 5,0-1 1,1-1 0,-1 0-1,1 0 1,-1-1 0,1 0-1,0-1 1,-1 0 0,13-1-1,4-3 21,-1 0-1,31-9 1,-44 10-9,23-7 20,-33 9-20,0 0-1,0 0 1,0 1-1,0-1 1,-1 0-1,1-1 0,0 1 1,0 0-1,-1 0 1,1-1-1,-1 1 1,3-4-1,-4 4 9,1 0 0,-1 1 1,0-1-1,0 0 0,0 0 0,0 0 1,0 0-1,0 0 0,-1 0 0,1 0 0,0 0 1,0 0-1,0 0 0,-1 1 0,1-1 0,-1 0 1,1 0-1,-1 0 0,1 1 0,-1-2 1,-16-21 497,7 11-185,0-8 109,12 12-274,10 7-238,34 14-2460,-29-8 2083,1 0-1,22 3 1,13-4-303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1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12683,'-4'5'521,"0"1"0,0 0 0,0 0 0,0 0 0,1 0 0,-5 13 0,-11 40 2059,19-59-2563,-2 7 174,0-1 1,1 0-1,0 1 1,-1 13-1,2-19-163,0 0 0,0 0 0,0 0 0,0 1 0,0-1-1,1 0 1,-1 0 0,0 0 0,1 1 0,-1-1-1,1 0 1,-1 0 0,1 0 0,-1 0 0,1 0-1,0 0 1,0 0 0,-1 0 0,1 0 0,0 0-1,0 0 1,0-1 0,0 1 0,0 0 0,0-1 0,0 1-1,0 0 1,0-1 0,1 1 0,-1-1 0,0 0-1,0 1 1,0-1 0,2 0 0,6 1 19,0-1 1,0-1 0,0 0-1,-1 0 1,1 0-1,0-1 1,-1-1-1,1 1 1,10-6 0,11-6 63,32-18 1,-37 16-36,-18 11-49,1 0 0,0 0 0,1 0 0,-1 1 0,1 0 1,-1 1-1,18-4 0,-25 7-22,0 0-1,0 0 1,0 0 0,0 0 0,0 1-1,0-1 1,-1 0 0,1 1-1,0-1 1,0 1 0,0-1-1,-1 1 1,1-1 0,0 1 0,0 0-1,-1-1 1,1 1 0,-1 0-1,1-1 1,0 1 0,-1 0-1,1 0 1,-1-1 0,0 1 0,1 0-1,-1 0 1,0 0 0,1 0-1,-1 0 1,0 0 0,0 1-1,6 39 60,-5-24-42,0-11 62,0 1-173,1 1-1,0-1 0,4 12 1,-6-18 55,1 1 0,0 0 0,0-1 1,-1 0-1,1 1 0,0-1 0,0 1 0,0-1 0,0 0 1,1 0-1,-1 1 0,0-1 0,1 0 0,-1 0 0,0 0 1,1-1-1,-1 1 0,1 0 0,-1 0 0,1-1 0,0 1 1,2 0-1,7-1-188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1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48 14547,'1'-1'93,"0"-1"1,0 1-1,-1-1 0,1 1 0,0-1 1,-1 1-1,0-1 0,1 0 0,-1 1 0,0-1 1,0 0-1,0 1 0,0-1 0,0 0 1,0 1-1,0-1 0,-1 1 0,1-1 1,-1 0-1,0-2 0,0 3-33,0 0 0,0 0 1,-1 0-1,1 0 0,0 0 0,0 0 1,0 1-1,-1-1 0,1 0 0,0 1 0,-1-1 1,1 1-1,-1 0 0,1-1 0,0 1 1,-1 0-1,1 0 0,-1 0 0,1 0 0,-1 0 1,1 0-1,-1 0 0,1 0 0,-3 2 1,-3 0 27,-1 0 0,1 0 1,0 1-1,1 0 0,-1 1 1,0-1-1,1 1 1,0 1-1,0-1 0,0 1 1,-6 6-1,-9 12 2,-25 32-1,40-47-46,-103 143 344,97-131-305,1 1 0,1 0-1,1 0 1,0 1 0,-10 42 0,18-58-53,0 0-1,0 0 1,0 0 0,1 0-1,0 0 1,0 0-1,1-1 1,-1 1 0,1 0-1,3 11 1,-2-14-19,-1-1 1,1 1-1,-1-1 0,1 1 0,0-1 1,-1 1-1,1-1 0,1 0 0,-1 0 1,0 0-1,0 0 0,1-1 0,-1 1 1,1 0-1,-1-1 0,1 0 0,0 0 1,0 0-1,0 0 0,-1 0 0,1 0 0,6 0 1,3 1 17,1-1-1,0-1 1,-1 0 0,1 0 0,-1-1-1,1-1 1,13-3 0,-17 3 26,-1-1 1,1 0 0,-1 0-1,0-1 1,1 0 0,-2 0-1,1 0 1,0-1-1,-1-1 1,12-10 0,-18 15-38,0 0 0,0 0 0,0 1 0,-1-1 0,1 0 0,0 0 0,0 0 0,-1 0 1,1 0-1,-1 0 0,1-1 0,-1 1 0,1 0 0,-1 0 0,0 0 0,1 0 0,-1 0 0,0-1 0,0-1 1,0 3-6,-1-1 0,1 0 0,0 1 0,-1-1 0,1 0 0,0 1 0,-1-1 0,1 1 0,-1-1 0,1 1 0,-1-1 0,1 1 0,-1 0 0,0-1 0,1 1 0,-1 0 0,1-1 0,-1 1 0,0 0 0,1 0 0,-1-1 0,0 1 0,-1 0 0,0-1-5,-1 1 1,0 0-1,0 0 0,0 0 0,0 0 0,0 0 1,1 0-1,-1 1 0,0 0 0,0-1 1,1 1-1,-1 0 0,0 0 0,-3 3 0,6-4-9,0 0-1,0 0 0,0 0 0,1 0 1,-1 0-1,0 0 0,0 0 0,0 0 1,0 0-1,0 0 0,1 0 0,-1 0 1,0 0-1,0 0 0,0 0 1,0 0-1,1 0 0,-1 0 0,0 0 1,0 1-1,0-1 0,0 0 0,0 0 1,0 0-1,0 0 0,1 0 0,-1 0 1,0 1-1,0-1 0,0 0 0,0 0 1,0 0-1,0 0 0,0 1 0,0-1 1,0 0-1,0 0 0,0 0 0,0 0 1,0 1-1,0-1 0,0 0 0,0 0 1,0 0-1,0 0 0,0 0 0,0 1 1,0-1-1,0 0 0,0 0 0,0 0 1,-1 0-1,1 1 0,0-1 0,0 0 1,0 0-1,0 0 0,0 0 1,0 0-1,0 0 0,-1 0 0,1 1 1,0-1-1,0 0 0,0 0 0,0 0 1,13 0-75,8-5 16,0-1-1,-1-1 0,0-1 0,0-1 0,26-16 1,26-11-18,-71 35 72,0 1 0,1-1 0,0 0 0,-1 1-1,1-1 1,-1 1 0,1 0 0,0-1 0,-1 1 0,1 0 0,-1 0 0,1 0 0,2 0-1,-4 1 6,1-1-1,-1 0 0,0 0 0,1 1 0,-1-1 0,0 0 1,0 0-1,1 1 0,-1-1 0,0 0 0,0 1 0,1-1 1,-1 0-1,0 1 0,0-1 0,0 0 0,0 1 0,1-1 1,-1 1-1,0-1 0,0 0 0,0 1 0,0-1 0,0 1 1,0-1-1,0 0 0,0 1 0,0-1 0,0 1 1,-1-1-1,1 0 0,0 1 0,-2 6-22,-1 0 0,0 0 0,0-1 0,-6 9 0,4-6 15,0-1-6,-3 6 9,0 1 0,-9 25 0,16-40-6,1 1 0,0-1 0,0 1 0,0-1 0,0 0 0,-1 1 0,1-1 0,0 1 0,0-1 0,0 1 0,0-1 0,0 1 0,0-1 0,0 1 0,0-1 0,0 0 0,0 1 0,1-1 0,-1 1 0,0-1 0,0 1 0,0-1 0,0 0 0,1 1 1,-1-1-1,0 1 0,0-1 0,1 0 0,-1 1 0,0-1 0,1 1 0,14 1-302,-11-2 324,8 1-133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1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86 14139,'-9'8'435,"-1"0"0,1 1 0,-9 10 1,17-17-379,-1 0 0,0 0 0,1 1 0,-1-1 0,1 0-1,0 1 1,0-1 0,0 1 0,0-1 0,0 1 0,0-1 0,1 1 0,-1 0 0,1-1 0,0 1 0,0 0 0,0-1 0,0 1 0,0 0 0,0-1 0,2 4 0,-2-5-34,1 0-1,0 1 1,0-1-1,-1 0 1,1 1-1,0-1 1,1 0-1,-1 0 1,0 0-1,0 0 1,0 0-1,1 0 1,-1 0-1,0 0 1,1-1-1,-1 1 1,0 0 0,1-1-1,-1 1 1,1-1-1,0 0 1,-1 1-1,1-1 1,-1 0-1,1 0 1,-1 0-1,1 0 1,-1 0-1,1 0 1,0-1-1,-1 1 1,1 0-1,-1-1 1,3 0 0,2-1 27,0 0 1,0 0 0,0-1 0,0 1 0,0-2 0,0 1 0,6-5 0,-5 1 18,-1 1 1,0 0-1,0-1 0,-1 0 0,0-1 0,0 1 0,-1-1 0,6-14 0,-8 18-40,0 0-1,0-1 0,-1 1 0,0-1 1,0 0-1,0 0 0,0 1 1,-1-1-1,0 0 0,0 0 0,0 0 1,0 1-1,-1-1 0,0 0 0,0 0 1,0 1-1,-2-6 0,2 9-23,1 0 0,-1 0-1,1 0 1,-1 0 0,0 1-1,1-1 1,-1 0 0,0 1 0,1-1-1,-1 0 1,0 1 0,0-1-1,0 1 1,1-1 0,-1 1 0,0 0-1,0-1 1,0 1 0,0 0-1,0-1 1,0 1 0,0 0 0,0 0-1,0 0 1,0 0 0,0 0 0,0 0-1,0 0 1,0 0 0,0 1-1,1-1 1,-1 0 0,0 0 0,0 1-1,0-1 1,0 1 0,0-1-1,0 1 1,1-1 0,-1 1 0,0-1-1,0 1 1,0 1 0,-5 3 2,0-1 1,1 1-1,0 1 1,-7 9 0,2-1-3,1 0 0,1 1 0,0 1 0,1-1 0,0 1 0,1 0 0,1 1 0,-3 21 0,7-35 0,0-1-1,1 1 1,0 0-1,0-1 1,0 1 0,0 0-1,0-1 1,0 1 0,1 0-1,-1-1 1,1 1 0,0-1-1,0 1 1,0-1 0,0 1-1,0-1 1,0 1 0,1-1-1,-1 0 1,2 3 0,0-3 3,0 0 0,0 0 0,0 0 1,0-1-1,0 1 0,0-1 1,1 1-1,-1-1 0,0 0 1,1-1-1,-1 1 0,1 0 1,-1-1-1,1 0 0,5 0 1,14 0 21,0-2 1,-1 0 0,1-2 0,30-8-1,91-36 74,-24 7-59,-118 41-42,29-7 5,-31 7-5,1-1 0,-1 1 0,1 0-1,0 0 1,-1 0 0,1 0 0,-1 0 0,1 0 0,-1 0 0,1 0-1,0 0 1,-1 0 0,1 0 0,-1 0 0,1 0 0,0 0 0,-1 0-1,1 0 1,-1 1 0,1-1 0,-1 0 0,1 0 0,-1 1 0,1-1-1,-1 0 1,1 1 0,-1-1 0,1 1 0,-1-1 0,0 0-1,1 1 1,-1-1 0,0 1 0,1-1 0,-1 1 0,0-1 0,0 1-1,1 0 1,-1-1 0,0 1 0,0-1 0,0 2 0,-1 3 28,0 1 1,-1-1 0,0 0-1,0 0 1,0 0 0,-1 0 0,-3 5-1,4-6 9,-1 0 0,1 0 0,0 0 0,0 0 0,0 1 0,1-1 0,-1 0 0,1 1 0,0-1 0,1 1 0,-1-1 0,0 8 0,2-11-27,-1-1 0,0 1 0,0 0 0,0 0 0,0-1 0,1 1 0,-1 0 0,0-1-1,1 1 1,-1 0 0,1-1 0,-1 1 0,0 0 0,1-1 0,0 1 0,-1-1 0,1 1 0,-1-1 0,1 1 0,0-1 0,-1 1-1,1-1 1,0 0 0,0 1 0,1 0 10,0-1-1,1 1 1,-1-1 0,0 0-1,0 1 1,0-1 0,1 0-1,3-1 1,2 0 33,1-1 1,-1 0-1,15-6 0,19-12 5,64-39 0,7-5-631,-112 63 560,-1 1 0,1-1 0,-1 1 0,1 0 0,0-1 0,-1 1 0,1 0 0,-1 0 0,1-1 0,0 1 0,-1 0 0,1 0 0,0 0 0,-1 0 0,1 0 0,0 0 0,-1 0 0,1 0 0,-1 0 0,1 0 0,0 0 0,-1 0 0,1 0 0,0 0 0,-1 1 0,1-1 0,0 0 0,-1 0 0,1 1 0,-1-1 0,1 0 0,-1 1 0,1-1 0,-1 1 0,1-1 0,-1 1 0,1-1 0,-1 1 0,0-1 0,1 1 0,0 3-11,0 0 0,0 0-1,0 0 1,-1-1 0,0 1 0,0 5-1,0-6 34,0-1 0,0 1 0,0-1 0,0 1 0,0-1 0,1 1 0,-1-1 0,1 1 0,-1-1 0,1 1 0,0-1 0,0 0 0,0 1 0,3 3 1,-2-5 4,0 1 1,1-1-1,-1 0 1,1 0-1,-1 0 1,1 0 0,-1 0-1,1-1 1,0 1-1,-1-1 1,1 1-1,0-1 1,3 0 0,39-5 150,-40 4-146,41-9 97,-1-2 1,73-31 0,-4 2-331,-107 39 180,0 0 0,0 0 0,0 1 0,0 0 0,9 0 0,-15 0 28,0 1 0,0 0 0,0 0 0,0 0 0,0 1 0,0-1 0,0 0 0,0 0 0,0 1 0,0-1 0,0 0 0,0 1 0,0-1 0,-1 1 0,1-1 0,0 1 0,0-1 0,0 1 0,-1 0 0,1-1 0,0 1 0,-1 0 0,1 0 0,0-1 0,-1 1 0,1 0 0,-1 0 0,1 0 0,-1 0 0,0 0 0,1 0 0,-1 0 0,0 0 0,0 0 0,0 0 0,0 0 0,1 0 0,-1 0 0,-1 0 0,1 0 0,0 0 0,0 0 0,-1 1 0,0 9 40,-1-6 1,2 0 0,-1 0 0,0-1 1,1 1-1,0 6 0,0-11-28,1 1-1,-1 0 0,0 0 0,0 0 1,0 0-1,1 0 0,-1-1 0,0 1 1,1 0-1,-1 0 0,1 0 1,-1-1-1,1 1 0,-1 0 0,1-1 1,-1 1-1,1 0 0,0-1 1,-1 1-1,1-1 0,0 1 0,0-1 1,-1 1-1,1-1 0,0 0 1,0 1-1,0-1 0,-1 0 0,1 0 1,0 0-1,0 1 0,0-1 0,0 0 1,1 0-1,10-2-183,0 1 1,0-2-1,0 0 1,0 0-1,0-1 1,-1-1-1,17-8 1,7-2-55,8-2-70,0-2-94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1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181 157 15403,'-6'-2'258,"1"2"0,-1-1-1,0 1 1,1 0 0,-1 0 0,0 0-1,0 1 1,1 0 0,-1 0-1,1 1 1,-1-1 0,1 1 0,-1 0-1,1 1 1,0-1 0,0 1-1,0 0 1,0 0 0,-7 7 0,6-5-179,1-1 0,0 1 0,0 0 0,0 1 1,0-1-1,1 1 0,0 0 0,0 0 0,1 0 1,-1 1-1,1-1 0,1 1 0,-1-1 0,1 1 0,-2 10 1,4-15-78,0 1 1,0-1-1,0 0 1,0 0-1,0 0 1,0 0-1,0 0 1,1 0-1,-1 0 1,1 0-1,0 0 1,-1 0 0,1 0-1,2 3 1,-2-4-2,0 0 0,0 0 0,0 0 0,0 0 1,0-1-1,0 1 0,0 0 0,0 0 0,0-1 0,1 1 1,-1-1-1,0 1 0,0-1 0,1 1 0,-1-1 1,0 0-1,3 1 0,0-2-5,-1 1 0,1 0 0,0-1 0,0 1 0,0-1 0,-1 0 0,1 0 0,0-1 0,-1 1 0,1-1 0,-1 0 1,0 0-1,1 0 0,4-4 0,2-2-24,-1 0 0,1-1 0,-2-1 0,1 1 0,-1-1 0,-1-1 0,0 1 0,0-1 0,-1-1 0,5-12 0,-9 10 1,-9 15 37,-11 19 39,13-11-18,0 0 0,1 0 0,0 1 0,1-1 0,0 1 0,0 0 1,-2 17-1,5-25-25,-1 1 1,1-1 0,0 0-1,0 1 1,0-1 0,0 0-1,0 0 1,1 1 0,-1-1 0,1 0-1,-1 0 1,1 1 0,0-1-1,0 0 1,0 0 0,0 0-1,0 0 1,1 0 0,-1 0-1,0-1 1,1 1 0,-1 0-1,1-1 1,0 1 0,0-1-1,0 1 1,-1-1 0,1 0-1,0 0 1,1 0 0,-1 0-1,0 0 1,0 0 0,0-1-1,0 1 1,1-1 0,-1 1-1,0-1 1,5 0 0,3 0 4,-1-1 0,1 0 0,0 0 0,-1-1 0,0 0 0,1-1 0,-1 0 0,0-1 0,0 1 0,0-2 0,10-6 0,7-5-40,-1-2 0,29-26 0,-33 26-112,22-26-1,-37 38 88,-1-1-1,0 0 0,0 0 0,-1 0 0,0 0 0,0-1 1,0 0-1,2-8 0,-6 15 46,0 1 0,1-1 0,-1 1 0,0-1 0,0 0 0,0 1 1,0-1-1,1 1 0,-1-1 0,0 0 0,0 1 0,0-1 0,0 0 0,0 1 0,0-1 0,0 0 0,-1 1 1,1-1-1,0 1 0,0-1 0,0 0 0,-1 1 0,1-1 0,0 1 0,-1-1 0,1 1 0,-1-1 1,0 0 1,1 1 0,-1 0 0,0 0 0,0 0 0,0 0 1,1 0-1,-1 0 0,0 0 0,0 0 0,1 0 0,-1 1 1,0-1-1,0 0 0,1 0 0,-1 1 0,0-1 0,0 0 1,0 1-1,-4 2 6,0 0 1,1 0-1,-1 1 1,-7 7-1,7-6 40,0 1-1,1 0 0,0 0 0,0 0 0,1 1 1,0-1-1,0 1 0,0 0 0,-2 10 0,4-15-25,1 1 0,0-1-1,-1 1 1,1-1 0,0 1-1,0-1 1,1 1 0,-1-1-1,0 0 1,1 1 0,-1-1-1,1 1 1,0-1 0,0 0-1,0 0 1,0 1 0,0-1-1,1 0 1,-1 0-1,0 0 1,1 0 0,0 0-1,-1-1 1,1 1 0,0 0-1,0-1 1,0 1 0,0-1-1,0 0 1,0 0 0,5 2-1,0-1-14,-1 0 0,1 0-1,0-1 1,0 0-1,0 0 1,-1-1 0,1 1-1,0-2 1,0 1-1,0-1 1,0 0 0,0 0-1,0-1 1,-1 0 0,1 0-1,8-5 1,-8 4-27,-1 1-1,0-2 1,0 1 0,0-1 0,-1 0 0,1 0 0,-1 0 0,0-1-1,0 0 1,0 0 0,-1 0 0,1-1 0,-1 1 0,-1-1-1,1 0 1,3-9 0,-6-9-146,-1 24 174,0-1 1,0 1-1,0 0 1,0 0-1,1-1 1,-1 1-1,0 0 0,0-1 1,0 1-1,-1 0 1,1-1-1,0 1 1,0 0-1,0 0 0,0-1 1,0 1-1,0 0 1,0 0-1,0-1 1,-1 1-1,1 0 0,0 0 1,0-1-1,0 1 1,-1 0-1,1 0 1,0-1-1,0 1 0,0 0 1,-1 0-1,1 0 1,0 0-1,0-1 1,-1 1-1,1 0 0,0 0 1,-1 0-1,1 0 1,0 0-1,-1 0 1,1 0-1,0 0 1,0 0-1,-1 0 0,1 0 1,0 0-1,-1 0 1,1 0-1,0 0 1,0 0-1,-1 0 0,1 0 1,0 1-1,-1-1 1,1 0-1,0 0 1,0 0-1,-1 0 0,1 1 1,0-1-1,0 0 1,0 0-1,-1 0 1,1 1-1,0-1 0,0 0 1,-1 1 3,0-1-1,1 1 1,-1-1 0,1 1-1,-1-1 1,1 1 0,-1-1 0,1 1-1,0-1 1,-1 1 0,1-1 0,-1 1-1,1 0 1,0-1 0,0 1-1,-1-1 1,1 1 0,0 0 0,0-1-1,0 1 1,0 0 0,0 0 0,0-1-1,0 2 1,0-2-1,1 1 0,-1-1-1,1 0 1,-1 1 0,1-1 0,-1 0-1,1 1 1,-1-1 0,1 0 0,0 0-1,-1 1 1,1-1 0,-1 0 0,1 0 0,0 0-1,-1 0 1,1 0 0,0 0 0,-1 0-1,2 0 1,3 0 2,0-1-1,1 0 1,-1 0-1,0 0 1,6-2 0,1-3 1,-3 3 1,-1-1 0,1 1 0,0 0 0,11-2 1,-19 5-8,0 0 1,0 0 0,0 0 0,0 1 0,0-1 0,-1 0 0,1 0 0,0 1 0,0-1 0,0 0 0,-1 1-1,1-1 1,0 1 0,0-1 0,-1 1 0,1 0 0,-1-1 0,1 1 0,0-1 0,-1 1 0,1 0 0,-1 0-1,1-1 1,-1 1 0,0 0 0,1 0 0,-1 0 0,0-1 0,0 1 0,1 0 0,-1 0 0,0 0 0,0 0-1,0 0 1,0-1 0,0 1 0,0 0 0,0 1 0,-3 41 38,3-36-28,-3 14 13,1-11-2,1 1 1,0-1 0,1 1-1,0-1 1,0 1 0,4 18-1,-4-28-15,1 1 0,-1-1 0,1 0 0,-1 1 1,1-1-1,-1 0 0,1 0 0,0 0 0,0 1 0,0-1 0,-1 0 0,1 0 0,0 0 0,1 0 0,-1 0 0,0-1 0,0 1 0,0 0 0,0 0 0,1-1 0,-1 1 0,2 0 0,0 0-4,-1-1-1,1 0 0,-1 0 0,1 0 0,-1 0 0,1 0 0,-1-1 0,1 1 0,-1-1 1,1 1-1,3-2 0,4-3-58,-1 1 1,0-1 0,0-1-1,15-11 1,-21 15 17,37-33-401,-38 32 361,1 1 0,0-2 0,-1 1 0,1 0 0,-1 0 0,0-1 0,0 1 0,0-1 0,0 0 0,1-5 0,-19 41 163,15-30-64,1 0 1,-1-1 0,1 1 0,0-1 0,0 1 0,0 0-1,0-1 1,0 1 0,0-1 0,0 1 0,0 0 0,0-1 0,1 1-1,-1-1 1,1 1 0,-1-1 0,1 1 0,0-1 0,0 1-1,-1-1 1,1 0 0,2 2 0,-2-1-6,1-1 0,0 0 0,0 0-1,0 0 1,-1 0 0,1 0 0,0-1 0,0 1 0,0 0-1,1-1 1,-1 0 0,0 1 0,0-1 0,4 0 0,4-1-60,1 0 1,-1 0 0,0-1-1,0-1 1,16-5 0,4-4-487,-1-1 1,-1-2 0,0-1-1,-1-1 1,0-2-1,-2 0 1,0-2 0,-1 0-1,25-31 1,-49 52 504,25-32-1570,-24 31 1534,0-1 0,0 1 0,0-1 0,-1 0 0,1 1 0,0-1 1,0 0-1,-1 1 0,1-1 0,-1 0 0,0 0 0,0 0 1,1 1-1,-1-1 0,0 0 0,0 0 0,-1 0 0,1 1 0,-1-3 1,1 3 113,0 1-1,-1-1 1,1 1 0,-1-1 0,1 1 0,-1 0 0,1-1 0,-1 1 0,1 0 0,-1-1 0,1 1 0,-1 0 0,1 0 0,-1-1 0,1 1 0,-1 0 0,0 0-1,1 0 1,-1 0 0,1 0 0,-1 0 0,0 0 0,1 0 0,-1 0 0,0 0 0,1 0 0,-1 0 0,1 0 0,-1 0 0,0 1 0,1-1 0,-1 0 0,1 1-1,-1-1 1,1 0 0,-1 1 0,-19 12 1245,16-9-1115,0 0 0,0-1 0,1 1 0,-1 1 0,1-1 0,0 0 0,0 1 0,-2 6 0,4-9-113,0 0 0,0 0-1,1 0 1,-1 0 0,1 0 0,-1 0 0,1 0-1,0 1 1,0-1 0,0 0 0,0 0 0,0 0 0,1 0-1,-1 0 1,1 0 0,-1 0 0,1 0 0,0 0 0,-1 0-1,1 0 1,0 0 0,0 0 0,3 2 0,15 20 13,-8-12-263,0 1 0,-1 1 0,0 0 0,-1 0 0,8 20-1,-9-13 65,-1 1-1,-1 0 0,0 0 0,-2 0 0,-1 1 0,-1-1 0,-1 1 0,-1 27 0,-2-31 349,0-1 0,0 1 0,-2 0 0,0-1 0,-2 0 0,0 0 0,0 0 0,-2 0 0,0-1 0,-13 19-1,17-31-85,1 0-1,-1 0 0,0-1 0,-1 1 0,1-1 0,-1 0 0,0 0 0,0 0 0,0-1 0,-1 0 0,1 0 1,-12 4-1,14-6-99,-1 0 1,1 0 0,0-1-1,0 1 1,-1-1 0,1 0-1,0 0 1,-1 0 0,1 0-1,0-1 1,-1 1 0,1-1-1,0 0 1,0 0 0,0 0-1,-1 0 1,1-1 0,0 1-1,1-1 1,-1 0 0,0 0-1,0 0 1,1 0 0,-1 0-1,-3-4 1,3 2-35,-1-1-1,1 1 0,0 0 1,0-1-1,0 0 1,1 1-1,0-1 0,0 0 1,0 0-1,0 0 1,1-1-1,0 1 0,0 0 1,0-1-1,1 1 1,-1 0-1,1-1 0,1 1 1,-1 0-1,1-1 1,1-6-1,0 6-21,1-1 0,-1 1 0,1-1 0,0 1 0,1 0 0,-1 0 0,1 1 0,0-1 0,1 1 0,-1-1 1,1 2-1,0-1 0,1 0 0,-1 1 0,1 0 0,8-5 0,10-2-141,0 1 0,1 2 0,0 0 1,0 1-1,34-4 0,-19 4-23,45-16-1,-6-6-23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4:1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0 496 12075,'0'1'44,"0"0"0,0 0 0,0 0 0,0-1 0,1 1 0,-1 0 0,0 0 0,0-1 0,0 1 0,1 0 0,-1 0 0,0-1 0,1 1 0,-1 0 0,1-1 0,-1 1 0,1-1 0,-1 1 1,1-1-1,-1 1 0,1-1 0,0 1 0,-1-1 0,1 1 0,-1-1 0,1 1 0,1-1 0,25 5 182,-19-4-113,61 4 373,1-3-1,91-10 1,-103 4-317,1294-134 1424,-4-64-979,-889 131-334,-300 45-364,330-40 62,-352 55-36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2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15963,'-28'46'1305,"-10"14"-1137,-8 13-64,-2 6 320,-1 3-224,-1-1-32,1-6-48,5-5-8,9-20-104,4-10-80,9-18-312,6-9-168,9-22 448,3-8-120,8-29-80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2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15219,'5'15'1265,"5"6"-881,-2 2-176,6 7 456,3 3-184,5 2-184,2-1-32,3-2-352,0-4-256,5-3 32,2-2 232,-8-3-104,1-2-64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13979,'3'1'880,"1"2"-560,3 0-56,6 0 96,-2-2-96,8 1 353,1 1-89,10-5-40,5 2-8,5-3-96,4-1-48,5 1-256,3 2-136,-5-2-336,-3 1-152,-12 2 416,-12 2-96,-20 6-112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14387,'16'5'1592,"11"-3"-1111,11-5-185,6-4 680,13-2-800,6 1-224,6-4-1176,-3 1 1256,0 1-393,-4 2-167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01.5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184 0 17668,'3'4'2933,"-2"12"-1788,-3 23-716,-1-27-466,-1 0 0,-1 0 1,0 0-1,0 0 0,-1-1 0,-13 19 0,-53 57-382,18-24 99,53-62 311,-1 1 1,1-1 0,0 1-1,0 0 1,0-1 0,0 1-1,0 0 1,0-1 0,1 1-1,-1 0 1,1 0 0,-1 2-1,1-4 7,0 1 1,0-1-1,0 0 0,0 1 0,0-1 0,1 0 0,-1 1 0,0-1 0,0 0 1,0 1-1,1-1 0,-1 0 0,0 1 0,0-1 0,1 0 0,-1 0 0,0 1 1,1-1-1,-1 0 0,0 0 0,1 0 0,-1 0 0,0 1 0,1-1 0,-1 0 1,0 0-1,1 0 0,-1 0 0,0 0 0,1 0 0,-1 0 0,1 0 0,-1 0 1,0 0-1,1 0 0,6-1-11,1 0 0,-1-1 0,0 1 0,11-5-1,214-83-1577,-194 70 1314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39 13667,'7'-5'143,"1"0"0,-1 1 0,1 0 0,0 0 0,1 1 0,-1 0 0,0 0 0,1 1-1,0 0 1,0 1 0,-1 0 0,1 0 0,0 1 0,0 0 0,0 0 0,0 1 0,0 1 0,-1-1 0,1 1 0,14 5 0,-14-3-126,0-1 1,0 1 0,0 1-1,-1-1 1,1 2-1,-1-1 1,0 1-1,-1 0 1,0 0-1,0 1 1,0 0 0,0 1-1,-1-1 1,-1 1-1,1 0 1,-1 1-1,-1-1 1,1 1-1,-2 0 1,1 0 0,-1 1-1,0-1 1,-1 0-1,0 1 1,-1 0-1,0-1 1,0 1-1,-1 0 1,0 0 0,-1-1-1,0 1 1,-1 0-1,0-1 1,0 1-1,-1-1 1,-6 15-1,-3 1 83,0 0 0,-2-2 0,-1 0 0,0 0 0,-2-1-1,-28 29 1,-8 0 390,-67 52-1,109-94-162,-44 32 877,49-38-1125,1 0 1,-1 1-1,-1-2 0,1 1 0,0-1 0,-1 0 0,-11 2 1,-5-3 340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292 133 14331,'4'-5'462,"4"-4"54,-1-1 1,0 0-1,0 0 0,7-17 0,-13 26-447,0 0-1,-1-1 1,1 1 0,0-1 0,-1 0 0,1 1 0,-1-1-1,0 1 1,1-1 0,-1 0 0,0 1 0,0-1 0,0 0-1,0 1 1,0-1 0,-1 0 0,1 1 0,0-1 0,-1 0-1,1 1 1,-1-1 0,0 1 0,1-1 0,-1 1 0,0-1-1,0 1 1,0 0 0,0-1 0,0 1 0,0 0 0,-1 0 0,1 0-1,0 0 1,0 0 0,-1 0 0,1 0 0,-1 0 0,1 0-1,-1 1 1,1-1 0,-1 1 0,-2-1 0,-2-1-3,0 1 0,-1 0-1,1 1 1,0 0 0,-1 0 0,1 0 0,0 1 0,-1 0 0,1 0 0,0 0 0,0 1 0,0 0 0,0 0 0,0 1 0,0 0-1,0 0 1,1 0 0,-10 7 0,-1 2-67,1 1-1,0 0 0,1 0 1,-24 31-1,27-29-12,1 0 1,0 1-1,1 0 0,0 0 0,2 1 1,0 0-1,1 1 0,0 0 1,2 0-1,0 0 0,1 0 1,1 0-1,0 1 0,2 23 1,0-37-34,1 0 1,0 1 0,0-1-1,0 0 1,1 0 0,0 0 0,0 0-1,0 0 1,4 6 0,-4-8-30,0-1 1,0 1-1,0-1 1,0 0-1,0 0 1,0 0-1,1 0 1,-1 0-1,1 0 1,0-1-1,-1 1 1,1-1-1,0 1 1,0-1-1,0 0 1,0-1-1,5 2 1,-1-1-106,0-1 0,0 0 0,-1 0-1,1-1 1,0 1 0,0-1 0,-1-1 0,1 1 0,-1-1 0,1-1 0,-1 1 0,7-4-1,1-2-19,0-1 0,0 0 0,24-22 0,31-35-740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54 13635,'1'-36'1300,"-1"35"-1262,0 0 0,0 1-1,0-1 1,0 0 0,0 0-1,0 0 1,0 0 0,-1 1 0,1-1-1,0 0 1,-1 0 0,1 1-1,0-1 1,-1 0 0,1 0 0,-1 1-1,1-1 1,-2-1 0,2 2-12,-1 0 0,1 0 0,-1-1 1,1 1-1,-1 0 0,1 0 0,-1 0 0,1 0 1,-1 0-1,1 0 0,-1 0 0,1 0 0,-1 0 1,1 0-1,-1 0 0,0 0 0,1 1 0,0-1 1,-1 0-1,1 0 0,-2 1 0,-1 1 133,1 0 0,-1 0 1,0 0-1,1 0 0,-1 1 0,-3 4 0,-8 15 142,1 1-1,1 0 0,1 1 0,1 0 1,1 1-1,-9 38 0,15-49-257,0 0 0,1 0-1,0 0 1,1 1 0,1-1-1,2 25 1,-1-35-37,0 1 0,0-1 0,0 1 0,1-1 0,-1 1 0,1-1 0,0 0 0,1 0 0,-1 0 0,6 7 0,-6-9-7,0 1-1,1-1 0,0 0 1,-1 0-1,1 0 0,0 0 1,0-1-1,0 1 1,0-1-1,0 1 0,1-1 1,-1 0-1,0-1 0,1 1 1,-1 0-1,6-1 1,4 0-16,0-2-1,0 1 1,-1-2 0,1 1 0,0-2 0,-1 0 0,0 0 0,0-1 0,16-10 0,-9 6-29,1 1-1,30-9 1,-49 16 46,1 1-1,-1 0 1,1-1-1,-1 1 1,1 0 0,-1 0-1,1 0 1,0 0-1,-1 0 1,1 0 0,-1 0-1,1 0 1,-1 1-1,1-1 1,-1 1 0,1-1-1,-1 1 1,0-1-1,1 1 1,-1 0-1,0 0 1,1 0 0,-1 0-1,0 0 1,0 0-1,0 0 1,0 0 0,0 0-1,0 0 1,0 1-1,0-1 1,0 0-1,-1 1 1,1-1 0,0 0-1,-1 1 1,1-1-1,-1 1 1,1 2 0,0 6 25,0-1 1,0 0 0,-1 1 0,0-1 0,-2 15 0,-32 147 549,9-60 99,25-102-578,3-11-250,5-14-253,15-50 115,-9 23 89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14267,'-58'68'2869,"37"-44"-2242,1 0 0,-18 29 0,29-39-449,0 0 0,1 1 1,1 1-1,1-1 0,-7 23 0,13-37-160,-1 1-1,1-1 1,0 0 0,0 1 0,0-1 0,-1 1 0,1-1 0,0 0 0,1 1 0,-1-1 0,0 1 0,0-1 0,1 0 0,-1 1 0,0-1-1,1 0 1,-1 1 0,2 1 0,-1-2-4,0-1-1,0 1 1,-1 0 0,1-1-1,0 1 1,0-1-1,0 0 1,0 1 0,-1-1-1,1 0 1,0 1-1,0-1 1,0 0-1,0 0 1,0 0 0,0 0-1,0 0 1,0 0-1,0 0 1,1 0 0,3-1 23,0 0 1,0-1 0,0 0 0,0 1 0,-1-2 0,1 1 0,-1 0 0,7-5-1,-3 1 35,0-1 0,0-1 0,-1 1 0,0-1 0,0 0 0,6-10 0,-10 13-32,0 1 1,-1 0-1,0-1 0,1 1 0,-2-1 0,1 1 0,0-1 0,-1 0 0,0 0 0,0 0 0,-1 0 0,1 0 0,-1 0 0,0 0 0,-1-6 0,1 10-27,0 0-1,-1-1 1,1 1 0,-1-1 0,1 1-1,-1 0 1,1-1 0,-1 1 0,0 0-1,0 0 1,0-1 0,1 1 0,-1 0-1,0 0 1,0 0 0,-1 0 0,1 0-1,0 0 1,0 1 0,0-1 0,-1 0-1,1 0 1,0 1 0,-1-1 0,1 1-1,-3-1 1,0 0-248,-1 1 0,1-1 1,-1 1-1,1 0 0,-1 1 0,-4 0 0,4 0-678,16-7 492,5-10-138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187 181 14259,'-1'-2'98,"1"1"0,-1-1-1,0 1 1,0 0 0,0-1 0,0 1-1,-1 0 1,1-1 0,0 1 0,0 0-1,-1 0 1,1 0 0,-1 0 0,1 0-1,-1 1 1,1-1 0,-1 0 0,1 1-1,-1-1 1,0 1 0,1-1 0,-3 1-1,1 0 29,0 0-1,-1 0 1,1 1-1,0 0 1,0-1-1,0 1 1,0 0-1,0 0 1,0 1-1,0-1 1,-3 2-1,-4 4 121,1-1 0,-1 2 0,2-1 0,-1 1 0,-13 16 1,15-15-177,1 0 1,0 1-1,0-1 1,1 1 0,-8 20-1,13-27-59,-1-1 1,0 1-1,1-1 0,-1 1 0,1-1 0,0 1 0,0 0 1,0-1-1,0 1 0,0 0 0,0-1 0,1 1 0,1 3 1,-1-4-6,-1-1 1,1 1-1,0-1 0,1 1 1,-1-1-1,0 0 1,0 1-1,1-1 1,-1 0-1,0 0 0,1 0 1,-1 0-1,1 0 1,0 0-1,-1-1 1,1 1-1,0 0 0,-1-1 1,1 1-1,0-1 1,0 0-1,2 1 1,5-1 15,0 0 0,-1 0 0,1 0 0,0-1 1,0-1-1,0 1 0,-1-1 0,1-1 0,-1 0 0,1 0 1,-1-1-1,0 1 0,9-7 0,-3 1 70,0-1-1,-1 0 1,0 0-1,0-1 1,-1-1-1,12-15 1,-20 22-44,0 0 1,-1 0 0,1 0 0,-1-1-1,-1 1 1,1-1 0,-1 0 0,0 1 0,0-1-1,0-1 1,-1 1 0,0 0 0,0-10-1,-1 13-58,0 0-1,-1 0 0,1 0 1,-1-1-1,0 1 0,0 0 1,0 0-1,0 0 0,0 1 1,-1-1-1,1 0 0,-1 0 1,0 1-1,0-1 0,0 1 1,0-1-1,0 1 0,-1 0 1,1 0-1,-1 0 0,1 0 1,-1 0-1,0 1 0,1-1 1,-1 1-1,0 0 0,-6-2 1,6 2-106,1 0 1,-1 0-1,0 1 1,0-1-1,1 1 1,-1 0-1,0 0 1,0 0-1,0 0 1,1 0-1,-1 1 1,0-1-1,0 1 1,0 0-1,1 0 1,-4 1 0,5-2 105,1 0 1,0 0-1,0 0 1,0 1 0,0-1-1,0 0 1,-1 0 0,1 0-1,0 0 1,0 0 0,0 0-1,0 0 1,0 0-1,0 0 1,0 0 0,0 1-1,0-1 1,-1 0 0,1 0-1,0 0 1,0 0 0,0 0-1,0 0 1,0 1-1,0-1 1,0 0 0,0 0-1,0 0 1,0 0 0,0 0-1,0 1 1,0-1 0,0 0-1,0 0 1,0 0 0,0 0-1,0 0 1,0 1-1,0-1 1,0 0 0,0 0-1,0 0 1,1 0 0,-1 0-1,0 0 1,0 1 0,0-1-1,0 0 1,0 0-1,0 0 1,16 7-547</inkml:trace>
  <inkml:trace contextRef="#ctx0" brushRef="#br0" timeOffset="1">627 0 14811,'-97'90'2891,"66"-63"-1914,-53 58 0,72-68-745,12-17-228,0 0 0,-1 0-1,1 0 1,0 1-1,0-1 1,0 0 0,0 0-1,0 0 1,0 0 0,0 0-1,0 1 1,0-1 0,0 0-1,0 0 1,0 0 0,0 0-1,0 1 1,0-1-1,0 0 1,0 0 0,0 0-1,0 0 1,0 1 0,0-1-1,0 0 1,0 0 0,0 0-1,0 0 1,0 0 0,0 1-1,1-1 1,-1 0 0,0 0-1,0 0 1,0 0-1,0 0 1,0 0 0,0 0-1,0 1 1,1-1 0,-1 0-1,0 0 1,0 0 0,0 0-1,0 0 1,1 0 0,11 0 49,11-5-63,18-8-122,-15 4-52,46-10 1,-64 18 125,-1 0 0,0 0 0,1 1-1,-1 0 1,1 0 0,-1 1 0,0 0 0,0 0 0,1 0 0,-1 1 0,9 4 0,-14-6 50,0 1 1,0 0 0,0 0 0,0 0-1,1 0 1,-2 0 0,1 0 0,0 1-1,0-1 1,0 0 0,-1 1 0,1 0-1,-1-1 1,1 1 0,-1 0-1,1 0 1,-1 0 0,0 0 0,0 0-1,0 0 1,0 0 0,-1 0 0,1 0-1,0 1 1,-1-1 0,0 0 0,1 0-1,-1 1 1,0-1 0,0 0 0,0 1-1,0-1 1,-1 0 0,1 0-1,-1 0 1,1 1 0,-1-1 0,-2 4-1,0 0 96,0-1 0,0 1-1,-1-1 1,0 0-1,0 0 1,0 0-1,-1 0 1,1-1-1,-1 0 1,0 0-1,-1 0 1,-9 5 0,6-5 49,0 0-1,-1 0 1,1-1 0,-1-1 0,-19 3 0,25-4-139,-1-1 0,1 1 0,-1-1 0,1 0-1,-1-1 1,1 1 0,-1-1 0,1 0 0,0 0 0,-1 0-1,1-1 1,0 0 0,0 1 0,0-1 0,-4-3-1,3-2-117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96 291 13315,'-11'0'2379,"36"-5"-1029,4-5-1131,0-1 0,-1-1 0,0-2 0,-1-1 0,-1-1 0,0-2 0,26-22 0,-45 34-164,0-1 0,-1 0 0,0 0 0,-1 0 0,1-1 1,-1 1-1,5-13 0,-9 19-37,0-1 0,0 0 0,0 0 0,0 0-1,-1 0 1,1 0 0,-1 0 0,1 0 0,-1 0 0,0 0 0,0 0 0,0 0 0,0 0 0,0 0 0,0 0 0,-1 0 0,1 0 0,-1 0 0,1 0-1,-1 0 1,0 0 0,1 0 0,-1 1 0,0-1 0,0 0 0,-1 0 0,1 1 0,0-1 0,-1 1 0,1-1 0,0 1 0,-1 0 0,0-1 0,1 1-1,-1 0 1,0 0 0,0 0 0,-2-1 0,-3-1 22,-1 1-1,0 0 0,1 0 0,-1 1 1,0 0-1,0 0 0,-1 1 0,1 0 1,0 0-1,0 1 0,0 0 1,0 0-1,0 1 0,1 0 0,-1 0 1,0 1-1,-12 7 0,0 0-2,0 0 0,1 2 0,0 1 0,1 0 0,-20 19-1,26-20-10,0 0-1,0 1 0,1 1 0,-12 18 0,20-26-13,-1 0-1,1 0 1,0-1-1,1 2 0,-1-1 1,1 0-1,1 0 1,-1 1-1,1-1 1,0 1-1,1 0 1,-1-1-1,1 1 0,1 7 1,0-11-40,0 0 0,0 0 0,0 1 0,0-1 0,1 0 0,-1-1 0,1 1 0,0 0 0,0 0 0,0-1 0,0 1 0,0-1 0,0 1 0,1-1 0,-1 0 0,1 0 0,0 0 0,-1-1 0,1 1 1,0 0-1,0-1 0,0 0 0,0 0 0,1 0 0,-1 0 0,5 0 0,7 2-146,0-1 1,0-1 0,0 0 0,23-3-1,-23 1 81,0-1 0,24-6 0,37-18-268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119 106 10610,'5'-12'760,"-1"5"-238,-1 0 0,0 0 1,0 0-1,-1 0 0,1-1 1,-2 1-1,1-1 0,-1 1 1,0-16-1,-1 23-483,0-1 1,0 1 0,0 0-1,0 0 1,-1-1-1,1 1 1,0 0 0,0-1-1,0 1 1,-1 0-1,1 0 1,0-1 0,0 1-1,-1 0 1,1 0-1,0 0 1,-1-1 0,1 1-1,0 0 1,-1 0-1,1 0 1,0 0 0,-1 0-1,1-1 1,0 1-1,-1 0 1,1 0-1,0 0 1,-1 0 0,1 0-1,0 0 1,-1 0-1,1 1 1,0-1 0,-1 0-1,1 0 1,0 0-1,-1 0 1,1 0 0,0 0-1,-1 1 1,1-1-1,0 0 1,-1 0 0,1 1-1,-17 9 594,16-9-555,-28 22 497,20-15-497,0 0 0,-1-1 0,1-1 0,-12 7 0,20-13-53,1 0 0,-1 1 0,0-1 0,0 0 0,1 0 0,-1 0 0,0 1 0,0-1 0,0 0 0,1 0 0,-1 0 0,0 0 0,0 0 0,0 0 0,1 0 0,-1-1 0,0 1 0,0 0 0,0 0 0,1-1 0,-1 1 0,0 0 0,1-1 0,-1 1 0,0-1 0,1 1 0,-1-1 0,0 1 0,1-1 0,-1 1 0,1-1 0,-1 0 0,1 1 0,-1-1 0,0 0 0,1 0 64,0 1-89,0 0 0,0 0 0,0 0 0,0 0 0,0 0 0,-1-1 0,1 1 0,0 0 0,0 0 0,0 0 0,0 0 0,0 0 0,0 0 0,0 0 0,0 1 0,0-1 0,-1 0 0,1 0 1,0 0-1,0 0 0,0 0 0,0 0 0,0 0 0,0 0 0,0 0 0,0 0 0,0 0 0,0 0 0,0 0 0,0 0 0,-1 0 0,1 0 0,0 0 0,0 0 0,0 1 0,0-1 0,0 0 0,0 0 0,0 0 0,0 0 0,0 0 0,0 0 0,0 0 0,0 0 0,0 0 0,0 0 0,0 1 0,0-1 0,0 0 0,0 0 0,0 0 0,0 0 0,0 0 0,0 0 0,0 0 0,0 0 0,0 0 0,0 0 0,0 1 0,1-1 0,-1 0 0,0 0 0,0 0 0,0 0 0,0 0 0,0 0 0,0 0 0,1 0 0,-1 0 0,0 0 0,0 0 0,0 0 0,0 0 0,0 0 0,1 0 0,-1 0-1,0 0 1,0 0 0,0 0 0,0 0 0,0 0 0,1 0 0,-1 0 0,0 0 0,0 0 0,0 0 0,0 0 0,0 0 0,0 0 0,1-1 0,-1 1 0,0 0 0,0 0 0,0 0 0,0 0-1,0 0 1,0 0 0,0 0 0,0-1 0,0 1 0,0 0 0,0 0 0,1 0 0,-1 0 0,0 0 0,0-1 0,9-17-1118,-2-3 898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 14603,'-1'0'73,"1"0"-1,0-1 0,0 1 1,-1 0-1,1-1 1,0 1-1,0 0 1,-1 0-1,1 0 0,0-1 1,-1 1-1,1 0 1,0 0-1,-1 0 1,1 0-1,0-1 1,-1 1-1,1 0 0,-1 0 1,1 0-1,0 0 1,-1 0-1,1 0 1,0 0-1,-1 0 0,1 0 1,-1 0-1,1 0 1,0 0-1,-1 1 1,1-1-1,0 0 0,-1 0 1,-7 14 1202,1 26-581,6-35-634,-20 312 333,18-13-247,3-295-129,-3-318-599,3 309 579,0 0-1,0-1 1,0 1 0,-1 0-1,1-1 1,0 1-1,0 0 1,0-1-1,0 1 1,0-1-1,0 1 1,0 0-1,0-1 1,0 1-1,0 0 1,0-1-1,1 1 1,-1 0 0,0-1-1,0 1 1,0 0-1,0-1 1,0 1-1,1 0 1,-1 0-1,0-1 1,0 1-1,1 0 1,-1 0-1,0-1 1,0 1-1,1 0 1,-1 0-1,0 0 1,1-1 0,-1 1-1,0 0 1,1 0-1,-1 0 1,0 0-1,1 0 1,-1 0-1,0 0 1,1-1-1,-1 1 1,0 0-1,1 0 1,-1 0-1,0 1 1,1-1 0,-1 0-1,19 12-53,-9-5 21,-6-6 37,-1 0-1,0 0 1,1 0 0,-1-1-1,1 1 1,-1-1 0,1 0-1,-1 0 1,1 0-1,-1-1 1,0 1 0,1-1-1,-1 1 1,1-1 0,-1 0-1,0-1 1,0 1 0,0-1-1,1 1 1,-1-1 0,-1 0-1,1 0 1,0 0 0,0 0-1,-1-1 1,3-2-1,6-6 47,-1-1-1,0 1 1,-1-2-1,12-20 0,-12 18 42,-2 0 0,0 0 0,-1-1 0,0 1 0,-1-1 0,-1 0 0,0-1-1,1-20 1,-5 36-74,0 0-1,0-1 1,0 1-1,0-1 1,0 1-1,0-1 1,0 1 0,0 0-1,-1-1 1,1 1-1,-1-1 1,0-1-1,1 3-8,-1 0 0,1-1 0,0 1 0,0 0 0,-1 0 0,1 0 0,0 0 0,0-1 0,-1 1 0,1 0 0,0 0 0,0 0 0,-1 0 0,1 0 0,0 0 0,-1 0 0,1 0 0,0 0 0,0 0 0,-1 0 0,1 0 0,0 0 0,-1 0 0,1 0 0,0 0 0,-1 0 0,1 0 0,0 0 0,0 0 0,-1 0 0,1 1 0,0-1 0,0 0 0,-1 0 0,-1 2 11,-1 0-1,1 1 0,0-1 0,0 0 1,0 1-1,0-1 0,0 1 0,0 0 1,1-1-1,-2 4 0,-7 20-7,1 1-1,2-1 1,1 1 0,0 0-1,2 1 1,1-1 0,1 37-1,2-58-12,1 0 0,-1 0 0,1 1 0,0-1-1,1 0 1,-1 0 0,1 0 0,0 0 0,1 0-1,-1 0 1,7 8 0,-8-12 2,1 0 0,0 0 1,0 0-1,0 0 0,0 0 0,0 0 1,0-1-1,1 1 0,-1-1 0,0 0 1,1 0-1,-1 1 0,1-2 0,0 1 0,-1 0 1,1 0-1,0-1 0,-1 0 0,1 1 1,0-1-1,0 0 0,-1 0 0,1-1 1,0 1-1,-1 0 0,1-1 0,0 0 1,-1 0-1,4-1 0,5-3-1,0 0-1,0-1 1,-1-1-1,0 0 1,0 0-1,0 0 1,-1-2-1,9-9 1,28-23 57,-45 54 18,-3 9-30,0-8-3,1 1 0,0 0 0,1-1 0,1 1 0,4 27 0,-4-40-29,-1 0-1,1 0 0,0 0 1,0 0-1,0 0 0,0 0 0,1 0 1,-1-1-1,0 1 0,1 0 0,0-1 1,-1 1-1,1-1 0,0 1 1,-1-1-1,1 0 0,0 0 0,0 1 1,0-2-1,0 1 0,0 0 0,1 0 1,-1-1-1,0 1 0,0-1 1,0 1-1,1-1 0,-1 0 0,0 0 1,0 0-1,0 0 0,5-1 0,8-1 20,-1-1-1,1 0 0,26-11 0,-24 8-62,-13 5-33,25-7-117,-28 8 108,0 0 1,1-1-1,-1 1 0,0 0 0,0 0 0,0 0 1,0 0-1,1 0 0,-1 0 0,0 0 1,0 0-1,0 0 0,1 1 0,-1-1 1,0 0-1,0 1 0,0-1 0,0 1 1,1 0-1,-1 1-645,-1-13 273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15059,'-9'10'1104,"5"10"-928,0 3-79,4 0 247,5-2-168,5-2-336,5-3 1144,5-8-888,3-2-8,4-3 56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11218,'-1'5'246,"1"0"-1,-1-1 1,0 1-1,0-1 1,-1 1-1,1-1 1,-1 1-1,0-1 1,0 0-1,-1 0 1,-4 6-1,-39 44 2062,23-27-1332,17-16-467,10-4-294,22-4-247,-7-1 13,-4 2-49,-1 1 1,1 0 0,-1 0 0,0 2-1,0 0 1,24 17 0,-32-20 34,1 2 0,-1-1 0,-1 0 0,1 1-1,-1 0 1,8 12 0,-11-15 31,0 1 0,0 0 0,0 0 0,0 0 0,-1 0 0,0 0 0,0 0 0,0 1 0,0-1 0,-1 0 0,1 0 0,-1 1 0,-1 4 0,1-5 43,-1 0 0,0 0 0,0 0 0,-1 0 0,1-1 0,-1 1 0,0 0 0,0-1 0,0 0 0,0 1 1,-1-1-1,1 0 0,-1 0 0,0 0 0,0 0 0,0-1 0,0 1 0,0-1 0,-1 0 0,1 0 0,-1 0 0,0 0 0,-5 1 0,1 0 95,-1 0 0,0 0-1,0-1 1,-1 0 0,1-1-1,0 0 1,-1-1 0,1 0 0,-10-1-1,12 1 40,1-1 1,-1 0-1,0-1 0,1 0 0,0 0 1,-1 0-1,1-1 0,0 0 0,0 0 0,0 0 1,1-1-1,-1 0 0,-8-8 0,-7-12 288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01.9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1 487 15235,'2'-5'191,"-1"1"0,1 0 0,0 0 0,1 0 1,-1 0-1,1 0 0,0 0 0,0 1 0,6-7 0,36-26 316,-27 22-100,414-353 1155,-410 346-1610,-22 21 45,0 0 1,0-1 0,0 1 0,0 0 0,1 0 0,-1 0 0,0-1 0,0 1 0,1 0 0,-1 0 0,0 0 0,1 0 0,-1 0 0,0-1 0,0 1 0,1 0 0,-1 0 0,0 0 0,1 0 0,-1 0 0,0 0-1,0 0 1,1 0 0,-1 0 0,0 0 0,1 0 0,-1 0 0,0 0 0,1 0 0,-1 1 0,0-1 0,0 0 0,1 0 0,1 11-38,-5 18 3,2-27 31,-24 182-237,23-161 137,2 0-1,0 0 1,2 0-1,0 0 1,2 0 0,6 23-1,-7-38 74,-1-1 0,1 1-1,8 14 1,-10-21 19,0 1 1,0-1-1,1 1 1,-1-1-1,0 0 1,1 1-1,-1-1 1,1 0-1,-1 0 1,1 0-1,0 0 0,2 0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14827,'0'0'33,"0"0"1,-1-1-1,1 1 0,0 0 1,0 0-1,0 0 0,-1 0 0,1 0 1,0 0-1,0 0 0,-1 0 1,1 0-1,0 0 0,0 0 0,-1 0 1,1 0-1,0 0 0,0 0 1,-1 0-1,1 0 0,0 0 0,0 0 1,0 0-1,-1 0 0,1 0 1,0 0-1,0 0 0,-1 0 0,1 0 1,0 1-1,0-1 0,0 0 1,-1 0-1,1 0 0,0 0 0,0 1 1,0-1-1,0 0 0,0 0 1,-1 0-1,1 1 0,0-1 0,0 0 1,0 0-1,0 1 0,0-1 1,0 0-1,-7 17 212,-5 29 152,2 1-1,2 0 1,2 0 0,0 79-1,6-121-382,0 26 107,5 37-1,-4-60-96,0-1-1,0 0 1,1 1-1,0-1 1,1 0-1,-1 0 1,1-1-1,1 1 1,-1-1-1,9 13 1,-10-17-17,0 0 1,0 0 0,0 0-1,0 0 1,1-1-1,-1 1 1,0 0 0,1-1-1,-1 0 1,1 1-1,0-1 1,-1 0 0,1-1-1,0 1 1,0 0-1,-1-1 1,4 1 0,-2-1-3,1 0 1,-1-1 0,0 0 0,0 1 0,0-1 0,1 0 0,-1-1-1,0 1 1,0-1 0,4-3 0,3-1 10,0-1-1,-1-1 1,0 0 0,-1-1-1,0 0 1,13-15 0,-5 2 177,-1-1 0,17-30 1,-35 60-163,-2 5-16,1 1-1,1-1 1,-1 1 0,2 0 0,0 0-1,1 0 1,0 0 0,3 23 0,-2-33-12,0-1 0,0 1 0,1-1 0,-1 1 0,0-1 0,1 1 0,-1-1 0,1 0 0,0 0 0,0 0 0,0 0 0,0 0 0,0-1 0,0 1 0,0 0 0,1-1 0,-1 0 0,1 1 0,-1-1 0,1 0 0,-1 0 0,1-1 0,0 1 0,-1 0-1,1-1 1,0 0 0,-1 1 0,1-1 0,0 0 0,3-1 0,7 0 12,-1 0 0,0-1 0,0 0 0,0-1 0,18-7 0,-2-1 34,34-21-1,-41 20-14,1 1 0,46-16 0,-67 27-34,0-1 0,0 1 0,0 0 1,0 0-1,0-1 0,0 1 0,0 0 0,0 0 0,0 0 0,0 0 0,0 0 0,0 1 0,0-1 1,0 0-1,0 0 0,0 1 0,0-1 0,0 1 0,0-1 0,0 1 0,0-1 0,0 1 1,0-1-1,-1 1 0,1 0 0,0-1 0,0 1 0,-1 0 0,1 0 0,0 0 0,-1 0 1,1-1-1,-1 1 0,1 0 0,-1 0 0,1 0 0,-1 0 0,0 0 0,0 0 0,1 0 1,-1 0-1,0 0 0,0 0 0,0 0 0,0 2 0,0 7-6,0 0 1,0 0-1,-3 18 1,1-17-1,2-7-13,-1 30 158,1-34-134,0 0 1,0 1-1,0-1 1,0 0-1,0 1 1,0-1 0,0 0-1,0 0 1,0 1-1,0-1 1,1 0-1,-1 1 1,0-1-1,0 0 1,0 0 0,0 0-1,1 1 1,-1-1-1,0 0 1,0 0-1,1 0 1,-1 1-1,0-1 1,0 0 0,1 0-1,-1 0 1,0 0-1,0 0 1,1 0-1,-1 0 1,0 1-1,1-1 1,-1 0 0,1-1 9,1 1 0,-1-1 0,0 1 1,0-1-1,0 0 0,1 1 1,-1-1-1,0 0 0,0 0 0,0 0 1,0 0-1,1-1 0,20-23 174,29-27 147,-46 47-327,0 0 1,1 1-1,0 0 1,0 0-1,0 1 1,0 0-1,13-5 0,-18 8-12,1-1-1,-1 1 0,1 0 1,-1-1-1,1 1 1,0 0-1,-1 0 0,1 0 1,-1 1-1,1-1 0,-1 0 1,1 0-1,0 1 1,-1-1-1,1 1 0,-1 0 1,0-1-1,1 1 1,-1 0-1,1 0 0,-1 0 1,0 0-1,0 0 0,0 0 1,1 0-1,-1 0 1,0 0-1,0 1 0,-1-1 1,1 0-1,0 1 0,0-1 1,-1 1-1,1-1 1,0 0-1,-1 1 0,0 0 1,1 2-1,1 4-42,0 1 0,-1-1-1,0 1 1,0 0 0,-2 13 0,-1-15-287,-1-17 181,0-12 44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15259,'-8'18'1321,"1"2"-961,-1-1-144,6-6 472,4-2-656,6-3 104,4-7-32,2-4-168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15 193 15851,'0'1'47,"1"-1"-1,-1 0 0,0 0 0,0 1 0,0-1 0,0 0 0,1 0 1,-1 1-1,0-1 0,0 0 0,0 0 0,1 0 0,-1 0 1,0 1-1,0-1 0,1 0 0,-1 0 0,0 0 0,1 0 0,-1 0 1,0 0-1,1 0 0,-1 1 0,0-1 0,0 0 0,1 0 1,-1 0-1,0 0 0,1 0 0,-1-1 0,0 1 0,1 0 0,-1 0 1,0 0-1,1 0 0,19 0 171,-3-1 12,0-1 0,-1-1 0,1-1 0,-1 0 0,28-11 0,-36 12-199,1-1 0,-1-1 0,0 1 0,0-1 0,-1 0 0,0-1 0,0 0 0,0 0 0,0-1 0,-1 1 0,0-1 0,6-10-1,-11 15-23,1 0-1,-1 0 1,0 0-1,0 0 1,0 0-1,0-1 1,0 1-1,-1 0 1,1-1-1,-1 1 0,1 0 1,-1-1-1,0 1 1,0-1-1,0 1 1,0 0-1,-1-1 1,1 1-1,-1-1 0,1 1 1,-1 0-1,0 0 1,0-1-1,0 1 1,0 0-1,-1-2 1,0 2 0,0 0 0,0 0 1,0 0-1,0 0 0,-1 0 1,1 1-1,-1-1 1,1 1-1,-1 0 0,1 0 1,-1 0-1,0 0 0,1 0 1,-1 0-1,0 1 0,0-1 1,1 1-1,-1 0 0,0 0 1,0 0-1,0 0 1,-3 1-1,-4 1 10,0 0 0,-1 1-1,1 1 1,1-1 0,-1 1 0,0 1 0,1 0 0,0 0 0,0 1-1,1 0 1,-10 9 0,9-7 4,0 1 1,0 0-1,1 0 0,0 1 0,0 0 0,1 1 0,1 0 1,0 0-1,-5 11 0,10-18-11,-1 0 0,1 0-1,0 0 1,0 0 0,0 0 0,1 0 0,0 0-1,0 0 1,0 0 0,0 0 0,0 1 0,1-1-1,1 5 1,-1-6-21,0-1-1,0 0 1,0 0-1,0 0 1,1 0-1,-1 0 1,1 0-1,-1 0 1,1 0 0,0 0-1,-1-1 1,1 1-1,0-1 1,0 1-1,0-1 1,1 0-1,-1 0 1,0 0-1,0 0 1,1 0-1,-1 0 1,0-1-1,5 1 1,5 1-214,-1-2 0,1 0 0,-1 0 0,1-1 1,-1 0-1,1-1 0,-1 0 0,17-6 0,3-3-189,53-26 0,-12-2-193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143 162 16243,'-52'53'1389,"26"-28"-808,-30 37-1,55-62-552,0 1-1,0 0 0,1-1 0,-1 1 0,1 0 1,-1 0-1,0 0 0,1 0 0,0 0 0,-1 0 0,1 0 1,-1 0-1,1-1 0,0 1 0,0 0 0,0 0 1,-1 0-1,1 2 0,1-3-10,-1 0-1,1 1 0,-1-1 1,0 0-1,1 0 1,-1 1-1,1-1 1,-1 0-1,0 0 1,1 0-1,-1 0 1,1 0-1,-1 0 1,1 0-1,-1 0 1,1 0-1,-1 0 0,1 0 1,-1 0-1,1 0 1,-1 0-1,1 0 1,-1 0-1,0 0 1,2-1-1,37-15 185,19-14-262,40-20-104,-83 43 120,-1 2 0,1 0-1,-1 1 1,30-5 0,-41 9 42,0-1-1,1 1 1,-1 0 0,0 0-1,0 1 1,0-1 0,1 0-1,-1 1 1,0 0 0,0 0 0,0 0-1,0 0 1,0 1 0,0-1-1,-1 1 1,1-1 0,0 1-1,-1 0 1,1 0 0,3 5 0,-1-2 40,-1 1 1,0 1 0,0-1 0,-1 1 0,0-1 0,0 1-1,4 14 1,-6-18-6,0 0-1,0 0 0,0 0 1,0 0-1,1 0 0,-1 0 1,1 0-1,0 0 1,0 0-1,0-1 0,0 1 1,1-1-1,-1 0 1,3 3-1,-3-5-14,0 1 0,-1 0 1,1-1-1,0 1 0,-1-1 0,1 1 1,0-1-1,0 0 0,-1 1 0,1-1 1,0 0-1,0 0 0,-1-1 0,1 1 1,0 0-1,0-1 0,-1 1 0,1-1 1,0 1-1,-1-1 0,1 0 0,0 1 1,-1-1-1,1 0 0,-1 0 0,0 0 0,3-3 1,3-2 19,0-1 0,0-1 0,-1 1 0,1-1 0,-2 0-1,0-1 1,0 1 0,0-1 0,-1 0 0,0 0 0,-1 0 0,0-1 0,0 1 0,1-12 0,-2 12 0,-1 1 0,0-1 0,0 1 0,-1-1 0,0 1 0,-1-1 0,0 1 0,0-1 1,-1 1-1,0 0 0,0-1 0,-1 1 0,0 0 0,0 0 0,-1 1 0,-7-12 0,-6 3 108,16 16-145,0-1 1,1 1-1,-1-1 0,0 1 1,0-1-1,1 1 1,-1 0-1,0-1 1,0 1-1,0 0 0,1 0 1,-1-1-1,0 1 1,0 0-1,0 0 1,0 0-1,0 0 1,1 0-1,-1 0 0,0 1 1,0-1-1,-1 1 1,1-1-9,1 0 0,0 0 1,0 0-1,0 0 0,0 0 0,-1 0 1,1 0-1,0 0 0,0 0 0,0 0 1,0 1-1,0-1 0,0 0 0,0 0 1,-1 0-1,1 0 0,0 0 1,0 0-1,0 1 0,0-1 0,0 0 1,0 0-1,0 0 0,0 0 0,0 0 1,0 1-1,0-1 0,0 0 1,0 0-1,0 0 0,0 0 0,0 1 1,0-1-1,0 0 0,0 0 0,0 0 1,0 0-1,0 1 0,0-1 1,0 0-1,0 0 0,0 0 0,1 0 1,7 6-412,14-1-256,-13-5 574,0 0 0,0-1 0,0 0 0,0 0 1,16-6-1,27-11-285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15427,'-7'10'198,"0"0"1,0 0-1,1 0 0,0 0 0,1 1 1,1 0-1,-1 1 0,2-1 0,-5 21 0,2 4 139,-4 68 0,9-84-258,1 0 0,1 0 0,1 0 1,1 0-1,0-1 0,9 29 1,-10-42-50,1 0 0,-1 0 1,1 0-1,1 0 0,-1-1 0,1 1 1,0-1-1,0 0 0,0 0 1,7 5-1,-8-7 1,1-1 0,0 1 0,0-1 0,1 0 0,-1 0 0,0 0 1,1 0-1,-1-1 0,1 0 0,0 0 0,-1 0 0,1 0 0,0-1 0,-1 0 0,9 0 0,-3-1 26,0-1-1,0 0 1,0-1-1,0 0 1,-1-1-1,1 1 1,-1-2-1,0 0 1,0 0-1,0 0 1,-1-1-1,11-9 1,-3 0 66,0 0 0,0-2 0,-2 1 0,21-31 0,-30 40-87,0 0 1,-1 0 0,0-1-1,0 1 1,-1-1 0,1 0 0,-2 0-1,1 0 1,2-16 0,-7 22 6,-1 6-27,-4 6-1,-1 8-7,0 1 0,2 0 0,0 0 0,2 0 0,0 1 0,-3 37 0,7-56-6,0 1 0,0-1-1,-1 0 1,1 0-1,0 1 1,1-1 0,-1 0-1,0 0 1,0 1 0,0-1-1,1 0 1,-1 0 0,1 0-1,-1 1 1,1-1-1,-1 0 1,1 0 0,0 0-1,-1 0 1,1 0 0,0 0-1,0 0 1,1 1 0,-1-2 0,0 0 1,0 0-1,0 1 1,1-1-1,-1 0 1,0 0-1,0 0 1,1 0 0,-1 0-1,0 0 1,0-1-1,0 1 1,1 0-1,-1-1 1,0 1-1,0 0 1,0-1 0,2-1-1,8-4 20,-1-1-1,0 0 1,14-14-1,-18 15-11,17-14 20,32-28 37,-48 44-62,-1-1-1,1 1 0,0 0 1,0 1-1,0 0 1,15-5-1,-20 8-4,0-1-1,0 1 0,0 0 1,0 0-1,0 0 0,0 0 1,0 0-1,0 0 0,0 1 0,0-1 1,0 1-1,0-1 0,0 1 1,0 0-1,0-1 0,0 1 1,0 0-1,-1 0 0,1 1 1,0-1-1,-1 0 0,1 1 1,-1-1-1,1 1 0,-1-1 1,0 1-1,1-1 0,-1 1 0,0 0 1,0 0-1,1 3 0,3 7 0,-1-1 0,0 0-1,-1 1 1,2 15 0,-3-17 5,1 10-1,-2-14 1,0 0 1,0 1 0,0-1-1,1 0 1,0 0-1,0 0 1,0 0-1,1 0 1,0-1-1,0 1 1,5 6 0,-7-11 2,1 0 1,0 0 0,-1 0 0,1 0-1,-1 0 1,1 0 0,0 0-1,0 0 1,0-1 0,-1 1 0,1-1-1,0 0 1,0 1 0,0-1-1,0 0 1,0 0 0,0 0 0,0 0-1,0 0 1,0-1 0,-1 1-1,1 0 1,0-1 0,0 0 0,0 1-1,0-1 1,-1 0 0,1 0 0,0 0-1,1-1 1,7-5 33,0 1 0,-1-1 1,14-13-1,31-35 109,20-16 54,-71 69-202,-1 0-1,1 0 0,-1 0 1,1 1-1,0-1 1,5-2-1,-8 4-2,1 0 1,0 0-1,-1 0 1,1 0-1,0 0 1,0 0-1,-1 0 1,1 0-1,0 0 1,-1 0-1,1 0 1,0 0-1,-1 1 1,1-1 0,0 0-1,-1 0 1,1 1-1,-1-1 1,1 0-1,0 1 1,-1-1-1,1 1 1,-1-1-1,1 1 1,-1-1-1,1 1 1,-1-1-1,0 1 1,1-1-1,-1 1 1,0-1-1,1 1 1,-1 0-1,0-1 1,0 1-1,1 0 1,-1-1-1,0 1 1,0 0-1,0 0 1,2 11-10,0 0 1,-1 0-1,0 1 1,-1-1-1,-1 0 1,-2 18-1,1-13 16,1 0 0,1 22-1,0-39-2,0 1-1,-1-1 0,1 1 1,0-1-1,0 1 0,0-1 1,1 1-1,-1-1 0,0 1 1,0-1-1,0 1 0,0-1 1,0 1-1,0-1 0,1 1 1,-1-1-1,0 0 0,0 1 1,1-1-1,-1 1 0,0-1 0,1 0 1,-1 1-1,0-1 0,1 0 1,-1 1-1,1-1 0,-1 0 1,0 0-1,1 1 0,-1-1 1,1 0-1,0 0 0,0 0-21,0 0-1,1-1 1,-1 1-1,0 0 1,0-1-1,0 1 1,0-1-1,0 0 1,0 1-1,0-1 1,0 0-1,0 0 1,1-1-1,25-30-1186,-27 31 1145,28-41-533,-15 15 182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41 16363,'-31'-19'1697,"13"6"-1201,9 8-280,9 2 720,13 6-680,7 2-328,12 1 104,6 4-176,11 2-80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3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14531,'0'3'240,"0"1"1,0-1-1,0 1 0,1-1 1,-1 1-1,1-1 0,0 0 1,0 1-1,1 3 1,-1-6-163,0 0 1,0 0-1,0 0 1,0 0 0,0 0-1,0 0 1,0 0 0,0 0-1,0 0 1,1-1-1,-1 1 1,0 0 0,0-1-1,1 1 1,-1-1 0,0 1-1,1-1 1,-1 0-1,0 0 1,1 1 0,-1-1-1,1 0 1,-1 0 0,0 0-1,1-1 1,2 1-1,5-2 149,1 0-1,0-1 0,-1 0 0,1 0 0,-1-1 0,0-1 0,0 1 0,12-10 0,-4 2-45,0-1 0,30-29 0,-44 39-161,1-1 0,-1 1 0,0-1 0,0 0 0,-1-1 0,0 1 0,1 0 0,-1-1 0,1-4 0,-2 8-13,-1 0 0,0 0 1,0 0-1,0 0 0,0 0 1,0 0-1,0 0 0,0 0 1,0 0-1,0 0 0,0 0 1,0 0-1,-1 0 0,1 0 1,0 0-1,-1 0 0,1 1 1,0-1-1,-1 0 1,0-1-1,0 1 2,-1 0 0,1 0 0,0 1 0,0-1 0,-1 0-1,1 0 1,-1 1 0,1-1 0,-1 1 0,1-1 0,-1 1 0,1 0 0,-1-1 0,1 1 0,-1 0 0,-2 0 0,-2 1 5,-1-1 0,1 1 0,0 0 0,0 1 0,0 0 0,0 0 0,0 0 0,0 0 0,1 1 0,-1 0 0,1 0 0,-1 1 0,1 0 0,-6 5 1,-1 2-4,1 0 0,1 0 1,0 1-1,-15 22 1,18-23-17,0 1 1,1 1-1,1-1 1,-8 25-1,11-29-6,0-1-1,1 1 0,-1 0 1,2-1-1,-1 1 1,1 0-1,0 0 0,1 0 1,2 13-1,-2-19-30,-1 1 0,1-1-1,0 1 1,0-1 0,1 1 0,-1-1-1,0 0 1,1 1 0,-1-1 0,1 0 0,0 0-1,0 0 1,0 0 0,0 0 0,0-1-1,0 1 1,0 0 0,0-1 0,3 1-1,0 0-67,-1 0-1,1-1 1,-1 0-1,1 0 1,0 0-1,-1-1 1,1 0-1,0 0 1,0 0-1,4-1 1,7-1-82,0-1 0,-1-1 0,0-1 0,0 0 1,19-10-1,33-19-407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4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 13219,'0'-1'91,"-1"1"0,0 0 0,1-1 0,-1 1 0,1 0 0,-1-1 0,0 1 0,1-1 0,-1 1 0,1-1 0,-1 1 0,1-1 0,0 1 1,-1-1-1,1 1 0,0-1 0,-1 0 0,1 1 0,0-1 0,-1-1 0,1 2-19,0-1 1,0 1 0,1-1-1,-1 1 1,0-1-1,0 1 1,0-1 0,1 1-1,-1-1 1,0 1-1,0-1 1,1 1 0,-1 0-1,0-1 1,1 1-1,-1-1 1,1 1 0,-1 0-1,0 0 1,2-1-1,1-1 141,0 1 0,0-1 0,0 1-1,1 0 1,-1 0 0,0 0 0,4 0-1,-3 0-170,-1 1 0,1-1 0,0 1 0,-1 0 0,1 0 0,-1 0 1,1 1-1,0 0 0,-1-1 0,1 1 0,-1 0 0,0 1 0,1-1 0,-1 0 0,0 1 0,0 0 0,0 0 0,0 0 0,0 0 0,0 0 0,0 1 0,-1-1 0,1 1 0,-1 0 0,0 0 0,0 0 0,0 0 0,0 0 0,-1 0 0,1 0 0,2 7 0,-1 3-34,1 0-1,-1 0 0,-1 1 0,-1-1 1,0 1-1,0-1 0,-3 19 0,-3 13-4,-15 65-1,-1-1-12,20-107 8,1 0 1,0 0 0,0 0-1,-1 0 1,2 1-1,-1-1 1,0 0 0,0 0-1,1 0 1,0 4-1,0-5 2,-1-1 0,1 1-1,-1-1 1,1 1-1,0-1 1,-1 1 0,1-1-1,0 1 1,-1-1 0,1 0-1,0 1 1,-1-1-1,1 0 1,0 0 0,-1 0-1,1 1 1,0-1 0,0 0-1,-1 0 1,1 0-1,0 0 1,0 0 0,-1 0-1,1-1 1,0 1 0,0 0-1,-1 0 1,1 0-1,0-1 1,0 1 0,-1 0-1,1-1 1,-1 1 0,1-1-1,0 1 1,0-1 0,15-9-4,0 0 1,-1-1 0,0-1 0,19-19 0,-9 8 1,100-99 118,-45 42-17,-71 74 46,-9 12-95,-7 15-9,7-21-34,-10 23 48,2 1 0,1-1 0,-8 46 0,13-60-38,1 0 0,0 0 1,1 0-1,0 0 0,0 1 0,1-1 0,0 0 1,1 0-1,0 0 0,0 0 0,1-1 1,0 1-1,7 13 0,-8-18 7,0-1 1,1 1-1,-1-1 1,1 0-1,0 0 0,-1-1 1,1 1-1,0 0 1,1-1-1,-1 0 0,0 0 1,1 0-1,-1 0 0,1 0 1,0-1-1,-1 1 1,1-1-1,0 0 0,0 0 1,0 0-1,0-1 1,0 0-1,0 0 0,0 0 1,0 0-1,0 0 0,0-1 1,0 1-1,7-3 1,-2 0 41,0-1 1,0 0-1,-1 0 1,1-1-1,-1 0 1,0 0-1,0-1 1,0 0-1,-1 0 1,0-1-1,9-10 1,-6 4 5,-1 1 1,-1-1-1,0 0 1,-1-1-1,-1 0 1,0 0-1,5-18 1,-8 21-34,0 0 0,-1-1 0,0 1 0,-1-1-1,0 1 1,-1-1 0,0 0 0,-1 1 0,0-1 0,-4-12 0,5 21-80,-1 0 1,-1 0-1,1 0 0,0 0 1,-1 0-1,0 0 0,1 0 1,-1 1-1,0-1 0,-1 1 1,-2-4-1,4 5 35,0 0 0,0 1 0,0-1 0,0 0 0,0 1 0,0-1 0,0 1 0,0-1 0,0 1 0,0 0 0,0-1 0,0 1 0,0 0 0,0 0-1,-1-1 1,1 1 0,0 0 0,0 0 0,0 1 0,0-1 0,0 0 0,0 0 0,0 0 0,-1 1 0,1-1 0,0 0 0,0 1 0,0-1 0,0 1 0,0 0 0,0-1 0,1 1 0,-1 0 0,0-1 0,-1 3-1,1-3 7,1 0-1,0 0 1,-1 1-1,1-1 0,0 0 1,0 0-1,-1 1 1,1-1-1,0 0 0,0 1 1,0-1-1,0 0 1,-1 1-1,1-1 0,0 0 1,0 1-1,0-1 1,0 0-1,0 1 0,0-1 1,0 0-1,0 1 1,0-1-1,0 1 0,0-1 1,0 0-1,0 1 1,0-1-1,0 0 0,1 1 1,6-1-124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4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48 13939,'1'-2'97,"-1"0"1,0-1-1,1 1 1,-1 0-1,0 0 0,-1 0 1,1 0-1,0-1 1,0 1-1,-1 0 0,0 0 1,1 0-1,-1 0 1,0 0-1,0 0 0,0 0 1,-1-2-1,0 3-46,1 0 0,-1 0 0,1 0 1,-1 1-1,1-1 0,-1 0 0,1 1 0,-1 0 0,1-1 0,-1 1 0,0 0 0,1 0 0,-1-1 0,1 1 0,-1 0 0,0 1 0,1-1 0,-1 0 1,1 0-1,-1 1 0,0-1 0,1 1 0,-1-1 0,-2 3 0,-2-1 1,1 1-1,-1 0 1,1 1 0,0-1-1,0 1 1,0 0 0,0 1-1,1-1 1,0 1 0,0 0-1,0 0 1,0 0 0,1 0-1,0 1 1,0-1 0,-3 7-1,-1 6-37,0 1 0,1 0 0,-6 35-1,6-13-17,2-1-1,1 1 0,3 0 1,1 0-1,2 0 0,1-1 1,3 1-1,1-1 0,27 76 1,-32-106-22,2 0 0,-1 0 0,10 14 0,-8-19-159,-6-10 13,-4-11-31,-61-108-526,22 46 890,21 34 403,22 44-554,0 0 0,-1 0 0,1 0 0,0 0 0,0-1 1,0 1-1,0 0 0,-1 0 0,1 0 0,0-1 0,0 1 1,0 0-1,0 0 0,0 0 0,0-1 0,0 1 0,0 0 1,0 0-1,0 0 0,0-1 0,0 1 0,0 0 0,0 0 0,0-1 1,0 1-1,0 0 0,0 0 0,0 0 0,0-1 0,0 1 1,0 0-1,0 0 0,0 0 0,0-1 0,0 1 0,0 0 1,1 0-1,-1 0 0,0-1 0,0 1 0,0 0 0,0 0 0,1 0 1,-1 0-1,0 0 0,0-1 0,0 1 0,0 0 0,1 0 1,-1 0-1,0 0 0,0 0 0,1 0 0,-1 0 0,0 0 1,0 0-1,0 0 0,1 0 0,-1 0 0,0 0 0,0 0 0,1 0 1,13 5 215,-12-4-188,17 6-197,0 0 1,1 0 0,0-2-1,0-1 1,1 0-1,-1-2 1,1 0-1,0-1 1,33-3-1,-39 0-181,1 0 0,-1-1 1,0 0-1,0-1 0,0-1 0,0 0 0,-1-1 0,0-1 0,0 0 0,-1-1 0,0 0 0,0-1 0,16-15 0,-26 21 396,0 0 0,0 0 0,0 0 0,0 0 0,0 0 0,-1-1 1,1 0-1,-1 1 0,0-1 0,0 0 0,0 0 0,-1 0 0,0 0 0,1 0 0,0-7 0,-3 21 1893,0 2-1545,1-1-1,0 1 1,2 17 0,6 2-142,1-1 1,24 51-1,-22-55 114,0 0 0,-2 1-1,11 50 1,-32-163 1159,-2-95 1,14 179-1558,0 0-1,0-1 1,0 1 0,0-1 0,1 1-1,-1 0 1,1-1 0,-1 1 0,1 0-1,0 0 1,0 0 0,0-1 0,0 1 0,1 0-1,-1 0 1,0 1 0,1-1 0,0 0-1,-1 0 1,1 1 0,0-1 0,0 1-1,2-2 1,3-1-135,0 1-1,1 0 1,-1 1 0,1-1 0,12-1-1,-2 0 166,35-9-286,13-3-52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4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32 14851,'-2'-2'141,"0"-1"1,0 1-1,0-1 0,0 1 0,-1 0 1,1 0-1,-1 0 0,1 0 0,-1 1 1,0-1-1,1 1 0,-1-1 0,0 1 1,0 0-1,0 0 0,0 0 0,0 1 0,0-1 1,-1 1-1,1-1 0,-5 1 0,3 1-55,1 0 0,0 0-1,-1 0 1,1 1-1,0 0 1,0-1 0,0 1-1,0 1 1,1-1-1,-1 0 1,1 1 0,-1 0-1,1 0 1,0 0 0,-4 4-1,1 1-54,-1 1 0,2-1 0,-1 1-1,1 0 1,1 0 0,0 0 0,0 1 0,1-1 0,0 1 0,0 0-1,1 0 1,0 0 0,1 0 0,1 0 0,0 14 0,0-18-30,0 1 1,1-1-1,0 1 1,0-1 0,1 0-1,0 1 1,0-1-1,1 0 1,-1 0 0,1-1-1,0 1 1,1 0-1,0-1 1,-1 0 0,2 0-1,-1 0 1,0 0-1,1-1 1,0 0 0,0 0-1,1 0 1,-1 0-1,1-1 1,11 5 0,-9-5 9,0-1 0,1 0-1,-1 0 1,1-1 0,-1 0 0,1-1 0,0 1 0,-1-2 0,1 1 0,-1-1 0,1-1 0,-1 0 0,1 0 0,-1 0 0,0-1 0,0 0 0,0-1 0,10-6 0,-6 4-33,-1-1-1,0-1 1,-1 0 0,0 0 0,0-1-1,-1 0 1,0-1 0,-1 0 0,0 0-1,-1-1 1,11-18 0,-12 15 6,0 0 0,-1-1 0,0 1 0,-1-1 0,3-20 0,-2-17-55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02.5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92 14051,'0'4'1280,"20"-1"-688,13-3-136,23-3 537,10-2-129,11-4-144,5-2-56,3-1-312,-2-2-304,-10 0-600,-13-2 528,-27 7-152,-10 3-112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4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12787,'5'37'1304,"-2"1"1,-1-1 0,-5 58-1,1-31-1046,0-3-30,-1-13-39,9 93 0,-6-136-180,1 0 0,0 0-1,0 0 1,0 0 0,1 0-1,-1 0 1,1-1 0,1 1-1,3 6 1,-5-10-5,-1 0 0,1-1 0,0 1-1,-1 0 1,1-1 0,0 1 0,0 0 0,0-1 0,-1 1 0,1-1 0,0 0 0,0 1 0,0-1 0,0 0 0,0 1 0,0-1-1,0 0 1,0 0 0,0 0 0,1 0 0,0 0 4,1-1 0,-1 1-1,0-1 1,0 0 0,0 0 0,0 0-1,0 0 1,0 0 0,0 0 0,0 0-1,0-1 1,1-1 0,13-13 66,0 1 0,-2-2 0,16-23-1,-14 18 77,32-33 0,-48 54-145,1 0 1,0 0 0,0 0 0,0 0-1,0 1 1,0-1 0,0 0 0,0 0 0,1 1-1,-1-1 1,0 0 0,0 1 0,1 0-1,-1-1 1,0 1 0,0 0 0,1-1 0,2 1-1,-3 1-1,-1-1-1,1 1 0,0-1 0,0 1 0,0 0 1,-1-1-1,1 1 0,0 0 0,-1 0 0,1-1 0,0 1 1,-1 0-1,1 0 0,-1 0 0,1 0 0,-1 0 1,0 0-1,1 0 0,-1 0 0,0 0 0,0 0 1,0 0-1,0 0 0,0 0 0,0 0 0,0 1 1,2 26 40,-4 47 0,0-49-31,2-1 0,3 40 1,-3-63-10,0-1 0,0 0 0,0 0 1,1 1-1,-1-1 0,0 0 0,1 0 1,-1 0-1,1 1 0,-1-1 0,1 0 1,0 0-1,-1 0 0,1 0 0,0 0 0,0 0 1,-1 0-1,1 0 0,1 0 0,-1 0 1,0-1 0,0 0-1,0 0 1,0 0-1,0 1 1,-1-1 0,1 0-1,0 0 1,0 0-1,0 0 1,0-1 0,0 1-1,0 0 1,-1 0-1,1-1 1,0 1 0,0 0-1,0-1 1,-1 1-1,2-1 1,5-4 30,0-1 0,0 1-1,-1-1 1,8-10 0,-4 6 4,0-1 14,-1 2-9,0 0 1,15-11-1,-23 19-43,1 0 1,-1 0-1,0 0 1,1 0-1,0 0 1,-1 0-1,1 0 0,0 1 1,-1-1-1,1 0 1,0 1-1,0 0 1,-1-1-1,1 1 0,0 0 1,0 0-1,0 0 1,0 0-1,-1 0 1,1 0-1,0 1 0,0-1 1,0 0-1,1 2 1,10 12-16,-13-14 7,1 1 0,-1-1-1,0 1 1,1-1 0,-1 0-1,0 1 1,0-1 0,1 1-1,-1-1 1,0 1-1,0 0 1,0-1 0,1 1-1,-1-1 1,0 1 0,0-1-1,0 1 1,0 0 0,0-1-1,0 1 1,0-1 0,0 1-1,-1-1 1,1 1-1,0-1 1,0 1 0,0 0-1,-1-1 1,1 1 0,-1 0-1,1-1-13,-1 0 0,1 0 0,-1 0 0,0 0 0,1 0 0,-1 0 0,1 0 0,-1 0 0,0 0 0,1 0 0,-1 0-1,1-1 1,-1 1 0,0 0 0,1 0 0,-1-1 0,1 1 0,-1 0 0,1-1 0,-1 1 0,1 0 0,-1-1 0,1 1 0,0-1-1,-1 1 1,1-1 0,0 1 0,-1-1 0,1 1 0,0-1 0,-1 1 0,1-1 0,0 0 0,-12-23-183,5 2 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4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44 15123,'0'-1'50,"0"1"-1,0-1 0,-1 0 1,1 1-1,0-1 1,0 1-1,0-1 1,-1 1-1,1-1 0,0 1 1,-1-1-1,1 1 1,-1 0-1,1-1 0,0 1 1,-1-1-1,1 1 1,-1 0-1,1-1 0,-1 1 1,1 0-1,-1-1 1,1 1-1,-1 0 0,1 0 1,-1 0-1,0 0 1,1-1-1,-1 1 1,0 0-1,-25-2 559,6 0 132,-26-17 460,33 15-1152,1 0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4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46 174 12419,'-1'-1'160,"0"1"0,0-1 1,-1 0-1,1 1 1,-1-1-1,1 1 0,0-1 1,-1 1-1,1 0 0,-1-1 1,1 1-1,-1 0 0,1 0 1,-1 0-1,1 0 1,-1 1-1,1-1 0,-1 0 1,1 0-1,0 1 0,-1-1 1,-1 2-1,2 0-37,-1-1 0,1 1 0,0 0 0,0 0 0,0 0-1,0 0 1,0 0 0,1 0 0,-1 0 0,1 0 0,-1 0 0,1 0 0,0 0-1,0 1 1,0 3 0,-1 43 512,2 0-1,3 0 1,19 96-1,-21-136-640,1-1-1,0 1 1,7 13 0,-10-21-23,1 0 1,-1 1-1,1-1 1,-1 0-1,1 0 0,0-1 1,0 1-1,0 0 1,-1 0-1,1 0 1,0 0-1,0-1 1,0 1-1,0 0 0,0-1 1,2 1-1,-2-1-13,0 0 1,-1 0-1,1 0 0,0 0 0,0-1 0,0 1 1,-1 0-1,1 0 0,0-1 0,0 1 0,-1-1 0,1 1 1,0-1-1,-1 1 0,1-1 0,0 1 0,-1-1 1,1 0-1,-1 1 0,1-1 0,-1 0 0,1 1 0,-1-1 1,0 0-1,1 0 0,-1 1 0,1-3 0,1-4-71,1-1 0,-1 0 0,0 0 0,-1 0 0,1-15 0,1-25-342</inkml:trace>
  <inkml:trace contextRef="#ctx0" brushRef="#br0" timeOffset="1">52 9 13547,'-3'-7'1528,"-1"6"-1056,1 4-256,3 4 1017,1 4-705,4 1-248,6-1-608,5 1-760,7-2 927,3-2-151,7 1-88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4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30 276 12371,'0'16'580,"-1"0"0,0 0 0,-2 0 0,1 0 0,-6 15 0,4-19-386,1 0 0,1 0 0,0 0 0,0 0 0,1 0 0,1 1 0,0-1 0,1 0-1,2 14 1,-3-25-177,0 0 0,0 0-1,1 1 1,-1-1-1,0 0 1,1 0-1,-1 0 1,1 0-1,-1 0 1,1 1 0,0-1-1,0 0 1,-1 0-1,1-1 1,0 1-1,0 0 1,0 0-1,0 0 1,0 0-1,0-1 1,0 1 0,0 0-1,0-1 1,0 1-1,0-1 1,2 1-1,-1-1 7,0 0 0,0 0 0,0 0 0,1-1-1,-1 1 1,0-1 0,0 1 0,0-1 0,0 0-1,0 0 1,0 0 0,0 0 0,3-2 0,6-5 74,0 0 0,-1-1 1,15-16-1,-23 23-84,44-49 261,-2-2 1,-2-2 0,39-69 0,-70 106-206,-1-1 1,11-30 0,-20 44-53,1 1-1,0-1 1,-1 0-1,0 0 0,0 0 1,-1 0-1,1 0 1,-1 0-1,0 0 1,0 0-1,-1 0 1,1 0-1,-1 0 1,0 0-1,-1 0 1,-1-4-1,2 7-7,0 0 1,0 0-1,0 0 0,-1 1 0,1-1 1,0 1-1,-1-1 0,1 1 0,-1 0 1,1-1-1,-1 1 0,0 0 0,0 0 1,1 0-1,-1 0 0,0 0 0,-4 0 1,3 0-1,-1 0 1,0 1 0,0 0 0,0-1 0,0 1 0,1 1 0,-1-1 0,-7 2-1,2 1 0,0-1-1,0 2 1,0-1-1,1 1 1,0 0-1,0 1 0,-8 6 1,7-4-8,1 0 1,0 1 0,1 0-1,-1 1 1,2 0-1,-1 0 1,1 0 0,-9 20-1,13-24-4,0 0 0,0 0 0,1 0 1,-1 0-1,1 0 0,1 0 0,-1 1 0,1-1 0,0 7 0,0-8 0,1-1 1,0 1-1,-1-1 0,1 0 0,0 0 1,1 1-1,-1-1 0,1 0 0,-1 0 1,1 0-1,0 0 0,0 0 0,0-1 1,1 1-1,3 3 0,6 3-29,0 0 1,1-1-1,26 13 0,-23-13-68,0 1-1,20 15 1,-26-16 15,-1 0 0,0 1-1,-1 0 1,0 0 0,0 1 0,11 19 0,-16-24 146,0 1-1,0 0 1,-1 0 0,1 0-1,-1 0 1,-1 0 0,1 1 0,-1-1-1,0 0 1,0 1 0,-1-1 0,0 1-1,0-1 1,-2 9 0,2-12-59,0-1 0,-1 0 0,0 0 0,1 1 0,-1-1 0,0 0 0,0 0 0,0 0 0,0 0 0,-3 2 0,4-3 5,-1-1-1,1 0 1,-1 1-1,0-1 0,1 0 1,-1 0-1,0 1 0,1-1 1,-1 0-1,0 0 0,0 0 1,1 0-1,-1 0 1,0 0-1,1 0 0,-1 0 1,0 0-1,0 0 0,1 0 1,-1-1-1,-1 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4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62 13259,'-1'3'195,"0"-1"1,0 1-1,0 0 1,0-1-1,1 1 0,-1 0 1,1 0-1,0 0 1,0-1-1,0 7 1,-1 2 153,0 6-126,1 1 0,0-1 1,2 0-1,-1 1 0,2-1 0,1 0 0,0 0 1,1 0-1,0-1 0,2 1 0,0-1 0,0-1 1,12 17-1,-17-29-200,-1-1 1,1 0-1,0 1 1,1-1-1,-1 0 1,0 0 0,0 0-1,1-1 1,0 1-1,-1 0 1,1-1-1,0 0 1,-1 1-1,1-1 1,0 0-1,0-1 1,0 1 0,0 0-1,0-1 1,0 0-1,0 0 1,5 0-1,-3-1 15,0 0 0,-1 0-1,1 0 1,0-1-1,-1 0 1,1 0 0,-1 0-1,1 0 1,-1-1-1,0 0 1,0 1 0,0-2-1,5-4 1,4-7 76,-1 0 0,0 0-1,-1-1 1,0 0 0,-2-1 0,0-1 0,-1 1-1,0-1 1,-2 0 0,0-1 0,4-26 0,-10 16 44,-5 21-77,4 8-77,1 0 0,-1 0 0,1 0 0,-1 0 0,1 1 0,-1-1-1,1 0 1,0 0 0,-1 0 0,1 1 0,-1-1 0,1 0 0,-1 0 0,1 1 0,0-1 0,-1 0 0,1 1-1,-1-1 1,1 1 0,0-1 0,0 0 0,-1 2 0,-4 5 9,0 1 0,1-1 0,0 1 0,0 0 0,1 1 0,-5 16 0,-8 56-3,9-14-29,6-61 14,1 0 1,1 0 0,-1 0-1,1 0 1,0 0 0,0 0-1,1 0 1,3 9 0,-4-14 3,-1 0 1,1 1 0,0-1 0,0 0 0,-1 0 0,1 0-1,0 0 1,0 0 0,0 0 0,0 0 0,0 0 0,0 0-1,1 0 1,-1 0 0,0-1 0,0 1 0,1 0 0,-1-1-1,0 1 1,1-1 0,1 1 0,-1-1 1,1 0 0,-1 0 0,1 0 1,0-1-1,-1 1 0,1 0 0,-1-1 0,1 0 0,-1 1 1,5-3-1,3-3 9,-1 1 1,0-1 0,0-1 0,12-9-1,6-12 48,-2 0-1,0-1 0,39-63 1,-25 34-1,-35 56-36,-4 9-16,0-6-3,-3 42 2,-1 49-19,4-83 17,0 0 1,1 0-1,1 0 0,-1 0 1,1-1-1,1 1 1,4 12-1,-6-20 4,-1 0-1,1 0 0,-1 0 1,1 0-1,-1 0 1,1 0-1,0 0 1,-1 0-1,1 0 1,0 0-1,0 0 1,0 0-1,-1-1 0,1 1 1,0 0-1,0-1 1,0 1-1,0 0 1,0-1-1,1 0 1,-1 1-1,0-1 1,0 0-1,0 1 1,0-1-1,0 0 0,0 0 1,1 0-1,-1 0 1,0 0-1,0 0 1,0 0-1,0 0 1,1-1-1,-1 1 1,0 0-1,0-1 1,0 1-1,0-1 0,0 1 1,0-1-1,0 1 1,0-1-1,0 0 1,1-1-1,4-3 44,0 0-1,-1 0 0,1 0 1,-1-1-1,7-11 0,4-8 87,-1-1-1,-1 0 0,-1-1 0,-2-1 0,-1 0 1,-1 0-1,10-53 0,-19 73-186,-4 16-2,-4 14-21,6-15 50,1-2 5,-1-1 0,1 0 0,1 1 0,-1-1 0,1 1 1,0 5-1,14-30-160,-13 18 154,11-19-160,-12 21 167,1-1 0,-1 0 0,0 0 1,1 1-1,-1-1 0,1 0 0,-1 1 1,1-1-1,-1 1 0,1-1 0,0 1 0,-1-1 1,1 1-1,0-1 0,-1 1 0,1 0 0,0-1 1,0 1-1,-1 0 0,1 0 0,0-1 0,0 1 1,-1 0-1,3 0 0,-3 0 19,0 1-1,0-1 1,1 0-1,-1 1 1,0-1-1,0 0 1,1 1-1,-1-1 1,0 0-1,0 1 1,0-1-1,1 1 1,-1-1 0,0 1-1,0-1 1,0 0-1,0 1 1,0-1-1,0 1 1,0-1-1,0 1 1,0-1-1,0 0 1,0 1-1,-1-1 1,1 1-1,0-1 1,0 0-1,0 1 1,0-1-1,-1 1 1,1-1 0,0 0-1,0 1 1,-1-1-1,1 0 1,0 1-1,-1-1 1,1 0-1,0 0 1,-1 1-1,1-1 1,0 0-1,-1 0 1,1 0-1,0 1 1,-1-1-1,1 0 1,-1 0-1,1 0 1,-1 0 0,1 0-1,0 0 1,-1 0-1,1 0 1,-1 0-1,1 0 1,-1 0-1,1 0 1,0 0-1,-1 0 1,-9-3 200,9 3-196,1-1-1,0 1 0,-1 0 0,1 0 0,-1-1 1,1 1-1,-1 0 0,1 0 0,-1-1 1,1 1-1,-1 0 0,1 0 0,-1 0 0,1 0 1,-1 0-1,1 0 0,-1 0 0,1 0 1,-1 0-1,1 0 0,-1 0 0,1 0 1,-1 0-1,1 0 0,-1 1 0,1-1 0,-1 0 1,1 0-1,-1 1 0,1-1 0,-1 0 1,1 0-1,0 1 0,-1-1 0,1 1 0,0-1 1,-1 0-1,1 1 0,0-1 0,-1 1 1,1-1-1,0 1 0,0-1 0,-1 0 0,1 1 1,0 0-1,3-17-324,-1 1 1,0-21-1,-2 36 318,0 0 0,0 0 0,0-1-1,0 1 1,0 0 0,0-1-1,0 1 1,0 0 0,0 0 0,0-1-1,0 1 1,0 0 0,-1-1 0,1 1-1,0 0 1,0 0 0,0-1-1,0 1 1,0 0 0,-1 0 0,1 0-1,0-1 1,0 1 0,-1 0 0,1 0-1,0 0 1,0-1 0,0 1-1,-1 0 1,1 0 0,0 0 0,-1 0-1,1 0 1,0 0 0,0 0-1,-1 0 1,1 0 0,0 0 0,-1 0-1,1 0 1,0 0 0,0 0 0,-1 0-1,1 0 1,0 0 0,-1 0-1,1 0 1,0 0 0,0 0 0,-1 0-1,1 0 1,0 0 0,0 1 0,-1-1-1,1 0 1,0 0 0,0 0-1,0 1 1,-1-1 0,1 0 0,0 0-1,0 1 1,-15 12 19,7-2 3,0 0 0,1 1 0,0 0 1,1 0-1,1 1 0,-7 22 1,6-14 31,1 1 1,1-1-1,-2 32 1,6-44-28,0 0-1,0-1 1,0 1 0,1-1 0,1 1-1,0-1 1,2 10 0,-3-16-17,0 1 0,0-1 1,0 0-1,0 1 1,1-1-1,-1 0 1,1 0-1,-1 0 0,1 0 1,0 0-1,0 0 1,0 0-1,0-1 1,0 1-1,0 0 0,0-1 1,1 0-1,-1 0 1,0 0-1,1 0 0,-1 0 1,1 0-1,-1 0 1,1-1-1,-1 1 1,1-1-1,3 0 0,3-1-74,0 0 0,-1 0 0,1-1 0,-1-1 0,1 1-1,-1-1 1,0-1 0,0 0 0,0 0 0,0 0-1,-1-1 1,1 0 0,-1-1 0,-1 1 0,13-14 0,-1-4-149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4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 15579,'-2'-7'1587,"-4"13"-960,-3 15-17,-5 47-73,3 1 1,-2 105 0,12-155-500,-1-7-1,1 1-1,1-1 1,0 1 0,1 0-1,0-1 1,1 1-1,5 15 1,-7-26-27,0-1 1,1 0-1,0 0 0,-1 0 0,1 0 1,0 0-1,-1 0 0,1 0 1,0 0-1,0 0 0,0 0 0,0 0 1,0 0-1,0 0 0,0-1 0,0 1 1,0-1-1,0 1 0,0 0 1,0-1-1,1 0 0,-1 1 0,0-1 1,0 0-1,1 1 0,-1-1 0,0 0 1,0 0-1,1 0 0,-1 0 1,0 0-1,0-1 0,1 1 0,-1 0 1,0-1-1,0 1 0,1 0 1,-1-1-1,0 0 0,0 1 0,2-2 1,5-2 35,0-1 1,-1-1 0,1 1-1,8-10 1,-13 12-32,16-14 57,-2 1-11,0 0 0,1 2 1,1 0-1,0 1 0,23-12 0,-40 24-60,0 0-1,1 0 1,-1 0 0,1 1 0,-1-1-1,1 0 1,-1 1 0,1 0 0,-1-1-1,1 1 1,-1 0 0,1 0 0,-1 1-1,1-1 1,-1 1 0,1-1-1,-1 1 1,1 0 0,-1-1 0,3 3-1,-2-1 0,0 0 0,0 0 0,-1 1 0,1-1-1,0 1 1,-1-1 0,0 1 0,0 0 0,0 0-1,0 0 1,0 1 0,2 4 0,0 6 0,1 0 1,-2 1 0,1-1 0,-2 1-1,1 25 1,-2 39-354,10-85 1600,2-2-1123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4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11 14843,'-1'-1'41,"1"0"1,0 1-1,-1-1 0,1 0 1,-1 1-1,1-1 0,-1 1 0,1-1 1,-1 1-1,1-1 0,-1 1 1,0-1-1,1 1 0,-1 0 0,1-1 1,-1 1-1,0 0 0,1-1 0,-1 1 1,0 0-1,0 0 0,1 0 1,-1 0-1,0 0 0,1 0 0,-1 0 1,0 0-1,0 0 0,1 0 1,-1 0-1,0 0 0,0 0 0,1 0 1,-1 1-1,0-1 0,1 0 0,-1 1 1,0-1-1,-29 14 402,22-9-393,0 2 0,1-1 0,-1 1 0,1 0 0,1 0 0,0 1 0,0 0 1,0 0-1,1 1 0,0-1 0,0 1 0,1 0 0,1 1 0,-1-1 0,2 1 0,-1-1 1,1 1-1,-1 15 0,3-23-29,-1 0 0,1 0 1,0 1-1,0-1 0,1 0 1,-1 1-1,0-1 0,1 0 1,-1 0-1,1 1 0,0-1 1,0 0-1,0 0 0,0 0 1,0 0-1,2 3 0,-2-4 0,0 0-1,0-1 1,0 1 0,1 0-1,-1 0 1,0-1-1,0 1 1,1-1 0,-1 1-1,0-1 1,1 0-1,-1 1 1,1-1-1,-1 0 1,0 0 0,1 0-1,-1 0 1,1 0-1,-1 0 1,0 0 0,1-1-1,-1 1 1,1 0-1,-1-1 1,0 1-1,0-1 1,2 0 0,9-5 98,-1 0 1,-1-1 0,1 0-1,-1-1 1,-1 0 0,1 0-1,7-10 1,56-70 890,-64 78-811,-9 10-196,0 0 0,0 0 1,0 0-1,0 0 0,0 0 0,0 0 1,0 0-1,0 0 0,0 0 0,0 0 1,0 0-1,0 0 0,0 0 0,0 0 0,0 0 1,0 0-1,0 0 0,0 1 0,0-1 1,0 0-1,0 0 0,0 0 0,0 0 1,0 0-1,0 0 0,0 0 0,0 0 1,0 0-1,0 0 0,0 0 0,0 0 1,0 0-1,0 0 0,0 1 0,0-1 1,0 0-1,0 0 0,0 0 0,0 0 1,0 0-1,0 0 0,0 0 0,0 0 1,1 0-1,-1 0 0,0 0 0,0 0 1,0 0-1,0 0 0,0 0 0,0 0 1,0 0-1,0 0 0,0 0 0,0 0 1,0 0-1,0 0 0,0 0 0,0 0 1,1 0-1,-1 0 0,0 0 0,0 0 1,0 0-1,0 0 0,0 0 0,0 0 1,0 0-1,-8 25 346,2-10-320,2-2 9,-25 85 125,27-89-181,1 0 0,-1 0 0,1 0 0,1 0 0,0 1 0,0-1 0,1 0 0,3 14 0,-4-21 15,0-1 0,1 1-1,-1-1 1,1 1 0,-1-1 0,1 1 0,0-1-1,-1 0 1,1 0 0,0 1 0,0-1 0,0 0-1,0 0 1,0 0 0,0 0 0,0 0 0,1 0-1,-1 0 1,0 0 0,1 0 0,-1-1 0,0 1-1,1 0 1,-1-1 0,1 0 0,-1 1 0,1-1-1,-1 0 1,1 1 0,-1-1 0,1 0 0,-1 0-1,1 0 1,-1 0 0,1-1 0,-1 1 0,1 0-1,-1-1 1,1 1 0,1-1 0,4-2 100,1 0 1,-1-1-1,0 0 0,0 0 1,-1 0-1,11-9 1,27-28-49,3-9 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5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15171,'6'-14'1569,"1"1"816,-7 14-2304,1 0 0,-1-1 0,1 1-1,-1 0 1,1 0 0,-1 0-1,0 0 1,1 0 0,-1-1 0,0 1-1,0 0 1,0 0 0,0 0-1,0 0 1,0 0 0,0 0 0,0 0-1,0 1 1,2 43 139,-1-13-78,1-1 1,2 1-1,1-1 1,14 51-1,-18-80-142,-1 0 0,1 1 0,0-1 0,0 0 0,0 0 0,0 0 0,1 0 0,-1 0 0,0 0 0,1 0 0,-1 0 0,1-1-1,0 1 1,-1 0 0,1-1 0,0 1 0,0-1 0,0 0 0,0 0 0,4 2 0,-4-3 0,-1 0 0,1-1 0,0 1 0,0 0 0,0 0 0,-1-1 0,1 0 0,0 1 0,-1-1-1,1 0 1,0 1 0,-1-1 0,1 0 0,-1 0 0,1-1 0,-1 1 0,0 0 0,1 0 0,-1-1 0,0 1 0,0 0 0,0-1 0,0 1 0,0-1 0,0 0 0,0 1 0,0-3 0,6-10 27,-1-1 1,0 1 0,-1-1 0,0-1-1,-2 1 1,0 0 0,0-1 0,0-19-1,-2 2 64,-2 0-1,-8-63 1,8 95-101,1 1 0,0 0 0,0-1 0,0 1 0,0 0-1,0-1 1,0 1 0,0 0 0,-1-1 0,1 1 0,0 0 0,0-1 0,0 1 0,0-1 0,1 1 0,-1 0-1,0-1 1,0 1 0,0 0 0,0-1 0,0 1 0,0 0 0,0-1 0,1 1 0,-1 0 0,0 0 0,0-1-1,1 1 1,-1 0 0,0-1 0,0 1 0,1 0 0,-1-1 0,13 5-69,-11-3 137,-1-1-1,1 1 1,0 0 0,0-1-1,-1 1 1,1-1-1,0 0 1,0 1 0,0-1-1,0 0 1,2 0-1,10-6-59,0-2 22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5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30 196 12603,'7'2'283,"1"0"0,0 0 0,-1-1 0,1 0 0,0 0-1,0-1 1,0 0 0,0 0 0,0-1 0,0 0 0,0 0 0,0-1 0,-1 0 0,1 0 0,-1-1 0,9-4 0,-5 1-133,0 0 0,0 0-1,0-1 1,-1 0 0,0-1 0,0 0-1,-1-1 1,0 0 0,12-15 0,-19 20-117,1 0 0,0-1 0,-1 1 0,0-1 0,0 1 0,0-1 0,0 0-1,1-7 1,-3 11-22,0-1 0,1 1 0,-1-1 0,0 1 0,0-1 0,0 0 0,-1 1 0,1-1 0,0 1 0,-1-1-1,1 1 1,0-1 0,-1 1 0,0 0 0,1-1 0,-1 1 0,0-1 0,0 1 0,0 0 0,0 0-1,0-1 1,0 1 0,0 0 0,0 0 0,0 0 0,0 0 0,-1 0 0,1 1 0,0-1 0,-2 0 0,-2-1 10,0 0 1,0 1 0,0 0-1,0 0 1,0 1 0,0-1-1,0 1 1,0 0 0,0 0-1,0 1 1,0 0 0,0 0 0,0 0-1,0 0 1,1 1 0,-1-1-1,0 1 1,-8 5 0,0 1 8,-1 0-1,1 1 1,1 0 0,-21 21 0,21-19-22,2 2 1,-1-1-1,1 2 1,1-1-1,0 1 1,1 1-1,-7 16 1,13-24-7,-1-1 0,2 1 0,-1 0 1,0 0-1,1-1 0,1 1 0,-1 0 1,1 12-1,1-15-1,0 0 0,-1 0 1,1 0-1,1 0 0,-1 0 0,0 0 1,1 0-1,0-1 0,0 1 0,0 0 1,1-1-1,-1 0 0,1 1 0,0-1 1,4 4-1,-2-3-39,1 0 1,0 0-1,0-1 1,0 0-1,0 0 1,0 0-1,1-1 0,-1 0 1,1 0-1,0 0 1,0-1-1,-1 0 0,1 0 1,0-1-1,0 0 1,13-2-1,-5 1-22,-1-2-1,0 0 1,0 0 0,0-2-1,0 0 1,0 0 0,12-8-1,25-18-140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5:3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2094 12315,'-3'-7'176,"-1"-1"0,1 0 1,0 0-1,0-1 1,1 1-1,1 0 0,-2-11 1,3 15-173,0-1 0,1 1 0,-1 0-1,1-1 1,0 1 0,1 0 0,-1-1 0,0 1 0,1 0 0,0 0 0,0 0 0,1 1 0,-1-1 0,1 0-1,-1 1 1,5-5 0,3-2-12,1 0 0,0 1-1,1 0 1,0 1 0,0 0-1,21-9 1,84-30 8,19 3 56,157-30 0,150-2 114,1085-79 72,10 78-208,-1177 62-3,-297 12-22,960-59 293,-649 13 736,-318 41-720,-14 5-93,-30 3-164,0-1 0,23-5 0,-32 5-55,0 0 1,-1 0 0,1-1 0,-1 1-1,1-1 1,-1 0 0,0 0-1,1 0 1,-1 0 0,0 0-1,-1-1 1,1 0 0,5-5 0,10-19-8,-1 0 1,13-31-1,14-24-154,19-15-123,68-122-61,-117 191 377,-1-2 0,-1 0 1,-2 0-1,-1-1 0,-1 0 1,3-32-1,-9 42 22,-1 0 0,0 0 0,-1 0-1,-2 1 1,0-1 0,-5-21 0,4 29-75,-1-1 1,-1 1-1,0 0 1,-1 0-1,0 1 1,-1-1-1,-1 1 1,0 1-1,-16-20 0,14 20-104,0 0 0,-1 1 0,-1 0 0,0 1-1,0 0 1,0 1 0,-1 0 0,0 1-1,-1 1 1,0 0 0,0 1 0,0 0 0,0 1-1,-30-5 1,-271-9 156,161 15-3,-672-15 278,-2 22-149,447 0-178,-627 11-323,362-3 102,237-7 162,-1203 36 59,1560-38 13,-7-1-77,-72 13 0,129-15 53,-1 1-1,0-1 1,1 1-1,-1 0 1,1 0-1,-1 0 1,1 0-1,-1 0 1,1 0-1,0 1 1,-1-1-1,1 1 1,0-1-1,0 1 1,0 0-1,0 0 1,0 0 0,1 0-1,-3 3 1,2 0-52,0 1 0,0 0 1,0 0-1,1 0 0,0 0 1,-1 11-1,1-12 73,-19 345-146,26 1 458,0-156-176,51 517 703,-55-697-883,0 0 1,1 0 0,0 0-1,1-1 1,1 0 0,1 0-1,0 0 1,0 0 0,1-1-1,1 0 1,16 21 0,-21-31 35,1 1 1,-1-1 0,1 0 0,-1 0 0,1 0 0,0 0 0,0 0-1,9 3 1,-6-4-12,0 0 0,1-1 0,-1 0-1,1 0 1,10-1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02.88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1 186 16043,'32'0'1713,"0"-6"-1201,11-7-216,2-3 592,6-4-336,-2 0-128,-1-4-720,-4-2 408,-13-4-192,-3 0-80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3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 15955,'0'0'49,"0"0"-1,-1-1 1,1 1-1,-1 0 1,1 0-1,-1 0 1,1-1 0,0 1-1,-1 0 1,1 0-1,-1 0 1,1 0-1,-1 0 1,1 0-1,-1 0 1,1 0-1,-1 0 1,1 0-1,0 0 1,-1 0-1,1 1 1,-1-1-1,1 0 1,-1 0-1,1 0 1,0 1-1,-1-1 1,1 0-1,-1 0 1,1 1-1,0-1 1,-1 0-1,1 1 1,0-1-1,-1 0 1,1 1-1,0-1 1,0 0 0,-1 1-1,1-1 1,0 2-1,-13 20 3,12-19 120,-10 22 172,1 2 0,2-1 0,0 1 1,-5 36-1,-5 113-207,17-118-46,2 0-1,2 0 1,16 79 0,-20-186 601,-4-28-393,0 9-178,4-98-1,1 165-121,0 1 1,0 0-1,0-1 1,0 1-1,0 0 0,0-1 1,0 1-1,0 0 1,0-1-1,0 1 0,0 0 1,0 0-1,0-1 1,0 1-1,0 0 1,0-1-1,1 1 0,-1 0 1,0-1-1,0 1 1,0 0-1,0 0 0,1-1 1,-1 1-1,0 0 1,0 0-1,1 0 0,-1-1 1,0 1-1,1 0 1,-1 0-1,0 0 0,0 0 1,1-1-1,-1 1 1,0 0-1,1 0 1,-1 0-1,0 0 0,1 0 1,-1 0-1,0 0 1,1 0-1,-1 0 0,0 0 1,1 0-1,-1 0 1,0 0-1,1 0 0,-1 1 1,0-1-1,0 0 1,1 0-1,-1 0 1,0 0-1,1 0 0,-1 1 1,0-1-1,0 0 1,1 1-1,22 19-78,-13-9 42,-2-6 29,-1 1 0,1-1-1,0-1 1,1 0 0,-1 0-1,1-1 1,-1 1 0,1-2 0,0 1-1,0-2 1,0 1 0,1-1-1,-1 0 1,0-1 0,0 0 0,1-1-1,-1 0 1,0 0 0,0-1-1,0 0 1,13-4 0,-7 0 15,-1 0 0,1 0 1,-1-1-1,0-1 0,-1 0 0,0-1 1,0-1-1,-1 0 0,0 0 0,-1-1 1,18-23-1,-9 0 28,-19 33-33,-1 0-1,1 0 1,-1 0 0,1 0-1,-1 0 1,1 0 0,-1 1-1,0-1 1,1 0 0,-1 0-1,0 0 1,0 0 0,0 0-1,0 0 1,0 0 0,0 0-1,0-1 1,0 1 0,0 0-1,-1 1 1,1-1 0,0 0-1,0 0 1,-1 0 0,1 0-1,-1 0 1,1 0 0,-1 0-1,1 0 1,-1 1 0,0-1-1,-1-1 1,1 1-1,0 1 1,0 0 0,-1 0-1,1 0 1,0 0-1,0 0 1,0 0-1,-1 0 1,1 0-1,0 0 1,0 1-1,0-1 1,-1 0 0,1 1-1,0-1 1,0 1-1,0-1 1,0 1-1,0 0 1,0-1-1,0 1 1,0 0 0,0 0-1,0 0 1,0 0-1,1 0 1,-2 2-1,-22 31 1,13-13 18,0 1 0,-14 42 0,23-57-11,0 0 1,0 0-1,1 0 1,0 0-1,0 0 1,0 1-1,1-1 1,0 0-1,1 1 1,0-1-1,0 0 1,0 0-1,5 14 1,-5-18-11,1 0 1,0 0-1,-1 0 1,1 0-1,0-1 1,0 1-1,1 0 0,-1-1 1,0 0-1,1 0 1,0 1-1,-1-1 1,1-1-1,0 1 1,0 0-1,0-1 0,0 1 1,0-1-1,1 0 1,-1 0-1,0-1 1,0 1-1,1 0 0,-1-1 1,1 0-1,-1 0 1,0 0-1,1 0 1,-1-1-1,0 1 1,1-1-1,-1 0 0,0 0 1,0 0-1,0 0 1,1 0-1,-1-1 1,0 1-1,-1-1 1,4-3-1,32-26-33,0-10-11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3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86 109 15971,'-18'58'524,"4"1"0,2 1-1,3 0 1,2 1-1,3 0 1,2-1 0,9 82-1,-6-132-500,0-1 0,1 0-1,0 0 1,6 18 0,-8-27-23,0 0 1,0 0-1,0 0 1,0 1 0,0-1-1,0 0 1,0 0-1,0 0 1,0 0 0,0 1-1,0-1 1,1 0-1,-1 0 1,0 0 0,0 0-1,0 1 1,0-1-1,0 0 1,0 0 0,0 0-1,0 0 1,1 0-1,-1 0 1,0 1 0,0-1-1,0 0 1,0 0-1,0 0 1,1 0 0,-1 0-1,0 0 1,0 0-1,0 0 1,0 0 0,1 0-1,-1 0 1,0 0-1,0 0 1,0 0 0,0 0-1,1 0 1,-1 0-1,0 0 1,0 0 0,0 0-1,1 0 1,-1 0-1,0 0 1,0 0 0,0 0-1,0 0 1,0 0-1,1-1 1,-1 1 0,0 0-1,0 0 1,0 0-1,0 0 1,0 0 0,0-1-1,4-11 17,-2-25-63,-2 1 1,-8-68-1,-24-72-671,19 117-219,17 62 930,0 0-1,1 1 1,0-2-1,0 1 0,0 0 1,0-1-1,0 0 1,0 0-1,0-1 0,1 1 1,-1-1-1,1-1 1,-1 1-1,1-1 0,-1 1 1,1-2-1,-1 1 1,1-1-1,8-1 0,3-1 68,0-2-1,0 1 1,-1-2-1,0 0 1,17-9-1,-11 2 43,-1 0-1,0-2 1,-1 0 0,-1-1-1,0-1 1,-1 0 0,-1-2 0,-1 0-1,-1-1 1,0 0 0,-2-1-1,19-39 1,-24 32-13,-10 22-58,-5 15-14,-3 11 9,0 0 1,2 1 0,-13 43-1,-5 68 172,22-99-102,1-1-1,2 50 1,2-67-61,1-1 0,0 1 1,0-1-1,2 1 0,0-1 1,0 0-1,12 25 1,-13-34-18,0 0 1,1 0 0,-1 0-1,8 8 1,-10-12-18,0 0 0,0 0 0,0 0 0,0 0 0,0 0 0,0-1 0,0 1 0,0 0 0,0-1 0,0 1 0,0-1 0,1 1 0,-1-1 0,0 0 0,0 1 1,1-1-1,-1 0 0,0 0 0,0 0 0,1 0 0,-1 0 0,0 0 0,0 0 0,1 0 0,-1 0 0,0-1 0,0 1 0,0-1 0,1 1 0,0-1 0,1-2-31,0 0 1,0 1-1,-1-1 1,1 0 0,-1 0-1,0 0 1,0 0-1,0-1 1,0 1-1,-1-1 1,1 1-1,-1-1 1,0 1-1,0-1 1,0 0-1,0-6 1,1-9-319,0 1-1,-2-20 1,-1 18-561,0 1-1,-7-32 0,7 43 122,-1 1 0,0 0 0,-1 0 0,1 1 0,-1-1 0,-1 0 0,1 1 0,-1 0 0,0 0 0,-7-9-1,14 18 960,0-1 0,0 0-1,1 0 1,-1 0 0,1 0-1,0 0 1,0-1 0,-1 1-1,1-1 1,0 0 0,0-1-1,5 2 1,51 0 2760,-52-2-2846,25-1 411,-1-2 0,0-1 0,0-2 0,-1-1 0,1-2 0,51-21 0,-62 18-99,-20 7-97,-14 4-60,2 3-145,0 0-1,1 1 0,-1 0 1,0 1-1,1 0 1,0 1-1,0 0 0,0 0 1,1 1-1,0 0 1,0 1-1,-12 11 0,15-12-29,1-1 1,0 1-1,0 0 0,0 1 0,1-1 0,0 1 0,0 0 1,-4 10-1,7-13-28,-1 1 0,1-1 0,0 1 0,0-1 0,1 1 0,-1 0 1,1-1-1,0 1 0,0 0 0,1-1 0,-1 1 0,1-1 0,0 1 0,3 7 0,-2-8-45,0 0-1,0-1 0,0 1 0,0-1 0,1 0 1,-1 0-1,1 0 0,0 0 0,0 0 0,0 0 1,0-1-1,0 0 0,1 1 0,-1-1 0,1 0 1,0-1-1,-1 1 0,1-1 0,0 1 1,0-1-1,0 0 0,0-1 0,0 1 0,8-1 1,0 1-97,-1-1 1,1-1-1,0 0 1,0-1-1,0 0 1,-1-1-1,18-6 0,32-18-114,1-4-85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3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128 239 13307,'-11'5'545,"-1"0"0,1 1 0,1 1 1,-1 0-1,1 1 0,-16 14 0,23-19-438,0 0-1,0 0 1,0 0-1,0 0 1,1 1-1,-1 0 1,1-1-1,0 1 0,0 0 1,0 0-1,0 0 1,1 0-1,0 0 1,0 1-1,0-1 1,0 0-1,0 0 1,1 1-1,0-1 1,0 0-1,0 1 1,2 5-1,-1-7-87,0 0-1,0-1 1,1 1-1,-1-1 1,1 1 0,0-1-1,0 0 1,0 0-1,0 1 1,0-1-1,0-1 1,0 1-1,1 0 1,-1 0 0,1-1-1,-1 0 1,1 1-1,0-1 1,-1 0-1,1 0 1,0-1 0,0 1-1,5 0 1,4 1 28,-1-1 1,1 0-1,-1-1 1,22-2-1,-15-1-47,0-1-1,0 0 1,0-2-1,-1 0 1,0-1-1,0 0 1,0-2-1,-1 0 1,0 0-1,-1-2 1,18-15-1,-16 12 4,-1-2-1,-1 0 0,0-1 0,-1 0 1,-1-1-1,0 0 0,-1-1 0,17-40 1,-24 47 21,-1 0 1,-1 0 0,0-1 0,3-18-1,-6 27-11,0 1 0,0-1-1,0 0 1,0 0-1,-1 0 1,1 1 0,-1-1-1,-2-5 1,2 7-5,1 1 1,-1-1-1,0 1 0,0-1 1,0 1-1,0 0 1,0-1-1,0 1 1,0 0-1,0 0 0,-1 0 1,1 0-1,0 0 1,-1 0-1,1 0 0,-1 0 1,1 0-1,-1 1 1,-2-2-1,1 2 1,0 0 0,1 0-1,-1 0 1,1 0 0,-1 0 0,1 0-1,-1 1 1,1-1 0,-1 1 0,1 0-1,-1 0 1,1 0 0,0 0 0,-1 0-1,1 0 1,0 1 0,0-1 0,0 1-1,0-1 1,0 1 0,0 0 0,0 0-1,1 0 1,-1 0 0,-2 4 0,-1 2 14,0 0 0,0 0 0,1 0 0,0 1 1,-6 17-1,8-17-31,-1 0 1,1 0-1,1 1 1,0-1-1,0 0 0,1 1 1,0-1-1,1 1 1,0-1-1,0 0 1,1 0-1,1 1 0,-1-1 1,1 0-1,1-1 1,-1 1-1,2-1 0,-1 1 1,1-1-1,0 0 1,1-1-1,0 0 1,0 1-1,0-2 0,1 1 1,0-1-1,9 6 1,16 7-67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8:0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1146 9090,'-10'-8'2962,"12"12"34,0-3-2883,-1 1 0,1-1-1,0 1 1,-1-1 0,1 1 0,0-1-1,0 0 1,0 0 0,0 0-1,0 0 1,3 0 0,2 0-103,-1 0 0,1 0 0,0-1 1,-1 0-1,1-1 0,0 1 0,-1-1 0,1-1 0,0 1 1,-1-1-1,0 0 0,1 0 0,-1-1 0,7-4 1,11-7 20,-2 0 1,27-22 0,-24 17-9,14-11 33,75-52 396,-93 69-374,2 0 0,0 1 0,35-12 0,33-14-98,-59 24 4,0 1-1,46-12 0,518-143-313,-593 167 330,128-42-31,56-16-70,-144 48 80,2 2 1,61-5-1,-79 11 19,0-1 0,-1-1 0,45-14 0,72-38 53,-138 55-50,227-82-25,-151 57 23,0-3-1,78-40 0,-125 53 3,2 1 1,0 2 0,0 2-1,68-14 1,156-9-2,-170 26 43,99-5-51,33-4-36,-181 14 36,-27 4 18,1-2 1,0 0 0,20-6-1,-34 8 1,-2-1-46,1 1 101,0-1-1,0 1 0,-1-1 0,1 1 0,0 0 0,0-1 0,-1 1 0,1-1 1,0 1-1,-1 0 0,1-1 0,0 1 0,-1 0 0,1 0 0,0-1 1,-1 1-1,1 0 0,-1 0 0,1-1 0,0 1 0,-1 0 0,1 0 1,-1 0-1,1 0 0,-1 0 0,-1 0 251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8:1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1 470 10802,'0'-3'121,"0"1"0,-1 0-1,1 0 1,0-1 0,0 1-1,0 0 1,1-1 0,-1 1-1,0 0 1,1 0 0,-1 0-1,1-1 1,0 1 0,0 0-1,0 0 1,0 0 0,0 0-1,0 0 1,1 1 0,-1-1-1,1 0 1,-1 0 0,3-1-1,-1 1-32,0 0 0,0 0 0,1 1 0,-1-1-1,1 1 1,-1 0 0,1 0 0,-1 0-1,1 1 1,-1-1 0,1 1 0,0 0 0,-1-1-1,6 2 1,341 1 250,0-24-329,380-6-15,-507 24 20,806 17 83,900-10-33,-631-92-58,427-30-69,-1483 109 15,308-17 102,-5-37-560,-533 63 449,-1-1 1,0-1-1,-1 0 0,1 0 0,17-9 1,-27 12 49,0-1 1,0 1-1,0-1 1,0 1-1,0-1 1,0 0-1,0 0 1,-1 1-1,1-1 1,0 0-1,0 0 0,-1 0 1,1 1-1,-1-1 1,1 0-1,0 0 1,-1 0-1,1-2 1,-1 2-5,-1-1 0,1 1 0,0 0 0,-1-1 0,1 1-1,-1 0 1,1 0 0,-1 0 0,0-1 0,1 1 0,-1 0 0,0 0 0,-1-1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8:2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1 304 9850,'208'-35'2535,"46"-4"-1876,-177 34-598,120 8-1,78 23 74,-22 0-78,45-14 3,1-12 1,399-53 0,-283 0 8,175-20 97,3 26-73,-588 47-92,3 0-5,0 0 0,1-1 1,-1 0-1,9-3 1,-15 3 2,0 1 1,0-1 0,0 0 0,0 0-1,-1 0 1,1 0 0,0 0 0,0 0 0,-1-1-1,1 1 1,-1-1 0,1 1 0,-1-1-1,1 1 1,-1-1 0,0 0 0,0 0-1,0 0 1,0 1 0,1-5 0,4-22-14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8:2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397 357 7570,'-225'-39'2795,"77"12"224,146 27-2976,1-1 1,-1 1-1,1 0 0,-1 0 1,1 0-1,-1 0 0,1 0 1,-1 0-1,1 0 0,-1 1 1,-1 0-1,2-1-30,1 0-1,0 0 1,0 0-1,0 0 1,-1 1 0,1-1-1,0 0 1,0 0-1,0 0 1,0 1 0,0-1-1,-1 0 1,1 0-1,0 0 1,0 1 0,0-1-1,0 0 1,0 0 0,0 1-1,0-1 1,0 0-1,0 0 1,0 1 0,0-1-1,0 0 1,0 0-1,0 1 1,0-1 0,0 0-1,0 0 1,0 0 0,0 1-1,0-1 1,1 0-1,-1 0 1,0 1 0,0-1-1,0 0 1,1 0-1,1 3 25,0-1-1,0 1 0,1-1 0,-1 0 1,1 0-1,0 0 0,-1 0 0,1-1 1,0 1-1,5 1 0,13 5 8,1-1-1,0-1 1,0-2-1,34 4 0,101 0 15,-25-11-6,144-20 0,134-40 15,-261 38-45,990-134 62,12 101 34,-803 67-47,54 1 14,-1-23 20,-236-6-101,13-1 1060,-160 19-882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8:3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65 10738,'-72'4'1646,"86"1"-170,17 0-1240,428 4 645,-396-10-856,731-24 177,-216 4-99,1130 29 116,-1576-3-204,490 0 23,-557-11-432,0-2 1,77-22-1,-87 21-193,-19 3 251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3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14339,'0'10'1760,"-3"10"-1087,-2 15-249,-1 5 1440,2 14-1248,1 6-104,3 6-96,3 0-72,4-10-191,1-4-57,1-11-112,0-9-56,-9-19-289,-3-12-287,-10-15 368,-7-10 136,-6-11-120,-4-4-96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3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14027,'20'-1'1408,"11"-2"-784,5 0-231,14 2 551,3-4-256,12 0 1552,5-3-1728,3 3 57,-2-1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37.6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3 325 14219,'-2'-26'1939,"5"15"-1266,-3 11-635,1 0-1,-1-1 1,0 1 0,0 0-1,1 0 1,-1 0-1,0 0 1,1 0 0,-1 0-1,0 0 1,1 0 0,-1 0-1,0-1 1,1 1 0,-1 0-1,0 1 1,0-1-1,1 0 1,-1 0 0,0 0-1,1 0 1,-1 0 0,0 0-1,1 0 1,-1 0-1,0 0 1,0 1 0,1-1-1,-1 0 1,0 0 0,0 0-1,1 1 1,-1-1 0,35 24 668,1-1 1,40 18-1,-64-35-779,-1-1-1,1 0 0,0-1 0,1-1 1,-1 0-1,1-1 0,-1 0 0,1 0 1,0-2-1,0 0 0,16-1 0,-24 0-38,0 0 0,0 0 0,0-1 0,0 1 0,0-1 0,-1 0 0,1 0 0,0-1 0,-1 0 0,0 1 0,0-1 0,0-1 0,7-6 0,-6 4-258,-1 1 1,1-2-1,-2 1 1,1 0-1,0-1 1,-1 1-1,-1-1 1,4-13-1,0-6-727,-2-1 0,-1 0 0,-1 0 0,-2-33 0,0 41 1014,-1-7 33,1 7 861,0-1 1,4-23 0,-1 36 761,0 10-408,2 14-66,8 70-35,1 106 0,-6-54-1435,-3-59 171,-5-56 62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03.7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363 31 14747,'-2'-3'104,"0"0"-1,-1 1 0,0 0 1,1-1-1,-1 1 1,0 0-1,0 0 0,0 0 1,-1 1-1,1-1 1,0 1-1,-1 0 0,1 0 1,-1 0-1,1 0 1,-1 1-1,1-1 0,-1 1 1,1 0-1,-1 0 1,0 0-1,1 1 0,-1-1 1,1 1-1,-1 0 1,-4 1-1,-6 2 33,1 1 1,-1 0-1,1 1 1,0 1-1,-15 10 0,13-7-97,1 1-1,0 0 0,0 1 0,2 1 1,0 0-1,0 0 0,-17 28 0,21-30-23,1 2-1,1-1 0,0 1 0,1-1 1,0 1-1,1 1 0,0-1 0,1 1 1,1 0-1,-1 19 0,2-29-5,1-1 0,0 0 0,0 1 0,1-1-1,-1 0 1,1 0 0,0 1 0,-1-1 0,2 0 0,-1 0 0,0 0-1,0 0 1,1 0 0,0 0 0,3 5 0,-3-6 3,0-1 1,0 1-1,1 0 1,-1-1-1,0 0 1,1 1-1,-1-1 1,0 0-1,1 0 1,-1 0-1,1-1 1,0 1-1,-1-1 1,1 1-1,4-1 0,4 0 23,-1-1 0,0-1 0,-1 0 0,1 0 0,0-1-1,0 0 1,-1 0 0,17-10 0,12-8 129,-1-3 0,-2-1-1,0-2 1,-2-1 0,0-1 0,-3-2 0,48-60 0,-61 66 24,-17 24-184,0 1 1,0 0 0,0 0-1,0 0 1,1 0 0,-1-1-1,0 1 1,0 0 0,0 0-1,0 0 1,0-1 0,1 1-1,-1 0 1,0 0 0,0-1-1,0 1 1,0 0 0,0 0-1,0-1 1,0 1 0,0 0-1,0 0 1,0-1 0,0 1-1,0 0 1,0 0 0,0-1-1,0 1 1,0 0 0,0 0-1,0-1 1,-1 1 0,1 0-1,0 0 1,0 0 0,0-1-1,0 1 1,0 0-1,-1 0 1,1 0 0,0-1-1,0 1 1,0 0 0,-1 0-1,1 0 1,0 0 0,0 0-1,-1-1 1,-10 4 127,4 2-121,0-1 0,0 2 0,1-1 0,-1 1 0,1-1 0,1 2 0,-1-1 0,1 1 0,0 0 0,-7 13 0,4-5-182,1 0 0,0 1-1,0 0 1,-4 24 0,9-35 74,1 0 1,0 0-1,1 1 0,-1-1 0,1 0 0,0 1 1,2 8-1,-2-12 73,1 0-1,-1 0 1,1 0 0,0 0 0,-1 0 0,1 0-1,0 0 1,1-1 0,-1 1 0,0 0-1,0 0 1,1-1 0,-1 1 0,1-1 0,-1 1-1,1-1 1,0 0 0,0 0 0,-1 1 0,1-1-1,4 1 1,29 5-384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3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12923,'-21'15'1001,"1"0"0,0 1 0,-23 27 0,36-36-738,1 0 0,0 1-1,1 0 1,0 0-1,0 0 1,0 1 0,1-1-1,1 1 1,-1 0 0,1 0-1,-3 19 1,6-25-219,-1-1-1,1 1 1,0 0-1,0-1 1,0 1-1,0 0 1,0-1 0,1 1-1,-1 0 1,1-1-1,0 1 1,0 0-1,0-1 1,0 1 0,0-1-1,0 0 1,1 1-1,2 2 1,-2-3-26,0-1-1,0 1 1,0-1-1,0 1 1,0-1-1,1 0 1,-1 1-1,0-1 1,1-1-1,-1 1 1,1 0-1,0 0 1,-1-1-1,1 0 1,4 1 0,0-1-17,1-1 0,-1 1 0,0-1 1,1-1-1,-1 0 0,0 0 1,0 0-1,0 0 0,0-1 1,0-1-1,-1 1 0,9-6 1,-6 1 6,1 0 0,-1-1 0,-1 0 1,0 0-1,0 0 0,8-14 1,-12 17-4,-1 0 1,0 0 0,0-1-1,0 1 1,0-1 0,-1 1-1,0-1 1,-1 0 0,1 1 0,-1-1-1,-1 0 1,1-11 0,-2 15-49,1 1 0,0-1 1,-1 1-1,1-1 1,-1 1-1,0 0 1,0-1-1,0 1 0,0 0 1,0-1-1,-1 1 1,1 0-1,0 0 1,-1 0-1,0 0 1,1 1-1,-1-1 0,0 0 1,0 1-1,0-1 1,0 1-1,0 0 1,-1-1-1,1 1 0,0 0 1,0 0-1,-1 1 1,1-1-1,-1 0 1,1 1-1,-1 0 0,1-1 1,-1 1-1,1 0 1,-4 0-1,0 3-237,3 1-88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3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21 241 12939,'0'1'71,"0"-1"0,-1 1 0,1-1 0,0 1 0,0-1 0,0 1 0,0 0 0,-1-1 0,1 1 1,0-1-1,0 1 0,0-1 0,0 1 0,0 0 0,0-1 0,1 1 0,-1-1 0,0 1 0,0-1 0,0 1 0,0-1 1,1 1-1,-1 0 0,0-1 0,1 1 0,-1-1 0,0 0 0,1 1 0,-1-1 0,0 1 0,1-1 0,-1 0 0,1 1 0,0 0 1,0-1 49,1 0 0,0 0 0,-1 0 0,1 0 0,-1 0 0,1 0 0,-1 0 0,1-1 0,-1 1 0,1 0 0,-1-1 0,3 0 0,9-5 377,-1 0-1,13-9 1,-22 14-412,13-9 154,0-1 0,-1 0 1,0-1-1,-1-1 1,0 0-1,-1-1 1,0 0-1,-1-1 0,-1-1 1,14-24-1,-24 38-225,0 0 0,0 0 0,0 0 0,0-1 0,0 1 0,-1 0-1,1-1 1,-1 1 0,1 0 0,-1-1 0,0 1 0,0-1 0,0 1 0,0-1 0,-1 1 0,1-3-1,-1 4-4,0 0 0,1 0-1,-1 0 1,0-1-1,0 1 1,1 1-1,-1-1 1,0 0-1,0 0 1,0 0-1,0 0 1,0 1 0,0-1-1,0 0 1,0 1-1,-1-1 1,1 1-1,0-1 1,0 1-1,0 0 1,-3-1 0,-2 1 9,0-1 0,-1 1 1,1 1-1,0-1 0,0 1 1,0 0-1,0 1 0,0-1 1,0 1-1,-10 5 0,4 0-14,0 0-1,1 1 1,-1 0-1,2 1 1,-1 0-1,1 1 1,0 0-1,1 0 0,1 1 1,-1 1-1,2-1 1,-10 19-1,12-20-29,0 0-1,1 0 0,0 0 1,0 0-1,1 0 0,1 1 0,0 0 1,0-1-1,1 1 0,1 0 1,-1 0-1,2 0 0,-1-1 1,2 1-1,-1 0 0,6 16 1,-6-24-40,0 1 0,1-1 0,-1 1 0,1-1 0,0 0 1,0 0-1,0 1 0,0-1 0,1-1 0,-1 1 1,1 0-1,-1-1 0,1 1 0,0-1 0,0 0 0,1 0 1,-1 0-1,0 0 0,1 0 0,-1-1 0,1 1 1,-1-1-1,1 0 0,-1 0 0,6 0 0,-2-1-42,-1 0 0,0 0 0,0-1 0,0 0-1,0 0 1,0-1 0,0 1 0,0-1 0,-1 0 0,1-1 0,0 0-1,-1 1 1,0-2 0,8-5 0,29-27-441,1-8-80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3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12627,'15'-10'780,"0"1"1,24-10 0,-35 18-573,0-1 0,0 1 1,0-1-1,0 1 1,1 0-1,-1 1 0,0-1 1,1 1-1,-1 0 0,0 0 1,1 0-1,-1 0 0,0 1 1,1 0-1,7 2 1,-10-2-139,-1 0 0,1 0-1,0 1 1,-1-1 0,1 0 0,-1 1 0,1-1 0,-1 0 0,0 1 0,0 0 0,1-1 0,-1 1 0,0 0 0,-1-1 0,1 1 0,0 0 0,0 0 0,-1 0 0,1 0 0,-1 0 0,0 0 0,1 0 0,-1 0 0,0 0 0,0 0 0,0 0 0,-1 0 0,1 0 0,0 0 0,-1 2 0,-2 7 76,0 1 0,0-1 0,-9 18 0,11-26-120,-18 38 175,11-27-162,1 2 0,0-1-1,1 1 1,1 0 0,0 0 0,-2 20 0,6-35-38,1 0-1,0 0 0,0-1 1,0 1-1,0 0 0,0 0 1,0 0-1,0 0 0,0 0 1,0 0-1,0 0 0,0-1 1,1 1-1,-1 0 0,0 0 1,1 0-1,-1 0 0,0-1 1,1 1-1,-1 0 0,1 0 1,-1-1-1,1 1 0,0 0 1,-1-1-1,1 1 0,0 0 1,0 0-1,1-1 0,-1 0 1,0 0-1,1 0 1,-1 0-1,0 0 1,1 0-1,-1-1 1,0 1-1,1 0 1,-1-1-1,0 1 1,0-1-1,1 1 1,-1-1-1,0 1 0,1-2 1,6-3 0,0 0 1,-1-1 0,0 0-1,8-8 1,-2-2 2,0 0 1,19-31 0,-28 39-5,1 0 0,-1 0 0,-1 0 0,0-1 1,0 0-1,0 0 0,-1 1 0,1-16 1,-4 13-23,-3 10-52,4 1 69,0 1 1,0 0-1,0-1 1,-1 1-1,1-1 1,0 1-1,0 0 1,0-1-1,0 1 1,0 0-1,0-1 1,0 1-1,0-1 1,1 1-1,-1 0 1,0-1-1,0 1 1,0-1 0,1 1-1,-1 0 1,0-1-1,1 1 1,-1-1-1,0 1 1,1-1-1,-1 1 1,1 0-1,2 2-2,0-1 0,0 1 0,1 0 0,-1-1-1,1 0 1,-1 0 0,1 0 0,0 0 0,0 0 0,-1-1 0,1 0-1,5 1 1,6 1-2,-1 0-1,17 0 1,-13-2 6,-1-2 0,1 1 0,-1-2 0,1 0 1,21-7-1,-30 7 6,-1 0-1,1-1 1,-1 0 0,0-1 0,0 0 0,0 0 0,-1 0 0,1-1-1,-1 0 1,0-1 0,-1 0 0,9-8 0,-14 12-5,1-1 1,0 1-1,-1-1 1,0 1-1,1-1 1,-1 0-1,0 1 1,-1-1 0,1 0-1,0 0 1,-1 0-1,1-4 1,-1 6-1,0 0 0,0 0 0,0-1 1,0 1-1,-1 0 0,1 0 0,0 0 0,-1 0 1,1 0-1,0-1 0,-1 1 0,0 0 1,1 0-1,-1 0 0,1 0 0,-1 0 1,0 1-1,0-1 0,0 0 0,1 0 1,-1 0-1,0 1 0,0-1 0,0 0 1,0 1-1,0-1 0,0 1 0,0-1 1,-1 1-1,1-1 0,0 1 0,-2 0 1,-3-1-5,0 0 0,-1 1 0,1 1 1,-1-1-1,1 1 0,0 0 0,-1 0 1,1 0-1,0 1 0,0 0 0,0 1 1,0-1-1,-10 7 0,11-6 5,0 0 0,0 0-1,0 1 1,0-1 0,1 1-1,0 0 1,-1 1 0,1-1-1,1 1 1,-1 0 0,1 0-1,0 0 1,0 0 0,0 1-1,-1 5 1,3-9-2,0 1-1,1 0 1,0-1-1,-1 1 1,1 0-1,0 0 1,0-1-1,1 1 1,-1 0-1,1-1 1,-1 1 0,1 0-1,0-1 1,0 1-1,0-1 1,0 1-1,0-1 1,1 0-1,-1 1 1,1-1-1,0 0 1,-1 0-1,1 0 1,0 0-1,0 0 1,0 0 0,0-1-1,1 1 1,-1-1-1,0 1 1,1-1-1,2 1 1,7 4-94,1-1 0,-1-1 0,1 0 0,0-1 0,15 2 0,19 1-467,1-3 0,55-2 0,-49-2 912,-48-15 1373,28-40-599,-23 40-1372,-1-1 0,-1 0 1,0 0-1,9-27 1,-18 46 201,0-1 1,0 1 0,0 0-1,0-1 1,1 1-1,-1 0 1,1-1 0,-1 1-1,1-1 1,0 1-1,-1-1 1,1 1 0,0-1-1,2 3 1,15 19 47,-12-18-1,0 1 0,1-1 0,0 0 0,0 0 1,0-1-1,1 0 0,-1-1 0,1 1 0,0-1 0,0-1 0,0 0 0,1 0 0,-1 0 1,16 0-1,-11-1 1,-1-1 1,1 0 0,-1 0 0,1-2 0,-1 1-1,0-2 1,0 0 0,0 0 0,17-7 0,-23 6-4,0 1 0,0-1 1,0 0-1,-1-1 1,0 1-1,1-1 1,-1 0-1,-1 0 1,5-6-1,-8 9-1,0 1 1,1-1-1,-1 1 0,0-1 1,0 0-1,0 1 0,-1-1 1,1 0-1,0 0 0,-1 0 1,1 1-1,-1-1 0,1 0 1,-1 0-1,0 0 0,0 0 1,0 0-1,0 0 0,0 0 1,0 0-1,-1 1 0,1-1 1,0 0-1,-1 0 0,0 0 1,1 0-1,-1 1 0,0-1 1,0 0-1,0 1 0,0-1 1,0 1-1,0-1 0,-1 1 1,1-1-1,-3-1 0,3 2 3,0 0-1,1 1 1,-1-1-1,0 1 1,0-1-1,1 1 0,-1-1 1,0 1-1,0-1 1,0 1-1,0 0 1,0-1-1,0 1 1,0 0-1,0 0 1,0 0-1,0 0 1,0 0-1,1 0 0,-1 0 1,0 0-1,0 0 1,0 0-1,0 0 1,0 1-1,0-1 1,0 0-1,0 1 1,0-1-1,0 1 1,1-1-1,-1 1 1,0-1-1,0 1 0,1-1 1,-1 1-1,0 0 1,1 0-1,-1-1 1,-1 2-1,1 1 3,-1 0 0,1-1-1,0 1 1,0 0 0,0 0 0,0-1-1,0 1 1,1 0 0,-1 0 0,1 0-1,0 0 1,0 3 0,2 10-8,2-1 0,0 1 0,0-1 0,1 0 0,1-1 0,1 1 0,8 13 0,9 21-243,-8-12-323,-2 2 0,19 75-1,-30-97 397,0 1 0,-1-1 0,-1 1 0,0 0 0,-2-1 0,0 1-1,-1 0 1,0-1 0,-7 22 0,6-30 198,-1 0 0,1-1 0,-2 1 0,1-1 0,-1-1 0,0 1 0,-1 0-1,-11 11 1,14-17 54,0 1 0,1-1-1,-1 0 1,-1 0 0,1 0-1,0 0 1,0 0 0,-1 0 0,1-1-1,-7 2 1,7-3-7,1 1-1,0-1 1,-1 0-1,1 0 1,-1 0 0,1 0-1,0-1 1,-1 1 0,1-1-1,0 1 1,-1-1 0,1 0-1,0 0 1,0 0 0,0 0-1,0 0 1,0-1 0,-3-1-1,3 1 7,-1-1 0,1 1 0,0-1 0,0 0 0,0 1 0,0-1-1,0 0 1,0 0 0,1 0 0,0 0 0,0-1 0,0 1 0,0 0 0,-1-5 0,0-6 111,0 0 0,1-16 0,1 28-159,0-26 3,2 0-1,0 1 1,2-1 0,14-51 0,-13 60-155,2-1 0,0 2 0,1-1 0,1 1 0,1 0 0,1 1 0,19-25 0,-25 36 75,1 0 0,0 1 0,0 0 0,0 0 0,1 0-1,-1 0 1,1 1 0,0 0 0,1 1 0,7-3 0,25-3-186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3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315 293 15235,'-8'-5'171,"1"1"-1,-1 0 0,0 1 0,0-1 1,0 2-1,0-1 0,0 1 0,-1 0 1,1 1-1,-1 0 0,1 0 0,-1 1 1,0 0-1,1 1 0,-1-1 0,1 2 1,-1-1-1,1 1 0,-13 5 1,13-5-108,0 1 0,0 0 1,0 1-1,0 0 1,0 0-1,1 1 1,0 0-1,0 0 1,0 0-1,0 1 1,1 0-1,0 1 0,0-1 1,1 1-1,0 0 1,0 1-1,0-1 1,1 1-1,-4 9 1,8-15-59,-1 1 1,0-1 0,0 1 0,1-1-1,0 1 1,-1 0 0,1-1 0,0 1-1,0-1 1,0 1 0,1 0 0,-1-1-1,1 1 1,-1-1 0,1 1 0,0-1-1,0 1 1,0-1 0,0 0 0,0 1-1,1-1 1,-1 0 0,1 0 0,-1 0 0,1 0-1,0 0 1,0 0 0,0-1 0,0 1-1,0 0 1,0-1 0,0 0 0,1 1-1,-1-1 1,0 0 0,1 0 0,-1-1-1,1 1 1,-1 0 0,4 0 0,5 1 3,1-1 0,-1 0 0,1-1 0,0 0 0,-1-1-1,1 0 1,0 0 0,-1-1 0,19-7 0,-7 2 0,0-2-1,0-1 0,36-21 0,-34 15 2,0-2 0,-1-1 0,0 0 0,-2-2 0,0-1 0,-2 0 0,0-2 0,-2 0 0,-1-1 0,0-1 0,-2-1 0,14-33 0,-24 48-5,-3 8-3,0 0 1,0-1 0,0 1-1,-1-1 1,1 1 0,-1-1 0,0 1-1,-1-1 1,1 0 0,-1 0-1,0-8 1,0 12-3,0 1 1,0 0-1,0-1 0,0 1 1,0 0-1,0-1 0,0 1 1,0 0-1,0-1 0,0 1 1,-1 0-1,1-1 0,0 1 1,0 0-1,0 0 0,0-1 1,0 1-1,-1 0 0,1 0 1,0-1-1,0 1 0,0 0 1,-1 0-1,1-1 0,0 1 1,0 0-1,-1 0 0,1 0 1,0 0-1,-1-1 0,1 1 1,0 0-1,0 0 0,-1 0 1,1 0-1,0 0 0,-1 0 1,1 0-1,0 0 0,-1 0 0,-12 11 10,-8 25 0,13-13-7,0 0 0,2 1 0,0-1 0,2 1 0,-2 26 0,5-35-9,0 1 0,1 0 0,1 0 0,1 0 0,0 0-1,1 0 1,1-1 0,10 28 0,-13-38-34,1 0 0,1 0 0,-1 0 0,1-1 0,-1 1 0,1-1 0,1 0 0,-1 0 0,1 0 0,-1 0 0,1 0 0,0-1 0,0 0 0,1 0 0,-1 0 0,1 0 0,-1-1 0,1 1 0,0-1 0,0 0 0,0-1 0,0 1 0,0-1 0,1 0 0,-1-1 0,9 1 0,24-6-155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3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169 310 14867,'-12'6'538,"1"1"-1,1 0 1,-1 1 0,1 0-1,0 0 1,1 1-1,0 0 1,-11 16 0,9-12-136,0 1 0,2 1 1,-9 15-1,15-25-322,1 0-1,-1 1 1,1-1-1,1 0 1,-1 1-1,1-1 0,-1 1 1,1-1-1,1 1 1,-1 0-1,1-1 1,0 1-1,2 7 0,-2-11-69,1 0-1,0 0 0,-1 0 1,1 0-1,0 0 1,1 0-1,-1 0 0,0 0 1,0-1-1,1 1 0,-1 0 1,1-1-1,-1 0 0,1 1 1,0-1-1,0 0 0,0 0 1,-1 0-1,1 0 0,0 0 1,0 0-1,0 0 0,0-1 1,1 1-1,-1-1 0,0 1 1,0-1-1,3 0 0,1 1-26,0-1 0,1-1-1,-1 1 1,0-1 0,1 0-1,-1 0 1,0-1 0,9-3-1,-6 1-6,0 0-1,-1-1 1,0-1-1,0 1 1,0-1-1,-1 0 1,0-1-1,0 0 0,-1 0 1,0-1-1,6-8 1,-7 9-9,-1 0 1,1-1 0,-1 0-1,-1 1 1,0-1-1,0-1 1,0 1-1,-1 0 1,0-1-1,-1 1 1,0-1-1,0-13 1,-1 20 22,0 0-1,0 0 1,0 0-1,-1 0 1,1 0 0,-1 0-1,1 0 1,-1 0 0,0 0-1,0 0 1,0 0-1,-1-2 1,1 4 3,1-1 0,-1 1 0,1-1 1,-1 1-1,0-1 0,1 1 0,-1-1 0,0 1 0,1-1 0,-1 1 0,0 0 1,1-1-1,-1 1 0,0 0 0,0 0 0,1 0 0,-1 0 0,0-1 0,0 1 1,1 0-1,-1 0 0,-1 1 0,0-1 0,1 1 1,-1 0-1,1-1 1,-1 1-1,1 0 1,0 0-1,-1 0 1,1 0-1,0 0 1,-1 0-1,1 1 0,0-1 1,0 0-1,0 1 1,0-1-1,0 0 1,1 1-1,-1-1 1,0 1-1,1 0 1,-1-1-1,1 1 1,-1-1-1,1 1 0,0 0 1,0-1-1,0 3 1,-1-1-2,1 0 0,0 0 0,0 0 0,0 0 0,0 0-1,0 0 1,1 0 0,-1 0 0,1-1 0,0 1 0,0 0 0,0 0 0,0 0 0,1-1 0,-1 1 0,1-1 0,-1 1 0,1-1-1,0 0 1,0 1 0,0-1 0,0 0 0,0 0 0,1 0 0,-1-1 0,1 1 0,-1 0 0,1-1 0,-1 0 0,1 0 0,0 0 0,0 0-1,0 0 1,5 1 0,1-1-125,1 1-1,-1-2 1,1 1-1,-1-1 1,1-1-1,-1 0 1,1 0-1,-1 0 1,17-6-1,-8 0-73,-1-1-1,0 0 1,-1-1 0,0-1-1,-1-1 1,1 0 0,-2-1-1,0 0 1,0-1-1,17-23 1,-12 12-115,0-2 0,-2 0 0,-1-1-1,-2 0 1,18-45 0,-28 62 387,-1 0 0,0 0-1,0 0 1,-1-1 0,0 1 0,1-22-1,-3 30-34,-1 1-1,1 0 1,0-1-1,0 1 1,0 0-1,-1 0 0,1-1 1,-1 1-1,1 0 1,-1 0-1,1 0 0,-1-1 1,0 1-1,-1-1 1,2 2-10,-1-1 0,1 1 0,-1 0 1,1-1-1,-1 1 0,1 0 0,-1 0 0,1-1 1,-1 1-1,0 0 0,1 0 0,-1 0 1,1 0-1,-1 0 0,0 0 0,1 0 1,-1 0-1,1 0 0,-1 0 0,0 0 0,1 0 1,-1 1-1,1-1 0,-1 0 0,0 0 1,1 1-1,-1-1 0,1 0 0,-1 1 0,0 0 1,-6 4 127,1 1-1,-1 0 1,1 0 0,0 0 0,1 1 0,0 0 0,0 0 0,0 0 0,1 1 0,-4 10 0,-5 12 388,-13 45 0,19-52-329,2 0 0,0 0 0,2 0 0,-2 40 0,5-49-221,1 1-1,0 0 1,1-1-1,1 0 1,0 1 0,1-1-1,1 0 1,9 21-1,-1-15-620,-13-20 616,1 0 0,-1 0 0,0 0 0,0 0 0,0 0 0,0 0-1,1 0 1,-1 0 0,0-1 0,0 1 0,0 0 0,0 0 0,1 0-1,-1 0 1,0 0 0,0 0 0,0 0 0,0-1 0,0 1-1,0 0 1,1 0 0,-1 0 0,0 0 0,0 0 0,0-1 0,0 1-1,0 0 1,0 0 0,0 0 0,0-1 0,0 1 0,0 0 0,0 0-1,0 0 1,0 0 0,0-1 0,0 1 0,0 0 0,0 0-1,0 0 1,0-1 0,0 1 0,0 0 0,0 0 0,0 0 0,0 0-1,0-1 1,-1 1 0,1 0 0,-9-41-1199,-8-2 1113,-2 1 0,-2 0 0,-1 2 0,-29-38 0,49 74 1068,7 9-524,21 17-21,-1-10-470,0-1 0,1-1 0,0-1 0,1-2 0,0 0 0,39 4 0,9-3-77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3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15547,'-22'13'909,"-9"5"380,-43 32 0,66-43-1037,0 0-1,1 0 1,-1 0 0,1 1 0,1 0-1,0 1 1,0-1 0,0 1 0,-7 17-1,12-24-194,0 0 0,1 0-1,-1 1 1,0-1 0,1 0-1,-1 0 1,1 1 0,0-1-1,0 0 1,0 1 0,0-1 0,0 0-1,0 0 1,2 4 0,-1-4-36,-1 0 0,1-1 0,0 1 0,0-1 0,0 1 0,1-1 0,-1 0 0,0 0 1,0 1-1,1-1 0,-1 0 0,1 0 0,-1 0 0,1 0 0,-1-1 0,1 1 0,0 0 1,-1-1-1,1 1 0,3 0 0,6 1-81,1 0 0,-1-1-1,1 0 1,-1-1 0,1 0 0,0-1 0,-1 0-1,1-1 1,-1 0 0,1-1 0,-1 0 0,0-1 0,20-10-1,-20 9-62,0-1-1,-1 0 1,0 0-1,-1-1 1,1 0 0,-1-1-1,-1 0 1,0 0-1,0-1 1,0 0-1,-1 0 1,0-1-1,9-19 1,-15 27 91,0 0 1,0 0 0,-1 0 0,1 0-1,0 0 1,-1 0 0,0 0-1,0 0 1,1 0 0,-1 0 0,0-1-1,-1-2 1,1 4 23,-1 0 0,1 0 0,0 0 0,-1 1 0,1-1 0,0 0 0,-1 0 0,1 0 0,-1 0 0,0 1 0,1-1 0,-1 0 0,0 1 0,1-1 0,-1 0 0,0 1 0,0-1 0,1 1 0,-3-2 0,1 2 17,0-1 0,0 1 0,0 0 0,0 0 0,0-1 1,0 1-1,0 1 0,0-1 0,1 0 0,-1 0 0,0 1 0,0-1 0,0 1 0,0-1 0,0 1 0,0 0 0,1 0 0,-1 0 0,0 0 0,1 0 0,-1 0 0,0 0 0,1 1 1,-2 1-1,0 0 6,0 0 1,0 0-1,1 1 1,-1-1-1,1 1 1,0 0-1,0-1 1,0 1 0,0 0-1,1 0 1,-1 1-1,1-1 1,0 0-1,0 0 1,1 1-1,-1-1 1,1 0 0,0 1-1,0-1 1,1 0-1,-1 0 1,2 6-1,0-5 0,-1 1-1,1-1 1,0 0-1,0 0 0,1-1 1,0 1-1,-1 0 1,2-1-1,-1 1 1,0-1-1,1 0 0,0 0 1,0-1-1,0 1 1,0-1-1,1 0 1,6 4-1,32 12-54,10-5-67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3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 15051,'-7'-1'1585,"8"1"-1001,11 1-240,18-1 1144,9-2-888,14-4-552,10 3 72,10-3-136,-2 0-64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3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17 11883,'0'0'102,"1"0"1,-1-1 0,1 1 0,-1-1 0,0 1-1,1-1 1,-1 1 0,0-1 0,1 1 0,-1-1-1,0 1 1,0-1 0,1 1 0,-1-1-1,0 1 1,0-1 0,0 0 0,0 1 0,0-1-1,0 1 1,0-1 0,0 0 0,-9-4 1519,-23 8 849,13 2-2163,1 1 1,-1 0-1,1 2 1,0 0-1,1 2 1,0-1-1,0 2 1,1 0 0,1 1-1,0 1 1,-19 21-1,31-31-324,0 0 0,0 0 0,1 1 0,0-1 0,-1 1 0,-1 4 0,4-7 5,0 0 0,-1 0 0,1 0-1,0-1 1,0 1 0,0 0 0,-1 0-1,1 0 1,0 0 0,0 0 0,0 0 0,0-1-1,1 1 1,-1 0 0,0 0 0,0 0 0,0 0-1,1-1 1,-1 1 0,0 0 0,1 0-1,-1 0 1,1-1 0,-1 1 0,1 0 0,-1-1-1,1 1 1,-1 0 0,1-1 0,0 1 0,-1-1-1,1 1 1,0-1 0,0 1 0,-1-1-1,3 1 1,6 2-137,0-1 0,0 0 0,0 0 0,0-1 0,1 0 0,-1-1 0,0 0 0,12-1 0,21 0-347,-32 2 382,0 0-1,-1 0 0,1 1 0,0 0 1,0 0-1,-1 1 0,1 1 1,-1 0-1,16 8 0,-20-8 108,0-1 0,-1 1-1,1 0 1,-1 0 0,0 0 0,0 0-1,0 1 1,-1 0 0,0 0-1,0 0 1,0 0 0,0 0 0,-1 1-1,0-1 1,0 1 0,0-1 0,-1 1-1,1 6 1,-1-7 59,0 0 0,-1 1 0,0-1-1,0 0 1,0 0 0,-1 1 0,0-1 0,0 0 0,0 0 0,-1 0-1,1 0 1,-1 0 0,0 0 0,-4 6 0,2-5 63,-1 0 0,1 0 0,-1-1 1,0 1-1,-1-1 0,1 0 0,-1 0 0,0-1 1,-10 6-1,7-5-15,1-1 0,-1 0 0,0 0 0,0-1 0,-1 0 0,1-1 0,-1 0 0,1 0 0,-1-1 0,1 0 0,-1-1 0,0 0-1,1-1 1,-1 0 0,0 0 0,-9-3 0,16 3-150,0 0 0,0 0 0,0 0 0,0-1 0,0 1-1,0-1 1,1 0 0,-1 0 0,1 0 0,-1 0 0,1 0 0,0 0-1,0 0 1,0-1 0,0 0 0,0 1 0,0-1 0,1 0-1,-1 1 1,1-1 0,0 0 0,0 0 0,0 0 0,-1-7 0,2 4-36,-1 0 1,1 0 0,1 0-1,-1 0 1,1 1 0,0-1 0,0 0-1,1 0 1,0 0 0,0 1-1,0-1 1,5-8 0,21-26-451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3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16548,'62'-22'4390,"27"-21"-3077,-83 40-1306,37-23-7,-42 25-6,1 0 0,-1 0 1,1 0-1,-1 0 1,1-1-1,-1 1 0,0-1 1,0 1-1,0-1 1,1 1-1,-2-1 0,1 0 1,0 1-1,0-1 0,0 0 1,-1 0-1,1 0 1,-1 1-1,1-1 0,-1 0 1,0-4-1,0 5 2,-1 0 0,1 0 0,-1-1 0,1 1 0,-1 0 0,0 0 0,0-1 0,1 1 0,-1 0 0,0 0 0,0 0 0,0 0 0,0 0 0,0 0 0,0 1 0,-1-1 0,1 0 0,0 0 0,0 1 0,0-1 0,-1 1 0,1-1 0,0 1 0,-1 0 0,1-1 0,0 1 0,-1 0 0,1 0 0,-1 0 0,1 0 0,0 0 0,-2 0 0,-5 1-2,1-1 0,0 1 0,-1 0-1,-13 4 1,14-2 7,-1 0-1,1 1 0,0 0 1,0 0-1,0 0 0,0 1 0,1 0 1,-1 0-1,1 1 0,1 0 1,-1 0-1,1 0 0,0 1 0,0-1 1,-5 12-1,8-13 4,-1-1 0,1 1 1,0 0-1,1 0 0,-1 1 0,1-1 1,0 0-1,0 0 0,0 1 0,1-1 1,0 1-1,0-1 0,0 0 0,1 1 1,0-1-1,0 0 0,0 1 0,1-1 1,0 0-1,0 0 0,0 0 0,0 0 1,1-1-1,4 7 0,-3-6-8,-1-1 1,1 0-1,0 0 0,0-1 0,1 1 1,-1-1-1,1 0 0,0 0 0,0 0 1,0-1-1,0 0 0,0 0 0,0 0 1,1 0-1,-1-1 0,1 0 0,-1 0 1,1-1-1,-1 1 0,1-1 0,-1 0 1,1-1-1,-1 1 0,1-1 0,9-3 1,1 0-64,0-2 1,0 0 0,-1 0 0,0-1 0,0-1 0,-1-1-1,20-15 1,1-5-21,-2-2-1,-1-1 1,-2-2 0,-1-1-1,-2-1 1,-1-2-1,-2 0 1,24-53-1,-42 75 212,-11 21 58,-14 26 55,11-11-175,1 1-1,1-1 0,1 1 1,0 0-1,2 1 1,0-1-1,2 1 0,1 38 1,2-41-39,0-1 0,1 0 0,1 0 0,1 0 0,0 0 0,1-1 1,1 1-1,1-2 0,1 1 0,15 23 0,0-12-10,-23-27-16,0 0 0,0 0 0,0 0 0,0 0 1,1 0-1,-1-1 0,0 1 0,0 0 0,0-1 0,1 1 0,-1-1 0,0 1 0,1-1 1,-1 0-1,1 1 0,-1-1 0,0 0 0,1 0 0,-1 0 0,1 0 0,1-1 0,-2 1-7,0 0-1,0-1 1,-1 1-1,1-1 0,0 0 1,-1 1-1,1-1 0,0 1 1,-1-1-1,1 0 1,-1 0-1,1 1 0,-1-1 1,1 0-1,-1 0 1,0 0-1,1 1 0,-1-1 1,0 0-1,0 0 0,1 0 1,-1 0-1,0 0 1,0 0-1,0 0 0,0 1 1,0-1-1,-1-2 1,-4-26-401,-1 13 168,-1 0 1,0 1-1,-1 0 1,0 1 0,-1 0-1,-1 0 1,0 1 0,-1 0-1,0 0 1,-16-12 0,0 2 362,-1 1 1,0 2 0,-56-30-1,78 44 758,11 3-546,14 2-56,-19 1-236,67 0 498,167-6-421,-148-4-110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0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42 12483,'1'-21'748,"-1"0"259,-6 41-83,-15 97-169,-8 155 0,17 124-383,59 740-115,-42-1087-250,4 40 14,30 124 0,-37-202 20,-2-9 90,1 0 0,-1 1-1,1-1 1,-1 0-1,1 0 1,0 0 0,-1 0-1,1 0 1,1 0-1,-1 0 1,2 3 0,-3-5-119,0 0 1,0 0 0,0 0 0,1 0-1,-1 0 1,0 0 0,0 0 0,0 0-1,0 0 1,1-1 0,-1 1-1,0 0 1,0 0 0,0 0 0,0 0-1,0 0 1,1 0 0,-1 0 0,0 0-1,0 0 1,0-1 0,0 1-1,0 0 1,0 0 0,1 0 0,-1 0-1,0 0 1,0 0 0,0-1 0,0 1-1,0 0 1,0 0 0,0 0-1,0 0 1,0-1 0,0 1 0,0 0-1,0 0 1,0 0 0,0 0-1,0-1 1,0 1 0,0 0 0,0 0-1,0 0 1,0 0 0,0-1 0,1-10 157,1-12 246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04.2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111 7 16700,'5'-1'344,"1"-1"0,-1 1 0,1 0 0,-1 0 0,1 1 0,0-1 0,6 1 0,-10 1-301,0-1 0,-1 0 0,1 1 0,-1-1 0,1 0 0,-1 1 0,1 0 0,-1-1 0,1 1 0,-1 0 0,0 0-1,1 0 1,-1 0 0,0 0 0,0 0 0,0 0 0,0 0 0,0 1 0,0-1 0,0 0 0,0 1 0,0-1 0,-1 0 0,1 1 0,0-1 0,-1 1 0,1-1 0,-1 1-1,1 2 1,-1 4-9,1 0-1,-1 0 1,-1 0-1,0-1 1,0 1-1,0 0 1,-1-1-1,0 1 1,0-1-1,-1 0 1,-5 10-1,-6 11-14,-25 36 1,-20 15 35,-2 4 46,58-74-81,8-7-19,11-6-94,-1-4 165,1 0 1,-2-1-1,1-1 1,-1 0-1,-1-1 1,0 0-1,18-21 1,14-13-9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0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12467,'-1'2'1087,"10"-1"-817,167-10 1117,-100 2-1028,881-45 1783,52-5-1795,250 0 1037,-1213 57-1360,3 1-89,1-2 1,78-12-1,-99 6-369,-19 0-339,-14 1 199,-16-1 167,-9 0-16,-7 0-148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0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14195,'24'-13'580,"0"1"-1,0 0 1,1 2 0,45-12-1,-53 18-462,0 1-1,1 1 0,-1 0 0,1 1 1,-1 1-1,1 1 0,-1 0 1,22 5-1,-33-5-110,-1 0 0,0 1 0,0-1 1,-1 1-1,1 0 0,0 0 0,-1 1 0,1 0 0,-1-1 1,0 1-1,0 1 0,0-1 0,0 1 0,0-1 0,-1 1 1,0 0-1,1 0 0,-2 1 0,1-1 0,2 6 1,-2-3-6,-1 0 0,0 0 0,0 0 0,0 0 1,-1 1-1,-1-1 0,1 1 0,-1-1 0,0 0 1,-1 1-1,0-1 0,0 1 0,-3 8 1,-3 7 16,-1-1 1,-1-1 0,0 0-1,-2 0 1,-1-1 0,-19 27-1,-95 103 249,100-123-197,-1 0 1,-1-2-1,-35 25 0,53-44-23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0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15 633 8834,'-8'19'1424,"8"-19"-1406,0-1 0,0 1 0,0 0 1,0 0-1,0 0 0,0 0 0,0 0 0,0 0 0,0 0 0,0 0 0,0-1 0,0 1 0,0 0 0,-1 0 0,1 0 1,0 0-1,0 0 0,0 0 0,0 0 0,0 0 0,0 0 0,0 0 0,0 0 0,-1 0 0,1 0 0,0 0 1,0 0-1,0 0 0,0 0 0,0 0 0,0 0 0,0 0 0,-1 0 0,1 0 0,0 0 0,0 0 0,0 0 0,0 0 1,0 0-1,0 0 0,-1 0 0,1 0 0,0 0 0,0 0 0,0 0 0,0 0 0,0 0 0,0 0 0,0 0 1,0 1-1,0-1 0,0 0 0,-1 0 0,1 0 0,0 0 0,0 0 0,0 0 0,0 0 0,0 0 0,0 1 0,0-1 1,0 0-1,0 0 0,0 0 0,0 0 0,0 0 0,0 1 0,-1-12 639,2 1-275,1 0 0,0 0-1,1 0 1,0 0 0,0 1 0,1 0-1,1-1 1,5-8 0,50-72 480,-49 75-672,156-204 684,-129 175-788,1 2 0,80-66 0,-115 105-81,1-1 2,0 0 1,1 0 0,-1 1-1,9-5 1,-13 8-7,-1 0-1,1-1 1,0 1-1,-1 0 1,1 0 0,0 0-1,-1 0 1,1-1-1,0 1 1,-1 0 0,1 0-1,0 0 1,-1 0-1,1 1 1,0-1 0,0 0-1,-1 0 1,1 0-1,0 0 1,-1 1 0,1-1-1,-1 0 1,1 1-1,0-1 1,-1 0-1,1 1 1,-1-1 0,1 1-1,-1-1 1,1 1-1,-1-1 1,1 1 0,-1-1-1,0 1 1,1 0-1,-1-1 1,0 1 0,0 0-1,1-1 1,-1 1-1,0 0 1,0-1-1,0 1 1,0 0 0,1-1-1,-1 2 1,3 17 7,1 35 1,1 6 4,1-18-47,3 1 0,1-1 0,3-1 0,1 0 0,1-1 0,3 0 0,1-2 0,2 0 0,2-1 0,29 37 0,13 1-22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1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13435,'7'11'1096,"6"1"-776,0 1-128,4 7 312,5 6-112,3 2-56,1 2-31,1 2-161,-4-3-112,0-4-360,-4-5 263,-9-8 9,-4-3-32,-8-5-40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1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10690,'12'-7'1345,"5"-2"-817,13-4-216,3-4 1352,13-3-1184,3-3-184,5-3-336,-1-2 336,-4-5-240,-5-5-32,-12-2-56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1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 13835,'0'-1'904,"-4"8"-808,-3 4-48,-2 12 152,-1 6-40,-1 5-120,-1 8-104,2 2-232,1-1-72,5-1-128,0-5-56,-3-4-376,1-6 608,-6-11-176,-2-9-81</inkml:trace>
  <inkml:trace contextRef="#ctx0" brushRef="#br0" timeOffset="1">0 146 12259,'16'-11'1024,"10"10"-760,0 1-120,8 4 336,3 2-96,5 1 288,0-1-488,-1-3-56,-1-2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1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12 11835,'3'-7'968,"1"4"-616,-1 1-120,4 2 256,-1 6-72,-6 6-72,-3 2-64,-8 13-96,-7 6-32,-3 9-160,-2 2-120,0 4-96,2-5-584,3-8 688,3-5-88,5-17-88</inkml:trace>
  <inkml:trace contextRef="#ctx0" brushRef="#br0" timeOffset="0.49">1 187 12291,'11'-10'1112,"6"0"-872,8 7-120,6 1 416,11 7-280,5 2-192,10 0-16,6 0-32,2 2-24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1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13571,'-2'0'952,"-8"5"-808,-5 8-64,-2 17 248,-2 8-80,-2 13-168,1 5-40,4 7-40,2-3-56,7-2-152,1-8-24,6-16 80,1-9-1352,2-20 1272,-3-7-160,0-21-152</inkml:trace>
  <inkml:trace contextRef="#ctx0" brushRef="#br0" timeOffset="1">0 128 11803,'9'-1'944,"11"8"-568,10 4-112,7 8 256,9 0-56,10 2-248,1-4-1608,1-14 1432,-1-6-152,3-10-272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1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12067,'-2'10'262,"1"0"1,0 0-1,0 0 0,1 0 1,0 1-1,1-1 1,0 0-1,1 0 1,4 15-1,-2-10-109,1 1-1,1-1 0,0-1 0,1 1 0,11 16 1,-16-27-149,0-1 1,0 0-1,0-1 1,1 1-1,-1 0 1,0-1-1,1 1 1,0-1-1,0 0 1,0 0-1,0 0 1,0 0-1,0 0 1,0-1-1,1 1 1,-1-1-1,0 0 1,1 0-1,-1 0 1,1-1-1,-1 1 1,1-1-1,0 0 1,4 0-1,-1-1-112,-1-1-1,1 0 1,-1 0 0,0 0 0,1-1-1,-1 0 1,0 0 0,0 0 0,-1-1-1,1 0 1,9-8 0,10-13-1230,0 0 1,-1-1-1,35-52 1,-36 41 956,19-41 1467,-42 78-1046,0 0 1,0 0 0,0 0-1,0 0 1,0 0 0,-6 6 798,-15 25 410,2 0 0,1 2-1,-20 48 1,24-49-886,-8 15-211,3 1 1,1 1-1,3 1 0,2 1 0,2-1 0,-8 104 1,16-2-320,6-94 50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1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0 14411,'1'3'103,"-1"0"-1,0 0 1,0-1 0,1 1-1,-2 0 1,1 0 0,0-1-1,-1 1 1,1 0-1,-1-1 1,0 1 0,0 0-1,0-1 1,-2 4 0,-24 37 75,17-29 11,-298 394 2269,298-396-2431,-6 7 29,0 0 1,-37 31-1,52-49-76,1-1 0,-1 1 1,1-1-1,-1 1 0,0-1 0,1 0 0,-1 1 1,1-1-1,-1 0 0,0 1 0,1-1 0,-1 0 1,0 0-1,1 1 0,-1-1 0,0 0 0,0 0 1,1 0-1,-1 0 0,0 0 0,-1 0 0,2-1-10,-1 1-1,1 0 0,0-1 1,-1 1-1,1-1 1,-1 1-1,1-1 1,0 1-1,-1-1 0,1 1 1,0-1-1,0 1 1,-1-1-1,1 1 0,0-1 1,0 1-1,0-1 1,0 1-1,0-1 0,0-1 1,2-37-1117,-1 31 1025,41-236-3300,-26 163 3351,-10 51 427,-6 30-333,0 0 0,1-1 0,-1 1 0,0-1 0,0 1 0,0 0 0,0-1 0,0 1 0,0 0 0,1 0 0,-1-1 0,0 1 0,0 0 0,0-1 0,1 1 0,-1 0 0,0 0 0,0-1 0,1 1 0,-1 0 0,0 0 0,1 0 0,-1-1 0,0 1 0,1 0 0,-1 0 0,0 0 0,1 0 0,-1 0 0,0 0 0,1 0 0,-1 0 0,0 0 0,1 0 0,-1 0 0,0 0 0,1 0 0,-1 0 0,0 0 0,1 0 0,-1 0 0,1 0 0,-1 0 0,0 1 0,0-1 0,1 0 0,-1 0 0,0 0 0,1 0-1,-1 1 1,0-1 0,0 0 0,1 0 0,-1 1 0,0-1 0,0 0 0,0 1 0,1-1 0,-1 0 0,0 1 0,14 22 833,-12-20-727,10 16 243,0-1 0,1 0-1,1-1 1,0-1-1,1 0 1,1-1-1,33 25 1,-38-32-297,0-1 0,1 0 0,1 0 0,-1-1-1,1-1 1,0 0 0,0-1 0,1 0 0,-1-1 0,1 0 0,0-1 0,0-1-1,20 0 1,21-9 57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04.6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241 0 16484,'4'0'1704,"-5"9"-1224,-12 11-232,-1 10 1168,-2 9-872,2 5-183,-1 6-225,4 2-48,4-2-80,2-4-64,5-9-184,0-5-137,2-9-311,-1-6-168,-1-10 600,-5-7-200,-3-9-56</inkml:trace>
  <inkml:trace contextRef="#ctx0" brushRef="#br0" timeOffset="1">8 231 14083,'-6'-14'1808,"4"1"-1103,11 3-233,8 4 1144,10 3-728,9-3-128,13 1-568,8-1-344,5-4 208,4-3-56,1-9-152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2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57 8170,'4'-6'939,"0"0"0,1 0 0,-1 1-1,1 0 1,9-8 0,4-3 1276,-33 34-2040,1 0 0,1 0-1,0 1 1,-13 30 0,4-9-155,-35 72-10,28-51-534,29-61 498,0 0 0,0 0 0,0 0-1,0 0 1,0 0 0,0 0 0,0 0 0,0 1-1,0-1 1,0 0 0,0 0 0,0 0 0,0 0-1,0 0 1,0 0 0,0 0 0,0 0 0,0 0 0,0 1-1,0-1 1,0 0 0,0 0 0,0 0 0,0 0-1,0 0 1,0 0 0,-1 0 0,1 0 0,0 0-1,0 0 1,0 0 0,0 0 0,0 0 0,0 0-1,0 1 1,0-1 0,0 0 0,-1 0 0,1 0 0,0 0-1,0 0 1,0 0 0,0 0 0,0 0 0,0 0-1,0 0 1,0 0 0,-1 0 0,1 0 0,0-1-1,0 1 1,0 0 0,0 0 0,0 0 0,0 0-1,0 0 1,0 0 0,0 0 0,-1 0 0,0-9-1076,0-15-459,6-60-328,5 1 4465,-10 82-2458,0-1 0,0 1 0,0 0 1,0 0-1,0 0 0,1 0 0,-1 0 0,0 0 0,1 0 1,-1 0-1,1 0 0,-1 0 0,1 1 0,0-1 1,-1 0-1,1 0 0,0 0 0,0 1 0,1-2 1,-2 2-68,1 0 0,0 0 1,-1 0-1,1 0 1,0 0-1,-1 0 0,1 0 1,0 0-1,-1 0 1,1 0-1,0 0 0,-1 0 1,1 1-1,-1-1 1,1 0-1,0 1 0,-1-1 1,1 0-1,-1 1 1,1-1-1,-1 0 0,2 2 1,3 4 67,1 0 0,-1 0 0,9 14-1,-10-13-93,120 154 2187,-95-128-1845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2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0 759 9210,'10'-15'1428,"-5"10"-625,-2 7 1000,-3-1-1749,0-1-40,0 0 1,0 0-1,0 0 1,0 0-1,1 0 1,-1 0-1,0 1 1,0-1-1,0 0 1,0 0-1,1 0 1,-1 1-1,0-1 1,0 0 0,0 0-1,0 0 1,0 1-1,0-1 1,0 0-1,0 0 1,0 0-1,0 1 1,0-1-1,0 0 1,0 0-1,0 0 1,0 1-1,0-1 1,0 0-1,0 0 1,0 1 0,0-1-1,0 0 1,0 0-1,0 0 1,0 1-1,0-1 1,0 0-1,-1 0 1,1 0-1,0 0 1,0 1-1,0-1 1,0 0-1,-1 0 1,1 0 0,0 0-1,0 0 1,0 1-1,0-1 1,-1 0-1,1 0 1,-2 5 766,10-8-216,16-10-375,1 1 0,1 1 0,0 2 1,41-10-1,114-13-60,-44 9 68,376-61 162,-414 70-297,122-31 1,-26 4-84,38-10 25,-112 14-4,-30 8 35,113-21 0,-134 37-61,0-3 1,95-36-1,-125 37 43,214-70 65,61 18-194,-243 53-75,-71 13 133,1 1 0,-1-1 0,1 1 0,-1-1 0,0 0 0,0 0 1,1 0-1,-1 0 0,0 0 0,2-1 0,0-1 16,4-4-53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2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117 492 5265,'-2'0'42,"-1"1"0,0-1 0,0 0 0,0 0 0,1 0 0,-1 0 0,0-1 0,0 1 0,1-1 0,-6-1 0,7 1-23,0 0-1,0 1 0,1-1 0,-1 0 0,0 0 0,0 0 1,0 0-1,1 0 0,-1 0 0,1-1 0,-1 1 1,1 0-1,-1 0 0,1 0 0,-1-1 0,1 1 0,0 0 1,0 0-1,0-1 0,0 1 0,0 0 0,0 0 0,0-1 1,0 1-1,1-2 0,0-28 1490,-1 0 0,-3-32 0,-3 15 397,2-65 0,4 98-1505,1 1-1,0-1 1,1 1 0,1 0 0,1-1 0,0 1 0,0 1 0,1-1 0,8-14 0,-12 27-334,-1 0 0,1 0 0,0 0 0,-1 0 0,1 0-1,0 0 1,0 0 0,0 0 0,0 0 0,0 0 0,0 0 0,0 0-1,0 0 1,1 0 0,-1 1-42,-1 0-1,0 0 1,1 0-1,-1 0 0,0 0 1,1 0-1,-1 0 1,0 0-1,1 0 1,-1 1-1,0-1 0,1 0 1,-1 0-1,0 0 1,1 0-1,-1 1 1,0-1-1,0 0 1,1 0-1,-1 1 0,0-1 1,0 0-1,0 0 1,1 1-1,-1-1 1,0 0-1,0 1 1,0-1-1,0 0 0,1 1 1,-1-1-1,0 1 1,1 4 87,1 1 0,-1-1 0,0 1 0,-1 0 1,1 7-1,-3 62 190,-14 91 0,-3 61-187,19-225-106,0 0 0,0 0 0,0 0 0,0 0 0,0 0 1,0 0-1,0 0 0,1 0 0,-1 0 1,1-1-1,-1 1 0,1 0 0,0 0 0,1 2 1,-2-5 1,1 1 0,-1 0 0,1-1 1,-1 1-1,0-1 0,0 1 0,1 0 1,-1-1-1,0 1 0,0-1 0,1 1 1,-1-1-1,0 1 0,0-1 0,0 1 1,0-1-1,0 1 0,0-1 0,0 1 1,0-1-1,0 1 0,0-1 0,0 1 1,0-1-1,0 0 0,0 1 0,-1-1 0,0-23 133,-7-54 18,-35-148-1,29 187-239,14 38 74,0 0 0,-1 0-1,1 1 1,-1-1 0,1 0 0,-1 1-1,1-1 1,-1 0 0,1 1-1,-1-1 1,0 0 0,1 1-1,-1-1 1,0 1 0,1-1-1,-2 0 1,1 1 1,1 1 0,-1-1 1,1 0-1,-1 0 0,1 0 0,-1 1 0,1-1 0,-1 0 0,1 1 0,-1-1 1,1 0-1,0 1 0,-1-1 0,1 0 0,-1 1 0,1-1 0,0 1 1,-1-1-1,1 1 0,0-1 0,0 1 0,-1-1 0,1 1 0,0-1 0,0 1 1,0-1-1,0 1 0,0-1 0,-1 2 0,-2 9-37,1 1 1,-1 0-1,2 0 1,0 0-1,0 22 0,10 61-66,-7-77 96,2-1-1,-1 0 0,2 0 1,0 0-1,1-1 0,1 1 1,9 14-1,-16-30 12,0-1 0,0 1 1,0-1-1,1 0 0,-1 1 0,0-1 1,0 1-1,0-1 0,1 0 0,-1 1 1,0-1-1,0 0 0,1 1 0,-1-1 0,0 0 1,1 0-1,-1 1 0,0-1 0,1 0 1,-1 0-1,1 0 0,-1 1 0,0-1 0,1 0 1,-1 0-1,1 0 0,-1 0 0,1 0 1,-1 0-1,1 0 0,4-11 10,-1-30 17,-4 35-20,3-89-131,-9-100 0,5 191 99,1 0 0,-1 0 0,1 0 0,-1 0 0,0 0 1,-1 0-1,-1-4 0,3 8 22,0 0 0,0 0 1,0-1-1,-1 1 0,1 0 0,0 0 1,0 0-1,0 0 0,0 0 0,0 0 1,0 0-1,0 0 0,0-1 1,-1 1-1,1 0 0,0 0 0,0 0 1,0 0-1,0 0 0,0 0 0,-1 0 1,1 0-1,0 0 0,0 0 0,0 0 1,0 0-1,0 0 0,-1 0 0,1 0 1,0 0-1,0 0 0,0 0 1,0 0-1,0 0 0,0 0 0,-1 0 1,1 0-1,0 0 0,0 1 0,0-1 1,0 0-1,0 0 0,0 0 0,-1 0 1,1 0-1,0 0 0,0 0 0,0 0 1,0 1-1,0-1 0,0 0 1,0 0-1,0 0 0,0 0 0,-6 22-87,2 5 29,1 1 0,1 0 1,4 50-1,0-58 50,1 0 0,0-1 0,2 1 0,0-1 0,1 0 0,11 21-1,-16-37 20,0-1-1,0 1 0,0 0 0,1-1 1,0 1-1,-1-1 0,1 0 0,0 0 1,0 1-1,0-1 0,1 0 0,-1-1 1,5 4-1,-7-5-5,1 0 1,-1 0 0,0 0-1,0 0 1,1 0-1,-1 0 1,0 0 0,0-1-1,1 1 1,-1 0-1,0 0 1,0 0 0,0 0-1,1-1 1,-1 1-1,0 0 1,0 0 0,0 0-1,0-1 1,0 1-1,1 0 1,-1 0 0,0-1-1,0 1 1,0 0 0,0 0-1,0-1 1,0 1-1,0 0 1,0 0 0,0-1-1,0 1 1,0 0-1,0 0 1,0-1 0,0 1-1,0 0 1,0 0-1,0-1 1,0 1 0,0 0-1,0 0 1,-1-1-1,1 1 1,-3-16 52,-36-86 75,24 67-248,-16-57 1,75 209-584,-22-61 543,-6-22-154,-12-27 212,0 0-1,0 1 0,-1 0 1,0 0-1,-1 0 0,3 15 0,-6-13-108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3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88 10226,'43'-72'4496,"-32"56"-2807,-11 17-1647,1-1 0,-1 0 0,0 1 0,0-1 0,0 0 0,1 1 0,-1-1 0,0 0 0,0 1 0,0-1 0,0 1 1,0-1-1,1 0 0,-1 1 0,0-1 0,0 1 0,0-1 0,0 1 0,0-1 0,0 0 0,-1 1 0,1-1 0,0 1 0,0 0 0,-8 44 771,7-40-775,-16 79 438,3 0 0,-4 140-1,23-196-296,-1-21 120,1-20 122,-2-4-228,-1 1 0,-1 0 0,-1-1 0,-1 1-1,-4-29 1,-21-82-22,17 89-167,4 19-26,1 1-42,0 0 0,-11-24 0,9 34-53,0 14 13,0 19-29,1 20 51,1 1-1,2-1 1,2 1 0,11 80-1,-10-120 94,0 1-1,1-1 1,0 0-1,0 0 1,4 11-1,-5-17-4,-1 1 0,0-1 0,1 1-1,-1-1 1,0 1 0,1-1 0,-1 1-1,1-1 1,-1 1 0,1-1-1,-1 1 1,1-1 0,-1 1 0,1-1-1,0 0 1,-1 0 0,1 1 0,-1-1-1,1 0 1,0 0 0,-1 1-1,1-1 1,0 0 0,0 0 0,1-1 4,-1 1 1,0-1 0,1 1 0,-1-1-1,0 0 1,0 1 0,0-1 0,1 0-1,-1 0 1,0 0 0,0 0 0,0 0 0,0 0-1,-1 0 1,1-1 0,1-1 0,7-12 37,0 0 1,-2 0-1,0-1 1,-1 0-1,0 0 1,4-24 0,-3 4-99,5-70 1,-11 101 27,-1-1-1,0 0 1,0 1 0,-1-1 0,1 0 0,-1 0-1,0 1 1,-3-7 0,4 12 19,0-1 0,0 1 0,0 0 1,0 0-1,0-1 0,0 1 0,0 0 0,-1 0 1,1 0-1,0-1 0,0 1 0,0 0 0,0 0 1,-1 0-1,1-1 0,0 1 0,0 0 0,0 0 1,-1 0-1,1 0 0,0 0 0,0 0 0,-1 0 1,1-1-1,0 1 0,0 0 0,-1 0 0,1 0 0,0 0 1,0 0-1,-1 0 0,1 0 0,0 0 0,0 0 1,-1 0-1,1 0 0,0 1 0,0-1 0,-1 0 1,1 0-1,0 0 0,-1 0 0,-6 11-81,4-3 35,0 2 0,1-1 0,0 0 0,1 0 1,0 1-1,1-1 0,0 1 0,1 13 1,1-9-67,0 0 1,0 0 0,2 0 0,0-1 0,7 17-1,-8-22 86,0-1 0,1-1 0,0 1 0,5 6 0,24 17-162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3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 12387,'10'-25'1958,"-10"25"-1944,0 0 0,0 0 0,0 0-1,0 0 1,0 1 0,0-1 0,0 0-1,0 0 1,0 0 0,0 0 0,1 0 0,-1 0-1,0 0 1,0 0 0,0 0 0,0 0-1,0 0 1,0 0 0,0 0 0,0 0-1,0 0 1,0 0 0,0 0 0,0 0-1,0 0 1,0 0 0,1 0 0,-1 0-1,0 0 1,0 0 0,0 0 0,0 0-1,0 0 1,0 0 0,0 0 0,0 0 0,0 0-1,0 0 1,0 0 0,0 0 0,0 0-1,0 0 1,1 0 0,-1 0 0,0 0-1,0 0 1,0 0 0,0-1 0,0 1-1,0 0 1,0 0 0,0 0 0,0 0-1,0 0 1,0 0 0,0 0 0,0 0-1,0 0 1,0 0 0,0 0 0,0 0 0,0 0-1,0 0 1,0-1 0,0 1 0,-1 16 537,-2 26-280,2 0 0,1 0 1,3 0-1,1 0 1,18 78-1,-19-108-205,0 0 0,1 0 0,0 0 0,0 0-1,1-1 1,1 0 0,0 0 0,1 0 0,14 18 0,-43-74 794,8 12-820,2-1 0,1 0-1,2-1 1,-7-45 0,5 25-122,11 53 79,-1-3-15,0 0 0,0 0-1,0 0 1,-1 0 0,0 0 0,0 0-1,-5-7 1,7 11 15,0 1 0,0 0 0,0-1 0,-1 1 0,1 0 0,0-1 0,0 1 0,-1 0 0,1 0 0,0-1 0,0 1 0,-1 0 0,1 0 0,0 0 0,-1-1 0,1 1 0,0 0 0,-1 0 0,1 0 0,-1 0 0,1 0 0,0 0 0,-1 0 0,1 0 0,0 0 0,-1 0 0,1 0 0,-1 0 0,1 0 0,0 0 0,-1 0 0,1 0 0,-1 0 0,1 0 0,0 0 0,-1 0 0,1 1 0,0-1 0,-1 0 0,1 0 0,0 1 0,-1-1 0,1 0 0,0 0 0,0 1 0,-1-1 0,1 0 0,0 1 0,0-1 0,0 0 0,-1 1 0,1-1 0,0 1 0,-9 21-86,7-9-5,0 0 1,1 0-1,0 1 0,1-1 0,1 0 0,2 17 0,20 79-774,-15-76 750,0 0-152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3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11 14403,'13'-11'1469,"-16"13"-257,-22 23 64,-57 79 98,-108 125-581,186-225-788,-3 4-18,-1 0 0,0 0-1,-1 0 1,-17 11 0,26-18-6,0-1-1,-1 0 1,1 0 0,0 0 0,0 0 0,0 0 0,0 1 0,-1-1-1,1 0 1,0 0 0,0 0 0,0 0 0,-1 0 0,1 0-1,0 0 1,0 0 0,-1 0 0,1 0 0,0 0 0,0 0 0,0 0-1,-1 0 1,1 0 0,0 0 0,0 0 0,-1 0 0,1 0 0,0 0-1,0 0 1,0 0 0,-1 0 0,1 0 0,0 0 0,0 0-1,0-1 1,-1 1 0,1 0 0,0 0 0,0 0 0,0 0 0,0-1-1,-1 1 1,1-14-669,12-24-403,-9 29 786,84-290-3822,-79 282 4286,-8 17-145,0 0 1,0 0-1,0 0 1,0 0 0,0 0-1,1-1 1,-1 1 0,0 0-1,0 0 1,0 0-1,0 0 1,1 0 0,-1 0-1,0 0 1,0 0 0,0-1-1,1 1 1,-1 0-1,0 0 1,0 0 0,0 0-1,0 0 1,1 0 0,-1 0-1,0 0 1,0 0-1,0 0 1,1 0 0,-1 0-1,0 0 1,0 1 0,0-1-1,1 0 1,-1 0-1,0 0 1,0 0 0,0 0-1,1 0 1,0 3 95,1-1 0,-1 1 0,1-1 0,-1 1 0,0-1 0,0 1 0,0 0 0,1 3 0,7 27 278,2-1 0,2 0 1,0-1-1,3 0 0,0-1 1,28 37-1,-39-60-675,0-1 1,1 0-1,0 0 0,0-1 1,0 0-1,1 0 1,0 0-1,0-1 0,0 0 1,12 5-1,-5-6-377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3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20 14107,'1'-1'85,"-1"1"-1,1-1 1,-1 1 0,1-1-1,-1 0 1,1 1-1,-1-1 1,0 0 0,0 1-1,1-1 1,-1 0 0,0 1-1,0-1 1,1 0 0,-1 0-1,0 1 1,0-1-1,0 0 1,0 0 0,0 0-1,-1 0-42,1 1 0,0 0-1,-1-1 1,1 1 0,0 0-1,-1-1 1,1 1 0,-1 0-1,1 0 1,0 0 0,-1-1 0,1 1-1,-1 0 1,1 0 0,-1 0-1,1 0 1,0 0 0,-1 0-1,1 0 1,-1 0 0,1 0-1,-1 0 1,0 0 0,-3 1 123,0-1 1,0 1 0,0 0 0,0 0 0,1 1-1,-6 1 1,0 3-31,1-1 0,-1 1 0,1 1 0,0-1 0,1 1 0,-9 10 0,13-13-127,-1 0-1,1-1 1,1 1-1,-1 0 1,0 1-1,1-1 1,0 0-1,0 1 1,1 0 0,-1-1-1,1 1 1,0 0-1,0-1 1,0 1-1,1 5 1,0-8 5,0 0 1,0 0-1,0 0 1,1-1-1,-1 1 1,1 0-1,-1-1 1,1 1-1,0 0 1,0-1 0,0 1-1,0-1 1,0 1-1,0-1 1,0 1-1,0-1 1,0 0-1,1 0 1,2 2-1,-2-1 21,1 0 0,1-1 1,-1 0-1,0 1 0,0-1 0,0 0 0,1-1 0,-1 1 0,7 0 0,-2-1 65,1 0 1,0 0-1,-1-1 0,1-1 1,-1 1-1,1-1 0,11-5 0,-15 5-31,0 0 0,0-1-1,0 1 1,0-1-1,-1 0 1,1-1 0,-1 1-1,0-1 1,0 0-1,0 0 1,0-1 0,4-6-1,-7 9-63,0 0 1,1-1-1,-1 1 0,0-1 1,0 1-1,-1-1 0,1 0 1,-1 1-1,1-1 0,-1 0 0,0 0 1,0 1-1,0-1 0,0 0 1,0 0-1,-1 1 0,1-1 1,-1 0-1,0 1 0,1-1 0,-1 1 1,-1-1-1,1 1 0,0-1 1,-1 1-1,-2-4 0,1 2-157,1 1-1,-1-1 1,0 1-1,0 0 1,-1 0-1,1 0 1,-1 0 0,1 1-1,-1-1 1,0 1-1,0 0 1,-6-2-1,8 5-259,3 9-54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4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242 806 9042,'0'0'95,"1"0"1,0 0 0,-1 0-1,1 0 1,0 0-1,-1 0 1,1 0-1,0-1 1,-1 1-1,1 0 1,-1 0-1,1-1 1,0 1 0,-1-1-1,1 1 1,-1 0-1,1-1 1,-1 1-1,1-1 1,-1 1-1,0-1 1,1 1-1,-1-1 1,1 0 0,-1 0-1,15-22 933,-8 12-566,-6 9-414,14-14 627,-15 16-656,1 0 0,-1 0 1,1 0-1,-1 0 0,1-1 0,-1 1 0,0 0 0,1 0 0,-1 0 0,1 0 0,-1 0 0,1 0 0,-1 0 0,1 0 0,-1 0 0,0 1 1,1-1-1,-1 0 0,1 0 0,-1 0 0,0 0 0,1 1 0,-1-1 0,1 0 0,-1 0 0,0 1 0,1-1 0,-1 0 0,0 0 1,0 1-1,1-1 0,-1 1 0,0-1 0,0 0 0,1 1 0,-1-1 0,0 0 0,0 1 0,0-1 0,1 1 0,-1 0 0,0-1 14,1 1-1,-1-1 0,1 1 0,-1-1 0,1 0 0,-1 1 0,1-1 0,0 0 1,-1 0-1,1 1 0,0-1 0,-1 0 0,1 0 0,-1 0 0,1 0 0,0 0 0,-1 0 1,1 0-1,0 0 0,-1 0 0,1 0 0,0 0 0,-1 0 0,1-1 0,0 1 1,-1 0-1,1 0 0,0-1 0,24-10-3,-17 8 49,27-9-22,2 1 0,55-7 1,-36 7-39,117-21 14,48-11-33,112-9 12,-207 36 26,155-39 0,111-47 176,-215 45-109,-9 1 58,70 1-65,99-29-94,-69-12 20,-175 61-9,-77 30-7,-24 10 34,-224 72-458,92-34-203,-582 157-1616,349-106-904,36-12-614,17-5 1464,6 23 2270,-83 78 951,62-24 2516,325-149-3457,-83 28 916,84-30-821,0-1 1,1-1-1,-1 1 1,0-1-1,0-1 0,0 0 1,0 0-1,-13-2 0,-6-8-106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4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14627,'8'-3'1012,"-8"3"-979,0 0 0,0 0 0,0 0 0,0 0 0,0 1 0,0-1 0,0 0 0,0 0 0,0 0 0,0 0 0,0 1 0,0-1-1,0 0 1,0 0 0,0 0 0,0 0 0,0 1 0,0-1 0,0 0 0,0 0 0,0 0 0,0 0 0,0 1 0,0-1 0,0 0 0,0 0 0,0 0 0,1 0 0,-1 0 0,0 0 0,0 1 0,0-1 0,0 0 0,0 0 0,0 0 0,1 0 0,-1 0 0,0 0 0,0 0 0,0 0 0,0 0 0,1 0 0,-1 0 0,0 0 0,0 1 0,0-1 0,0 0 0,1 0-1,-1 0 1,0 0 0,0-1 0,0 1 0,0 0 0,1 0 0,-1 0 0,0 0 0,0 0 0,0 0 0,0 0 0,0 0 0,1 0 0,-2 14 112,2 1-245,0-1 1,1 1-1,1 0 1,0-1-1,1 1 0,7 17 1,2 0-1212,28 47 1,-40-78 1250,-1 0 1,1 0 0,0 0-1,-1-1 1,0 1-1,1 0 1,-1 0 0,1 0-1,-1 0 1,0 0 0,0 0-1,1 0 1,-1 0-1,0 0 1,0 0 0,0 0-1,0 0 1,0 0-1,0 0 1,0 0 0,-1 0-1,1 0 1,0 0 0,-1 0-1,1 0 1,0 0-1,-1 0 1,1-1 0,-1 1-1,1 0 1,-1 0 0,0 0-1,1-1 1,-1 1-1,-1 1 1,-10 16 87,0 0 0,2 1-1,0 1 1,-9 27 0,16-37-20,0 1 1,1 0 0,0-1-1,0 1 1,2 0-1,-1 0 1,1 0 0,1 0-1,0 0 1,4 16-1,6 18-141,-6-32-134,-2 1 0,1-1-1,-2 1 1,0-1 0,0 1 0,-2 0-1,0 20 1,-4-5-104,1 28 0,3-46 574,1 1 0,0-1 0,1-1 0,0 1 0,7 20 0,-6-20 57,2 0 32,0 0 0,-2 1 1,1 0-1,-1-1 0,-1 1 0,0 0 0,-1 1 0,0-1 0,-2 23 0,0-27-205,-2 14 181,-1 40 0,4-56-254,0 0 0,1 0 0,0 0 0,0 1 1,0-1-1,1-1 0,0 1 0,0 0 0,1 0 0,-1-1 0,6 8 0,17 18 7,-18-22-54,0 0 1,0 0-1,0 0 1,8 17 0,-14-23 20,0 0 1,0 0 0,0 0 0,0 0-1,-1 0 1,1 1 0,-1-1 0,0 0-1,1 0 1,-2 0 0,1 1-1,0-1 1,-1 0 0,1 0 0,-1 0-1,0 0 1,0 0 0,0 0 0,0 0-1,-1 0 1,-1 3 0,-36 51-142,-5 10 76,9-14 51,30-46-60,3-4 53,1-1 0,-1 1-1,0-1 1,0 1 0,0-1-1,0 0 1,0 0 0,0 0-1,-1 0 1,-4 3 0,6-7-66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5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52 11162,'0'-3'172,"-1"0"0,0 0-1,0 1 1,0-1 0,0 1 0,0-1-1,-1 1 1,1-1 0,-1 1-1,1 0 1,-1 0 0,0 0 0,0 0-1,0 0 1,-4-3 0,6 5-117,-1-1 1,0 1-1,1 0 1,-1-1 0,0 1-1,0 0 1,1 0-1,-1-1 1,0 1 0,0 0-1,0 0 1,1 0-1,-1 0 1,0 0-1,0 0 1,0 0 0,1 0-1,-1 0 1,0 1-1,0-1 1,-1 1 0,1 0-10,0 0-1,-1 0 1,1 0 0,0 0 0,0 0 0,0 0 0,0 0 0,0 1 0,0-1 0,0 0 0,0 1 0,1-1 0,-1 1 0,1-1-1,-1 3 1,-1 1 40,1 0 0,0 1-1,0-1 1,0 11 0,1-15-74,0 0 0,0 1 0,0-1 0,0 0 1,0 0-1,1 1 0,-1-1 0,0 0 0,1 0 1,-1 0-1,2 3 0,-1-4-7,-1 1 1,0-1-1,1 0 0,-1 1 0,1-1 1,-1 0-1,1 0 0,-1 1 0,1-1 1,-1 0-1,1 0 0,-1 1 0,1-1 1,-1 0-1,1 0 0,-1 0 0,1 0 1,-1 0-1,1 0 0,-1 0 0,1 0 1,-1 0-1,1 0 0,0 0 0,-1-1 1,1 1-1,-1 0 0,1 0 0,0-1 1,1 0 27,-1 0 0,1-1 0,0 0 0,-1 1 0,1-1 0,0 0 0,-1 0 0,0 0 0,1 0 1,-1 0-1,0 0 0,0 0 0,0 0 0,-1 0 0,1 0 0,0-1 0,-1 1 0,0 0 1,1-4-1,-1 4-6,0 1 1,0-1 0,1 0 0,-2 1 0,1-1 0,0 1 0,0-1-1,0 1 1,-1-1 0,1 1 0,-1-1 0,1 1 0,-2-2-1,2 2-16,-1 0 0,1 1 0,-1-1 0,1 1 0,-1-1 0,1 1 0,-1-1 0,0 1 0,1 0 0,-1-1-1,0 1 1,1 0 0,-1-1 0,0 1 0,0 0 0,1 0 0,-1 0 0,0 0 0,1-1 0,-1 1 0,0 0-1,0 0 1,1 0 0,-1 1 0,0-1 0,0 0 0,1 0 0,-2 0 0,0 1-8,0 0-1,0 0 1,0 0 0,0 0 0,0 0 0,1 0-1,-1 1 1,0-1 0,1 0 0,-1 1-1,1-1 1,-1 1 0,1 0 0,0 0 0,-1-1-1,1 1 1,0 0 0,0 0 0,0 0-1,1 0 1,-1 0 0,0 4 0,0-5-5,1 0 0,0 0 0,0 0 1,0 0-1,0 1 0,0-1 0,0 0 0,0 0 0,0 0 1,0 0-1,0 0 0,1 0 0,-1 0 0,0 0 0,1 0 1,-1 0-1,1 0 0,0 0 0,-1 0 0,1 0 0,-1 0 1,1 0-1,0-1 0,0 1 0,0 0 0,-1 0 1,1-1-1,0 1 0,0 0 0,0-1 0,0 1 0,0-1 1,0 0-1,0 1 0,0-1 0,0 0 0,0 1 0,0-1 1,1 0-1,-1 0 0,0 0 0,0 0 0,0 0 0,0 0 1,2-1-1,4 1-1,-1-1 0,0-1 0,1 1 0,-1-1 1,0 0-1,0-1 0,0 1 0,6-5 0,-9 6 14,1-1 0,-1 0 0,-1 1 0,1-2 0,0 1 0,0 0 0,-1 0 0,1-1 0,-1 0-1,0 1 1,0-1 0,0 0 0,0 0 0,0 0 0,-1 0 0,3-6 0,-4 9-7,0-1 0,0 0 0,0 1 0,0-1 0,0 1 1,0-1-1,0 0 0,0 1 0,0-1 0,0 0 0,0 1 0,0-1 0,0 1 0,-1-1 0,1 0 1,0 1-1,0-1 0,-1 1 0,1-1 0,0 1 0,-1-1 0,1 1 0,-1-1 0,1 1 1,-1-1-1,1 1 0,0-1 0,-1 1 0,0 0 0,1-1 0,-1 1 0,1 0 0,-1-1 1,1 1-1,-1 0 0,0 0 0,1 0 0,-1 0 0,1 0 0,-1-1 0,0 1 0,1 0 0,-1 0 1,0 0-1,0 1 0,-4-1 16,1 0 1,0 1-1,0-1 1,0 1-1,-7 2 1,3 1-1,1-1-1,-1 1 1,1 1 0,0-1 0,0 1 0,-6 6-1,10-8-11,0-1 0,0 1-1,0 0 1,0 0 0,1 0-1,0 0 1,-1 0 0,1 1-1,0-1 1,1 1 0,-1-1-1,1 1 1,-1 0 0,-1 7-1,3-11-5,0 1 1,0-1-1,0 1 0,0-1 0,0 1 0,0-1 0,0 1 0,0-1 0,1 1 0,-1-1 0,0 1 0,0-1 1,0 1-1,0-1 0,1 1 0,-1-1 0,0 1 0,0-1 0,1 0 0,-1 1 0,0-1 0,1 0 0,-1 1 1,0-1-1,1 0 0,-1 1 0,1-1 0,-1 0 0,1 1 0,17-1 42,15-12-60,-31 11-27,0 0 1,0-1-1,0 1 1,0-1-1,0 1 0,-1-1 1,1 1-1,-1-1 1,1 0-1,-1 0 0,3-3 1,-4 5 34,0 0 0,0-1 0,0 1 0,0 0 0,0 0 0,0-1 0,0 1 0,0 0 0,0-1 0,0 1 0,0 0 0,0 0 0,0-1 0,0 1 0,0 0 0,0-1 0,0 1 0,0 0 0,0 0 0,0-1-1,0 1 1,0 0 0,-1 0 0,1-1 0,0 1 0,0 0 0,0 0 0,0-1 0,-1 1 0,1 0 0,-1 0 0,-16-3 1037,16 3-1008,0 0-1,0 1 1,0-1 0,0 0-1,1 0 1,-1 0-1,0-1 1,0 1-1,0 0 1,0 0-1,0 0 1,0-1-1,0 1 1,0 0-1,1-1 1,-1 1 0,0-1-1,0 1 1,0-2-1,-6-5 180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05.0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121 0 15683,'-1'14'579,"0"-1"-1,-1 1 1,-8 24-1,0 5 45,0 8-124,2 0 1,3 1-1,0 68 1,5-116-500,1-1 1,-1 0 0,0 1 0,1-1-1,-1 0 1,1 0 0,0 1-1,0-1 1,1 0 0,-1 0 0,0 0-1,1 0 1,0 0 0,0-1 0,0 1-1,4 4 1,-3-5-31,0 0 0,0 0 0,1-1 0,-1 1 0,0-1 0,1 0 0,-1 0 0,1 0 1,-1 0-1,1-1 0,-1 0 0,1 1 0,0-1 0,-1 0 0,5-1 0,65-9-519,-56 7 405,0 0 1,0 1-1,0 1 0,1 0 0,-1 2 1,24 2-1,-38-2 126,1 0 0,-1 0 0,0 0 0,0 0 0,0 1 0,0-1 0,0 1 0,0 0 1,0 0-1,0 0 0,0 0 0,-1 1 0,1-1 0,1 3 0,-2-3 25,-1 0 1,0-1-1,0 1 1,0 0-1,-1 0 1,1 0-1,0 0 1,-1 0-1,1 0 0,-1 0 1,1 0-1,-1 0 1,0 0-1,0 0 1,0 0-1,0 0 1,-1 0-1,1 0 1,0 0-1,-1 0 0,1 0 1,-1-1-1,0 1 1,-1 4-1,-2 0 38,-1 0-1,1 0 0,-1 0 1,0-1-1,0 1 0,0-1 1,-1 0-1,0-1 0,0 1 1,0-1-1,-1-1 0,1 1 1,-8 2-1,-7 2 126,1 0 1,-1-2 0,-27 6-1,24-8 3,0 0-1,-32 0 1,49-4-237,-1 0-1,0-1 1,1 1-1,-1-1 1,0-1-1,1 0 1,0 0-1,-1 0 1,1-1-1,0 0 1,-11-6-1,17 8 46,-1 1 0,1-1 0,0 0-1,0 0 1,-1 0 0,1-1 0,0 1 0,0 0-1,0 0 1,0-1 0,0 1 0,0 0 0,1-1-1,-1 1 1,0-1 0,1 1 0,-1-1-1,1 1 1,-1-3 0,1-8-289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5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3001 0 9810,'7'8'4330,"-7"-7"-4292,0-1-1,0 0 1,0 0-1,0 0 1,-1 0-1,1 0 1,0 0-1,0 1 1,0-1-1,0 0 1,-1 0-1,1 0 1,0 0-1,0 0 1,0 0-1,0 0 1,-1 0-1,1 0 1,0 0-1,0 0 1,0 0-1,-1 0 1,1 0-1,0 0 1,0 0 0,0 0-1,0 0 1,-1 0-1,1 0 1,0 0-1,0 0 1,0 0-1,-1 0 1,1 0-1,0 0 1,0-1-1,0 1 1,0 0-1,0 0 1,-1 0-1,1 0 1,0 0-1,0-1 1,0 1-1,0 0 1,0 0-1,-5-2-3,0 1 1,0 0-1,1 1 0,-1-1 0,0 1 0,0 0 0,0 0 0,0 0 0,0 1 0,1-1 0,-1 1 0,0 1 0,0-1 0,-4 3 1,1-2 9,0 0 1,0 0-1,-15 0 1,-12 0 3,-1 2 0,-50 11 0,-4 0-36,43-8-14,-67 6 17,-38 6-5,-36-20 0,173 1-10,2 0 0,0 1 0,0 1-1,0 0 1,1 1 0,-13 4-1,-36 6 2,-74-5-1,91-8-12,-1 3 0,-66 12 0,74-8-41,0-1 1,-1-2-1,-47-1 1,-112-15 22,187 11 30,-412 0-188,263 6-239,-84-16-197,168 5 637,19-3 85,45 6-61,0 1 0,0 0 0,0 1 0,0 0 0,0 1 1,0 0-1,-16 2 0,20-1-30,-1 0 0,0-1 0,0 1 1,0-2-1,-10-1 0,13 1 2,0 0 0,0 1 1,1-1-1,-1 1 0,0 0 0,0 0 1,0 1-1,0-1 0,0 1 0,1 0 1,-1 1-1,0-1 0,1 1 0,-1 0 1,1 0-1,-6 4 0,-4 3-17,6-2 200,22-17-21,-7 6-179,1 0 0,-1 0 0,1 1 0,-1 0 0,1 0 0,0 1 0,12-3 0,6 2-428,28-1 1,25-3-488,-71 6 891,0-1 0,1 0 1,-1-1-1,0 0 0,0 0 0,0-1 0,8-5 0,-3-1 61,-13 10-27,0 0 0,0 0 0,0 0 0,0 0-1,0 0 1,0 0 0,0 0 0,-1 0 0,1 0 0,0 0 0,0 0 0,0 0 0,0 0-1,0 0 1,0 0 0,0 0 0,0 0 0,0 0 0,0 0 0,0 0 0,0 0 0,0 0-1,0 0 1,-1 0 0,1 0 0,0 0 0,0 0 0,0 0 0,0 0 0,0 0-1,0 0 1,0 0 0,0 0 0,0 0 0,0 0 0,0 0 0,0-1 0,0 1 0,0 0-1,0 0 1,0 0 0,0 0 0,0 0 0,0 0 0,0 0 0,0 0 0,0 0 0,0 0-1,0 0 1,0 0 0,0 0 0,0 0 0,0-1 0,0 1 0,0 0 0,0 0-1,0 0 1,0 0 0,0 0 0,0 0 0,0 0 0,-27 8 300,13-4-215,-19 5 241,-1-2-1,0-1 1,0-1-1,-39-1 1,73-4-328,0 0 0,0 0 0,0 0 0,0 0 0,0 0 0,0 0 0,1 0 1,-1-1-1,0 1 0,0 0 0,0 0 0,0 0 0,0 0 0,0 0 0,0 0 0,0 0 0,0-1 0,0 1 1,0 0-1,0 0 0,0 0 0,0 0 0,0 0 0,0 0 0,0-1 0,0 1 0,0 0 0,0 0 1,0 0-1,0 0 0,-1 0 0,1 0 0,0 0 0,0 0 0,0-1 0,0 1 0,0 0 0,0 0 0,0 0 1,0 0-1,0 0 0,0 0 0,-1 0 0,1 0 0,0 0 0,0 0 0,0 0 0,0 0 0,10-6-131,6 1 19,-1-1 0,-1-1 0,20-12 0,3-4-39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5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15379,'1'1'95,"1"-1"-1,-1 1 0,0 0 0,1 0 1,-1 0-1,0 0 0,0 0 1,1 0-1,-1 1 0,0-1 1,0 0-1,0 1 0,0-1 0,-1 0 1,2 4-1,12 27 71,-10-21 96,18 45 210,-12-29-312,0-1 0,27 45 1,-36-68-161,0-1 0,1 0 0,-1 0 0,1 0 0,0 0 0,0 0 0,0 0 0,0 0 1,0-1-1,0 1 0,0-1 0,0 1 0,1-1 0,-1 0 0,0 0 0,1 0 0,2 1 1,-3-2-26,1 0 1,-1 0 0,0 0 0,1 0 0,-1 0 0,0-1 0,1 1 0,-1-1 0,0 1 0,0-1 0,0 0-1,0 0 1,1 0 0,-1 0 0,3-3 0,3-2-128,-1-1 1,1 0-1,-1-1 0,0 1 1,-1-2-1,0 1 0,7-13 1,3-8-533,0-2 0,14-40 0,-23 52 436,-2-1 0,1 0 0,-2 0 1,-1 0-1,1-23 0,-6 19 370,2 24-108,0 0 1,-1 0-1,1 0 1,0 0-1,0 0 1,-1 0-1,1 0 1,0 0-1,0 0 1,0 0-1,-1 0 1,1 0-1,0 0 1,0 0-1,-1 0 1,1 0-1,0 0 1,0 1-1,0-1 1,-1 0-1,1 0 1,0 0-1,0 0 1,0 0-1,0 1 1,-1-1-1,1 0 1,0 0-1,0 0 1,0 1-1,0-1 1,0 0 0,0 0-1,0 0 1,0 1-1,-1-1 1,1 0-1,0 0 1,0 1-1,0-1 1,0 0-1,0 1 1,-14 40 1026,13-40-1035,-28 119 1301,21-81-1465,-2-1 1,-28 75 0,28-96-53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5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15019,'-3'2'150,"0"0"-1,-1 0 0,1 0 1,0 1-1,0-1 1,0 1-1,1 0 0,-1 0 1,0 0-1,1 0 1,0 0-1,-3 5 1,-1 2 236,1-3-186,-21 30 489,25-36-665,0 1 1,0 0 0,0-1-1,1 1 1,-1 0 0,0 0-1,1-1 1,-1 1 0,1 0 0,0 0-1,0 0 1,-1 0 0,1-1-1,0 1 1,0 0 0,1 0 0,-1 0-1,0 0 1,2 2 0,-2-3-12,1 0 0,-1 0 1,1-1-1,0 1 0,0 0 0,-1-1 1,1 1-1,0-1 0,0 1 1,0-1-1,0 1 0,0-1 0,0 1 1,0-1-1,0 0 0,0 1 1,0-1-1,0 0 0,0 0 1,0 0-1,0 0 0,0 0 0,0 0 1,0 0-1,0 0 0,0-1 1,0 1-1,0 0 0,-1 0 1,1-1-1,0 1 0,0-1 0,0 1 1,2-2-1,1 0 71,0 0-1,0-1 1,0 1-1,0-1 1,7-7 0,-8 6 9,0 0 0,0 0 0,0-1 0,0 1 0,-1-1 0,0 0 0,0 0 0,2-5 0,-4 9-93,1 0 0,-1 1-1,0-1 1,1 0 0,-1 0 0,0 0 0,0 0-1,0 0 1,0 0 0,0 0 0,0 1 0,0-1-1,0 0 1,0 0 0,0 0 0,0 0 0,-1 0-1,1 0 1,0 1 0,0-1 0,-1 0 0,1 0 0,-1 0-1,1 1 1,-1-1 0,1 0 0,-1 1 0,0-1-1,1 0 1,-1 1 0,0-1 0,1 1 0,-1-1-1,0 1 1,0-1 0,1 1 0,-1-1 0,0 1-1,0 0 1,0-1 0,0 1 0,1 0 0,-1 0 0,0 0-1,0 0 1,0 0 0,0 0 0,0 0 0,0 0-1,0 0 1,1 0 0,-1 0 0,0 1 0,-1-1-1,1 0-39,0 0 0,0 1-1,0-1 1,0 0-1,-1 0 1,1 1 0,0-1-1,0 0 1,0 1-1,0-1 1,1 1 0,-1-1-1,0 1 1,0 0 0,0-1-1,0 1 1,0 0-1,1 0 1,-1-1 0,0 1-1,1 0 1,-1 0-1,1 0 1,-1 0 0,1 0-1,-1 0 1,1 0-1,0 0 1,-1 0 0,1 0-1,0 0 1,0 0 0,0 0-1,0 0 1,0 0-1,0 1 1,0-1 0,0 0-1,0 0 1,0 0-1,1 2 1,8 9-368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5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12611,'-1'0'236,"0"1"0,0-1 0,0 1 0,0-1 0,0 1 1,0 0-1,0 0 0,1-1 0,-1 1 0,0 0 0,0 0 0,1 0 1,-2 1-1,-1 8 114,0-1 1,1 1 0,0 0 0,-1 16-1,-5 22 135,-25 60 144,-62 142 1,1-8-494,84-214-145,0 0-57,0 1 1,2 1 0,1 0 0,-3 32 0,10-60 27,0 0 0,0 0 0,0-1 0,1 1 0,-1 0 0,0 0 0,1 0 0,-1 0 0,1-1 0,0 3 0,-1-4 31,1 1 0,-1-1 1,0 0-1,1 1 0,-1-1 0,1 0 0,-1 1 0,0-1 1,1 0-1,-1 0 0,1 1 0,-1-1 0,1 0 0,-1 0 1,1 0-1,-1 0 0,1 1 0,-1-1 0,1 0 0,-1 0 0,1 0 1,0 0-1,-1 0 0,1 0 0,-1-1 0,1 1 0,-1 0 1,1 0-1,-1 0 0,1 0 0,-1 0 0,1-1 0,-1 1 0,0 0 1,1-1-1,-1 1 0,1 0 0,-1-1 0,0 1 0,1 0 1,-1-1-1,0 1 0,1-1 0,18-20-213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7:5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1099 8626,'-1'1'131,"1"1"0,0-1 1,0 0-1,0 0 0,0 0 0,0 1 0,0-1 1,0 0-1,0 0 0,0 0 0,1 1 1,-1-1-1,0 0 0,1 0 0,-1 0 0,1 0 1,-1 0-1,1 0 0,0 0 0,-1 0 1,2 1-1,0-1-27,-1 0 1,1 0 0,-1-1-1,1 1 1,-1 0 0,1-1-1,0 0 1,-1 1 0,1-1-1,0 0 1,-1 0 0,1 0-1,0 0 1,-1 0 0,1 0 0,1-1-1,6 0 70,0-1 0,0-1 0,0 1 0,-1-2 0,1 1 0,11-7-1,49-34 523,-21 13-274,246-130 1291,-219 127-1463,2 3 0,86-23 1,120-14-118,47-12-134,326-155-183,-583 204 182,213-82 4,-202 84 17,127-26 0,-80 31-12,210-48 2,-305 63-59,0 2-1,1 1 0,68-2 0,-87 7-337,-1 0 0,24-5 0,-34 4 174,-9-1-63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8:3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4820 136 9306,'-101'-26'741,"-149"-19"1,-105 12 66,-440 1-740,-1 62 192,630-13-77,1 7 0,2 8-1,-255 83 1,310-76-69,2 4 0,2 5 1,2 5-1,3 3 1,2 6-1,-101 82 0,94-56-23,4 5 0,-112 134 0,157-159-67,2 2-1,4 3 1,3 2-1,-59 129 1,91-171-20,1 2-1,2-1 1,1 2 0,2 0 0,2 0-1,-4 54 1,10-72-3,0 0-1,0 0 1,2 0-1,0 0 1,2 0-1,0 0 1,0 0-1,2-1 1,0 0-1,1 0 1,1-1 0,0 1-1,1-2 1,1 1-1,12 13 1,-5-10-3,2 0 1,0-2 0,1 0 0,1-1 0,38 22 0,-12-12-2,91 35 1,-65-37 2,1-3 1,0-3 0,2-3 0,144 9 0,-58-19 4,208-22 0,322-82 38,-5-49 83,-608 130-100,292-75 218,-4-15-1,393-174 1,-596 208-5,265-163 0,-316 163-73,-4-6-1,192-180 1,-268 228-124,-1-2 0,-3-2 0,0 0 0,38-67 0,-58 87-43,-1-1 1,-1 0-1,-1-1 1,0 0-1,-1 0 1,2-20-1,-5 26-16,-1 1 0,-1-1-1,0 0 1,0 0 0,-2 0-1,1 0 1,-1 0 0,-1 1-1,0-1 1,-7-15 0,3 12-30,-1 1 0,0-1 0,-1 1 1,0 1-1,-2 0 0,1 0 0,-1 1 1,-1 1-1,-22-18 0,3 7-102,-1 1 0,-1 1 0,-39-16-1,10 9-102,-2 3-1,0 3 1,-2 3-1,-110-17 1,40 15-99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8:4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18074 1 13675,'-2'0'66,"-1"0"0,1 1 0,-1-1 0,1 1 0,-1 0 1,1 0-1,0 0 0,0 0 0,-1 0 0,1 0 0,0 1 0,0-1 0,0 1 0,0-1 1,0 1-1,1 0 0,-1 0 0,-2 3 0,-2 3-5,1 0 1,-1 1-1,-4 12 1,-9 21 98,2 2 0,2 0 0,-15 77 1,-4 142 14,29-175-96,4 1 0,13 114-1,-4-137 79,4 0 0,2-1-1,38 106 1,-32-120-115,3-2 1,46 76 0,-68-123-36,0-1 1,0 0 0,0 1 0,0-1 0,0 0 0,1 0-1,-1 0 1,1 0 0,-1 0 0,0-1 0,1 1-1,0 0 1,-1-1 0,1 1 0,-1-1 0,1 1 0,0-1-1,-1 0 1,1 0 0,0 0 0,1 0 0,41-5-144,-19 1-115,-23 3 219,31 2-259,-31-1 279,-1 0 0,1 0 0,0 0 0,0 1 0,-1-1 0,1 1 0,0-1 0,-1 1-1,1 0 1,-1 0 0,1 0 0,-1 0 0,1 0 0,-1 0 0,3 2 0,-4-3 11,0 0 0,0 0 0,0 0 0,0 0 0,0 0-1,0 1 1,0-1 0,0 0 0,0 0 0,0 0 0,0 0 0,0 1 0,0-1 0,0 0 0,0 0 0,0 0 0,0 0 0,0 1 0,0-1 0,0 0 0,0 0 0,0 0 0,0 0 0,0 0 0,0 1-1,0-1 1,0 0 0,-1 0 0,1 0 0,0 0 0,0 0 0,0 0 0,0 1 0,0-1 0,0 0 0,-1 0 0,1 0 0,0 0 0,0 0 0,0 0 0,0 0 0,0 0 0,-1 0 0,-11 5-22,-18 0-7,29-5 26,-155 30-25,-213 70-1,20-4-67,116-50 88,-253 17 0,-241-17 302,660-43-268,-1349 4-254,221-78 176,2-29-47,581 48 58,103 21-3,-607 43 1,333 34-196,-1226 52-515,1176-93 743,0-23 9,59 2 3,746 15 0,-921-20-113,3-49-45,0-46-598,273 53 669,505 58 193,0 7 1,-170 26-1,200-6-30,113-17-69,1 1 1,0 2 0,-34 15 0,53-21-15,1 1 0,0-1 1,0 1-1,0 0 0,0 0 0,1 1 1,-1-1-1,1 1 0,0 0 0,0 0 1,0 0-1,1 0 0,-1 0 0,1 1 1,0-1-1,0 1 0,1-1 0,-1 1 1,-1 9-1,0 6-19,2 1 0,0-1 0,2 32 0,0-21 12,21 279-36,-13-247 39,3-1 0,37 114 0,-34-139-11,0 0 1,3-2-1,0 0 1,3-1-1,0-1 0,38 43 1,-40-55-11,0-1 0,2 0 1,0-2-1,1-1 0,1 0 1,0-2-1,2 0 0,-1-2 1,50 19-1,-25-17 0,0-2 1,1-2 0,1-3-1,50 3 1,208-7-82,206-26-22,-119 3 70,342 24-194,0 37-686,43 2-1033,723 0 1158,2-38 2426,1846-30 120,-846-12-1604,-5-47-196,-1297 22-6,-1125 56 72,-19 3 183,88-16-1,-120 12-12,-1 0-1,0-2 1,44-19-1,-59 22-137,0-2 1,-1 0-1,0 0 0,0-1 1,-1 0-1,0-1 1,0 0-1,-1-1 0,15-19 1,-8 6-11,-4 5 47,1 0 0,0 1 0,1 1 1,1 0-1,24-20 0,5 4-11,-8 5 29,56-51-1,-82 67-37,0 0 0,0-1 0,-1 0 0,-1 0 0,0-1 0,-1 0 0,0 0 0,-1-1 0,5-15 0,-6 10 106,-1-1 0,-1 0 0,-1 0 1,-1 0-1,-2-31 0,2-31 284,1 72-457,-1 1 0,1-1 0,0 0 0,1 1 0,1-1 1,-1 1-1,1 0 0,1 0 0,7-11 0,6-6-383,34-38 0,2-2-338,-47 60 849,-7 14 104,2 10-228,2-8 33,1-1 0,0-1 0,1 1 0,0-1-1,0 0 1,1 0 0,0-1 0,0 1-1,1-2 1,15 12 0,-9-10 62,-1 0-1,1-2 1,0 1 0,1-2-1,-1 0 1,23 5-1,11-3 5,0-2 0,0-2 0,74-4 0,447-66-449,-157 10 205,95 35-90,1 31-68,-25 0 287,-461-9 43,344-4 210,-1-24-9,-301 18-243,123-35 0,-146 32 2,-1-2 0,0-2 0,73-44 0,-90 45 18,0-1 0,-2-1-1,0-1 1,-1-1-1,-1 0 1,16-24-1,-10 8-64,-1 0-1,-2-1 0,21-48 0,-32 58 118,-2 0-1,0-1 1,6-37 0,7-89 430,0-1-246,-13 110-223,19-130-261,-27 155 211,0 0 0,-1 0-1,-2 1 1,0-1 0,-1 0 0,-10-36 0,4 30-52,0 1 0,-2 0 1,-1 1-1,-2 0 1,0 1-1,-23-29 1,25 37-145,-1 1 1,0 0-1,-1 1 1,-1 0-1,0 2 1,0-1-1,-1 2 1,-1 0-1,-33-14 1,0 6-217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8:4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4003 74 8898,'-566'-35'2233,"-753"-3"-3361,480 42 1865,3 34 1511,470 5-1922,358-42-321,-60 6-17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8:5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14 11570,'-4'-13'1106,"1"17"-298,-2 27 40,-75 543 19,70-512-821,-5 39 11,5 1 1,4 158-1,10-199-33,1-1 0,4 0 0,2 0 0,2-1 0,36 95 0,-42-137-22,1 0 1,0 0 0,1-1-1,1 0 1,0-1 0,1 0-1,25 25 1,-24-29-5,0-1 0,1-1 0,0 0 0,0 0 1,1-2-1,-1 0 0,2 0 0,-1-1 0,26 6 0,-2-3-1,1-2-1,0-1 0,63 0 0,119-14 9,-194 6-3,275-19 4,402-13 4,-263 49-9,-72 0-1,2-23-3,344-93-120,-42 4 34,-616 92 89,577-75-58,-585 71 71,1-3-1,-2-2 0,84-35 1,-123 44-3,0-1-1,0 0 1,0 0 0,-1-1 0,1 0 0,-2-1 0,1 0 0,-1 0 0,0-1 0,-1 1 0,0-1 0,-1-1 0,1 1 0,-2-1-1,6-15 1,2-11 10,-2-1 0,10-76 0,-18 98-17,11-82-33,-5-1 0,-4 0 0,-16-184 0,8 248 13,-1 1 0,-2 0 0,-1 0 0,-1 1 0,-2 0 0,-2 0 0,-21-39 0,26 57 17,-1 0 1,0 1 0,-1 0 0,0 0 0,-1 1 0,-1 1-1,0 0 1,0 0 0,-1 1 0,-1 1 0,1 0 0,-1 1-1,-1 0 1,0 1 0,0 1 0,0 0 0,-18-4 0,1 4 13,0 1 0,0 2 0,-1 1 0,-46 3 0,-133 21 145,96-7-62,-652 44 313,-47 4-530,305 8 132,-59 6-148,-4-47 221,438-37-90,1-8 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5:5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15611,'4'-6'1465,"2"-3"-1161,-5 5-128,-1 5 448,2 4-664,3-2-208,4-1 248,4 0-96,14-9-152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05.41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96 15 13315,'5'-3'354,"1"1"-1,-1 0 1,1 0 0,-1 1-1,1-1 1,0 1 0,0 1-1,0-1 1,-1 1 0,1 0 0,0 0-1,0 1 1,0-1 0,-1 1-1,1 1 1,0-1 0,8 4 0,-13-4-321,0-1 0,-1 0 0,1 1 0,0-1 0,0 1 0,0-1 0,-1 1 0,1-1 0,0 1 0,-1 0 0,1-1 0,-1 1 0,1 0 0,0 0 0,-1-1 0,0 1 0,1 0 0,-1 0 0,1 0 0,-1 0 0,0-1 0,0 1 0,1 0 0,-1 0 0,0 0 0,0 1 0,0 0 0,-1 0 1,1 0-1,-1 0 1,1 0 0,-1 0-1,0 0 1,0 0-1,0 0 1,0-1 0,0 1-1,-2 2 1,-5 5 7,0-1 0,0 0 0,-12 9 0,18-15-30,-49 36 42,26-20-3,1 2-1,-27 26 1,50-45-48,0 0-1,0 0 1,0 0 0,0 0 0,0 0 0,0 0 0,0 1 0,1-1 0,-1 0 0,0 0 0,1 1 0,-1-1 0,1 0 0,0 1 0,-1-1 0,1 3 0,0-3-4,0 0 1,0-1-1,1 1 1,-1-1-1,0 1 1,1-1-1,-1 1 0,0-1 1,1 1-1,-1-1 1,1 1-1,-1-1 1,1 1-1,-1-1 1,1 0-1,-1 1 1,1-1-1,-1 0 1,1 1-1,-1-1 1,1 0-1,0 0 1,-1 0-1,1 0 0,1 1 1,4 0-79,1-1 0,0 0 1,-1 0-1,1 0 0,11-2 0,197-40-4125,-145 30 3346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5:5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35 377 12363,'-5'5'247,"0"1"0,0 0 0,1 0 1,0 0-1,-4 8 0,7-13-209,1 0-1,0 0 1,-1 0 0,1 0-1,0 0 1,-1 0 0,1 0-1,0 0 1,0 0 0,0 0-1,0 0 1,0 0 0,0 0-1,0 1 1,0-1 0,1 0-1,-1 0 1,1 1 0,0-1 18,-1 0 0,1 0 0,0 0 0,0 0 0,0 0 0,0 0 0,0-1 0,1 1 0,-1 0 0,0-1 0,0 1 1,0-1-1,0 0 0,1 1 0,-1-1 0,0 0 0,0 0 0,1 1 0,-1-1 0,2 0 0,13-1 183,0-1-1,0 0 0,0 0 0,0-2 0,-1 0 1,0-1-1,20-9 0,-15 7-61,46-19 148,-1-2-1,-1-4 0,-2-2 0,-1-2 0,-2-4 0,54-47 0,-100 77-301,-1-1 0,0-1 0,0 0 0,-1 0 1,-1-1-1,0-1 0,-1 0 0,9-17 0,-22 101-67,4-54 28,0 1 1,1 0-1,0-1 1,2 1-1,7 26 0,-8-35 108,1 1-1,0-2 0,1 1 1,0 0-1,0-1 0,0 1 1,1-1-1,0 0 0,1-1 1,0 0-1,0 1 0,13 9 1,7 1 108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0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285 117 15619,'6'-5'438,"-1"0"1,1 0-1,-1-1 0,0 0 0,-1 0 0,8-13 0,-11 17-369,-1 1 0,1-1-1,-1 1 1,1 0-1,-1-1 1,0 0-1,0 1 1,0-1-1,1 1 1,-1-1-1,-1 1 1,1-1-1,0 1 1,0-1 0,-1 1-1,0-3 1,0 2 19,0 0 0,0 0 0,-1 0 0,1 0 0,0 1 0,-1-1 0,0 0 0,1 1 0,-1-1 0,0 1 0,0 0 0,0 0 0,0 0 0,-3-2 1,-1 1-31,-1 0 1,1 0 0,0 0-1,-1 1 1,1 0 0,-1 0-1,1 1 1,-1 0 0,0 0-1,1 0 1,-1 1 0,1 0-1,-10 3 1,5-1-65,0 0-1,-1 1 1,1 1 0,1 0 0,-1 0-1,-16 12 1,16-8-10,0 0 0,0 1 0,1 0 0,0 1 0,1 0 0,-9 14 0,14-20 7,1 0 1,0 0 0,0 1-1,0-1 1,1 0 0,0 1-1,0 0 1,0 0 0,1-1-1,0 1 1,0 0-1,0 0 1,1 0 0,0 0-1,0 0 1,0 0 0,2 8-1,0-11 9,-1 0-1,0 0 1,1-1-1,-1 1 0,1 0 1,0-1-1,0 1 1,0-1-1,0 1 0,1-1 1,-1 0-1,1 0 1,-1 0-1,1 0 0,-1 0 1,1-1-1,0 1 1,0-1-1,0 0 0,0 0 1,0 0-1,0 0 1,0-1-1,1 1 1,-1-1-1,5 1 0,5-1 17,-1 0 0,1 0 0,-1-1 0,1-1 0,19-5 0,-2-1 42,-1-2 0,-1-1 0,0-1 0,48-29-1,-55 28-9,-1-1 0,-1-1 1,0-1-1,0 0 0,-2-1 0,23-28 0,-33 32-50,-7 13 2,0 0 0,0 0 0,0 0 0,0-1-1,0 1 1,0 0 0,0 0 0,0 0 0,0 0 0,0 0 0,0 0 0,0 0 0,0 0-1,0 0 1,0 0 0,0 0 0,0-1 0,0 1 0,0 0 0,0 0 0,0 0-1,0 0 1,0 0 0,0 0 0,0 0 0,0 0 0,0 0 0,0 0 0,0 0-1,-1 0 1,1 0 0,0 0 0,0 0 0,0 0 0,0 0 0,0 0 0,0 0 0,0 0-1,0 0 1,0 0 0,0 0 0,0 0 0,-1 0 0,1 0 0,0 0 0,0 0-1,0 0 1,0 0 0,0 0 0,0 0 0,0 0 0,0 0 0,0 0 0,0 0 0,0 0-1,0 0 1,-1 0 0,1 0 0,0 0 0,0 0 0,0 0 0,0 0 0,0 0-1,0 0 1,0 1 0,-2 0-5,0 0 0,0 1-1,0-1 1,0 1 0,0 0-1,1 0 1,-1 0 0,-1 2-1,-1 3-71,0-1-1,1 1 0,0 0 0,0 0 0,0 0 0,1 0 0,0 1 0,1-1 0,-1 0 1,1 1-1,1-1 0,0 1 0,0 11 0,1-15-39,0 0-1,-1 0 1,1 0 0,1 0-1,-1 0 1,1 0 0,-1-1-1,1 1 1,0 0 0,0-1-1,1 1 1,-1-1 0,1 0-1,-1 0 1,1 0 0,0 0-1,0 0 1,1-1 0,-1 1 0,0-1-1,1 0 1,0 0 0,-1 0-1,1-1 1,8 3 0,27 3-537,8-8-171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0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14435,'-5'38'3937,"-1"-2"-3458,1 0 1,2 1-1,3 72 1,5-44-940,18 85-1,-22-139-338,-5-21 401,-2-9-10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0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14331,'9'0'1712,"9"0"-1039,14 0-281,5-2 1088,12 1-808,5-1-192,9-1-568,5-1 1913,5 0-1625,-4-2 8,1-3 32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0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15123,'-7'8'333,"1"1"-1,1-1 0,-1 2 0,1-1 1,1 0-1,0 1 0,0 0 1,-2 12-1,-14 84 743,19-99-1036,-10 111 525,11-106-524,0 1 0,1 0 0,0 0 0,1 0 0,1-1 0,0 1 0,5 12 0,-8-22-31,1-1 0,0 0 0,-1 0 0,1 0-1,0 0 1,1 0 0,-1 0 0,0 0 0,0 0-1,1 0 1,-1-1 0,1 1 0,0 0 0,-1-1-1,1 0 1,0 1 0,0-1 0,0 0 0,0 0-1,0 0 1,0 0 0,0 0 0,0 0 0,1-1 0,-1 1-1,0-1 1,0 1 0,1-1 0,-1 0 0,0 0-1,1 0 1,-1 0 0,0-1 0,0 1 0,3-1-1,6-3 68,1 0 0,-1-1 0,0-1 0,0 0 0,16-12 0,-17 11 13,0 0 0,18-7-1,-26 13-86,-1 1-1,1-1 0,-1 1 1,1 0-1,-1-1 1,1 1-1,-1 0 0,1 0 1,-1 0-1,1 0 1,-1 0-1,1 0 1,-1 1-1,1-1 0,-1 1 1,1-1-1,-1 1 1,1-1-1,-1 1 0,2 1 1,0-1 0,-1 1 1,0 0-1,0 0 0,0 1 1,1-1-1,-2 0 0,1 1 1,0-1-1,2 6 1,0 1 0,0 0 1,-1 1-1,0 0 1,0 0-1,1 14 1,-3-20-5,-1 0 1,0 0 0,0 0-1,0 0 1,-1 0-1,0 0 1,1 0 0,-1-1-1,0 1 1,-1 0-1,1 0 1,-1-1 0,1 1-1,-5 6 1,1-4-2,0 0 1,0-1-1,0 1 0,-1-1 1,1 0-1,-1 0 0,-9 5 1,-2-1-2,0 0 0,0-1 0,0-1 1,-1-1-1,-26 7 0,32-11-20,0 1 1,0-2-1,0 1 0,0-2 1,-24-1-1,34 1 54,0 0-1,0 0 1,-1-1 0,1 1-1,0-1 1,0 1 0,-1-1 0,1 0-1,0 0 1,0 0 0,0 0-1,0 0 1,0 0 0,0-1 0,0 1-1,1-1 1,-1 1 0,0-1-1,1 0 1,-1 1 0,1-1-1,0 0 1,0 0 0,-1 0 0,1 0-1,1 0 1,-1 0 0,0-1-1,0 1 1,1 0 0,-1 0 0,1-1-1,0 1 1,-1 0 0,1 0-1,0-1 1,1-3 0,7-18 111,6-1 44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0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24 13171,'12'-9'833,"6"-5"941,-32 29 596,-132 100-190,58-51-1812,40-25-216,-136 101-1165,183-139 938,0 0 0,-1 0 0,1 0 0,0 0 0,-1 0 1,1-1-1,0 1 0,-1-1 0,1 1 0,-1-1 0,1 0 0,-1 1 0,1-1 0,-1 0 1,1 0-1,-1 0 0,1 0 0,-1 0 0,0 0 0,1-1 0,-3 0 0,2 0-4,0 0 0,0 0 0,0-1 0,0 1 0,0-1 0,0 1 0,0-1 0,1 1 0,-1-1 0,0 0 0,1 0 0,0 0 0,-2-3 0,-9-17-598</inkml:trace>
  <inkml:trace contextRef="#ctx0" brushRef="#br0" timeOffset="1">13 140 11242,'19'6'1657,"4"7"-825,8 4-216,8 5 1857,8 4-1641,6 2-72,0 4-152,2-2-304,-2-3-648,-4-1 464,-6-9-208,-3-4-144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0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16916,'4'3'1368,"-1"10"-1088,-1 7-104,-1 6 560,2 11-448,-2 3-88,2 9-56,-1 0-48,-2-2-304,0-2-328,0-9 472,-2-12-128,-2-24-40</inkml:trace>
  <inkml:trace contextRef="#ctx0" brushRef="#br0" timeOffset="1">60 10 18100,'7'-9'1472,"-4"9"-920,-2 1 352,-1 5-751,0-2-81,-1 4-88,-2-8-48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5:5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9818,'1'-1'75,"-1"0"0,0 0 0,0 0-1,1 0 1,-1 0 0,1 1 0,-1-1 0,0 0-1,1 0 1,0 1 0,-1-1 0,1 0 0,-1 0 0,1 1-1,0-1 1,-1 1 0,1-1 0,0 1 0,0-1 0,0 1-1,-1-1 1,1 1 0,0 0 0,0-1 0,0 1-1,0 0 1,1-1 0,0 2 71,1-1 0,-1 0 0,0 1 0,0-1 0,0 1 0,0-1 0,0 1 0,0 0 0,0 0 0,0 0 0,2 2 0,4 3 309,-1-1 0,0 1 0,0 1 0,9 10-1,13 21 640,79 92 1096,-92-113-2142,0-2 1,1 0-1,1 0 1,0-2-1,28 16 1,-41-26 34,1 0 1,0 0-1,0-1 1,0 0 0,1 0-1,-1-1 1,0 1 0,1-1-1,-1-1 1,0 1 0,1-1-1,-1 0 1,1-1 0,-1 1-1,1-1 1,-1-1 0,10-2-1,18-14 103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5:5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14427,'-2'10'1224,"-6"12"-768,-7 6-127,-2 18 671,-4 14-376,-2 19-208,0 7-8,-1 7-72,1 3-64,3 7-264,1 2-128,3-12-296,2-10-136,1-22 936,1-13-504,5-25-64,3-14-96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5:5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14187,'-3'2'1224,"10"-2"-800,12-5-152,24-2 577,13 0-225,15-2-240,7 1-176,11-2-392,1 0-160,-3 4-184,-8 0 408,-27 6-176,-15 0-97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05.9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413 3 13331,'8'-3'1424,"-8"6"-776,-6 7-176,-14 17 833,-7 9-337,-14 17-224,-7 4-120,-8 9-216,-2 2-80,8-7-152,4-2-192,13-17-312,8-14-136,22-26 368,-4-1-24,15-28-104,7-13-72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5:5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13931,'17'14'1168,"17"-14"-688,9-1-184,18-8 337,6-1-81,9-3-312,3-4 1616,-6-10-1512,-10-3 88,-7-2-96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5:5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11362,'0'-1'83,"0"1"-1,0-1 0,0 0 0,0 1 0,1-1 0,-1 0 0,0 1 0,0-1 0,1 0 0,-1 1 1,0-1-1,1 1 0,-1-1 0,1 1 0,-1-1 0,1 1 0,-1-1 0,1 1 0,-1 0 0,1-1 1,0 1-1,-1-1 0,1 1 0,-1 0 0,1 0 0,0-1 0,22-4 480,-17 4-248,325-55 3908,-102 20-4632,-182 27 95,-31 5 25,-26 6-140,-97 21 374,-234 35 869,314-57-681,27 0-128,-1-1-1,1 0 0,0 0 1,0 0-1,0 0 0,0 0 1,0 0-1,-1 0 0,1 0 1,0 0-1,0 0 0,0 0 1,0 0-1,-1 0 0,1 0 1,0 0-1,0 0 0,0 0 1,0 0-1,-1 0 0,1 0 1,0 0-1,0 0 0,0 0 1,0 0-1,-1 0 0,1 0 1,0 0-1,0 0 0,0 0 1,0-1-1,0 1 0,-1 0 1,1 0-1,0 0 0,0 0 1,0 0-1,0 0 0,0-1 1,0 1-1,0 0 0,0 0 1,-1 0-1,1-1 0,5-3 31,17-8-19,0 2 0,0 0 0,29-7 0,2-2-4,15-8-21,148-50-249,-207 76 135,-10 4 5,-11 6-1,-12 1 48,0-1 1,-42 10-1,25-8 72,40-11-1,-119 31 118,101-27-200,1-2 1,-1 1 0,0-2-1,-28-2 1,46 2 75,-1-1-1,0 0 1,1 0-1,-1-1 1,0 1 0,1 0-1,-1-1 1,0 1 0,1 0-1,-1-1 1,1 0-1,-1 1 1,1-1 0,-1 0-1,1 0 1,-1 0-1,1 0 1,0 0 0,0 0-1,-1 0 1,1 0 0,0-1-1,0 1 1,0 0-1,-1-2 1,4-21-126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5:5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65 13595,'56'-2'1527,"64"-12"0,-40 3-1315,8 2-140,120-16-686,-202 23 393,-7 1 75,-17 0 26,-33 2 139,38 0 12,-484 51 1344,484-50-1343,7-1-28,0-1-1,0 1 1,0 0-1,1 1 1,-1 0-1,0-1 1,1 2-1,0-1 1,-1 1 0,1 0-1,-5 3 1,10-6-6,0 1 0,-1-1 1,1 0-1,0 0 0,0 0 1,0 1-1,-1-1 0,1 0 1,0 1-1,0-1 0,0 0 1,0 0-1,0 1 0,0-1 1,0 0-1,0 1 0,0-1 0,-1 0 1,1 1-1,0-1 0,0 0 1,1 0-1,-1 1 0,0-1 1,0 0-1,0 1 0,0-1 1,0 0-1,0 1 0,0-1 1,0 0-1,1 0 0,-1 1 1,0-1-1,0 0 0,0 0 1,1 1-1,-1-1 0,0 0 1,0 0-1,0 0 0,1 1 0,-1-1 1,0 0-1,1 0 0,-1 0 1,0 0-1,0 0 0,1 0 1,-1 1-1,0-1 0,1 0 1,-1 0-1,0 0 0,1 0 1,-1 0-1,1 0 0,21 4-70,26-4-22,1-1-1,0-3 0,80-16 0,-12 1-733,-49 11-1335,-78 9 1678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5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14427,'0'-1'91,"0"-1"-1,0 0 1,0 1-1,0-1 1,0 0-1,1 0 1,-1 1-1,0-1 1,1 1-1,-1-1 1,1 0-1,0 1 1,-1-1-1,1 1 1,0-1-1,0 1 1,0 0-1,0-1 1,0 1-1,0 0 1,3-2-1,2-2-20,1 0 1,0 0-1,10-5 0,-8 5 228,37-21-205,1 2-1,1 2 1,1 3-1,1 1 1,1 3 0,0 1-1,1 3 1,62-5-1,-103 16-115,-5-1 5,0 0-1,0 1 1,-1 0-1,1 0 1,0 0-1,0 1 1,0 0-1,0 0 1,-1 0-1,1 1 1,7 2-1,-13-4 15,1 1 0,-1-1 0,1 0 0,-1 0 0,0 0 0,1 1 0,-1-1 0,0 0 0,1 0 0,-1 1 0,0-1 0,1 0 0,-1 1 0,0-1 0,1 0 0,-1 1 0,0-1 0,0 1 0,0-1 0,1 0 0,-1 1 0,0-1 0,0 1 0,0-1 0,0 1 0,0-1 0,0 0 0,0 1 0,0 0 0,-9 8-66,-26 3 42,30-11 34,-124 34 220,-74 22-543,192-55 223,16-8-42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0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16299,'25'-7'1657,"-11"5"-1209,-14 12-248,-3 8 1480,0 7-1280,0 6-216,1 2-192,-1 4-96,3-7-248,1-3-104,-1-7-288,0-5-80,-1-15 536,-8-2-168,-7-14-184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0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13875,'11'-24'1480,"-5"20"-936,-3 4-264,0 7 1121,-2 6-633,4 7-520,-3 3-448,6-3 176,3-4-48,6-16-48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2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5 997 12707,'0'-1'39,"-1"1"0,1-1-1,-1 0 1,1 0 0,-1 0 0,1 1 0,0-1 0,-1 0 0,1 0 0,0 0 0,0 0 0,-1 1 0,1-1 0,0 0 0,0 0 0,0 0-1,0 0 1,0 0 0,0 0 0,0 0 0,1 1 0,-1-1 0,0 0 0,1-1 0,0 0-12,0 0 0,0 0 0,0 1 0,1-1 1,-1 0-1,1 1 0,-1-1 0,1 1 0,-1 0 0,3-2 0,5-3 53,0 1 0,1 0 0,16-5 0,36-11 222,118-21 0,-101 26-205,978-168 561,-256 51-493,-187 13 55,168-31 192,4 32 128,-88 79-109,-1 51-287,-691-11-144,305-2-236,-221-5-222,124-24 1,-134 14-315,88-31 0,-146 39 477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2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15171,'16'-21'1281,"-6"24"-897,-6 8-136,-4 28 512,-10 21-144,0 15-288,0 5-96,3 9-80,0 0-64,5-8-200,2-8-112,3-15-224,2-11-96,-2-17-192,-2-8-889,-1-32 497,-1-12 416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2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10106,'-5'7'211,"1"1"0,0 0 0,0 0 0,1 0 0,0 0 0,0 1 0,1-1 0,0 1 0,1 0 0,0 0 0,0-1 0,1 1-1,0 0 1,1 0 0,1 9 0,2 8 228,1 0 0,1 0 0,17 44 0,-12-42-226,2 1 1,17 27 0,-21-42-120,0 0-1,1-1 1,0 0-1,1-1 1,20 18 0,-28-27-57,0-1 0,0 1 1,1 0-1,-1-1 0,1 0 1,0 0-1,0 0 1,0 0-1,0-1 0,0 1 1,0-1-1,0 0 1,1 0-1,-1-1 0,0 1 1,1-1-1,-1 0 1,0 0-1,0 0 0,1-1 1,-1 0-1,0 1 1,0-2-1,1 1 0,-1 0 1,7-4-1,-1-2 80,0 0-1,0 0 0,-1 0 1,0-1-1,14-16 1,37-52 445,-51 64-476,43-60 177,70-126 1,-101 152-274,-15 19-83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2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21 14779,'-1'-2'55,"0"1"1,1-1-1,-1 1 0,0 0 0,0 0 0,0 0 0,-1-1 1,1 1-1,0 0 0,0 0 0,0 0 0,-1 1 1,1-1-1,-1 0 0,1 0 0,-1 1 0,1-1 0,-1 1 1,1-1-1,-1 1 0,1 0 0,-1-1 0,1 1 1,-1 0-1,0 0 0,-2 1 0,-4-1 33,1 0-1,-1 0 1,0 1 0,-10 3 0,9-1-30,0 1 1,0 0-1,1 0 0,-1 1 1,1 0-1,0 0 1,1 1-1,0 0 1,-1 0-1,2 1 1,-1 0-1,-8 12 1,10-13-38,1 0 0,0 0 0,0 0 1,1 0-1,-1 1 0,1 0 0,1 0 1,0 0-1,0 0 0,0 0 1,1 0-1,-1 0 0,2 0 0,-1 1 1,1-1-1,2 14 0,-2-18-13,1 0 0,0 0 0,0-1 0,0 1 0,0 0-1,1 0 1,-1-1 0,1 1 0,0-1 0,-1 1 0,1-1 0,0 0 0,0 0-1,1 0 1,-1 0 0,0 0 0,1 0 0,-1-1 0,1 1 0,0-1 0,-1 0-1,1 0 1,0 0 0,0 0 0,4 1 0,5 0-4,0 0 0,0-1 0,0-1 0,0 0 0,15-1 1,-3-2-75,0-1 1,0-1 0,-1-1-1,1-1 1,-1 0 0,27-15 0,-20 7-10,0-2 0,-1 0 0,52-44 0,-19 6-87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06.3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14995,'6'23'1817,"0"5"-1097,9 5-208,13 3 720,7 3-264,5-3-87,8-1-553,2-5-440,-10-2 224,-6-8-104,-11-6-152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2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13851,'-13'24'751,"-46"85"908,52-95-1429,1 1-1,1 0 1,0 0-1,1 0 1,-3 27-1,7-37-169,-1-1-1,1 0 0,0 1 0,1-1 0,-1 1 1,1-1-1,0 1 0,0-1 0,2 8 0,-2-10-40,0-1 0,1 1 0,-1 0 0,0 0 0,1 0 0,-1-1 0,1 1 0,-1 0 0,1-1-1,0 0 1,-1 1 0,1-1 0,0 0 0,0 0 0,0 0 0,0 0 0,0 0 0,0 0 0,0-1 0,1 1-1,-1-1 1,4 1 0,4-1-9,1 0-1,0 0 0,0-1 1,0 0-1,0-1 0,-1 0 0,1-1 1,-1 0-1,16-7 0,-2-1-44,0-1-1,40-28 1,-39 23 11,-1-1-1,-1-1 1,-1-1-1,0-1 1,-2-1 0,27-37-1,-40 42 17,-7 17 8,0 0 0,0 0 0,0-1 0,0 1 1,0 0-1,0 0 0,0 0 0,0-1 1,0 1-1,0 0 0,0 0 0,0 0 0,0 0 1,0-1-1,0 1 0,-1 0 0,1 0 1,0 0-1,0 0 0,0 0 0,0-1 0,0 1 1,0 0-1,-1 0 0,1 0 0,0 0 1,0 0-1,0 0 0,0 0 0,-1 0 0,1 0 1,0 0-1,0 0 0,0 0 0,-1-1 1,1 1-1,0 0 0,0 0 0,0 0 0,-1 1 1,-1-1 4,0 0 1,0 1-1,0 0 1,1-1-1,-1 1 1,0 0-1,0 0 1,0 0 0,1 0-1,-4 3 1,-7 7 40,1 0 0,0 1 0,1 0 1,0 1-1,-12 20 0,17-24-25,-1 1 0,2-1-1,-1 1 1,1 0 0,1 1 0,-1-1-1,2 1 1,-3 20 0,5-29-11,-1 1 0,2 0 1,-1-1-1,0 1 1,0-1-1,1 1 0,-1 0 1,1-1-1,0 1 0,0-1 1,0 1-1,0-1 1,0 0-1,1 0 0,-1 1 1,1-1-1,-1 0 0,1 0 1,3 2-1,-2-1-35,1-1-1,-1 1 1,1-1-1,0 0 1,0-1-1,0 1 1,0-1-1,0 0 1,0 0-1,0 0 1,5 1-1,2-2 124,-1 1 0,1-1 0,-1-1 0,1 0 0,-1 0 0,0-1-1,0 0 1,1-1 0,9-4 0,-11 3-40,-1 0 1,0-1 0,-1 0-1,1 0 1,-1-1-1,0 0 1,0 0-1,8-9 1,8-22 163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2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15027,'-15'48'1284,"2"-8"-601,2-1 0,1 1 1,-7 65-1,17-101-620,-1 1 0,1-1 0,1 1 0,-1-1 0,0 1-1,1-1 1,0 1 0,3 7 0,-3-10-47,0-1 1,0 1-1,0 0 0,0 0 0,0-1 0,1 1 1,-1-1-1,1 1 0,-1-1 0,1 1 0,0-1 1,-1 0-1,1 0 0,0 0 0,0 0 0,0 0 1,0 0-1,0-1 0,0 1 0,0 0 1,0-1-1,2 1 0,5-1-39,1 1 0,0-2 0,-1 1 0,1-1 0,-1-1 0,1 1 0,-1-2 0,0 1 0,0-1 0,0-1 0,0 1 0,16-11 1,9-7-293,53-42 1,-83 61 295,40-34-413,57-57 0,-101 92 433,0 1 0,0 0-1,0 0 1,0 0 0,0-1 0,0 1-1,1 0 1,-1 0 0,0 0 0,0 0-1,0-1 1,0 1 0,0 0-1,0 0 1,1 0 0,-1 0 0,0 0-1,0-1 1,0 1 0,0 0 0,1 0-1,-1 0 1,0 0 0,0 0-1,0 0 1,1 0 0,-1 0 0,0 0-1,0 0 1,0 0 0,1 0 0,-1 0-1,0 0 1,0 0 0,0 0 0,1 0-1,-1 0 1,0 0 0,0 0-1,1 0 1,-2 11 112,-10 24 160,7-24-217,1-2-59,0 1-1,0-1 0,1 1 0,0 0 0,1 0 1,0 0-1,0 0 0,1 0 0,1 1 1,-1-1-1,4 11 0,-4-19-42,1-1-1,-1 1 1,1-1 0,0 1-1,0-1 1,0 1 0,0-1-1,0 1 1,0-1-1,0 0 1,0 0 0,0 0-1,1 1 1,-1-1 0,0 0-1,1-1 1,-1 1 0,1 0-1,-1 0 1,1-1 0,-1 1-1,1-1 1,-1 1 0,1-1-1,0 1 1,-1-1-1,1 0 1,0 0 0,-1 0-1,1 0 1,0 0 0,0 0-1,-1-1 1,1 1 0,-1 0-1,1-1 1,0 0 0,-1 1-1,1-1 1,1-1 0,26-16-427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2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15763,'-6'12'400,"-64"141"2532,64-136-2739,1-1 0,0 1 0,1 0 0,1 0 0,0 1 0,2-1 0,0 24 0,1-37-177,0 0 0,0 0 0,1 0 0,0 0 0,-1 0 0,2-1 0,-1 1 0,0 0 1,1 0-1,0-1 0,-1 1 0,1-1 0,1 1 0,-1-1 0,0 0 0,1 0 0,5 5 0,-4-5-33,0-1 0,0 0 0,0 1 0,0-2 0,0 1 0,1 0 0,-1-1 0,1 0 0,-1 0 0,1 0 0,-1-1 0,1 1 0,6-1 0,4-2-91,0 0 0,0 0 0,0-1 0,0-1 0,0-1 1,-1 0-1,1 0 0,13-9 0,37-21-424,-52 31 389,-9 8 83,-4-1 72,0-1-1,-1 1 1,0-1-1,0 0 1,0 0-1,0 1 1,0-1 0,-2 4-1,-19 29 261,-1-1-1,-2-2 1,-1 0 0,-1-1-1,-52 44 1,73-70-262,0 0 0,-1-1 1,0 1-1,0-1 0,0-1 0,-1 1 1,-15 4-1,22-8-31,-1 1 0,0-1 0,1 0 0,-1 1 0,0-1 0,1 0 0,-1 0 0,0 0 0,0 0 0,1-1 0,-1 1 0,0 0 0,1-1 0,-1 1 0,0-1 0,1 1 0,-1-1 0,1 0 0,-1 0 0,1 0 0,-1 0 0,1 0 0,-1 0 0,1 0 0,0 0 0,0-1 0,0 1 0,0 0 0,0-1 0,0 1 0,0-1 0,0 1 0,0-1 0,1 1 0,-1-1 0,1 0 0,-1 1 0,1-1 0,-1 0 0,1 1 0,0-4 0,-2-32-162,12-6-68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3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23 198 17684,'6'-1'291,"0"0"0,0-1 0,0 1 1,0-2-1,0 1 0,-1 0 0,1-1 1,-1 0-1,1-1 0,-1 1 0,9-9 1,4-4 459,27-35 1,-22 25-785,-20 22 16,0 0 1,0 0-1,-1 0 1,1 0-1,-1 0 1,0 0 0,0-1-1,2-4 1,-4 8 9,0 0 1,1 1-1,-1-1 1,0 0-1,0 0 1,0 0 0,0 0-1,0 0 1,0 0-1,0 1 1,0-1-1,-1 0 1,1 0 0,0 0-1,0 0 1,-1 1-1,1-1 1,-1 0-1,0-1 1,0 1 0,0 0 1,0 1-1,0-1 1,0 0-1,0 1 1,0-1-1,0 1 0,0-1 1,0 1-1,-1 0 1,1-1-1,0 1 1,0 0-1,0 0 0,-1 0 1,1 0-1,0 0 1,-2 0-1,-6 1 7,0 1-1,0 0 0,1 0 1,-1 1-1,1 0 1,-1 0-1,1 1 0,0 0 1,0 1-1,1-1 1,-1 2-1,1-1 1,0 1-1,1 0 0,-1 0 1,-10 14-1,12-13 10,1-1 0,-1 1 0,1 0 0,1 0 0,-1 0 0,1 0-1,0 1 1,-3 13 0,5-16-5,1 0 0,-1 0 0,1 0-1,0 0 1,0 0 0,0 0 0,1 0 0,0 0-1,0 0 1,0 0 0,1 0 0,-1 0 0,1 0-1,3 5 1,-2-5 13,0 0-1,1 0 0,-1 0 1,1-1-1,0 0 1,0 0-1,1 0 1,-1 0-1,1 0 1,0-1-1,0 0 1,0 0-1,0-1 0,1 1 1,-1-1-1,1 0 1,-1 0-1,1-1 1,0 0-1,-1 0 1,9 1-1,-1-2 48,0 0 1,0-1-1,0 0 1,-1-1-1,1 0 0,0-1 1,-1 0-1,23-10 0,31-17 118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4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12323,'-64'279'1867,"51"-221"-1672,3 1 1,3 0 0,0 115 0,33 177 308,-15-236-436,0 305 144,-40-1-32,22-351-97,-2 14 128,3 1 0,6 89 0,0-171-209,5 48 43,-4-45-98,0 0 0,0 0 1,0-1-1,0 1 0,0-1 1,1 1-1,-1-1 0,1 1 0,4 5 1,-5-9 47,-1 0-1,0 1 1,1-1 0,-1 0 0,1 1-1,-1-1 1,0 0 0,1 0 0,-1 0 0,1 1-1,-1-1 1,1 0 0,-1 0 0,0 0-1,1 0 1,-1 0 0,1 0 0,-1 0 0,1 0-1,-1 0 1,1 0 0,-1 0 0,1 0-1,-1 0 1,1 0 0,-1 0 0,0-1 0,1 1-1,-1 0 1,1 0 0,-1-1 0,1 1-1,-1 0 1,0 0 0,1-1 0,-1 1 0,0 0-1,1-1 1,-1 1 0,0 0 0,0-1-1,1 1 1,-1-1 0,0 1 0,0-1 0,0 1-1,1-1 1,9-24-154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6:4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 11795,'8'0'158,"1"-1"0,-1-1 0,1 0 0,-1 0 0,0 0 0,0-1 0,0-1 0,0 1 1,11-8-1,5-1 134,69-27-149,2 3 1,142-34-1,-95 40 194,161-13-1,150 17 285,-3 23-346,-447 3-275,1673-40-6,-286-41 99,-317 35-92,-841 32-21,-79 5 7,-42-3 10,-66 7 25,67-1-1,-63 9-46,99 18-1,46 26-98,-169-40 112,8 0 9,-21-5-3,0 1 0,-1 0-1,1 1 1,-1 0-1,1 0 1,14 9-1,-25-12 8,1 1 0,-1-1-1,0 1 1,1-1-1,-1 1 1,0 0 0,0-1-1,0 1 1,0 0-1,0 0 1,-1-1 0,1 1-1,-1 0 1,1 0-1,-1 0 1,1 0 0,-1 0-1,0 0 1,0 2-1,-4 40 51,4-39-47,-57 288 138,-7 53-29,60-301-106,2 0-1,4 56 1,18 88 9,2 65-7,-23-223-3,-1-1 0,-1 1 0,-9 34 0,-28 87 31,3-15-21,30-96-110,7-33 51,-1 0 0,0 0-1,-1 0 1,0 0 0,0 0 0,-1-1 0,-6 14-1,2-5-91,7-15 130,-1-1 0,1 1 1,0-1-1,0 1 0,0-1 1,0 1-1,0 0 1,0-1-1,0 1 0,0-1 1,0 1-1,0-1 0,0 1 1,0-1-1,0 1 0,0-1 1,0 1-1,0-1 1,1 1-1,-1-1 0,0 1 1,0-1-1,1 1 0,-1-1 1,0 1-1,1-1 0,-1 0 1,0 1-1,2 0 1,10 0-106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8:3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24 154 7650,'-4'1'388,"-15"12"3089,19-13-3445,0 0-1,0 0 1,0 0 0,0 0-1,-1 0 1,1 1-1,0-1 1,0 0 0,0 0-1,0 0 1,0 0-1,0 0 1,0 1 0,0-1-1,0 0 1,0 0-1,0 0 1,0 0 0,1 0-1,-1 1 1,0-1-1,0 0 1,0 0 0,0 0-1,0 0 1,0 0-1,0 0 1,0 1 0,0-1-1,0 0 1,0 0-1,1 0 1,-1 0 0,0 0-1,0 0 1,0 0-1,0 0 1,0 0 0,0 0-1,1 0 1,-1 1-1,16 2 243,24 1 77,0-1 1,75-7-1,81-21-279,-78 9 24,593-80 74,-700 95-152,-11 0 11,-23 3 12,-1127 72 912,1116-71-922,31-3-27,11-1-9,2-1-1,413-60-36,18 11-88,-419 49 18,29 2 1,-51 0 107,0 0 0,0 0 1,0 0-1,0 0 0,0 0 0,0 0 0,0 0 1,0 0-1,0 0 0,0 0 0,0 0 0,-1 0 1,1 0-1,0 1 0,0-1 0,0 0 0,0 0 1,0 0-1,0 0 0,0 0 0,0 0 0,0 0 1,0 0-1,0 0 0,0 0 0,0 0 1,0 1-1,0-1 0,0 0 0,0 0 0,0 0 1,0 0-1,0 0 0,0 0 0,0 0 0,0 0 1,0 0-1,0 0 0,0 1 0,0-1 0,1 0 1,-1 0-1,0 0 0,-14 4-57,-399 51 80,154-25 118,217-24-125,28-1-1,23-1-17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8:3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36 10482,'-20'0'1313,"25"0"-223,34 0-304,916-22 207,-938 21-934,-14 1-18,1 0 1,-1 0-1,1 0 1,-1 0-1,0-1 1,1 1-1,-1-1 1,1 0-1,3-2 1,-18 1 156,-1 0 1,1 1-1,-20 0 0,-29 3-524,57-2 236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9:1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12571,'9'-10'551,"2"0"-29,-11 10-512,1 0 1,-1 0-1,0 0 0,1 0 0,-1 1 1,1-1-1,-1 0 0,1 0 1,-1 0-1,0 0 0,1 1 1,-1-1-1,1 0 0,-1 0 0,0 1 1,1-1-1,-1 0 0,0 1 1,0-1-1,1 0 0,-1 1 1,0-1-1,0 0 0,1 1 1,-1-1-1,0 1 0,0-1 0,0 1 1,0-1-1,1 0 0,-1 2 1,51 92 152,-37-73-132,-2 1 0,0 0 0,-2 0-1,0 1 1,9 35 0,-10-7 51,-2 0 1,-2 0-1,-3 1 0,-5 71 1,-36 205 292,39-327-374,-17 98 67,7-45-23,2 1-1,2-1 1,2 91 0,4-141-42,1-1 1,0 1-1,0 0 1,0-1-1,0 1 1,1-1 0,1 5-1,2 2 26,-5-9 63,126-22 950,137 3-908,-275-1 554,10 13-673,0 0 1,0 0-1,0 0 0,1 0 0,-1 0 0,2-1 0,-1 1 0,1 0 0,1-13 0,1-6-50,8-30 0,-6 35 44,16-75-36,15-88 26,-31 148 23,-1 0 1,-2-1 0,-3-44-1,-6 10 11,-5-106 0,13 149-41,2 1 0,0-1-1,2 1 1,11-45-1,-9 52-1,7-27-31,-12 43 37,-1 1 0,0 0 0,0-1 0,1 1 0,-2 0 1,1-1-1,0 1 0,0 0 0,-1-1 0,1 1 0,-1 0 0,0-1 1,0 1-1,1 0 0,-2 0 0,0-3 0,-21-14-50,14 13 57,1 0-3,-1 1 0,-1 0 0,1 1 0,-1 0 0,1 0 0,-1 1 0,0 0 0,-1 1 0,-17-2 0,-5 1-11,-58 4 0,64 0-109,1 1 0,0 1 1,-35 10-1,53-9 10,14-2 4,12-8-23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9:1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92 12747,'-3'-13'570,"-1"1"0,0-1 1,-2 1-1,1 0 0,-9-13 1,14 25-542,0-1 0,0 1 1,0 0-1,-1 0 0,1-1 1,0 1-1,0 0 0,0 0 1,0 0-1,0-1 0,0 1 1,0 0-1,-1 0 0,1 0 0,0 0 1,0-1-1,0 1 0,-1 0 1,1 0-1,0 0 0,0 0 1,0 0-1,-1 0 0,1 0 1,0-1-1,0 1 0,0 0 1,-1 0-1,1 0 0,0 0 0,0 0 1,-1 0-1,1 0 0,0 0 1,0 0-1,-1 0 0,1 0 1,0 0-1,0 1 0,0-1 1,-1 0-1,1 0 0,0 0 1,0 0-1,-1 0 0,1 0 0,0 1 1,-7 15 448,-2 31-457,8-40 100,-104 800 476,83-633-443,0 45-1,24-186-161,-2-33 7,0 1 1,1-1 0,-1 1-1,0-1 1,0 0 0,0 1-1,0-1 1,1 1 0,-1-1 0,0 0-1,0 1 1,1-1 0,-1 1-1,0-1 1,1 0 0,-1 1-1,0-1 1,1 0 0,-1 0-1,0 1 1,1-1 0,0 0-1,0 0 1,0 0 0,-1 0-1,1 0 1,0 0 0,-1-1-1,1 1 1,0 0 0,-1-1-1,1 1 1,0 0 0,-1-1-1,1 1 1,-1-1 0,1 1-1,-1-1 1,1 1 0,-1-1-1,1 1 1,-1-1 0,1 0-1,6-10-4,0 0 0,10-20-1,-13 22-10,0 0 0,1 1 0,0-1-1,1 1 1,12-15 0,-17 23 8,0-1 0,0 0 0,0 0 0,0 1-1,0-1 1,-1 1 0,1-1 0,1 1 0,-1-1 0,0 1 0,0 0 0,0 0 0,0-1-1,0 1 1,0 0 0,0 0 0,0 0 0,0 0 0,0 0 0,1 0 0,-1 0 0,0 1-1,0-1 1,0 0 0,0 1 0,1 0 0,28 19-335,-11-6 144,-6-8 25,-1 0 0,1-1 0,1 0 0,-1-1 1,0-1-1,1 0 0,25 2 0,104-3-1067,-86-3 767,55-2-560,67 1-148,-164 3 1202,-11 0 41,0 0 0,0 0-1,0-1 1,0 0 0,0 0 0,0 0 0,0 0-1,0-1 1,0 1 0,0-1 0,-1 0 0,1 0-1,0-1 1,0 1 0,-1-1 0,1 0 0,-1 0-1,1 0 1,-1 0 0,5-4 0,6-9 107,0 0 0,0-1 0,-2 0 0,21-36 0,-17 27-73,20-34 36,-3-1 1,46-122 0,-46 86-100,27-131 1,-54 200-5,0-1 1,-2 0-1,-1 0 0,-2 0 1,-2-42-1,-12 21 233,10 40-181,0-1 1,0 1 0,-2-17-1,3-34 59,1 59-137,1 0 0,0 1 0,0-1 0,0 0 0,0 1 0,0-1 0,-1 1 0,1-1 0,0 0 0,-1 1 1,1-1-1,0 1 0,-1-1 0,1 1 0,-1-1 0,1 1 0,0-1 0,-1 1 0,0-1 0,1 1 0,-1 0 0,1-1 0,-1 1 0,1 0 0,-1-1 0,0 1 1,1 0-1,-1 0 0,1 0 0,-1 0 0,0-1 0,1 1 0,-1 0 0,0 0 0,0 0 0,-29 2 46,22-1-29,-70 6 253,0-4-1,0-3 0,-88-12 1,-77-15 64,191 25-366,1 1 0,-88 12 1,80 4-929,58-15 918,1-1 1,0 1-1,0-1 1,-1 1-1,1-1 1,0 1-1,0-1 1,0 1-1,0-1 0,0 1 1,-1-1-1,1 1 1,0-1-1,0 1 1,0-1-1,1 1 1,-1-1-1,0 1 1,0-1-1,0 1 0,0-1 1,0 1-1,1 0 1,-1-1-1,1 0 1,8-18-288,4-6-120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17.11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1723 793 9474,'-310'-74'2066,"239"60"-1573,51 10-436,1 1 0,-1 0 0,0 2-1,0 0 1,0 2 0,0 0 0,0 1 0,0 1 0,0 0-1,1 2 1,-1 0 0,1 2 0,0 0 0,-32 18-1,19-6-54,2 1-1,0 2 0,2 1 0,0 1 0,2 1 0,1 2 0,0 0 0,2 2 0,-22 37 0,-9 24 11,-84 190-1,-125 417 30,197-475-32,-45 280-1,67-183-40,-3 404 0,56 323-132,-7-976 158,15 456-15,28-6 4,-31-421 3,5-1-1,42 126 0,-35-149-9,4-1 0,3-1-1,56 92 1,-71-136 9,2-1-1,1-1 1,1 0 0,1-2 0,1 0-1,2-2 1,0-1 0,31 21 0,-36-30 6,0-1 0,0-1 0,2-1 0,-1 0 0,1-2 1,0-1-1,1 0 0,-1-2 0,1-1 0,1 0 1,-1-2-1,29-1 0,-16-4 8,1-1 0,-1-2-1,0-2 1,45-15 0,136-63 3,-82 23 18,-4-6 1,164-113-1,-194 108 34,153-146 0,62-118 121,-217 217-97,129-204-1,-184 250-59,-4-1 1,-2-3-1,-5-1 0,34-114 1,-35 62 169,19-167 0,-14-139 327,-30 232-151,-29-306 1,5 378-296,-5 1 0,-6 2 0,-59-174 0,-87-135 23,-20 8 1,130 294-66,-313-729 39,340 780-51,-148-319-146,157 357 110,-2 0 1,-2 2 0,-2 2 0,-3 0-1,-71-69 1,85 95 7,-1 0 0,-48-30 0,37 31-19,-62-21-1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1:0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2374 464 13331,'-1'-8'128,"0"0"0,0 0 0,-1 0 0,0 1 0,0-1 1,0 0-1,-1 1 0,-1-1 0,1 1 0,-1 0 0,0 0 0,-1 1 0,0-1 0,-7-7 1,-7-8-119,-1 0 1,-1 1-1,-1 1 1,0 0-1,-2 2 1,0 1-1,-1 1 1,-1 1 0,0 2-1,-31-12 1,-5 5-40,-1 2 1,0 3 0,-127-12 0,-198 13-41,306 15 65,0 3 0,-159 30 0,180-20 3,1 3 1,0 2-1,2 3 0,-83 43 0,86-35 3,2 2-1,1 3 0,1 1 1,-90 87-1,127-108-3,1 1 1,0 1-1,1 0 0,0 1 1,2 0-1,0 0 1,1 1-1,1 1 0,1-1 1,1 1-1,0 1 0,-4 34 1,8-36-2,1 0 0,0 0 0,2 0 0,0 0 0,1 0 0,1 0 0,1 0 0,1-1 0,0 1 0,1-1 0,1-1 0,1 1 0,0-1 1,13 18-1,-5-13-2,2 0 0,0 0 1,2-2-1,0 0 0,1-2 1,1 0-1,0-1 0,2-1 1,0-2-1,0 0 0,47 18 1,-6-8 0,2-2 0,1-4 1,109 16-1,-60-19 4,2-4-1,215-10 1,-232-8 53,-1-5 0,0-5 0,159-47 0,-204 45 19,0-2 0,-1-3 0,-1-2 1,62-41-1,-81 44 19,-1-2 0,-2-1 0,0-2-1,-2-1 1,0-2 0,45-62 0,-61 73-38,-1-1-1,-2 0 1,0-1-1,-1 0 1,-1-1-1,-1 0 1,-1-1 0,-1 1-1,-1-1 1,-2 0-1,2-28 1,-5 33-39,0-1-1,-2 1 1,0 0 0,-1 0 0,-1 0 0,-1 1 0,0-1 0,-2 1 0,0 0 0,-1 1-1,0 0 1,-2 0 0,0 0 0,-20-24 0,8 17-84,0 2 1,-2 0-1,0 1 1,-1 1-1,-2 2 1,0 0-1,0 2 0,-2 1 1,-34-13-1,15 10-179,-1 1-1,-1 3 0,-1 2 0,-98-10 1,15 16-146,15 9-80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1:4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95 282 10738,'-1'0'70,"-14"0"603,-1-1-1,1-1 1,0 0-1,-17-5 1,32 7-89,20-2 832,157-20-906,-97 10-440,0 4 0,94 2-1,-23 15-52,98 1-40,121-13 55,255 2 65,859-16-122,-355 5 11,-107 4-236,-179-25 138,752-17 104,-1446 48 16,850-24-39,-967 24 25,213-17-3,-239 18 6,-2 1-21,0 0 0,0-1 0,-1 1 0,1-1-1,0 0 1,-1 0 0,5-2 0,-7 2 19,-1 1 1,1-1-1,0 0 1,-1 1-1,1-1 0,0 0 1,-1 0-1,1 1 1,-1-1-1,1 0 0,-1 0 1,1 0-1,-1 0 1,0 0-1,0 1 0,1-1 1,-1 0-1,0 0 1,0 0-1,0 0 0,0 0 1,0 0-1,0 0 1,0 0-1,0 0 0,0 0 1,0 0-1,-1 0 1,1 0-1,0 0 0,-1 1 1,0-2-1,-10-27-74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1:5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1942 136 8082,'-2'-5'218,"-1"0"0,1 1-1,-1-1 1,-1 1 0,1 0 0,-1 0 0,1 0 0,-1 0 0,0 1 0,-1-1 0,1 1-1,0 0 1,-1 1 0,0-1 0,0 1 0,0 0 0,-6-2 0,-13-4 185,0 1 0,-33-4 0,47 9-368,-83-10 309,-1 4 0,-105 5 0,-15-1 59,127-1-231,-152-6 110,174 12-237,-109 13 1,140-8-49,1 1-1,0 1 0,0 2 0,-56 25 0,66-23-3,1 0 0,0 2 1,1 0-1,1 1 0,0 1 1,1 1-1,-23 27 0,21-19-12,2 1 0,1 1-1,1 0 1,1 1 0,1 1-1,2 1 1,1 0 0,1 0-1,1 1 1,2 1 0,-5 43-1,12-55-1,1 0 0,0 0 0,2 0 1,1 0-1,0-1 0,1 1 0,1-1 0,1 0 0,1 0 0,9 19 0,-4-14-8,1 0 0,1-1 1,1 0-1,1-1 0,1-1 0,36 35 0,-31-37 21,1-1-1,1-1 1,1-1-1,0-2 1,1 0-1,39 14 1,-19-12-18,0-1 0,2-3 0,50 7 0,-63-14-16,1-3 0,0 0 0,-1-2 0,1-2 0,0-2 0,-1 0 0,44-13 0,-21 0 66,0-3 1,-1-2-1,77-42 1,164-113 615,-11-18 196,-257 174-785,0-1 0,-2-1 1,0-2-1,-2 0 0,-1-2 0,40-55 1,-11 6 42,-22 32 42,42-77-1,-72 117-126,0 0 0,0-1 0,0 1 0,-1 0 0,2-9 0,-3 12-8,0 0 0,0-1 0,0 1 0,0 0 0,0-1 0,0 1 0,0 0 0,-1 0 0,1 0 0,0-1 0,-1 1 0,1 0 0,-1 0 0,1 0 0,-1 0 0,0-1 0,1 1 0,-1 0 0,0 0 0,0 1 0,0-1 0,0 0 0,0 0 0,0 0 0,0 0 0,-2 0 0,-4-3-15,-1 0 0,0 1-1,0 1 1,0-1 0,0 1-1,-11-1 1,-57-4-225,50 5 113,-196-11-985,174 9 879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4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10984 408 7290,'0'-3'118,"1"0"0,-1 1 0,-1-1 1,1 0-1,0 1 0,-1-1 1,1 0-1,-1 1 0,0-1 1,0 0-1,0 1 0,0-1 1,0 1-1,-1 0 0,1-1 1,-1 1-1,1 0 0,-4-3 0,1 2-56,0 0 0,-1 1 0,1 0 0,-1 0 0,0 0 0,1 0 0,-1 0 0,0 1 0,-6-1 0,-211-54 2211,-132-25-1731,-549-6-555,-6 46-120,428 23-60,-1195-6-476,738 22-274,313-12-3263,-481 11 1027,2 84 5335,423 27 478,482-63-1284,-266 95 0,27 44-576,340-134-686,3 4 1,-118 88-1,169-108-101,2 2 0,2 2 0,1 1 0,2 3 0,2 0 1,-50 82-1,72-102-4,1 1 1,1 0 0,1 1 0,1 0 0,1 0-1,-8 43 1,14-49 14,0-1-1,1 0 0,0 1 1,2-1-1,0 1 0,1-1 1,1 0-1,0 0 0,1 0 1,12 29-1,-5-21 3,1 0-1,1-1 1,2-1 0,0 0-1,1-1 1,24 24-1,-13-18 0,1-2 0,2-1 0,58 38 0,-2-15 2,1-3 0,150 54 0,285 69 100,11-38-5,188 6-11,6-32-67,-497-72-22,1206 145-120,698-48 3,-834-192 211,-8-100 289,-496 16-272,-595 101-164,-1-9 1,213-90-1,-277 87-84,-3-6 0,-3-6 0,211-150 0,-271 166 116,94-95 0,-121 104 106,-3-1 1,-2-2-1,35-55 0,-55 71-1,0-1 0,-2 0 0,-2-1-1,-1 0 1,-2-1 0,-1-1 0,-2 0 0,-1 0 0,3-50 0,-9 57-52,-1-1-1,-1 1 1,-2 0 0,-1 0 0,-1 0 0,-1 1 0,-1-1 0,-2 2 0,-1-1 0,-1 1 0,-2 1 0,-19-33-1,4 19-25,-2 1-1,-1 2 0,-2 1 0,-2 1 0,-1 2 0,-1 2 0,-66-42 0,15 18-126,-3 5 1,-150-59-1,-112-15-34,158 64 53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4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6211 280 7098,'-1'-3'102,"-2"-10"370,0 1 0,-1 0 0,0 0 0,-8-13 0,10 21-360,-1 0-1,0 0 1,0 0 0,0 0-1,0 1 1,-1-1 0,1 1 0,-1 0-1,0 0 1,0 1 0,0-1 0,0 1-1,-1 0 1,-5-3 0,-12-2 14,-1 0 0,1 2 0,-1 0 0,-43-2 0,-97 4-167,123 4 51,-98 2-47,15 0 19,-158-15-1,-39-36 293,-170-15 79,323 61-701,-190 20 0,-166 46-735,378-45 784,-1091 199-1446,974-152 2120,3 11 0,-406 179 0,576-214-456,2 4 0,-151 106 1,201-124-85,2 2 1,1 1 0,1 1 0,2 2 0,1 1-1,1 2 1,3 0 0,-31 56 0,44-63 84,1-1 0,1 1 0,2 1 0,1 0 1,1 0-1,2 1 0,-3 60 0,8-38-106,2 0-1,2 0 1,22 99-1,-17-113 148,3 0-1,1-2 0,2 1 1,2-2-1,1 0 0,2-1 1,2-1-1,36 46 0,-25-42 229,1-2 0,2-1 0,2-2 0,1-2 0,1-1 0,66 37 0,-11-17 197,1-4 1,3-5-1,114 33 1,317 64 67,-503-133-439,570 125 275,859 75 0,154-128 813,3-73-529,-670-29-543,-7-70 28,-714 54-53,-2-10 0,252-92 0,-285 74 13,-3-7 0,-3-9 0,190-120 0,-80-1 87,-239 161-64,-2-2 1,-2-3-1,50-65 1,-65 71 1,-2-2 0,-2-2 0,-2-1 0,25-63 1,-36 69-8,-2 0 1,-1-1 0,-3 0 0,-1-1 0,4-75 0,-11 77-3,-2-1 0,-2 0-1,-2 1 1,-9-44 0,7 58-9,-2 2 0,0-1-1,-2 1 1,-1 0 0,-1 1-1,-1 1 1,-21-32 0,5 19-3,-2 1 1,-1 1-1,-2 2 1,-1 1-1,-1 2 1,-2 2-1,-49-29 1,-305-143-791,264 140 536,22 9 13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4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8276 413 8138,'-78'-30'1100,"43"16"-686,0 1 0,-59-13 0,-372-23 350,210 29-742,-14-9 23,-331-29 364,-372-42-236,148 30-118,602 67-66,-380 43 1,-149 90-150,519-86 117,42-9 15,-436 94 10,503-96 4,2 5 0,-231 107 0,184-58 9,3 8 1,-183 138-1,284-180 5,2 3-1,-76 88 1,-96 142-79,223-270 73,-27 32-49,3 1 1,-56 102-1,83-132 33,1 0-1,0 1 0,2 0 0,0 0 0,-3 22 0,8-28 3,0-1-1,0 0 0,1 0 1,1 1-1,0-1 0,0 0 1,2 0-1,0 0 1,4 13-1,-2-14 3,1 1 1,1-1-1,-1-1 1,2 1-1,0-1 0,0 0 1,1-1-1,0 0 1,1-1-1,0 1 0,0-2 1,1 0-1,15 9 1,14 6-23,1-1 1,67 24 0,443 140 121,11-34 75,47-21-47,-53-14-96,118 97-42,-42-11-79,-329-133 130,3-13 0,357 20 0,625-69 113,-209-76-180,-802 49 50,710-73 13,-10-68-853,-133-45-132,-380 86 1517,139-50 533,-482 126-976,-1-6 1,208-117 0,-324 164-110,61-37-8,93-72 1,-140 96 42,-1-1 0,0 0-1,-1-1 1,-1-1 0,-1 0 0,0-1 0,-2-1-1,0 0 1,13-31 0,-16 24 65,0 0-1,-3 0 1,0 0 0,-2-1 0,0 0-1,-2 0 1,-2 0 0,0-1-1,-2 1 1,-6-34 0,-2 9 62,-2 0 0,-3 1 0,-2 1 0,-32-69 0,18 60-81,-3 1 0,-2 1 0,-3 2 0,-2 1 0,-3 3-1,-1 2 1,-3 1 0,-61-47 0,9 18-50,-3 5 1,-3 5-1,-171-82 0,164 99-67,-3 4 0,-2 6-1,-235-50 1,141 55-90,-318-11-1,262 38 60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5:1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56 348 10594,'-5'0'590,"0"1"-246,1 0-1,-1-1 1,1 0-1,-1 0 1,1 0-1,-1-1 1,1 1-1,-1-1 1,-4-2-1,8 1 1105,7 1-1030,6 1-327,50 8-32,1-3 1,86-5-1,-47-5-48,602-12-75,-571 17 51,170-24 1,-239 21 11,1 2 0,67 9 1,-60-3 0,90-4 0,144-33 34,176-43-74,-234 29 32,62 2 14,-219 35-10,131 6 0,45 20 15,-243-18-18,0 0 1,0-1-1,-1-2 1,32-8-1,12-2-21,-36 9 37,-13 3 126,-1-1-1,0 0 0,26-10 0,-42 13-122,-1 0 0,0 0-1,1 0 1,-1 0-1,0 0 1,1 0 0,-1 0-1,0 0 1,1 0 0,-1 0-1,0-1 1,1 1-1,-1 0 1,0 0 0,1 0-1,-1-1 1,0 1 0,0 0-1,1 0 1,-1-1-1,0 1 1,0 0 0,0 0-1,1-1 1,-1 1 0,0 0-1,0-1 1,0 1 0,0 0-1,0-1 1,0 1-1,1 0 1,-1-1 0,0 1-1,0 0 1,0-1 0,0 1-1,0 0 1,0-1-1,0 1 1,-1-1 0,1 1-1,0 0 1,0-1 0,0 1-1,0 0 1,0-1-1,0 1 1,-1 0 0,1 0-1,0-1 1,0 1 0,-1 0-1,1-1 1,0 1-1,0 0 1,-1 0 0,-20-14 645,16 11-604,-17-12 96,-4-5 31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6:0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38 207 10714,'-5'-2'199,"0"0"0,1 1-1,-1-2 1,1 1-1,-7-4 1,11 5-186,0 1-1,0 0 1,0 0 0,-1 0-1,1 0 1,0 0 0,0-1-1,0 1 1,-1 0 0,1 0-1,0 0 1,0-1 0,0 1-1,0 0 1,0 0 0,-1-1 0,1 1-1,0 0 1,0 0 0,0 0-1,0-1 1,0 1 0,0 0-1,0-1 1,0 1 0,0 0-1,0 0 1,0-1 0,0 1-1,0 0 1,0 0 0,0-1-1,0 1 1,0 0 0,0 0-1,1-1 1,-1 1 0,0 0-1,1-1 14,1 0-1,-1 0 0,1 1 0,-1-1 0,1 0 1,-1 1-1,1 0 0,-1-1 0,1 1 0,-1 0 1,3-1-1,21-1 25,-1 1 1,0 1-1,37 5 1,73 18-83,-50-8 34,203 24-56,304 1 0,293-39 89,-674-4 30,1710-92 248,-774-4-225,-717 64 78,317-25 91,-742 60-257,20-2 15,-24 2-19,1 0 0,0 0 0,-1 0 1,1 0-1,0 0 0,0 0 0,-1 0 0,1 0 0,0 0 0,-1 0 1,1 0-1,0 0 0,-1 1 0,1-1 0,-1 0 0,1 0 1,0 1-1,-1-1 0,1 1 0,-1-1 0,1 0 0,-1 1 0,2 0 1,-6 1-3,-5-8-7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6:0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11450,'1'-5'77,"-1"0"-1,1 0 0,1-1 0,-1 1 0,1 0 0,0 0 0,0 1 0,0-1 0,1 0 1,0 1-1,0-1 0,0 1 0,0 0 0,1 0 0,5-5 0,-3 3-18,1 1 0,-1-1 0,1 1-1,0 0 1,0 1 0,1 0 0,-1 0-1,15-5 1,-17 8-24,-1 0 0,0 0 0,1 1 0,-1-1 0,1 1 0,-1 0 0,0 1 0,1-1 0,-1 1 0,0 0 0,6 1 0,3 3 44,-1 0 1,16 8-1,7 4 1,21 4-54,1-3 0,0-2 0,1-3 1,1-2-1,83 4 0,302-10-98,-413-6 72,331-9-27,243-5 61,1351-44 167,-602-2 300,-1226 54-417,-15 1 25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6:0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10778 584 10850,'-11'-12'163,"-1"0"1,0 0-1,-1 2 0,0-1 0,-1 2 0,0 0 0,-1 0 1,0 1-1,-27-9 0,-5 0 139,-97-19-1,-313-22-1636,-5 38-3585,392 18 4171,-404-3-2151,257 4 2925,-289 1 2044,-209-2 1514,-1-31-1329,-288-71-1149,189 17-985,-255 0-107,-1 64-10,882 31 47,1 8-1,0 8 0,-263 69 1,315-54 36,2 5 1,3 7 0,2 5-1,2 6 1,-152 99 0,171-89-105,3 5 0,-164 154-1,225-186-64,2 2-1,2 1 0,1 2 0,3 2 1,3 1-1,2 2 0,-42 100 1,55-103 53,3 2-1,2 0 1,2 0 0,3 1 0,2 0 0,2 1 0,3 0 0,2-1 0,3 1 0,2-1 0,2 0 0,3-1-1,2 0 1,3 0 0,2-2 0,2 0 0,3-1 0,1-1 0,3-1 0,2-2 0,2-1 0,60 69-1,-33-55 18,3-2-1,3-4 0,1-2 1,3-3-1,112 60 0,-16-25 5,247 89 0,-170-89 49,2-10 0,3-12 0,438 54 1,384-47 93,5-68-20,528-83-40,-15-148 9,-261-78-40,-960 206-32,532-224 0,-400 95 2,-368 162 128,206-149 0,-284 179 63,84-84-1,-116 103-110,0-1 0,-2-1-1,0-1 1,-2 0 0,0-1 0,19-44-1,-30 54-63,0 1-1,-1-1 0,0 0 1,-1-1-1,0 1 1,-2 0-1,1-1 0,-2 1 1,0 0-1,0 0 0,-2-1 1,0 1-1,0 0 1,-1 1-1,-1-1 0,-11-23 1,0 8-24,0 0 1,-2 1-1,-1 1 1,-1 1 0,-2 0-1,-26-25 1,12 19-14,-1 1 1,-1 2 0,-1 2 0,-56-30-1,-182-71-31,51 40 62,-3 11 1,-364-75-1,322 105-815,-1 11 0,-276 1 0,318 32 424,-1 5-122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1:0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741 368 13715,'-6'-13'183,"0"-1"0,-1 1 0,-1 0 0,0 1 0,0 0 1,-2 0-1,1 1 0,-2 0 0,1 1 0,-1 0 0,-1 1 0,0 0 0,-25-14 0,21 14-84,-1 0-1,0 2 0,0 0 0,-1 1 0,0 1 0,0 0 1,0 2-1,-1 0 0,1 1 0,-34 0 0,39 3-55,0 1-1,-1 0 1,1 1-1,0 0 0,0 1 1,0 1-1,1 0 0,0 0 1,0 1-1,0 1 1,0 0-1,1 1 0,0 0 1,1 1-1,0 0 0,0 0 1,1 1-1,0 0 1,1 1-1,-12 19 0,5-2 3,0 0-1,2 0 1,1 2-1,2 0 1,0 0-1,2 0 1,-6 56-1,9-45-18,1 1-1,3-1 1,1 1-1,10 67 1,-5-82-20,0 0 1,2-1-1,1 1 0,2-2 1,0 0-1,1 0 1,2 0-1,17 25 0,-4-15-39,2-1 0,1-2-1,1 0 1,2-2 0,57 42-1,-41-39-154,1-1-1,2-3 0,91 39 0,-114-57 59,1-1-1,-1-1 0,43 7 1,-60-15 83,0 1 1,0-2 0,0 1-1,0-1 1,0-1-1,0 0 1,0-1 0,0 0-1,-1 0 1,1-1 0,-1-1-1,18-8 1,-17 6 26,-1-1 0,1 0 0,-2-1 1,1 0-1,-1 0 0,0-1 0,-1 0 0,11-15 0,-7 6 43,-2 1 0,0-1 0,-1-1 0,11-30 0,-8 6 99,-1-1 1,-2-1-1,6-85 0,-12 62 61,-2 1-1,-4-1 1,-21-122-1,13 135-85,-3 1 0,-2 1 0,-2 0 0,-3 1-1,-27-50 1,34 78-110,0 1-1,-2 0 1,0 1 0,-2 1-1,0 0 1,-2 1-1,0 1 1,-1 1-1,0 1 1,-35-20-1,42 28-56,-1 1 0,-1 1 0,1 1 0,-1 0 0,0 1 0,-1 0 0,1 1 0,-1 1 0,0 1 0,0 0 0,0 2 0,0 0 0,0 0 0,1 2 0,-1 0 0,0 1 0,-30 9 0,29-5 2,1 0 0,1 1 0,-1 1 1,1 1-1,1 0 0,0 1 0,-17 16 0,-24 33-231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6:1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12139,'-38'7'1524,"24"-6"-770,13-1-519,5-1-148,44 1-567,59 5 0,-61-1 256,272 6-578,103 8 961,849 84 915,-1045-88-1021,495 23-57,577-39-60,-1280 2 64,618-29-160,-115 3 127,-477 25 37,904-32 118,736 1 192,-1290 36-232,489-12 141,730-8-158,-1532 19-26,318 7 273,-266-3-164,-132-7-140,0 0 0,0 0-1,0 0 1,0 0 0,0 0 0,0 0-1,-1-1 1,1 1 0,0 0 0,0 0-1,0 0 1,0 0 0,0 0 0,0-1-1,0 1 1,0 0 0,0 0 0,0 0 0,0 0-1,0-1 1,0 1 0,0 0 0,0 0-1,0 0 1,0 0 0,0-1 0,0 1-1,0 0 1,0 0 0,0 0 0,0 0-1,0-1 1,0 1 0,0 0 0,1 0-1,-1 0 1,0 0 0,0 0 0,0-1-1,0 1 1,0 0 0,0 0 0,1 0-1,-1 0 1,0 0 0,0 0 0,0 0-1,0 0 1,0 0 0,1 0 0,-1-1-1,-19-10-55,18 11 64,-30-15 21,-9-6-17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1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69 6121,'-2'1'242,"0"-1"0,-1 0-1,1 0 1,0-1-1,0 1 1,-1 0 0,1-1-1,0 1 1,0-1 0,0 0-1,0 1 1,0-1 0,0 0-1,0-1 1,-3 0-1,34-10 4364,-24 12-4395,0 0 0,1 1 0,-1-1 0,0 1-1,0 0 1,0 1 0,0-1 0,5 3-1,16 4 136,-5-4-112,1-1 0,-1-1 0,0-2 0,32-2 1,86-17 427,-36 4-442,381-16-81,-191 44-327,-161-4 122,-29-4 55,155 12-5,-207-12 19,1-2 1,-1-3-1,1-1 1,-1-3-1,62-13 1,-57 4-3,-25 5 4,63-7-1,-84 14-8,1 1-1,-1 0 1,1 1-1,0 0 0,-1 1 1,1 0-1,-1 0 1,0 1-1,19 8 1,-25-9-4,0 0 0,0 0 1,1-1-1,-1 0 0,0 0 1,1 0-1,-1 0 0,1 0 1,6-1-1,-18-7 105,-7-2-96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1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92 11554,'-1'1'61,"1"-1"-1,0 1 1,0 0-1,-1-1 0,1 1 1,0-1-1,0 1 1,0-1-1,0 1 0,0 0 1,0-1-1,0 1 1,0 0-1,0-1 0,0 1 1,0-1-1,0 1 1,0 0-1,0-1 0,1 1 1,-1-1-1,0 1 1,0-1-1,1 1 0,0 0 1,15 10 784,31 0-93,-41-10-616,53 7 626,87 0-1,62-12-97,-158 2-545,636-29 341,144-5 323,-454 48-435,-331-9-339,20 2 25,0-4 0,76-7-1,-140 6-46,0 0-1,0 0 0,0 0 0,-1 0 0,1 0 0,0 0 0,0 0 0,0 0 1,-1 0-1,1-1 0,0 1 0,0 0 0,-1-1 0,1 1 0,0-1 1,-1 1-1,1 0 0,0-1 0,0 0 0,-9-8-984,-3-1 412,-15-29-69,13 14 261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4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12531,'32'0'960,"3"-2"-856,17 2-104,11-4 80,9-3-56,5-3 32,-1-1-32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4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 11290,'-1'-2'1481,"-2"2"-697,-1 2 1920,5-2-1879,13 0-169,5 0-96,13-2-264,6-1-392,12-9 176,5-10-40,-2-8-144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2:1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11000 608 6193,'-550'-222'6203,"389"169"-5594,-208-40 1,-174-4-1082,-433-20 335,-7 92-4,-971 175-188,743-74 540,434-26-219,2 37-26,-586 124 52,1253-190-15,-340 73 56,344-67 31,1 5 0,-119 55 0,176-65-2,-75 49 0,98-55-62,1 1 0,0 1 0,1 1 0,-31 36 1,46-47-28,1-1 0,0 1 1,0 0-1,1 0 1,0 0-1,1 1 1,-1 0-1,2-1 1,-1 1-1,-1 13 1,3-8-12,0 0 1,0 1-1,2-1 1,0 0-1,0 0 1,5 15-1,4 9-27,1-2 0,3 0 0,0 0 0,22 36 0,31 43-126,117 152 0,-181-263 163,54 71-69,2-3 1,108 100-1,-110-121 30,2-3-1,2-3 0,109 60 0,50 9 85,276 101 0,-306-148 28,378 81 0,302-44 65,5-75 155,341 4-153,421 3-259,-225-37-793,-1041-7 1204,-2-17 0,420-83 0,-353 17 121,-9-41-175,-72-24-120,-273 113-107,-2-3-1,85-66 1,-135 89-11,-2 0 0,0-2 1,-2-1-1,-1-2 0,38-52 1,-52 63 8,0-1 0,-2 0 0,0-1 0,-1 0 0,-1 0 0,-1-1 0,0 0 0,-2 0 0,0 0 0,-1-1 0,0-36 0,-5 24 48,-1 0 0,-2 0 0,-1 0 0,-2 1 1,-1 0-1,-1 0 0,-2 1 0,-1 1 0,-28-47 0,-12-8 226,-120-146 0,-5 32-91,151 174-254,-1 1-1,-1 1 1,-1 1-1,-1 2 1,-40-21-1,9 14-369,-88-24 0,81 28 272,-19-8-117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2:3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98 12875,'-6'0'1184,"5"0"-904,14-8-136,14-5 408,19-3-216,7 0-96,7 2-248,2 1-128,1 4-360,-3 4-720,-4 2 1016,-6 3-208,-9 0-120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2:3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14699,'13'-14'992,"12"2"-880,5 1-40,16 1-56,3 0 569,10 0-521,4-3-16,0-7 24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1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648 176 5545,'2'-7'25,"1"-5"-87,0 0 0,-1 0 1,0 0-1,-1 0 0,0-14 1,-1 23 110,0 0 0,-1 0 1,1 1-1,-1-1 1,0 0-1,1 0 0,-2 0 1,1 0-1,0 1 1,0-1-1,-1 0 0,1 1 1,-1-1-1,0 1 1,0 0-1,0 0 0,0-1 1,0 1-1,-1 0 1,1 1-1,-1-1 0,1 0 1,-1 1-1,1 0 1,-1-1-1,-3 0 0,-7-2 394,-1 0 0,0 0 0,0 2 0,-27-3 0,-61 4 1297,68 2-1298,-68 1-275,-105 0-1347,133-5 793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1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8796 19 11050,'-968'1'-1581,"203"-20"-1832,1 35 6014,-214 38 720,-494 19-2888,604-75-569,201-3-8,514 8 186,1 7 0,0 7 0,0 7 0,2 6 0,2 6 0,-184 72 0,-67 68-68,351-149 14,1 1 0,1 3-1,1 2 1,2 1 0,-72 76-1,75-64 0,3 2-1,1 1 0,3 1 0,1 2 0,4 2 1,1 0-1,3 2 0,-25 87 0,41-115 3,2-1-1,2 1 1,0 0 0,2 1-1,1-1 1,1 0-1,1 0 1,2 1-1,1-1 1,1-1 0,1 1-1,1-1 1,16 37-1,-2-17 7,3 0-1,2-2 0,2-1 1,1-1-1,3-1 1,1-2-1,2-2 0,67 59 1,-41-48 6,2-2 0,2-3-1,2-3 1,2-3 0,83 33 0,86 22-6,4-12-1,3-9 1,3-12 0,280 32-1,551 3 16,-832-78-4,480 23-28,0-47-44,174-80-243,-2-39-24,20-1 235,-507 77 87,357-46 36,-3-24-148,703-181-792,-1149 232 816,-271 58 91,390-102 344,-432 111-300,3-1 50,-1-1 0,1 0 1,0 0-1,14-10 0,-23 13-63,1 0 0,-1 0 0,0 0 0,1 0 0,-1 0 0,0 0 0,0 0 0,0-1 0,0 1 0,0 0-1,0-1 1,0 1 0,0-1 0,-1 1 0,1-1 0,-1 1 0,1-1 0,-1 1 0,1-1 0,-1 0 0,0 1 0,0-1 0,0 1 0,0-1 0,0 0 0,0 1 0,0-1 0,0 0 0,-1 1 0,1-1 0,-1 1-1,1-1 1,-1 1 0,0-1 0,1 1 0,-1-1 0,-1-1 0,-7-7 78,0 0 1,-1 0-1,0 0 0,0 1 0,-1 1 1,0 0-1,-23-12 0,14 7-15,-177-109 194,-96-63-622,200 117 280,4-14-40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1:5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2104 239 7178,'-6'-10'404,"1"0"1,-1 1 0,-1 0 0,0 0 0,0 1 0,-1 0 0,1 0 0,-2 1 0,1 0 0,-1 0 0,-11-5 0,-4-2 59,0 1-1,-1 2 0,-34-12 1,-1 5-350,0 2 0,0 3 0,-107-8 0,61 16 2,-142 11 0,201-2-70,0 3 0,1 1 1,0 3-1,0 1 0,-64 28 0,58-17-1,0 2 0,2 3 0,2 2 0,-55 43 0,-115 112 140,166-135 101,-87 110 0,124-140-205,1 0-1,1 1 1,1 0 0,1 1 0,1 1-1,0 0 1,2 0 0,-8 37-1,13-42-43,1-1 0,1 1 0,0 0 0,1 0 0,1-1 0,1 1 0,0 0 0,1-1 0,1 0 0,1 0 0,1 0 0,11 26 0,2-7-16,2-1 0,1-1 1,1 0-1,2-2 0,2-1 1,37 36-1,199 152-363,-212-179 194,41 34-198,100 74-507,-149-119 558,0-1 1,78 35 0,-100-54 237,0-1-1,1-1 1,0-1 0,0-2 0,1 0-1,-1-1 1,40 1 0,-29-6 87,-1-1 0,0-1 0,0-1 0,57-19 0,174-82 398,-85 30-196,-68 36-149,108-46-41,-189 71-34,-1 0 0,0-2 0,-1-1 0,-1-1 0,31-30 0,-23 14 6,-1-1-1,-3-2 0,0 0 1,-3-2-1,-1-2 0,-2 0 1,-2-1-1,-2-2 0,-2 0 1,-2 0-1,-2-2 0,-2 0 1,-2-1-1,6-75 0,-14 95 33,-2 0-1,-1-1 1,-2 1-1,0 0 0,-2 0 1,-1 0-1,-2 1 1,0 0-1,-2 0 0,-1 1 1,-1 0-1,-1 1 1,-1 0-1,-1 1 1,-1 1-1,-1 0 0,-31-30 1,31 36-58,0 0 0,-1 1 0,-1 1 0,-1 1 0,0 1 0,-1 0 0,0 2 0,0 0 0,-2 1 0,1 2 0,-1 0 0,0 1 0,-1 2 0,1 0 0,-1 1 0,0 2 0,0 0 0,0 2 0,-1 0 0,-33 6 0,-3 5-126,6 2-26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3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4409,'9'0'224,"0"-1"-168,1-2 24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3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10957 283 9754,'-18'11'206,"-1"-1"0,-1-1 0,0-1 0,0 0 0,-1-2 0,1 0 0,-1-1 0,-1-1 0,1-1 0,-1-1 0,1-1 0,-1-1 0,1-1 0,-35-5 0,-57-9-262,49 8-58,0-3-1,-108-30 1,66 10 164,-216-29 0,181 37-3,-527-40-351,-5 58 150,377 6 272,-1072-15-73,-12 0-26,-596-33-132,1228 16-38,2 63 106,614-16 155,2 6 1,0 5-1,2 7 1,2 4-1,1 7 1,3 4-1,2 6 1,-144 91-1,227-124-112,1 2-1,1 2 0,1 1 1,1 2-1,2 1 0,1 2 1,2 0-1,1 2 0,1 1 1,-37 73-1,41-65-7,3 0-1,2 2 1,1 0-1,-17 93 1,28-108-6,1 1 0,2-1 0,2 1 1,1-1-1,1 0 0,1 1 0,2-1 0,15 52 0,-9-52-19,1 0 0,2 0-1,1-1 1,1-1-1,2-1 1,1 0-1,1-1 1,1-1-1,1-1 1,1-1 0,2-1-1,0-2 1,42 29-1,45 24-16,4-4 0,3-6 0,3-4-1,2-6 1,2-6 0,245 60 0,293 18 36,-237-50 60,-381-67-41,445 82 33,6-30-23,227-54-7,1-55-8,-569 36-9,636-68-47,-4-25 97,-709 94-28,319-42 96,525-79 98,-741 102-189,532-90 44,-8-31-57,-556 110-22,167-69-1,-207 63 140,-3-4 0,113-73-1,-145 71-79,85-77 0,21-15-1041,-138 115 568,-14 11-90,0-2 1,51-48-1,-76 64 557,0 0 1,0 0-1,0 0 1,-1-1-1,0 1 0,0-1 1,0 0-1,0 0 1,-1 0-1,0 0 0,0 0 1,-1 0-1,0 0 0,0-1 1,0 1-1,-1-1 1,0 1-1,0-1 0,-1 1 1,0 0-1,0-1 1,0 1-1,-1 0 0,0 0 1,-3-7-1,-6-12 503,-2 0-1,0 1 1,-2 0-1,-27-33 1,22 29-253,-10-15-350,1-2 0,3-1 0,-26-63 0,16 31-522,17 36 220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9:5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19636,'-1'-2'-22,"2"9"4,3 25-12,9 51-6,-4-31 33,32 100 0,-40-150 4,0 1-1,0 0 1,0-1-1,1 0 1,-1 1-1,0-1 1,1 0 0,-1 1-1,1-1 1,0 0-1,0 0 1,0-1-1,3 3 1,-4-3 2,1 0 0,0 0 0,0-1 1,0 1-1,-1-1 0,1 0 0,0 1 1,0-1-1,0 0 0,0 0 0,-1 0 1,1 0-1,0-1 0,0 1 0,0 0 0,0-1 1,-1 1-1,1-1 0,0 0 0,0 0 1,2-1-1,11-6 30,-1-1 0,0-1 0,0 0 0,-1-1 0,19-20-1,59-74 125,-68 77-116,4-4-16,115-144 242,-101 122-296,43-79 0,-64 95-365,-18 26-823,-11 17 398,-10 14 295,-1 7 3,1-2-193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9:5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57 15219,'-1'-4'97,"-1"1"0,0-1 0,0 1 0,0-1 0,-1 1 1,1 0-1,-1 0 0,0 0 0,0 1 0,0-1 0,0 0 0,0 1 0,-1 0 0,1 0 0,-1 0 0,1 0 0,-1 1 0,0-1 0,1 1 0,-1 0 0,0 0 0,0 0 0,0 1 0,0-1 0,0 1 0,0 0 0,0 0 0,0 0 1,-7 2-1,-2 1-44,1 0 0,-1 0 0,1 2 0,0-1 0,1 2 0,-1-1 0,1 1 0,0 1 0,0 0 1,1 1-1,0 0 0,0 1 0,1 0 0,0 0 0,1 1 0,0 0 0,0 0 0,1 1 0,0 0 1,1 0-1,-6 17 0,10-24-53,1-1 0,0 1 0,0-1 0,0 1 0,1-1 1,0 1-1,-1 0 0,1-1 0,0 1 0,1 0 0,0 4 0,-1-7 0,1 1 0,-1-1 0,1 1 0,0-1 0,0 1 0,0-1 0,0 0 0,0 1 0,0-1 0,0 0 0,0 0 0,0 0 0,0 1 0,1-1 0,-1-1 0,1 1 0,-1 0 0,0 0 0,1 0 0,-1-1 0,1 1 0,0-1 0,-1 1 0,1-1 0,1 0 0,8 2 0,0-1 0,0-1 0,0 0 0,0 0 0,-1-1 0,1 0 0,0-1 0,19-6 0,85-35 0,-85 30 0,1-1 0,-18 8 0,0 1 0,0 0 0,0 0 0,24-4 0,-36 9 1,-1 0-1,1 0 0,0-1 1,-1 1-1,1 0 1,-1 0-1,1 0 1,0 0-1,-1 0 1,1 1-1,0-1 0,-1 0 1,1 0-1,-1 0 1,1 0-1,-1 1 1,1-1-1,0 0 0,-1 0 1,1 1-1,-1-1 1,1 1-1,-1-1 1,1 0-1,-1 1 1,0-1-1,1 1 0,-1-1 1,0 1-1,1-1 1,-1 1-1,0-1 1,1 1-1,-1 0 1,0-1-1,0 1 0,1 0 1,-1 2-3,0 0 0,0 0 0,0 0 0,0 0 0,-1 0 1,1 0-1,-1 0 0,-1 3 0,-13 30 306,32-94-67,-12 36-157,1 1 0,15-32-1,-19 54-89,-1 0 0,0 0 0,1 0 0,-1 1 0,0-1 0,1 1 0,-1-1 1,0 1-1,0-1 0,0 1 0,0-1 0,-1 1 0,2 3 0,5 6-33,-4-7 28,0 0 0,0-1 0,0 1 1,0-1-1,1 0 0,0 0 1,0 0-1,-1-1 0,1 1 0,1-1 1,-1 0-1,9 3 0,-5-3 3,0 0-1,1 0 0,-1-1 1,1 0-1,-1-1 0,15-1 1,-3-1-2,-1-1 1,1-1-1,-1-1 0,0-1 1,26-11-1,-16 3 29,0-2 0,44-31 1,-73 47-16,0 0 1,0 0 0,0 1 0,0-1-1,0 0 1,0 0 0,0 0 0,0 0 0,0 0-1,0 1 1,0-1 0,0 0 0,0 0 0,0 0-1,0 0 1,0 0 0,0 0 0,0 1 0,0-1-1,0 0 1,0 0 0,0 0 0,0 0 0,0 0-1,0 0 1,1 0 0,-1 1 0,0-1 0,0 0-1,0 0 1,0 0 0,0 0 0,0 0 0,0 0-1,1 0 1,-1 0 0,0 0 0,0 0 0,0 0-1,0 0 1,0 0 0,0 0 0,1 0-1,-1 0 1,0 0 0,0 0 0,0 0 0,0 0-1,0 0 1,0 0 0,1 0 0,-20 39 51,-6 19-25,23-52-50,-2 3 45,1 1-1,1 1 0,-2 10 0,4-19-27,-1 0 0,1 0 0,0 0 0,0 0 1,1 0-1,-1 0 0,0 0 0,1 0 0,0 3 0,0-4-7,-1 0 1,1-1-1,-1 1 1,1 0-1,-1-1 1,1 1-1,-1 0 1,1-1-1,-1 1 1,1-1-1,0 1 1,-1-1-1,1 1 1,0-1-1,0 0 1,-1 1-1,1-1 1,0 0-1,0 0 1,-1 1-1,1-1 1,0 0-1,0 0 1,1 0-1,0 0 66,1-1 0,-1 1 0,1-1 0,-1 1 0,1-1 0,-1 0 0,1 0 0,-1 0 0,0 0 0,1 0 0,-1-1-1,0 1 1,0-1 0,0 1 0,0-1 0,0 0 0,2-3 0,4-4 71,-1-1 0,10-15-1,5-15 29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9:5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14603,'-14'4'1280,"5"12"-912,0 0-159,5 5 727,3 2-672,6-1 512,7-1-664,8-11-32,6-4 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9:5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14563,'-13'16'594,"-1"0"-1,-26 22 1,29-28-440,-1 0 1,2 1-1,-1 1 1,2-1-1,0 2 1,-10 15-1,18-27-156,1 0 0,0-1-1,-1 1 1,1 0 0,-1 0 0,1-1-1,0 1 1,-1 0 0,1 0-1,0 0 1,0-1 0,0 1 0,0 0-1,0 0 1,0 0 0,0 0 0,0 0-1,0-1 1,0 1 0,0 0 0,1 0-1,-1 0 1,1 1 0,-1-1-10,1-1-1,0 1 1,0-1 0,-1 0-1,1 1 1,0-1 0,0 1 0,0-1-1,-1 0 1,1 0 0,0 0-1,0 1 1,0-1 0,0 0 0,0 0-1,-1 0 1,1 0 0,2-1-1,4 0-67,0 0 0,0-1-1,0 0 1,9-4 0,32-18-74,-35 17 355,1 0 0,29-11 0,-42 18-166,1-1 0,-1 1 0,1 0 0,-1 0 1,1 0-1,-1 0 0,1 0 0,-1 0 0,1 0 0,-1 0 0,1 1 0,-1-1 0,1 1 0,-1-1 1,0 1-1,1-1 0,-1 1 0,0 0 0,1-1 0,-1 1 0,0 0 0,0 0 0,0 0 1,0 0-1,0 0 0,2 2 0,-1-1-14,0 1 1,0-1-1,1 0 0,-1-1 1,1 1-1,-1 0 1,5 1-1,-1-1-17,0 0-1,1-1 1,-1 0-1,1 0 1,-1 0 0,1-1-1,0 1 1,-1-2-1,1 1 1,7-2-1,11-3-2,33-11 0,6-1-7,-57 16 3,0-1 0,0 2 0,0-1 0,0 1 0,12 1 0,-17-1 6,0 0-1,0 1 1,0-1-1,0 1 1,-1 0 0,1-1-1,0 1 1,0 0-1,-1 0 1,1 0-1,-1 0 1,1 0 0,-1 0-1,1 1 1,-1-1-1,0 0 1,1 1-1,-1-1 1,0 1 0,0 0-1,0-1 1,0 1-1,0 0 1,-1-1-1,2 4 1,1 7 45,-2-9-24,-1-1 0,1 1-1,0 0 1,0 0 0,0-1-1,0 1 1,1 0-1,1 2 1,-2-4-14,0 0 1,0 0-1,0 0 0,0-1 0,1 1 0,-1-1 1,0 1-1,0-1 0,0 1 0,0-1 1,1 1-1,-1-1 0,0 0 0,1 0 1,-1 0-1,0 0 0,0 0 0,1 0 1,-1 0-1,0 0 0,1 0 0,-1 0 0,2-1 1,23-7-81,-1 0 0,1-1 0,34-20 0,-36 18-298,-1 0 1,2 1-1,47-12 1,-67 21 297,-1 0 0,1 0 1,0 1-1,0-1 0,-1 1 0,6 1 0,-9-1 70,0 0-1,1 1 0,-1-1 0,0 0 0,0 1 0,0-1 0,0 1 0,0-1 0,0 1 0,0 0 0,0-1 1,0 1-1,0 0 0,0 0 0,0-1 0,0 1 0,0 0 0,-1 0 0,1 0 0,0 0 0,-1 0 1,1 0-1,-1 1 0,1-1 0,-1 0 0,1 0 0,-1 0 0,1 2 0,-1-2 9,0 3 100,1 1 0,0-1 0,0 0 0,1 0 0,-1 0 0,3 5-1,-3-8-85,0 0 0,-1-1-1,1 1 1,0 0 0,-1 0 0,1-1-1,0 1 1,0 0 0,0-1-1,-1 1 1,1-1 0,0 1-1,0-1 1,0 1 0,0-1-1,0 1 1,0-1 0,0 0 0,0 0-1,0 0 1,0 0 0,0 1-1,0-1 1,1 0 0,-1-1-1,0 1 1,0 0 0,0 0-1,0 0 1,0-1 0,0 1 0,1-1-1,19-13 94,3-11-39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9:5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13891,'-2'0'68,"0"0"0,0 1 0,0-1 0,0 1 1,0-1-1,0 1 0,0 0 0,1-1 0,-1 1 0,0 0 0,0 0 0,1 0 0,-1 1 1,0-1-1,1 0 0,-1 1 0,1-1 0,0 1 0,-1-1 0,1 1 0,0 0 0,0-1 1,0 1-1,0 0 0,0 0 0,0 0 0,1 0 0,-1 0 0,0 2 0,0 2 22,-1 1-1,1-1 0,0 1 1,1-1-1,0 1 0,0 0 1,2 11-1,-2-16-78,0-1 0,0 0 0,0 1 0,1-1 0,-1 0 0,1 1 0,-1-1 0,1 0 0,-1 0 0,1 1 0,0-1 0,0 0 0,-1 0 0,1 0 0,0 0 0,0 0 0,0 0 0,0 0 0,0-1 1,1 1-1,-1 0 0,0 0 0,0-1 0,0 1 0,1-1 0,-1 1 0,0-1 0,1 1 0,-1-1 0,0 0 0,1 0 0,-1 0 0,0 0 0,1 0 0,-1 0 0,0 0 0,1 0 0,-1 0 0,0 0 0,1-1 0,1 0 0,4-1 46,-1 0 0,1-1-1,0 0 1,-1 0 0,0 0-1,9-7 1,-3 3 97,-2-1 0,1-1 0,-1 1 0,0-2 0,-1 1 0,15-20 0,-53 58 578,20-18-637,7-8-90,-1 0 0,0 0 0,1 1 1,0-1-1,0 1 0,0-1 0,0 1 0,0 0 1,1 0-1,-1 0 0,1-1 0,-1 6 0,3-8-12,-1-1 0,1 0 0,-1 1-1,0-1 1,1 1 0,-1-1-1,1 0 1,-1 0 0,1 1 0,-1-1-1,1 0 1,-1 0 0,1 1-1,-1-1 1,1 0 0,-1 0 0,1 0-1,-1 0 1,1 0 0,0 0-1,-1 0 1,1 0 0,-1 0-1,1 0 1,-1 0 0,1 0 0,-1 0-1,1-1 1,-1 1 0,1 0-1,0-1 1,19-6-33,-3-2-28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0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15571,'14'10'1401,"9"-3"-1057,19-13-88,9-1 560,14-2-472,5 2-120,6-1-424,0-1-224,-10 5 424,-13 2-120,-23 4-168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0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13523,'41'0'1504,"7"0"-1024,9-4-176,5 1 369,2-1 199,1 4-472,-14 3-80,-5-1-56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0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12027,'4'1'1608,"0"5"-912,-2 10-192,-1 2 1417,-1 15-1177,0 8-112,-1 13-136,-2 3-88,-1 2-248,-1-3-184,2-6-368,1-5-176,0-18 296,1-10 112,1-23-136,0-12-112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38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1 864 12731,'1'1'61,"-1"-1"0,1 1 0,0 0 1,0-1-1,0 1 0,0-1 0,0 1 1,0-1-1,0 1 0,0-1 1,1 0-1,-1 0 0,0 1 0,0-1 1,0 0-1,0 0 0,0 0 0,0 0 1,1 0-1,-1-1 0,0 1 0,0 0 1,0 0-1,0-1 0,0 1 0,0-1 1,0 1-1,0-1 0,0 1 0,0-1 1,0 0-1,1 0 0,4-5 86,0 1 0,0-1 0,9-11 0,-11 12-18,47-60 1092,-3-3 0,67-122 0,-91 142-1129,-2-1 0,-1-1-1,-3-1 1,-3-1 0,12-65 0,-24 104-118,-1-1 0,0 0-1,-1 1 1,-1-1 0,0 0 0,0 0 0,-4-18-1,4 32 25,0-1-1,0 1 0,0 0 0,0 0 0,0 0 0,0-1 0,0 1 0,0 0 0,0 0 0,0 0 0,0-1 0,0 1 0,0 0 0,-1 0 0,1-1 0,0 1 0,0 0 0,0 0 0,0 0 1,0 0-1,0-1 0,0 1 0,-1 0 0,1 0 0,0 0 0,0 0 0,0-1 0,0 1 0,-1 0 0,1 0 0,0 0 0,0 0 0,0 0 0,-1 0 0,1 0 0,0 0 0,0 0 0,0-1 0,-1 1 1,1 0-1,0 0 0,0 0 0,0 0 0,-1 0 0,-3 10-106,4 4 68,0-1-1,0 0 1,2 0 0,-1 0-1,2 0 1,4 15-1,3 6-27,16 37 0,-17-53 10,0 1 1,2-1-1,0-1 1,0 0-1,15 15 1,74 71-1179,-89-93 1129,5 7-180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2:1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796 125 9346,'-2'-12'402,"1"1"-24,-1 0-1,0 0 1,-1 0 0,0 1 0,-6-12 0,8 19-321,0 1 0,-1 0 1,1-1-1,-1 1 0,1 0 0,-1 0 0,0 0 0,0 0 1,0 0-1,0 1 0,0-1 0,-1 0 0,1 1 0,0 0 1,-1-1-1,1 1 0,-1 0 0,1 0 0,-1 1 1,0-1-1,1 0 0,-1 1 0,0 0 0,1-1 0,-6 2 1,-12 1 47,0 1 0,1 1 0,0 1 0,-36 14 0,19-7-41,20-7-39,-380 138 635,386-140-623,1 2-1,0-1 0,0 1 0,0 1 0,0 0 0,1 0 0,0 0 0,-7 9 0,10-10-18,1 1-1,-1 0 0,2 0 1,-1 0-1,0 1 1,1 0-1,0-1 0,1 1 1,0 0-1,0 0 1,-2 14-1,1 6-9,1-1 1,2 1-1,1 0 1,1 0-1,9 44 0,43 134-77,-39-155 41,9 31-97,61 135 1,-67-179 96,1-2 0,2 0 0,2-1 1,1-1-1,50 53 0,-45-57-9,1-1 1,1-2-1,1-1 0,2-1 1,0-2-1,1-1 0,44 18 1,-72-36 10,-1-1 0,1 0 0,0 0 0,0 0 0,-1-1 0,1 0 0,0 0 0,0-1 0,0 0 0,0 0 0,0 0 0,0-1 0,0 0 0,10-4 0,-10 3 7,0-2 0,0 1-1,-1-1 1,1 0 0,-1 0-1,0-1 1,0 0 0,-1 0-1,1 0 1,-1 0 0,0-1-1,-1 0 1,6-8 0,3-9 41,0 0 1,-2-1 0,0 0 0,-2-1-1,-1 0 1,8-36 0,-3-10 112,4-80 0,-13 87-89,-2 0 1,-3 0-1,-3-1 0,-22-112 0,18 140-75,-2-1-1,-2 1 0,-2 1 1,0 0-1,-3 1 0,-1 0 1,-1 2-1,-2 0 0,-31-36 1,41 57-18,-1 1 1,0 1 0,-1 0-1,0 0 1,0 1 0,-1 1-1,-28-12 1,30 14 34,-5-4-36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0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14827,'1'-11'1312,"7"5"-855,3-1-177,9 2 632,7 0-208,8-1-304,3 0-120,8 0-72,-1 2-64,-1 1-232,-5 0-200,-8 3-184,-9 0-1688,-18 2 1847,-5 5-247,-18 3-240</inkml:trace>
  <inkml:trace contextRef="#ctx0" brushRef="#br0" timeOffset="1">55 205 14619,'3'5'1680,"7"-4"-1071,9-4-193,5-3 576,5-1-256,3-1-144,-2 1-488,0-1-400,-9 3 304,-5 2-112,-13 4-168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0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13651,'0'12'1344,"11"-12"-664,8-8-240,12-9 617,9 1-217,5-3-144,-1 1-88,-4 2-512,-2 2-408,-10 11 304,-11 1-80,-14 7-160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0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2 15019,'4'-1'1201,"-11"10"-928,-14 13-222,-33 36 347,-81 110 0,108-129-325,2 1 1,1 2-1,3 1 0,-19 52 0,34-81-38,2 1-1,0 1 0,0-1 0,2 0 0,0 1 1,0 0-1,2-1 0,0 1 0,2 19 0,0-26-32,0-1 0,0 1 0,0-1-1,1 1 1,1-1 0,-1 0 0,1 0-1,1 0 1,-1-1 0,1 1 0,1-1-1,-1 0 1,1-1 0,0 0 0,1 1-1,-1-2 1,13 9 0,-11-9-29,2 0-1,-1 0 1,0-1 0,1 0 0,0-1-1,0 0 1,0 0 0,0-1-1,0 0 1,0-1 0,1 0 0,-1-1-1,0 0 1,1 0 0,-1-1 0,0-1-1,16-4 1,-5 0-42,26-13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0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 13435,'1'0'32,"-1"-1"0,1 1 0,0 0 0,0 0 0,-1 0 0,1 0 0,0 0 0,-1 0 0,1 0 0,0 0 0,0 0 0,-1 0 0,1 0 0,0 0 0,-1 1 0,1-1 0,0 0 0,-1 0 0,1 1-1,0-1 1,-1 0 0,1 1 0,-1-1 0,1 1 0,0-1 0,-1 1 0,1-1 0,-1 1 0,0-1 0,1 1 0,-1 0 0,1-1 0,-1 1 0,0 0 0,0-1 0,1 1 0,-1 0 0,0-1 0,0 1 0,0 0 0,1 1 0,7 13 6034,-7 0-5525,-2 1-543,0 1 0,-1-1 0,-1 1 0,0-1 0,-1 0 0,-1 0 0,-10 22 0,-12 44 43,22-63-39,3-12-10,0-1 0,0 0 0,1 1 0,0-1 0,0 1 0,0 0-1,1-1 1,0 1 0,2 10 0,-2-16-5,0-1 0,0 0-1,0 0 1,0 1 0,0-1 0,0 0-1,0 1 1,0-1 0,0 0 0,0 0-1,0 1 1,1-1 0,-1 0 0,0 1-1,0-1 1,0 0 0,0 0-1,1 0 1,-1 1 0,0-1 0,0 0-1,0 0 1,1 0 0,-1 1 0,0-1-1,0 0 1,1 0 0,-1 0 0,0 0-1,1 0 1,-1 0 0,0 0-1,0 0 1,1 0 0,-1 0 0,1 0-1,7-8-620,3-19 76,-7 1 254,-5-3-100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0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13547,'0'0'60,"0"-1"0,0 1 1,0 0-1,0 0 0,0-1 0,0 1 0,0 0 1,0 0-1,0-1 0,0 1 0,0 0 1,0-1-1,0 1 0,0 0 0,1 0 0,-1 0 1,0-1-1,0 1 0,0 0 0,0 0 1,1-1-1,-1 1 0,0 0 0,0 0 1,0 0-1,1 0 0,-1-1 0,0 1 0,0 0 1,1 0-1,-1 0 0,0 0 0,0 0 1,1 0-1,-1 0 0,13 2 1378,16 15-12,-24-14-1220,65 34 499,2-3 1,87 29-1,-147-59-714,-7-2 63,0 0 0,0 0 0,0 1 0,-1-1-1,7 6 1,-8-5-40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0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16404,'-5'0'1424,"3"2"-1184,9-2-72,8 3 472,18-3-320,3 0-120,10 0-472,4 0-248,2-3 456,-1 0-64,-5 3-120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0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14371,'-3'11'1320,"-5"5"-1024,-1 7-40,2 6 537,1 8-329,0 4-80,2 8-104,1-2-32,2-1-56,1-6-88,0-5-176,0-7-120,0-7-224,0-6-128,0-28-208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0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94 16059,'3'-7'1393,"1"4"-985,4 0-168,12 3 608,8 0-176,15-3-264,4-1-120,9-2-136,1-3-48,2-1-216,-3-1-176,-10-1-320,-9 1-168,-18 4 568,-16 5-152,1-3-160</inkml:trace>
  <inkml:trace contextRef="#ctx0" brushRef="#br0" timeOffset="1">162 274 14371,'22'0'1696,"2"0"-1039,10-4-185,2-2 720,4-2-440,1 1-104,-4-2-336,-7 3-464,-11 6-2024,-4 0 1992,-13 10-384,-4 2-193</inkml:trace>
  <inkml:trace contextRef="#ctx0" brushRef="#br0" timeOffset="2">0 501 12611,'15'7'1360,"19"-7"-720,6-4-232,12-5 744,2 0-303,5-1-233,1 0-264,-5-1-608,-5-2-160,-12 2 352,-5 1-128,-8-2-184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0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16780,'9'0'1424,"-9"7"-1032,-10 2-200,-2 14 664,-4 8-248,-1 12-336,0 6-112,3 5-120,-1 4-24,8-5-56,4-2-40,12-11-80,8-7-88,10-11-336,5-6-192,6-15 568,5-1-128,6-7-72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0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269 210 16011,'-10'24'1441,"-14"8"-897,-7-1-232,-4 4 888,-1 2-464,0 3-344,3 0-88,10-7-240,3-6-120,9-8-336,3-3-160,7-8-328,7-15-376</inkml:trace>
  <inkml:trace contextRef="#ctx0" brushRef="#br0" timeOffset="1">12 329 13779,'2'10'1336,"9"3"-688,4 0-248,3-1 785,5 6-425,7-1-256,3 2-256,5-5-616,-3-3 496,-3-2-232,-1 0-80</inkml:trace>
  <inkml:trace contextRef="#ctx0" brushRef="#br0" timeOffset="2">432 1 14859,'2'0'1112,"5"5"-720,3 5-111,6 8 663,2 2-296,5 10-248,2 4-48,-1 9 24,2 3-8,-5 4-168,-5 2-136,-14-2-328,-7 0-192,-19-8 376,-6-5-64,-13-7-96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5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13675,'-23'9'1344,"14"-2"-936,23-5-24,14 2 657,33-4-193,18 0-96,24 0-168,9-1-48,10-2-48,4 1-24,-1 4-280,-5 1-184,-22 2-376,-21 0-248,-30-1 2081,-17-4-1497,-31-4 48,-19-8-64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0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 14115,'1'0'44,"-1"-1"0,0 1 0,0 0 0,1 0 0,-1 0 0,0-1 0,0 1-1,1 0 1,-1 0 0,0 0 0,1 0 0,-1 0 0,0 0 0,1 0 0,-1-1 0,0 1 0,1 0 0,-1 0 0,1 0 0,-1 0 0,0 0 0,1 1-1,-1-1 1,0 0 0,1 0 0,-1 0 0,0 0 0,0 0 0,1 0 0,-1 1 0,0-1 0,1 0 0,-1 0 0,1 1 0,16 7 277,4 7 79,-2 2 0,1 0 0,-2 1 0,0 1 1,23 32-1,-22-26-235,0 0 1,-2 2 0,0 0 0,-2 0 0,13 33 0,-24-49-147,0 0-1,-1 1 1,0-1 0,0 1 0,-1-1 0,-1 1-1,0 0 1,-1 0 0,0 0 0,0 0 0,-2-1-1,1 1 1,-2 0 0,1-1 0,-1 1 0,-9 20 0,3-16-55,-1-1 0,0 1 1,-1-2-1,-1 1 1,0-2-1,-1 0 0,0 0 1,-25 18-1,10-11 329,-1-1 0,-1-2 0,-54 24-1,27-19-164,21-10 16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0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11506,'4'-9'288,"0"1"0,1 0 0,0 0 0,0 0 0,0 1-1,1 0 1,0 0 0,1 0 0,-1 1 0,1 0 0,1 0-1,-1 1 1,1 0 0,0 0 0,0 0 0,11-3-1,4-2 217,1 2-1,0 0 0,0 2 0,45-7 0,-65 13-448,16-3 249,1 1 0,27 1-1,-44 1-275,1 0 0,-1 0-1,1 1 1,-1-1-1,0 1 1,0 0-1,1 1 1,-1-1 0,0 1-1,0-1 1,0 1-1,-1 1 1,1-1-1,0 0 1,-1 1 0,1 0-1,5 6 1,-7-6-25,-1 0 0,1 0 0,-1 0 1,0 0-1,0 0 0,0 1 0,0-1 1,-1 0-1,1 1 0,-1-1 1,0 0-1,0 1 0,0-1 0,0 1 1,-1-1-1,1 0 0,-1 1 0,0-1 1,0 0-1,-3 6 0,-3 7 5,0-1-1,-18 27 1,21-36-6,-35 49 32,22-32-4,-20 36-1,36-57-27,0 0 0,0-1 0,0 1 0,0 0 0,0 0 0,1 0 0,-1 0 0,1 0 0,-1 0 0,1 0 0,0 0 0,0 0 0,0 0 0,0 0 0,0 0 0,0 0 0,1 0 0,-1 0 0,1 0 0,-1 0-1,2 3 1,0-3-9,-1 0 0,1 0 0,0 0 0,0 0 0,0 0 0,0 0 0,1 0 0,-1 0 0,0-1 0,1 1 0,-1-1 0,1 0 0,4 2-1,8 1-48,0 0 0,0-1 0,1 0 0,20 0 0,-28-2 39,0-1 0,0 0 0,15-2 0,-16 1 2,1-2 0,-1 1 0,14-8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0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81 13547,'15'-22'1274,"-10"14"-859,1 1 0,-1-1 0,-1 0 1,4-9-1,-7 17-381,-1 0 0,0-1 0,0 1 0,0 0-1,0 0 1,0-1 0,0 1 0,0 0 0,0 0 0,0-1 0,0 1 0,0 0 0,0-1-1,0 1 1,0 0 0,0 0 0,0-1 0,0 1 0,0 0 0,0 0 0,0-1 0,0 1-1,-1 0 1,1 0 0,0-1 0,0 1 0,0 0 0,0 0 0,-1 0 0,1-1 0,0 1 0,0 0-1,0 0 1,-1 0 0,1 0 0,0-1 0,-14 0 561,-17 6-219,29-4-341,-32 7 82,0 3-1,1 0 0,0 2 1,0 2-1,2 1 1,-58 38-1,76-44-99,0 1 0,0 1 0,1 0 0,0 0 0,1 1 1,1 1-1,-9 15 0,12-18-11,1 1 1,1 0-1,0 0 0,1 1 1,0-1-1,1 1 0,0 0 1,1 0-1,0 0 1,1 14-1,3 3-17,1 0 0,2 0 0,0-1-1,3 0 1,12 34 0,2 12-90,-3 6-111,12 104 0,-7 85-128,-18-192 293,-4-50 31,1 0-1,2 0 0,1 0 1,0-1-1,18 44 0,-20-62 15,0 0-1,0 0 0,1-1 0,0 0 1,1 0-1,0 0 0,0-1 0,1 0 1,-1 0-1,1 0 0,1-1 0,-1 0 1,1-1-1,0 1 0,1-2 0,-1 1 1,1-1-1,0 0 0,0-1 0,10 3 1,7-2-52,1 0 0,-1-2 0,1-1 0,-1-1 0,1-1 0,-1-2 0,0 0 0,32-9 0,12-7-449,118-48-1,-106 33 246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1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55 15371,'2'-1'174,"0"0"0,1 0 1,-1 1-1,0-1 0,0 0 0,1 1 0,-1-1 0,0 1 0,1 0 0,-1 0 0,0 0 0,5 0 0,6 0 296,384-48 1758,-397 48-2225,0 0 0,0 0-1,1 0 1,-1 0-1,0 0 1,0 0 0,1 0-1,-1 0 1,0 0-1,0 0 1,1 0 0,-1 0-1,0 0 1,0 0-1,1 0 1,-1 0 0,0 0-1,0 0 1,1 0-1,-1 0 1,0 0 0,0 1-1,0-1 1,1 0-1,-1 0 1,0 0 0,0 0-1,0 1 1,0-1 0,1 0-1,-1 0 1,0 0-1,0 1 1,0-1 0,0 0-1,0 0 1,0 0-1,1 1 1,-1-1 0,0 0-1,0 0 1,0 1-1,0-1 1,0 0 0,0 0-1,0 1 1,0-1-1,0 0 1,0 0 0,0 1-1,0-1 1,0 0-1,0 0 1,-1 1 0,1-1-1,-6 17-7,4-13 15,-10 28-26,1 1-1,2 1 1,2 0-1,1 0 1,-3 60 0,8-53-39,2 0 1,1-1 0,2 1 0,16 63 0,23 46-227,-22-87 146,-4 1 1,16 107-1,-28-111 83,-4 86-1,-2-117 47,-2-1 0,-1 1-1,-2 0 1,0-1 0,-13 31 0,13-45 50,0 0 1,-1 0 0,-1-1-1,0 0 1,-1-1 0,-1 1-1,-19 18 1,13-15 65,-1-2 0,0 0-1,-2-1 1,-37 20 0,25-19 48,0-1 0,-1-1 1,-1-1-1,0-2 0,0-2 0,-68 7 1,94-13-220,-16 1 132,1-1 0,-1-1-1,-39-5 1,56 4-12,0-1-1,0 1 1,0-1 0,0 0-1,1-1 1,-1 1 0,1-1 0,-7-4-1,9 4-30,0 1-1,1 0 1,-1-1-1,0 0 1,1 0-1,0 0 1,0 0-1,0 0 1,0 0-1,0 0 1,1-1-1,-1 1 1,1-1-1,-2-5 0,1-27 91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3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13811,'4'-3'483,"15"-8"864,-14 13-810,-5 10 59,-7 20 92,-3 6-304,3 1 1,-5 65 0,12-91-366,1 111 234,0-107-235,1 0 0,0 0 0,2 0 0,0 0 0,6 16 0,-8-29-74,-1 0 1,1-1-1,0 1 0,0-1 1,0 0-1,0 0 0,4 5 0,-5-8 25,-1 1 0,1-1 0,-1 1 0,1-1 0,0 0-1,-1 1 1,1-1 0,-1 0 0,1 1 0,0-1 0,-1 0-1,1 0 1,0 0 0,-1 1 0,1-1 0,0 0 0,0 0-1,-1 0 1,1 0 0,0 0 0,-1 0 0,1 0 0,0-1-1,-1 1 1,1 0 0,0 0 0,-1 0 0,1-1 0,0 1-1,-1 0 1,1-1 0,-1 1 0,1-1 0,0 1 0,-1-1-1,1 1 1,-1-1 0,1 1 0,-1-1 0,0 1 0,1-1-1,-1 1 1,0-1 0,1 0 0,-1 1 0,0-1 0,1 0-1,12-25-913,-1 0 0,-2 0 0,13-46 0,0 1-106,-18 58 912,76-185 818,-81 198-624,0-1 0,0 1 0,0-1 0,0 1 0,0 0 0,0-1 0,0 1 0,0 0 0,1-1 0,-1 1 0,0 0 0,0-1 0,0 1 0,1 0 0,-1-1 0,0 1 0,0 0 0,1 0 1,-1-1-1,0 1 0,0 0 0,1 0 0,-1-1 0,0 1 0,1 0 0,-1 0 0,0 0 0,1 0 0,-1 0 0,1 0 0,-1-1 0,0 1 0,1 0 0,2 14 954,-7 34-262,3-41-579,-3 43-44,1 0 1,3 0-1,1 1 0,3-1 0,13 63 1,-7-79-144,2-7-30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3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329 109 12227,'10'-15'1193,"13"-22"202,-22 35-1208,0-1 1,1 1-1,-2-1 0,1 1 0,0-1 1,0 0-1,-1 1 0,0-1 0,1 0 0,-1 0 1,0 1-1,-1-5 0,1 6-127,0 0-1,-1 0 1,1 0-1,0 0 1,-1 0 0,1 0-1,-1 0 1,1 1-1,-1-1 1,1 0-1,-1 0 1,0 1 0,1-1-1,-1 0 1,0 1-1,0-1 1,1 0 0,-1 1-1,0-1 1,0 1-1,0 0 1,0-1 0,0 1-1,0 0 1,0-1-1,0 1 1,0 0-1,0 0 1,1 0 0,-1 0-1,0 0 1,0 0-1,0 0 1,0 0 0,0 0-1,-2 1 1,-3 0 70,0 0 1,1 1 0,-1 0-1,-10 5 1,-13 10-87,0 0 0,2 3 0,0 0 1,1 1-1,1 2 0,1 0 0,-33 44 0,49-57-46,0 0 0,1 1 0,1 0 0,0 0 0,0 0 0,-4 12 0,9-20 2,0 0-1,0 1 0,0-1 0,0 0 1,1 0-1,-1 0 0,1 1 0,0-1 1,0 0-1,0 0 0,1 1 0,-1-1 1,1 0-1,-1 0 0,1 0 1,0 0-1,0 0 0,1 0 0,-1 0 1,0 0-1,1 0 0,0 0 0,0-1 1,0 1-1,0 0 0,0-1 0,5 4 1,1-1 5,0 0-1,1 0 1,0-1 0,0 0 0,0 0 0,0-1 0,0-1-1,1 1 1,-1-2 0,1 1 0,-1-1 0,16 0 0,6-2 339,0-1 1,48-9-1,-36 3-157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3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304 196 13763,'1'-8'599,"-1"6"-416,0 0 0,0 0-1,0 0 1,0 1-1,0-1 1,0 0 0,-1 0-1,1 0 1,-2-3-1,2 5-128,-1-1-1,0 1 0,1-1 1,-1 0-1,1 1 0,-1 0 1,0-1-1,0 1 0,1-1 1,-1 1-1,0 0 0,0-1 0,1 1 1,-1 0-1,0 0 0,0 0 1,0-1-1,1 1 0,-1 0 1,0 0-1,0 0 0,0 0 1,0 1-1,1-1 0,-1 0 1,0 0-1,0 0 0,0 1 0,-17 3 151,1 1 0,0 1 0,1 0 0,-20 11 0,-62 39-142,91-52-60,-40 29 0,45-32-2,0 1 0,0-1 0,1 0 1,-1 1-1,1 0 0,-1-1 0,1 1 0,-1 0 0,1 0 0,0 0 0,0 0 1,0 0-1,0 0 0,0 0 0,1 0 0,-1 0 0,1 0 0,-1 0 0,1 0 1,-1 5-1,2-6 1,-1 0 0,1 1 0,0-1 0,-1 0 0,1 0 0,0 0 0,0 0 0,0 0-1,-1 0 1,1 0 0,0 0 0,0-1 0,0 1 0,0 0 0,1 0 0,-1-1 0,0 1 0,0-1 0,0 1 0,1-1 0,-1 1 0,0-1 0,0 0 0,1 0 0,0 1 0,36 1 13,-34-2-12,15-1 31,0 0-1,1-2 1,-1 0-1,0-1 1,0-1-1,-1-1 1,1 0 0,-1-2-1,-1 0 1,32-20-1,-38 21 38,-1 0 0,-1-1-1,1-1 1,-1 1 0,0-2 0,-1 1-1,13-20 1,-17 21 4,1 0-1,-2 0 1,1 0 0,-1 0-1,0 0 1,-1-1 0,0 1-1,0-1 1,-1 0 0,0 0-1,-1 1 1,0-10 0,0 13-31,-1 1 0,0-1 0,0 1 0,0 0 0,0-1 0,-1 1 0,1 0 0,-1 0 0,0 0 1,-1 0-1,1 0 0,-1 1 0,-4-6 0,6 8-44,0-1 0,-1 1 0,1 0 0,-1 0 0,1-1 0,-1 1 0,0 0 0,1 0 0,-1 1 0,0-1 0,0 0 0,0 1 0,0-1 0,1 1 0,-1-1 0,0 1 0,0 0 0,0 0 0,0 0 0,0 0 0,0 0 0,0 0 0,0 1 0,0-1 0,0 1 0,1-1 0,-1 1 0,0 0 0,0-1 0,0 1 0,1 0 0,-1 0 0,-2 3 0,1-2-55,0 0 1,1 1-1,-1-1 0,1 1 0,0 0 1,0 0-1,0 0 0,0 0 0,0 0 1,1 0-1,-1 0 0,1 1 0,0-1 1,0 1-1,0-1 0,0 1 0,1-1 1,-1 1-1,1 4 0,0-2 15,1 0 1,-1 0-1,1 0 1,0 0-1,0 0 1,1 0-1,0 0 0,0 0 1,0-1-1,6 10 1,10 12-326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3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13715,'3'11'492,"-1"-1"0,0 1-1,0-1 1,0 19 0,2 21 275,1-28-694,0-1 1,1 0-1,0-1 0,2 0 1,1 0-1,0 0 0,2-1 1,12 18-1,-22-35-36,0-1 0,0 1 0,1 0 0,-1-1 0,0 1 0,0-1 0,1 1 0,-1-1 0,1 0 0,-1 0 0,1 0-1,0 0 1,-1 0 0,1 0 0,0 0 0,0 0 0,0-1 0,0 1 0,0-1 0,-1 1 0,1-1 0,0 0 0,0 0 0,0 0 0,0 0 0,0 0 0,0 0 0,0 0 0,0-1 0,0 1 0,0-1-1,0 1 1,0-1 0,-1 0 0,1 0 0,0 1 0,0-1 0,-1-1 0,1 1 0,1-2 0,8-6 196,-1 0-1,-1-1 1,0 0 0,0-1-1,-1 0 1,0-1 0,9-18-1,0-4 323,18-53-1,-31 76-515,2-5 39,0-1 0,-1 1 0,-1-1 1,-1 0-1,4-34 0,-4 37-1187,-1 3 797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3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15 12491,'0'-1'95,"0"0"0,0 0 0,-1 0 0,1 0 0,0 0 1,-1 0-1,1 0 0,-1 0 0,1 0 0,-1 1 0,0-1 1,1 0-1,-1 0 0,-1-1 0,2 2-67,0 0 0,-1 0 0,1 0 0,0 0-1,-1 0 1,1 0 0,0 0 0,0 0 0,-1 0 0,1 0 0,0 0 0,-1 0-1,1 0 1,0 1 0,-1-1 0,1 0 0,0 0 0,0 0 0,-1 0 0,1 0-1,0 1 1,0-1 0,-1 0 0,1 0 0,0 0 0,0 1 0,0-1 0,0 0-1,-1 0 1,1 1 0,-15 32 858,12-24-628,-14 38-13,2 1 0,2 0 1,2 1-1,3 0 0,1 0 0,1 95 0,6-123-213,2-1-1,0 1 0,1-1 0,1 0 0,1 0 1,1-1-1,11 27 0,-14-39-36,1-1 1,-1 0 0,1 0-1,0-1 1,1 1-1,-1-1 1,1 0-1,0 0 1,1 0 0,9 6-1,-10-8-16,0 0 0,1-1 0,-1 0 0,1 0 0,-1 0 0,1-1 0,-1 0 0,1 0 0,0 0 0,0-1 0,-1 1 0,1-1 0,0-1 0,10-1 0,-8 1 6,-1-1-1,1 0 1,0-1 0,11-4 0,33-25-97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3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 14043,'0'4'1272,"-9"8"-992,-16 12-152,-5 5 809,-5 8-761,-2 6-88,-2 4-8,2 2-32,4 1-24,0-1-8,4-5-128,3-4-176,1-12 240,3-10-16,2-18-32</inkml:trace>
  <inkml:trace contextRef="#ctx0" brushRef="#br0" timeOffset="1">27 141 14579,'15'-8'1368,"-2"2"-1072,2 9-111,4 5 471,4 10-240,3 2-120,8 10-136,3 4-80,5 3-192,5 2-200,-2-5 264,-2-6-40,-10-10-24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5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13227,'-35'29'2208,"84"-36"693,-11 1-2552,-1 1 0,1 1 0,1 3 0,-1 1 0,0 1 0,45 9 0,-71-8-311,-1 1-1,0 0 0,0 0 1,16 9-1,-24-11-31,0 1 0,0-1 0,0 1 0,0 0 0,0 0 0,-1 0 0,1 1 1,-1-1-1,1 0 0,-1 1 0,0 0 0,0-1 0,0 1 0,-1 0 0,1 0 0,-1 0 0,1 1 0,-1-1 0,2 6 0,-3-3-2,0 0 0,0-1-1,-1 1 1,1 0-1,-1-1 1,0 1 0,-1-1-1,1 1 1,-1-1 0,0 1-1,-1-1 1,1 0 0,-1 0-1,-4 6 1,-8 9 10,-32 36-1,34-42-11,-163 156 135,-15-14 173,26-22 17,147-119-255,1 0 1,1 0 0,-28 36-1,42-49-62,1 0 0,0 0 0,0 0 0,0 0 0,0 0 0,0 0 0,0 0-1,1 0 1,-2 5 0,2-7-7,0 1 1,0 0-1,0 0 0,0-1 1,0 1-1,0 0 0,1-1 1,-1 1-1,0 0 0,0 0 1,1-1-1,-1 1 0,0 0 1,1-1-1,-1 1 0,0-1 1,1 1-1,-1 0 0,1-1 1,-1 1-1,2 0 0,2 1 3,0-1 0,0 1 0,0-1 0,0 1 0,0-1 0,0-1 0,0 1 0,0 0 0,1-1 0,6 0 0,331-23-133,-163 6-298,-87 11-504,179 13 1,-226-3 436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3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16540,'0'11'1216,"0"5"-992,0 4-112,1 7 432,2 8-144,3 6-272,2 1-88,1-1-296,-3-2-120,-2-9-1264,0-4 1448,5-6-209,-1-6-151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3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18 15163,'38'-18'1915,"-42"30"-614,-64 77-231,24-35-973,-170 242 20,197-272-170,14-20 37,-16 20-452,18-24 458,1 0 0,0 1 1,-1-1-1,1 0 0,0 0 1,-1 1-1,1-1 0,0 0 0,-1 0 1,1 1-1,0-1 0,-1 0 0,1 0 1,-1 0-1,1 0 0,0 0 1,-1 0-1,1 0 0,-1 1 0,1-1 1,-1 0-1,1-1 0,-1 1 1,1 0-1,0 0 0,-1 0 0,1 0 1,-1 0-1,1 0 0,0 0 0,-1-1 1,1 1-1,-1 0 0,1 0 1,0 0-1,-1-1 0,1 1 0,0 0 1,-1-1-1,1 1 0,0 0 0,0-1 1,-1 1-1,1 0 0,0-1 1,0 1-1,0-1 0,-1 1 0,1 0 1,0-1-1,0 1 0,0-1 1,0 1-1,0 0 0,0-1 0,-6-27-186,3-12-57</inkml:trace>
  <inkml:trace contextRef="#ctx0" brushRef="#br0" timeOffset="1">21 68 12859,'7'4'1344,"3"9"-912,5 9-112,6 3 776,9 10-615,6 5-65,10 3-16,3-2-48,2-3-240,-1-5-280,-2-13 168,-7-13-24,-5-16-48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4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13707,'0'-1'63,"0"0"0,1 0 1,-1 1-1,1-1 0,0 0 0,-1 0 0,1 0 0,0 1 1,-1-1-1,1 0 0,0 1 0,0-1 0,-1 0 1,1 1-1,0-1 0,0 1 0,0-1 0,0 1 1,0 0-1,0-1 0,0 1 0,0 0 0,0 0 1,0 0-1,0 0 0,0 0 0,0 0 0,0 0 1,2 0-1,36 5 832,-33-4-607,10 3-60,-1 0-1,1 0 1,-1 2-1,0 0 1,0 0-1,-1 2 1,1 0-1,-2 0 1,24 19-1,-30-21-189,-1 0 0,1 0 1,-1 1-1,-1 0 0,1 0 0,-1 0 0,0 1 0,-1-1 1,1 1-1,-2 0 0,1 1 0,-1-1 0,0 0 0,-1 1 0,0 0 1,0 0-1,-1-1 0,0 1 0,-1 11 0,-2-1-31,-1 1 0,0-1 0,-2 0 0,0 0 0,-1 0 0,-1-1 0,-15 28 0,-4-1-3,-50 69 0,45-72 793,-72 73 0,68-85-530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4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14259,'3'0'1104,"24"2"-696,14-1-88,22-4 385,10-2-81,19-4-144,4-1-48,3-1-24,-7-1-168,-22 2-656,-15 1 2184,-35 9-1648,-15 5 72,-20 5 64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4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14699,'14'2'1392,"15"-7"-807,6-3-209,10-1 552,5-1-184,9 1-144,1-1-120,7 2-456,2-1-352,0 5 312,-2 1-96,-1-1-96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4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12747,'3'3'105,"0"0"-1,-1 0 1,1 1 0,-1-1 0,0 0-1,0 1 1,0-1 0,0 1 0,-1 0 0,0 0-1,1 0 1,-1-1 0,-1 1 0,1 0-1,-1 0 1,1 0 0,-1 6 0,3 17 447,19 76 155,36 105 1,-54-195-661,15 37 55,-17-46-47,0 0 0,0 0 0,0 0 0,1 0 0,-1-1 0,1 1 0,0-1 0,6 6 0,-8-8-20,0 0 1,0-1 0,0 1 0,1-1 0,-1 0-1,0 1 1,0-1 0,0 0 0,0 1 0,1-1-1,-1 0 1,0 0 0,0 0 0,1 0 0,-1 0-1,0-1 1,0 1 0,0 0 0,0-1 0,1 1-1,-1 0 1,0-1 0,0 1 0,0-1 0,0 0-1,0 1 1,0-1 0,0 0 0,0 0 0,1-1-1,4-3 158,-1-1 0,1 0 0,6-10-1,-12 15-165,18-26 448,-2-1 0,0-1 0,13-36 1,27-94 651,-38 106-876,-2-1 0,-2-1 0,8-73-1,-21 122-1488,2 11 417,1 13-134,-3-15 701,1 6-360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4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252 207 11386,'0'-2'171,"1"0"-1,0 0 0,0 0 0,-1 0 0,0 0 0,1-1 0,-1 1 0,0 0 0,0 0 0,0 0 0,0 0 0,0-1 0,0 1 0,-1 0 0,1 0 1,-1 0-1,0 0 0,1 0 0,-3-3 0,2 4-47,0-1 1,-1 1-1,1-1 1,-1 1-1,1 0 0,-1 0 1,1 0-1,-1 0 1,0 0-1,1 0 1,-1 1-1,0-1 0,0 0 1,0 1-1,0-1 1,0 1-1,-2 0 1,-5-1 18,1 1 1,0 1 0,0 0 0,0 0-1,1 0 1,-1 1 0,0 0 0,0 0 0,-9 5-1,5-1-104,0 1 0,1 0-1,-1 0 1,1 1 0,-11 10-1,18-13-38,-1-1-1,1 1 0,0-1 0,0 1 1,0 0-1,1 1 0,0-1 0,0 0 0,0 1 1,1 0-1,0 0 0,0 0 0,-2 8 1,4-12 0,-1 0-1,1 0 1,0 0 0,0 0 0,0 1 0,0-1 0,0 0 0,1 0 0,-1 0 0,1 0-1,-1 0 1,1 0 0,0 0 0,-1 0 0,1 0 0,0 0 0,1-1 0,-1 1 0,0 0-1,0 0 1,1-1 0,1 3 0,1-2 1,-1 0 0,1 1 0,-1-1 0,1-1 0,0 1 0,0-1 0,0 1 0,0-1 0,0 0 0,8 1 0,3-1 9,1-1-1,0 0 1,0-1-1,0 0 1,16-5-1,-14 3 46,-1-2 1,1 0-1,-1-1 1,-1-1-1,1-1 1,-1 0-1,-1-1 1,0 0-1,0-2 1,0 1-1,13-15 0,-30 53 169,2-23-223,0 1 0,0 0 0,1-1 0,-1 1 0,1-1 0,0 1 0,1-1 0,3 11 0,-4-13-1,0-1 0,0 0 1,0 0-1,0 0 0,0-1 0,0 1 1,1 0-1,-1 0 0,1-1 0,-1 1 0,1-1 1,0 1-1,-1-1 0,1 1 0,0-1 1,0 0-1,0 0 0,0 0 0,0 0 1,0-1-1,0 1 0,1 0 0,-1-1 1,0 1-1,4-1 0,-5-1 9,0 0-1,-1 0 1,1 0 0,0 0-1,-1 0 1,1 0-1,-1 0 1,1 0-1,-1 0 1,1 0 0,-1 0-1,0 0 1,0-1-1,0 1 1,1 0 0,-1 0-1,0 0 1,-1-2-1,2-3 43,8-39 181,-2 8 258,1 1 0,23-61 1,-31 94-461,1 1 0,0 0 0,0 0 0,0 0-1,0 0 1,1 1 0,-1-1 0,1 0 0,-1 0 0,1 1 0,-1-1 0,1 1 0,0-1 0,0 1 0,0 0 0,-1 0 0,1 0 0,0 0 0,1 0 0,-1 0 0,3 0 0,1 0 0,0 0 0,0 1 0,1 0 0,-1 1 0,0 0 0,7 1 0,15 2-167,-16-3 100,-1-1 0,1 0-1,-1-1 1,0 0-1,1 0 1,16-5 0,-22 4 74,0 0 1,0-1 0,-1 1-1,1-1 1,-1 0 0,0 0-1,0-1 1,0 1 0,0-1-1,-1 0 1,1-1 0,-1 1-1,0-1 1,4-5 0,13-26-37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4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12 17116,'0'0'71,"1"0"0,-1-1 0,0 1 0,1 0 0,-1-1 0,0 1 1,0 0-1,1-1 0,-1 1 0,0-1 0,0 1 0,1 0 0,-1-1 0,0 1 1,0-1-1,0 1 0,0-1 0,0 1 0,0-1 0,0 1 0,0-1 0,0 1 0,0 0 1,0-1-1,0 1 0,0-2 0,-11 7 826,-17 17-72,16-7-767,0 0 0,2 1 0,0 0 0,0 1 0,2 1 0,0-1 0,1 1 0,-7 29 0,6-14-72,1 0-1,2 1 1,-1 67 0,6-85 5,0 0 0,1 0 0,1 0 1,1 0-1,0 0 0,1 0 0,8 18 0,-10-29-63,1 1 0,-1-1 1,1 1-1,1-1 0,-1 0 0,1 0 0,0 0 0,0-1 1,1 1-1,-1-1 0,1 0 0,0 0 0,0-1 1,0 1-1,1-1 0,-1 0 0,1-1 0,-1 1 1,1-1-1,0-1 0,10 3 0,-2-2-93,-1-1-1,0 0 1,1-1 0,0 0-1,-1-1 1,0-1 0,1 0-1,-1-1 1,19-6-1,27-15-452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4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5 14795,'3'-5'1633,"-2"5"-1145,-5 6-184,-3 6 1096,-8 8-760,0 7-160,-7 15-256,-2 5-88,-6 10-24,0 5-8,-5-1-112,2-2-176,5-4-392,0-7-176,5-18-384,3-8 864,5-18-232,3-9-201</inkml:trace>
  <inkml:trace contextRef="#ctx0" brushRef="#br0" timeOffset="1">19 290 10002,'14'-47'1753,"-1"4"-785,3 13-280,-2 5 1512,8 21-983,-2 5-273,3 15-240,2 6-136,5 8-216,6 4-176,3 3-608,4 1 2088,-4-10-1528,-2-9 73,-1-15 87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4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5 379 14059,'0'30'1256,"-1"-3"-888,-2 1-144,3 0 457,3 4-185,2-3-216,1-4-288,8-3 80,1-4-80,5-5-32</inkml:trace>
  <inkml:trace contextRef="#ctx0" brushRef="#br0" timeOffset="1">563 15 15059,'17'-10'1529,"-9"6"-1001,-6 4-240,-11 7 704,-4 10-208,-11 13-312,-3 7-160,-5 14-224,-1 3-56,-1 6-40,4-2-88,5-8-208,2-4-176,5-16 1712,2-12-1232,6-25 32,0-14 24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5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17996,'8'20'1496,"-6"16"-1264,-11 14-120,-1 10 536,0 10-496,0 3-24,3 0 16,1-4-64,3-13-192,0-9-160,0-17-208,0-14-224,-1-23 552,-3-13-152,-6-27-120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0:4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1 512 12491,'7'14'1528,"4"5"-832,8 4-152,7 3 977,8 4-761,6 1-8,7-4-592,5-4 240,8-18-136,0-8-144</inkml:trace>
  <inkml:trace contextRef="#ctx0" brushRef="#br0" timeOffset="1">634 0 13179,'22'39'1176,"8"5"-704,0 4-144,0 5 416,0 3-23,-10 4-161,-7 0-88,-15 7-144,-10 5-40,-26 7-256,-9 1-264,-20 2 1776,-8-1-1448,-15-2 88,-2-4 64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2:2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59 14923,'39'-18'1330,"38"-13"-87,-69 29-1101,-1 0 0,1 0 0,1 0 0,-1 1 0,0 1 0,0-1 0,14 2 0,-21-1-136,1 0 1,-1 0-1,0 0 1,0 0-1,0 1 1,0-1-1,0 0 0,0 1 1,0-1-1,0 0 1,0 1-1,0-1 1,0 1-1,0 0 0,0-1 1,0 1-1,0 0 1,-1-1-1,1 1 0,0 0 1,0 0-1,-1 0 1,1 0-1,-1 0 1,1 0-1,-1 0 0,1 0 1,-1 0-1,1 0 1,-1 0-1,0 0 1,0 0-1,1 0 0,-1 0 1,0 0-1,0 0 1,0 0-1,0 0 1,-1 2-1,0 2 8,0 0 1,0 0-1,-1 0 1,0 0-1,0 0 0,0 0 1,-4 6-1,-23 30-7,-1-1-1,-64 65 0,25-29 18,44-48 3,-42 52 57,62-73-67,0 0 1,1 0-1,0 1 1,0-1-1,1 1 0,0 0 1,0 0-1,1 0 1,-3 12-1,5-17-10,0-1 1,0 0-1,0 1 0,0-1 1,1 0-1,-1 1 0,1-1 1,-1 0-1,1 0 0,0 1 1,0-1-1,0 0 0,0 0 0,0 0 1,0 0-1,1 0 0,-1 0 1,1-1-1,-1 1 0,1 0 1,0-1-1,-1 1 0,1-1 0,0 1 1,0-1-1,0 0 0,0 0 1,0 0-1,1 0 0,-1 0 1,3 0-1,7 3 21,0-2 0,0 1 1,0-1-1,23 0 0,-6-2 27,1 0 0,-1-2 0,1-1 0,-1-1 0,0-2 0,0-1-1,-1-1 1,0-2 0,50-23 0,-73 30-21,0 0 1,0-1-1,0 1 0,0-1 0,-1 0 0,0 0 0,1 0 0,-1-1 1,-1 0-1,7-8 0,-9 11-19,0 0 1,-1 0 0,1 0-1,0 0 1,-1 0-1,1 0 1,-1 0 0,1-1-1,-1 1 1,0 0-1,0 0 1,0 0 0,0 0-1,0-1 1,-1 1 0,1 0-1,-1 0 1,1 0-1,-1 0 1,0 0 0,0 0-1,0 0 1,0 0-1,0 0 1,0 1 0,0-1-1,-1 0 1,1 1-1,-1-1 1,1 1 0,-4-3-1,-1-1 24,-1 1 0,0 0 0,0 1-1,0-1 1,0 1 0,0 0 0,-1 1 0,1 0-1,-1 0 1,0 1 0,1 0 0,-10-1 0,5 2-40,0-1 1,0 2 0,0 0 0,0 0 0,0 1-1,0 0 1,-16 6 0,25-7-69,0 1 0,0-1 0,0 1-1,0-1 1,0 1 0,1 0 0,-1 0 0,0 0 0,1 1 0,0-1-1,-1 1 1,1-1 0,0 1 0,0 0 0,0 0 0,1 0 0,-3 5-1,3-7-12,1 1 0,0-1 0,0 0 0,-1 0 0,1 1 0,0-1 1,0 0-1,0 1 0,0-1 0,1 0 0,-1 0 0,0 1 0,0-1 0,1 0 0,-1 0 0,1 0 0,-1 1 0,1-1 0,1 2 0,-1-2-1,1 1 1,0 0-1,0-1 1,0 1-1,0-1 1,0 1 0,0-1-1,0 0 1,1 0-1,-1 0 1,0 0-1,0 0 1,1-1-1,2 1 1,44 4-607,14-5-228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2:2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5 607 13971,'-4'4'1068,"8"-4"-493,16-4-104,9-7-69,1-2 1,-2 0-1,1-2 1,-2-1-1,0-2 1,34-28-1,-17 8-53,-1-2 0,60-74-1,-76 81-265,-2-1-1,-2-1 1,-1-1-1,-1-2 1,19-51-1,-31 73-88,-9 16 6,0-1-1,0 1 1,0 0 0,0 0-1,0 0 1,0 0-1,1 0 1,-1 0 0,0 0-1,0 0 1,0 0-1,0 0 1,0 0 0,0 0-1,0 0 1,1 0-1,-1 0 1,0 0-1,0 0 1,0 0 0,0 0-1,0 0 1,0 0-1,0 0 1,1 0 0,-1 0-1,0 0 1,0 0-1,0 0 1,0 0 0,0 0-1,0 0 1,0 1-1,0-1 1,1 0 0,-1 0-1,0 0 1,0 0-1,0 0 1,0 0 0,0 0-1,0 0 1,0 0-1,0 1 1,0-1 0,0 0-1,0 0 1,0 0-1,0 0 1,0 0 0,0 0-1,0 0 1,0 1-1,0-1 1,0 0 0,0 0-1,0 0 1,2 33-58,-1-15 44,3 12-152,2 0 1,0-1-1,3 0 1,0 0-1,1-1 1,2 0-1,1 0 1,1-2-1,2 0 1,0 0-1,31 35 1,-33-45-163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2:2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7 13027,'13'-7'2116,"-13"14"-582,-18 21 0,14-22-1420,-22 33 57,-2-2 0,-1-1-1,-2-1 1,-62 53 0,93-88-213,0 1 1,-1-1-1,1 0 1,-1 0-1,1 1 1,0-1-1,-1 0 1,1 0-1,-1 0 1,1 0-1,-1 0 1,1 0 0,0 0-1,-1 0 1,1 0-1,-1 0 1,1 0-1,-1 0 1,1 0-1,0 0 1,-1 0-1,1 0 1,-1-1-1,1 1 1,-1 0-1,1 0 1,0 0-1,-1-1 1,1 1-1,0 0 1,-1 0-1,1-1 1,0 1-1,-1 0 1,1-1 0,0 1-1,0 0 1,-1-1-1,1 1 1,0-1-1,0 1 1,0 0-1,0-1 1,-1 1-1,1-1 1,0 1-1,0-1 1,0 0-1,0-7-476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2:2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14451,'7'-3'1328,"3"3"-864,3 5-175,5 3 527,2 1-160,6 4-256,3-2-160,0 3-440,-2-1-264,-3-1 392,-2-2-104,-8-3-80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2:2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 14259,'11'-8'1990,"-24"22"-1086,-3 3-444,-90 99 366,84-95-808,0-1 1,-2-1-1,-29 19 0,29-27-803,24-11 748,-1 1 0,1-1 0,0 0 0,0 0-1,-1 0 1,1 0 0,0-1 0,0 1 0,0 0-1,-1 0 1,1 0 0,0 0 0,0 0 0,0 0-1,-1 0 1,1 0 0,0 0 0,0 0-1,0-1 1,0 1 0,-1 0 0,1 0 0,0 0-1,0 0 1,0-1 0,0 1 0,0 0 0,-1 0-1,1 0 1,0 0 0,0-1 0,0 1 0,2-14-880,4-2 439,2-4-176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2:2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12915,'8'-6'1240,"4"13"-720,-2 4-184,4 7 560,2 4-167,7 2-225,1 2-160,2-5-448,0-1 216,4-2-112,0-4-48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5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14571,'1'10'920,"-7"16"-808,-7 10-32,0 25 88,1 17-24,4 2-24,4 2 0,5-9-32,5-3-88,4-17-280,2-13 56,1-18 176,-2-9-72,-1-18-56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5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14 11442,'-5'-2'198,"0"-1"0,1 2 1,-1-1-1,0 1 0,0-1 0,0 1 0,0 1 0,-1-1 0,-9 1 0,-50 5 1185,47-3-1023,-5 0-278,13-1-58,0-1-1,-1 2 0,1-1 0,0 1 0,0 1 1,0 0-1,-11 5 0,21-8-24,-1 0 1,0 1 0,1-1-1,-1 0 1,0 1-1,1-1 1,-1 1-1,1-1 1,-1 1-1,1 0 1,-1-1-1,1 1 1,-1-1-1,1 1 1,-1 0-1,1-1 1,0 1-1,0 0 1,-1 0-1,1-1 1,0 1-1,0 0 1,0-1-1,0 1 1,-1 0-1,1 0 1,0 0 0,1-1-1,-1 1 1,0 0-1,0 0 1,0-1-1,0 1 1,1 0-1,-1-1 1,0 1-1,0 0 1,1 0-1,-1-1 1,1 1-1,-1-1 1,1 1-1,-1 0 1,1-1-1,-1 1 1,1-1-1,-1 1 1,1-1-1,0 1 1,-1-1 0,2 1-1,3 3-6,1 1-1,0-1 1,13 6-1,51 20-6,-46-21 12,0 1 1,-1 1-1,33 21 1,-50-28-2,-1 0 0,0 1 0,0-1 0,0 1 0,0 0 0,0 0 0,-1 1 0,0-1 0,0 1 0,-1 0 0,0 0 0,0 0 0,0 0 0,-1 1 0,1-1 0,-2 1 0,3 12 0,-3-14 10,-1 0 1,0 1 0,0-1 0,0 0 0,-1 0 0,1 0 0,-1 0 0,-1 1 0,1-1 0,-1 0-1,0-1 1,0 1 0,0 0 0,0-1 0,-4 6 0,1-4 38,0 0 0,-1 0 0,0 0 1,1-1-1,-2 0 0,1 0 0,0 0 0,-1-1 0,-9 4 1,2-1 80,0-2 0,0 0 1,-1 0-1,1-1 1,-1-1-1,0-1 1,0 0-1,0-1 1,-1 0-1,-14-2 0,25 0-90,0 1 0,1-1 0,-1 0 0,0 0 0,1 0 0,-1-1 0,1 0 0,-1 0 0,1 0 0,0 0 0,0-1 0,-6-4 0,8 5-47,0 0-1,0 0 1,1 0-1,-1 0 1,1-1 0,0 1-1,-1 0 1,1-1 0,0 1-1,0-1 1,1 1 0,-1-1-1,0 1 1,1-1-1,0 0 1,-1 1 0,1-1-1,0 0 1,0 1 0,1-1-1,-1 1 1,1-1-1,-1 0 1,2-3 0,1-3-11,1 1 0,-1 0 0,1 0 0,1 0 0,-1 0 1,2 1-1,10-14 0,2 3-85,30-26 0,10-4-163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5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20 130 9554,'-5'-30'1104,"0"4"-720,0-1-184,1 5 1449,4 8-1497,0 12-32,3-6-72,1 8-8,-1 3-16,1 1-16,1 3-24,-1 0 8,-1 1 280,-2-6-200,-7-2-24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5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13859,'5'-3'232,"1"1"-1,-1 0 1,1 0-1,0 0 1,0 0-1,0 1 1,0 0-1,0 1 1,0-1 0,0 1-1,9 1 1,8-2 420,91-5-86,-1-4-1,190-44 1,-302 53-573,-1 1 0,1 0 1,-1 0-1,1 0 0,-1 0 1,1 0-1,-1 0 0,1 0 1,0 0-1,-1 0 0,1 0 1,-1 0-1,1 0 0,-1 0 1,1 0-1,-1 0 0,1 0 1,-1 1-1,1-1 0,-1 0 1,1 0-1,-1 1 0,0-1 1,1 0-1,-1 1 0,1-1 1,-1 0-1,0 1 0,1-1 1,-1 0-1,0 1 0,1-1 1,-1 1-1,0-1 0,0 1 1,1-1-1,-1 1 0,0-1 1,0 1-1,0-1 1,0 1-1,0-1 0,0 1 1,0-1-1,0 1 0,0-1 1,0 1-1,0-1 0,0 1 1,0 0-1,-7 37 27,2-21 10,-1 36 103,2 0-1,3 1 1,5 54-1,4-25 11,23 99 1,-27-165-110,16 64-28,-18-73 23,0-1 0,1 0 0,0 0 0,1-1 0,-1 1 0,1-1 0,1 1 0,6 6 0,-15-15 43,-1-1 0,1 1 0,0 0 0,-1 0 1,0 0-1,1 1 0,-1-1 0,0 1 0,1 0 0,-1 1 0,0-1 1,0 1-1,-9 0 0,-83 6 69,77-4-20,2 0-68,-169 8 621,167-10-629,0-2-1,0 0 0,0 0 1,1-2-1,-1-1 0,1 0 0,-23-10 1,40 14-75,0 0 0,1 0 1,-1 0-1,0 0 0,0 0 1,1 0-1,-1-1 0,1 1 1,-1 0-1,1-1 0,-1 1 1,1-1-1,0 0 0,0 1 1,-2-4-1,3 4 16,0 0-1,0 0 1,0 0 0,-1 0-1,1 0 1,0 0-1,0 0 1,0 0 0,1 0-1,-1-1 1,0 1 0,0 0-1,0 0 1,1 0 0,-1 0-1,1 0 1,-1 0 0,1 0-1,-1 0 1,1 1 0,-1-1-1,1 0 1,0 0 0,0 0-1,-1 1 1,1-1 0,0 0-1,1 0 1,11-7-171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5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430 318 13259,'12'-36'680,"24"-76"307,-32 93-774,1 0 1,-2 0-1,1-36 0,-4 53-184,1 0 0,-1 0-1,0 0 1,0 0 0,-1-1 0,1 1-1,0 0 1,-1 0 0,1 0-1,-1 0 1,0 0 0,0 0-1,0 0 1,0 0 0,0 0-1,0 0 1,0 0 0,0 0-1,-1 1 1,1-1 0,-1 1 0,1-1-1,-1 1 1,0-1 0,0 1-1,0 0 1,1 0 0,-1 0-1,0 0 1,0 0 0,0 0-1,-1 1 1,1-1 0,0 1 0,0-1-1,0 1 1,0 0 0,-1 0-1,1 0 1,0 0 0,-3 0-1,-2 1-9,0 0 0,1 1 0,-1-1 0,0 1-1,1 1 1,-1-1 0,1 1 0,0 0 0,0 1 0,0-1-1,0 1 1,-6 6 0,0 2 2,0 2 1,1-1-1,0 2 1,1-1-1,1 2 1,0-1-1,1 1 1,-8 24-1,3-5 41,3 0 0,1 1 0,-5 41 0,8-31-12,2 0 0,3 1-1,1 0 1,2-1-1,2 1 1,3-1-1,1-1 1,2 1 0,3-1-1,1-1 1,25 55-1,38 48 46,-73-136-73,-11-15-74,-14-20-118,21 24 165,-148-191-1121,-45-51 1711,193 242-574,0 0-1,0-1 1,0 1-1,0 0 1,0 0-1,0 0 1,-1 0-1,1 0 1,0-1-1,0 1 1,0 0-1,0 0 0,0 0 1,0 0-1,0-1 1,0 1-1,0 0 1,0 0-1,0 0 1,0-1-1,0 1 1,0 0-1,0 0 1,0 0-1,0 0 1,0-1-1,0 1 0,0 0 1,0 0-1,1 0 1,-1 0-1,0-1 1,0 1-1,0 0 1,0 0-1,0 0 1,0 0-1,0 0 1,1 0-1,-1-1 0,0 1 1,0 0-1,0 0 1,0 0-1,1 0 1,-1 0-1,0 0 1,0 0-1,0 0 1,0 0-1,1 0 1,-1 0-1,0 0 1,0 0-1,0 0 0,0 0 1,1 0-1,-1 0 1,0 0-1,0 0 1,0 0-1,1 0 1,-1 0-1,0 0 1,0 0-1,0 0 1,0 0-1,1 1 0,0-1 59,35-2 437,39 5 1,26-2-600,-74-1 1,-1-2-1,1-2 0,0 0 0,35-11 0,-21-6-52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5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 14691,'-8'0'172,"-1"1"0,1 0 0,-1 1 1,1 0-1,-1 0 0,1 0 0,0 1 0,0 1 0,0-1 0,-9 7 0,-7 6 80,-38 32 0,42-31-46,-21 16 90,-69 74 0,97-92-230,0 0 1,1 1-1,1 0 0,1 1 0,0 1 1,1-1-1,1 1 0,-7 24 1,13-36-42,0 1-1,1 0 1,0-1 0,0 1 0,1 0 0,-1-1 0,1 1 0,1 0 0,0-1-1,0 1 1,0 0 0,0-1 0,6 13 0,-5-14-32,1 0 0,0 0 0,0-1-1,0 1 1,1-1 0,0 0 0,0 0 0,0 0 0,0 0-1,0-1 1,1 0 0,0 1 0,0-2 0,-1 1 0,2-1-1,8 4 1,-2-2 90,-1-2-1,1 1 1,-1-1 0,1-1-1,0 0 1,0 0-1,-1-1 1,1-1-1,21-3 1,-8-2 68,-1 0 0,1-1 0,36-17 0,12-12 58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5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91 14211,'-13'4'262,"0"0"0,1 1 0,-1 1 0,1 0 0,1 1 0,-1 0 0,-20 18 0,13-8-28,0 1-1,1 1 1,-18 25-1,26-32-112,1 1 0,1 0 0,0 1 0,1 0 0,-10 25 0,16-35-96,0-1-1,0 1 1,1-1-1,-1 1 0,1 0 1,-1 0-1,1-1 0,1 1 1,-1 0-1,0-1 0,1 1 1,2 7-1,-2-9-12,0 1-1,1-1 1,-1 1-1,1-1 1,0 1-1,0-1 1,0 0-1,0 0 1,0 0-1,0 0 1,1 0-1,-1-1 1,1 1-1,-1-1 1,1 1-1,0-1 1,-1 0-1,6 2 1,2-1 4,1 1 0,-1-2 1,1 1-1,-1-1 0,1-1 1,0 0-1,-1 0 0,1-1 1,-1-1-1,1 0 1,-1 0-1,0-1 0,0 0 1,0-1-1,0 0 0,0 0 1,-1-1-1,13-9 0,-11 7 44,1-1 0,-2-1-1,1 0 1,-1 0-1,-1-1 1,0 0 0,0-1-1,-1 0 1,0 0 0,-1-1-1,0 0 1,-1 0 0,8-23-1,-9 20 33,-2 1-1,0-1 0,-1 1 0,-1-1 1,0 0-1,-2-26 0,1 35-73,-1 0-1,0-1 1,0 1-1,0 0 0,-1 0 1,0 1-1,0-1 0,-1 0 1,1 1-1,-1-1 1,0 1-1,-1 0 0,0 0 1,1 0-1,-1 0 1,-1 1-1,1-1 0,-9-5 1,11 9-45,1-1 0,-1 1 0,0 0 0,-1 0-1,1 0 1,0 0 0,0 0 0,0 1 0,0-1 0,-1 1 0,1-1 0,0 1 0,-1 0 0,-3 0 0,5 0-15,-1 0 0,1 1-1,0-1 1,0 0 0,0 1 0,0 0 0,0-1-1,0 1 1,0-1 0,0 1 0,0 0 0,0 0-1,0 0 1,0-1 0,0 1 0,0 0 0,1 0-1,-1 0 1,0 0 0,0 2 0,0 0-23,0 1-1,0-1 1,0 0-1,1 0 1,-1 1 0,1-1-1,0 0 1,0 1 0,0-1-1,0 1 1,0-1-1,1 0 1,0 0 0,0 1-1,0-1 1,0 0 0,0 0-1,2 4 1,0-2-11,0 0 1,0-1-1,0 1 1,1-1-1,4 5 0,24 14-430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5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92 15491,'-10'19'684,"0"0"0,1 1 0,1 0 0,-9 38 0,15-48-606,0 1 1,1 0 0,0 0 0,1 0 0,0 0-1,1 0 1,1 0 0,-1 0 0,2 0 0,-1-1-1,6 14 1,-3-13-51,0 0-1,0-1 1,1 1-1,1-1 0,0 0 1,0-1-1,1 0 1,0 0-1,1 0 1,0-1-1,0-1 1,1 1-1,0-2 1,0 1-1,0-1 0,1-1 1,0 0-1,0 0 1,0-1-1,1 0 1,-1-1-1,1-1 1,13 2-1,-19-4 21,-1 0 0,1 0 1,-1-1-1,0 0 0,1 0 0,-1 0 0,0-1 1,1 1-1,-1-1 0,0 0 0,0-1 0,-1 1 1,1-1-1,0 0 0,-1 0 0,0-1 1,1 1-1,-1-1 0,-1 0 0,1 0 0,0 0 1,-1-1-1,0 1 0,3-6 0,5-11 160,0-1 0,-2 0-1,0-1 1,6-24 0,-14 43-185,73-312 508,-73 313-332,-1 3-332,0-1-1,0 0 0,0 0 1,0 1-1,0-1 1,0 0-1,0 1 1,0-1-1,0 0 0,1 1 1,-1-1-1,0 0 1,0 1-1,1-1 0,-1 0 1,0 1-1,1-1 1,-1 1-1,1-1 0,-1 0 1,1 1-1,-1-1 1,1 1-1,-1 0 0,1-1 1,0 1-1,-1-1 1,1 1-1,-1 0 0,1-1 1,0 1-1,-1 0 1,1 0-1,0 0 0,0 0 1,1-1-1,3 1-839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5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10 14107,'0'-1'26,"0"1"-1,0 0 1,0 0 0,0-1-1,0 1 1,0 0 0,0-1-1,0 1 1,0 0-1,0-1 1,0 1 0,0 0-1,0 0 1,0-1 0,0 1-1,0 0 1,0 0 0,-1-1-1,1 1 1,0 0 0,0-1-1,0 1 1,0 0-1,-1 0 1,1 0 0,0-1-1,0 1 1,-1 0 0,1 0-1,0 0 1,0 0 0,-1-1-1,1 1 1,0 0 0,0 0-1,-1 0 1,1 0-1,0 0 1,-1 0 0,1 0-1,0 0 1,0 0 0,-1 0-1,1 0 1,0 0 0,-1 0-1,1 0 1,0 0 0,-1 0-1,1 0 1,0 0-1,0 0 1,-1 1 0,1-1-1,0 0 1,0 0 0,-1 0-1,-20 15 275,6 0-88,0 1 1,1 0-1,0 1 0,2 0 0,0 1 1,-12 23-1,4 1-73,-27 78-1,37-89-94,1 1 0,2-1 0,1 2 0,-3 43 0,8-62-27,1 0 0,1 0-1,-1 0 1,2-1-1,0 1 1,1 0 0,0-1-1,1 1 1,1-1-1,0 0 1,0 0 0,13 18-1,-14-25 18,0-1 0,1 1 0,-1-1 0,1 0 1,0-1-1,1 1 0,-1-1 0,1 0 0,0-1 0,0 1 0,0-1 0,1-1 0,-1 1 0,1-1 0,-1 0 0,1 0 0,0-1 0,0 0 0,8 1 0,-5-2 60,0 0 0,0 0 0,0-1 0,0-1 0,0 0 0,0 0 0,0 0 0,-1-2-1,1 1 1,-1-1 0,0 0 0,14-9 0,34-30 211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5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 14547,'0'1'1136,"-9"17"-824,-9 6-80,-11 19 297,-2 8-89,-8 10-112,-1 2 8,0 0-112,-1-3-56,3-6-72,0-5-144,4-19-312,1-11-168,4-21 456,2-10-136,4-26-40</inkml:trace>
  <inkml:trace contextRef="#ctx0" brushRef="#br0" timeOffset="1">7 73 10930,'23'-12'1561,"6"14"-689,1 8-328,9 11 1792,2 8-1415,8 8-321,3 7-56,-1 5-528,-2-3-304,-5-4 280,-3-8-96,-8-13-56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5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13803,'0'19'1424,"-3"4"-960,2 7-152,1 3 505,0 3-249,4 5-136,7-4-408,4-1-152,3-11 160,-2-5-88,7-10-120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5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14331,'7'14'1584,"7"5"-1031,11-1-209,4 4 584,9-1-264,4-2-72,-1-5-296,2-4-216,-4-10-568,-5-4 2144,-8-15-1592,-3-4 56,-6-8 56</inkml:trace>
  <inkml:trace contextRef="#ctx0" brushRef="#br0" timeOffset="1">437 1 13387,'-10'18'1328,"-3"21"-792,-2 5-136,4 15 697,2 6-281,9 8-208,2 0-64,8-3-296,3-4-176,1-10-400,0-6-232,-1-17 440,-4-4-136,-6-12-80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5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13051,'0'0'46,"0"-1"0,0 1 0,-1 0 1,1-1-1,0 1 0,0 0 0,0-1 0,0 1 0,0 0 1,0-1-1,0 1 0,0-1 0,0 1 0,0 0 1,0-1-1,0 1 0,0-1 0,0 1 0,0 0 1,0-1-1,0 1 0,0 0 0,0-1 0,1 1 1,-1 0-1,0-1 0,0 1 0,0 0 0,1-1 0,-1 1 1,0 0-1,1-1 0,-1 1 0,14 3 760,16 16 159,-3 4-811,0 1 0,-1 1 0,-2 1 0,-1 1 1,-1 2-1,-1 0 0,-1 1 0,-2 1 1,-1 0-1,-2 2 0,-1 0 0,-1 0 0,9 43 1,18 113-125,-35-155-11,-1 0 1,-2 0-1,-4 56 1,2-85-15,0 0 0,-1 0 0,0-1 1,0 1-1,-1 0 0,1 0 0,-1-1 0,0 1 1,0-1-1,-1 1 0,1-1 0,-1 0 1,0 0-1,0 0 0,0 0 0,-5 4 1,2-3-1,-1-1 0,1 0 0,-1 0 0,0-1 0,0 0 0,0 0 0,0-1 0,-1 0 1,-12 3-1,-220 31-891,204-29 721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5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 14731,'-16'-6'1169,"15"6"-737,4 0-83,27 8 471,-5-1-412,195 44 610,72 18-805,-278-65-213,1-1 0,1 2-1,-1 0 1,19 9 0,-33-14-1,0 0 1,0 1 0,0-1 0,0 1-1,0-1 1,0 1 0,0 0 0,0-1-1,-1 1 1,1 0 0,0 0-1,0-1 1,-1 1 0,1 0 0,0 0-1,-1 0 1,1 0 0,-1 0-1,1 0 1,-1 0 0,1 0 0,-1 2-1,0-2 2,0 0-1,0 0 1,-1 0-1,1 0 1,-1 0-1,1 0 1,-1 0-1,1 0 0,-1 0 1,1-1-1,-1 1 1,0 0-1,0 0 1,1 0-1,-1-1 1,0 1-1,0-1 0,-2 2 1,-6 4 9,-2-1 0,1 0 0,-17 4 0,19-6-2,-90 32 113,2-3 181,-114 57 1,206-87-296,-44 26-70,45-27 5,0 2 0,1-1 1,-1 0-1,0 0 1,1 1-1,-1-1 1,1 1-1,0 0 1,0 0-1,0 0 1,0 0-1,-1 5 1,3-8 51,0 0 1,0 0-1,0 1 1,0-1-1,0 0 1,0 0-1,0 0 1,0 1-1,1-1 1,-1 0-1,0 0 1,0 1 0,0-1-1,0 0 1,0 0-1,1 0 1,-1 0-1,0 1 1,0-1-1,0 0 1,1 0-1,-1 0 1,0 0-1,0 0 1,1 0-1,-1 0 1,0 0-1,0 1 1,1-1-1,-1 0 1,0 0-1,0 0 1,1 0-1,-1 0 1,0 0 0,0 0-1,1 0 1,-1-1-1,0 1 1,0 0-1,0 0 1,1 0-1,-1 0 1,0 0-1,0 0 1,1 0-1,-1-1 1,16-3-136,14-10-138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5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16628,'-3'15'1376,"7"2"-920,12-2-152,14-8 488,6-1-184,12-6-128,8-5-23,7-5-169,-1 3-128,3-1-336,-7 0-273,-9 6 233,-7 0 104,-14 1-56,-6-4-128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5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 14315,'-9'0'155,"0"0"-1,-1 0 0,1 1 1,0 0-1,-1 1 1,1 0-1,0 0 1,0 1-1,-11 5 1,-11 7 99,-33 20 1,55-30-118,-35 21 382,-48 38-1,74-50-343,0 1 0,1 1 0,1 0 0,-27 38 1,39-48-123,0 0 1,0 0-1,1 0 1,0 1 0,0-1-1,1 1 1,0 0-1,-2 9 1,4-13-33,-1 0 0,1 1 0,0-1 0,0 0 0,0 1 1,1-1-1,-1 0 0,1 1 0,0-1 0,0 0 0,0 0 0,0 0 0,0 0 0,1 0 0,-1 0 0,1 0 1,0 0-1,0 0 0,4 3 0,1 0-1,0 0 0,0-1 0,1 0 0,0 0 0,0 0 0,0-1 0,1-1 0,0 1 0,-1-2 0,1 1 0,0-1 0,15 2 0,4-1 8,-1-1 1,56-3-1,-56-1-3,-1-1 1,1-1-1,-1-2 0,0 0 0,-1-2 0,32-13 0,-47 16-12,0 0 1,-1-1-1,1 0 0,-1 0 0,0-1 0,-1-1 0,13-13 1,-16 15-11,0 0 1,-1 0-1,0 0 1,-1-1-1,1 0 1,-1 1 0,-1-1-1,1 0 1,-1-1-1,0 1 1,-1 0 0,2-12-1,-3 12-36,0 0 1,-1 1-1,1-1 0,-1 0 0,-1 0 0,1 1 1,-1-1-1,0 1 0,-1 0 0,1-1 0,-1 1 1,0 0-1,-1 0 0,0 1 0,0-1 0,0 1 1,-6-6-1,5 5-13,-1 1 1,0 0 0,0 0-1,0 0 1,-1 1 0,0 0-1,0 0 1,0 0 0,0 1-1,-1 0 1,1 1-1,-1 0 1,0 0 0,-9-1-1,14 3 25,1-1-1,-1 1 1,0 0 0,0 0-1,1 1 1,-1-1-1,0 0 1,1 1-1,-1 0 1,-3 1-1,3 0-11,0-1-1,1 1 1,-1 0-1,1 0 1,0 1-1,0-1 1,0 0-1,-2 4 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3:5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15027,'5'-6'363,"-2"1"-225,0 1 0,1-1 0,-1 1 0,1 0 0,0 0 1,5-4-1,-8 8-117,0-1 0,0 0 1,0 1-1,0 0 0,1-1 1,-1 1-1,0 0 0,0-1 0,0 1 1,0 0-1,0 0 0,0 0 1,1 0-1,-1 0 0,0 0 1,0 0-1,0 0 0,0 1 0,0-1 1,0 0-1,1 1 0,-1-1 1,0 0-1,0 1 0,0 0 1,0-1-1,0 1 0,0 0 1,-1-1-1,1 1 0,0 0 0,0 0 1,0 0-1,-1 0 0,1-1 1,1 3-1,4 7 74,0-1 0,-1 1 0,0 0 0,0 1 0,-1-1 0,0 1 0,-1 0 0,3 13 0,10 96 271,-14-105-315,28 519 971,-4-56-514,-15-372-701,5-1-1,4 0 1,5-1-1,5-2 1,73 171 0,-99-262 81,-3-9 87,-1 0 0,1 0 0,0 0 0,0 0 0,0 0 1,0 0-1,0 0 0,0 0 0,0 0 0,1-1 0,-1 1 0,1 0 0,-1-1 0,1 1 0,3 1 0,5 0-319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0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118 530 11971,'-112'22'2395,"107"-20"-1280,15 0-651,19 1-136,86-4 162,171-24 0,113-42-322,90-29-106,604-100 259,252 65 207,-1192 119-532,-110 8-79,268-13-1492,-328 12 1070,-2 0 271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0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12979,'20'-1'654,"0"1"1,0 2 0,0 0-1,0 1 1,20 6-1,10 6-338,64 28-1,-89-31-253,0 0 1,-1 2-1,-1 0 1,29 24-1,-47-34-46,0 0 0,0 1 0,-1-1 0,0 1-1,0 0 1,0 0 0,0 0 0,-1 1 0,0-1 0,4 11 0,-6-12 1,0-1-1,-1 1 1,1 0 0,-1-1 0,1 1 0,-1 0 0,-1 0 0,1-1 0,0 1-1,-1 0 1,0 0 0,0-1 0,0 1 0,0-1 0,-1 1 0,1-1 0,-1 1 0,0-1-1,-3 5 1,-20 23 166,-1 0-1,-2-1 1,-50 41-1,28-25-4,-27 28 56,-44 40 26,114-109-203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0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39 913 11218,'-9'7'477,"7"-6"-363,0 1 0,1-1 1,-1 0-1,0 0 0,0 0 1,0 0-1,0 0 0,0 0 1,0 0-1,0-1 0,-4 1 1,6-1-92,0 0 1,-1 0-1,1 0 0,0 0 1,0 0-1,0 0 1,0 0-1,-1-1 0,1 1 1,0 0-1,0 0 1,0 0-1,0 0 0,0-1 1,0 1-1,0 0 0,0 0 1,-1 0-1,1 0 1,0-1-1,0 1 0,0 0 1,0 0-1,0 0 1,0-1-1,0 1 0,0 0 1,0 0-1,0 0 1,0-1-1,0 1 0,0 0 1,0 0-1,1 0 1,-1-1-1,0 1 0,0 0 1,0 0-1,0 0 1,0 0-1,0-1 0,0 1 1,1 0-1,-1 0 0,0 0 1,0 0-1,0 0 1,1-1-1,6-12 695,322-411 2879,-127 171-3056,-174 217-483,121-150 128,-148 185-186,-1 0 0,1 0 0,0 0 0,-1 0 0,1 0 0,0 1 0,0-1 0,0 0-1,0 1 1,0-1 0,0 1 0,0-1 0,0 1 0,0-1 0,0 1 0,0 0-1,0 0 1,2-1 0,-2 1 0,0 0 0,-1 1 0,1-1 0,0 0 0,-1 1 0,1-1-1,0 0 1,-1 1 0,1-1 0,0 1 0,-1-1 0,1 1 0,-1-1 0,1 1-1,0-1 1,-1 1 0,0 0 0,1-1 0,-1 1 0,1 1 0,2 5-2,0 0 0,0 0-1,-1 1 1,2 11 0,0-2-5,13 43-35,3 0 0,50 103 0,-59-142-15,1 0 0,0-2 0,2 1 0,0-2 0,1 0 0,1-1-1,0 0 1,2-1 0,0-1 0,38 25 0,-22-23-76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0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12763,'1'3'164,"-1"-1"0,1 1 0,0-1-1,0 0 1,0 1 0,1-1 0,-1 0 0,0 0 0,1 0 0,-1 0 0,4 3 0,0 1 115,10 13 234,1 0 0,1-1 0,1-1 1,0-1-1,1 0 0,37 23 0,-47-35-520,0 0-1,0-1 1,0 0 0,1 0-1,-1-1 1,1 0-1,-1-1 1,1 0-1,0 0 1,-1-1-1,1 0 1,0-1 0,-1 0-1,1-1 1,0 0-1,-1 0 1,0-1-1,0 0 1,18-9 0,-10 3-261,0-2 0,0 1 0,-1-2 0,-1 0 0,0-1 0,-1 0 0,0-1 0,22-29 0,-34 39 208,43-60-914,-41 56 821,0 0-1,0 1 0,-1-1 0,0 0 1,-1-1-1,4-15 0,-6 23 140,0 0-1,0 0 1,0 0 0,1 0-1,-1 0 1,0 0-1,-1 0 1,1 0 0,0 0-1,0 0 1,0 0 0,-1 0-1,1 0 1,0 0-1,-1-1 1,0 2 15,1-1 0,0 1 0,-1 0-1,1 0 1,0-1 0,-1 1 0,1 0 0,-1 0-1,1 0 1,0-1 0,-1 1 0,1 0 0,-1 0-1,1 0 1,0 0 0,-1 0 0,1 0 0,-1 0 0,1 0-1,-1 0 1,1 0 0,-1 0 0,1 0 0,0 0-1,-1 0 1,-2 1 40,0 1 0,0-1 1,0 1-1,0-1 0,0 1 0,1 0 0,-1 0 0,1 0 1,-5 5-1,-5 7 188,0 1-1,2 0 1,-1 1 0,2 0 0,0 1 0,1 0-1,-11 34 1,9-19 44,2 1-1,1-1 1,-4 57-1,9-70-235,1-1 0,1 1-1,1 0 1,1-1 0,0 1-1,1-1 1,1 0 0,1 0-1,11 27 1,-12-38-35,0 0-1,1 0 1,8 10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0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16972,'-18'18'1104,"-15"17"-976,-5 4-72,-5 13 296,-2 2-216,0 5-96,6-2-16,8-7-168,5-7-112,12-15-208,4-10-136,8-18 440,-6-8-96,3-34-144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0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15235,'7'22'1144,"3"9"-887,4 4-121,11 3 280,6 5-272,11-5 0,7-5 8,5-23-112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0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47 11026,'53'-25'4369,"-17"10"-3521,-15 9-431,-18 9-129,-8 11 552,-20 15-176,-5 8-120,-14 16-264,-4 3-104,0 4-72,3-3-32,8-9-112,7-4-136,10-17-216,4-11-200,15-26 448,-1-11-88,-1-12-120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0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0 710 12491,'22'7'1200,"-1"5"-896,12 2-96,3 0 352,7-2-280,3-5-144,-2-7 8,1 0 24,-9-6-144</inkml:trace>
  <inkml:trace contextRef="#ctx0" brushRef="#br0" timeOffset="1">300 1 11522,'-3'4'1337,"-1"7"-905,-11 9-208,1 6 1488,-6 10-1440,1 4-104,1 3-104,1-3-40,4-4-96,4-3-112,2-14-96,5-16-720,-5-5 824,0-17-128,-3-9-88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5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15859,'4'-2'216,"1"0"-1,-1 0 0,0 1 0,1 0 0,0-1 1,-1 2-1,1-1 0,-1 0 0,1 1 1,5 0-1,51 5 755,-32-2-428,17 1-191,3-1-161,1 2 0,-1 2 0,66 19 0,-112-25-190,-1 0 0,1 0 1,0 0-1,0 0 0,-1 1 1,1-1-1,0 1 0,-1-1 1,0 1-1,1 0 0,-1 0 1,0 0-1,0 0 0,0 1 1,0-1-1,1 4 0,-1-3 1,-1 0 0,-1-1-1,1 1 1,0 0 0,-1 1 0,1-1-1,-1 0 1,0 0 0,0 0 0,0 0-1,-1 0 1,1 0 0,-1 0 0,0 0-1,-2 6 1,-13 32 23,-2-1-1,-2-1 1,-39 58-1,4-7-54,40-64-129,10-18 66,-1 0 0,2 0-1,-1 1 1,1 0 0,1 0 0,0 0 0,-4 14-1,8-8-75,9-15-48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0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12603,'15'0'1000,"8"4"-616,0 6-168,9 3 384,6-2-208,6 1 1985,3-7-2001,-2-2 184,-4-1 128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0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 11867,'-1'-1'97,"-1"0"1,1 1 0,0-1-1,0 1 1,-1 0 0,1-1-1,-1 1 1,1 0 0,0 0 0,-1 0-1,1 0 1,-1 0 0,1 0-1,0 0 1,-1 1 0,1-1 0,-1 0-1,1 1 1,0-1 0,-3 2-1,2 0 35,-1-1-1,0 1 1,0 1 0,1-1-1,0 0 1,-1 1-1,1-1 1,-3 5-1,-1 3 54,0 0 0,0 1-1,-7 22 1,-29 115 88,1 0-469,39-143 149,1 0-1,-1-1 1,0 1-1,0-1 1,0 1-1,0-1 1,-1 0-1,0 0 1,-6 7-1,9-11 27,0 0 0,-1 1-1,1-1 1,-1 0-1,1 0 1,-1 0 0,1 1-1,-1-1 1,1 0 0,-1 0-1,0 0 1,1 0 0,-1 0-1,1 0 1,-1 0-1,1 0 1,-1 0 0,1 0-1,-1-1 1,1 1 0,-1 0-1,1 0 1,-1 0-1,1-1 1,-1 1 0,1 0-1,-1 0 1,1-1 0,0 1-1,-1 0 1,1-1 0,-1 1-1,1-1 1,0 1-1,0 0 1,-1-1 0,1 1-1,0-1 1,-1 1 0,1-1-1,0 1 1,0-1-1,0 1 1,0-1 0,0 1-1,0-1 1,-1 0 0,-6-30-1074,6 26 908,-3-21-294,1 0-1,2 0 0,2-42 1,16-78 191,-17 145 350,0 1 1,0-1 0,0 0 0,0 0-1,1 1 1,-1-1 0,0 0-1,0 1 1,0-1 0,1 0 0,-1 1-1,0-1 1,1 0 0,-1 1-1,1-1 1,-1 0 0,1 1 0,-1-1-1,1 1 1,-1-1 0,1 1-1,-1-1 1,1 1 0,-1 0 0,1-1-1,0 1 1,-1 0 0,1-1-1,0 1 1,0 0 0,-1 0 0,1 0-1,0-1 1,-1 1 0,1 0 0,0 0-1,0 0 1,-1 0 0,1 0-1,0 0 1,0 1 0,0-1 0,5 2 57,-1 0 1,0 0-1,0 1 1,0-1-1,4 4 1,8 4 379,-4-5-414,0-1-1,0 0 0,1-1 0,0 0 0,-1-1 0,1-1 0,25 0 0,-7-2-29</inkml:trace>
  <inkml:trace contextRef="#ctx0" brushRef="#br0" timeOffset="1">591 190 9050,'-2'28'1312,"0"9"-704,-13 9-128,0 4 1177,-6 5-953,1 1-64,-1-5-104,-2-3-120,3-8-336,0-10-200,5-13 120,4-8-72,1-9-64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0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0 781 11474,'3'0'985,"9"3"-593,2 2-136,10 5 504,5-3-264,5 0-136,5 2-120,3-7-440,-1-2 320,-1-11-128,-1-11-56</inkml:trace>
  <inkml:trace contextRef="#ctx0" brushRef="#br0" timeOffset="1">667 45 12123,'16'-22'1328,"-2"5"-952,-5 11-184,-4 8 512,-5 18-264,-4 7-96,-10 10-144,-2 5-88,-6 2-112,1 1 0,-1-8-104,1-3-128,4-11 200,-2-5-16,6-8-56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0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10034,'5'-17'1424,"0"4"-735,4 0-185,2 3 840,5 7-384,1 3-192,6 6-232,3 4-207,4 0-441,3-1 200,0-5-136,-1 0-32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0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9 12635,'2'-5'1568,"-1"2"-1000,-4 3-264,-4 4 696,-4 9-375,-4 9-81,-2 13-216,-2 10-112,-2 9-312,-1 1-160,4 1-152,2-3-80,3-10-609,3-10 865,-3-23-208,0-12-160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0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11194,'7'-15'1313,"5"6"-865,4 10-144,4 10 1056,11 6-784,5 4-240,4-2-232,-1-3 16,-6-8-16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0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2325 10666,'-45'36'1909,"30"-25"-561,34-18 618,4-11-1352,-1-1 0,34-38 1,-16 15-188,177-149 676,-118 108-864,386-289 299,-209 168-425,-186 135-90,362-270 53,-61 47-11,30-21-3,20 39-56,-402 255-220,0 2-1,0 1 0,73-17 1,-106 31-314,-7 0 351,-6 1 20,-3-1-79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1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28 12619,'-15'-6'238,"-1"1"0,1 1 0,-1 0 0,0 1 0,0 1 0,0 0 0,0 1 0,0 1 0,0 0 0,0 1 0,0 1 0,0 1 0,0 0 0,0 1 0,1 1 0,-22 9 0,30-11-191,1 0 1,0 1-1,-1 0 1,1 0-1,1 0 1,-1 1-1,1 0 1,0 0-1,0 0 1,0 0-1,1 1 1,-1 0 0,1 0-1,-5 11 1,6-8-21,0-1 0,0 1 0,1 0 0,0-1 0,1 1 0,0 0 0,0 0 0,1 0 0,0 0 0,0 0 0,3 13 0,-1-13-36,0-1 0,0 0 0,1 0 0,0 0-1,1 0 1,0-1 0,0 1 0,0-1-1,1 0 1,0 0 0,0-1 0,1 1 0,0-1-1,0 0 1,0-1 0,1 0 0,0 0 0,0 0-1,0 0 1,0-1 0,1-1 0,0 1-1,0-1 1,0-1 0,0 1 0,0-1 0,0-1-1,1 1 1,-1-1 0,1-1 0,-1 0-1,1 0 1,9-2 0,39-10-48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1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14 13083,'-2'-2'80,"0"1"0,0 0 0,0-1 0,0 1 0,0 0 0,0 0 0,-1 0 0,1 0 0,0 1 0,-1-1 0,1 0 0,-1 1 0,1 0 0,-1 0 0,1 0 0,0 0 0,-1 0 0,1 0 0,-4 1 0,-6 1 120,0 0 0,-18 7 0,21-7-100,1 1 0,0 1-1,0 0 1,0 0 0,0 1-1,1 0 1,0 0 0,0 0-1,-10 11 1,14-13-79,0 0-1,0 1 0,1-1 1,-1 1-1,1-1 1,0 1-1,0 0 0,0 0 1,1 0-1,-1 0 1,1 0-1,0 1 0,0-1 1,1 0-1,-1 0 1,1 1-1,0-1 0,0 0 1,0 1-1,1-1 1,1 7-1,-1-8-8,-1 0 1,1 0-1,0-1 0,1 1 1,-1-1-1,0 1 0,1-1 1,0 1-1,-1-1 0,1 0 1,0 0-1,0 0 0,0 0 1,0 0-1,1 0 0,3 2 1,-1-1 5,0-1 0,-1 0 0,1-1 0,0 1 0,1-1 0,-1 0 0,0 0 1,9 0-1,-1 0 32,0-2 1,0 0 0,0 0 0,0-2 0,0 1-1,20-8 1,-24 7 4,0-1 0,0-1 0,0 1 0,-1-1 0,0-1 0,0 0 1,10-8-1,-16 12-43,-1 1 0,1 0 0,-1-1 0,1 1 0,-1-1 0,0 0 0,1 1 0,-1-1 0,0 0 1,0 0-1,0 0 0,-1 0 0,1 0 0,0 0 0,-1 0 0,1 0 0,-1 0 0,0 0 0,1 0 0,-1 0 1,0 0-1,0 0 0,-1 0 0,1 0 0,0 0 0,-1 0 0,1 0 0,-1 0 0,0 0 0,1 0 0,-1 0 1,0 0-1,0 0 0,0 0 0,-1 1 0,1-1 0,0 0 0,-1 1 0,-2-3 0,-8-4-526,1 0 0,-1 1-1,-1 1 1,-12-6 0,76 29-2025,-32-11 2098,34 14-1,-52-19 501,0-1 1,0 1-1,1 0 0,-1 0 1,0 0-1,0 0 0,0 0 1,0 0-1,0 1 1,0-1-1,0 0 0,-1 0 1,1 1-1,0-1 0,-1 0 1,1 1-1,-1-1 0,1 1 1,-1-1-1,0 1 0,0-1 1,1 3-1,-4 37 1595,0-13-778,3-25-789,1 0 0,-1 0 0,0 0-1,1 0 1,0 0 0,-1 0-1,1-1 1,0 1 0,1 0 0,-1 0-1,0-1 1,1 1 0,2 3 0,-3-5-50,0 0 0,1 0 1,-1 0-1,0 0 1,1 0-1,-1 0 0,1 0 1,-1 0-1,1-1 1,-1 1-1,1-1 1,0 1-1,-1-1 0,1 1 1,0-1-1,-1 0 1,1 0-1,0 0 1,-1 0-1,1 0 0,0 0 1,0-1-1,-1 1 1,1 0-1,-1-1 1,3 0-1,6-3 102,0-1 0,-1 1 0,1-2 0,-1 1 0,0-1 0,-1-1 0,0 0 0,0 0 0,0 0 0,9-13 0,0 0 215,-2-1 0,-1-1 0,15-27 0,-24 38-102,2 0-439,9 17-912,-9-3 814,0 0-85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1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7 12307,'22'-7'1161,"-22"7"-1146,0 0 0,0 0 0,0 0 0,1 0 0,-1 0 0,0 0 0,0 0 0,0 0 0,1 0 0,-1 0 0,0 0 0,0 0 0,0 0 0,1 1 0,-1-1 0,0 0 0,0 0 0,0 0 0,0 0 1,1 0-1,-1 0 0,0 0 0,0 1 0,0-1 0,0 0 0,1 0 0,-1 0 0,0 0 0,0 0 0,0 1 0,0-1 0,0 0 0,0 0 0,0 0 0,0 1 0,0-1 0,0 0 0,0 0 0,0 0 0,0 1 0,0-1 0,0 0 0,0 0 0,0 0 0,0 1 0,0-1 0,0 0 0,0 0 0,0 0 0,0 1 0,0-1 0,0 0 0,0 0 0,0 0 0,0 0 0,-1 1 0,-6 12 428,-149 200 3062,145-197-3381,-6 9 107,-21 41 0,35-59-210,0 0 0,0 0 0,0 0 0,1 0 0,0 1 0,1-1 0,-1 1 0,2-1 1,-1 1-1,1 0 0,1 10 0,-1-15-21,1 0 1,0 0 0,0 0-1,0 0 1,0 0 0,0 0-1,1 0 1,0-1 0,-1 1-1,1 0 1,0-1-1,0 0 1,0 1 0,1-1-1,-1 0 1,1 0 0,-1 0-1,1 0 1,-1-1 0,1 1-1,0-1 1,0 1 0,0-1-1,0 0 1,0 0-1,0-1 1,0 1 0,0 0-1,7-1 1,7 1 71,0 0-1,0-2 1,0 0-1,19-3 1,-32 3-78,42-6 48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5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 14251,'2'-9'616,"0"-3"659,-2 20 44,-9 110 436,4-61-1138,3 111 0,2-164-568,0 0-1,1 1 1,0-1 0,0 0 0,2 6 0,-2-9-39,-1 0-1,0-1 1,0 1 0,1-1 0,-1 1 0,0 0-1,1-1 1,-1 1 0,1-1 0,-1 1-1,1-1 1,-1 1 0,1-1 0,-1 0-1,1 1 1,-1-1 0,1 1 0,-1-1-1,1 0 1,0 0 0,-1 1 0,1-1-1,0 0 1,-1 0 0,1 0 0,0 0-1,-1 1 1,1-1 0,0 0 0,-1 0-1,1-1 1,0 1 0,-1 0 0,1 0-1,0 0 1,-1 0 0,1 0 0,-1-1-1,1 1 1,0 0 0,-1-1 0,1 1-1,-1 0 1,1-1 0,-1 1 0,1-1-1,0 0 1,6-5 40,-1 0 0,1 0-1,-1-1 1,-1 1 0,10-15-1,23-47 94,-17 30-65,-1 2-13,-9 16-47,1-1 0,0 2 0,1 0 0,22-24 0,-34 42-17,-1 0 1,1 1-1,-1-1 1,1 1-1,-1-1 1,1 0-1,-1 1 1,1 0-1,-1-1 1,1 1-1,0-1 1,-1 1-1,1 0 1,0-1-1,0 1 1,-1 0 0,1 0-1,0-1 1,-1 1-1,1 0 1,0 0-1,0 0 1,0 0-1,-1 0 1,1 0-1,0 0 1,1 1-1,-1-1 1,-1 1-1,1 0 1,0 0-1,-1 0 1,1 0-1,-1 0 1,1 0-1,-1 0 1,1 0-1,-1 0 1,0 0-1,1 0 1,-1 0-1,0 0 1,0 0-1,0 2 1,1 9 11,-1 1-1,-3 18 1,2-26-3,-9 64 52,6-44-35,-3 47 1,7-72-27,-1 1-1,1-1 1,0 0-1,0 0 1,0 0 0,0 1-1,0-1 1,0 0-1,0 0 1,0 0 0,0 1-1,0-1 1,0 0 0,0 0-1,0 0 1,0 1-1,0-1 1,1 0 0,-1 0-1,0 0 1,0 1-1,0-1 1,0 0 0,0 0-1,0 0 1,0 0-1,1 1 1,-1-1 0,0 0-1,0 0 1,0 0-1,0 0 1,1 0 0,-1 0-1,0 1 1,0-1-1,0 0 1,0 0 0,1 0-1,7-6 2,5-11-7,-5 2 3,51-79 6,-50 80-9,2 0-1,0 1 0,0 1 0,19-16 1,-29 27 5,0 0-1,1 0 1,-1 0 0,0 0 0,1 0 0,-1 0 0,1 0 0,-1 1 0,1-1-1,-1 0 1,1 1 0,-1-1 0,1 1 0,0 0 0,-1 0 0,1 0 0,2 0-1,-3 0 2,0 0-1,0 1 0,0-1 0,0 0 0,0 1 0,0 0 0,-1-1 1,1 1-1,0-1 0,0 1 0,0 0 0,-1 0 0,1-1 0,0 1 1,-1 0-1,1 0 0,-1 0 0,1 0 0,-1 0 0,1 1 0,2 5 0,-2 0 1,1 0-1,-1 0 0,1 0 0,-2 0 0,1 10 0,-7 102 110,2-76-26,3 63-1,5-90-334,-4-16 239,0 0-1,0 0 1,0 0 0,1 1-1,-1-1 1,0 0-1,0 0 1,0 0-1,0 0 1,1 0 0,-1 1-1,0-1 1,0 0-1,0 0 1,1 0-1,-1 0 1,0 0 0,0 0-1,1 0 1,-1 0-1,0 0 1,0 0-1,0 0 1,1 0 0,-1 0-1,0 0 1,0 0-1,1 0 1,-1 0 0,0 0-1,0 0 1,0 0-1,1-1 1,0 0-12,0 0 0,0 0 1,0 0-1,0 0 0,0 0 0,0 0 1,0-1-1,0 1 0,-1 0 0,1-1 1,0 1-1,-1 0 0,1-1 0,-1 1 1,1-3-1,3-20-229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1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14515,'4'2'1240,"-8"15"-840,-9 4-143,-7 12 503,-2 6-192,-4 7-216,-1 1-96,1-1-64,-1-3-64,7-12-64,2-5-64,6-10-352,2-9 2096,6-11-1616,4-8 112,3-9 88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1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13299,'-1'17'1128,"4"4"-816,0-1-96,5 3 296,4 3-40,6-3-360,3-3 1505,1-4-1401,3-3 56,2-6 64</inkml:trace>
  <inkml:trace contextRef="#ctx0" brushRef="#br0" timeOffset="1">269 183 13739,'-7'17'1136,"-3"7"-808,-1 2-128,5 4 344,3 3-103,6-4-169,3-5-184,7-11 1880,0-9-1776,2-9 120,1-7 88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1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12795,'2'5'936,"-2"5"-728,-2 1-72,2 3 240,3 2-104,1 1-88,1 1-24,3-5-56,4-3-16,6-10-248,2-3-552,3-10 632,2-4-88,-1-3-40</inkml:trace>
  <inkml:trace contextRef="#ctx0" brushRef="#br0" timeOffset="1">175 45 13675,'-21'31'1504,"-1"5"-960,-1 3-200,4 1 665,5-1-353,4-6-96,10-6-392,7-7-304,9-19 208,6-5-112,-2-10-80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1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12315,'3'9'927,"-1"0"0,2-1 0,5 12 0,-1 1-586,4 8-53,-1 1 1,-2 0 0,10 58-1,-18-74-194,0 0-1,0 0 1,-2 0-1,1 0 1,-2 0-1,0 0 1,-1 0-1,0-1 1,-1 1-1,0-1 1,-7 15-1,5-16 21,0 0 0,-1-1 0,0 1 0,0-2 1,-1 1-1,-1-1 0,0 0 0,0-1 0,-1 0 0,0 0 0,-1-1 0,1 0 0,-2-1 0,1 0 1,-16 6-1,27-13-110,-20 6 372,20-6-368,-1 0 0,1 0 0,-1 0 0,1 1 0,-1-1 0,1 0 1,-1 0-1,0 0 0,1 0 0,-1 0 0,1 0 0,-1-1 0,1 1 0,-1 0 0,1 0 0,-1 0 1,0 0-1,1-1 0,-1 1 0,1 0 0,-1-1 0,1 1 0,0 0 0,-1-1 0,1 1 0,-1-1 0,0-15 237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1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12 13115,'24'-6'1521,"-2"1"-94,-35 8 1158,-17 7-2083,0 1 1,1 2-1,-32 17 1,-78 55-313,110-67-168,-9 5 7,-66 55-1,102-76-31,0-1 0,0 1-1,0 0 1,0 0 0,1 0-1,-1 0 1,1 0 0,-1 1-1,1-1 1,0 0 0,0 1-1,0-1 1,0 1 0,-1 3-1,2-5 2,1 0-1,-1 0 1,0 1 0,0-1-1,1 0 1,-1 0-1,1 0 1,-1 0-1,1 0 1,-1 0-1,1 0 1,0 0-1,-1 0 1,1 0-1,0 0 1,0-1 0,0 1-1,0 0 1,0 0-1,0-1 1,0 1-1,0-1 1,0 1-1,0-1 1,0 1-1,0-1 1,0 0 0,0 1-1,0-1 1,0 0-1,1 0 1,-1 0-1,1 0 1,19 3-68,0 0 0,0-2 0,1-1 0,-1 0 0,0-2 0,0 0 0,0-1 0,22-7 0,13-6 428,92-40 0,-89 30-282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1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23 12075,'0'0'38,"0"-1"0,1 1 0,-1-1 0,0 1 0,1-1 0,-1 1 1,0-1-1,0 0 0,0 1 0,1-1 0,-1 1 0,0-1 1,0 1-1,0-1 0,0 0 0,0 1 0,0-1 0,0 1 0,0-1 1,0 0-1,0 1 0,-1-1 0,1 1 0,0-1 0,0 0 0,0 1 1,-1-1-1,1 1 0,0-1 0,-1 1 0,1-1 0,0 1 1,-1-1-1,1 1 0,-1 0 0,1-1 0,-1 1 0,1 0 0,-1-1 1,1 1-1,-1 0 0,1-1 0,-1 1 0,1 0 0,-1 0 0,0 0 1,1-1-1,-1 1 0,1 0 0,-1 0 0,1 0 0,-1 0 1,0 0-1,1 0 0,-1 0 0,0 1 0,-6-1 161,0 1-1,0 0 1,0 0-1,-8 3 1,-1 2-46,-1 0 0,2 1 0,-1 0 1,1 1-1,0 1 0,1 1 0,0 0 0,0 0 0,-16 18 1,20-18-79,0 1 0,0 0 0,2 0 0,-1 1 0,1 1 0,1-1 0,0 1 0,1 0 0,0 1 0,1-1 0,-5 23 0,9-31-34,1 0 0,-1 0 0,1 0-1,0 0 1,0 0 0,0 0-1,1 0 1,0 0 0,-1 0 0,2-1-1,2 8 1,-4-10-26,1 0 0,0-1 1,0 1-1,0 0 0,0-1 0,1 1 0,-1-1 0,0 0 0,1 1 1,-1-1-1,1 0 0,-1 0 0,1 0 0,0 0 0,-1 0 1,1 0-1,0 0 0,0 0 0,0-1 0,0 1 0,0-1 0,-1 1 1,1-1-1,0 0 0,0 0 0,0 0 0,0 0 0,0 0 0,0 0 1,0-1-1,3 0 0,2-1 6,-1 0 0,1 0 0,0-1 0,0 0 0,-1-1 0,0 1 0,0-1 0,0 0 0,0-1 0,0 1 0,6-9 0,-1 2 14,-1-1 0,-1 0-1,0 0 1,11-21-1,-16 26-23,0-1-1,-1 0 1,0 0-1,-1 0 0,1 0 1,-2 0-1,1 0 1,-1-1-1,0 1 1,-1-1-1,0-8 0,0 13-40,-1-1-1,0 1 1,0 0-1,0 0 1,0 0-1,0 0 1,-1-1-1,0 2 0,0-1 1,0 0-1,0 0 1,-1 1-1,1-1 1,-1 1-1,0 0 1,0 0-1,0 0 1,-1 0-1,1 0 0,-1 1 1,1-1-1,-1 1 1,-5-3-1,1 2-7,0 1 0,-1-1 0,1 1 0,-1 1-1,0 0 1,1 0 0,-17 0 0,-20 4-190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1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15187,'8'-17'1288,"-3"9"-264,-5 20-35,-3 33-612,-13 322 114,29-61-315,-6-227-28,35 145 0,-40-217-156,-2-4-10,1 1 0,0-1 1,-1 0-1,2 0 0,-1 0 1,0 1-1,0-1 0,1 0 1,0-1-1,-1 1 0,1 0 1,0 0-1,3 2 0,-5-5 8,0 0 0,0 0-1,1 0 1,-1 0 0,0 0 0,0 0-1,0 0 1,1 0 0,-1 0 0,0 0-1,0 0 1,0 0 0,0 0 0,1 0-1,-1 0 1,0 0 0,0 0 0,0 0-1,0 0 1,1 0 0,-1 0 0,0 0-1,0-1 1,0 1 0,0 0 0,0 0-1,1 0 1,-1 0 0,0 0 0,0-1-1,0 1 1,0 0 0,0 0 0,0 0-1,0 0 1,0 0 0,0-1 0,1 1-1,-1 0 1,0 0 0,0 0 0,0-1-1,0 1 1,0 0 0,0 0 0,0 0-1,0 0 1,0-1 0,-1 1 0,2-13-55,-1 11 7,0-16-107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1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30 505 11330,'-26'16'1352,"25"-16"-1335,1 0-1,0 0 1,0 0 0,0 1-1,-1-1 1,1 0 0,0 0 0,0 0-1,0 1 1,0-1 0,0 0-1,-1 0 1,1 0 0,0 1-1,0-1 1,0 0 0,0 0-1,0 1 1,0-1 0,0 0-1,0 0 1,0 1 0,0-1-1,0 0 1,0 0 0,0 1-1,0-1 1,0 0 0,0 0-1,0 0 1,0 1 0,0-1-1,0 0 1,0 0 0,1 1-1,16 5 681,20-5-359,0 0-1,0-3 1,0-1 0,45-9 0,-63 9-257,571-112 1525,-104 18-857,372-21-190,1 36 62,-672 65-354,357-53-821,-536 69 379,-6 1 95,1 0 0,-1 0 0,0-1-1,1 1 1,-1 0 0,1-1-1,-1 0 1,0 0 0,1 0-1,-1 0 1,0 0 0,3-2-1,-3-1-152,-9 2-60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 10066,'-4'-2'387,"1"0"0,0 1-1,0-1 1,-1 0 0,1 1 0,-6-1-1,24 6 2782,8 3-2876,39 1 329,102 1 1,19 2-78,-177-11-515,0 1 0,-1 0-1,1 0 1,0 1 0,-1-1 0,1 1 0,-1 1 0,6 2-1,-10-4-16,0 0-1,0 0 0,0 0 0,0 0 0,0 0 0,0 0 1,0 0-1,0 1 0,0-1 0,0 0 0,-1 1 0,1-1 1,-1 0-1,1 1 0,-1-1 0,1 1 0,-1-1 0,0 1 1,0-1-1,0 1 0,0-1 0,0 1 0,0-1 0,0 1 1,0-1-1,0 1 0,-1-1 0,1 1 0,-1-1 0,1 0 1,-1 1-1,0-1 0,1 0 0,-1 1 0,-1 0 0,-6 13 71,-1-2 0,0 1 0,-1-1-1,-20 20 1,-55 46 248,47-44-167,23-21-164,-1-1 0,-30 21 0,23-24-13,22-10 14,0 0 0,0 0 0,0 0 0,1 0 0,-1 0 0,0 0 0,0 0 0,0-1 0,0 1 0,0 0 0,0-1 0,0 1 0,0 0 0,0-1 0,1 1 0,-1-1 0,0 1 0,0-1 0,0 0 0,1 1 0,-2-2 0,-11-17-34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10 674 10034,'-10'11'2584,"16"-19"19,17-20-611,24-17-731,74-53 1,16-13-791,-86 63-334,49-60 0,-79 82-114,-2 1 0,-1-2 0,-1-1 0,23-50 0,-34 63-20,-4 9-2,0 0 0,1 0 0,0 0-1,4-6 1,-7 12-1,0-1 0,1 1-1,-1 0 1,0 0 0,0 0 0,0 0 0,0-1-1,0 1 1,0 0 0,1 0 0,-1 0-1,0 0 1,0 0 0,0 0 0,0-1 0,1 1-1,-1 0 1,0 0 0,0 0 0,0 0-1,1 0 1,-1 0 0,0 0 0,0 0 0,0 0-1,1 0 1,-1 0 0,0 0 0,0 0-1,0 0 1,1 0 0,-1 0 0,0 0 0,0 0-1,0 0 1,1 0 0,-1 0 0,0 1-1,7 8-3,2 18 1,-8-24 2,105 332-299,-105-328 256,1-1 0,1 0 0,-1 1 0,1-1 0,0 0 0,1 0 0,-1-1 0,1 1 0,0-1 0,7 7 0,3-7-82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5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16492,'-1'26'2129,"-6"35"0,3-35-1588,-1 34 1,5-41-396,1-1 0,0 1 0,7 33 0,-8-51-141,1 1 0,-1-1 1,0 0-1,1 1 0,-1-1 1,1 0-1,0 0 0,-1 1 0,1-1 1,0 0-1,0 0 0,-1 0 1,1 0-1,0 0 0,0 0 1,2 1-1,-2-1-2,0-1-1,1 0 1,-1 0 0,0 1-1,0-1 1,0 0 0,0 0-1,0 0 1,0 0 0,0-1-1,0 1 1,0 0 0,0 0 0,0-1-1,1 1 1,-1 0 0,0-1-1,-1 1 1,1-1 0,0 0-1,0 1 1,0-1 0,1-1-1,10-9 8,-1 0 0,0-1 0,-1 0 0,-1 0 0,0-1 0,8-15-1,5-7 0,-5 9 9,17-24 13,-31 46-30,0 0 1,0 0-1,0 1 1,1-1-1,0 1 1,-1 0-1,1 1 1,0-1-1,5-2 1,-9 5-2,1 0 1,-1-1 0,1 1-1,0 0 1,-1 0 0,1 0-1,-1 0 1,1 0-1,-1 0 1,1 0 0,0 0-1,-1 0 1,1 0 0,-1 0-1,1 0 1,-1 0-1,1 0 1,-1 0 0,1 1-1,0-1 1,-1 0 0,1 0-1,-1 1 1,1-1-1,-1 0 1,0 1 0,1-1-1,-1 0 1,1 1-1,-1-1 1,0 1 0,1-1-1,-1 1 1,0-1 0,1 1-1,-1-1 1,0 1-1,0-1 1,0 1 0,1-1-1,-1 1 1,0-1 0,0 2-1,3 25 12,-3-26-11,-3 78 46,1-48 3,2 34 0,0-65-49,0 0 0,0 1 1,0-1-1,0 1 0,0-1 1,0 0-1,0 1 1,0-1-1,0 1 0,0-1 1,0 0-1,0 1 0,0-1 1,0 1-1,1-1 1,-1 0-1,0 1 0,0-1 1,0 0-1,1 1 0,-1-1 1,0 0-1,0 1 1,1-1-1,-1 0 0,0 1 1,1-1-1,-1 0 0,0 0 1,1 1-1,-1-1 1,0 0-1,1 0 0,-1 0 1,0 0-1,1 1 0,-1-1 1,1 0-1,-1 0 1,0 0-1,1 0 0,-1 0 1,1 0-1,-1 0 0,0 0 1,1 0-1,-1 0 1,1 0-1,-1-1 0,0 1 1,1 0-1,0 0 0,18-14 47,-18 13-46,55-53 94,-30 28-49,50-40 0,-68 60-47,0 1 0,0 0 1,0 0-1,1 1 0,0 0 1,0 0-1,0 1 0,0 0 1,1 1-1,-1 0 0,15-2 1,-21 4-3,1 0 1,-1 0 0,0 0 0,0 1 0,0-1-1,0 1 1,0 0 0,0-1 0,0 1 0,0 1-1,0-1 1,0 0 0,0 1 0,0-1 0,-1 1-1,1 0 1,3 3 0,-3-1-1,0-1 1,0 1-1,-1-1 1,0 1-1,1 0 1,-1 0-1,-1 0 0,1 1 1,-1-1-1,3 9 1,-2 6 7,0 0 0,-1 0-1,-1 0 1,-3 29 0,2-45-3,1 4-23,-1-1 1,0 1-1,0-1 0,-1 0 1,-3 8-1,5-14 12,0 1 0,0-1 0,0 0 1,0 1-1,0-1 0,-1 1 0,1-1 0,0 0 0,0 1 0,-1-1 0,1 0 0,0 1 0,-1-1 0,1 0 1,0 0-1,-1 1 0,1-1 0,0 0 0,-1 0 0,1 1 0,0-1 0,-1 0 0,1 0 0,-1 0 0,1 0 1,-1 0-1,1 0 0,0 1 0,-1-1 0,0 0 0,0-1 1,-1 0-1,1 0 1,0 0 0,0 0-1,0 0 1,0 0 0,0 0-1,0 0 1,0-1 0,1 1-1,-1 0 1,0 0 0,1-1-1,-1 1 1,0-2 0,-9-22-77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9 122 13363,'0'0'47,"-1"0"1,1 0 0,0 0-1,-1 0 1,1 0 0,0 0-1,-1 0 1,1 0 0,0 0-1,-1 1 1,1-1-1,0 0 1,-1 0 0,1 0-1,0 0 1,0 1 0,-1-1-1,1 0 1,0 0-1,-1 0 1,1 1 0,0-1-1,0 0 1,0 0 0,-1 1-1,1-1 1,0 0 0,0 1-1,0-1 1,0 0-1,0 1 1,-1-1 0,1 0-1,0 1 1,0-1 0,3 17 982,14 12 47,-13-25-1029,0-1 1,0 0-1,1-1 1,-1 1-1,1-1 0,0 1 1,-1-1-1,1-1 1,0 1-1,0-1 0,0 0 1,0 0-1,1 0 0,-1-1 1,0 1-1,0-1 1,0-1-1,11-1 0,1 0-100,0-2-1,0 0 0,-1 0 1,23-11-1,-21 7-93,0 0 0,-1-2 0,0 0-1,-1-1 1,0 0 0,-1-2 0,0 0-1,-1 0 1,-1-1 0,17-22 0,-22 18-110,-7 18 252,-1 0-1,0-1 0,0 1 0,0 0 0,0 0 1,0-1-1,0 1 0,0 0 0,0 0 0,0-1 1,0 1-1,0 0 0,0 0 0,0-1 0,0 1 1,0 0-1,0 0 0,-1-1 0,1 1 0,0 0 1,0 0-1,0-1 0,0 1 0,0 0 1,0 0-1,-1 0 0,1-1 0,0 1 0,0 0 1,0 0-1,-1 0 0,1 0 0,0-1 0,-2 1 9,0 1 0,1-1 0,-1 0 0,1 1 0,-1-1 0,0 1 0,1-1 0,-1 1 0,1 0-1,-1-1 1,1 1 0,0 0 0,-1 0 0,1 0 0,0 0 0,0 0 0,-2 2 0,-12 12 117,0 1-1,1 1 1,1 0 0,-15 25 0,-37 80 414,48-82-395,-21 80-1,31-96-94,2-8-13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 12691,'0'17'1032,"-26"9"-784,-14-4-72,-9 11 968,-5 3-800,-5 6-16,-3 1 8,11-3 25,3-1 7,13-9-8,2-4-32,14-11-264,6-5-152,12-11 112,5-9-32,9-13-72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13563,'0'-2'1328,"0"7"-912,9 10-128,5 7 561,8 5-289,4 5-104,5-4-328,7-2-104,-4 0 96,2-4-88,-10-12-64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14123,'-3'19'1096,"-4"5"-712,0 7-136,-4 4 329,-4 5-89,1 2-64,-3-5-40,0-5-120,1-5-32,1-8-136,0-6-152,0-8-360,3-3-144,-6-9 448,4-6-72,-2-9-104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10362,'3'-4'1401,"7"4"-817,4 5-224,5 7 1464,8 1-1272,3 1-128,7-1-96,0 0-120,-1-4-104,3-2-16,-5-2-56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14667,'-2'0'1048,"-3"7"-848,-7 5-104,-2 6 345,-3 2-169,-1 2-160,0-1-32,3-1-24,2-4-24,5-4-176,1-4-104,5-8-201,-3-3-535,5-7 800,0-1-128,0-5-184</inkml:trace>
  <inkml:trace contextRef="#ctx0" brushRef="#br0" timeOffset="1">3 20 9090,'-3'-8'1888,"5"13"-1464,5 2 1289,6 3-561,3 3-360,2 3-136,5-1-152,0 1-31,-3-4-289,2-2-248,-8-8 120,0-2-72,-2-4-104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 10378,'0'-3'1224,"-10"9"-687,-7 7-233,-3 11 1384,-2 5-1136,-5 5-216,-2 3-64,2-1-136,0 1-24,4-9-32,1-4-16,5-8-152,1-6-104,5-9 168,1-2-16,1-6-24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10906,'6'15'1129,"4"3"-625,1 1-200,7 1 560,3 2-200,8-1-160,4-1-96,2-4-192,3-2-224,3-11 32,1-3-8,1-7-48</inkml:trace>
  <inkml:trace contextRef="#ctx0" brushRef="#br0" timeOffset="1">687 0 12211,'2'12'1160,"1"4"-864,-6 8-80,1 2 456,-4 7-304,-1 2-72,-2 1-64,1-1-48,-3-7-72,1 0-72,-1-8-224,-2-2-80,2-5 208,-1-4-24,4-5-56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10410,'4'-3'1345,"3"-3"-817,8 6-216,3 0 1456,8 6-1336,8 0-64,7 1 1961,4-1-2017,-2-3 152,-1-2 104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10890,'0'10'1265,"-6"10"-601,-5 6-240,-7 10 1104,-3 5-584,-1 5-320,-1-2-127,3-2-105,2-5-72,5-11-136,4-7-96,9-18-312,-1 5-224,4-18 384,1-3-56,-3-10-80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5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26 128 18932,'-18'-13'1552,"12"-10"-1200,5-1-152,11 3 497,3 2-201,4 6-704,1 4 320,4 5-160,-2 3-80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11562,'3'5'1217,"3"5"-825,5 7-72,5 4 608,6 8-408,3 2-112,7 2-56,5-4-128,3-5 1169,3-2-1185,2-8 8,-4-5 80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11050,'3'0'1345,"-2"5"-849,-2 8-200,-2 6 1704,-4 11-1656,-3 3-96,-2 6-64,1 1-24,-1-4-104,2-2-112,0-7 417,0-4-337,3-10-24,6-11 48</inkml:trace>
  <inkml:trace contextRef="#ctx0" brushRef="#br0" timeOffset="1">1 200 11851,'7'9'1048,"0"6"-656,-1 1-152,3 3 552,1-2-312,7 2-144,4-4-32,5-3-184,4-2-40,5-7-56,-1 1 0,-1-1-48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 10778,'17'-5'1425,"0"3"-857,-2 2-184,-4 4 760,-5 7-368,-3 7-104,-10 7-184,-5 5-79,-6 5-145,-3 2-32,0-4-72,4-1 0,0-9-168,4-6-176,4-14 2096,3-6-1784,3-16 112,-1-5 88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12579,'14'12'960,"10"5"-696,5 2-104,11 4 264,6 1 72,11-10-312,1-2 88,2-5-64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4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10306,'-2'1'1512,"6"0"-506,16 4-67,26 4-232,668 76 2552,-243-8-2840,-319-48-302,-31-4 97,210 73 0,-263-75-134,1-2 0,1-4 0,100 12 0,294 50 1287,-320-57-935,-2-1 119,-120-13-394,-25-5-141,-10-2-206,7-1-16,0-1 1,1 1-1,-1-1 1,1 0-1,-1 0 1,1 0-1,-11-4 1,2-6-149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5:3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2358 9250,'8'-6'3469,"34"-33"-2088,46-60-477,46-48-542,-100 114-338,1 1 1,48-33-1,69-27 5,-11 7-15,-116 68-17,0-2-1,-2 0 0,31-32 0,10-22-2,71-71 10,-105 114 0,2 3 0,59-42 0,-25 28 9,-16 11-8,85-69 1,30-61 7,-105 97-25,131-103 1,215-87 43,-355 225 15,-3-3-1,0-2 1,-2-2-1,61-60 0,-75 65 4,2 1 0,0 2 0,2 1 0,76-41 0,-98 60-480,-1-1 0,0 0 0,-1-1 1,0 0-1,-1-1 0,1 0 0,15-20 1,-23 24-159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45:3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9170,'10'3'4245,"13"-2"-3520,-11-1-405,290 5 358,-62-4-353,-208 2-308,-1 1 0,0 1 0,31 10 1,92 35 0,-70-21-2,515 124 485,-294-73-385,54 9-8,-132-60 15,100 18 103,-277-37-124,-59-18-586,-13-4 308,4 4 41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4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0 650 8986,'7'2'188,"-1"-1"0,1 1 0,-1-1 0,1 0 0,-1 0 0,1-1 0,0 0 0,-1 0 0,1-1 0,-1 1 0,12-4 0,-1 2 170,234-36 1837,119-13-973,306 32-1127,-262 15-367,1-30 187,145-83 523,-8-45 217,-123 33-281,-321 99-418,144-21 0,-200 47 8,-52 4 28,0 0 1,0 0-1,0 0 0,0 0 0,0 0 0,1 0 1,-1 0-1,0 0 0,0-1 0,0 1 1,0 0-1,0 0 0,0 0 0,0 0 1,0 0-1,1 0 0,-1 0 0,0 0 0,0 0 1,0 0-1,0-1 0,0 1 0,0 0 1,0 0-1,0 0 0,0 0 0,0 0 1,0 0-1,0 0 0,0-1 0,0 1 0,0 0 1,0 0-1,0 0 0,0 0 0,0 0 1,0 0-1,0-1 0,0 1 0,0 0 1,0 0-1,0 0 0,0 0 0,0 0 0,0 0 1,0 0-1,0-1 0,0 1 0,0 0 1,0 0-1,0 0 0,0 0 0,0 0 1,-1 0-1,-5-6-117,-2 5-18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1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7535 281 4633,'4'-5'365,"-1"0"-1,1 0 1,-1-1 0,0 0-1,-1 1 1,1-1 0,-1 0-1,0 0 1,-1 0 0,0-1 0,1-7-1,-2 10-137,0 0 0,0 0 0,0-1 0,-1 1 0,0 0 0,0 0 0,0 1 0,0-1 1,-1 0-1,0 0 0,1 0 0,-1 1 0,-1-1 0,1 1 0,0 0 0,-1 0 0,0 0 0,-4-5 0,-7-3-48,0 1 0,-1 0 0,1 1 1,-2 1-1,1 0 0,-1 1 0,0 1 0,-33-9 1,-6 3-91,-80-8 0,18 11-71,-146 6 0,-119 27-27,224-12 9,-1151 116-324,632-55-134,-117 32 246,13 73-209,-87 130 169,749-255 253,-151 90 0,223-114 2,-225 145 1,15 20-3,-70 101 15,71-45 62,212-198-19,1 2 0,3 1 0,-39 74 0,67-106-29,1 0 1,1 1-1,2 0 1,0 0-1,1 0 1,2 1-1,1 0 1,0 1-1,2-1 1,2 50-1,3-45-18,1 0 0,2 0 1,1 0-1,1 0 0,1-1 0,2 0 1,1-1-1,26 46 0,-18-41-8,2-1 1,0-1-1,2-1 1,40 38-1,-43-49-1,1 0-1,0-2 1,1-1-1,1 0 1,1-2-1,44 19 1,-27-18 0,0-2-1,1-2 1,0-2 0,0-2-1,50 2 1,222-10 13,-163-12-24,0-6 0,215-57 0,285-127-23,-274 74 63,397-152 613,-282 69 29,-10-24-123,-124 31-323,-134 74-173,326-230-40,-95 12-25,-353 267 6,-4-5 0,-4-4 0,96-118 0,-167 179-15,-1 0 0,-2-2 1,-1-1-1,-1-1 0,-2 0 0,23-69 0,-16 39 57,8-27 1749,-24 53-1502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5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1117 84 10850,'-16'-11'354,"1"1"-1,-2 1 1,1 1-1,-2 0 1,1 1 0,-1 1-1,-31-7 1,26 9-129,-1 1 1,-1 0-1,1 2 0,0 1 1,-37 4-1,45-1-190,0 1-1,0 1 0,0 0 0,0 1 1,1 1-1,0 0 0,0 1 1,1 0-1,0 2 0,0 0 0,1 0 1,-16 17-1,-14 17 4,-73 97 1,114-138-38,-44 61 15,3 2 0,3 1 1,3 3-1,-52 136 0,58-114-6,5 1 0,3 2 0,-16 149 1,14 92-5,25-286-21,1-1 1,3 1-1,3-1 1,21 85-1,-24-120-2,1 0-1,0 0 1,1 0 0,1-1 0,0 0-1,1 0 1,0-1 0,1 0-1,0-1 1,1 0 0,0 0-1,1-1 1,0 0 0,1-1 0,0 0-1,0-1 1,1-1 0,0 0-1,0 0 1,1-1 0,0-1 0,0 0-1,0-1 1,0-1 0,1 0-1,0-1 1,-1 0 0,1-1-1,0-1 1,22-2 0,-9-3-12,0-1-1,0-1 1,0-1 0,-1-1-1,-1-2 1,1-1 0,-2 0-1,0-2 1,0-1 0,-1-2-1,31-26 1,0-7 55,-3-3-1,-2-1 1,54-77 0,-18 13 309,-6-3 0,71-145 0,-105 173 33,-5-2 0,-4-2 0,43-179 0,-72 239-282,-2 0 0,-1 0 0,-2-1-1,-1 0 1,-2 1 0,-5-44 0,2 65-91,1 0 1,-2 0 0,0 1-1,-1-1 1,-1 1-1,0 0 1,-1 1-1,0-1 1,-1 1 0,-1 1-1,-1-1 1,1 1-1,-2 1 1,0 0 0,0 1-1,-23-17 1,15 15-41,0 1 1,-1 1-1,-1 1 0,0 0 1,0 2-1,-1 1 1,0 0-1,-24-3 0,-26-1-425,-86-2-1,95 9 201,28 1 74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39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1 320 11090,'12'-12'899,"-1"-1"0,0 0-1,-1-1 1,0 0-1,15-31 1,-13 23-353,34-72 743,-5 9-629,-33 77-567,-4 14-53,-1 16-21,-3 18-19,4 54 5,-3-83-45,0 0 0,1 0 0,1 0 0,0 0 0,0-1 1,6 12-1,-8-21-2,-1 0 1,1 1-1,-1-1 1,1 0 0,-1 0-1,1 0 1,0 0-1,0 0 1,-1 0 0,1-1-1,0 1 1,0 0-1,0 0 1,0 0 0,0-1-1,0 1 1,0-1-1,0 1 1,0-1 0,0 1-1,1-1 1,-1 1-1,0-1 1,0 0 0,0 0-1,0 0 1,1 0-1,-1 0 1,2 0 0,-1 0 1,-1-1 1,1 0-1,0 0 1,0 0-1,-1 0 1,1 0-1,-1 0 0,1 0 1,-1 0-1,1-1 1,-1 1-1,0 0 1,0-1-1,1 0 1,-1 1-1,0-1 1,0 1-1,-1-1 1,2-3-1,11-32-378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0:5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16532,'0'2'80,"1"-1"1,0 1 0,0-1 0,0 1 0,1-1 0,-1 0 0,0 0 0,0 1 0,1-1 0,-1 0 0,0 0 0,1 0 0,-1 0 0,1-1 0,0 1 0,-1 0-1,1-1 1,0 1 0,-1-1 0,1 1 0,2-1 0,43 3 219,-39-3-152,122-6 1030,136-25 0,-156 16-861,1014-72-1208,-1060 87 337,-42 2 178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0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657 130 6329,'-4'-19'1208,"-2"0"0,0 1-1,-12-27 1,16 41-1056,2 3-67,-1-1 1,0 1 0,0-1-1,0 1 1,0-1-1,0 1 1,0 0 0,0 0-1,0-1 1,0 1 0,-1 0-1,1 0 1,0 0-1,-1 0 1,1 0 0,-1 0-1,1 1 1,-1-1 0,1 0-1,-1 1 1,0 0-1,1-1 1,-1 1 0,0 0-1,1-1 1,-1 1 0,-2 1-1,-4-1 136,0 1 0,0 1-1,0 0 1,-13 4 0,-1 1-41,8-4-80,1 0 1,0 1 0,0 1 0,1 0 0,-1 1-1,1 0 1,0 1 0,1 0 0,-1 1 0,2 0-1,-16 15 1,15-12-67,-100 108 226,97-101-253,1 0 1,0 1-1,2 0 1,0 1-1,-10 26 1,-11 40 10,4 1-1,3 1 1,-19 141 0,38-180-13,2 1-1,2-1 0,3 1 1,2-1-1,1 1 0,3-1 1,3-1-1,17 59 1,-22-92-5,1-1 0,0 0 1,0-1-1,1 1 0,1-1 1,1-1-1,-1 0 0,2 0 1,11 11-1,-17-19 0,0 0-1,1 0 1,0 0-1,0-1 1,0 1 0,1-1-1,-1 0 1,1-1-1,-1 0 1,1 0 0,0 0-1,0 0 1,0-1 0,0 0-1,0 0 1,0-1-1,0 0 1,0 0 0,1 0-1,-1-1 1,0 0-1,0 0 1,0 0 0,0-1-1,6-2 1,0-1-2,-1-1-1,1 0 1,-1-1 0,0-1 0,-1 1-1,1-2 1,-2 1 0,1-1 0,9-13 0,10-14 3,30-48 0,-50 70 3,29-44 12,124-202 49,-141 221-37,-2 0 1,-2-2 0,-2 0-1,19-85 1,-24 74 20,-3 0 1,0-63 0,-7 92-31,-1 0 1,0 0-1,-2 1 1,-1-1 0,-1 0-1,-1 1 1,-13-33-1,16 47 3,-2 0 0,1 0-1,-1 1 1,0 0 0,-1 0-1,1 0 1,-1 0 0,-1 1-1,1 0 1,-10-6 0,-5-2 30,-1 1 0,-27-12 0,-9-5-797,44 23 581,1 2-76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1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3029 288 8290,'0'1'159,"-1"1"1,0-1 0,1 0 0,-1 1-1,0-1 1,0 0 0,0 0 0,0 0-1,0 0 1,0 0 0,0 0-1,0 0 1,0 0 0,-1 0 0,1 0-1,0 0 1,0-1 0,-1 1-1,1-1 1,-1 1 0,1-1 0,0 1-1,-1-1 1,-2 0 0,2 0-54,1 0 0,-1-1 0,0 1 0,1 0 0,-1-1 0,1 0 0,-1 1 0,1-1 0,-1 0 1,1 0-1,0 0 0,-1 0 0,1 0 0,0 0 0,0 0 0,0-1 0,0 1 0,0 0 0,0-1 0,0 1 0,-1-3 0,-1 0-61,1 0 0,-1 1-1,0-1 1,0 1-1,0 0 1,0 0-1,-1 0 1,1 0-1,-1 0 1,0 1-1,0-1 1,0 1-1,0 0 1,0 1-1,-5-2 1,-9-3-23,0 1 0,-27-2 0,-5-3 88,-104-41 112,113 34-157,-2 3 0,0 1-1,-53-9 1,-119-17 471,0-1-402,169 35-86,0 1 1,-81 4 0,-162-3 168,135-3-215,117 7-12,0 1 1,-53 10-1,-70 24-15,124-27 19,-58 11-5,51-12 8,0 2 0,-66 24 0,98-29-5,1 1 0,0 1 0,0-1 0,0 2 0,1-1 0,0 1 0,1 0 0,-1 1 0,2 0 0,-1 1-1,-9 16 1,-6 13 1,-30 71-1,40-82 7,-88 174-26,-1 2-4,71-123 22,3 1-1,-24 123 0,3-10 1,21-97-24,-22 145 0,44-196 21,2-1 0,3 0 0,1 1-1,2-1 1,13 71 0,-5-65-6,3-1-1,2-1 1,2 0 0,37 76-1,-43-104 10,2 0 1,0-1-1,1 0 0,2-1 0,0-1 0,0-1 1,2 0-1,1-1 0,0-1 0,1-1 0,38 23 1,-26-22-23,1-3 1,0 0 0,1-2 0,0-2-1,0-1 1,1-2 0,0-1 0,56 0-1,24-6-229,143-20 1,-248 20 240,118-16-238,-1-4 0,160-50 0,93-38 546,-349 99-281,1-1-1,-1-1 1,-1-1-1,0-2 1,-1-1 0,0-1-1,-2-2 1,35-29-1,-11 4 49,125-99 218,-139 116-184,2 1 1,79-38 0,-96 54-63,100-50 15,-106 50-52,0 0-1,-1-1 1,0-1-1,-1-1 1,17-17-1,96-139 92,-79 100 14,114-175 227,-132 191-242,-3-1-1,38-104 0,-58 136-72,-1-1 0,-1 0 0,0 0 0,-2 0 0,-1 0 0,-1 0 0,-1-1 0,0 1 0,-2-1 0,-1 1 0,-1 0 0,-1 0 0,-1 1 0,-1-1 0,-1 1 0,0 0 0,-24-39 0,-7-2 78,-55-67 0,-56-50 67,123 149-146,-2 1 0,-1 0 0,-1 3 0,-37-25 0,47 38-44,0 1 0,-1 2 0,0 0 0,-1 1 1,0 1-1,0 1 0,-1 2 0,-28-5 0,18 7-373,0 2-1,0 1 1,0 2 0,-46 7 0,50-7 11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5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5382 390 5225,'-1'0'214,"0"0"0,-1 0-1,1 0 1,0 0 0,0-1 0,0 1-1,0 0 1,0 0 0,0-1 0,-1 1-1,1-1 1,0 1 0,0-1 0,0 0-1,0 1 1,1-1 0,-1 0 0,0 0-1,0 1 1,0-1 0,1 0 0,-1 0-1,0 0 1,1 0 0,-1 0 0,0 0-1,1 0 1,-1-2 0,0 1-125,0 0-1,-1 0 1,1 0 0,-1 0-1,1 0 1,-1 0 0,0 1-1,0-1 1,-3-2 0,-9-2-53,0 1-1,0 1 1,-27-5 0,-9-3-25,-333-76 26,145 38 52,173 36-68,-1 3 1,0 3 0,0 3-1,-95 4 1,93 1-39,1-4 1,-121-21-1,147 18 17,-5 1-31,0 2-1,-65 3 1,-91 17-150,11-1 90,70-11-63,0-6 0,0-4 0,-216-40-1,284 36 154,0 3 0,-57-1 0,-108 9-25,118 2 67,-151-16-1,241 12-35,-263-30 179,198 26-122,-125 9 0,99 5-41,1 5 0,1 4 0,0 4 0,2 5 0,0 4 0,-102 48 1,176-67-21,1 1-1,0 1 1,1 1 0,0 1 0,2 1 0,0 1 0,1 0 0,0 2 0,2 0 0,-23 34 0,20-22-13,1 0-1,2 1 1,1 1 0,1 0-1,2 1 1,-14 66 0,25-92-7,-1 0 1,1 0 0,1 0 0,0 0 0,0 0 0,1 0-1,0 0 1,0 0 0,4 12 0,0-10-15,0 1 0,0 0 0,1-1 1,0 0-1,16 20 0,-15-21 23,41 54-33,58 60 0,-86-105 44,0 0-1,1-1 0,0-2 0,2 0 0,0-1 0,47 22 0,-34-23 20,2-1 0,76 16 0,84 1 82,-111-18-58,86 14 33,0 1-19,221 6 0,158-44 135,-17-1-11,-156 21-129,86 0-52,-1-29-23,-292 1 25,208-49 1,-297 47 40,-1-4-1,-1-3 0,-1-4 0,112-62 1,-113 47 252,-2-3 0,94-79 0,-136 98-136,-1-1 0,-1-2-1,-2-1 1,-1-2-1,-2 0 1,32-59-1,-56 89-145,42-87 100,-41 83-122,-1 0 1,-1-1-1,0 1 0,0-1 0,-1 1 1,0-21-1,-1 29 10,-1 0 0,-1 0 0,1 0 0,0 0 0,-1 0-1,0 0 1,1 0 0,-1 0 0,0 0 0,-1 0 0,1 0 0,0 1 0,-1-1 0,0 1 0,-3-6 0,1 5-2,1 0-1,-1 0 1,0 1 0,0-1-1,0 1 1,0 0 0,0 0-1,-1 0 1,-7-2 0,-44-11-27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0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3337 273 10746,'-2'-40'3624,"2"38"-3586,0 1-1,-1-1 1,1 1 0,0-1 0,-1 1 0,1-1-1,-1 1 1,0 0 0,1-1 0,-1 1 0,0 0-1,0 0 1,0-1 0,0 1 0,0 0 0,0 0 0,0 0-1,0 0 1,0 0 0,0 1 0,-1-1 0,1 0-1,0 0 1,-2 0 0,-39-13 164,28 10-176,-47-11-13,-1 3 0,-97-7 0,-65-12 23,-163-32 232,334 57-241,-442-32 100,409 37-162,0 4 1,0 3-1,-149 32 1,-339 115-429,428-104 386,-258 124 0,387-164 75,-1 1 1,1 0 0,1 2 0,0 0 0,1 1 0,0 0 0,-14 17-1,23-22 3,0-1 0,1 1 0,-1 0 0,1 1 0,1-1 0,0 1-1,0 0 1,1 0 0,0 0 0,0 0 0,1 1 0,0-1 0,1 1-1,0-1 1,1 1 0,0 16 0,2-10-4,1 0 1,1 0-1,0 0 0,0 0 1,2 0-1,0-1 0,1 0 0,0 0 1,19 26-1,-12-23 0,0-1 0,2 0 0,0-1 1,0-1-1,2 0 0,30 19 0,-11-12-1,1-1 0,2-3 1,-1-1-1,2-2 0,0-1 0,1-3 0,50 8 1,11-5-9,125 1 0,107-16 12,-240 0 4,688-25 101,-546 7-12,301-63 1,-455 63-86,-1-4 0,-1-3 1,80-38-1,-103 36 3,0-3-1,-2-2 1,-1-2 0,76-66-1,-121 92 18,0 1 0,0-2-1,-1 1 1,-1-1-1,0-1 1,11-18 0,-17 26-20,0 0 1,-1-1 0,0 1 0,1-1 0,-1 0-1,0 1 1,-1-1 0,1 0 0,-1 0 0,1 1 0,-1-1-1,0 0 1,-1 0 0,1 0 0,-1 1 0,0-1-1,1 0 1,-2 1 0,1-1 0,0 1 0,-1-1 0,1 1-1,-1-1 1,0 1 0,0 0 0,-1 0 0,-3-5-1,-8-5-1,1 0-1,-1 1 1,-1 1-1,0 0 1,-20-10-1,-89-42-129,96 50 73,-102-44-280,67 32 360,2-3 0,-59-37 0,75 35-56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1:5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17332,'2'-3'1024,"-4"0"-1056,-1 0-128,-5 2-272,6-1 432,7 1-144,3-1-40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1:5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 13899,'9'-18'1056,"-3"16"-800,-6 15-64,-5 26 320,-3 11-80,-2 13-127,1 4-73,0 8-48,1-1 0,2-8-48,3-5-64,6-23-144,6-11-112,9-21-216,7-12 336,9-27-64,3-18-72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1:5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12779,'-20'39'1144,"-7"16"-728,1 5-184,6 4 440,4 1-168,12-5-240,5-6-112,9-13-312,5-10 376,2-18-256,-6-6-24,-15-11-64</inkml:trace>
  <inkml:trace contextRef="#ctx0" brushRef="#br0" timeOffset="1">38 342 13899,'-17'2'1200,"2"3"-992,10 5-96,5 0 368,11 3-216,15 1-88,20-4-111,10-3-114,12-4-295,6-2-64,2-5 328,1-3-88,-4-4-88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1:5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34 12747,'-10'2'261,"1"1"0,0 0 0,0 0 0,1 1 0,-1 0 1,1 1-1,-1 0 0,2 1 0,-12 8 0,6-3-28,1 1 0,0 0 0,1 1-1,-13 19 1,20-27-184,1 0-1,0 1 1,0-1 0,0 1-1,1 0 1,-1 0 0,1 0-1,-1 7 1,3-11-35,0 0 1,0-1 0,0 1-1,0 0 1,0 0 0,0-1-1,0 1 1,0 0 0,1 0-1,-1-1 1,1 1 0,-1 0-1,1-1 1,0 1 0,0 0-1,0-1 1,0 1 0,0-1-1,0 0 1,0 1 0,0-1-1,0 0 1,1 1 0,-1-1-1,0 0 1,1 0 0,-1 0-1,1 0 1,0-1 0,-1 1-1,1 0 1,-1-1 0,3 1-1,5 2 39,0-1 0,0-1-1,0 0 1,0 0 0,0-1-1,1 0 1,-1 0 0,0-1 0,0 0-1,15-5 1,-7 2 124,-1-1 0,0-1 0,0-1 0,29-16 0,-38 19-69,1-1 1,-1-1-1,1 1 0,-2-1 1,1-1-1,-1 1 1,1-1-1,5-9 1,-11 13-83,1 1 1,0-1-1,-1 0 1,1 0 0,-1 0-1,0 0 1,0-1-1,0 1 1,-1 0-1,1 0 1,-1-1 0,1 1-1,-1 0 1,0-1-1,0 1 1,-1 0 0,1 0-1,-1-1 1,0 1-1,0 0 1,0 0-1,0 0 1,0 0 0,0 0-1,-4-5 1,-1 1-110,1 1 0,-1 0 1,0 0-1,-1 1 0,1 0 1,-1 0-1,0 0 0,-1 1 1,1 0-1,-1 0 0,1 1 1,-10-3-1,-5-2-260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1:5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13907,'-7'20'882,"0"1"0,1 0 0,0 0 0,-1 25 0,4-32-798,2 0-1,0 0 1,0 1-1,1-1 0,1 0 1,4 19-1,-5-28-69,2 0-1,-1-1 0,0 1 1,1 0-1,0-1 0,0 0 1,0 1-1,1-1 0,-1 0 1,1 0-1,0 0 0,0-1 1,1 1-1,-1-1 0,1 0 1,-1 1-1,1-2 0,0 1 1,0 0-1,1-1 0,7 4 1,-3-3 5,0-1 0,0 0 0,0-1 0,0 0 0,0 0 0,0-1-1,0 0 1,0-1 0,0 0 0,0 0 0,0-1 0,0 0 0,-1-1 0,1 0 0,15-7 0,-10 3 42,-1 0 0,1-1 0,-2-1 0,1 0 0,-1 0 0,0-1 0,-1-1 0,15-17 0,-22 23-17,0 0 1,0 0 0,0 0-1,-1 0 1,0-1-1,0 1 1,0-1-1,-1 0 1,0 0-1,0 0 1,0 0-1,-1 0 1,0 0 0,1-12-1,-2 17-32,0 0 0,0 0 0,0 0-1,0 0 1,0 0 0,-1 0 0,1 0 0,0 0-1,-1 0 1,1 0 0,0 0 0,-1 1 0,1-1-1,-1 0 1,1 0 0,-2-1 0,2 2-6,-1 0 1,1 0 0,-1-1-1,1 1 1,-1 0-1,1 0 1,0 0-1,-1 0 1,1-1-1,-1 1 1,1 0-1,-1 0 1,1 0 0,-1 0-1,1 0 1,-1 0-1,1 0 1,-1 1-1,1-1 1,-1 0-1,1 0 1,0 0-1,-2 1 1,1 0-2,-1 0 1,1 0-1,-1 0 0,1 0 1,-1 0-1,1 1 0,-1-1 0,1 0 1,0 1-1,0-1 0,0 1 1,0 0-1,0-1 0,-2 5 1,2-1-23,-1 0 0,0 0 1,1 1-1,0-1 1,0 1-1,1-1 1,0 1-1,0-1 0,0 1 1,0-1-1,1 1 1,0-1-1,0 0 1,0 1-1,4 6 0,-3-8 0,0 0 0,0 0 0,1 0-1,-1 0 1,1-1 0,0 1-1,0-1 1,1 0 0,-1 0 0,1 0-1,-1 0 1,1-1 0,0 0-1,0 1 1,0-1 0,0 0 0,1-1-1,7 3 1,-1-2 17,0 1-1,1-2 1,-1 0-1,1 0 1,-1-1-1,1 0 1,0-1-1,-1-1 1,1 1 0,-1-2-1,0 0 1,0 0-1,0-1 1,0 0-1,-1-1 1,1 0-1,17-13 1,-26 17 24,-1-1 1,1 1-1,0-1 0,0 0 1,-1 0-1,1 0 1,-1 1-1,0-2 0,1 1 1,-1 0-1,0 0 0,0 0 1,0 0-1,-1-1 0,1 1 1,-1-1-1,1 1 0,-1 0 1,0-1-1,1 1 1,-1-1-1,-1 1 0,1 0 1,0-1-1,0 1 0,-1-1 1,0 1-1,1 0 0,-1-1 1,0 1-1,-2-4 0,-4-6-57,0 1-1,-1 0 0,0 1 1,-17-17-1,5 5-612,16 18 577,0-1-1,1 0 0,0 0 0,0 0 1,0 0-1,-3-9 0,0-6-266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1:5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130 234 14643,'1'-11'353,"1"0"-1,-1 0 1,-1-12-1,0 21-307,0 0 0,0-1 0,0 1-1,-1 0 1,1 0 0,-1-1 0,1 1 0,-1 0 0,0 0 0,0 0 0,0 0-1,0 0 1,0 0 0,0 0 0,0 0 0,-1 1 0,1-1 0,-1 0 0,1 1-1,-1-1 1,0 1 0,-2-2 0,3 2-13,-1 1-1,1-1 1,-1 1-1,1 0 1,-1 0-1,0-1 1,1 1-1,-1 0 1,0 0-1,1 1 1,-1-1-1,0 0 1,1 1-1,-1-1 1,1 0-1,-1 1 1,1 0-1,-1-1 1,1 1-1,-1 0 1,1 0-1,-1 0 1,1 0-1,0 0 1,0 0-1,0 0 1,-1 0 0,1 1-1,-1 1 1,-4 4 9,0 1 1,1 0 0,-8 15-1,6-8-29,1-1 0,-10 30-1,15-38-10,-1 1 0,1-1 0,0 1 0,0-1 0,1 1 0,0 0 0,0-1-1,1 1 1,2 11 0,-3-17 6,0 1 0,1-1 0,-1 0 0,1 1 0,-1-1-1,1 0 1,-1 1 0,1-1 0,0 0 0,0 0 0,0 0 0,0 0 0,0 0-1,0 0 1,0 0 0,0 0 0,0 0 0,0 0 0,0 0 0,1-1 0,1 2-1,-1-2 10,0 1 0,0-1 0,0 0 0,1 0 0,-1 0-1,0 0 1,0 0 0,0 0 0,0-1 0,0 1 0,0-1-1,0 1 1,2-2 0,5-2 48,0-1-1,0 0 0,-1 0 1,0-1-1,10-8 1,17-20 236,0-1 1,-3-2-1,-1 0 1,-1-3-1,-3 0 0,25-48 1,-45 74-121,-12 18-118,-12 23-64,1 9-29,2 2 0,-10 44-1,20-61-52,0 0-1,1 0 0,1 0 1,0 0-1,4 39 0,6-24-490,-8-35 539,1 0 0,-1 1 0,1-1 0,-1 0 1,1 1-1,0-1 0,-1 0 0,1 1 0,0-1 0,0 0 1,0 0-1,0 0 0,0 0 0,0 0 0,0 0 0,0 0 1,1 0-1,-1-1 0,0 1 0,3 1 0,-4-2 26,1 0 0,-1 0 0,0 0 0,1 0 0,-1 0 1,0 0-1,1-1 0,-1 1 0,0 0 0,1 0 0,-1 0 0,0 0 0,1 0 0,-1-1 0,0 1 0,0 0 0,1 0 0,-1-1 0,0 1 0,0 0 1,1 0-1,-1-1 0,0 1 0,0 0 0,0 0 0,1-1 0,-1 1 0,0-1 0,7-14-378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5:3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6476 865 9154,'9'-158'1183,"-1"3"-172,-8 144-926,0 0 1,-1 0 0,0 0-1,-1 0 1,-1 0-1,1 0 1,-2 1-1,1 0 1,-10-17 0,9 19-60,-1 0 1,-1 1-1,1-1 1,-1 1 0,-1 1-1,1-1 1,-1 1-1,-1 0 1,1 1 0,-1 0-1,-15-9 1,-11-1 1,-1 1 0,0 1 1,0 2-1,-52-9 0,-154-12 103,200 28-117,-349-30 56,-5 0 40,-845-82 351,1117 107-464,-380-24 3,0 28 117,362 14 22,0 6 0,0 6 0,-159 46 0,116-12 67,-320 141-1,369-130-279,2 6-1,4 5 1,-213 168 0,276-189 63,3 2 1,2 3 0,3 2 0,3 3 0,-70 108-1,105-140 18,2 1-1,1 0 0,2 2 0,2 0 0,1 0 0,1 1 1,3 0-1,1 1 0,2 0 0,1 0 0,2 0 0,2 1 1,2-1-1,1 0 0,2 0 0,2 0 0,1-1 1,21 58-1,-9-49-9,1-1 1,3-1-1,1-1 1,2-1-1,42 50 1,-26-44-4,2-1 0,2-3 1,87 67-1,-55-58 1,1-4-1,3-3 1,2-3 0,1-5 0,166 52-1,-26-29 49,291 40 0,241-21 101,-514-70-88,364-30 0,235-104 17,-742 103-69,588-134 27,-500 103-44,288-121-1,-391 134 3,-3-5 0,-1-3 0,96-72 0,-126 78 18,-2-2 0,-1-2 1,-3-2-1,-2-2 0,59-84 0,-64 75 5,-3-2 1,-2-1-1,-3-2 1,37-105-1,-58 134-15,-2 0 0,-1-1 0,-1 0 0,1-55 0,-6 64-5,-3 0 0,0 1 0,-1-1 0,-1 1 0,-2-1 0,0 1 0,-11-26-1,4 20 23,-1 2 0,-1-1-1,-1 2 1,-1 0-1,-2 1 1,-35-38 0,26 36 69,-1 1 1,-1 2 0,-2 1-1,0 1 1,-43-22 0,-113-42 4,-22 4 21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1:5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29 16123,'-4'-3'222,"-1"-1"0,1 1 0,-1 0 0,0 0 0,0 0 0,0 0 1,-8-2-1,11 5-199,-1-1 1,1 1 0,-1 0 0,1 0 0,-1 0 0,1 0 0,-1 0 0,1 1 0,-1-1-1,1 1 1,0-1 0,-1 1 0,1 0 0,0 0 0,-1 0 0,1 0 0,0 1-1,0-1 1,-3 3 0,0 0-24,0 1 0,0 1 0,0-1 0,1 1 0,-1-1 0,1 1 0,1 0 0,-1 1 0,1-1 0,0 1 0,1-1 0,-1 1 0,2 0 0,-1 0 0,0 0 0,1 0 0,1 0 0,-1 0 0,1 0 0,0 0 0,1 1 0,0-1 0,0 0 0,0 0 0,5 12 0,-5-14 1,1 1 0,1-1 0,-1 1 0,1-1 0,0 0 0,0 0 0,0 0 1,1 0-1,0-1 0,0 0 0,0 1 0,0-1 0,9 6 0,-8-8 21,-1 1 0,1-1 0,-1 0 0,1-1 0,0 1 0,0-1 0,0 0 0,0 0 0,0 0 0,0-1 0,0 0 0,0 0 0,0 0 0,0 0 0,0-1 0,-1 0-1,1 0 1,6-2 0,-4 1 44,-1-1-1,0 0 0,0 0 0,0-1 1,0 1-1,-1-1 0,1 0 0,-1-1 0,0 1 1,0-1-1,-1 0 0,0-1 0,1 1 1,-2-1-1,1 1 0,5-13 0,-6 13-17,-1-1-1,0 0 1,0 0-1,0 0 1,0 0 0,-1 0-1,0 0 1,-1 0-1,1-1 1,-1 1-1,0 0 1,-1 0-1,0-1 1,0 1 0,0 0-1,0 0 1,-1 0-1,-4-9 1,4 12-84,1 0 0,-1 1 1,0-1-1,-1 1 0,1-1 1,0 1-1,-1 0 0,1 0 0,-1 0 1,0 0-1,-4-2 0,6 3 8,0 1 0,0-1 0,0 1 0,0-1 0,0 1 0,0-1 0,0 1 0,0 0 0,0 0 0,0-1 0,0 1 0,0 0 0,0 0 0,0 0 0,0 0 0,0 0 0,0 1 0,0-1 0,0 0 0,0 0 0,0 1 0,0-1 0,0 0 0,0 1 0,0-1 0,0 1 0,0-1 0,0 1 0,0 0 0,1-1 0,-1 1 0,0 0 0,0 0 0,1 0 0,-1-1 0,1 1 0,-2 2 0,1 2-305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1:5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11995,'4'-3'201,"-1"-1"1,0 1 0,1 0 0,-1 0 0,1 1 0,0-1-1,0 1 1,0 0 0,0 0 0,1 0 0,-1 0 0,1 1 0,-1 0-1,1 0 1,-1 0 0,1 0 0,-1 1 0,1 0 0,0 0-1,-1 0 1,6 1 0,-7-1-145,0 0-1,1 1 1,-1-1 0,0 1-1,1 0 1,-1 0 0,0 0-1,0 1 1,0-1 0,0 1-1,0 0 1,0 0 0,0-1-1,-1 2 1,1-1-1,-1 0 1,1 1 0,-1-1-1,0 1 1,0-1 0,0 1-1,0 0 1,-1 0 0,1 0-1,-1 0 1,0 0 0,1 1-1,-1-1 1,0 4 0,0 8-25,-1 0 1,-1 0 0,-1 0-1,0-1 1,0 1 0,-2-1-1,0 0 1,-6 15 0,5-14-31,0 1 1,1 0-1,0 0 1,2 0-1,-2 30 1,4-44-3,0-1 0,-1 0 1,1 1-1,1-1 0,-1 1 0,0-1 1,0 0-1,1 1 0,-1-1 0,0 0 1,1 1-1,-1-1 0,1 0 0,0 0 1,-1 1-1,1-1 0,0 0 0,0 0 1,0 0-1,0 0 0,0 0 0,0 0 1,0 0-1,0 0 0,0 0 0,0-1 1,1 1-1,-1 0 0,0-1 0,1 1 1,-1-1-1,0 1 0,1-1 0,-1 0 1,0 1-1,1-1 0,-1 0 0,1 0 1,-1 0-1,0 0 0,1 0 0,1-1 1,4 0-1,1-1 0,-1 0 1,0-1-1,-1 1 0,1-1 1,0-1-1,7-4 0,10-8 29,-1-1 1,-1-1-1,-1-1 0,0-1 0,-1 0 1,-2-2-1,0 0 0,-1-1 0,-1-1 0,14-30 1,-17 8 298,-17 55-308,1 0 1,0 0-1,0 1 1,0-1-1,1 0 1,1 1-1,0 0 1,0-1-1,1 1 1,0 0-1,1-1 1,2 15-1,-3-21-12,1 0-1,0 1 1,0-1-1,0 0 1,0 0-1,0 0 1,1 0-1,-1 0 1,1 0-1,0 0 0,0-1 1,0 1-1,0 0 1,0-1-1,1 0 1,-1 1-1,1-1 1,-1 0-1,1 0 1,0-1-1,0 1 0,0-1 1,0 1-1,0-1 1,0 0-1,0 0 1,1 0-1,-1 0 1,0-1-1,5 1 1,-3-1 23,1 0 1,-1-1-1,0 0 1,1 0-1,-1 0 1,0 0-1,0-1 0,0 0 1,0 0-1,0 0 1,0 0-1,0-1 1,-1 0-1,1 0 1,-1 0-1,0-1 1,0 1-1,4-6 1,-1 1 30,0-1-1,-1 0 1,-1 0 0,1 0-1,-1-1 1,-1 0 0,0 0-1,0 0 1,-1 0 0,0-1-1,2-19 1,-5 19-37,-2 12-48,-3 19-51,5-12 48,0 0 0,0 0 0,0 0 0,1 0 1,0 0-1,4 11 0,-4-17 29,-1 0 0,1 1 1,0-1-1,1 0 1,-1 0-1,0 0 0,0 0 1,1-1-1,-1 1 0,1 0 1,0-1-1,-1 1 0,1-1 1,0 1-1,0-1 0,0 0 1,0 0-1,0 0 1,0 0-1,1 0 0,-1 0 1,0 0-1,0-1 0,0 1 1,1-1-1,3 0 0,1 0 23,1 0-1,-1-1 0,1 0 1,-1-1-1,0 1 0,1-1 1,-1-1-1,0 0 0,0 0 1,-1 0-1,13-8 0,-1-1 82,0-1 0,27-25 0,-19 7-58,-23 26-56,0 0 1,1 1-1,-1-1 1,1 1-1,1 0 1,6-6 0,37-6-308,-43 14 297,32-20 4,-36 21 16,1 1 0,-1-1 0,0 0 0,0 0 0,0 0 0,0 0 1,1-1-1,-1 1 0,0 0 0,-1 0 0,1-1 0,0 1 0,0 0 0,-1-1 1,1 1-1,0-1 0,-1 1 0,0-1 0,1 1 0,-1-1 0,0 1 0,0-4 1,0 5-4,0-1 0,0 0 1,0 1-1,0-1 0,0 1 1,0-1-1,-1 0 1,1 1-1,0-1 0,0 1 1,-1-1-1,1 1 0,0-1 1,-1 1-1,1-1 0,0 1 1,-1 0-1,1-1 1,-1 1-1,1-1 0,-1 1 1,1 0-1,-1-1 0,1 1 1,-1 0-1,1 0 1,-1-1-1,0 1 0,0 0 1,0 0-4,-1 0 0,1 0 0,-1 0 1,1 0-1,-1 1 0,1-1 1,-1 1-1,1-1 0,-1 1 0,1-1 1,-2 2-1,-2 0-7,1 1 0,0 0 1,0 0-1,1 0 0,-1 0 1,-5 6-1,5-2-11,1-1 0,-1 0-1,2 1 1,-1 0 0,0 0-1,1 0 1,1 0 0,-1 0-1,1 0 1,0 0 0,1 1-1,-1-1 1,1 0 0,1 1-1,0-1 1,0 0 0,3 13-1,-3-16-28,0 0-1,1-1 0,-1 1 0,1 0 1,0 0-1,0-1 0,0 1 1,0-1-1,1 1 0,-1-1 0,1 0 1,0 0-1,0 0 0,0 0 0,1-1 1,-1 1-1,0-1 0,1 0 1,0 0-1,-1 0 0,1-1 0,0 1 1,0-1-1,0 0 0,0 0 0,0 0 1,0 0-1,0-1 0,0 0 1,0 0-1,1 0 0,4-1 0,16-4-294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1:5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 14587,'0'0'35,"0"0"0,0 0 0,0-1 0,1 1 0,-1 0 0,0 0-1,0 0 1,0 0 0,0 0 0,0-1 0,0 1 0,1 0 0,-1 0 0,0 0 0,0 0 0,0 0-1,0 0 1,1 0 0,-1 0 0,0 0 0,0 0 0,0 0 0,0 0 0,1 0 0,-1 0 0,0 0 0,0 0-1,0 0 1,1 0 0,-1 0 0,0 0 0,0 0 0,0 0 0,0 0 0,1 0 0,-1 0 0,0 0-1,0 0 1,0 0 0,0 0 0,0 1 0,1-1 0,-1 0 0,0 0 0,0 0 0,0 0 0,0 0 0,0 1-1,-3 11 856,-14 21-135,14-28-501,-10 18-185,2 1 1,1 1-1,1 0 0,1 0 1,1 1-1,1 0 0,1 0 1,-2 49-1,7-69-42,1-1 0,-1 1 1,1-1-1,3 9 0,-4-13-17,0-1 0,0 1 0,1 0 0,-1-1 0,0 1 0,0-1-1,1 1 1,-1 0 0,1-1 0,-1 1 0,0-1 0,1 1 0,-1-1 0,1 0 0,-1 1 0,1-1 0,-1 1-1,1-1 1,0 1 0,0-1 4,0 0 0,-1-1-1,1 1 1,0 0 0,-1 0-1,1 0 1,0-1 0,-1 1-1,1 0 1,-1-1 0,1 1-1,0-1 1,-1 1 0,1-1-1,-1 1 1,1-1 0,-1 1-1,0-1 1,1 1 0,-1-1-1,0 1 1,1-1 0,-1 0-1,1 0 1,5-11 129,-1 0 0,0 0-1,0 0 1,-1-1 0,4-20 0,7-69 386,-15 97-512,1-15 21,-1 15-59,0 0-1,1-1 1,0 1-1,-1 0 1,3-6-1,-3 11 17,1-1-1,-1 1 1,0 0-1,0 0 1,0 0-1,0 0 1,0 0-1,1 0 0,-1-1 1,0 1-1,0 0 1,0 0-1,1 0 1,-1 0-1,0 0 0,0 0 1,0 0-1,1 0 1,-1 0-1,0 0 1,0 0-1,0 0 1,1 0-1,-1 0 0,0 0 1,0 0-1,0 0 1,1 0-1,-1 0 1,0 0-1,0 0 1,0 0-1,0 1 0,1-1 1,-1 0-1,0 0 1,0 0-1,0 0 1,0 0-1,1 0 0,-1 1 1,0-1-1,0 0 1,0 0-1,0 0 1,0 1-1,11 9-104,-8-7 68,6 6 7,2 0 0,-1-1 0,1-1 0,0 0 0,1 0 1,0-1-1,0 0 0,0-1 0,1-1 0,-1 0 0,1-1 0,0 0 0,0-1 0,1 0 0,24-1 0,-25 0 69,0-1 0,0-1 0,0-1 0,-1 0 0,1 0 0,0-1 0,-1-1 0,1 0 0,-1-1 0,0 0 0,-1-1 0,1 0 0,-1-1 0,0 0 0,-1-1 0,12-10 0,-19 15-12,-1 0 0,0 0 1,1 0-1,-1 0 1,-1 0-1,1 0 0,0 0 1,1-6-1,-3 9-18,0 0-1,0-1 1,0 1 0,1 0 0,-1-1-1,0 1 1,0 0 0,0-1-1,0 1 1,0 0 0,0-1 0,0 1-1,0-1 1,0 1 0,-1 0-1,1-1 1,0 1 0,0 0-1,0-1 1,0 1 0,0 0 0,-1-1-1,1 1 1,0 0 0,0 0-1,0-1 1,-1 1 0,1 0-1,0 0 1,-1-1 0,0 1-1,0 0 0,0 0-1,-1-1 1,1 1 0,0 0 0,0 1 0,0-1 0,-1 0-1,1 0 1,0 0 0,0 1 0,0-1 0,0 1-1,0-1 1,-1 1 0,-5 3-11,1 0-1,0 0 1,1 0-1,-1 1 1,1-1-1,0 1 1,0 1 0,0-1-1,1 1 1,0 0-1,0 0 1,0 0-1,1 0 1,0 1-1,0-1 1,1 1 0,0 0-1,0 0 1,0 0-1,0 12 1,2-16 1,0 0 1,0 1 0,1-1-1,0 0 1,0 0-1,0 1 1,0-1 0,0 0-1,0 0 1,1 0-1,0-1 1,-1 1 0,1 0-1,0 0 1,0-1-1,5 4 1,-4-3 0,1 0-1,0 0 1,0-1-1,0 0 1,1 0-1,-1 0 1,1 0-1,-1 0 1,1-1-1,7 1 1,-3-1 5,0 0 1,0 0 0,-1-1-1,1-1 1,0 1-1,0-2 1,0 1 0,-1-1-1,1 0 1,-1-1-1,1 0 1,7-4-1,-10 3 34,1 1-1,-1-1 1,0 0 0,0-1-1,-1 0 1,1 0-1,-1 0 1,0 0-1,0-1 1,-1 0 0,7-10-1,-12 16-29,1 0 1,0 0-1,0 1 0,0-1 1,0 0-1,-1 0 0,1 0 1,0 0-1,0 0 0,0 0 0,-1 0 1,1 0-1,0 0 0,0 0 1,0 0-1,-1 0 0,1 0 1,0 0-1,0 0 0,0 0 0,-1 0 1,1 0-1,0 0 0,0 0 1,0 0-1,-1 0 0,1 0 1,0-1-1,0 1 0,0 0 0,0 0 1,-1 0-1,1 0 0,0 0 1,0 0-1,0-1 0,0 1 1,0 0-1,-1 0 0,1 0 1,0 0-1,0-1 0,0 1 0,0 0 1,0 0-1,0 0 0,0-1 1,0 1-1,0 0 0,0 0 1,0 0-1,0-1 0,0 1 0,0 0 1,0 0-1,0 0 0,0-1 1,0 1-1,0 0 0,-16 11 46,14-9-102,0 1 1,-1-1-1,2 1 0,-1 0 1,0 0-1,1 0 1,-1 0-1,1 0 1,0 0-1,0 1 0,0-1 1,0 0-1,1 0 1,-1 1-1,1-1 0,0 0 1,0 1-1,0-1 1,0 0-1,1 1 1,-1-1-1,1 0 0,0 1 1,0-1-1,0 0 1,0 0-1,1 0 0,-1 0 1,1 0-1,0 0 1,0 0-1,0-1 0,0 1 1,0-1-1,1 1 1,-1-1-1,1 0 1,-1 0-1,1 0 0,0 0 1,0 0-1,0-1 1,5 3-1,1-2-65,0 1 0,0-1 0,0 0 0,0-1 0,0 0-1,0-1 1,0 0 0,14-1 0,33-5-471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1:5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15243,'-7'29'3021,"0"73"-2458,6-90-553,0 4-11,1-1-1,0 0 0,1 1 1,1-1-1,3 17 1,-4-30 6,0 1 0,0 0 1,-1 0-1,2-1 0,-1 1 1,0 0-1,1-1 0,-1 1 1,1-1-1,0 0 0,-1 1 1,1-1-1,0 0 0,0 0 1,1 0-1,-1 0 1,0-1-1,1 1 0,-1-1 1,1 1-1,0-1 0,-1 0 1,1 0-1,0 0 0,0 0 1,-1-1-1,1 1 0,0-1 1,0 1-1,0-1 0,0 0 1,0 0-1,5-1 0,1-1 30,0 0 0,0 0 0,0-1 0,0 0-1,-1 0 1,1-1 0,-1-1 0,12-7 0,61-48 389,-72 53-360,120-113 1020,-128 120-1070,-1-1 0,1 1 0,-1-1-1,1 1 1,0-1 0,-1 1 0,1-1 0,0 1 0,0-1-1,-1 1 1,1 0 0,0-1 0,0 1 0,-1 0 0,1 0 0,0 0-1,0 0 1,1 0 0,-2 0-10,0 0 0,1 0 1,-1 0-1,0 1 0,1-1 0,-1 0 0,0 0 0,1 1 1,-1-1-1,0 0 0,1 1 0,-1-1 0,0 0 0,0 1 1,0-1-1,1 1 0,-1-1 0,0 0 0,0 1 0,0-1 1,0 1-1,0-1 0,0 0 0,0 1 0,-1 34-11,0-26 14,0 3-36,-1 42 14,2-49-22,1-1 0,-1 1-1,1-1 1,0 0-1,0 0 1,0 1 0,0-1-1,1 0 1,2 5-1,-4-8 4,0-1-1,1 1 0,-1-1 1,0 1-1,1-1 0,-1 1 1,1-1-1,-1 1 1,1-1-1,-1 0 0,1 1 1,0-1-1,-1 0 0,1 1 1,-1-1-1,1 0 0,0 0 1,-1 1-1,1-1 0,0 0 1,-1 0-1,1 0 0,0 0 1,-1 0-1,1 0 0,0 0 1,-1 0-1,1 0 0,0 0 1,-1 0-1,1 0 0,1-1 1,19-13-534,-18 12 510,14-11-349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0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30 14339,'1'-1'69,"-1"1"0,1 0 1,-1-1-1,1 1 0,0-1 0,-1 0 0,1 1 0,-1-1 1,1 1-1,-1-1 0,0 0 0,1 1 0,-1-1 0,0 0 1,1 1-1,-1-1 0,0 0 0,0 1 0,1-1 0,-1 0 1,0 0-1,0 1 0,0-2 0,-1 1-17,1 0 0,0 1 0,-1-1-1,1 1 1,-1-1 0,1 1 0,-1-1-1,1 1 1,-1-1 0,1 1 0,-1-1 0,0 1-1,1 0 1,-1-1 0,0 1 0,1 0 0,-1 0-1,0-1 1,-1 1 0,-3-1 154,0 0 0,0 1 0,0 0-1,0 0 1,0 0 0,-8 1 0,3 2-96,0 0 0,0 0 0,0 1 0,0 1 0,1 0 0,-1 0 0,1 1 0,1 0-1,-1 0 1,-11 11 0,14-11-110,0 0 0,0 0 0,1 1 0,0-1 0,0 1 0,0 0 0,1 0 0,0 1 0,1-1 0,-1 1 1,1 0-1,1 0 0,-3 14 0,4-20 0,1 1 1,0-1 0,0 1 0,0-1-1,0 1 1,0-1 0,1 0 0,-1 1 0,1-1-1,-1 1 1,1-1 0,0 0 0,0 0 0,0 1-1,0-1 1,0 0 0,1 0 0,-1 0 0,1 0-1,-1 0 1,4 2 0,-2-2 12,0 0 0,0 0 0,0-1 0,0 1 0,0-1 0,0 0 1,0 0-1,1 0 0,-1 0 0,0-1 0,1 1 0,-1-1 0,0 0 0,1 0 0,4 0 0,6-2 68,-1-1 0,1 0 0,0-1 0,-1-1 0,0 0 0,0-1 0,0 0 0,-1 0 0,0-2 0,0 0 0,-1 0 0,0-1 0,0 0 0,-1-1 0,0 0-1,-1 0 1,0-1 0,-1-1 0,9-15 0,-15 23-65,0 1 1,-1-1-1,1 0 0,-1-1 0,0 1 0,0 0 0,-1 0 0,1 0 0,-1-6 1,0 9-19,0 1 1,0-1 0,0 0 0,0 0 0,-1 0 0,1 0-1,0 0 1,0 0 0,-1 0 0,1 1 0,-1-1 0,1 0-1,-1 0 1,1 0 0,-1 1 0,1-1 0,-1 0 0,0 1-1,1-1 1,-1 0 0,0 1 0,0-1 0,1 1 0,-1-1 0,0 1-1,0 0 1,0-1 0,0 1 0,1 0 0,-1 0 0,0-1-1,0 1 1,0 0 0,0 0 0,0 0 0,0 0 0,0 0-1,0 0 1,0 0 0,0 0 0,1 1 0,-1-1 0,0 0-1,0 1 1,0-1 0,-1 1 0,-7 2-20,1 1 1,0 1-1,-1-1 1,1 1-1,1 0 1,-1 1-1,-12 12 1,73-40-76,-36 16 66,1 2 0,0 0 0,0 1 1,36-2-1,3 0-102,-3-3-22,-28 3 61,-1 1-1,1 2 1,-1 0 0,1 2-1,34 3 1,-58-3 84,0 0 0,0 0 0,0 1-1,1-1 1,-1 1 0,0 0 0,0 0 0,0-1 0,0 1 0,0 0 0,-1 1-1,1-1 1,0 0 0,0 0 0,-1 1 0,1-1 0,-1 1 0,1 0-1,-1-1 1,0 1 0,2 2 0,-2-1 2,0-1 0,-1 1 0,1-1 1,-1 1-1,0-1 0,0 1 0,0-1 0,0 1 0,0 0 1,-1-1-1,1 1 0,-1-1 0,1 0 0,-1 1 0,-1 2 1,-4 8 5,-1-1 0,0 1 0,-1-2 0,-17 22 0,29-36-9,0-1-1,0 1 0,1 0 0,-1 0 0,9-4 1,3-2-24,7-5-13,78-45-138,-89 53 151,0 1 1,0 0 0,1 1-1,0 0 1,0 1 0,21-3-1,-33 6 32,0-1 0,0 1 0,0 0 0,0 0 0,0 0 0,0 0 0,0 0 0,0 0 0,0 1 0,0-1 0,0 0 0,0 0 0,0 1 0,0-1 0,0 1 0,0-1 0,0 1 0,0-1 0,0 1 0,0 0 0,0-1 0,-1 1 0,1 0 0,1 0 0,-1 1-5,-1 0 0,1 0 1,0 0-1,-1 0 0,1 1 0,-1-1 1,0 0-1,0 0 0,0 3 0,0-3 8,0 0-1,1 1 0,-1-1 0,0 0 0,1 1 0,-1-1 1,1 0-1,0 1 0,0-1 0,1 2 0,-2-3 2,1-1-1,0 1 1,0-1-1,-1 0 1,1 1 0,0-1-1,0 0 1,0 0-1,0 1 1,0-1-1,-1 0 1,1 0 0,0 0-1,0 0 1,0 0-1,0 0 1,0 0 0,0 0-1,0-1 1,-1 1-1,3-1 1,23-7 26,-21 6-19,4-1 2,22-7 20,35-7 1,-58 15-33,0 0 0,1 1 0,-1 1 0,1-1 1,-1 2-1,1-1 0,-1 1 0,1 0 0,12 4 1,-19-5-10,0 1 1,0 0 0,0 0 0,0 0 0,0 0 0,0 0 0,0 1 0,-1-1 0,1 0 0,0 1 0,-1 0 0,3 2 0,-3-3-12,-1 0 1,1 0-1,-1 0 0,1-1 1,-1 1-1,0 0 0,0 0 1,1 0-1,-1 0 0,0 0 1,0 0-1,0 0 0,0 0 1,0 0-1,0 0 1,0 0-1,0-1 0,0 1 1,-1 0-1,1 0 0,0 0 1,-1 0-1,1 0 0,0 0 1,-1-1-1,1 1 1,-1 0-1,1 0 0,-1 0 1,-1 0-1,-4 5-135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0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134 191 15803,'-3'0'155,"0"0"-1,0 0 0,-1 0 0,1 1 0,0-1 0,0 1 0,0 0 0,0 0 1,0 0-1,0 1 0,0-1 0,0 1 0,0-1 0,-4 4 0,-35 31 587,13-3-568,28-31-170,-1 0 0,1 0 0,-1 0 0,1 1 0,0-1 0,0 0 0,0 1 0,0-1 0,1 1 0,-1-1 0,1 1 1,-1-1-1,1 1 0,0 4 0,0-6-2,0-1 1,1 1 0,-1 0-1,0-1 1,0 1-1,0 0 1,1-1 0,-1 1-1,0-1 1,1 1 0,-1 0-1,1-1 1,-1 1-1,1-1 1,-1 1 0,1-1-1,-1 1 1,1-1-1,-1 0 1,1 1 0,-1-1-1,1 0 1,0 1 0,-1-1-1,2 1 1,21-1 68,24-14 60,-47 14-128,22-10 61,-1 0 1,0-1 0,0-2-1,-1 0 1,22-19 0,-11 5 57,-1-1 1,29-37 0,-49 53-98,-16 18 4,-17 20 5,15-16-44,1 1 0,1 1 0,-1-1 0,2 1-1,-1 0 1,2 1 0,0-1 0,-5 24 0,9-34 9,0 0 0,0-1 0,0 1 0,0 0 0,1-1 0,-1 1 0,0 0 0,1-1 0,-1 1 0,1-1 0,0 1-1,-1-1 1,1 1 0,0-1 0,0 1 0,0-1 0,0 0 0,0 0 0,0 1 0,1-1 0,-1 0 0,0 0 0,1 0 0,-1 0 0,0 0 0,1-1 0,-1 1 0,1 0 0,-1-1 0,1 1 0,0-1 0,-1 1 0,1-1 0,-1 0 0,3 1 0,5 0-2,0-1 1,0 0 0,0 0 0,0 0 0,11-3 0,-4 0 10,0-1-1,-1-1 1,1 0-1,-1-2 1,0 1 0,-1-1-1,0-1 1,0-1 0,-1 0-1,0-1 1,13-12-1,-15 12-6,0-1 0,0 0 0,-1-1 0,-1 0 0,0-1-1,0 0 1,-1 0 0,-1-1 0,-1 0 0,0 0-1,7-24 1,-10 16-56,-3 22 54,0 0 0,0 0 1,0 0-1,0 0 1,0 0-1,0 0 0,0-1 1,0 1-1,0 0 0,0 0 1,0 0-1,0 0 0,0 0 1,0 0-1,0 0 0,0-1 1,0 1-1,0 0 1,0 0-1,0 0 0,0 0 1,0 0-1,0 0 0,-1 0 1,1 0-1,0 0 0,0-1 1,0 1-1,0 0 0,0 0 1,0 0-1,0 0 1,0 0-1,0 0 0,-1 0 1,1 0-1,0 0 0,0 0 1,0 0-1,0 0 0,0 0 1,0 0-1,0 0 0,0 0 1,-1 0-1,1 0 0,0 0 1,0 0-1,0 0 1,0 0-1,0 0 0,0 0 1,0 0-1,-1 0 0,1 0 1,0 0-1,0 0 0,0 0 1,0 0-1,0 0 0,0 1 1,-3 1-18,1 1 1,0 0-1,0 0 1,0 1-1,0-1 1,0 0-1,-1 5 1,-9 21-53,-11 43 0,20-60 61,0 0-1,1 1 1,1-1-1,0 0 1,0 0-1,3 22 1,-2-31 6,1 0 1,-1-1 0,1 1-1,-1 0 1,1-1-1,0 1 1,0-1-1,0 0 1,1 1 0,-1-1-1,1 0 1,-1 0-1,1 0 1,0 0-1,-1 0 1,1 0 0,0 0-1,0 0 1,3 1-1,-1-1 0,0 0 0,0-1 0,0 1-1,1-1 1,-1 0 0,0 0 0,1 0-1,-1 0 1,0-1 0,8 0 0,3-1-28,0-1 1,1 0 0,-1-1 0,0-1-1,23-9 1,-16 3-161,0-1 0,-1-1 0,-1-1 0,0-1 0,31-28 0,-56 49 121,1 0 1,0 0-1,0 0 1,1 1-1,0 0 0,1-1 1,-1 1-1,1 0 1,1 0-1,-2 16 1,3-23 65,0 0 1,0 0-1,0 0 1,0 0-1,0 0 1,0 1-1,1-1 1,-1 0-1,0 0 1,1 0-1,-1 0 1,0 0-1,1 0 1,-1 0-1,1-1 1,0 1-1,-1 0 1,1 0-1,0 0 1,-1 0-1,1-1 1,0 1-1,0 0 1,0-1-1,0 1 1,-1-1-1,1 1 1,0-1-1,0 1 1,0-1-1,0 1 1,0-1-1,2 0 1,0 1-14,1-1 0,-1 0 0,1 0 0,-1 0 0,1-1 0,-1 1-1,1-1 1,-1 0 0,5-1 0,15-9-48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0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 17612,'-16'6'1360,"7"-3"-1488,5-3-272,3-3 800,1-3-152,0-1-280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0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14363,'2'1'141,"-1"0"0,1-1 0,-1 1 0,1-1 1,0 1-1,0-1 0,-1 0 0,1 0 0,0 0 0,-1 0 0,1 0 0,0 0 0,3-1 0,2 1 181,2 0 4,1 0 0,-1 1 1,1 0-1,-1 1 1,1 0-1,12 4 0,-19-5-279,0 1-1,0-1 1,0 1-1,0-1 0,0 1 1,0 0-1,0 0 0,-1 0 1,1 1-1,-1-1 0,1 1 1,-1-1-1,0 1 0,0 0 1,0 0-1,-1 0 0,1 0 1,-1 0-1,1 0 1,-1 0-1,1 6 0,-1-3-26,0 1-1,-1-1 0,0 1 1,0 0-1,0-1 0,-1 1 1,0-1-1,0 1 0,0-1 1,-1 0-1,0 0 1,-1 0-1,1 0 0,-1 0 1,0 0-1,-5 6 0,-7 9-9,0-1-1,-34 33 0,28-32 16,21-20-24,-1-1 0,1 0 0,0 0-1,-1 1 1,1-1 0,0 0 0,-1 1 0,1-1 0,0 0 0,0 1 0,-1-1 0,1 0 0,0 1 0,0-1 0,0 1 0,-1-1 0,1 0 0,0 1 0,0-1 0,0 1-1,0-1 1,0 1 0,0-1 0,0 0 0,0 1 0,0-1 0,0 1 0,0-1 0,0 1 0,0-1 0,1 1 0,12 3 63,29-6 62,-36 1-116,46-4 145,-9 2-493,0-2 0,61-15-1,-86 14 145,-18 6 189,0 0 1,0 0 0,0 0 0,0 0 0,0 0 0,0 0-1,0 0 1,1 0 0,-1 0 0,0 0 0,0 0 0,0 0 0,0 0-1,0-1 1,0 1 0,0 0 0,0 0 0,0 0 0,0 0-1,0 0 1,0 0 0,0 0 0,0 0 0,1 0 0,-1 0-1,0 0 1,0 0 0,0 0 0,0 0 0,0 0 0,0-1 0,0 1-1,0 0 1,0 0 0,0 0 0,0 0 0,0 0 0,0 0-1,0 0 1,0 0 0,0 0 0,0 0 0,0 0 0,0-1 0,0 1-1,0 0 1,0 0 0,0 0 0,0 0 0,-1 0 0,1 0-1,0 0 1,0 0 0,0 0 0,0 0 0,0 0 0,0 0 0,0 0-1,0 0 1,0-1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0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92 13579,'-3'2'1336,"7"3"-928,14-3-144,9-2 713,19 0-785,7-2 2000,17 1-1864,4-2 176,2 3 56</inkml:trace>
  <inkml:trace contextRef="#ctx0" brushRef="#br0" timeOffset="1">674 1 16019,'-27'11'888,"-28"16"-1,48-23-777,0 1 0,0 0 0,0 0 1,0 0-1,1 1 0,0 0 0,0 0 0,-6 9 0,11-14-88,1-1-1,-1 1 0,0 0 0,1 0 0,-1 0 0,1-1 1,-1 1-1,1 0 0,-1 0 0,1 0 0,0 0 1,0 0-1,-1 0 0,1 0 0,0 0 0,0 0 0,0 0 1,0 0-1,0 0 0,0 0 0,0 0 0,0 0 1,1 0-1,-1 0 0,0 0 0,0 0 0,2 1 0,-1 0-6,0-1-1,0 0 1,1-1-1,-1 1 1,0 0-1,1 0 0,-1 0 1,1-1-1,-1 1 1,1-1-1,-1 1 1,1-1-1,-1 0 0,1 1 1,2-1-1,7 0-10,1 0 0,-1 0-1,18-4 1,-14 2-3,-1-1 0,0-1-1,0 0 1,0-1 0,-1 0-1,0-1 1,0-1 0,0 0-1,-1 0 1,0-2 0,16-13-1,-40 56 230,10-29-269,1-1 0,0 1 1,0 0-1,0 0 0,0 0 1,1 6-1,0-9 17,0 0 0,0 0 0,0 0 0,1 0 0,-1-1 0,1 1 0,-1 0 0,1 0 0,0 0 0,-1-1-1,1 1 1,0 0 0,0-1 0,0 1 0,0-1 0,1 1 0,-1-1 0,0 0 0,1 1 0,1 0 0,10 6-126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0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14059,'-5'19'1086,"0"0"-1,-15 29 1,1 0-291,-17 75-190,31-103-570,2 1 1,0 0-1,1 0 1,1 21-1,1-40-38,0 1-1,0 0 1,0 0 0,1-1-1,-1 1 1,1 0-1,-1-1 1,1 1-1,0-1 1,0 1 0,0-1-1,1 1 1,-1-1-1,0 0 1,1 1-1,0-1 1,-1 0-1,1 0 1,0 0 0,0 0-1,0 0 1,5 2-1,-4-3-36,0 0 0,0 0 0,0 0 0,0 0 0,0-1 0,0 0 0,1 1 0,-1-1 0,0 0 0,0 0 0,1-1 0,-1 1 0,0-1-1,0 0 1,0 0 0,0 0 0,0 0 0,5-3 0,9-4-276,-1-1 1,-1-1-1,0-1 0,0 0 0,20-21 1,59-70-1319,-89 96 1536,-5 6 100,0 0 0,0 0 0,0 0-1,0 0 1,0 0 0,0 0 0,0 1 0,1-1 0,-1 0 0,0 0-1,0 0 1,0 0 0,0 0 0,0 0 0,0 1 0,0-1 0,0 0-1,0 0 1,0 0 0,1 0 0,-1 0 0,0 0 0,0 0-1,0 0 1,0 0 0,0 0 0,0 1 0,0-1 0,1 0 0,-1 0-1,0 0 1,0 0 0,0 0 0,0 0 0,0 0 0,1 0 0,-1 0-1,0 0 1,0 0 0,0 0 0,0 0 0,0 0 0,1 0 0,-1 0-1,0-1 1,0 1 0,0 0 0,0 0 0,-3 14 224,-1-1-1,-7 18 1,7-21-85,0 0 0,0 1 0,1-1 0,1 1 0,0 0 0,-1 15 0,3-24-104,0 0 0,0 0 0,0 1 0,1-1 0,-1 0 0,1 0-1,-1 1 1,1-1 0,0 0 0,0 0 0,0 0 0,0 0 0,0 0 0,0 0 0,0 0 0,1 0 0,-1-1-1,1 1 1,0-1 0,2 3 0,0-1 23,0-1 1,-1 0-1,1 0 0,1-1 0,-1 1 1,0-1-1,0 0 0,0 0 0,1 0 1,4 0-1,6-1 83,0 0 0,-1-1 0,1 0-1,0-1 1,21-6 0,-21 3-53,0 0-1,-1-1 1,1 0-1,-1-1 1,-1-1-1,15-10 1,-21 13-55,0 0 0,0-1 0,0 0 0,-1 0 0,0-1 0,0 0 1,-1 0-1,0 0 0,0-1 0,-1 0 0,0 1 0,4-10 0,-8 17-34,0 0 0,0 0 0,0 0 1,0-1-1,0 1 0,0 0 0,0 0 0,0 0 0,0 0 0,0 0 0,0 0 0,0 0 0,0 0 0,0 0 1,1-1-1,-1 1 0,0 0 0,0 0 0,0 0 0,0 0 0,0 0 0,0 0 0,0 0 0,0 0 0,0-1 1,0 1-1,-1 0 0,1 0 0,0 0 0,0 0 0,0 0 0,0 0 0,0 0 0,0 0 0,0 0 0,0-1 1,0 1-1,0 0 0,0 0 0,0 0 0,0 0 0,0 0 0,0 0 0,-1 0 0,1 0 0,0 0 0,0 0 0,0 0 1,0 0-1,0 0 0,0 0 0,0 0 0,0 0 0,-1 0 0,1 0 0,0 0 0,0 0 0,0 0 0,0 0 1,0 0-1,-6 3 32,0 4-56,0 1-1,1-1 0,0 1 1,0 0-1,1 0 1,0 1-1,0 0 0,1-1 1,0 1-1,0 0 1,1 0-1,-1 15 0,3-24 10,0 1-1,0 0 0,0-1 0,0 1 1,1-1-1,-1 1 0,0-1 0,0 1 0,1-1 1,-1 1-1,0-1 0,1 1 0,-1-1 1,0 1-1,1-1 0,-1 0 0,0 1 1,1-1-1,-1 1 0,1-1 0,-1 0 0,1 0 1,-1 1-1,1-1 0,-1 0 0,1 0 1,-1 0-1,1 1 0,0-1 0,-1 0 0,1 0 1,-1 0-1,1 0 0,-1 0 0,1 0 1,0 0-1,-1 0 0,1 0 0,-1 0 0,1-1 1,-1 1-1,1 0 0,-1 0 0,1 0 1,-1-1-1,1 1 0,-1 0 0,1-1 0,-1 1 1,1-1-1,15-8-205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3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4974 10242,'2'-2'350,"0"0"-1,0 0 0,0 0 1,0 1-1,0-1 1,1 1-1,-1-1 0,4-1 1,-1 0-201,149-103 1053,-22 31-659,-62 38-95,112-82 0,-132 82-298,1 3 1,2 1-1,1 3 1,99-38-1,182-84-66,-75 6-31,226-111 107,-239 155-99,173-83-20,-189 55-28,75-37-36,13 25 20,-11 5 4,52-68-59,-61 31 5,195-54 34,-353 160 23,143-93-1,-62 32 16,514-266-30,-504 269-27,180-92 36,-176 105-11,409-211-42,-161 62-17,-218 120 49,-154 82 27,142-102 0,-166 97 3,128-98-210,-216 162 223,3 0-1417,-2 1 1335,-1 1 0,0-1 0,0 1 0,0-1 0,1 0 0,-1 1 0,0-1 0,0 0 0,1 0 0,-1 1 0,0-1 0,1 0 0,-1 1 0,0-1 0,1 0 0,-1 0 0,0 0 0,1 0 0,-1 1 0,1-1 0,-1 0 0,0 0 0,1 0 0,-1 0 0,1 0 1,-1 0-1,1 0 0,11 2-513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0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16404,'-14'-3'1456,"4"1"-1208,5 0-568,3-1 2672,10 0-1992,6 3 80,5 0-103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0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 16155,'-2'-1'101,"0"1"-1,1-1 1,-1 1-1,0 0 0,0-1 1,0 1-1,0 0 1,0 0-1,1 0 0,-1 1 1,0-1-1,0 0 1,0 1-1,0-1 0,-2 2 1,-28 13 112,20-7-140,1 0 0,0 0 1,0 1-1,1 0 1,0 1-1,0 0 1,1 1-1,1 0 1,-1 0-1,2 1 1,0 0-1,0 1 1,1-1-1,1 1 1,0 0-1,1 0 1,-4 19-1,7-29-72,1-1 0,0 0-1,0 1 1,-1-1-1,1 1 1,1-1-1,-1 0 1,0 1-1,1-1 1,-1 1-1,1-1 1,-1 0 0,1 0-1,0 1 1,0-1-1,0 0 1,1 0-1,-1 0 1,0 0-1,1 0 1,-1 0-1,1-1 1,0 1 0,-1 0-1,1-1 1,0 1-1,0-1 1,0 0-1,0 1 1,0-1-1,1 0 1,-1 0-1,0-1 1,0 1 0,1 0-1,-1-1 1,0 1-1,1-1 1,3 0-1,4 1 0,1-1 0,0 0 0,-1-1-1,1-1 1,-1 1 0,0-2 0,19-5-1,4-7 71,0-1-1,-1-1 0,51-38 0,-50 33 55,-32 22-120,-1-1 0,0 1 0,0 0 0,0 0 0,1-1 0,-1 1 0,0 0 0,0 0 0,0 0 0,1 0 0,-1 0 0,0-1 0,0 1 0,1 0 0,-1 0 0,0 0 0,0 0 0,1 0 0,-1 0 0,0 0 0,0 0 0,1 0 0,-1 0 0,0 0 0,1 0 0,-1 0 0,0 0 0,0 0 0,1 0 0,-1 0 0,0 0 0,0 0 0,1 0 0,-1 1 0,0-1 0,0 0 0,1 0 0,-1 0 0,0 0 0,0 1 0,0-1 0,1 0 0,-1 0 0,0 0 0,0 1 0,0-1 0,0 0 0,1 0 0,-1 1 0,0-1 0,0 0 0,0 0 0,0 1 0,0-1 1,0 0-1,0 0 0,0 1 0,0-1 0,0 0 0,0 1 0,0-1 0,0 0 0,0 0 0,0 1 0,-4 25 59,2-14-55,2-10-9,0-1 0,0 1 0,0-1 0,0 1 1,0-1-1,1 1 0,-1-1 0,0 1 0,1-1 1,-1 1-1,1-1 0,-1 0 0,1 1 0,0-1 0,0 0 1,-1 1-1,1-1 0,0 0 0,0 0 0,0 0 1,1 0-1,-1 0 0,0 0 0,1 1 0,2-1-5,-1 1 0,0-1 0,0 0-1,1 0 1,-1 0 0,1 0 0,-1-1-1,1 0 1,-1 1 0,5-1 0,8-1-124,1-1 0,0-1 1,21-5-1,-37 7 113,98-30-949,-35 9 179,-62 21 749,0 1 0,0-1 0,0 0 0,0 1 0,1-1 0,-1 1 0,0 0 0,0 0 0,0 0 0,0 0 0,0 0 0,1 0 0,-1 0 0,0 1 1,0-1-1,3 2 0,-4-1 51,0 0 1,0 0 0,0 1 0,-1-1-1,1 0 1,0 0 0,-1 1-1,1-1 1,-1 0 0,1 1 0,-1-1-1,1 0 1,-1 1 0,0-1 0,0 1-1,0-1 1,0 1 0,0-1 0,0 0-1,0 1 1,0-1 0,-1 1-1,1-1 1,-1 0 0,0 3 0,0 1 48,-1 1 87,1 1 0,0 0 0,0-1 0,0 1 0,1 8 0,0-14-113,0 1 0,1 0 0,-1-1 0,0 1 0,1-1 1,-1 1-1,1-1 0,0 1 0,-1-1 0,1 1 0,0-1 1,0 1-1,0-1 0,0 0 0,0 0 0,0 1 0,0-1 1,0 0-1,1 0 0,-1 0 0,0 0 0,1-1 0,-1 1 0,0 0 1,1 0-1,-1-1 0,3 1 0,5 1 82,-1 0-1,1-1 1,-1-1 0,1 1-1,-1-1 1,1-1 0,0 1-1,10-4 1,31 0 1232,-47 4-1074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0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 17716,'9'-2'344,"0"0"0,1 1 0,-1 0 1,1 0-1,0 1 0,-1 0 0,1 0 1,14 4-1,-18-3-250,0 0 1,0 0 0,0 1 0,-1 0-1,1 0 1,-1 0 0,1 1-1,-1 0 1,0 0 0,0 0-1,0 1 1,-1-1 0,1 1-1,7 9 1,-11-11-85,0 0 0,1 0 0,-1 0 0,0 1 0,-1-1 0,1 0 0,0 1 0,-1-1 0,1 1 0,-1-1 0,0 0 0,0 1 0,0-1 0,0 1 0,0-1 0,-1 1 0,1-1 0,-1 1 0,1-1 0,-1 0 0,0 1 0,0-1 0,0 0 0,0 0 0,0 0 0,-1 0 0,-2 4 0,-5 5-5,0 0-1,-1-1 0,-18 16 1,20-19 6,-49 39 27,40-34-39,0 0 1,1 2-1,1 0 0,0 1 0,-22 28 1,36-42-19,0 0-1,0 1 1,0-1 0,1 1 0,-1-1 0,0 0-1,1 1 1,-1-1 0,1 1 0,-1 0 0,1-1-1,0 1 1,-1-1 0,1 1 0,0-1 0,0 1-1,0 0 1,1-1 0,-1 1 0,0-1 0,1 1-1,-1-1 1,0 1 0,1-1 0,0 1 0,1 2-1,0-2-1,0 1 0,1-1-1,-1 1 1,1-1-1,0 0 1,0 0 0,0 0-1,0-1 1,0 1 0,0-1-1,6 3 1,9 1 113,0-1-1,0 0 1,28 1 0,4 0-164,0-1 44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0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 16572,'-13'7'1320,"13"-9"-1136,9-5-328,9-6 528,7 2-104,3-1-96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0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2587 11162,'22'-1'1354,"-18"1"-1256,0 0-1,1 0 1,-1-1 0,0 1 0,0-1-1,7-2 1,8-4 113,-1-1 0,-1-1 0,0 0 0,0-1 0,18-15 0,74-68 520,-52 42-389,262-238 965,94-79-509,68-11-507,-309 246-257,162-110-10,13-9 3,-134 82 55,114-87 144,-215 168-111,-47 35 70,120-75 0,-179 124-1005,-19 8 158,-34 13-131,30-10 691,-24 7-339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0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8 14411,'1'-1'43,"-1"1"1,0-1-1,1 1 0,-1-1 1,0 1-1,1-1 0,-1 1 1,1 0-1,-1-1 0,1 1 1,-1 0-1,1-1 0,-1 1 1,1 0-1,-1 0 0,1-1 1,-1 1-1,1 0 0,-1 0 0,2 0 1,-2 1-30,0 0 1,0 0 0,0 0-1,1 0 1,-1 0-1,0 0 1,-1 0-1,1 0 1,0 0 0,0 0-1,0 0 1,-1 0-1,1 0 1,0 0-1,-1 0 1,0 1 0,-16 40 53,-1-2 1,-2 0-1,-2-1 1,-28 38-1,-119 142-240,117-155 187,-106 118 15,70-84 151,74-78-90,14-20-87,0 0 0,-1 0-1,1 1 1,0-1 0,0 0 0,0 0-1,0 0 1,0 0 0,0 1-1,0-1 1,0 0 0,0 0 0,0 0-1,0 1 1,0-1 0,0 0 0,0 0-1,0 0 1,0 1 0,0-1 0,0 0-1,0 0 1,0 0 0,0 0 0,0 1-1,0-1 1,0 0 0,0 0-1,1 0 1,-1 0 0,0 1 0,0-1-1,0 0 1,0 0 0,0 0 0,1 0-1,-1 0 1,0 0 0,0 1 0,0-1-1,0 0 1,1 0 0,-1 0-1,0 0 1,0 0 0,0 0 0,0 0-1,1 0 1,4-1 47,1 0-1,-1 0 1,0 0-1,0-1 1,0 0-1,8-4 1,205-105 839,-58 26-397,295-102-841,-375 156-174,-15 6 246,-14 1-142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2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6097 449 6977,'-198'-80'6007,"144"63"-5293,-99-18-1,10 11-713,-13-4-16,-176-7 0,-16 30-16,-157-9 35,-442-38 386,275-25-332,148 9-42,327 54-15,-232 15 0,289 9 0,0 6 0,-198 49 0,277-49-6,1 3 0,-76 34 1,102-36 1,0 1 1,1 1 0,1 2-1,1 2 1,-31 28 0,-112 128 59,143-142-41,2 1 0,2 2 0,-26 51 0,49-83-16,0 0 0,1 1 0,0-1 0,1 1 0,-1 0 1,2-1-1,0 1 0,0 0 0,0 0 0,1 0 0,0 0 0,1 0 0,0 0 1,0 0-1,1 0 0,0 0 0,1-1 0,0 1 0,0-1 0,7 11 0,-4-7 11,1 0-1,1-1 1,0 0-1,1 0 1,0-1 0,1 0-1,0 0 1,0-1-1,1-1 1,0 0-1,0 0 1,21 9-1,38 15 64,-30-15-17,-2 1 0,65 43-1,-77-45-51,1 0 0,0-1 0,2-2 0,-1-1 0,1-1 0,52 12 0,188 21 16,128-23 33,0-34 45,-63 2-49,-205 9-18,383-9-16,-1-25 27,-97 10 50,1 22-8,-265-2-47,162-29-1,-26 1 2,401-59-11,-223 23-35,68-32 84,-474 90-88,-1-3 1,-1-3 0,90-40-1,-142 56 18,0 0 0,-1 0 0,1-1 0,0 1-1,-1-1 1,1 0 0,-1 0 0,0 0 0,0-1 0,3-4-1,-5 6-2,0 1 0,0-1 0,-1 0 0,1 0 0,0 1 0,-1-1 0,1 0 0,-1 0 0,0 0 0,0 0 0,0 0 0,1 0 0,-2 1 0,1-1 0,0 0 0,0 0 0,-1 0 0,1 0 0,-1 0 0,1 1 0,-1-1 0,0 0 0,0 0 0,0 1 0,0-1-1,-2-2 1,-5-6 9,0 1 0,-1 0 0,0 0 0,-1 1 0,0 0 0,-15-9 0,-73-36 26,65 36-32,-263-122 200,255 124-447,-1 1 0,0 2 0,-1 2 0,-1 2 0,-61-4 0,-12 5-402,77 2 270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2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14051,'1'-11'1664,"5"-1"-1064,18-2-207,9-5 1079,19-4-752,8-1-128,9 1-192,-1-1-40,1 5-360,-4 5-200,-12 5-440,-10 8-144,-26 4 576,-13 4-168,-18 6-120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2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10506,'-8'5'407,"1"-1"0,1 1 1,-10 8-1,15-12-320,0 0 1,0 0 0,0 0 0,0 1-1,0-1 1,0 0 0,0 1-1,0-1 1,0 1 0,1-1 0,-2 3-1,2-3-7,0-1 0,0 1 0,0-1 0,0 1 0,0 0-1,0-1 1,1 1 0,-1 0 0,0-1 0,0 1 0,0-1 0,1 1 0,-1-1-1,0 1 1,1 0 0,-1-1 0,0 1 0,1-1 0,-1 0 0,1 1 0,-1-1-1,0 1 1,1-1 0,-1 1 0,1-1 0,0 0 0,-1 0 0,1 1 0,-1-1-1,2 0 1,14 7 348,0-2 0,1 0 0,21 4 0,-26-7-311,0 0 0,0 1 1,0 0-1,0 1 0,-1 1 1,0-1-1,0 2 0,18 10 1,-28-14-111,1-1 1,0 1 0,-1 0 0,1-1 0,-1 1 0,0 0-1,0 0 1,1 0 0,-1 0 0,0 0 0,-1 0-1,1 0 1,0 0 0,0 0 0,-1 0 0,0 0 0,1 3-1,-1 0-2,0 0-1,0-1 0,-1 1 0,1 0 1,-1-1-1,0 1 0,-4 8 1,-2 4-10,-1-1 1,-1 0-1,-14 19 1,19-28 9,-46 62-24,-26 42 73,74-108-40,1 1 1,-1-1-1,0 0 0,1 1 0,0 0 1,0-1-1,-1 6 0,2-9-9,0 0 0,0 1-1,0-1 1,0 1 0,0-1-1,0 1 1,0-1 0,0 1-1,0-1 1,0 0 0,0 1-1,1-1 1,-1 1 0,0-1 0,0 1-1,0-1 1,1 0 0,-1 1-1,0-1 1,1 0 0,-1 1-1,1-1 1,0 1 4,0-1 0,0 1 0,0-1 0,0 0 0,0 1 1,0-1-1,1 0 0,-1 0 0,0 0 0,0 0 0,0 0 0,0 0 0,2 0 0,13-3 48,0-1 0,-1 0 0,1-1 0,-1 0 0,23-12 0,-2 1-11,-27 12-58,277-127-598,-227 97 439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2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15075,'0'1'75,"0"0"1,1 0-1,-1 0 0,0 0 0,-1 1 0,1-1 0,0 0 0,0 0 1,0 0-1,-1 0 0,1 0 0,0 1 0,-1-1 0,1 0 1,-1 0-1,0 0 0,1 0 0,-1 0 0,0 0 0,0-1 0,0 2 1,-3 4 145,3-4-191,-63 109 1133,-132 174 1,192-279-1392,-1-1 0,0 1 0,0-1 0,-1-1 0,-10 8 0,15-11 174,0-1-1,0 1 0,0 0 1,0-1-1,0 1 1,0-1-1,0 1 0,0-1 1,0 0-1,0 1 0,0-1 1,-1 0-1,1 0 0,0 0 1,0 0-1,0 0 1,0 0-1,-1 0 0,1 0 1,0-1-1,0 1 0,0 0 1,0-1-1,0 1 0,0-1 1,0 1-1,0-1 1,0 1-1,0-1 0,0 0 1,0 0-1,0 1 0,0-1 1,0 0-1,1 0 0,-1 0 1,0 0-1,1 0 1,-1 0-1,0 0 0,1 0 1,-1 0-1,1-2 0,-8-17-581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3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15795,'14'6'1561,"8"-2"-1161,19-3-136,15-6 416,14-8-232,5-4-32,4-5-208,-2-1-208,-7-1-488,-4-1-216,-17 0 528,-12-4-112,-15 0-160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2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11370,'8'-19'1569,"4"9"-761,-1 5-312,2 6 1496,6 6-983,5 6-345,3 3-152,6 3-296,2-1-224,0-1-496,3-2 296,-4-5 96,-2-3-80,-7-3-96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3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13091,'20'8'1328,"-7"4"-872,-4 3-200,-4 1 968,4-1-879,-5 1-529,1-2-1001,-4-5 1049,-1-2-216,-6-4-136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3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13731,'8'-6'1304,"-5"5"-704,0 5 409,0 3-817,3-2-72,4-2-80,7-6-120</inkml:trace>
  <inkml:trace contextRef="#ctx0" brushRef="#br0" timeOffset="1">319 141 14659,'13'4'1496,"4"-8"-1095,7-7-233,5-4 472,5-3-640,4-4-200,-1 2-328,-4 0 416,-6 1-233,-7 4-151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3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16019,'-7'4'1065,"-8"16"-937,-3 6-56,-1 7 288,0 6-208,-1 4-136,2 3-24,3-5-152,4 2-136,2-11-424,1-6 592,3-18-97,1-9-79</inkml:trace>
  <inkml:trace contextRef="#ctx0" brushRef="#br0" timeOffset="1">1 46 15899,'0'0'1249,"8"7"-905,0 0-152,4 5 448,4-1-168,3 3-408,2 1-288,1-2-1296,1-3 1400,-5-5-264,1-2-145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3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10 299 16139,'-9'-3'1737,"9"0"-1073,7-4-256,19-7 832,7-8-263,18-5-321,5-6-144,9-2-504,2 1-264,-2 3-576,-9 2-57,-22 3 641,-8 6-160,-20 6-160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3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 15579,'0'-9'1241,"0"8"-977,-9 2-128,-1 21 408,-1 12-176,2 19-184,-1 10-72,7 10-88,0 3-48,8 3-120,5-2-96,7-6-192,3-8-128,4-10-281,-1-7 601,4-16-176,6-6-136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3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13163,'10'20'1184,"0"6"-880,-3 15-72,3 11 328,0 15-168,-2 5-8,-6 7-7,-5 2-49,-13 4-136,-7 4-168,-15 1 264,-7-4-248,-11 0-32,0-4 16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3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15699,'3'26'1169,"4"2"-913,-2 2-96,3 6 264,2 6-160,3 2-80,2 2-104,-1-2-368,3 1-160,-3-6-328,1-4-1401,-5-10 1761,-4-5-320,-6-17-208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3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15755,'12'11'1281,"9"-11"-865,9-6-136,15-12 416,11-9-168,15-12-136,10-1-24,-2-3-288,-3 1-240,-9 8-504,-5 4 2192,-14 11-1520,-9 5 40,-16 7 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3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1 622 15051,'62'-84'2070,"81"-143"0,-108 168-1797,93-179 210,-120 226-466,-8 12-17,0-1 1,0 1-1,0 0 0,0 0 0,0 0 0,0 0 0,0 0 1,0 0-1,0 0 0,0 0 0,0 0 0,0 0 0,0 0 1,0 0-1,0 0 0,0 0 0,0 0 0,0 0 1,1 0-1,-1 0 0,0 0 0,0 0 0,0 0 0,0 0 1,0 0-1,0 0 0,0 0 0,0 0 0,0 0 1,0 0-1,0 0 0,0 0 0,0 0 0,1 0 0,-1 0 1,0 0-1,0 0 0,0 0 0,0 0 0,0 0 0,0 0 1,0 0-1,0 0 0,0 0 0,0 0 0,0 0 1,0 0-1,0 0 0,0 0 0,0 0 0,0 0 0,0 0 1,0 1-1,0-1 0,0 0 0,1 0 0,-1 0 0,0 0 1,0 0-1,0 0 0,0 0 0,0 0 0,0 0 1,0 0-1,0 0 0,0 0 0,0 0 0,-1 1 0,0 24 12,0-18-12,-15 222 36,16-198-43,2 1 0,1-1-1,1 1 1,2-1 0,12 39-1,-16-63-88,1 0-1,-1 0 0,2-1 1,5 10-1,-8-14 74,0-1-1,0 1 1,0-1-1,1 1 1,-1-1-1,0 0 1,1 0-1,-1 1 0,1-1 1,-1 0-1,1-1 1,0 1-1,-1 0 1,1 0-1,0-1 1,-1 1-1,1-1 1,0 1-1,0-1 1,0 0-1,0 0 1,1 1-1,14-5-176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3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 15475,'-4'6'347,"0"1"0,-1 0 0,0-1 0,-1 0 0,-10 9 0,-9 12 264,-34 43 127,-47 59-167,-129 118 0,205-220-561,17-17-16,1 0 1,0 2-1,-19 24 0,30-35 4,0-1 0,1 1 0,-1 0 1,1 0-1,-1 0 0,1-1 0,-1 1 0,1 0 0,-1 0 1,1 0-1,0 0 0,0 0 0,-1 0 0,1 0 0,0 0 1,0 0-1,0 0 0,0 0 0,0 0 0,0 0 0,0 0 1,1 0-1,-1 0 0,0 0 0,0 0 0,1-1 0,-1 1 0,1 0 1,-1 0-1,0 0 0,1 0 0,0 0 0,-1-1 0,1 1 1,0 0-1,-1 0 0,1-1 0,0 1 0,0-1 0,-1 1 1,1 0-1,0-1 0,0 0 0,0 1 0,0-1 0,0 1 1,1-1-1,7 3-6,0 0 0,1-1 0,-1 0 0,12 1 0,-4-1 0,-15-2-12,45 10 262,0-2 0,1-2 0,0-2 1,57-3-1,-39-8-39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3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13779,'1'-1'116,"0"1"0,0-1-1,0 1 1,0-1 0,0 1 0,0 0 0,-1 0 0,1 0-1,0-1 1,0 1 0,0 0 0,0 0 0,0 0 0,0 0-1,0 0 1,0 1 0,0-1 0,0 0 0,0 0 0,0 1-1,0-1 1,0 0 0,0 1 0,1 0 0,0 1 22,-1-1 1,1 1-1,-1 0 1,1-1-1,-1 1 1,0 0-1,1 0 1,-1 0-1,0 0 1,1 4-1,2 5 163,-1 1-1,0 0 1,1 15-1,-3-24-236,4 64 668,-2 1 0,-11 119-1,7-174-643,1 31 220,0-43-303,0-1 0,0 0 0,0 0 0,0 1-1,0-1 1,0 0 0,0 0 0,0 1 0,0-1-1,0 0 1,0 0 0,0 1 0,0-1-1,1 0 1,-1 0 0,0 0 0,0 1 0,0-1-1,0 0 1,0 0 0,0 0 0,1 1 0,-1-1-1,0 0 1,0 0 0,0 0 0,1 0 0,-1 1-1,0-1 1,0 0 0,0 0 0,1 0 0,-1 0-1,8-5 100,7-16 12,10-25 19,-2-1-1,17-51 0,26-103 189,-35 92-174,-31 109-149,0 0 0,0 0 0,0 0 1,0 1-1,0-1 0,1 0 0,-1 0 0,0 0 0,0 0 0,0 0 1,0 0-1,0 0 0,0 0 0,0 0 0,1 1 0,-1-1 0,0 0 1,0 0-1,0 0 0,0 0 0,0 0 0,1 0 0,-1 0 0,0 0 0,0 0 1,0 0-1,0 0 0,0 0 0,1 0 0,-1 0 0,0 0 0,0 0 1,0 0-1,0 0 0,0-1 0,0 1 0,1 0 0,-1 0 0,0 0 1,0 0-1,0 0 0,0 0 0,0 0 0,0 0 0,0 0 0,0 0 1,1-1-1,-1 1 0,0 0 0,0 0 0,0 0 0,2 13-8,-6 147 42,2 19-636,2-175 497,0 0 0,1 0 1,-1-1-1,1 1 1,0 0-1,3 5 0,-4-9 112,0 1-1,0-1 0,0 0 0,1 1 0,-1-1 0,0 1 0,0-1 1,1 0-1,-1 1 0,0-1 0,1 0 0,-1 1 0,1-1 0,-1 0 0,0 0 1,1 1-1,-1-1 0,1 0 0,-1 0 0,1 0 0,-1 0 0,1 1 1,0-1-8,0-1 0,-1 1 0,1 0 0,0 0 0,-1-1 0,1 1 0,0 0 0,0-1 0,-1 1 1,1-1-1,-1 1 0,1 0 0,0-1 0,-1 0 0,1 1 0,-1-1 0,1 1 0,0-2 0,7-10-201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3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16067,'3'0'1609,"-2"0"-1049,0 0-248,5 0 728,3 0-224,7 0-360,2-4-111,9-1-281,-1 0-176,3-5-425,-2-3-207,-4-6 616,-6-1-136,-14-3-112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3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16460,'3'-10'1608,"0"7"-808,-2 10 192,1 6-256,2 10-288,3 7-119,0 11-241,0 7-48,3 6-16,0 2 24,2-1-120,-1-5-136,-2-9-473,-2-6 1842,2-18-1161,-2-10 0,0-21 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4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59 12667,'3'-18'1183,"-2"12"-671,-1 1 1,1 0 0,-1-1 0,0 1-1,-1-9 1,-7 26 1293,-1 10-1494,1 0 0,1 0 0,1 1 0,-5 31 0,-5 97-286,15-138 23,-4 165 46,6-159-129,1 1 0,0-1 0,1 1 0,2-1-1,0 0 1,14 34 0,-18-49 44,1-1 0,0 1 0,0-1 0,0 1-1,0-1 1,1 0 0,-1 0 0,1 0 0,-1 0 0,1-1 0,0 1 0,0-1 0,1 1 0,-1-1-1,0 0 1,1 0 0,-1-1 0,1 1 0,0-1 0,-1 0 0,1 0 0,0 0 0,0 0-1,0-1 1,0 1 0,0-1 0,0 0 0,0 0 0,0 0 0,6-2 0,21-11-24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4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14987,'0'0'79,"0"0"0,1 0 0,-1 0 0,1 0 0,-1-1 0,0 1 0,1 0 0,-1 0 0,1 0 0,-1 0 0,1 0 0,-1 0 1,0 0-1,1 0 0,-1 0 0,1 0 0,-1 0 0,1 0 0,-1 1 0,0-1 0,1 0 0,-1 0 0,1 0 0,-1 0 0,0 1 0,1-1 0,-1 0 0,0 0 0,1 1 0,-1-1 0,0 0 0,0 1 0,1-1 0,-1 0 0,0 1 0,0-1 0,1 0 0,-1 1 0,0-1 0,0 1 0,0-1 0,0 1 0,13 23 703,-11-18-466,18 35 49,1-1 0,2-1 0,35 47 0,-53-81-408,-1 0 0,1 0-1,-1 0 1,1-1 0,1 0 0,-1 0-1,0 0 1,1-1 0,8 4 0,-12-6 1,0-1 0,-1 1 0,1-1 0,0 1 0,-1-1 0,1 0 0,0 0 0,0 0 0,0 0 0,-1 0 0,1 0 0,0 0 0,0-1 0,-1 1 0,1-1 0,0 1 0,0-1 0,-1 1 0,1-1 0,-1 0 0,1 0 0,-1 0 0,1 0 0,-1 0 0,1 0 0,-1 0 0,0-1 0,0 1 0,0 0 0,0-1 0,0 1 0,0-1 0,0 1 0,0-1 0,0 0 0,-1 1 0,1-1 0,0-2 0,9-25-303,-1-5-107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4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14963,'-4'17'1288,"-4"13"-847,-1 8-145,0 10 512,2 5-200,1 9-152,2 0-72,3-2-376,1-1-200,3-9 584,1-7-392,2-7-48,-1-6-16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4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52 319 12195,'3'24'1872,"-3"1"-1024,-3 2-312,-3 4 1905,0 5-1641,-1 1-144,3-1-200,-2-3-184,3-8-504,2-2-192,1-12-280,0-8-88,0 0 512,0-10-208,-2-15-120</inkml:trace>
  <inkml:trace contextRef="#ctx0" brushRef="#br0" timeOffset="1">4 22 14963,'0'-8'2233,"0"2"-1249,-4-1 3601,4 8-5561,3 3 840,-3 4-208,0-3-137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4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16540,'9'0'1592,"8"-8"-984,3-2-240,7-2 704,5-3-200,7-2-303,2 1-185,-1 3-464,-2 2-248,-8 2-601,-2 2 785,-8 4-168,-1 0-128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4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26 15379,'-1'1'98,"0"-1"0,-1 1 0,1 0 0,0-1 1,0 1-1,-1 0 0,1 0 0,0 0 0,0 0 0,0 0 0,0 0 0,0 0 0,0 0 0,0 0 0,1 0 0,-1 1 0,0-1 0,1 0 0,-1 1 0,0 1 0,-11 30 796,11-26-817,-1 0 0,2 0-1,-1 0 1,1 0 0,0 0 0,1 0 0,-1 0-1,2 0 1,-1 0 0,1 0 0,0 0 0,0 0-1,0-1 1,1 1 0,0-1 0,1 0 0,0 1-1,6 7 1,-7-10-125,0-1-1,1 1 1,-1-1 0,1 1-1,0-1 1,0 0-1,0 0 1,1-1 0,-1 1-1,1-1 1,-1 0-1,1 0 1,0-1-1,0 1 1,0-1 0,-1 0-1,1 0 1,0-1-1,1 0 1,-1 1-1,0-2 1,0 1 0,0 0-1,0-1 1,0 0-1,7-3 1,-5 1-162,1 0 0,-1-1 1,0 0-1,0 0 0,0-1 0,-1 0 0,1 0 1,-1 0-1,0-1 0,-1 0 0,8-10 0,3-6-603,-1 0-1,14-30 1,-20 33 447,0-2 1,9-30-1,-18 51 375,0 0 0,0 0 0,0 0 0,0 0 0,0 0 0,0 0 0,0 0-1,-1 0 1,1 0 0,0 0 0,0 0 0,0 0 0,0 0 0,0 0 0,0 0 0,0 0 0,0 0-1,0 0 1,0 0 0,0 0 0,-1 0 0,1 0 0,0 0 0,0 0 0,0-1 0,0 1 0,0 0-1,0 0 1,0 0 0,0 0 0,0 0 0,0 0 0,0 0 0,0 0 0,0 0 0,0 0-1,0 0 1,0-1 0,0 1 0,0 0 0,0 0 0,0 0 0,0 0 0,0 0 0,0 0 0,0 0-1,0 0 1,0 0 0,0-1 0,0 1 0,0 0 0,0 0 0,0 0 0,0 0 0,0 0 0,0 0-1,0 0 1,0 0 0,0 0 0,0 0 0,1 0 0,-1-1 0,-5 7 373,-12 24 541,1 1 0,1 0 0,2 2 1,2-1-1,-12 51 0,20-67-720,0 0 0,1 0 1,0 28-1,2-38-291,0 0 0,1 0 0,0 0 0,0 0 0,0 0-1,1 0 1,-1 0 0,2 0 0,-1 0 0,1-1 0,-1 1 0,8 8 0,0-5-191,1-3-89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4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16692,'0'-6'1528,"10"-8"-976,10-5-192,15 2 624,4-2-168,8 4-335,4-3-225,4 4-504,-1 4-361,-5 3-1527,-6 1 1808,-7 0-304,-6-1-240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4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13963,'0'-6'1392,"7"6"-768,5 6-191,5 2 559,3 1-176,8 4-120,5 0-56,8 2-280,0 1-232,1 0-608,-2-3 2081,-3-6-1513,-4-3 40,-9-4 56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4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16067,'0'-2'1361,"3"7"-985,1 5-152,8 9 560,0 5-160,9 12-264,4 10-80,5 10-168,-1 7 8,-2 3-24,-4 3-32,-11-2-32,-5-1-40,-17-6-264,-12-2-224,-11-11 432,-2-7-80,-4-13-64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4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2746 11586,'315'-131'3911,"-216"86"-3142,374-155 914,-195 85-1231,385-154 23,313-136-367,471-270 439,-796 367-173,15 46-103,-328 168-204,53-20-766,-189 30-2104,-200 84 2768,-1-1 0,0 1 1,1-1-1,-1 0 0,0 1 0,1-1 0,-1 0 1,0 0-1,0 0 0,0 0 0,0 0 0,0 0 1,0-1-1,0 1 0,0 0 0,0 0 0,0-1 1,-1 1-1,1 0 0,0-1 0,0-2 0,-2-15-241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4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12059,'36'38'827,"-2"2"0,-1 1 0,-3 2 0,33 61 0,80 192-254,-86-172-276,-53-114-270,-1-3 18,0-1-1,0 1 1,0-1 0,1 1-1,0-1 1,0 0 0,1-1-1,5 7 1,-9-11-35,-1-1-1,0 0 1,1 0 0,-1 0 0,1 1-1,-1-1 1,0 0 0,1 0-1,-1 0 1,0 0 0,1 1-1,-1-1 1,1 0 0,-1 0 0,0 0-1,1 0 1,-1 0 0,1 0-1,-1 0 1,1 0 0,-1 0-1,0-1 1,1 1 0,-1 0 0,1 0-1,-1 0 1,0 0 0,1-1-1,-1 1 1,0 0 0,1 0-1,-1 0 1,0-1 0,1 1 0,-1 0-1,0-1 1,0 1 0,1 0-1,-1-1 1,0 1 0,0 0-1,1-1 1,-1 1 0,0 0 0,0-1-1,0 1 1,0-1 0,0 1-1,0-1 1,5-20 203,-5 21-212,1-36 183,-1 0 0,-2 0 0,-9-47 0,7 48-113,-35-231 152,-24-261-56,62 517-160,1-18 29,0 27-35,0 0 0,0 1 0,1-1-1,-1 0 1,0 0 0,1 0 0,-1 0 0,0 1-1,1-1 1,-1 0 0,1 1 0,-1-1-1,1 0 1,-1 1 0,1-1 0,0 0 0,-1 1-1,1-1 1,0 1 0,-1-1 0,1 1 0,0 0-1,0-1 1,-1 1 0,1 0 0,1-1-1,8-2-188,0-1-1,-1 0 1,1 0-1,-1-1 0,0 0 1,14-11-1,-3 1-76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4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3217 11450,'72'-30'1091,"82"-46"0,-79 37-641,796-390 851,-558 277-1266,126-58-10,629-247 1,366-94 1486,-621 176-675,-476 210-560,166-28 75,-263 109-291,368-140-731,-363 148 288,46-16 443,-243 69 160,-45 21-174,0 0 0,0 0-1,0 0 1,0 0 0,-1-1 0,1 1 0,-1-1 0,1 0 0,-1 1 0,0-1 0,0 0 0,2-5 0,-4 8-48,0 0-1,0 0 1,-1 0-1,1 0 1,0 0-1,0 0 1,0 0 0,0 0-1,0 0 1,0 0-1,0 0 1,0 0 0,0 0-1,-1 0 1,1 0-1,0 0 1,0 0-1,0 0 1,0 0 0,0 0-1,0 0 1,0-1-1,0 1 1,0 0 0,0 0-1,-1 0 1,1 0-1,0 0 1,0 0-1,0 0 1,0 0 0,0 0-1,0 0 1,0-1-1,0 1 1,0 0 0,0 0-1,0 0 1,0 0-1,0 0 1,0 0 0,0 0-1,0 0 1,0 0-1,0-1 1,0 1-1,0 0 1,0 0 0,0 0-1,0 0 1,0 0-1,0 0 1,0 0 0,0 0-1,0 0 1,0-1-1,1 1 1,-1 0-1,0 0 1,0 0 0,-12 9-36,-16 19 47,16-12 1,1 0 1,0 1 0,1 0 0,1 1 0,1 0 0,0 1 0,2-1 0,0 1 0,1 1 0,0-1 0,2 1 0,0 0-1,2 0 1,0 26 0,5-29-45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4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4 591 12979,'-3'1'1640,"2"-7"-981,6-12-64,37-125 2476,-5 20-1357,31-179-1,-69 328-1651,1 0-1,1 0 1,2 0-1,0 0 0,7 26 1,1-5-163,2 1 1,26 62-1,-21-75-221,-13-26-166,0 0-1,0 1 1,-1-1-1,4 15 1,-8-23 445,1 0 1,-1 0-1,0 0 1,0-1 0,0 1-1,0 0 1,0 0 0,0 0-1,0-1 1,0 1-1,0 0 1,0 0 0,0 0-1,0-1 1,0 1 0,-1 0-1,1 0 1,0-1 0,-1 1-1,1 0 1,-1 0-1,1-1 1,-1 1 0,1 0-1,-1 0 1,-9 3-718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4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0 467 14315,'19'-1'1584,"7"-9"-743,2-9-281,14-8 712,7-7-152,11-14-200,6-2-111,0-4-305,1-1-232,-4 6-424,-6 5-232,-12 10-537,-8 8-127,-20 14 752,-7 8-240,-10 7-192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5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15331,'5'31'734,"1"-1"0,1 0 0,1 0-1,14 31 1,-22-60-718,1 0 0,-1 0-1,0 0 1,1 0 0,-1 0 0,1 0-1,-1-1 1,1 1 0,-1 0 0,1 0 0,0 0-1,-1-1 1,1 1 0,0 0 0,0-1-1,-1 1 1,1-1 0,0 1 0,0-1-1,2 2 1,-3-2-6,1-1 0,0 1 0,-1 0 0,1 0 0,0 0 0,-1-1 0,1 1 0,0 0 0,-1 0 0,1-1 1,0 1-1,-1-1 0,1 1 0,-1-1 0,1 1 0,-1-1 0,1 1 0,-1-1 0,1 1 0,-1-1 0,1 0 0,3-7 48,0 1 0,0-1 0,4-14 0,-6 16-31,30-99 438,-20 62-57,21-53-1,-33 95-393,1 0 0,-1 0-1,0 0 1,1 0 0,-1 0 0,0 1-1,1-1 1,0 0 0,-1 0-1,1 0 1,-1 0 0,1 1 0,0-1-1,-1 0 1,1 1 0,0-1 0,0 0-1,0 1 1,0-1 0,1 0 0,-1 1-7,-1 1 1,1-1 0,0 0 0,-1 0 0,1 1 0,-1-1 0,1 1 0,-1-1 0,1 0 0,-1 1 0,1-1 0,-1 1 0,1-1 0,-1 1 0,0-1 0,1 1-1,-1 0 1,0-1 0,1 1 0,-1-1 0,0 1 0,0 0 0,1 0 0,2 11 41,0 1 0,3 17 1,-4-18-54,9 50 37,-6-32-796,16 59 1,-15-77 480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5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13139,'0'15'1600,"0"-8"-760,0-1-272,4-2 1329,4-1-657,7-6-256,1-3-95,4-4-193,-2 0-104,4-1-168,-2-1-104,-2-1-296,0 0-216,-7 3-680,-2 0-104,-2-4 719,-3-2-199,-2-4-192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5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12843,'6'-5'1256,"2"4"-688,-1 1-168,2 10 704,0 4-231,-2 12-169,1 4-64,-2 9-160,3 1-64,-4 4-128,0-1-56,-1-7-288,0-4-208,-1-12 1448,1-10-1128,2-19 64,0-7 16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5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4 233 13955,'-3'2'1328,"10"-2"-744,6-5-168,10-8 881,7-4-361,10-5-256,7-4-72,6-1-96,0-3-48,-2 3-200,-4 1-135,-10 7-298,-7 5-199,-15 8-344,-14 3 2121,-18 8-1457,-10 5-16,-11 6 48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4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15403,'-11'12'1257,"-4"18"-913,-3 5-104,-5 16 400,1 7-176,-1 14-152,6 4-40,4-1-240,6-1-184,4-7-408,2-6-576,1-13 944,-3-7-216,3-21-129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5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12819,'1'2'123,"0"-1"1,0 1 0,0-1-1,0 1 1,0-1-1,1 0 1,-1 0-1,0 1 1,1-1 0,-1 0-1,1 0 1,-1 0-1,1-1 1,-1 1 0,1 0-1,0 0 1,-1-1-1,1 1 1,0-1 0,-1 0-1,1 1 1,0-1-1,0 0 1,2 0-1,9 0 377,-1 0 0,20-3 0,-10 0 52,-21 3-546,15-1 322,1 1 0,-1 1 0,1 0 1,21 4-1,-34-4-302,0 0 0,0 0 1,-1 0-1,1 0 0,-1 1 0,1 0 1,-1-1-1,0 1 0,1 0 1,-1 1-1,0-1 0,0 1 0,-1-1 1,1 1-1,0 0 0,-1 0 0,0 0 1,0 0-1,1 0 0,-2 1 0,1-1 1,0 1-1,-1-1 0,0 1 0,1 3 1,0 2-18,-2-1 0,1 1 0,-1 0 0,-1-1 0,1 1 0,-1-1 1,-1 1-1,0-1 0,0 1 0,0-1 0,-6 12 0,-6 11 1,-26 43-1,39-72-7,-36 52 14,25-38 9,1-1-1,-11 23 1,22-38-24,0 1 1,0-1 0,0 0 0,0 0-1,0 0 1,0 0 0,-1 0-1,1 0 1,0 0 0,0 1 0,0-1-1,0 0 1,0 0 0,0 0-1,0 0 1,0 0 0,0 0 0,0 1-1,0-1 1,0 0 0,0 0-1,0 0 1,0 0 0,0 0 0,0 1-1,0-1 1,0 0 0,0 0 0,0 0-1,0 0 1,0 0 0,0 1-1,1-1 1,-1 0 0,0 0 0,0 0-1,0 0 1,0 0 0,0 0-1,0 0 1,0 0 0,0 1 0,1-1-1,-1 0 1,0 0 0,0 0-1,0 0 1,0 0 0,0 0 0,0 0-1,1 0 1,-1 0 0,0 0-1,0 0 1,0 0 0,0 0 0,14-3 79,16-13 50,103-85 277,-9 7-638,6 0-601,-104 75 580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5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 14635,'1'-11'1823,"-7"10"-537,4 2-1147,1 0 1,-1 0 0,1 0-1,0 0 1,-1 0-1,1 0 1,0 1-1,0-1 1,0 0 0,0 1-1,-2 2 1,-4 11 46,1 1 0,1 0 1,0 1-1,1 0 0,0-1 0,1 1 1,0 31-1,3-12-149,1-1 1,10 63 0,-8-79-10,1-1 0,0 0 0,2 0 0,0-1 0,1 1 0,11 20 0,-14-31-9,1 0-1,0 0 0,0 0 0,1 0 0,0-1 1,0 0-1,1 0 0,-1-1 0,1 0 1,0 0-1,1 0 0,-1-1 0,1 0 0,0-1 1,14 5-1,-5-4-278,1 0 1,0-2 0,0 0-1,0-1 1,0 0-1,0-2 1,0 0-1,0-1 1,-1 0-1,31-10 1,-29 6-305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5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19 16404,'6'-15'2142,"-2"12"-1365,-3 10 295,-4 16-662,-10 41 0,3-20-380,-67 273-227,75-310 189,1-2-57,0-1 0,0 0 0,-1 1 0,1-1 0,-1 0-1,0 0 1,-1 0 0,1 0 0,0-1 0,-1 1 0,-4 4 0,7-8 58,-1 0 1,0 0-1,1 0 0,-1 0 0,1 0 1,-1 0-1,0 0 0,1 0 1,-1 0-1,1 0 0,-1 0 1,1-1-1,-1 1 0,1 0 0,-1 0 1,1-1-1,-1 1 0,1 0 1,-1-1-1,1 1 0,-1 0 0,1-1 1,-1 1-1,1-1 0,0 1 1,-1-1-1,1 1 0,0-1 1,-1 1-1,1-1 0,0 1 0,0-1 1,0 1-1,-1-1 0,1 1 1,0-2-1,-9-20-280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5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12515,'1'-20'1848,"5"5"-1080,1 11-320,4 5 1537,9 8-1161,1 5-168,3 4-544,3 3-320,3 3 184,0 4-56,2-11-88</inkml:trace>
  <inkml:trace contextRef="#ctx0" brushRef="#br0" timeOffset="1">360 76 13595,'0'24'1568,"3"5"-920,0-3-272,1 4 1457,2 0-1017,1-3-592,5-2-320,-2-8-456,-2-6 512,-2-8-144,-3-4-96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5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85 18476,'-6'-1'1616,"5"-1"-1160,-1 1 425,4 1-625,2-2-760,-1 2 528,4 0-273,0 0-119</inkml:trace>
  <inkml:trace contextRef="#ctx0" brushRef="#br0" timeOffset="1">364 68 17588,'10'3'1552,"-3"-3"-1096,2-2-208,8-3 608,2-1-335,2-4-850,5-2-335,0-1 576,1 2-192,-2 0-152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16612,'0'4'1280,"-8"16"-992,-6 9-144,-4 16 520,-2 6-216,-1 11-280,-2 4-88,3 0-16,1-5-56,3-9-88,3-8-64,3-15-304,0-8-200,3-16 512,3-5-112,-2-10-128</inkml:trace>
  <inkml:trace contextRef="#ctx0" brushRef="#br0" timeOffset="1">0 280 16500,'7'5'1584,"6"3"-1024,3-1-248,5 1 568,5 1-128,3-1-328,4 0-287,-2-1-810,4 1 2114,-12-2-1441,-5 1 24,-11-1-24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5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15091,'6'10'1569,"9"-10"-793,3-2-248,7-4 856,0-3-328,7-5-279,2 0-169,2-5-664,-1-3-488,-8-3 520,-3 0-161,-8 1-151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5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14923,'1'0'128,"0"1"0,-1-1 0,1 0 0,0 1 0,-1-1 0,1 1 0,0 0 0,-1-1 0,1 1 0,-1-1 0,1 1 0,-1 0 0,1-1 0,-1 1 0,0 0 0,1 0 0,-1-1 0,0 1 0,1 1 0,6 22 599,-4-16-16,39 97 969,19 55-1053,-52-133-618,-2 0 0,-1 0 0,-1 0 0,1 30 0,-6-50-98,0 1 1,0 0-1,0 0 1,-1 0-1,0 0 1,-1 0 0,0-1-1,0 1 1,0-1-1,-1 1 1,0-1 0,-1 0-1,-5 8 1,5-10 43,0 0 0,0 0 0,-1 0 0,0-1 0,0 0 0,0 0 0,0 0 0,-1 0 0,1-1 0,-1 0 0,0 0 0,0-1 1,0 0-1,-1 0 0,1 0 0,-8 1 0,-14 1-210,0-4 75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5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17396,'4'-5'299,"1"1"1,0-1 0,0 1 0,0 0-1,0 1 1,0-1 0,1 1 0,0 0-1,-1 1 1,1-1 0,0 1-1,9-2 1,-11 3-214,0 1 0,0-1 0,-1 1 0,1 0 0,0 0 0,0 1-1,-1-1 1,1 1 0,0-1 0,0 1 0,-1 0 0,1 1 0,-1-1 0,1 1 0,-1-1-1,0 1 1,1 0 0,-1 0 0,0 1 0,0-1 0,-1 0 0,4 5 0,-3-4-70,-1 0 0,0 1 0,0-1 0,0 1 0,0-1 0,-1 1 1,0 0-1,0 0 0,0 0 0,0 0 0,0 0 0,-1 0 0,1 0 1,-1 0-1,0 0 0,-1 0 0,1 0 0,-1 0 0,1 0 0,-1 0 0,0-1 1,-1 1-1,-2 6 0,-4 9 9,-1-1 1,0 0-1,-15 21 0,23-39-24,-18 28 29,7-11-10,0 1 1,2 0 0,-16 35-1,26-53-21,-1 1 0,1 0 0,0-1 1,-1 1-1,1 0 0,0-1 0,0 1 0,-1 0 0,1-1 0,0 1 0,0 0 1,0 0-1,0-1 0,0 1 0,0 0 0,0 0 0,0-1 0,0 1 0,0 0 0,1 0 1,-1-1-1,0 1 0,0 0 0,1-1 0,-1 1 0,0 0 0,1-1 0,-1 1 1,1-1-1,-1 1 0,2 0 0,-1 0-10,0-1 0,1 0 0,-1 1 0,1-1 1,0 0-1,-1 0 0,1 0 0,-1 0 0,1 0 0,-1 0 0,1-1 1,-1 1-1,1 0 0,1-2 0,9-2-331,1-1 0,16-10 0,82-60-2236,-76 49 1884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5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17500,'9'9'646,"-8"-7"-466,0-1 0,0 0 0,0 0-1,0 1 1,0-1 0,1 0 0,-1 0 0,0 0-1,1 0 1,-1 0 0,1 0 0,-1-1 0,1 1-1,-1 0 1,1-1 0,-1 1 0,1-1 0,0 1 0,-1-1-1,1 0 1,0 0 0,-1 0 0,1 0 0,0 0-1,-1 0 1,1 0 0,-1-1 0,1 1 0,0 0-1,-1-1 1,1 0 0,2-1 0,27-16-489,-30 17 274,0 1 0,0-1 0,-1 0 0,1 1-1,0-1 1,0 0 0,0 1 0,0-1 0,-1 0 0,1 0-1,0 0 1,0 0 0,-1 0 0,1 0 0,-1 1 0,1-2-1,-1 1 1,0 0 0,1 0 0,-1 0 0,0 0 0,0 0-1,1 0 1,-1 0 0,0 0 0,0 0 0,0 0 0,-1-2 0,1 2 31,-1 1 0,1-1 1,-1 1-1,0 0 1,1-1-1,-1 1 1,0 0-1,1-1 1,-1 1-1,0 0 1,0 0-1,1 0 1,-1-1-1,0 1 1,0 0-1,1 0 1,-1 0-1,0 0 1,0 0-1,1 1 1,-1-1-1,0 0 1,1 0-1,-1 0 1,0 1-1,0-1 1,1 0-1,-1 1 1,0-1-1,1 0 1,-1 1-1,1-1 1,-1 1-1,1-1 0,-2 2 1,-20 17 164,21-19-157,1 1-1,0-1 1,-1 0 0,1 1-1,0-1 1,-1 0-1,1 0 1,0 1-1,0-1 1,-1 1 0,1-1-1,0 0 1,0 1-1,-1-1 1,1 0 0,0 1-1,0-1 1,0 1-1,0-1 1,0 1-1,0-1 1,0 0 0,0 1-1,0-1 1,0 1-1,0-1 1,0 1 0,0-1-1,0 1 1,1-1-7,-1 0 1,1 0 0,0 0 0,-1-1 0,1 1-1,-1 0 1,1 0 0,-1-1 0,1 1 0,-1-1-1,1 1 1,-1 0 0,1-1 0,-1 1 0,0-1-1,1 1 1,-1-1 0,0 1 0,1-1 0,-1 1-1,0-1 1,1 0 0,-1 0 0,3-4-182,0 0-1,-1-1 1,1 1 0,-1 0-1,-1-1 1,1 1 0,-1-1 0,0 0-1,0 1 1,0-9 0,-2 1-210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4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14491,'14'0'1144,"8"-7"-824,6-2-80,11-5 329,5-4-89,7-3-48,3-3-56,2-2-88,0 3-216,-6-2-400,-3 4-64,-11 1 320,-7 0-112,-16 1-104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5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1 557 13075,'13'-12'1189,"0"-1"0,-1 0 0,-1-1 0,0-1 0,15-25 0,38-84 1171,-54 101-2085,-5 14-182,56-132 811,-53 121-846,-1-1 1,-2 0 0,0 0 0,4-42-1,-10 57-164,-4 14 27,-6 19-38,4 0 48,1 0-1,1 1 1,1-1 0,2 1 0,0 0 0,2 0-1,2 0 1,6 44 0,-6-66 3,-1 0 1,1 1-1,0-1 0,1 0 0,-1 0 1,1 0-1,0-1 0,1 1 1,-1-1-1,1 1 0,6 5 0,-6-7-55,0-1 0,1 0 0,-1 0-1,1 0 1,-1-1 0,1 0 0,0 1-1,0-2 1,0 1 0,0 0 0,0-1-1,0 0 1,1 0 0,4 0 0,7 0-333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2:5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16171,'15'-13'1913,"5"-9"-1249,14-8-248,9-1 928,16-5-447,5 0-161,5 2-288,0 1-192,-2 3-400,-1 2-200,-11 3-552,-7 3-137,-16 1 737,-9-1-232,-9 2-184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15539,'-2'23'670,"0"1"0,2 0 0,0 0 0,2-1 0,1 1-1,9 40 1,-11-63-647,-1 1-1,0-1 0,0 0 1,1 0-1,-1 1 1,1-1-1,-1 0 0,1 0 1,0 0-1,-1 0 0,1 0 1,0 0-1,0 0 1,0 0-1,0 0 0,-1 0 1,1-1-1,0 1 0,2 1 1,-2-2-4,-1 0 1,1 0-1,0 0 1,-1-1-1,1 1 0,0 0 1,-1 0-1,1 0 1,0-1-1,-1 1 0,1 0 1,0-1-1,-1 1 1,1-1-1,-1 1 1,1 0-1,-1-1 0,1 1 1,-1-1-1,1 0 1,-1 1-1,0-1 1,1 1-1,0-2 0,3-6 131,0 0-1,0 0 0,4-16 0,16-65 466,-15 49-424,17-42 1,-26 81-188,0 0 1,1-1-1,-1 1 1,1 0-1,-1 0 1,1 0-1,0 0 1,-1 0-1,1 0 1,0 0-1,0 0 1,0 0-1,0 1 1,1-3-1,-1 3-2,-1 0 0,0 0-1,1 0 1,-1 0 0,1 0 0,-1 0-1,0 0 1,1 0 0,-1 0-1,0 0 1,1 0 0,-1 1-1,1-1 1,-1 0 0,0 0-1,1 0 1,-1 0 0,0 0 0,1 1-1,-1-1 1,0 0 0,1 0-1,-1 1 1,0-1 0,0 0-1,1 1 1,-1-1 0,1 1-1,1 3 9,1 1 1,0 0-1,-1 0 0,3 9 0,-3-9-7,6 18-39,16 39 68,-22-57-187,0-1 1,1 0 0,-1 0-1,1 0 1,0 0 0,0 0 0,0-1-1,1 1 1,-1-1 0,8 6 0,-10-9 103,-1 0 0,0 1 1,1-1-1,-1 0 1,1 1-1,-1-1 0,1 0 1,0 1-1,-1-1 1,1 0-1,-1 0 0,1 0 1,-1 1-1,1-1 1,0 0-1,-1 0 0,1 0 1,-1 0-1,1 0 1,0 0-1,-1 0 1,1 0-1,-1-1 0,1 1 1,-1 0-1,1 0 1,0 0-1,-1-1 0,1 1 1,-1 0-1,1-1 1,-1 1-1,1 0 0,-1-1 1,1 1-1,-1 0 1,0-1-1,1 1 0,-1-1 1,0 1-1,1-1 1,-1 1-1,0-1 0,1 1 1,-1-1-1,0-1 1,5-12-737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0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15587,'8'1'1729,"2"-1"-977,1-7-312,8-5 976,-1-2-408,5-3-615,2-3-337,-4 0-833,1 0 737,-2-2-232,-3 4-120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0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0 488 15011,'1'0'109,"-1"0"-1,1 0 0,0 1 1,-1-1-1,1 0 1,-1 0-1,1 0 1,0 0-1,-1 0 0,1 0 1,0 0-1,-1 0 1,1 0-1,-1 0 0,1 0 1,0 0-1,-1-1 1,1 1-1,-1 0 1,1 0-1,0-1 0,-1 1 1,1 0-1,-1-1 1,1 1-1,-1 0 0,1-1 1,-1 1-1,1-1 1,-1 1-1,0-1 0,1 0 1,14-21 753,-11 16-225,24-39 1164,30-65 1,41-138-928,-95 237-860,7-28 12,-11 39-26,0 0 0,0 0 0,0 0 0,0 0 0,-1 0 0,1 0-1,0 0 1,0 0 0,0 0 0,0 0 0,0 0 0,0 0 0,0 0 0,0 0 0,0 0-1,0 0 1,0 0 0,0 0 0,0 0 0,0 0 0,0 0 0,0 0 0,0 0 0,0 0-1,0 0 1,0 0 0,0 0 0,0 0 0,0 0 0,0 0 0,0 0 0,-1 0 0,1 0-1,0 0 1,-4 8-10,-4 18-24,4 5-36,2 0-1,0 1 0,3 0 1,0-1-1,2 1 0,1-1 0,10 35 1,-12-57-119,0-2 0,0 1 0,0 0 0,1 0 1,0-1-1,1 1 0,0-1 0,0 0 0,8 9 0,-12-15 179,0-1 0,0 0 0,0 0 0,0 0-1,0 1 1,1-1 0,-1 0 0,0 0 0,0 0-1,0 0 1,1 1 0,-1-1 0,0 0 0,0 0-1,0 0 1,1 0 0,-1 0 0,0 0 0,0 1-1,1-1 1,-1 0 0,0 0 0,0 0 0,1 0-1,-1 0 1,0 0 0,0 0 0,1 0 0,-1 0-1,0 0 1,0 0 0,1-1 0,-1 1 0,0 0-1,0 0 1,1 0 0,5-16-487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0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 15355,'0'0'46,"0"0"0,0 0 0,1-1 0,-1 1 0,0 0 0,0 0 0,0 0 0,1 0 0,-1 0 0,0 0 0,0 0-1,1-1 1,-1 1 0,0 0 0,0 0 0,1 0 0,-1 0 0,0 0 0,0 0 0,1 0 0,-1 0 0,0 0 0,0 0 0,1 0 0,-1 0 0,0 1 0,0-1-1,1 0 1,-1 0 0,0 0 0,0 0 0,0 0 0,1 0 0,-1 1 0,-1 9 813,-15 24-237,9-21-266,-6 22-231,1 1 0,2 0 0,1 1 0,2-1 0,2 2 0,-1 54 0,5-74-114,2 1 1,0-1-1,1 1 1,1-1-1,0 0 0,1 1 1,2-2-1,8 24 1,-10-33-52,0 1 0,1-1 0,0 0 0,0 0 1,1-1-1,0 1 0,0-1 0,0 0 0,1-1 1,0 0-1,1 0 0,-1 0 0,1-1 0,0 0 1,1-1-1,-1 1 0,1-2 0,9 4 0,-3-3-387,0-1-1,0 0 0,1-1 0,19 0 0,-9-2-83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0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17276,'-1'4'230,"0"1"1,0 0 0,1 0-1,-1-1 1,1 1 0,0 0-1,0 0 1,1-1 0,-1 1-1,1 0 1,0-1 0,0 1-1,3 4 1,2 8 340,16 33-1,-15-40-483,-1 1 1,1 0-1,1-1 1,0-1-1,0 1 1,1-1-1,0-1 1,17 13-1,-21-17-122,0-1-1,1 1 1,0-1-1,0 0 1,0 0-1,0-1 1,0 0-1,0 0 0,1 0 1,-1-1-1,1 0 1,-1 0-1,1 0 1,-1-1-1,1 0 1,-1-1-1,1 1 1,8-3-1,-12 2-11,1 0 0,-1 0 0,0-1-1,1 0 1,-1 0 0,0 0 0,0 0 0,0 0 0,0 0-1,-1-1 1,1 1 0,-1-1 0,1 0 0,-1 0 0,0 0 0,0 0-1,0 0 1,0 0 0,-1-1 0,3-5 0,-1-2 40,0 0 1,-1 0-1,0-1 1,-1 1-1,0-17 0,-1-16-301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0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14099,'2'-1'1304,"-2"8"-760,-2 6-176,2 10 737,2 6-201,2 11-280,-2 4-104,5 12-112,0 3-40,3 1-344,-1 3-240,1-5-480,-2-4 440,-1-10 96,-1-5-160,-4-13-120</inkml:trace>
  <inkml:trace contextRef="#ctx0" brushRef="#br0" timeOffset="1">327 317 15299,'-4'24'1569,"0"5"-921,1-2-264,1 2 1024,1 1-608,1-2-392,0-3-232,3-8-480,-2-3-320,-1-12 1136,2 1-640,-1-16-64,-1-10-80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0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17020,'-6'-6'1704,"5"6"-1096,-2 0 1689,4 2-2777,4-1 472,0 0-193,1-1-135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0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2 175 16259,'-1'1'1913,"1"1"-1233,4-5-264,7-1 1208,14-6-815,2 0-185,6-5-280,3 1-112,4-3-344,-1-1-264,-4 0-624,-3 2-1,-5-1 721,-4 0-232,0-2-192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4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15963,'16'-10'1361,"14"-3"-985,3-3-136,8-4 424,8 0-200,0 1-360,-2 1-296,-6 5-840,-2 4 904,-19 10-176,-5 2-176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0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184 235 13579,'-3'10'382,"1"-1"1,-1 1-1,2 0 1,-1 0-1,2 0 1,-1 0-1,1 0 1,1 0-1,2 16 0,-2-19-257,1-1-1,-1 0 0,1 0 0,0 0 0,1 0 1,0 0-1,4 6 0,-6-9-95,1 0 0,0-1 0,0 1 0,0-1 0,1 0 0,-1 0 0,0 0 0,1 0 0,0 0 0,-1 0 0,1-1 0,0 1 0,0-1 0,6 2 0,-6-2-66,1-1 0,-1 0 0,1 0 0,-1 0 0,1 0 0,-1-1-1,1 1 1,-1-1 0,1 0 0,-1 0 0,0 0 0,1-1 0,-1 1 0,0-1 0,0 1 0,0-1 0,0 0-1,0 0 1,-1-1 0,1 1 0,3-5 0,4-3-284,-1-1 0,0 0 0,14-22 0,-11 14 2,-2 1 0,0-2 0,-1 1 1,0-1-1,-2 0 0,7-28 0,-14 48 339,0 0-1,0-1 1,0 1-1,1-1 1,-1 1-1,0 0 0,0-1 1,0 1-1,0 0 1,0-1-1,0 1 0,0-1 1,0 1-1,0 0 1,0-1-1,0 1 1,0-1-1,0 1 0,0 0 1,0-1-1,0 1 1,0 0-1,0-1 1,-1 1-1,1-1 0,0 1 1,0 0-1,0-1 1,-1 1-1,1 0 1,0 0-1,0-1 0,-1 1 1,-9 14 1004,0 11-244,2 0 0,0 1 0,1 0-1,-5 47 1,8-26-247,3 88 0,14-16-2184,-11-105 1252</inkml:trace>
  <inkml:trace contextRef="#ctx0" brushRef="#br0" timeOffset="1">2 184 15835,'-1'-6'1673,"1"-4"-929,8 0-256,11-2 656,4-1-112,8 0-239,7 1-153,3-3-464,2 1-320,5 0-752,-3-4 544,-9 3 159,-4-1-135,-9 0-144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0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10922,'0'0'106,"1"0"0,-1 0 0,1 0 0,-1 0 0,1 0 0,-1 0 1,1 0-1,-1 1 0,1-1 0,0 0 0,-1 0 0,1 0 0,-1 1 0,0-1 0,1 0 0,-1 1 0,1-1 0,-1 0 0,1 1 0,-1-1 0,0 1 0,1-1 0,-1 1 0,0-1 0,1 0 0,-1 1 0,0-1 0,0 1 0,0 0 0,1-1 0,-1 1 0,7 25 1858,-4-15-1238,-1-5-594,22 68 1677,25 138-1,-46-189-1766,0 1-1,-2 0 1,-1 0-1,0 0 1,-2 0-1,-1-1 1,0 1 0,-2-1-1,-1 0 1,-12 31-1,9-32-260,-1-1-1,0 0 1,-2 0-1,0-2 1,-2 1-1,0-2 1,-1 0-1,-1 0 1,-25 21-1,13-23-164,2-8-108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0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8 175 13635,'-2'-5'387,"1"-1"-1,-1 0 1,1 0 0,0 1-1,1-1 1,-1 0 0,1 0-1,0 0 1,1 0 0,-1 0-1,1 0 1,1 1 0,-1-1-1,1 0 1,0 1 0,2-7-1,-2 8-221,0-1-1,0 1 1,0 0-1,1 0 1,-1 0 0,1 0-1,0 0 1,0 1-1,0-1 1,0 1-1,1 0 1,-1 0-1,1 0 1,0 1-1,0-1 1,0 1 0,0 0-1,1 0 1,-1 0-1,8-2 1,-11 4-150,1 0 1,-1-1 0,1 1-1,-1 0 1,1 0 0,-1 0-1,1 0 1,-1 0 0,1 0-1,-1 1 1,1-1 0,-1 0-1,0 1 1,1-1 0,-1 1-1,1 0 1,-1-1 0,0 1-1,0 0 1,1 0 0,-1 0-1,0 0 1,2 1-1,-2 1-5,0-1 1,1 0-1,-1 1 0,0-1 0,0 0 0,-1 1 0,1-1 0,0 1 0,-1-1 0,1 1 0,-1-1 0,0 5 0,-1 4-6,1 0 0,-2 0 0,0 0-1,0 0 1,-5 12 0,-1-2 0,-2 0-1,0-1 1,-1 0-1,-1-1 1,-27 32 0,38-49-4,-1 0 1,0 0 0,1 1 0,-1-1 0,1 0 0,0 1 0,0-1 0,0 1 0,-1 4 0,2-7-2,0 1-1,0 0 0,0 0 1,0-1-1,1 1 1,-1 0-1,0-1 1,0 1-1,1 0 0,-1-1 1,0 1-1,1 0 1,-1-1-1,0 1 1,1 0-1,-1-1 0,1 1 1,-1-1-1,1 1 1,0-1-1,-1 1 1,1-1-1,-1 0 0,1 1 1,0-1-1,-1 0 1,1 1-1,0-1 0,-1 0 1,1 0-1,0 0 1,0 1-1,-1-1 1,1 0-1,0 0 0,-1 0 1,1 0-1,0 0 1,1-1-1,20 2-586,0-2-1,0 0 1,-1-2 0,38-8-1,-33 5 62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0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25 238 15139,'-6'6'691,"-10"9"589,14-12-372,9-7 317,233-139 2634,-54 37-6087,-186 106 2203,0 0 1,0 0-1,0 0 1,-1 0-1,1 0 1,0 0-1,0-1 1,0 1-1,0 0 1,0 0-1,0 0 1,-1 0-1,1 0 0,0 0 1,0 0-1,0 0 1,0-1-1,0 1 1,0 0-1,0 0 1,0 0-1,0 0 1,-1 0-1,1-1 1,0 1-1,0 0 1,0 0-1,0 0 1,0 0-1,0 0 1,0-1-1,0 1 1,0 0-1,0 0 1,0 0-1,0 0 0,0-1 1,0 1-1,0 0 1,1 0-1,-1 0 1,0 0-1,0 0 1,0-1-1,0 1 1,0 0-1,0 0 1,0 0-1,0 0 1,0 0-1,0 0 1,1 0-1,-1-1 1,0 1-1,0 0 1,0 0-1,0 0 0,0 0 1,1 0-1,-1 0 1,0 0-1,0 0 1,0 0-1,-12-1-375,-11 3-300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0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13299,'-7'11'821,"5"-8"-569,0-1 1,0 1-1,0 0 0,1 0 0,-1 0 0,1 0 0,-1 4 1,1-6-143,1 1 1,0-1 0,0 0-1,0 1 1,1-1 0,-1 0-1,0 0 1,0 1 0,1-1-1,-1 0 1,0 0-1,1 0 1,-1 1 0,1-1-1,0 0 1,-1 0 0,1 0-1,0 0 1,0 0 0,0 0-1,0 0 1,0 0 0,1 1-1,16 13 510,4 4-149,0 1-1,30 36 1,-47-49-464,1 0 0,-1 1 0,-1 0 0,1 0 0,-1 0 0,-1 1 0,0-1 0,0 1-1,0 0 1,-1 0 0,-1 0 0,2 16 0,-4 12-1,0-26-3,0-1 0,1 1 0,1 0 0,2 13 0,-3-22-4,1 0-1,0-1 1,0 1-1,0 0 1,0-1-1,0 1 1,0-1-1,1 0 0,-1 1 1,0-1-1,1 0 1,-1 0-1,1 0 1,-1 0-1,1 0 0,0 0 1,-1 0-1,1-1 1,0 1-1,0 0 1,3 0-1,42 6 129,-44-6-105,26 0 201,1-1 1,-1-2-1,39-6 0,-30 3 101,40-1 0,-77 6-314,0 0 1,0 0-1,0 0 1,0 0-1,0 0 1,0 0 0,0 0-1,0 0 1,1 1-1,-1-1 1,0 0 0,0 1-1,0-1 1,0 1-1,0-1 1,0 1 0,0-1-1,0 1 1,-1 0-1,1-1 1,1 2 0,-1 0 36,-1 0 0,1-1 1,-1 1-1,1-1 0,-1 1 1,0 0-1,0-1 0,0 1 1,0 0-1,0 3 0,0 4 265,2-12 3,19-29-945,-20 32 592,-1-2-75,0 0 0,1 1 0,-1-1 0,1 0 0,0 1 0,0-1 0,0 1 0,-1-1 0,1 1 0,1-1 0,-1 1 0,2-2 0,5-2-373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1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19217 1875 11034,'-29'-28'1741,"-19"-12"-1008,-70-44 1,84 61-709,-387-238 102,403 250-123,-61-32 10,-154-62 1,-97-2-111,-39-1-64,-109-30 25,-8 21 118,-227-5 99,-6 22-52,-21-3-29,-183-12 1,-2 27-36,212 22 5,-783-40-200,-4 68-54,1086 34 152,-1105-3 35,125-26 262,86 6 130,807 56-175,393-13-89,1 4 1,-166 55-1,-159 92 254,171-62 179,203-81-428,0 2-1,2 2 1,-68 47-1,84-47-15,0 3-1,2 1 0,2 2 1,-54 64-1,-24 29-13,98-112-6,-1 0 0,-1-1 1,0-1-1,-1-1 0,-33 16 1,14-13 6,-2-1 0,0-1 0,0-3 1,-1-1-1,-1-2 0,-52 2 0,72-10-2,0 0 1,1-1-1,-1-2 0,0 0 0,1-1 0,-27-10 0,16 5 3,-52-9 1,57 15-13,-1 2 0,0 0 1,0 2-1,0 1 1,0 2-1,0 0 1,0 2-1,1 1 0,0 1 1,0 1-1,1 2 1,0 0-1,-34 20 1,-195 93-79,211-104 74,18-7 4,0 1 1,0 2-1,-28 21 1,40-25 1,0 1-1,1 0 1,0 1 0,1 0-1,0 1 1,-12 21 0,0 7-11,2 0 0,2 2 0,2 0 0,2 1 1,2 0-1,2 1 0,1 1 0,3 0 0,-2 60 0,9-59-19,3 0-1,2 0 0,2-1 1,2 0-1,2 0 1,23 66-1,126 264-83,-98-245 99,-43-92 11,163 354-33,26-13-22,-190-356 53,1 0-1,0-1 0,2-1 0,1-1 0,43 36 1,-28-31-8,2-1 0,0-2 0,52 23 0,48 15-15,3-6 0,270 67 0,-381-116 29,0-1-1,0-1 0,0-2 1,1-1-1,-1-2 0,1-1 1,-1-1-1,1-1 0,-1-2 1,0-1-1,34-12 0,11-10 60,-1-4-1,-1-3 0,-2-3 1,99-71-1,-122 77-39,1 2 1,2 2-1,1 2 1,84-29-1,-94 42-4,1 1 0,0 2 0,1 3 0,0 1 1,0 2-1,68 2 0,-78 4-11,162 3 6,-156-6-7,0-3 0,75-14 0,-66 6 1,140-26 27,-167 35-27,1 2 1,-1 0-1,1 2 0,-1 0 0,1 2 0,33 7 0,-36-5 5,-1 1-1,0 1 1,0 1 0,-1 0-1,33 21 1,-41-22-3,0 1-1,0 0 1,-1 0-1,-1 1 1,1 0-1,-1 0 1,-1 1 0,0 0-1,0 0 1,9 22-1,-14-28 16,7 14-108,-9-18 86,0 1-1,0-1 1,0 0-1,1 1 0,-1-1 1,0 0-1,0 0 0,0 1 1,1-1-1,-1 0 1,0 0-1,0 0 0,1 1 1,-1-1-1,0 0 1,0 0-1,1 0 0,-1 0 1,0 0-1,1 1 0,-1-1 1,0 0-1,1 0 1,-1 0-1,0 0 0,0 0 1,1 0-1,-1 0 1,0 0-1,1 0 0,-1 0 1,0 0-1,1 0 0,-1-1 1,0 1-1,0 0 1,1 0-1,-1 0 0,0 0 1,1 0-1,-1-1 0,0 1 1,0 0-1,1 0 1,-1 0-1,0-1 0,0 1 1,1 0-1,4-8-41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1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6 385 12931,'0'-1'39,"-1"1"0,1 0 1,0 0-1,-1-1 0,1 1 0,0 0 1,-1-1-1,1 1 0,0 0 0,-1-1 1,1 1-1,0 0 0,0-1 0,-1 1 1,1-1-1,0 1 0,0-1 0,0 1 1,0 0-1,0-1 0,0 1 0,0-1 1,0 1-1,0-2 0,9 2 298,18 10-196,32 37-58,-39-30-61,0 0 0,30 17 0,-47-33 0,0 1 1,0 0-1,0-1 0,1 0 1,-1 0-1,1 0 0,-1 0 1,1 0-1,-1-1 0,1 0 1,-1 1-1,1-1 0,-1-1 1,1 1-1,-1 0 0,1-1 1,-1 0-1,1 0 0,-1 0 1,1 0-1,-1 0 0,0-1 0,0 1 1,0-1-1,0 0 0,4-3 1,5-5 126,0-1 1,0-1 0,-1 0-1,15-22 1,1 1 85,57-60 203,-29 33-892,72-100 0,-85 94 210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2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19178 0 12259,'19'22'368,"-1"1"1,-2 1-1,0 0 1,-1 1-1,14 33 1,-24-45-354,0 0 1,-1 1-1,0 0 0,-1 0 0,0 0 1,-2 0-1,1 0 0,-2 0 0,0 0 1,0 0-1,-2 1 0,-4 23 0,-10 11 14,-2 0 0,-2-1-1,-46 80 1,31-64 5,-78 136 174,84-155-122,-3-1 0,-46 50 0,-289 245 165,317-296-252,-18 15 19,-2-4 0,-2-3 1,-2-3-1,-91 43 1,-197 99 34,-74 35-38,326-179 0,-149 41 1,-123 11 8,-19 6-10,252-60-9,-474 135-67,-10-35-17,179-72-42,-3-21 0,-742-11 0,91-107 196,773 26-34,-424-109-1,87-37-54,442 127-18,-2 10 0,-307-25 1,302 52 45,-879-108 73,698 70-34,209 32-56,47 10 10,0 8 1,-1 7 0,-163 16-1,67 8-18,-828 44 52,571-52-121,-326 7 48,206 14 35,4 37-4,-471 52 41,785-105 13,259-18-27,0-2 0,0-3 0,-76-17-1,120 20 13,1-1-1,0-1 1,0 0-1,1-1 0,0 0 1,0-1-1,0-1 1,-14-11-1,21 15-9,1-1 0,0 0 0,0 0 0,1 0 1,-1-1-1,1 1 0,0-1 0,1 0 0,-1 0 0,1-1 0,1 1 0,-1-1 0,1 1 1,0-1-1,0 0 0,1 0 0,0 0 0,0-14 0,1 4-144,2 0 0,0-1-1,1 1 1,1 0 0,0 1-1,2-1 1,-1 1 0,2 0 0,11-21-1,-1 2-283,-5 12 176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2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63 403 8346,'-10'10'393,"-25"30"397,33-38-699,0 1-1,0 0 1,0-1-1,1 1 1,-1 0-1,1 0 1,0 0-1,0 0 0,0 0 1,0 1-1,0-1 1,1 0-1,-1 4 1,1-6-49,0-1-1,1 1 1,-1 0 0,0 0 0,0-1 0,0 1 0,1 0 0,-1-1 0,0 1 0,0 0 0,1-1 0,-1 1 0,1-1-1,-1 1 1,1 0 0,-1-1 0,1 1 0,-1-1 0,1 1 0,-1-1 0,1 0 0,0 1 0,-1-1 0,1 0 0,-1 1-1,1-1 1,0 0 0,0 1 0,-1-1 0,1 0 0,0 0 0,-1 0 0,2 0 0,2 0 49,-1 0 0,0 0 0,1 0 0,-1-1 0,0 1 1,6-3-1,6-2 79,-1-1 1,0 0 0,-1-1-1,1-1 1,16-13 0,62-54 461,-82 66-568,77-73 344,84-105 0,-121 131-342,-41 45-62,-7 8-5,1 0-1,-1-1 1,1 1 0,0 0 0,0 0 0,0 1 0,1-1 0,-1 1 0,0-1 0,1 1-1,7-3 1,-11 5 0,1 0 0,0 0-1,-1 0 1,1 0 0,0 1 0,0-1-1,-1 0 1,1 0 0,0 1 0,-1-1-1,1 0 1,-1 1 0,1-1-1,0 0 1,-1 1 0,1-1 0,-1 1-1,1-1 1,-1 1 0,1 0-1,-1-1 1,1 2 0,13 20-27,-5-8-33,-3-8 45,0 0 1,0-1 0,0 0 0,1 0 0,0-1 0,0 0 0,0 0-1,1 0 1,-1-1 0,1 0 0,0-1 0,0 0 0,12 2 0,40 5-31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2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20528 3 12059,'1'-1'61,"0"1"0,0 0 0,0-1 0,0 1 0,0 0 0,0 0 0,0-1 0,0 1 0,0 0 0,1 0 0,-1 0 1,0 0-1,0 1 0,0-1 0,0 0 0,0 0 0,0 1 0,0-1 0,0 1 0,0-1 0,0 1 0,0-1 0,0 1 0,0-1 1,-1 1-1,1 0 0,0-1 0,0 1 0,0 0 0,-1 0 0,1 0 0,0 1 0,25 36 544,-21-30-549,4 7-29,-1 0 0,-1 0 0,0 0 0,-1 1 0,0 0 0,-2 0 0,0 1 0,0-1 0,0 23 0,-3-15-15,-1 0 0,-1 0 0,-1 0 0,-2 0 0,-10 42 0,0-20-14,-3-1 0,-22 46 0,-48 76 38,54-107-29,-3-1 0,-2-1-1,-3-3 1,-2-1 0,-56 54-1,-217 170 23,180-162-11,-349 254-1,169-144-17,118-82 3,112-87 3,-159 79 0,-107 21 11,4-1-9,324-145-8,-401 182-17,-209 10 10,-98 10 22,208-56 2,-7-25-10,-278 14-7,-48 10 1,389-51 4,-283 57 12,-10-50-8,-384-43-65,542-85 62,3-36 7,504 43-8,-322-49-6,4-21-2,-20-3 0,-403-86 34,656 125-18,-3 7 1,-199-11-1,-334-51 32,567 72 21,-1 6-1,-180 0 0,-417-17-27,357 5-129,-2 37-94,-577 94 70,585-46 119,124-16 4,196-28-11,-453 41 215,455-49-171,0-3 0,0-3-1,0-2 1,1-3-1,0-2 1,-73-26-1,96 25-17,7 3-7,1-2-1,-50-26 0,72 34-10,1-1 0,1-1-1,-1 1 1,1-1 0,0-1-1,0 1 1,0-1 0,1-1-1,0 1 1,1-1 0,0 0-1,0 0 1,1 0-1,-5-10 1,6 9 29,0 1 1,1 0-1,0 0 0,0-1 1,1 1-1,-1-1 0,2 0 0,0 1 1,0-1-1,0 0 0,1 1 1,0-1-1,3-10 0,8 5-746,-11 14 595,0-1 0,0-1 0,0 1 0,0 0 0,0 0 1,0 0-1,0 0 0,0-1 0,0 1 0,1-3 0,2-9-207,4-4-45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4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66 15003,'-2'-1'88,"0"0"-1,0-1 0,0 1 1,0 0-1,0 0 1,0 0-1,0 1 0,0-1 1,0 0-1,0 1 1,0 0-1,0-1 0,-1 1 1,1 0-1,0 0 1,0 0-1,0 0 0,-1 1 1,1-1-1,-4 2 1,0-1-6,0 1 0,0 0 1,0 0-1,0 1 1,1 0-1,-7 4 1,2 1-61,0 0 0,0 1 0,1 0 1,0 1-1,1 0 0,0 0 0,1 1 1,0 0-1,0 0 0,1 1 0,1 0 0,0 0 1,0 0-1,1 1 0,1-1 0,0 1 1,-1 20-1,3-31-17,1 0 0,0 0 0,0 0 0,0 0 0,0 0 0,0 0 0,0 0 0,1 0 0,-1 0 0,1 0 0,-1 0 0,1 0 0,0 0 0,0 0 0,0 0 0,0-1 0,0 1 0,0 0 0,0-1 0,1 1 0,-1 0 0,0-1 0,1 0 0,1 2 0,0-2 10,-1 0 0,0-1 0,0 1 0,1-1 0,-1 1 0,1-1 0,-1 0 0,0 0 0,1 0 0,-1 0 0,0 0 0,1-1 0,-1 1 0,1-1 0,-1 1 0,0-1 0,0 0 0,0 0 0,1 0 0,-1 0 0,2-2 0,10-6 83,-1 0 0,0-1 0,0-1 0,-1 0 0,14-15 1,49-68 573,-45 56-202,-3-1-1,26-49 0,-54 92-445,-1 1-1,1-1 0,0 1 0,0-1 1,1 1-1,0-1 0,-1 1 0,1-1 1,1 1-1,0 5 0,10 48-171,-8-49 39,-1 1-1,1-1 0,1 0 0,0 0 0,0 0 1,1-1-1,0 0 0,0 1 0,13 13 0,-14-18 39,0 0 1,0-1-1,0 0 0,1 0 0,-1 0 1,1 0-1,0 0 0,0-1 0,0 0 0,0 0 1,0-1-1,0 1 0,1-1 0,-1 0 1,0 0-1,1-1 0,-1 0 0,1 0 0,6-1 1,-4 1-16,-1-1 1,0-1 0,1 0-1,7-2 1,28-18-435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3:2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10722,'5'-1'333,"-1"0"0,1 0 0,-1 0-1,0 0 1,1-1 0,-1 0-1,0 0 1,0 0 0,0 0 0,0 0-1,7-7 1,15-15 105,-1-1 1,-2-1-1,35-48 0,49-96 155,-85 134-534,-16 24-81,2-3-25,-6 14-48,-2 6-87,-2 8 95,1 0-1,1 1 0,-1-1 1,2 0-1,2 14 1,-3-22 68,1 0 0,0-1 1,0 1-1,1-1 0,-1 1 1,1-1-1,0 0 0,0 0 1,0 1-1,1-2 0,-1 1 1,1 0-1,0 0 0,0-1 1,0 1-1,1-1 0,5 5 1,19 3-60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2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5306 208 9602,'-9'-3'634,"-1"1"1,1-2-1,0 1 0,-16-9 0,19 10-564,1 1 0,-1 0 0,1 0 0,0 1 0,-1-1 0,0 1 0,1 0-1,-1 1 1,1 0 0,-6 1 0,-5 0-17,-52 2 195,-1-3 1,0-3-1,-90-13 0,116 9-30,-272-50 449,260 44-625,0 2-1,-81-3 1,-114 10-31,117 3-7,-788-17 108,222-27 75,641 39-184,-225 0 6,-1 24 6,-4 1-7,-73 9-21,298-19 10,0 2 0,0 4 0,-95 36 0,132-40 2,1 0 0,0 2 1,1 0-1,-31 26 0,14-5-8,-49 53 1,-138 136 13,223-218-5,-3 1-4,1 1 1,0 0-1,1 0 0,-7 11 1,12-16 1,0-1 1,-1 0-1,1 1 1,0-1 0,1 1-1,-1-1 1,0 1-1,1-1 1,0 1-1,-1-1 1,1 1-1,0 0 1,0-1-1,0 1 1,1-1-1,-1 1 1,1 0-1,-1-1 1,1 1-1,0-1 1,0 0 0,2 5-1,7 8 0,0-1 0,1 0 0,0 0 0,17 15 0,59 46-6,-71-62 7,23 18 0,2-2-1,1-2 0,1-2 1,1-1-1,2-3 1,0-1-1,1-3 0,56 14 1,416 73 14,-346-74-16,23 4-127,394 17-1,88-81 158,-449 14 34,534-24 67,-603 31-73,0-7 0,223-53 0,-291 45 55,-1-4 0,-1-4 0,-1-3 0,-2-5 0,116-71 1,-175 93-76,-1 0 1,0-2-1,36-37 1,-54 48-14,0 0-1,-1-2 1,0 1 0,-1-1 0,0 0 0,-1 0-1,0 0 1,-1-1 0,0 0 0,-1-1-1,0 1 1,2-16 0,-2-17 95,-1 0 1,-3 0-1,-6-47 0,3 44-28,1 1-1,7-77 1,-2 110-89,-1 7 7,-1 1-1,0-1 1,-1 0 0,1-7 0,-1 13-13,0-1 0,0 1 0,-1 0 0,1 0 0,0 0 0,0 0 1,-1 0-1,1-1 0,0 1 0,-1 0 0,1 0 0,-1 0 0,0 0 0,1 0 0,-1 0 1,0 0-1,1 0 0,-1 1 0,0-1 0,0 0 0,0 0 0,0 1 0,0-1 0,0 0 1,0 1-1,0-1 0,0 1 0,0-1 0,-2 0 0,-4 1-64,1 0 0,-1 0 0,1 0 0,-1 1 0,1 0 0,-1 0 0,1 0 0,-1 1 0,1 0-1,0 0 1,0 1 0,-10 5 0,14-7 60,-20 9-198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2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3400 205 10290,'-1'-6'154,"0"-1"0,-1 1 0,0 0 0,0 0 0,-1-1 0,0 1 0,0 1 0,0-1 1,-1 0-1,1 1 0,-1 0 0,-1 0 0,1 0 0,-1 0 0,-10-7 0,8 7-56,-1 0 0,0 1 1,0 0-1,0 1 1,-1-1-1,1 2 0,-1-1 1,0 1-1,1 1 0,-1-1 1,-11 1-1,-56 1 43,0 4 0,-133 25 0,130-16-136,-1-3 0,-111 0-1,71-19 34,-215-47 0,-67-6 77,194 52-75,-361 31 0,522-15-36,0 2 0,1 2 0,0 3 0,0 1 0,1 2 0,1 2 0,1 2 0,-57 35 0,52-24 10,1 3 1,2 1-1,1 3 0,2 1 1,1 2-1,-55 73 0,90-106-10,0 0 0,0 0 1,0 1-1,1 0 0,1 0 0,0 0 0,0 1 0,1-1 0,0 1 0,0 0 1,1 0-1,0 0 0,1 0 0,0 0 0,1 0 0,0 0 0,1 0 0,0 0 1,0 0-1,4 15 0,-1-12-3,0-1-1,0 0 1,1 0 0,1 0 0,0-1 0,0 0 0,1 0-1,1 0 1,-1-1 0,2 0 0,0-1 0,0 0 0,0 0-1,18 12 1,-10-10 3,0-2 0,1 1 0,0-2 0,1 0 0,0-2 0,0 0 0,0-1 0,36 5 0,177 13 38,48 6 3,-183-12-36,45 7 4,156 6 1,212-29 39,-228-4 3,141-19 54,-341 11 71,0-4 0,-1-3-1,85-32 1,-57 11 189,-2-6 0,-3-4-1,-1-4 1,166-117 0,-245 153-245,-1-1 0,-1-1 0,35-39 0,-52 52-84,0-2 1,0 1 0,0-1 0,-1 1-1,0-1 1,-1 0 0,4-12 0,-5 15-18,-1-1 1,0 1-1,-1-1 1,1 0-1,-1 1 1,0-1-1,0 0 1,-1 1-1,0-1 1,0 1-1,0-1 1,-4-8-1,1 4-4,-1 1 0,-1-1 0,0 1 1,0 0-1,0 1 0,-1 0 0,-1 0 0,1 0 0,-1 1 0,-1 0 0,-9-7 0,-15-7 38,-60-30-1,25 20-167,-1 4 1,-99-26-1,148 48-49,-28-10-97,44 14 234,1-1 0,-1 1 0,1-1 0,0 0 0,-1 0 0,1 0 0,0-1 0,0 1 0,1-1 0,-5-3 1,-1-9-158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3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5077 187 9698,'-14'-9'1969,"12"7"-1775,0 0-1,-1 1 1,0-1-1,1 1 1,-1-1-1,0 1 1,0 0 0,0 0-1,1 1 1,-1-1-1,-5 0 1,-165-5 306,35 4-490,-242-44 174,141 12-66,-380-19-12,424 39-85,19 7-15,0 8 1,-317 42 0,365-28 34,0-6 1,-198-10 0,206-4-12,-1 5-1,-192 25 1,123 2-26,-323 88-1,486-106-5,0 1 1,1 1-1,0 2 0,0 0 1,2 2-1,-1 0 0,2 2 1,0 0-1,2 2 0,0 0 1,0 2-1,-30 41 1,-132 181-9,173-230 7,1 0 1,0 1-1,1 1 0,1-1 0,0 1 1,-8 25-1,13-30 1,-1 0 0,2 0 0,-1 1 0,2-1 0,-1 0 0,1 1 0,1-1 0,0 0 0,0 0 0,1 0 1,5 16-1,-2-11 0,0 0 0,1-1 0,1 0 0,1 0 0,0-1 0,0 0 0,1 0 1,1-1-1,0 0 0,1-1 0,0 0 0,1 0 0,0-1 0,0-1 1,1 0-1,0-1 0,1 0 0,0-1 0,28 9 0,4-2 7,0-3 0,52 6 0,97 3 12,-49-6-27,10 4-127,227 24-382,1-29 250,-184-21 254,-18-1 10,183 17 0,-363-8 4,307 21-294,-214-19 263,118-12 0,281-64 713,-4-27-327,-427 88-372,166-42 253,-4-10-1,346-148 0,-545 202-166,0-2-1,-1 0 1,-1-2-1,0-1 0,39-34 1,-52 40-37,0-1-1,-1 0 1,-1-1-1,0 0 1,-1-1 0,0 0-1,-1 0 1,0 0 0,-1-1-1,-1 0 1,0 0 0,5-26-1,-8 27 0,0-1 0,-1 1 0,-1 0 0,0-1 0,-1 1-1,0-1 1,-1 1 0,-1 0 0,0 0 0,-1 0 0,0 0 0,-1 0 0,0 1-1,-12-20 1,14 28-61,0-1 0,1 0 0,-1 0 0,1 0 0,0-1 0,0 1 0,1 0 0,-1-1 1,1 1-1,0-1 0,1 1 0,0-1 0,-1 0 0,2 1 0,-1-1 0,1 0 0,1-5 0,5-8-79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4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470 111 10274,'225'-111'5787,"-252"132"-3472,-404 213-140,258-144-2544,116-62-701,57-29 1042,0 1 0,0 0 0,0 0 1,1 0-1,-1-1 0,0 1 0,0 0 0,0 0 0,0-1 0,0 1 0,0 0 1,0 0-1,0-1 0,0 1 0,0 0 0,0 0 0,0 0 0,0-1 0,0 1 1,0 0-1,-1 0 0,1-1 0,0 1 0,0 0 0,0 0 0,0 0 0,0-1 1,0 1-1,-1 0 0,1 0 0,0 0 0,0 0 0,0-1 0,0 1 0,-1 0 1,1 0-1,0 0 0,0 0 0,0 0 0,-1 0 0,1 0 0,0 0 0,0-1 1,-1 1-1,1 0 0,0 0 0,0 0 0,-1 0 0,1 0 0,0 0 0,0 0 1,0 0-1,-1 0 0,1 1 0,0-1 0,14-18-415,-14 17 428,23-23-522,6-5-32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4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77 13123,'4'-9'577,"-2"6"-383,0-1 1,0 1 0,0-1 0,-1 0 0,0 0 0,1 0 0,-1 0 0,-1 0 0,1 0 0,-1 0 0,1 0 0,-1 0 0,0-1 0,-1-4 0,1 9-163,-1-1 0,1 1 0,0 0 0,0 0 0,-1-1 1,1 1-1,0 0 0,0 0 0,-1-1 0,1 1 0,0 0 0,-1 0 1,1 0-1,-1 0 0,1 0 0,0 0 0,-1-1 0,1 1 1,0 0-1,-1 0 0,1 0 0,0 0 0,-1 0 0,1 0 1,-1 0-1,1 1 0,0-1 0,-1 0 0,1 0 0,0 0 1,-1 0-1,1 0 0,0 0 0,-1 1 0,1-1 0,0 0 1,-1 0-1,1 1 0,0-1 0,0 0 0,-1 0 0,1 1 0,-18 13 430,17-13-393,-238 187 666,153-126-621,-126 119 0,191-160-54,-25 35 0,41-49-52,-1 1 0,1 0 0,1 0 1,0 1-1,0-1 0,0 1 0,1 0 0,-2 11 1,4-18-12,1 0 1,0-1 0,0 1 0,0 0 0,0 0 0,0-1 0,0 1 0,0 0 0,1 0 0,-1-1 0,1 1 0,-1 0 0,1-1 0,0 1-1,-1-1 1,1 1 0,0-1 0,0 1 0,0-1 0,0 1 0,1-1 0,-1 0 0,0 0 0,0 1 0,1-1 0,-1 0 0,1 0 0,-1 0-1,1-1 1,-1 1 0,1 0 0,0-1 0,-1 1 0,3 0 0,6 2-13,0-1 0,0-1 0,0 1 1,18-1-1,44-3-80,-1-4 1,1-2 0,86-23-1,-134 27 10,-1-2-1,1-1 1,-1 0-1,-1-2 1,1-1-1,26-16 1,-10-3-74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4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17004,'4'-3'328,"0"0"1,-1 0 0,1 0 0,0 0-1,5-2 1,-9 5-307,1 0 0,-1 0 0,0 0 0,1-1 0,-1 1 0,0 0 0,0 0 0,1 0 0,-1 0 0,0 0 0,1 0 0,-1 0 0,0 0 0,1 0 0,-1 0 0,0 0 0,1 0 0,-1 0 0,0 0 0,0 1 0,1-1 0,-1 0 0,0 0 0,1 0 0,-1 0 0,0 0 0,0 1 0,1-1 0,-1 0 0,0 1 0,1 0 20,-1 0 0,1 0 0,-1 0 0,0 0 0,0 1 0,0-1 0,0 0 0,0 0 0,0 0 0,0 0 0,0 1 0,0-1 0,-1 2 0,-12 64 556,3-17-512,-5 74 0,15-120-82,-1 0 0,2 1 0,-1-1-1,0 0 1,1 1 0,-1-1-1,3 6 1,-3-9-1,1-1-1,-1 1 1,1 0-1,-1 0 1,1-1 0,-1 1-1,1 0 1,0-1-1,-1 1 1,1-1-1,0 1 1,-1-1-1,1 1 1,0-1 0,0 1-1,-1-1 1,1 1-1,0-1 1,0 0-1,0 0 1,0 1-1,-1-1 1,1 0 0,0 0-1,0 0 1,0 0-1,0 0 1,0 0-1,0 0 1,-1 0 0,1-1-1,0 1 1,0 0-1,0 0 1,0-1-1,-1 1 1,1-1-1,0 1 1,1-1 0,9-5 21,1-1 1,-1 0-1,0-1 1,-1 0 0,1 0-1,16-20 1,-1 3 25,92-92 145,-62 60-127,-52 52-66,0 1 1,1 0-1,0 0 1,-1 1-1,9-5 1,-13 7-3,0 1 1,1 0-1,-1 0 1,1 0-1,-1-1 0,1 1 1,0 0-1,-1 0 0,1 0 1,-1 0-1,1 0 1,-1 0-1,1 0 0,-1 0 1,1 0-1,-1 0 0,1 0 1,-1 0-1,1 1 1,-1-1-1,1 0 0,-1 0 1,1 0-1,0 1 1,0 0-1,0 0 1,-1 0 0,1 0-1,0 0 1,-1 1 0,1-1 0,-1 0-1,0 0 1,1 0 0,-1 0-1,0 1 1,0-1 0,1 0 0,-1 0-1,0 2 1,-2 45 42,1-37-21,1 0 1,0 0 0,0 0-1,1 0 1,2 13 0,-3-23-19,0-1 0,1 1 0,-1-1 0,0 1 0,0 0 0,1-1 0,-1 1 0,0-1 0,1 1 0,-1-1 0,0 1 0,1-1 0,-1 1 0,1-1 0,-1 1 0,1-1 0,-1 0 0,1 1 0,-1-1 0,1 0 0,-1 1 0,1-1 0,0 0 0,-1 0 0,2 1 0,18-4 71,23-22 10,-35 20-72,31-21 48,33-19 13,-65 41-76,0 0 1,0 1-1,0 1 1,0-1-1,1 1 1,-1 0-1,1 1 1,10-1-1,-17 2-1,1 0-1,0 0 0,0 0 0,0 1 1,0-1-1,0 0 0,0 1 0,-1 0 1,1 0-1,0-1 0,0 1 0,-1 0 0,1 0 1,-1 0-1,1 1 0,-1-1 0,1 0 1,-1 0-1,0 1 0,1-1 0,-1 1 1,0 0-1,0-1 0,0 1 0,0 0 0,-1-1 1,1 1-1,0 0 0,-1 0 0,1 0 1,-1-1-1,1 4 0,1 7-16,-1 1 0,0-1 0,-1 25 0,-1-21-4,-5 77-393,9-112-731,-1-22 944,-5 0-114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4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 18676,'5'10'1456,"-4"-3"-1232,-2-5-472,-9-8 1016,4-4-439,-3-10-305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4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172 165 12971,'46'-43'2568,"-43"40"-2263,0-1 0,0 0-1,0 1 1,-1-1 0,1 0 0,-1-1-1,0 1 1,0 0 0,-1-1 0,1 1-1,0-6 1,-1 9-215,-1 0 0,0 0 0,0 0 0,0 0 0,0 0-1,0 0 1,0 0 0,0 0 0,-1 0 0,1 0 0,0 0 0,0 0 0,-1 0-1,1 0 1,-1 0 0,1 0 0,-1 1 0,1-1 0,-1 0 0,1 0 0,-1 0 0,0 1-1,0-2 1,-1 1 7,0 0 0,0 0 0,1 0 0,-1 0-1,0 1 1,0-1 0,0 1 0,0-1-1,0 1 1,0 0 0,-2-1 0,-3 1 32,0 0 0,0 1 0,1-1 0,-1 1 0,0 1 0,-7 1 0,4 1-132,-1 1-1,1 0 0,0 1 1,0-1-1,1 2 0,0-1 0,0 2 1,0-1-1,1 1 0,0 0 1,1 1-1,0-1 0,0 2 0,0-1 1,2 1-1,-1 0 0,-7 20 1,12-29-17,0 1 0,1 0 0,-1 0 0,1 0 0,0 0 0,0 0 0,-1 0 0,1 0 0,0 0 0,1-1 0,-1 1 0,0 0 0,0 0 0,1 0 0,-1 0 0,1 0 0,0-1 0,0 1 0,-1 0 0,3 2 0,-1-2-4,-1-1-1,1 1 1,0-1 0,-1 0 0,1 0-1,0 0 1,0 0 0,0 0 0,0-1 0,0 1-1,0 0 1,0-1 0,0 0 0,0 1-1,0-1 1,0 0 0,0 0 0,3 0-1,41-5-304,-33 2 228,-1 2 1,1 0-1,0 0 0,23 2 1,-33 0 83,0-1 1,0 1-1,0 0 0,-1 0 1,1 0-1,0 0 1,0 0-1,-1 0 0,1 1 1,-1-1-1,1 1 1,-1 0-1,0 0 0,0 0 1,0 0-1,0 0 1,0 0-1,0 0 0,0 1 1,-1-1-1,1 1 1,-1-1-1,1 1 0,-1 0 1,1 5-1,1 2-19,-2 1 0,1-1 0,-1 1 0,-1 0 0,0-1 0,0 1 0,-1-1 0,-4 21 0,-1-9 6,0 1 0,-1-1 0,-11 22 0,8-22 64,-2-1 1,-15 23-1,22-37 11,0 0-1,0 0 1,-1-1-1,0 1 1,0-2-1,0 1 1,-1-1-1,0 1 1,-11 5-1,17-11-31,0 1 0,1-1 0,-1 1 0,0-1 0,0 1 0,0-1 0,0 0 0,0 1 0,-1-1 0,1 0 0,0 0 0,0 0 0,0 0 0,0 0 0,0 0 0,0 0 0,0 0 0,0 0 0,0 0 0,0-1 0,0 1 0,0 0 0,0-1 0,0 1 0,0-1 0,0 1 0,-1-2 0,1 1-2,1 0 1,-1 0 0,1 0-1,0 0 1,-1-1-1,1 1 1,0 0 0,0 0-1,0-1 1,0 1-1,0 0 1,0-1 0,0 1-1,0 0 1,0 0-1,0-1 1,1 1 0,-1 0-1,1 0 1,-1 0-1,1 0 1,-1-1-1,1 1 1,1-1 0,28-48 44,3 2 1,62-70-1,-77 97-49,44-53-4,-3-2 0,60-101 0,-114 168-9,-1 0 0,1-1 1,3-15-1,-7 24 3,-1 0 0,0 0 1,0 0-1,1 0 0,-1 0 1,0 0-1,0 0 0,0 0 1,0 0-1,0 0 0,0-1 1,-1 1-1,1 0 0,0 0 1,0 0-1,-1 0 0,1 0 1,-2-2-1,1 3 1,1-1 0,-1 1 1,0-1-1,0 1 0,0 0 0,0 0 0,0-1 0,0 1 0,-1 0 1,1 0-1,0 0 0,0 0 0,0 0 0,0 0 0,0 0 1,0 0-1,0 1 0,0-1 0,0 0 0,0 0 0,0 1 1,0-1-1,0 1 0,-1 0 0,-6 4-5,0-1-1,1 1 1,0 0 0,0 0 0,0 1-1,1 0 1,0 0 0,0 1-1,0-1 1,1 1 0,0 1-1,0-1 1,1 1 0,0 0 0,0 0-1,1 0 1,0 0 0,0 0-1,1 1 1,-2 16 0,4-24 7,0 1 0,0 0 0,0 0 0,0-1 0,1 1 0,-1 0 0,1 0 1,-1-1-1,1 1 0,-1 0 0,1-1 0,0 1 0,0 0 0,0-1 0,0 1 0,0-1 0,0 0 1,0 1-1,0-1 0,3 2 0,-1-1 1,0-1 0,0 1 0,-1-1 0,1 0 0,0 0 1,0 0-1,0 0 0,0-1 0,0 1 0,1-1 0,2 0 0,6 0 7,0-1 0,0 0 1,0-1-1,23-7 0,-1-2 60,33-18 0,27-8 120,-93 36-184,0 1 0,1-1 1,-1 1-1,0-1 0,0 1 0,1 0 1,-1-1-1,0 1 0,1 0 0,-1 0 1,1 0-1,-1 0 0,0 1 0,1-1 1,-1 0-1,0 0 0,1 1 0,-1-1 1,2 1-1,-2 1 5,0-1 0,0 1 0,0-1 0,0 1 0,0 0 0,0-1 0,0 1 0,0 0 0,-1-1 0,1 1 0,0 2 0,0 1 2,0-4-6,-1 0 0,1 1 0,0-1 0,-1 0 0,1 0 0,0 0 0,0 0 0,-1 0 0,1-1 0,0 1 0,0 0 0,0 0 0,0-1 0,0 1 0,0 0 0,0-1 0,1 1 0,-1-1 0,0 1 0,0-1 1,0 0-1,1 1 0,-1-1 0,0 0 0,0 0 0,1 0 0,-1 0 0,0 0 0,0 0 0,0 0 0,1 0 0,-1-1 0,0 1 0,2-1 0,5-1 31,0 0-1,0-1 1,13-7 0,48-28 135,-50 26-147,0 1 0,1 1 0,0 1 0,26-8 1,-45 16-27,0 1 0,-1 0 0,1 0 0,0-1 0,0 1 0,-1 0 0,1 0 0,0 0 0,0 0 0,0 0 1,-1 0-1,1 0 0,0 0 0,0 1 0,-1-1 0,1 0 0,0 0 0,0 0 0,-1 1 0,1-1 0,0 1 0,-1-1 1,1 0-1,0 1 0,-1-1 0,1 1 0,0-1 0,-1 1 0,1 0 0,-1-1 0,1 1 0,-1 0 0,0-1 0,1 1 1,-1 0-1,0-1 0,1 1 0,-1 0 0,0 0 0,0-1 0,0 1 0,1 0 0,-1 0 0,0-1 0,0 1 0,0 0 1,0 0-1,0 0 0,-1-1 0,1 2 0,-1 7-13,0 0 1,0-1-1,-6 15 0,4-11 21,2-8-16,-3 34 27,3-37-33,1-1 0,0 1 0,0-1 0,0 0 0,1 1-1,-1-1 1,0 1 0,0-1 0,0 0 0,0 1 0,0-1 0,0 0-1,0 1 1,1-1 0,-1 0 0,0 1 0,0-1 0,1 0 0,-1 1 0,0-1-1,0 0 1,1 1 0,-1-1 0,0 0 0,1 0 0,-1 0 0,0 1-1,1-1 1,1 0-55,-1 0-1,0 0 1,0-1-1,0 1 1,0 0-1,0-1 1,0 1-1,0-1 1,0 1-1,0-1 1,0 0-1,0 1 1,0-1-1,0 0 1,-1 0-1,2 0 1,29-29-646,-11 13 241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4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85 11378,'12'0'1203,"0"-1"-1,0-1 1,1 0 0,-1 0-1,21-8 1,-20 5-749,-1 0 0,0-1 0,0 0 1,-1-1-1,13-10 0,-23 17-453,-1 0 0,1-1-1,-1 1 1,1 0 0,0-1 0,-1 1-1,0-1 1,1 1 0,-1 0 0,1-1-1,-1 1 1,1-1 0,-1 1 0,0-1-1,1 0 1,-1 1 0,0-1 0,0 1-1,1-1 1,-1 1 0,0-1-1,0 0 1,0 1 0,0-1 0,0 0-1,0 0 1,0 0-4,-1 1 0,1-1 0,-1 1 0,1-1 0,-1 1 1,0-1-1,1 1 0,-1 0 0,1-1 0,-1 1 0,0 0 0,0-1 0,1 1 0,-1 0 0,0 0 0,1 0 0,-1-1 0,-1 1 0,-4 0-18,-1-1 0,0 1 0,1 0 0,-9 2 0,-1 0 3,1 2 0,-21 7 0,29-9 27,0 1 1,0 0-1,1 0 0,0 1 0,-1 0 0,1 0 1,-8 7-1,13-10-6,1-1 0,-1 1-1,0-1 1,1 0 0,-1 1 0,1-1 0,-1 1 0,1 0 0,-1-1-1,1 1 1,-1-1 0,1 1 0,-1 0 0,1-1 0,0 1 0,-1 0 0,1 0-1,0-1 1,0 1 0,0 0 0,-1 0 0,1-1 0,0 1 0,0 0-1,0 0 1,0-1 0,0 1 0,0 0 0,1 0 0,-1-1 0,0 1-1,0 0 1,0 0 0,1-1 0,-1 1 0,0 0 0,1-1 0,-1 1-1,1 0 1,-1-1 0,1 1 0,-1-1 0,1 1 0,-1 0 0,1-1-1,0 0 1,-1 1 0,1-1 0,-1 1 0,1-1 0,0 0 0,0 1 0,-1-1-1,1 0 1,0 0 0,0 1 0,1-1 0,7 2 16,0 1 0,0-2 1,16 2-1,-20-2-19,1-1 0,10 1-4,0 0 0,-1 1 0,1 1-1,0 1 1,-1 0 0,0 1 0,0 0-1,19 10 1,-33-15 33,0 0 0,-1 0 0,1 0 0,0 0 0,-1 0 0,1 0 0,-1-1 0,1 1 0,0 0 0,-1 0 0,1-1 0,-1 1 0,1 0 0,-1-1 0,1 1 0,-1-1-1,1 1 1,-1 0 0,1-1 0,-1 1 0,0-1 0,1 0 0,-1 1 0,0-1 0,1 1 0,-1-1 0,0 1 0,0-1 0,1 0 0,-1 1 0,0-1 0,0-1 0,8-22 567,-8 24-591,3-9 209,-2 3-280,1 0 0,-1 0 0,2 0 0,-1 1 0,0-1 0,5-6 0,-5 10 31,-1 1 1,1-1-1,-1 0 1,1 1-1,0 0 1,0-1-1,0 1 1,0 0-1,-1 0 1,2 0-1,-1 0 1,0 0-1,0 0 1,0 1-1,0-1 1,1 1-1,-1 0 1,0-1-1,0 1 1,5 0-1,14 0-259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40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0 174 17220,'23'-17'1336,"-1"-3"-1080,4-3-104,7-1 328,2-2-216,3 4-536,-4 5-256,-2 4 416,-7 5-128,-6 5-72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4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41 14899,'0'-5'541,"2"-26"766,-3 26-651,-4 19 221,-6 29-780,3 1 0,1 0-1,3 1 1,2 82 0,2-122-239,0-1 0,0 1 1,0 0-1,-1-1 0,-1 7 0,-1-4-127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4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316 201 14395,'-5'-4'293,"0"0"0,0 0-1,0 1 1,0 0 0,-1 0-1,1 0 1,-1 1 0,0 0 0,0 0-1,0 0 1,0 1 0,0 0-1,0 0 1,0 0 0,-1 1 0,1 0-1,-8 1 1,2 0-208,0 1 0,0 0 0,0 0 0,0 1 0,1 1 0,-1 0 0,-20 11 0,24-9-62,1 0 1,0 0-1,0 0 0,0 1 0,1 0 0,0 0 0,0 1 0,1 0 0,0 0 1,0 0-1,1 0 0,0 1 0,1 0 0,-5 13 0,8-21-20,0-1 0,0 1 0,-1 0 0,1-1 0,0 1 0,0 0-1,0 0 1,-1-1 0,1 1 0,0 0 0,0 0 0,0 0 0,1-1 0,-1 1 0,0 0 0,0 0 0,0-1 0,0 1-1,1 0 1,-1 0 0,0-1 0,1 1 0,-1 0 0,0-1 0,1 1 0,-1-1 0,1 1 0,-1 0 0,2 0 0,0 0 4,-1-1 0,1 1 0,-1-1 0,1 0 0,0 1 0,-1-1 0,1 0 0,0 0-1,-1 0 1,1 0 0,-1 0 0,1 0 0,2-1 0,7-2 50,0 0 0,21-10 0,-1-1 38,0-1 0,-2-2 0,1-1 0,36-31 0,-77 59-67,1 0 0,-15 17 0,22-24-19,1 1 1,-1-1 0,1 1-1,-1 0 1,1 0 0,0 0-1,1 0 1,-1 1 0,1-1-1,0 0 1,0 1 0,-1 7-1,2-11-1,0 0-1,0 0 0,0 0 1,1 0-1,-1 0 1,0 0-1,1 0 0,-1 0 1,1 0-1,-1 0 0,1 0 1,-1 0-1,1-1 0,-1 1 1,1 0-1,0 0 1,0 0-1,-1-1 0,1 1 1,0 0-1,0-1 0,0 1 1,0-1-1,0 1 0,0-1 1,0 1-1,0-1 1,0 0-1,0 0 0,0 1 1,0-1-1,0 0 0,0 0 1,0 0-1,0 0 1,0 0-1,1 0 0,5 0 30,-1-1 0,0 1-1,0-1 1,1-1 0,5-1-1,9-4 0,-1-1 1,-1-1-1,0-1 0,0-1 0,0 0 0,-2-2 0,0 0 0,0 0 0,-1-2 0,-1 0 0,0-1 0,-1 0 0,-1-1 1,0-1-1,-1 0 0,-2-1 0,10-20 0,-18 34-6,0-1 0,-1 1-1,1 0 1,-1-1 0,-1 1 0,1 0 0,-1-1 0,0-6-1,0 12-20,0-1 0,0 0 0,0 0-1,0 1 1,0-1 0,-1 0 0,1 1-1,0-1 1,0 0 0,-1 1-1,1-1 1,0 0 0,-1 1 0,1-1-1,-1 1 1,1-1 0,0 1-1,-1-1 1,0 1 0,1-1 0,-1 1-1,1-1 1,-1 1 0,1 0 0,-2-1-1,1 1 3,-1 0 0,1 0-1,-1 0 1,1 0 0,-1 1 0,1-1-1,-1 0 1,1 1 0,0-1-1,-1 1 1,1-1 0,-1 1-1,1 0 1,0 0 0,0 0 0,0 0-1,-2 1 1,-3 4-14,1 0 1,0 1-1,0-1 1,0 1-1,1 0 1,0 0-1,1 0 0,-1 1 1,-3 14-1,-1-1-10,5-14 4,-36 97-40,35-92 46,1 0 1,0 0 0,1 1 0,0-1-1,1 1 1,1 20 0,0-30-2,1-1 0,-1 1 0,0-1 0,1 0 0,-1 1 1,1-1-1,0 0 0,0 1 0,0-1 0,0 0 0,0 0 0,0 0 1,0 0-1,1 0 0,-1 0 0,1 0 0,0-1 0,-1 1 0,1 0 0,0-1 1,0 1-1,0-1 0,0 0 0,0 0 0,0 0 0,1 0 0,-1 0 1,0 0-1,1 0 0,-1-1 0,0 1 0,1-1 0,-1 0 0,0 0 1,5 0-1,-1 0-24,-1-1 1,0 1-1,1-1 1,-1-1-1,0 1 1,1-1-1,-1 0 1,0 0-1,0 0 1,0-1-1,-1 0 1,1 0-1,-1 0 1,1 0-1,3-5 1,8-12-61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4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23 16275,'1'-4'370,"8"-11"673,-7 12-525,-2 7-5,-3 8-210,-33 129 688,-20 174-1,54-299-1801,1-33 216,2-34-95,1-21 80,-2 42 575,1 1 0,1 0 0,9-43 0,-11 71 54,0 0 0,1 1-1,-1-1 1,0 0 0,0 0 0,1 1-1,-1-1 1,0 0 0,1 1-1,-1-1 1,1 0 0,-1 1 0,1-1-1,-1 0 1,1 1 0,1-2-1,-2 2-5,0 0-1,1 0 0,-1 0 0,1 0 0,-1 0 1,0 0-1,1 0 0,-1 0 0,1 0 0,-1 0 0,0 0 1,1 0-1,-1 0 0,1 0 0,-1 0 0,0 1 0,1-1 1,-1 0-1,0 0 0,1 0 0,-1 1 0,0-1 1,1 1-1,20 24 417,-10-11-322,-8-11-98,0 1-1,1-1 1,-1-1 0,1 1-1,-1 0 1,1-1 0,0 0-1,0 0 1,0 0-1,0 0 1,1-1 0,-1 1-1,0-1 1,1 0 0,-1-1-1,1 1 1,5 0 0,-5-2 19,0 0 1,0 0 0,0 0 0,-1 0 0,1-1 0,0 0 0,-1 0 0,1 0-1,-1 0 1,0-1 0,0 0 0,0 0 0,0 0 0,0 0 0,6-7 0,-1-1 142,0-1 1,0 0 0,-1 0 0,-1-1-1,0 0 1,0 0 0,-2-1-1,0 1 1,0-1 0,-1-1 0,-1 1-1,3-23 1,-6 37-166,0 0 0,0-1 0,0 1 0,0 0 0,0 0 1,0 0-1,0 0 0,0 0 0,0-1 0,0 1 0,0 0 0,0 0 0,0 0 0,0-1 0,0 1 0,0 0 0,0 0 0,0 0 1,0 0-1,0-1 0,0 1 0,0 0 0,0 0 0,0 0 0,0 0 0,0 0 0,0-1 0,0 1 0,0 0 0,-1 0 0,1 0 0,0 0 1,0 0-1,0 0 0,0-1 0,0 1 0,0 0 0,-1 0 0,1 0 0,0 0 0,0 0 0,0 0 0,-1 0 0,-5 6 139,-3 11-96,1-1 1,1 1-1,-11 34 0,-8 58-70,26-107 20,-4 12-4,2 1 0,0-1 1,1 1-1,0 14 0,1-26 1,1 1 0,-1-1-1,1 0 1,-1 0 0,1 0 0,0 0-1,0-1 1,0 1 0,1 0-1,-1 0 1,3 3 0,-3-4-2,0-1 0,1 0 0,-1 0 0,0 0 0,1 0 0,-1 0 0,1 0 0,-1 0 0,1 0 0,0 0 0,-1-1 0,1 1 0,0-1 0,-1 1 0,1-1 0,0 0 0,0 0 0,-1 1 0,1-1 0,0-1 0,2 1 0,5-2-38,-1 0-1,0 0 1,1-1-1,-1 0 1,-1 0-1,1-1 1,0 0-1,-1 0 1,11-9-1,-6 5-69,0 1-1,19-10 1,-30 17 100,0-1 0,1 1 1,-1-1-1,0 1 0,0-1 0,1 1 0,-1 0 1,0-1-1,0 1 0,1 0 0,-1 0 1,0 0-1,1 0 0,-1 0 0,0 0 0,1 1 1,-1-1-1,0 0 0,0 1 0,1-1 0,-1 1 1,0-1-1,3 2 0,-3 0 5,0-1-1,0 1 1,0 0-1,0-1 1,0 1 0,0 0-1,0 0 1,0 0-1,0-1 1,-1 1 0,1 0-1,-1 0 1,0 0-1,0 0 1,1 3 0,0 15-20,-1-12 47,0 0 1,1 0-1,0 0 0,1 0 1,-1 0-1,5 10 0,-5-16-4,-1-1-1,1 0 1,0 1-1,0-1 1,0 0-1,0 0 1,0 0-1,0 0 1,0 0-1,0 0 1,0 0-1,0 0 1,0 0-1,1 0 1,-1-1-1,3 2 1,-2-2 12,0 1 1,1-1-1,-1 0 1,0 0-1,1 0 1,-1 0-1,0 0 1,1 0-1,-1-1 1,0 1-1,0-1 1,1 1-1,3-3 1,6-3 49,0-1 1,-1 0-1,0-1 0,0 0 1,-1 0-1,0-1 1,-1-1-1,1 1 1,-2-2-1,1 1 0,-2-1 1,13-22-1,-13 8-69,-7 25-8,0 0 0,0 0 1,0-1-1,0 1 0,0 0 0,0-1 0,1 1 0,-1 0 1,0-1-1,0 1 0,0 0 0,0-1 0,0 1 0,-1 0 1,1-1-1,0 1 0,0 0 0,0-1 0,0 1 1,0 0-1,0 0 0,0-1 0,-1 1 0,1 0 0,0-1 1,0 1-1,0 0 0,-1 0 0,1 0 0,0-1 1,0 1-1,-1 0 0,1 0 0,0 0 0,-1-1 0,1 1 1,0 0-1,0 0 0,-1 0 0,1 0 0,0 0 1,-1 0-1,1 0 0,0 0 0,-1 0 0,1 0 0,0 0 1,-1 0-1,1 0 0,0 0 0,-1 0 0,1 0 0,0 0 1,-1 0-1,1 0 0,0 0 0,0 0 0,-1 1 1,1-1-1,0 0 0,-1 0 0,1 0 0,0 1 0,0-1 1,0 0-1,-1 0 0,1 1 0,0-1 0,0 0 1,-4 4-19,1-1-1,0 0 1,0 1 0,0-1 0,0 1 0,1 0 0,-1 0 0,1 0 0,0 0 0,0 0 0,1 0 0,-1 1 0,-1 7 0,3-9-10,-1 1-1,1-1 1,-1 0 0,1 0 0,0 1-1,0-1 1,1 0 0,-1 0 0,2 4-1,-2-5 0,0-1 0,1 0 0,0 1 1,-1-1-1,1 0 0,0 0 0,-1 1 0,1-1 0,0 0 0,0 0 0,0 0 0,0 0 0,0 0 0,0 0 0,0 0 0,0-1 0,1 1 0,-1 0 0,0-1 0,3 2 0,2-1 50,-1 0-1,1 0 1,0 0-1,-1-1 1,1 0-1,0 0 1,0-1-1,-1 1 1,1-1-1,0-1 0,-1 1 1,1-1-1,-1 0 1,6-2-1,28-14-121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22 17604,'0'-1'63,"1"1"1,-1 0 0,0 0 0,0 0-1,0-1 1,0 1 0,1 0-1,-1 0 1,0 0 0,0-1-1,0 1 1,0 0 0,0 0 0,0-1-1,0 1 1,1 0 0,-1 0-1,0-1 1,0 1 0,0 0-1,0 0 1,0-1 0,0 1 0,0 0-1,0 0 1,0-1 0,-1 1-1,1 0 1,0 0 0,0-1-1,0 1 1,0 0 0,0 0 0,-1-1-1,-9-5 771,-15-1 381,15 8-1041,1-1 0,-1 1 0,1 0 0,-1 1 0,1 0 0,0 1 0,0 0-1,0 0 1,0 1 0,1 0 0,-1 0 0,-12 10 0,8-5-184,1 0 1,1 1-1,-1 0 0,1 1 0,1 0 1,0 1-1,-10 15 0,16-20 6,1-1 1,-1 1-1,1 0 0,0 0 0,1 0 0,-1 0 1,1 1-1,1-1 0,-1 0 0,2 1 0,-1 14 1,1-18-28,0-1 0,1 0-1,-1 0 1,1 0 0,0 0 0,0 0 0,0 1 0,0-2 0,0 1 0,1 0 0,0 0 0,-1 0 0,1-1 0,0 1 0,0-1 0,0 1 0,1-1 0,-1 0 0,1 0 0,-1 0-1,1 0 1,0 0 0,-1-1 0,1 1 0,0-1 0,0 0 0,0 0 0,0 0 0,0 0 0,6 0 0,6 1-251,0 0-1,0-2 1,0 0-1,1 0 1,-1-2 0,0 0-1,0-1 1,0 0 0,0-1-1,22-9 1,12-8-441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95 112 17932,'0'0'51,"0"-1"0,0 1 1,0 0-1,0-1 0,0 1 0,0-1 0,0 1 1,0-1-1,0 1 0,0-1 0,-1 1 1,1-1-1,0 1 0,0 0 0,0-1 0,0 1 1,-1-1-1,1 1 0,0 0 0,-1-1 1,1 1-1,0 0 0,-1-1 0,1 1 1,0 0-1,-1-1 0,1 1 0,0 0 0,-1 0 1,1-1-1,-1 1 0,1 0 0,-1 0 1,1 0-1,0 0 0,-1 0 0,1 0 0,-1-1 1,1 1-1,-1 0 0,1 0 0,-1 1 1,1-1-1,-1 0 0,1 0 0,-1 0 0,1 0 1,0 0-1,-1 0 0,1 0 0,-1 1 1,1-1-1,0 0 0,-1 1 0,-2 0 93,1 0 0,-1 1 1,1-1-1,0 1 0,0-1 0,0 1 0,0 0 0,-3 3 0,-3 6-25,1 1 0,0-1 0,1 1 1,1 1-1,-8 21 0,11-27-122,0 0 0,1 0 1,0 0-1,0 0 0,0 0 0,1 0 0,0 1 1,0-1-1,1 0 0,0 0 0,0 0 1,3 9-1,-3-13 2,0-1 0,-1 0-1,1 0 1,0 0 0,1 0 0,-1 0 0,0 0 0,1 0-1,-1 0 1,1 0 0,-1-1 0,1 1 0,0-1 0,0 1 0,0-1-1,0 0 1,0 1 0,0-1 0,0 0 0,0 0 0,0-1 0,1 1-1,-1 0 1,0-1 0,0 1 0,1-1 0,-1 0 0,0 0-1,1 0 1,2 0 0,-1-1 10,-1 1-1,1-1 1,-1 0-1,0 0 0,1-1 1,-1 1-1,0-1 1,0 1-1,0-1 1,0 0-1,-1 0 1,1-1-1,0 1 1,-1 0-1,1-1 0,-1 1 1,0-1-1,0 0 1,3-6-1,19-47 100,-20 42-86,1 1-1,1 0 1,0 0 0,15-21 0,-19 30-35,1 1-1,0 0 1,0 0 0,1 0-1,-1 0 1,0 1-1,1-1 1,0 1 0,-1 0-1,1 0 1,0 0 0,0 0-1,0 1 1,0-1-1,1 1 1,-1 0 0,0 1-1,0-1 1,1 1 0,5 0-1,-5 0-33,1 0 0,0 0 0,0 1 0,-1 0 0,1 0 0,0 1 1,-1 0-1,1-1 0,-1 2 0,1-1 0,-1 1 0,9 6 0,-12-7 24,1 0 0,-1 0 0,0 0 0,0 1 0,0-1 0,0 1 0,0-1 0,0 1 0,-1 0 0,1 0 0,-1 0 0,0 0 0,0 0 0,0 0 1,0 0-1,-1 0 0,1 0 0,-1 1 0,0-1 0,0 0 0,0 0 0,0 0 0,0 1 0,-2 4 0,-1 3-7,0 0 0,-1 0 0,-10 18 0,10-21 17,0 0 0,0 1 1,1 0-1,0 0 1,-3 16-1,5-24 11,1 0 1,0-1-1,0 1 1,0 0-1,0-1 1,0 1-1,0-1 0,0 1 1,1 0-1,-1-1 1,0 1-1,0 0 1,0-1-1,1 1 1,-1-1-1,0 1 0,1-1 1,-1 1-1,0-1 1,1 1-1,-1-1 1,0 1-1,1-1 1,-1 1-1,1-1 0,-1 0 1,1 1-1,-1-1 1,1 0-1,0 1 1,-1-1-1,1 0 0,-1 0 1,1 0-1,0 1 1,-1-1-1,1 0 1,-1 0-1,1 0 1,0 0-1,-1 0 0,1 0 1,0 0-1,0 0 1,29-7-22,-16 0 62,-1 0 1,0-1-1,0 0 0,-1-1 1,0 0-1,0-1 1,-1 0-1,19-23 1,-18 18 147,-1 0 0,11-20-1,-19 30-61,0 0-1,0 0 0,-1 0 0,0 0 1,0 0-1,0-1 0,1-8 0,-4 17-132,1 0 1,0 0-1,0 0 0,0 0 0,1 1 0,-1-1 0,1 0 0,0 0 0,0 0 0,0-1 1,0 1-1,0 0 0,1 0 0,-1 0 0,1-1 0,0 1 0,0-1 0,3 4 1,-3-4 3,0-1 0,0 1 0,0-1 0,0 0 0,0 0 1,1 0-1,-1 0 0,0-1 0,0 1 0,1-1 0,-1 1 1,1-1-1,-1 0 0,0 0 0,1 0 0,-1 0 1,0 0-1,1 0 0,-1-1 0,0 1 0,1-1 0,-1 0 1,0 1-1,4-3 0,3-2-113,1 0-1,-1-1 1,-1 0-1,1-1 1,-1 0 0,0 0-1,-1 0 1,0-1 0,0-1-1,-1 1 1,0-1 0,0 0-1,-1 0 1,0-1 0,0 1-1,-1-1 1,-1 0-1,0 0 1,4-21 0,-5-2-301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12611,'-3'3'912,"0"-2"-176,0-1-824,-1 2 424,0-1-8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49 13579,'2'-2'402,"0"1"1,0-1-1,-1 0 1,1 0-1,-1 0 0,0 0 1,1 0-1,-1 0 1,0-1-1,0 1 1,0 0-1,0-5 0,0 6-291,-1 1-1,0-1 0,0 0 0,0 1 0,0-1 0,0 0 0,0 1 0,0-1 0,0 0 0,-1 1 0,1-1 0,0 1 0,0-1 0,0 0 0,-1 1 0,1-1 0,0 1 0,-1-1 0,1 1 0,-1-2 0,0 2-11,0-1-1,0 1 1,0-1-1,0 1 1,0 0-1,0-1 0,0 1 1,1 0-1,-1 0 1,0-1-1,0 1 0,0 0 1,0 0-1,0 0 1,0 0-1,0 0 0,-2 1 1,-2 0-33,0 1-1,1-1 1,-1 1 0,1 0-1,-1 1 1,1-1 0,0 1 0,0-1-1,0 1 1,0 0 0,0 1-1,-4 4 1,-3 5 79,0 0-1,-11 18 1,12-15-158,0 0-1,2 1 0,-1 0 1,2 0-1,-8 29 1,14-45 10,1 1 0,0-1 0,-1 0 0,1 0 0,0 0 0,0 0 0,-1 0 0,1 0 0,0 1 1,0-1-1,0 0 0,0 0 0,1 0 0,-1 0 0,0 0 0,0 0 0,1 1 0,-1-1 0,1 0 0,-1 0 0,1 1 0,0-2 2,0 0 0,0 1-1,-1-1 1,1 0 0,0 0-1,0 0 1,0 0 0,-1 0-1,1-1 1,0 1 0,0 0-1,-1 0 1,1 0-1,0-1 1,-1 1 0,1 0-1,0-1 1,-1 1 0,1-1-1,0 1 1,-1 0 0,2-2-1,7-5-8,0-1 1,11-13-1,-19 21 9,111-137-104,-111 136 98,-1 1 0,0-1 0,1 1 1,-1 0-1,0-1 0,1 1 0,-1 0 0,1-1 0,-1 1 0,1 0 0,-1-1 0,1 1 0,-1 0 1,1 0-1,-1-1 0,1 1 0,-1 0 0,1 0 0,-1 0 0,2 0 0,3 7-93,-3 21-36,-3-23 102,1-5 34,0 10-49,0 1 1,1-1-1,0 1 1,3 12-1,-3-21 45,0 1-1,0-1 0,-1 0 1,1 1-1,1-1 0,-1 0 0,0 1 1,0-1-1,1 0 0,0 0 1,-1 0-1,1 0 0,0-1 0,0 1 1,0 0-1,0-1 0,0 1 1,0-1-1,0 0 0,1 1 0,-1-1 1,0 0-1,4 0 0,2 1-4,0 0 0,1-1 0,-1-1 0,1 1 0,-1-1 0,1-1 0,-1 0 0,13-2 0,8-5-39,31-11 0,-35 10-40,39-9 0,-63 18 83,0 0 1,-1 0 0,1-1-1,0 1 1,0 0-1,0 0 1,0 0 0,0 0-1,0 0 1,0 0-1,0 0 1,-1 0 0,1 1-1,0-1 1,0 0 0,0 0-1,0 1 1,0-1-1,-1 1 1,1-1 0,0 1-1,0-1 1,-1 1-1,1-1 1,0 1 0,0 1-1,0-3 24,0 1-1,0-1 1,-1 0 0,1 1-1,0-1 1,-1 0 0,1 1-1,-1-1 1,1 0-1,-1 0 1,1 1 0,-1-1-1,0 0 1,1 0 0,-1 0-1,0 0 1,0 0-1,0 0 1,0 0 0,1 0-12,2-14 167,-1 0-1,2-25 1,-3 23-90,1-1 0,4-17-1,-1 46-139,0-1 0,1-1-1,7 11 1,-7-14 46,-1 0 1,1 1-1,1-2 0,-1 1 1,1-1-1,0 0 1,0 0-1,0-1 0,1 0 1,-1 0-1,1-1 0,0 0 1,0 0-1,0-1 0,1 0 1,-1 0-1,1-1 1,-1 0-1,17-1 0,-14 0 34,0-1-1,0-1 0,-1 0 0,1 0 1,0-1-1,-1 0 0,0-1 1,0 0-1,0-1 0,0 0 1,-1-1-1,1 0 0,-1 0 0,-1-1 1,10-8-1,0-7 86,-17 21-101,-1 0 0,1 0 0,0 0 0,-1 0 0,1 0 0,-1-1 0,1 1 0,-1 0 0,0 0 0,1-1-1,-1 1 1,0 0 0,0-1 0,0 1 0,0 0 0,0-1 0,0-1 0,0 3-6,0 0-1,0-1 1,0 1 0,0 0-1,-1 0 1,1 0 0,0 0-1,0-1 1,0 1-1,0 0 1,0 0 0,0 0-1,0 0 1,-1 0 0,1 0-1,0-1 1,0 1 0,0 0-1,0 0 1,0 0-1,-1 0 1,1 0 0,0 0-1,0 0 1,0 0 0,0 0-1,-1 0 1,1 0-1,0 0 1,0 0 0,0 0-1,-1 0 1,1 0 0,0 0-1,0 0 1,0 0 0,0 0-1,-1 0 1,1 0-1,-9 6 25,-6 8-16,8-4-15,0-1 0,0 1 0,1 0-1,0 1 1,1 0 0,0-1 0,1 2-1,0-1 1,0 0 0,1 1 0,1 0-1,0-1 1,1 1 0,0 0 0,1 12-1,0-21-40,0-1-1,0 1 0,1-1 1,-1 0-1,1 1 0,0-1 1,0 0-1,0 1 0,0-1 0,0 0 1,0 0-1,0 0 0,1 0 1,-1 0-1,1 0 0,-1 0 1,1 0-1,0-1 0,0 1 0,0-1 1,0 1-1,0-1 0,0 0 1,0 1-1,0-1 0,1 0 1,-1-1-1,0 1 0,1 0 0,-1-1 1,1 1-1,-1-1 0,0 0 1,1 0-1,-1 0 0,1 0 0,-1 0 1,1 0-1,-1-1 0,1 1 1,-1-1-1,0 0 0,1 1 1,-1-1-1,0 0 0,0-1 0,0 1 1,0 0-1,0 0 0,0-1 1,0 0-1,0 1 0,0-1 1,2-2-1,17-26-352,1-10-128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16267,'-12'-7'1417,"9"10"-1009,-2 2-192,5 5 760,4 2-696,6-2 192,6 3-392,7 0-80,4-2-8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15587,'-35'32'2093,"16"-14"-757,-25 26 0,40-39-1131,0 0 0,0 0 0,1 1 0,-1-1 0,1 1 0,0 0 0,1 0 0,-1 0 0,1 0 0,-2 11 1,4-16-190,0 0 0,0 0 0,-1 0 0,1-1 0,0 1 0,0 0 0,0 0 0,0 0 0,0 0 1,0 0-1,1 0 0,-1 0 0,0 0 0,0-1 0,1 1 0,-1 0 0,0 0 0,1 0 1,-1-1-1,1 1 0,-1 0 0,1 0 0,-1-1 0,1 1 0,0 0 0,-1-1 0,1 1 0,1 0 1,0 0-10,-1-1 0,1 1 0,0-1 0,0 0 0,0 1-1,-1-1 1,1 0 0,0 0 0,0 0 0,0-1 0,0 1 0,3-1 0,6-2-62,0-1 0,0 0 0,12-7 0,-22 11 52,75-46-522,-53 31 130,43-22 0,-64 36 371,0 0 0,0 0 0,0 1 0,0-1 0,0 0 0,0 1 0,0-1-1,0 1 1,0 0 0,1 0 0,-1-1 0,0 2 0,0-1 0,0 0 0,1 0 0,1 1-1,-3 0 29,1 0-1,-1 0 0,1 0 0,-1 0 0,0 0 0,1 1 0,-1-1 0,0 0 0,0 1 0,0-1 0,0 1 0,0-1 0,0 1 0,-1-1 0,1 1 0,0 0 0,-1-1 0,1 1 0,-1 2 0,2 1 57,-1-1 1,0 1 0,1 0-1,0-1 1,0 0-1,4 6 1,-5-8-41,0-1 0,0 0-1,0 0 1,0 0 0,0 0 0,0 0 0,0 0-1,1-1 1,-1 1 0,0 0 0,0-1 0,1 1-1,-1 0 1,1-1 0,-1 0 0,0 1 0,1-1-1,-1 0 1,1 0 0,-1 0 0,1 0 0,-1 0-1,1 0 1,-1 0 0,3-1 0,10-2-29,0-2 0,0 0-1,-1 0 1,1-2 0,15-9 0,36-16-555,-59 29 466,1 1-1,0 0 1,-1 1 0,1-1 0,0 1-1,0 1 1,0-1 0,7 1 0,-12 0 72,0 0 0,0 1 1,0-1-1,0 0 0,0 1 0,0 0 1,0-1-1,0 1 0,0 0 0,-1 0 0,1 0 1,0 0-1,-1 0 0,1 0 0,0 1 1,-1-1-1,0 0 0,1 1 0,-1-1 1,0 1-1,1 0 0,-1-1 0,0 1 1,0 0-1,1 3 0,7 10-18,-9-15 28,1 0-1,-1 1 1,1-1-1,-1 0 1,1 1 0,0-1-1,-1 0 1,1 0-1,0 1 1,-1-1-1,1 0 1,0 0-1,-1 0 1,1 0-1,0 0 1,-1 0-1,1 0 1,0 0 0,-1 0-1,1 0 1,0-1-1,-1 1 1,1 0-1,-1 0 1,1-1-1,0 1 1,-1 0-1,1-1 1,-1 1 0,1 0-1,-1-1 1,1 1-1,-1-1 1,1 1-1,0-1 1,22-21 488,-19 18-82,43-44-72,-17 22-262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32 16379,'-3'3'425,"-1"-1"0,0 1 0,0-1 0,-1 1 0,1-1 0,-1-1 0,1 1 0,-7 1 0,-23 11 315,28-11-772,0 1 0,1 0 0,-1 0 0,1 1 0,0-1 0,0 1 0,1 0 0,0 1 0,0-1 0,0 1 0,0 0 0,1 0 0,0 0 0,0 0 0,1 0 0,-1 1 0,1-1 0,1 1 0,-1-1 0,1 1 0,1 0 0,-1 0 0,1 0 0,0-1 0,2 14 0,-2-19-54,1 1 0,-1 0 0,1 0 0,-1 0 0,1-1 1,0 1-1,0 0 0,-1-1 0,1 1 0,0-1 0,1 1 0,-1-1 0,0 1 0,0-1 0,1 0 0,-1 1 0,1-1 0,-1 0 0,3 1 0,-1-1-50,-1 0 0,1 0 0,0 0-1,0 0 1,0-1 0,0 1 0,0-1 0,0 0-1,0 0 1,0 0 0,3-1 0,7-1-239,0-2 1,0 1-1,-1-1 1,16-8-1,-28 12 372,37-17 978,-1-2-1,-1-1 1,0-2 0,-2-1-1,48-43 1,-77 62-996,-1 0 1,1 0-1,-1 0 0,1 0 1,-1 0-1,-1-1 0,1 0 1,3-7-1,-6 11 13,0 1 0,0-1 0,1 0 0,-1 0 0,0 1-1,0-1 1,0 0 0,0 0 0,0 0 0,0 0 0,0 1 0,0-1 0,0 0 0,0 0-1,-1 0 1,1 1 0,0-1 0,0 0 0,-1 0 0,1 1 0,0-1 0,-1 0 0,0 0-1,-1 0 2,1 0 0,0 0-1,-1 0 1,1 1 0,-1-1-1,1 1 1,-1-1 0,0 1-1,1 0 1,-1-1 0,1 1-1,-1 0 1,0 0 0,1 0-1,-1 0 1,-3 1 0,-5 1 77,1 0 0,-1 1 0,0 0 0,1 1-1,0 0 1,-1 0 0,2 1 0,-1 0 0,1 1 0,-1 0 0,1 0 0,1 1 0,0 0 0,-1 0 0,2 1 0,-1 0 0,1 0 0,1 0 0,0 1 0,0 0 0,0 0 0,1 0 0,0 0 0,1 1 0,-3 13 0,5-20-44,1 0 0,0 0 0,0 0 1,0 0-1,0 0 0,0 0 1,0 0-1,1 0 0,-1 0 0,1 0 1,0-1-1,0 1 0,0 0 0,0 0 1,1 0-1,-1-1 0,1 1 0,-1-1 1,1 1-1,0-1 0,0 0 0,0 1 1,0-1-1,1 0 0,-1 0 0,1-1 1,3 3-1,-2-2-43,1 0 0,0 0 0,0-1 1,-1 0-1,1 0 0,0 0 0,0 0 0,0-1 0,1 0 0,-1 0 0,0 0 1,0-1-1,0 0 0,0 0 0,7-2 0,38-18-75,0-11-89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19140,'0'-2'1784,"1"5"-1407,-2 10-169,-3 3 880,-1 7-600,1 3-160,3 5-408,-1-1-136,2-1-456,0-3-200,0-9-313,3-7 1233,-3-13-440,0-10-224,-3-13-8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4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15395,'14'-5'1369,"9"4"-873,-1-5-160,8-1 688,6-3-344,7-3-240,7-4-80,3-3-192,1 0-160,-6-5-600,-5 1-336,-16 0 752,-7-1-160,-14 5-112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15083,'5'-13'1369,"-1"8"-985,2 2-184,2 6 376,4 4-264,6 6-624,10 0-232,6 1 336,10-1-136,4 0-129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15611,'-18'8'1016,"-1"-1"-1,0-1 0,-21 4 0,24-6-682,-1 0 0,1 1 0,0 1 0,-27 14 0,42-20-337,0 0 1,1 0 0,-1 1 0,1-1 0,-1 0 0,1 1-1,-1-1 1,1 1 0,-1-1 0,1 1 0,-1-1 0,1 1-1,0-1 1,-1 1 0,1-1 0,0 1 0,-1-1 0,1 1-1,-1 1 1,1-2-4,1 1 1,-1-1-1,0 0 0,0 1 0,0-1 1,0 0-1,1 1 0,-1-1 0,0 0 1,0 1-1,1-1 0,-1 0 0,0 1 1,0-1-1,1 0 0,-1 0 0,0 1 1,1-1-1,-1 0 0,0 0 0,1 0 1,-1 1-1,1-1 0,29 7-403,-27-7 371,59 9-684,-34-6 453,0 1 0,0 1-1,0 1 1,-1 1 0,34 15-1,-58-21 270,0 0-1,-1 1 1,1-1 0,-1 1-1,1 0 1,-1 0 0,0-1-1,0 1 1,1 1-1,-1-1 1,-1 0 0,1 0-1,0 1 1,0-1-1,-1 1 1,0 0 0,3 4-1,-4-4 33,0-1 0,1 1 0,-1 0 0,0-1 0,0 1-1,-1-1 1,1 1 0,0-1 0,-1 1 0,0-1 0,1 1-1,-1-1 1,0 1 0,0-1 0,0 0 0,-1 0 0,1 1-1,-1-1 1,1 0 0,-1 0 0,-2 3 0,-8 5 122,0 1 1,-1-2-1,0 1 1,0-2-1,-1 0 0,0-1 1,0 0-1,-1-1 1,0 0-1,0-1 1,0-1-1,-1-1 1,0 0-1,-16 1 1,28-4-180,0 0 1,0 0 0,-1 0-1,1 0 1,0-1 0,0 0 0,0 0-1,0 0 1,0 0 0,0 0-1,-7-5 1,9 5 54,1 0-1,-1 0 1,1-1 0,-1 1-1,1 0 1,0-1 0,-1 0-1,1 1 1,0-1-1,0 0 1,0 1 0,0-1-1,0 0 1,1 0 0,-1 0-1,1 0 1,-1 0-1,1 0 1,-1 0 0,1 0-1,0 0 1,0 0-1,0 0 1,0 0 0,0 0-1,1-2 1,0-1-36,0 1-1,1-1 1,-1 1 0,1 0-1,3-6 1,15-24-46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23 15139,'-6'-8'890,"-7"-6"1812,13 14-2653,0 0 0,-1 0 0,1 0 0,0 0 0,-1 0 0,1 0 0,0 0 0,-1 0 0,1 0 0,0 0 0,-1 0 0,1 0 0,0 0 0,-1 0 0,1 0 0,0 0 0,-1 0 0,1 0 0,0 0 0,-1 0 0,1 1 0,0-1 0,0 0 0,-1 0 0,1 0 0,0 1 0,0-1 0,-1 0 0,1 0 0,0 1 0,0-1 0,-1 0 0,1 0 0,0 1 0,0-1 0,0 0 0,0 1 0,0-1 0,0 0 0,-1 0 0,1 1 0,0-1 0,0 0 0,0 1 0,0 0-1,-9 29 507,1 0-1,2 1 0,-4 33 0,5-23-430,4-37-118,0 3 14,0-1 0,0 1 0,1 0 0,-1-1 1,2 9-1,-1-14-17,1 0 0,-1 0 0,0 0 0,0 0 1,1 0-1,-1 0 0,0 0 0,1 0 0,-1 0 1,1 0-1,-1 0 0,1 0 0,0 0 0,-1-1 0,1 1 1,0 0-1,0 0 0,0-1 0,-1 1 0,1 0 0,0-1 1,0 1-1,0-1 0,0 1 0,0-1 0,0 0 1,0 1-1,0-1 0,0 0 0,0 0 0,0 0 0,0 0 1,1 1-1,-1-1 0,0-1 0,0 1 0,0 0 1,1 0-1,6-2 2,0 0 0,0 0 0,0-1 0,0 0 0,-1 0 0,1 0 0,12-9 0,49-39 14,-44 31-2,7-6-1,-21 16-21,1 1 1,14-9-1,-26 17 3,1 1 0,0-1-1,-1 1 1,1 0 0,0-1-1,-1 1 1,1 0 0,0-1-1,-1 1 1,1 0 0,0 0-1,-1 0 1,1 0 0,0 0 0,0 0-1,-1 0 1,1 0 0,0 0-1,0 0 1,-1 0 0,1 0-1,0 0 1,-1 1 0,1-1-1,0 0 1,-1 0 0,1 1-1,1 0 1,-1 0-2,0 0 0,0 1 0,0-1 0,0 1 0,0-1 0,0 1 0,0-1 0,-1 1 0,1 0 0,-1-1 0,1 1 0,0 2 0,1 9-21,-1 0 1,0 23-1,-1-26 8,0 2 117,0-10-185,0 1 0,0-1 0,0 1 0,0-1 0,1 1 0,-1 0 0,1-1-1,1 4 1,-2-5 20,1 0 0,-1-1 0,1 1 0,-1-1 0,1 1 0,0-1 0,-1 0 0,1 1 0,0-1 0,-1 0 0,1 1 0,0-1 0,0 0 0,-1 0 0,1 1 0,0-1 0,0 0 0,-1 0 0,1 0 0,0 0 0,0 0 0,0 0-1,-1 0 1,1-1 0,0 1 0,0 0 0,-1 0 0,1 0 0,0-1 0,0 1 0,-1-1 0,1 1 0,0-1 0,40-13-995,-11 6 373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17780,'-12'5'237,"1"-1"0,0 2 0,0-1 0,0 1 0,1 1-1,0 0 1,0 1 0,1 0 0,0 0 0,0 1 0,1 0 0,0 0 0,1 1 0,-11 17 0,17-24-222,-1 0 1,1 0-1,0 0 0,-1 0 0,1 0 1,0 0-1,1 1 0,-1-1 1,1 0-1,-1 1 0,1-1 1,1 6-1,-1-7-14,0-1 1,1 0-1,-1 1 0,1-1 1,-1 0-1,1 0 0,0 1 1,-1-1-1,1 0 1,0 0-1,0 0 0,0 0 1,0 0-1,0 0 0,0 0 1,0 0-1,0 0 1,0-1-1,1 1 0,-1 0 1,0-1-1,0 1 0,1-1 1,-1 1-1,0-1 0,1 1 1,-1-1-1,1 0 1,-1 0-1,0 0 0,3 0 1,8 0-22,0-1 1,0 0 0,-1-1 0,1 0 0,-1-1 0,1 0 0,-1-1 0,0 0-1,15-9 1,-5 2-12,-2-1-1,0 0 1,35-30-1,-42 28 25,-11 12 6,1 0 0,-1 0 0,1 1 0,-1-1 0,1 0 0,0 1 1,0-1-1,0 1 0,0-1 0,4-1 0,-5 3 0,-1 0 0,1 1 0,-1-1 0,1 1 0,-1-1 0,1 1 0,-1-1 0,0 1 0,1-1 0,-1 1 0,0-1 0,1 1 1,-1-1-1,0 1 0,0-1 0,0 1 0,1 0 0,-1-1 0,0 1 0,0-1 0,0 1 0,0 0 0,0-1 0,0 1 0,0-1 0,0 1 0,-1 0 0,1 26-22,0-23 17,0-3 3,0 0 1,0 0-1,0-1 1,0 1 0,0 0-1,0 0 1,0 0-1,0-1 1,0 1-1,0 0 1,0 0-1,1-1 1,-1 1-1,0 0 1,1 0-1,-1-1 1,0 1 0,1 0-1,-1-1 1,1 1-1,-1 0 1,1-1-1,-1 1 1,1-1-1,-1 1 1,1-1-1,0 1 1,-1-1-1,1 1 1,0-1 0,0 0-1,-1 1 1,1-1-1,0 0 1,0 0-1,-1 1 1,1-1-1,0 0 1,0 0-1,-1 0 1,1 0-1,0 0 1,0 0-1,0 0 1,-1 0 0,2-1-1,5-1-7,0 0 0,-1 0 0,1-1 0,9-5-1,-2 1-34,-1 1-5,54-21-110,-60 25 134,0 0 0,1 0 0,-1 1 0,1 0 0,0 0 0,-1 0 0,9 1 0,-14 1 23,1-1-1,-1 1 1,1-1-1,-1 1 1,1 0-1,-1 0 1,1 0-1,-1 0 1,0 1-1,0-1 1,1 1-1,-1-1 1,0 1-1,0 0 1,-1-1-1,1 1 0,0 0 1,-1 0-1,1 1 1,-1-1-1,1 0 1,0 3-1,18 21 248,-18-25-220,-1 0-1,1 0 1,-1 0-1,1-1 1,-1 1 0,1 0-1,0-1 1,-1 0-1,1 1 1,0-1 0,0 0-1,-1 0 1,1 1-1,0-1 1,0-1 0,-1 1-1,1 0 1,0 0-1,0-1 1,-1 1 0,1-1-1,3-1 1,41-21 317,-27 12-233,4-1-62,-11 6-141,0-1-1,1 1 0,-1 1 1,1 0-1,0 1 0,1 0 1,-1 1-1,17-2 0,-27 5 24,-1 1 0,1-1 0,-1 1 0,1-1 0,0 1 0,-1 0 0,1 0 0,-1 0 0,0 0 0,1 0 0,-1 0 0,0 1 0,0-1 0,0 1 0,0 0 0,0-1-1,0 1 1,3 4 0,15 12-859,-19-17 851,0 0 0,1-1-1,-1 1 1,1-1 0,0 1 0,-1-1 0,1 1 0,-1-1 0,1 0-1,0 0 1,-1 0 0,1 0 0,-1 0 0,1 0 0,0 0-1,-1-1 1,1 1 0,-1 0 0,1-1 0,0 1 0,-1-1-1,2-1 1,34-19-1030,-35 19 1105,29-21-545,3-3-150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143 126 15267,'-42'42'2351,"30"-31"-1893,0-1-1,1 2 1,0 0 0,1 0 0,0 1 0,1 0 0,-13 28 0,21-41-447,1 1 1,-1 0 0,1-1 0,0 1 0,-1 0-1,1-1 1,0 1 0,0 0 0,0 0 0,0-1 0,0 1-1,-1 0 1,1 0 0,1-1 0,-1 1 0,0 0-1,0-1 1,0 1 0,0 0 0,0 0 0,1-1 0,-1 1-1,0 0 1,1-1 0,-1 2 0,1-2-20,0 1-1,0-1 1,-1 0 0,1 0-1,0 1 1,0-1 0,-1 0 0,1 0-1,0 0 1,0 0 0,0 0 0,0 0-1,-1 0 1,1 0 0,0 0-1,0 0 1,0 0 0,1-1 0,4-1-156,0 0 1,0-1 0,0 0 0,9-6 0,1-3-509,22-22 0,-26 22 52,1 0 0,22-15-1,-34 29 614,-1-1 0,0 1 0,1 0 0,-1-1 0,0 1 0,0 0 0,0-1-1,0 1 1,0 0 0,0-1 0,-1 4 0,0 4 64,-1-3 51,1 1 0,0 0 0,1-1 0,-1 1 0,2 13 0,0-19-78,-1 1 1,0-1-1,1 0 1,-1 1-1,1-1 1,-1 0-1,1 0 1,0 1-1,-1-1 1,1 0-1,0 0 1,0 0-1,0 0 1,0 0-1,0 0 1,0 0-1,0 0 1,0 0-1,0-1 1,1 1-1,-1 0 1,0-1-1,1 1 1,-1-1-1,0 1 1,1-1-1,-1 1 1,0-1-1,1 0 1,-1 0-1,0 0 1,1 0-1,-1 0 1,3 0-1,4-1 57,0-1 1,0 0-1,0 0 0,-1 0 0,1-1 0,-1 0 0,0-1 0,1 1 0,-1-1 0,-1-1 0,12-8 0,6-7 184,33-35-1,15-27 47,-64 70-307,1 0-1,-2 0 1,0-1 0,0 0-1,7-19 1,-12 22-25,-5 7-20,-10 18-26,-1 4 62,2 1-1,0 0 1,2 1 0,0 0-1,1 1 1,1 0-1,2 0 1,-6 27-1,12-47 4,-1 0-1,1 0 1,0 1-1,0-1 1,0 0-1,0 0 1,0 1-1,0-1 1,0 0-1,1 0 1,-1 0-1,1 0 1,0 1-1,0-1 1,-1 0-1,1 0 1,0 0-1,1-1 1,-1 1-1,0 0 1,1 0-1,-1-1 1,3 3-1,-2-3-5,1 1 0,-1-1 0,1 0 0,-1-1 0,1 1 0,-1 0 0,1-1 0,0 1 0,-1-1 0,1 0 0,0 0 0,-1 0-1,1 0 1,0-1 0,-1 1 0,1-1 0,0 1 0,-1-1 0,4-2 0,4 0-21,-1-2 0,0 1 0,0-1 0,0 0 0,0-1 1,11-10-1,-1-1-56,25-29 1,-44 46 78,0-1 0,1 1 0,-1-1 1,0 1-1,1-1 0,-1 1 0,1 0 1,-1-1-1,0 1 0,1 0 0,-1-1 1,1 1-1,-1 0 0,1-1 0,-1 1 1,1 0-1,-1 0 0,1 0 0,-1 0 1,1-1-1,0 1 0,2 10 50,-10 28 112,3-23-81,4-9-42,-1 0 0,0 1 0,1-1-1,0 0 1,1 1 0,1 9-1,-1-15-67,-1 1-1,0-1 1,1 0-1,-1 1 1,1-1-1,0 1 0,-1-1 1,1 0-1,0 0 1,0 0-1,0 1 0,0-1 1,0 0-1,0 0 1,0 0-1,0 0 1,0-1-1,1 1 0,-1 0 1,0 0-1,1-1 1,-1 1-1,0-1 0,1 1 1,-1-1-1,1 0 1,-1 1-1,1-1 1,-1 0-1,0 0 0,1 0 1,-1 0-1,4 0 1,-2-1-82,1 1 1,0-1 0,-1 0 0,1 0-1,-1 0 1,1 0 0,-1 0-1,1-1 1,-1 0 0,0 1 0,0-1-1,6-5 1,3-8-366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12 16756,'1'-2'126,"1"1"0,-1 0 0,0 0 0,1 0 0,0 0 0,-1 1 0,1-1 0,-1 0 0,1 1 0,0-1 0,0 1 0,-1-1 0,1 1 0,0 0 0,0 0 0,0 0 0,-1 0 0,1 0 0,0 0 0,0 0 0,-1 1 0,1-1 0,0 1 0,0-1 0,-1 1 0,1-1 0,-1 1 0,1 0 0,0 0 0,2 2 0,-2-1-60,0 1 0,0-1-1,-1 1 1,1 0 0,-1-1 0,1 1-1,-1 0 1,0 0 0,0 0 0,0 0 0,-1 0-1,1 0 1,-1 0 0,1 0 0,-1 0-1,0 0 1,-1 5 0,-1 5 4,0-1 1,-1 1-1,0-1 1,-1 0-1,-1 0 0,0 0 1,0-1-1,-14 22 0,-2-3 405,-44 50 0,29-46-5,28-27-221,0 0-1,1 1 0,-13 14 0,21-22-235,-1 1 1,0-1-1,0 0 1,1 1-1,-1-1 1,0 0-1,0 0 1,1 1-1,-1-1 1,0 0-1,1 0 1,-1 1-1,0-1 1,1 0-1,-1 0 1,0 0-1,1 0 1,-1 0-1,1 0 1,-1 0-1,0 1 1,1-1-1,-1 0 1,0 0-1,1 0 1,-1 0-1,1-1 1,-1 1-1,0 0 1,1 0-1,-1 0 1,1 0-1,41-7-285,79-21-1,-74 16-521,-32 8 522,1 1-485,-1-1-1,1-1 1,-2 0 0,1 0 0,0-2-1,15-9 1,-19 4-267,-7 2-198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68 14387,'-14'1'1344,"12"1"-832,5-2-207,13-2 639,5-2-360,4-3-640,2-7 256,7-8-128,2 1-64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2 214 16652,'0'1'89,"0"2"133,-1-1 1,1 0 0,0 1 0,-1-1 0,1 1 0,0-1 0,0 0 0,1 1 0,0 3 0,0-5-172,-1 0 1,1-1 0,0 1 0,-1 0 0,1-1-1,0 1 1,0 0 0,0-1 0,-1 1 0,1-1 0,0 0-1,0 1 1,0-1 0,0 0 0,0 1 0,0-1-1,0 0 1,0 0 0,0 0 0,0 0 0,0 0 0,0 0-1,0 0 1,0 0 0,0 0 0,0 0 0,0-1 0,0 1-1,12-3 169,-1 1 0,0-2 0,0 1-1,0-2 1,-1 0 0,1 0 0,16-11-1,-8 3-203,-1-1 0,0 0 0,17-19 0,-29 26-44,-1 1 0,0-1 0,-1-1 0,8-11 0,-12 17 15,1 0 0,-1-1 0,0 1 0,0 0 0,0 0 0,-1-1 0,1 1 0,0 0 0,-1-1 0,1 1 0,-1-1 0,0 1 0,0-1 1,0 1-1,0-1 0,0 1 0,-1-1 0,1 1 0,-1 0 0,-1-5 0,1 6 7,0 0 0,0 0 0,0 0 0,0 0 0,0 0 0,0 0 0,0 0 0,0 0 0,0 0 0,0 1 0,0-1 0,-1 1 0,1-1 0,0 1 0,0-1 0,-1 1 0,1 0 0,-1-1 0,1 1 0,0 0 0,-1 0 0,1 0 0,-3 0 0,-31 7-54,22-2 64,1 0-1,0 1 1,0 0 0,0 1-1,1 1 1,0-1 0,0 2-1,-13 13 1,17-16 28,1 1 0,0 0-1,0 0 1,1 0 0,0 1-1,0-1 1,0 1 0,1 0 0,1 1-1,-1-1 1,1 1 0,1 0 0,-3 12-1,5-19-17,0 1 0,0 0 0,0-1 0,0 1 0,0 0-1,0-1 1,1 1 0,-1 0 0,1-1 0,0 1 0,0-1 0,0 1-1,0-1 1,0 1 0,0-1 0,1 0 0,-1 0 0,4 4-1,-2-3-10,0-1-1,1 1 0,-1-1 1,1 0-1,-1 0 0,1 0 1,0 0-1,0-1 0,0 1 0,-1-1 1,6 1-1,4 0-41,0-1 0,0 0 1,0 0-1,0-2 0,0 1 0,23-6 0,-21 2 48,-1 0 0,1-1 1,-1-1-1,1 0 0,-2-1 0,1-1 0,-1 0 1,0-1-1,20-18 0,4-7 636,51-64 1,-81 90-660,-1-1 1,0 0-1,8-18 0,-12 23-111,-2 4 110,0 0 0,-1 0 0,1 0 0,0 0 0,0 0-1,0 0 1,0 0 0,0 0 0,0 0 0,0 0 0,0 0 0,0 0 0,-1 0 0,1 0 0,0 0 0,0 0-1,0 0 1,0 0 0,0 0 0,0 0 0,0 0 0,0 0 0,0 0 0,0 0 0,-1 0 0,1 0 0,0 0-1,0 0 1,0 0 0,0 0 0,0 0 0,0 0 0,0 0 0,0-1 0,0 1 0,0 0 0,0 0 0,0 0 0,0 0-1,0 0 1,0 0 0,-1 0 0,1 0 0,0 0 0,0 0 0,0-1 0,0 1 0,0 0 0,0 0 0,0 0-1,0 0 1,0 0 0,-7 7 139,2-1-237,3-7-630,3-14-853,-1 9 1625,0-4-527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224 148 13643,'-11'-2'331,"0"1"0,-1 0 0,1 0 0,0 1 1,0 1-1,-1-1 0,1 2 0,0 0 0,0 0 0,0 1 0,-11 4 1,18-5-242,-1 0 0,0 0 0,1 1 0,-1-1 0,1 1 0,0 0 1,0 0-1,0 1 0,0-1 0,0 1 0,1 0 0,0 0 0,0 0 1,0 0-1,0 0 0,1 1 0,-1-1 0,1 1 0,0 0 0,0 0 1,1 0-1,0-1 0,0 2 0,0-1 0,0 10 0,0-12-72,1-1 0,0 1 0,0 0 0,1 0 0,-1 0 0,1-1 0,-1 1 0,1 0 0,0 0 0,0-1 0,0 1 0,0-1 0,0 1 0,1-1 0,-1 1 0,1-1 0,0 0 0,-1 0-1,1 0 1,0 0 0,0 0 0,5 3 0,-4-3-4,1 0-1,0-1 1,0 0-1,0 1 1,-1-1-1,1 0 1,0-1 0,1 1-1,-1-1 1,0 0-1,0 0 1,0 0-1,0 0 1,0-1-1,7-1 1,8-4 3,0 0 1,-1-1-1,1-1 1,-1 0-1,-1-2 0,19-12 1,6-7 42,46-43 0,-65 52-11,43-40 124,-58 52-112,0 0-1,-1-1 0,0 0 1,-1 0-1,8-16 1,-13 25-51,-1-1 1,1 0-1,-1 1 1,1-1 0,-1 0-1,0 0 1,1 0-1,-1 1 1,0-1 0,0 0-1,0 0 1,0 0-1,0 1 1,0-1 0,0 0-1,0 0 1,0 0 0,0 0-1,0 1 1,0-1-1,0 0 1,-1-1 0,0 2-1,1 0 1,-1-1-1,1 1 1,-1 0-1,1 0 1,-1-1-1,1 1 1,-1 0-1,0 0 1,1 0-1,-1 0 1,1 0-1,-1 0 1,0 0-1,1 0 1,-1 0-1,0 0 1,1 0-1,-1 0 1,1 0 0,-2 1-1,-3 0 32,0 1-1,0 0 1,0 0 0,1 1-1,-8 4 1,2 1-4,0 0-1,1 2 1,-1-1-1,2 1 1,-1 0-1,1 1 1,-12 21 0,16-24-22,0 0 0,0 1-1,1-1 1,0 1 0,0-1 0,1 1 0,0 0 0,1 0 0,0 0 0,0 0 0,1 0 0,1 12 0,-1-17-34,1 0-1,0 0 1,0 0-1,0 0 1,1 0-1,-1 0 1,1-1-1,0 1 1,0-1-1,0 1 1,1-1-1,-1 0 1,1 0-1,-1 0 1,1 0-1,0 0 0,0 0 1,1-1-1,-1 0 1,0 1-1,1-1 1,0-1-1,-1 1 1,1 0-1,5 1 1,-3-2-79,0 0 0,1 0 0,-1 0 1,0-1-1,0 0 0,0 0 0,0 0 0,0-1 1,1 0-1,-1 0 0,0 0 0,-1-1 0,1 0 0,0 0 1,0-1-1,7-4 0,22-18-278,-4-4-121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4:5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 21245,'16'-10'1440,"-16"7"-1288,-3 3-208,-6 10 64,-1 1-560,-3 5 480,1 0-168,-6-2-128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4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14835,'-1'12'473,"0"1"1,-1-1-1,-1 1 0,-5 16 0,-3 10-30,10-31-388,-6 23 223,-3 36 1,9-59-244,0 0 0,1-1 0,0 1 0,1-1 0,-1 1 1,2 0-1,-1-1 0,1 1 0,0-1 0,5 12 1,-6-18-35,0 1 1,0 0 0,0 0-1,1 0 1,-1-1 0,0 1 0,1-1-1,-1 1 1,1-1 0,0 0-1,-1 1 1,1-1 0,0 0-1,0 0 1,0 0 0,0-1 0,0 1-1,0 0 1,0-1 0,0 1-1,0-1 1,0 0 0,0 1 0,0-1-1,0 0 1,1 0 0,-1-1-1,0 1 1,0 0 0,0-1-1,0 1 1,0-1 0,0 0 0,0 1-1,0-1 1,2-2 0,8-2-27,-1-2 0,1 0 0,-1 0 1,14-13-1,-22 18 19,2-2 5,1-2-25,0 2 0,0-1 0,0 1-1,1 0 1,-1 0 0,9-3 0,-13 7 21,-1-1 0,1 1 0,-1-1 0,1 1 0,0 0 0,-1 0 0,1 0 0,-1 0 0,1 0 0,-1 0 0,1 1 1,-1-1-1,1 0 0,-1 1 0,1-1 0,-1 1 0,1 0 0,-1-1 0,1 1 0,-1 0 0,0 0 0,0 0 0,1 0 0,-1 0 0,0 0 0,0 0 1,0 0-1,0 1 0,0-1 0,0 0 0,0 1 0,-1-1 0,1 0 0,0 1 0,-1-1 0,1 3 0,3 4 1,-1 1-1,0 0 1,-1 0-1,0 0 1,0 0-1,-1 0 1,0 0-1,0 0 1,-2 14 0,1-18 2,-1 0 0,0 0 0,0 0 1,0 0-1,-1 0 0,1 0 1,-1 0-1,0 0 0,-1-1 0,1 1 1,-1-1-1,0 0 0,0 0 0,0 0 1,0 0-1,-1 0 0,0-1 1,-6 6-1,-4-1 5,-1 0 0,0 0 0,0-2 0,0 0 0,-19 5 1,-82 13 30,106-22-70,-1 0 0,0-1 0,0-1 0,-18-1 0,27 1 15,1 0-1,0 0 0,-1 0 0,1-1 0,0 1 0,0-1 0,-1 1 0,1-1 1,0 1-1,0-1 0,0 1 0,0-1 0,0 0 0,0 0 0,0 1 0,0-1 0,0 0 1,0 0-1,0 0 0,-1-2 0,2 1-5,0 1 0,0-1 0,-1 0 0,1 1 0,1-1 0,-1 0 0,0 1 0,0-1 0,1 0 0,-1 1 0,0-1 0,1 0 0,0 1 0,-1-1 0,1 1 0,0-1 1,0 1-1,0-1 0,0 1 0,2-3 0,28-31-169,7-5-96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0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2 737 12195,'0'1'73,"-1"-1"1,1 0 0,0 1 0,0-1 0,0 1 0,0-1-1,0 0 1,0 1 0,0-1 0,0 1 0,0-1-1,0 0 1,0 1 0,0-1 0,0 1 0,0-1 0,0 0-1,0 1 1,0-1 0,1 1 0,-1-1 0,0 0 0,0 1-1,0-1 1,1 0 0,-1 1 0,0-1 0,0 0-1,1 1 1,-1-1 0,0 0 0,1 0 0,0 1 0,14-2 1658,18-14-229,-11-2-1161,-1-1-1,-1-1 1,-1-1-1,0-1 1,15-23 0,-4 5-77,25-29 84,-3-2-1,-4-2 1,78-156 0,-122 218-328,16-40 75,-19 47-91,0 0 0,0 1 0,0-1 0,-1 0 0,0 1 1,1-1-1,-1 0 0,0 0 0,0 1 0,-1-1 0,1 0 0,0 0 0,-1 1 0,0-1 1,-1-4-1,1 6-5,0 0 1,1 0-1,-1 1 1,0-1-1,0 0 1,1 1-1,-1-1 1,0 1-1,0-1 1,0 1 0,0-1-1,0 1 1,0 0-1,0-1 1,0 1-1,0 0 1,0 0-1,0 0 1,0 0-1,0 0 1,0 0-1,0 0 1,0 0-1,0 0 1,0 0 0,0 1-1,0-1 1,0 0-1,0 1 1,0-1-1,0 0 1,0 1-1,1-1 1,-2 2-1,-30 19-8,16-7-22,1 1 0,1 0 0,0 1 1,1 0-1,1 1 0,0 1 0,2 0 0,0 0 0,-15 39 0,17-32 12,0 1 0,1 1 0,2-1 0,1 1 0,1 0 0,1 0 0,2 33 1,1-37 22,1 0 1,1 0-1,1-1 1,1 1 0,1-1-1,1 0 1,1 0 0,18 32-1,-25-50 15,1-1 0,0 0 0,0 0 0,1 0 0,-1-1 0,0 1 0,1 0 0,0-1 0,-1 0 0,1 1 0,0-1 1,5 2-1,-6-3 5,0-1 0,0 1 1,-1-1-1,1 0 1,0 0-1,0 0 1,0 0-1,0 0 0,0 0 1,0 0-1,-1 0 1,1-1-1,0 1 1,0-1-1,0 0 0,-1 1 1,1-1-1,0 0 1,-1 0-1,1 0 1,-1 0-1,1 0 0,-1 0 1,1-1-1,-1 1 1,2-2-1,16-19 227,0-2-1,-1 0 1,-2-1 0,26-50-1,-28 49-202,4-8-117,-1 0 0,11-38 0,-28 75 13,0 1 0,0 0-1,0-1 1,0 1 0,1-1 0,0 1-1,-1-1 1,1 1 0,1-1 0,-1 0-1,0 1 1,1-1 0,2 4 0,-2-4 45,-1 0 1,1 0 0,0 0 0,0-1-1,0 1 1,0 0 0,0-1-1,1 0 1,-1 0 0,1 1 0,-1-2-1,1 1 1,0 0 0,0 0 0,0-1-1,0 0 1,0 1 0,6 0-1,-3-2 10,1 0-1,-1 0 1,0-1-1,1 0 1,-1 0-1,0-1 1,0 1-1,1-2 1,-1 1-1,-1 0 0,1-1 1,0 0-1,-1-1 1,1 1-1,7-8 1,-1 1 24,0 0 0,-1-1 0,-1-1 0,1 0 0,9-16 1,-15 21 4,-1 0 1,-1 0-1,6-14 1,-9 20-24,1-1 1,-1 1-1,0-1 1,1 0-1,-1 1 1,0-1-1,0 0 1,0 1-1,0-1 1,0 0-1,-1-1 1,1 2-6,0 1-1,0-1 1,-1 1 0,1-1 0,0 1-1,-1-1 1,1 1 0,0-1 0,-1 1-1,1 0 1,-1-1 0,1 1 0,-1 0 0,1-1-1,-1 1 1,1 0 0,-1-1 0,1 1-1,-1 0 1,1 0 0,-1 0 0,0-1-1,1 1 1,-1 0 0,1 0 0,-1 0-1,0 0 1,1 0 0,-1 0 0,0 1 0,-2-1-3,0 1 1,0 0-1,1 0 0,-1 0 1,0 0-1,1 1 1,-1-1-1,1 1 1,0 0-1,-1-1 1,1 1-1,0 0 1,0 0-1,0 0 1,0 1-1,1-1 1,-1 0-1,-1 4 1,-26 49-37,29-55 38,-7 14-13,2 0 1,0 0-1,0 1 1,1-1-1,1 1 1,1 0-1,0 0 1,0 0-1,2 1 1,2 26 0,-2-39 12,0 0 0,1 0 0,-1 0 1,1 0-1,0 0 0,0 0 1,0-1-1,0 1 0,0 0 1,1 0-1,-1-1 0,1 1 1,0-1-1,0 1 0,0-1 1,0 0-1,0 1 0,0-1 1,0 0-1,1-1 0,-1 1 1,1 0-1,0-1 0,0 1 1,-1-1-1,1 0 0,0 0 1,0 0-1,0 0 0,0-1 1,0 1-1,6 0 0,2-2 11,-1 0-1,0 0 1,1-1-1,-1-1 1,0 1-1,0-2 1,0 1 0,0-1-1,-1-1 1,0 0-1,0 0 1,9-8-1,13-9 77,54-52 0,-68 58-48,-1 0 0,0-1 0,-1-1-1,0 0 1,-2-1 0,20-36 0,-32 53-37,0 0 1,-1 0-1,1 1 0,0-1 0,-1 0 1,0 0-1,1 0 0,-1 1 0,0-1 1,0 0-1,0 0 0,0 0 0,0-2 1,-1 4-3,1 0 1,0-1-1,0 1 1,0 0-1,0 0 1,0-1 0,0 1-1,0 0 1,-1 0-1,1 0 1,0 0 0,0-1-1,0 1 1,-1 0-1,1 0 1,0 0-1,0 0 1,0 0 0,-1 0-1,1-1 1,0 1-1,0 0 1,-1 0-1,1 0 1,0 0 0,0 0-1,-1 0 1,1 0-1,0 0 1,0 0-1,-1 0 1,1 0 0,-14 9 7,3 1-10,1 1 1,0 0-1,1 0 0,0 1 1,1 1-1,0-1 1,1 1-1,1 1 0,0-1 1,-6 21-1,12-22 10,6-14-43,8-15-340,-12 15 214,-1-1 0,0 1 0,0-1 0,-1 1 1,1 0-1,0-1 0,-1 1 0,1-1 1,-1 1-1,0-1 0,0 0 0,0 1 0,0-1 1,0 1-1,-1-1 0,1 1 0,-1-1 0,0 1 1,0-1-1,1 1 0,-2 0 0,1-1 1,0 1-1,0 0 0,-1 0 0,1 0 0,-1 0 1,1 0-1,-1 0 0,0 0 0,-3-2 0,-12-9-817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0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16660,'0'0'141,"0"1"0,-1-1 0,1 0 0,0 0 0,-1 0 0,1 1 0,0-1 0,-1 0 0,1 0 0,0 1 0,0-1 0,-1 0 0,1 0-1,0 1 1,0-1 0,0 0 0,-1 1 0,1-1 0,0 0 0,0 1 0,0-1 0,0 0 0,0 1 0,0-1 0,0 1 0,0-1 0,0 0 0,0 1 0,0-1 0,0 0 0,0 1 0,0-1 0,0 0 0,0 1 0,-1 23 436,1-16-246,-2 44-14,0-13-167,1 1 1,2-1-1,1 1 0,8 38 0,-9-74-115,0 1 0,1 0 0,-1-1-1,1 1 1,0-1 0,0 1 0,1-1 0,-1 0-1,1 0 1,3 4 0,-4-6-13,-1-1 1,1 1-1,0 0 0,0-1 1,0 0-1,0 0 0,0 1 0,1-1 1,-1-1-1,0 1 0,0 0 1,1 0-1,-1-1 0,0 1 1,1-1-1,-1 0 0,1 0 1,-1 0-1,1 0 0,-1 0 1,5-1-1,3-2 33,0 0 0,0 0 0,-1-1 0,1 0 0,-1-1 0,0 0 1,0 0-1,9-7 0,62-56 244,-25 15-225,-2-2-1,56-75 1,-133 183-238,-72 158 23,-100 188 259,187-384-111,-15 25 41,-45 58 0,67-95-47,0-1 0,0 0 0,0 1-1,0-1 1,-1 0 0,1 0 0,-1 0 0,1-1 0,-1 1-1,0 0 1,-5 1 0,6-3-3,1 0 1,0 1-1,0-1 0,-1 0 1,1-1-1,0 1 0,0 0 1,-1 0-1,1 0 0,0-1 0,0 1 1,0-1-1,0 1 0,-1-1 1,1 1-1,0-1 0,0 0 1,0 1-1,0-1 0,0 0 1,0 0-1,1 0 0,-1 0 1,0 0-1,0 0 0,1 0 0,-1 0 1,0 0-1,1 0 0,-1 0 1,0-2-1,-3-7-29,1 0-1,-1 1 1,2-1 0,-1-1-1,1 1 1,1 0 0,0-1-1,0 1 1,2-20-1,1 14-30,0 0 1,1 0-1,0 1 0,1-1 0,11-25 0,-12 34-1,1 0 0,0 0 1,0 1-1,1-1 1,0 1-1,0 0 1,0 0-1,1 1 1,0-1-1,0 1 0,0 1 1,0-1-1,11-5 1,-1 3-223,-1 0 1,1 1 0,1 1-1,-1 0 1,22-3 0,12-2-79,6-13-118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0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 16043,'-1'5'457,"1"0"-1,-1 1 0,0-1 1,0 1-1,-4 7 1,-2 12 419,-81 422 1473,139-721-2059,-47 262-380,2 17 33,6 25-6,-8-20 31,-1-3 26,1-1 0,-1 1 1,1-1-1,0 0 0,0 0 0,1-1 0,0 1 0,0-1 0,0 0 0,0 0 0,9 5 0,-8-7 15,-1 0 0,0 0 0,0-1 0,1 0 1,0 0-1,-1-1 0,1 0 0,0 0 0,-1 0 0,1 0 0,0-1 0,0 0 0,0 0 1,11-2-1,0-2 38,1-1 1,-1 0 0,0-2 0,-1 0 0,1 0-1,-1-1 1,-1-2 0,17-11 0,2-4 111,-2-2 1,40-41 0,-57 53-94,-1-1-1,0-1 0,-1 0 1,-1 0-1,-1-2 0,14-27 1,-22 27-49,-3 19-17,0 0 0,0-1 0,0 1 0,0 0 0,0 0-1,0-1 1,0 1 0,0 0 0,0-1 0,0 1 0,0 0 0,-1 0 0,1-1 0,0 1 0,0 0 0,0 0 0,-1 0 0,1-1 0,0 1 0,0 0 0,0 0 0,-1 0 0,1 0 0,0-1 0,0 1 0,-1 0 0,1 0 0,0 0 0,-1 0 0,1 0 0,-2 0-1,0 0-1,0 1 1,0-1 0,1 1-1,-1-1 1,0 1 0,1 0-1,-1 0 1,0-1-1,1 1 1,-1 0 0,1 1-1,-1-1 1,-1 2 0,-7 7-9,0 1 0,0 0 1,1 0-1,1 1 1,0 0-1,0 0 0,1 1 1,1 0-1,0 0 0,1 1 1,0 0-1,-2 16 1,4-20 13,2-1 0,-1 1 0,1 0 0,1-1 0,-1 1 0,2 0 1,0 0-1,0-1 0,0 1 0,1 0 0,1-1 0,0 1 0,0-1 0,0 0 1,1 0-1,1 0 0,0-1 0,9 14 0,-9-17 0,0 1-1,0-1 1,0 0 0,0 0 0,1-1-1,0 0 1,0 0 0,0 0 0,1-1-1,12 6 1,-15-8-3,0 0 0,0 0 0,0-1-1,0 1 1,0-1 0,0 0 0,0 0 0,0 0 0,0 0-1,0-1 1,0 1 0,0-1 0,0 0 0,0-1 0,-1 1-1,1-1 1,0 1 0,-1-1 0,1 0 0,5-5 0,3-4 26,0 0 0,-1-1 0,0-1 0,-1 0 0,0 0 0,-1-1 0,-1 0 0,0-1 0,-1 0 0,-1 0 0,8-25 0,-13 36-17,0-1 0,0 0 0,0 1 0,-1-1 1,1 0-1,-1-5 0,0 9-9,0 1 0,0-1-1,0 0 1,-1 1 0,1-1 0,0 0 0,0 1-1,0-1 1,0 0 0,-1 1 0,1-1 0,0 0 0,-1 1-1,1-1 1,0 1 0,-1-1 0,1 1 0,-1-1-1,1 1 1,-1-1 0,1 1 0,-1-1 0,1 1-1,-1 0 1,0-1 0,1 1 0,-1 0 0,0-1-1,1 1 1,-1 0 0,0 0 0,1 0 0,-1-1-1,0 1 1,1 0 0,-1 0 0,0 0 0,1 0-1,-1 0 1,0 0 0,1 1 0,-1-1 0,0 0-1,1 0 1,-1 0 0,0 1 0,1-1 0,-2 1-1,-3 1-2,-1 1-1,1 0 0,0 0 1,0 1-1,1-1 0,-1 1 1,1 0-1,0 0 0,0 1 1,0-1-1,0 1 0,1 0 0,-4 7 1,-1 2-6,1 0 1,0 1-1,-8 28 0,13-34 5,0 0-1,0 0 1,1 1-1,0-1 0,1 16 1,0-23-48,0 1-1,0-1 1,0 1 0,1-1 0,-1 1 0,1-1 0,-1 1-1,1-1 1,0 0 0,0 1 0,0-1 0,0 0-1,1 0 1,-1 0 0,1 1 0,-1-2 0,1 1 0,0 0-1,-1 0 1,1 0 0,0-1 0,0 1 0,0-1-1,1 0 1,2 2 0,-2-2 21,-1-1 0,1 0 0,0 0 0,0 0 0,0 0 0,0 0 0,0 0 0,-1-1 0,1 0 0,0 1 0,0-1 0,0 0-1,-1 0 1,1 0 0,-1-1 0,1 1 0,-1-1 0,5-2 0,-5 2-3,38-24-324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0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18 17100,'0'0'38,"0"0"1,0 0 0,0-1-1,0 1 1,0 0 0,0 0-1,0 0 1,-1 0 0,1 0-1,0 0 1,0-1 0,0 1-1,0 0 1,0 0 0,-1 0-1,1 0 1,0 0 0,0 0-1,0 0 1,-1 0 0,1 0-1,0 0 1,0 0 0,0 0-1,0 0 1,-1 0 0,1 0-1,0 0 1,0 0-1,0 0 1,-1 0 0,1 0-1,0 0 1,0 0 0,0 0-1,0 0 1,-1 0 0,1 0-1,0 0 1,0 1 0,0-1-1,0 0 1,-1 0 0,1 0-1,-7 12 582,-2 19-180,8-27-143,-14 60 47,2 0-1,4 1 1,2 1-1,4 125 1,8-157-235,-5-34-107,0 0 0,0 0 0,0 1 0,0-1 0,0 0 0,0 0 0,0 0 0,0 0 0,0 0 0,0 0 0,0 1 0,0-1 0,0 0 0,0 0 0,0 0 0,0 0 0,0 0 0,0 0 0,0 0 0,0 1 0,0-1 0,0 0 0,0 0 0,0 0 0,0 0 0,1 0 0,-1 0 0,0 0 0,0 0 0,0 0 0,0 0 0,0 0 0,0 0 0,0 0 0,1 1 0,-1-1 0,0 0 0,0 0 0,0 0 0,0 0 0,0 0 0,0 0 0,0 0 0,1 0 0,-1 0 0,0 0 0,0 0 0,0 0 0,0-1 0,0 1 0,0 0 0,1 0 0,-1 0 0,0 0 0,0 0 0,0 0 0,0 0 0,0 0 0,7-19 110,113-396 465,-117 408-575,3-11-15,17-30 0,-22 45 6,1 0 0,0 0 0,0 0 0,0 0 0,0 0 0,0 0 0,1 1 0,-1-1 0,1 1 0,0 0 0,-1 0 0,1 0 0,0 0 0,0 0 0,1 0 0,5-1 1,-7 3-1,0 0 1,1 0 0,-1 0 0,0 0 0,0 1-1,0-1 1,0 1 0,0-1 0,0 1 0,0 0 0,0 0-1,0 0 1,0 0 0,0 0 0,0 0 0,0 1 0,-1-1-1,1 0 1,-1 1 0,1 0 0,-1-1 0,1 1 0,-1 0-1,0 0 1,2 3 0,1 1-10,-1 0-1,0 1 1,0-1 0,0 1-1,-1 0 1,3 12 0,-5-11 16,1 1 0,-1-1 0,0 1 0,-1 0 0,0-1 0,-1 1 0,1-1 0,-2 0 0,1 1 0,-1-1 0,0 0 1,-1 0-1,-7 11 0,7-12 30,0-1 0,0 0 0,-1 0-1,0 0 1,0 0 0,0-1 0,-1 0 0,1 0 0,-2 0 0,1-1 0,0 0 0,-1 0 0,0-1 0,1 1 0,-13 3 0,17-7-70,-1 1 0,1-1 0,0 0 0,-1 1 1,1-1-1,-1 0 0,1-1 0,0 1 0,-1 0 0,1-1 1,0 1-1,-1-1 0,1 0 0,0 1 0,0-1 0,0 0 0,-1-1 1,1 1-1,0 0 0,0 0 0,-3-4 0,5 4-41,-1 0 0,0 0 0,0 0 0,1 0 0,-1 0 0,0-1 0,1 1 0,-1 0 0,1 0 0,0-1 0,-1 1 0,1 0 0,0 0 0,0-1 0,0 1 0,0 0 0,0-1 0,0 1 0,0 0 0,0-1 0,1 1 0,-1 0-1,1 0 1,-1-1 0,0 1 0,1 0 0,0 0 0,-1 0 0,1-1 0,0 1 0,0 0 0,-1 0 0,1 0 0,0 0 0,0 0 0,0 1 0,0-1 0,2-1 0,15-11-651,8 0-116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0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 15147,'1'1'117,"0"1"-1,-1-1 1,1 1-1,0-1 1,-1 1-1,0 0 1,1-1 0,-1 1-1,0 0 1,0-1-1,0 1 1,0 0-1,0-1 1,0 1-1,0 0 1,-1-1-1,1 1 1,-1 2-1,-15 36 647,8-21-122,4-7-418,-11 36 467,14-44-639,0 0 0,0 0 0,1 0 1,-1 0-1,1 0 0,0 0 0,0 0 0,1 0 0,0 6 1,-1-9-40,1-1 1,-1 1 0,0-1 0,0 1 0,1-1-1,-1 0 1,0 1 0,1-1 0,-1 1-1,1-1 1,-1 0 0,0 1 0,1-1 0,-1 0-1,1 1 1,-1-1 0,1 0 0,-1 0 0,1 0-1,-1 1 1,1-1 0,-1 0 0,1 0-1,-1 0 1,1 0 0,0 0 0,-1 0 0,1 0-1,-1 0 1,1 0 0,-1 0 0,1 0-1,-1 0 1,1-1 0,-1 1 0,1 0 0,-1 0-1,1 0 1,-1-1 0,1 1 0,-1 0 0,1-1-1,-1 1 1,22-16 469,-13 7-235,-1 0 0,0 0 0,0-1 1,-1 0-1,7-14 0,-11 19-147,-1 1-1,0-1 1,0 0 0,0 0-1,-1 0 1,1 0 0,-1 0-1,0 0 1,-1 0 0,1 0-1,-1 0 1,0 0 0,0 0-1,-1 0 1,0-6 0,1 10-104,0 1 0,0 0 0,0-1 0,0 1 0,0 0-1,-1 0 1,1-1 0,0 1 0,0 0 0,0-1 0,0 1 0,0 0 0,0 0 0,-1-1 0,1 1 0,0 0 0,0 0 0,0-1 0,-1 1 0,1 0-1,0 0 1,0 0 0,-1-1 0,1 1 0,0 0 0,-1 0 0,1 0 0,0 0 0,0 0 0,-1 0 0,1 0 0,0 0 0,-1 0 0,1 0 0,0-1-1,-1 2 1,1-1-17,0 0-1,0 1 1,0-1-1,0 0 1,0 1-1,0-1 1,0 1-1,0-1 1,0 0-1,0 1 1,0-1-1,0 0 1,1 1-1,-1-1 0,0 1 1,0-1-1,0 0 1,0 1-1,1-1 1,-1 0-1,0 0 1,1 1-1,-1-1 1,0 0-1,0 0 1,1 1-1,-1-1 1,0 0-1,1 0 1,-1 0-1,0 1 0,1-1 1,-1 0-1,1 0 1,0 0-1,8 5-456,1 0-1,0-1 0,0 0 0,0-1 0,1 0 1,-1-1-1,1 0 0,11 1 0,4-1-648,-1-2 0,34-2-1,-45 1 850,0 0 0,0-2 0,0 1-1,-1-1 1,1-1 0,-1-1 0,14-6 0,-17 2 656,-10 2 574,-1 7-861,0-1 0,-1 0 0,1 1 0,0-1 0,0 1 0,0-1 0,0 1 0,0 0 0,0 0 0,-1-1 0,1 1 0,0 0 0,0 0 0,0 0 0,-1 0 0,1 0 0,-2 1 0,-5 0 219,-1 1 0,1 0 0,0 1 0,-1 0 0,1 0 0,0 1 0,1 0-1,-10 6 1,12-7-247,1 0 0,0 0 0,-1 0 0,1 1 0,1 0 0,-1 0 0,0 0 0,1 0 0,0 0 0,0 1 0,0-1 0,0 1 0,1 0 0,-3 7 0,5-11-51,0 0 0,-1 0 0,1-1 0,0 1 0,0 0 0,0 0 0,0 0 0,0 0 0,0 0 0,0 0 0,0 0 0,0 0 0,0 0 0,0 0 0,1 0 0,-1 0 0,0 0 0,1-1 0,-1 1 0,1 0 0,-1 0 0,1 0 0,-1 0 0,1-1 0,-1 1 0,1 0 0,0-1 0,-1 1 0,1 0 0,0-1 0,0 1 0,0-1 0,-1 1 0,1-1 0,0 0 0,0 1 0,0-1 0,0 0 0,0 1 0,0-1 0,0 0 0,0 0 0,0 0 0,0 0 0,-1 0 0,1 0 0,0 0 0,0 0 0,1-1 0,5 1 71,0-1 0,-1 0 0,1 0 0,0-1 0,9-4 0,-6 3 50,-1-1 1,1-1-1,-1 0 1,0 0-1,-1 0 1,1-1-1,-1-1 1,-1 0-1,1 0 0,-1 0 1,0-1-1,-1 0 1,7-10-1,-12 17-160,0-1-1,0 1 0,-1-1 1,1 1-1,-1-1 0,1 0 1,-1 1-1,0-1 1,1 0-1,-1 1 0,0-1 1,0 0-1,0 1 0,0-1 1,0 0-1,-1 1 0,1-1 1,-1 0-1,1 1 0,-1-1 1,1 1-1,-1-1 1,0 0-1,0 1 0,1 0 1,-1-1-1,0 1 0,-1-1 1,1 1-1,0 0 0,0 0 1,0 0-1,-1 0 1,1 0-1,-1 0 0,1 0 1,-1 0-1,1 0 0,-1 1 1,1-1-1,-1 1 0,1-1 1,-1 1-1,0 0 0,1-1 1,-1 1-1,0 0 1,0 0-1,1 0 0,-1 0 1,0 0-1,1 1 0,-1-1 1,0 1-1,1-1 0,-1 1 1,1-1-1,-1 1 1,1 0-1,-1 0 0,-1 1 1,3-2-35,-1 0 1,1 0-1,-1 0 1,1 0-1,0 0 1,-1 0 0,1 1-1,-1-1 1,1 0-1,0 0 1,-1 0-1,1 1 1,0-1 0,-1 0-1,1 1 1,0-1-1,-1 0 1,1 1 0,0-1-1,0 0 1,0 1-1,-1-1 1,1 1-1,0-1 1,0 0 0,0 1-1,0-1 1,0 1-1,-1-1 1,1 0-1,0 1 1,0-1 0,0 1-1,0-1 1,0 1-1,0-1 1,1 1-1,-1-1 1,0 0 0,0 1-1,0-1 1,0 1-1,0-1 1,1 0 0,-1 1-1,0-1 1,0 0-1,1 1 1,-1-1-1,0 0 1,1 1 0,-1-1-1,0 0 1,1 1-1,-1-1 1,0 0-1,1 0 1,2 2-159,-1-1-1,0 0 1,1 0-1,-1 0 1,1 0-1,0 0 1,-1-1 0,4 1-1,26-1-735,13-5 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0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78 11883,'-50'60'3619,"-7"9"-1430,51-59-2037,0-1 0,0 1 0,1 0 0,0 1 0,-6 19 0,10-28-124,1 0 1,-1 0-1,1 0 1,0 0-1,-1 0 1,1 0-1,0 0 0,0 0 1,0 0-1,0 0 1,1 0-1,-1 0 1,0 0-1,1 0 1,1 3-1,-1-4-7,-1 0 1,1 0-1,0 0 0,0 0 0,0 0 1,0 0-1,0-1 0,0 1 0,0 0 0,0-1 1,0 1-1,0 0 0,0-1 0,0 1 0,0-1 1,0 0-1,1 1 0,-1-1 0,2 0 0,2 0 27,0 0-1,1 0 1,-1-1-1,0 1 0,1-1 1,-1-1-1,0 1 1,0-1-1,10-4 0,0-2 27,-1-1 1,1 0-1,-2-1 0,1-1 0,-1 0 0,-1-1 1,0 0-1,18-24 0,-17 17 16,0 0 0,-1 0 1,-1-1-1,-1-1 0,-1 0 0,7-22 0,-10 12 12,-8 21-48,2 10-52,-1 0 0,1 0 0,0-1 0,-1 1 0,1 0 0,0 0-1,-1 0 1,1 0 0,0 0 0,-1 0 0,1 0 0,0 0 0,-1 0 0,1 1-1,0-1 1,-1 0 0,1 0 0,0 0 0,-1 0 0,1 0 0,0 1 0,-1-1-1,1 0 1,0 0 0,0 0 0,-1 1 0,1-1 0,0 0 0,0 0 0,-1 1-1,1-1 1,-5 6 11,0-1 0,0 1-1,1 0 1,0 1-1,0-1 1,-6 14 0,-16 47-44,20-50 16,4-11 10,-22 67-9,23-67 16,-1 1-1,1 0 0,0-1 0,1 1 0,0 0 0,0 0 1,0 0-1,3 12 0,-3-18-2,0 0 0,1 0 1,-1 1-1,1-1 0,-1 0 1,1 0-1,-1 0 0,1 0 0,0 0 1,-1 0-1,1 0 0,0 0 0,0 0 1,0 0-1,0-1 0,0 1 0,0 0 1,0-1-1,0 1 0,0 0 1,0-1-1,2 1 0,0 0 2,-1-1 0,1 1 1,-1-1-1,1 0 0,0 0 0,-1 0 1,1-1-1,-1 1 0,1-1 0,3 0 0,4-3 8,0 0-1,0 0 1,-1-1-1,11-6 1,5-7-23,32-27 0,-26 18-68,-31 27 80,0 0 0,0 0 0,0 0 0,0 0 0,0-1 0,1 1-1,-1 0 1,0 0 0,0 0 0,0 0 0,0 0 0,0 0 0,0 0 0,0 0-1,0 0 1,0 0 0,0 0 0,0 0 0,0 0 0,0 0 0,1 0 0,-1 0 0,0 0-1,0 0 1,0 0 0,0 0 0,0 0 0,0 0 0,0 0 0,0 0 0,0 0 0,0 0-1,0 0 1,0 0 0,0 0 0,0 0 0,1 0 0,-1 0 0,0 0 0,0 0-1,0 1 1,0-1 0,0 0 0,0 0 0,0 0 0,0 0 0,0 0 0,0 0 0,0 0-1,0 0 1,0 0 0,0 0 0,0 0 0,0 0 0,0 0 0,0 0 0,0 1-1,0-1 1,0 0 0,0 0 0,0 0 0,0 0 0,0 0 0,0 0 0,0 0 0,0 0-1,0 0 1,0 0 0,-1 11-94,-8 20 7,6-19 72,2-9 21,1 0-1,-1-1 0,0 1 1,1 0-1,0 0 1,0 0-1,-1-1 0,2 1 1,-1 0-1,0 0 0,1 0 1,-1 0-1,1-1 1,0 1-1,0 0 0,0-1 1,2 5-1,-2-6 11,1 1-1,0-1 0,-1 1 0,1-1 1,0 0-1,0 0 0,0 0 1,0 0-1,0 0 0,0 0 0,0 0 1,0-1-1,0 1 0,0-1 1,0 0-1,0 1 0,1-1 0,-1 0 1,0 0-1,0 0 0,0-1 1,1 1-1,2-1 0,11-3 39,-1 0-1,0-1 0,0-1 0,0 0 1,23-14-1,0 1-103,-37 18 43,-1 1 0,1-1-1,0 1 1,0-1 0,0 1 0,-1-1-1,1 1 1,0 0 0,0-1 0,0 1-1,0 0 1,0 0 0,-1 0-1,1-1 1,0 1 0,0 0 0,0 0-1,0 0 1,0 1 0,0-1 0,0 0-1,0 0 1,-1 0 0,1 1-1,0-1 1,0 0 0,0 1 0,0-1-1,-1 1 1,1-1 0,1 2 0,-1 0-5,0 0 0,0 1 0,0-1 0,-1 1 0,1-1 0,0 1 0,-1-1 0,0 1 0,0 2 0,0-1 14,1-1-1,-1 1 1,1-1 0,-1 0-1,1 1 1,0-1-1,2 4 1,-3-6 3,1 0 1,0-1 0,-1 1 0,1 0-1,0 0 1,-1-1 0,1 1-1,0 0 1,0-1 0,0 1-1,0-1 1,-1 1 0,1-1-1,0 1 1,0-1 0,0 0-1,0 0 1,0 1 0,0-1-1,0 0 1,0 0 0,0 0-1,0 0 1,0 0 0,0 0-1,0 0 1,0 0 0,0-1-1,2 1 1,1-2 85,1 1 0,-1-1-1,0 0 1,1 0 0,-1 0 0,0-1-1,0 1 1,-1-1 0,1 0 0,0 0 0,5-7-1,11-13 90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0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18 16612,'0'0'89,"0"-1"0,0 1 1,0 0-1,0-1 1,0 1-1,0 0 0,0-1 1,0 1-1,0 0 0,0-1 1,0 1-1,0 0 1,0-1-1,0 1 0,0 0 1,0-1-1,0 1 1,-1 0-1,1-1 0,0 1 1,0 0-1,0-1 1,-1 1-1,1 0 0,0 0 1,0 0-1,-1-1 1,1 1-1,0 0 0,0 0 1,-1-1-1,-14-4 1232,-15 3 121,18 3-1242,0 0 0,0 1 0,1 0-1,-1 1 1,1 1 0,-1-1 0,-13 8 0,17-7-202,1 0 0,-1 0 0,1 1 0,0 0 0,0 0 0,1 1 0,0-1 0,0 1 0,0 1 0,-9 12 0,14-17 0,0 0 0,-1-1 0,1 1 0,0 0 1,0 0-1,1 0 0,-1 0 0,0 0 0,0 0 0,1 0 1,0 0-1,-1 0 0,1 0 0,0 0 0,0 0 0,0 0 1,0 0-1,0 0 0,0 0 0,1 0 0,-1 0 0,1 0 0,-1 0 1,1 0-1,0 0 0,0 0 0,0-1 0,0 1 0,2 3 1,0-3-12,0 1 1,0-1 0,0 0 0,1 0-1,-1 0 1,0 0 0,1-1 0,-1 0-1,1 1 1,0-1 0,-1 0 0,1-1-1,0 1 1,7 0 0,11-1-355,0 0 0,1-1 0,-1-2 1,35-7-1,85-33-808,-83 19 599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0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17156,'0'7'268,"-1"-1"0,0 1 0,-1-1 1,0 0-1,0 0 0,-5 11 1,-1 4-43,-61 224 1527,57-190-1487,3 0-1,-2 86 1,11-139-260,-1 3 1,1 1 0,0 0-1,0-1 1,1 1 0,-1-1 0,1 1 0,1-1 0,-1 1 0,4 8 0,-5-26-1226,-6-11 479,-40-73-1824,-5-10 3237,51 105-619,0 1 0,0 0 1,-1-1-1,1 1 0,0-1 1,0 1-1,0 0 1,0-1-1,0 1 0,0-1 1,0 1-1,0 0 0,0-1 1,0 1-1,1-1 1,-1 1-1,0 0 0,0-1 1,0 1-1,0-1 0,1 1 1,-1 0-1,0-1 1,0 1-1,1 0 0,-1-1 1,0 1-1,1 0 0,-1 0 1,0-1-1,0 1 1,1 0-1,-1 0 0,1 0 1,-1-1-1,0 1 0,1 0 1,-1 0-1,1 0 1,-1 0-1,0 0 0,1 0 1,-1 0-1,1 0 0,-1 0 1,0 0-1,1 0 1,-1 0-1,1 0 0,28 1 633,-20 0-494,22-1-262,0-2 1,0-1-1,0-1 1,-1-2 0,0-1-1,33-12 1,0-6-98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0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101 391 13683,'-5'2'839,"0"0"0,0 1 0,1-1 1,-1 1-1,1 0 0,0 0 0,-5 5 0,3-2-516,-1 1-1,1 0 1,0 0-1,-6 11 1,9-14-331,0 1 0,1-1 0,-1 1-1,1-1 1,0 1 0,0 0 0,1 0 0,0-1 0,0 1 0,0 0 0,0 1 0,1-1 0,-1 0 0,1 0 0,1 0 0,-1 0 0,1 0 0,0 0-1,0 0 1,3 8 0,-3-11 15,1 1 0,-1-1-1,1 0 1,0 1-1,0-1 1,0 0 0,0 0-1,0-1 1,1 1 0,-1 0-1,1-1 1,-1 1-1,1-1 1,-1 0 0,1 0-1,0 0 1,-1 0-1,1 0 1,0-1 0,0 1-1,0-1 1,-1 0 0,1 0-1,0 0 1,0 0-1,0 0 1,4-2 0,5 1 24,-1-2 1,0 0-1,1 0 1,-1-1 0,14-7-1,-6 2 60,0-1 0,-1-1 1,-1-1-1,26-22 0,-37 29-44,1-1 0,-1 0 0,0-1 0,-1 0-1,0 1 1,0-2 0,0 1 0,-1-1 0,0 1 0,0-1 0,-1 0 0,0 0-1,3-15 1,-7 8 22,1 15-70,0 0 1,0 0-1,0 0 1,0 0-1,0 0 0,0-1 1,-1 1-1,1 0 0,0 0 1,0 0-1,0 0 0,0 0 1,-1 0-1,1 0 0,0 0 1,0 0-1,0 0 0,-1 0 1,1 0-1,0 0 0,0 0 1,0 0-1,0 0 0,-1 0 1,1 0-1,0 0 0,0 0 1,0 0-1,-1 0 1,1 0-1,0 0 0,0 0 1,0 0-1,0 0 0,-1 0 1,1 0-1,0 1 0,-1 0-13,-1 0 0,1 0 0,0 0 0,0 1 0,-1-1-1,1 0 1,0 1 0,0-1 0,1 1 0,-1-1 0,0 1-1,0 2 1,0-3 1,0 1-1,1 0 1,-1-1-1,1 1 1,0-1-1,-1 1 1,1 0-1,0 0 1,0-1-1,0 1 1,0 0-1,1-1 1,-1 1-1,0 0 1,1-1-1,-1 1 1,2 2-1,-2-3 9,1-1-1,0 1 0,-1 0 0,1 0 1,0 0-1,0-1 0,0 1 0,0-1 0,0 1 1,0-1-1,0 1 0,0-1 0,0 1 0,0-1 1,0 0-1,0 1 0,0-1 0,0 0 0,0 0 1,1 0-1,3 0 3,0 0 0,0-1 0,0 0 0,-1 0 0,1 0 1,-1 0-1,1-1 0,-1 1 0,1-1 0,7-5 0,12-10 32,-1 0 0,0-2-1,33-36 1,51-71 171,20-52-187,-127 178-16,0-1 0,1 1 0,-1 0 0,0 0 0,0-1 1,0 1-1,0 0 0,0 0 0,0 0 0,0-1 0,1 1 0,-1 0 0,0 0 0,0 0 0,0-1 0,0 1 0,1 0 0,-1 0 0,0 0 0,0 0 0,0 0 0,1-1 0,-1 1 0,0 0 0,0 0 0,1 0 0,-1 0 0,0 0 1,0 0-1,1 0 0,-1 0 0,0 0 0,0 0 0,0 0 0,1 0 0,-1 0 0,0 0 0,0 0 0,1 0 0,-1 0 0,1 1 0,-1 8-67,-3 11-7,-2 0 0,-14 38 0,5-15 53,-10 38 287,-16 100 1,33-131-51,2 0 0,3 0 1,4 69-1,3-62-108,4 62-47,-9-106-53,-1 0-1,0 0 1,-1 0 0,0 0 0,-1 0-1,-7 21 1,9-31 1,0 0-1,-1 0 0,0 0 1,1 0-1,-1 0 0,0 0 1,0-1-1,-1 1 0,1 0 1,0-1-1,-5 4 0,5-6-1,1 1 0,0 0 0,-1-1 0,1 1 0,-1 0 0,1-1 0,-1 0 0,1 1 0,-1-1 0,1 0 0,-1 0 0,1 0 0,-1 0 0,1 0 0,-1 0-1,1 0 1,-1-1 0,1 1 0,-1 0 0,1-1 0,-1 0 0,1 1 0,0-1 0,-1 0 0,1 1 0,0-1 0,-3-2 0,-2-2 3,0-1-1,0 0 1,1 0 0,0 0 0,0-1-1,0 0 1,1 0 0,0 0 0,0-1-1,1 1 1,-3-9 0,0-2-20,1-1-1,0 1 1,-3-34 0,7 39-5,0-1 1,1 1 0,1 0-1,0-1 1,0 1 0,8-26-1,-7 32-34,1 0-1,0 0 1,0 0-1,0 0 1,1 0-1,0 1 1,1-1-1,0 1 1,0 0 0,0 1-1,0-1 1,1 1-1,9-7 1,3 1-105,1 1-1,0 0 1,0 2 0,1 0 0,0 1 0,23-4-1,26-7-136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1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14195,'1'7'250,"0"-1"0,0 1 1,-1-1-1,0 1 0,0-1 0,0 1 1,-1-1-1,0 1 0,-3 8 0,1 2 291,-8 50-216,2-1 0,4 1-1,3 0 1,10 119-1,0-154-203,0-21 3,-8-11-119,1 0 0,-1 0 0,1 0 1,-1 0-1,0 0 0,1 0 0,-1 0 1,1 0-1,-1 0 0,1-1 0,-1 1 1,0 0-1,1 0 0,-1 0 0,0-1 1,1 1-1,-1 0 0,0 0 0,1-1 1,-1 1-1,0 0 0,1-1 0,-1 1 0,0 0 1,0-1-1,1 1 0,-1 0 0,0-1 1,0 1-1,0 0 0,1-1 0,1-5 15,0 1-1,0-1 0,0 1 0,-1-1 0,1 0 0,-1 0 0,-1 0 0,1-9 0,-3-51-102,1 58 65,1 2-39,0-1 0,-1 0 1,0 1-1,-1-1 0,1 0 0,-1 1 0,-1 0 0,1-1 0,-1 1 1,-5-8-1,9 25-297,6 8 281,-4-14 80,0-1 0,1 1-1,-1-1 1,1 0 0,0-1 0,1 1 0,-1 0 0,0-1-1,1 0 1,0 0 0,0-1 0,0 1 0,0-1-1,0 0 1,0 0 0,1-1 0,-1 0 0,0 0 0,1 0-1,0 0 1,-1-1 0,1 0 0,-1 0 0,11-2 0,-3 0 82,0 0 1,0-1 0,-1 0 0,1-1 0,-1-1 0,0 0 0,0-1 0,-1 0 0,18-12-1,-14 6 28,-1 0-1,0 0 1,-1-1-1,-1-1 1,0 0-1,0-1 1,-2-1-1,0 1 1,-1-1-1,0-1 1,-1 0-1,-1 0 1,-1-1-1,-1 1 1,0-1-1,4-28 1,-9 44-101,0-1 1,0 0-1,0 0 1,0 0-1,0 1 1,0-1-1,-1 0 1,1 0-1,-1 1 1,0-1-1,-1-2 1,2 4-14,-1 0-1,1 1 1,-1-1 0,1 1 0,-1-1 0,1 1 0,-1-1 0,0 1 0,1 0-1,-1-1 1,0 1 0,1 0 0,-1-1 0,0 1 0,1 0 0,-1 0 0,0-1 0,1 1-1,-1 0 1,0 0 0,0 0 0,1 0 0,-1 0 0,0 0 0,1 0 0,-1 0-1,0 1 1,0-1 0,1 0 0,-1 0 0,0 1 0,1-1 0,-1 0 0,0 1-1,1-1 1,-1 0 0,1 1 0,-1-1 0,1 1 0,-1-1 0,0 2 0,-7 4 3,1 0 0,0 1 1,1 0-1,-1 0 1,1 1-1,1 0 1,-7 10-1,-31 66-35,35-65 21,7-18 8,-13 26-12,2 0 1,1 1-1,-11 45 1,21-71 7,0 1 1,1-1 0,0 1-1,0-1 1,-1 1 0,1-1-1,1 1 1,-1-1 0,0 1-1,1-1 1,-1 1 0,1-1 0,0 1-1,1 3 1,-1-5-1,0 0 1,0 0-1,0 0 1,0 0-1,0 0 1,0 0-1,0 0 1,0-1-1,0 1 1,0 0-1,0-1 1,1 1-1,-1 0 1,0-1-1,0 0 1,1 1-1,-1-1 1,0 0-1,1 0 1,0 0-1,5 0-19,0 0 0,-1-1 0,1 0 0,-1-1 0,1 0-1,-1 0 1,0 0 0,0 0 0,7-5 0,42-23-197,34-16-183,-88 45 390,0 1 1,0-1-1,1 0 0,-1 1 1,0-1-1,1 1 1,-1 0-1,0-1 0,1 1 1,-1 0-1,0 0 0,1 0 1,-1 0-1,0 0 0,1 0 1,-1 0-1,0 1 0,1-1 1,-1 0-1,0 1 0,3 0 1,-3 0 4,0 1-1,0-1 1,0 0 0,0 1 0,-1-1-1,1 1 1,0-1 0,-1 1 0,1-1-1,-1 1 1,0 0 0,1-1 0,-1 1 0,0-1-1,0 1 1,0 0 0,0-1 0,-1 3-1,-2 32-27,-2 16 13,5-48 24,0 0 1,0 0-1,1 0 0,-1 0 0,1 0 1,0 0-1,0 0 0,0-1 0,3 6 1,-3-8 1,0 1 0,0-1 0,0 0 0,0 1 0,0-1 0,1 0 0,-1 0 0,1 0 0,-1 0 0,1 0 0,-1 0 0,1 0 0,-1 0 0,1-1 0,0 1 0,-1-1 0,1 1 0,0-1 0,0 0 0,0 0 0,-1 1 0,1-1 0,3-1 0,3 1 4,0-1 1,0 0 0,14-4-1,11-5 8,0 0 0,-1-3 0,34-17 0,-49 21 68,0 0 0,-1-2 0,0 0 1,-1-1-1,0 0 0,-1-1 1,14-17-1,-24 26 17,-1-1-1,0 0 1,0 0 0,0 0 0,0-1 0,2-7-1,-5 12-74,0 0 0,1 0 0,-1 0 0,0 0 0,0 0 0,0 0 0,0 0 0,0 1 0,0-1 0,0 0 0,0 0 0,0 0 0,0 0 0,-1 0 0,1 0-1,0 0 1,-1 1 0,1-1 0,-1 0 0,1-1 0,-1 2 1,0-1 1,0 0-1,0 1 0,0-1 0,-1 1 0,1-1 1,0 1-1,0 0 0,0-1 0,0 1 0,0 0 0,0 0 1,-1 0-1,1 0 0,0 0 0,0 0 0,0 0 1,0 0-1,-1 0 0,-1 1 0,-7 2 48,1 0 0,-1 0-1,1 1 1,0 0 0,0 0 0,0 1-1,-15 11 1,12-7-51,1 0 1,1 1-1,-1 0 0,1 0 0,-9 14 1,16-19-29,-1 1 0,0-1 0,1 1-1,0 0 1,1 0 0,-1 1 0,1-1 0,-1 7 0,2-11-36,1 1 0,0-1 0,-1 0 0,1 0 0,0 0 0,1 1 0,-1-1 0,0 0 0,1 0 0,-1 0 0,1 0 0,-1 0 0,1 0 0,0 0 0,0 0 0,0 0 0,0 0 0,0 0 0,1 0 0,-1 0 0,0-1 0,1 1 0,-1-1 0,1 1 0,0-1 0,0 0 0,3 3 0,3 0-137,2-1 1,-1 0-1,0 0 0,1 0 0,-1-1 1,1-1-1,0 0 0,-1 0 0,1-1 1,19-1-1,20-3-425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4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 15291,'-7'3'1625,"-10"8"-1105,-12 9-216,-7 3 856,2 7-576,-2 5-168,3 2-112,4 0-120,12-2-232,4-2-128,5-8-256,8-3-120,-2-12-240,-1-10 984,-5-12-448,-7-5-96,-3-11 64</inkml:trace>
  <inkml:trace contextRef="#ctx0" brushRef="#br0" timeOffset="1">1 84 13795,'11'0'1216,"11"6"-720,3 2-120,16 4 409,6 1-81,7 3-240,4 1-176,-2-3-8,-6-2-48,-12-7-144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12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59 17364,'0'-3'152,"0"-1"0,-1 1 0,1-1 0,-1 1 0,0 0 0,1-1 0,-1 1 0,-1 0 0,1 0 0,0-1 0,-1 1 0,-2-3 0,3 5-107,0 0 0,-1 0 0,1 0 0,0-1 0,-1 2 0,1-1 0,-1 0 0,0 0 0,1 0 0,-1 1 0,0-1 0,1 1 0,-1-1 0,0 1 0,1 0 1,-1-1-1,0 1 0,0 0 0,0 0 0,1 1 0,-1-1 0,0 0 0,0 0 0,1 1 0,-3 0 0,-8 3 110,1 0 0,0 1 0,0 0-1,0 0 1,0 1 0,1 1 0,0 0 0,-16 15-1,6-3-153,1 0-1,-30 41 1,45-55-23,0 1 1,0-1-1,1 1 1,0 0-1,0 0 1,0 0-1,-2 8 1,5-12 10,0-1 0,0 1 1,-1-1-1,1 1 0,0-1 1,0 1-1,1-1 0,-1 1 0,0-1 1,0 1-1,1-1 0,-1 1 1,1-1-1,-1 0 0,1 1 1,0-1-1,-1 0 0,1 1 0,0-1 1,0 0-1,0 0 0,0 0 1,0 0-1,0 0 0,0 0 1,0 0-1,1 0 0,-1 0 0,0 0 1,0 0-1,1-1 0,-1 1 1,1-1-1,-1 1 0,1-1 1,-1 0-1,3 1 0,21 4-112,0 0-1,33 1 0,-40-6 94,1 2-1,0 0 1,-1 2 0,0 0-1,35 12 1,-51-15 27,0 0 1,0 0-1,0 0 1,0 0-1,0 0 1,0 0-1,-1 1 1,1-1-1,0 1 1,-1-1-1,1 1 1,-1-1-1,1 1 1,-1 0-1,0 0 1,0 0-1,0 0 1,0 0-1,0 0 1,0 0-1,-1 0 1,1 0-1,0 3 1,-1-1 1,0-1 0,-1 1 0,1-1 0,-1 0 0,0 1 0,0-1 1,0 0-1,0 0 0,-1 1 0,1-1 0,-1 0 0,0 0 0,0 0 0,-4 4 0,-10 12 54,-2 0-1,-1-1 0,0-1 0,-1-1 0,-1-1 0,0-1 1,-1 0-1,-34 14 0,31-21-81,25-7 15,0 0 0,-1 0 0,1 0-1,0 0 1,-1 0 0,1 0 0,-1 0 0,1 0-1,0 0 1,-1 0 0,1 0 0,0-1 0,-1 1-1,1 0 1,0 0 0,-1 0 0,1 0-1,0-1 1,-1 1 0,1 0 0,0 0 0,0-1-1,-1 1 1,1 0 0,0-1 0,0 1-1,0 0 1,-1 0 0,1-1 0,0 1 0,0-1-1,0-2-59,1 1-1,-1-1 1,1 0 0,-1 1-1,1-1 1,0 1-1,0-1 1,1 1-1,-1 0 1,0-1-1,1 1 1,-1 0-1,1 0 1,2-2 0,76-85-609,-22 27 216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1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 14275,'17'-10'1479,"-16"10"-1467,-1 0 0,0-1 0,0 1 0,0 0 0,0 0-1,0 0 1,0 0 0,1 0 0,-1 0 0,0 0 0,0 0 0,0 0 0,0 0 0,1-1-1,-1 1 1,0 0 0,0 0 0,0 0 0,0 0 0,1 0 0,-1 0 0,0 0 0,0 0 0,0 0-1,0 0 1,1 1 0,-1-1 0,0 0 0,0 0 0,0 0 0,0 0 0,0 0 0,1 0-1,-1 0 1,0 0 0,0 0 0,0 0 0,0 1 0,0-1 0,0 0 0,1 0 0,-1 0 0,0 0-1,0 0 1,0 1 0,0-1 0,0 0 0,0 0 0,0 0 0,0 0 0,0 0 0,0 1-1,0-1 1,0 0 0,0 0 0,0 0 0,0 0 0,0 1 0,0-1 0,0 0 0,0 0 0,-2 11 300,0 0 0,-1-1 1,-1 0-1,0 0 0,0 0 1,-8 12-1,-3 11 317,-43 116 978,49-119-1373,1 0-1,1 1 1,-3 33 0,9-54-197,1 1 1,0 0-1,1 0 1,1 13-1,-1-21-101,-1-1 0,1 1 0,-1-1 0,1 1 0,-1-1 0,1 1 0,0-1 0,0 0 0,1 1 0,-1-1 0,0 0 0,1 0 0,-1 0 0,1 0 0,0 0 0,0 0 0,-1 0 0,1-1 0,0 1 0,1-1 0,-1 1 0,4 1 0,-6-3 38,1 0-1,-1 0 1,0 1-1,0-1 1,0 0-1,0 0 1,1 0-1,-1 0 1,0 0-1,0 0 1,0 0-1,0 0 1,1 0-1,-1 0 1,0 0-1,0 0 1,0 0-1,1 0 1,-1 0-1,0 0 1,0 0-1,0 0 1,1 0-1,-1 0 1,0 0-1,0 0 1,0 0-1,0 0 1,1 0-1,-1 0 1,0 0-1,0 0 1,0-1-1,0 1 1,0 0-1,1 0 1,-1 0-1,0 0 1,0 0-1,0-1 1,0 1-1,0 0 1,0 0-1,0 0 1,0 0-1,1-1 1,-6-9-914,-11-12-155,-20-12-99,24 24 1220,1 0 0,0-1 1,1 0-1,-15-21 0,25 31 5,-1 1 1,1-1 0,-1 0-1,1 1 1,0-1-1,-1 0 1,1 1 0,0-1-1,-1 0 1,1 0-1,0 1 1,0-1-1,0 0 1,0 1 0,0-1-1,0 0 1,0 0-1,0 1 1,0-1 0,0 0-1,0 0 1,0 1-1,1-1 1,-1 0-1,0 0 1,0 1 0,1-1-1,-1 0 1,1 0-1,0 0 20,1 0-1,-1 0 0,1 0 0,-1 0 0,1 0 0,-1 0 0,1 1 0,0-1 0,-1 1 0,1-1 0,0 1 1,2-1-1,9 0 162,0 0 1,23 2 0,-29-1-164,57 4-27,-21-1 853,67-4-1,-72-4-620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1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15547,'-14'12'782,"-1"1"-1,1 0 0,-14 19 0,23-26-589,0 1 1,0 0-1,0 0 0,1 1 1,0-1-1,0 1 0,1 0 0,0 0 1,-2 11-1,5-18-166,-1 0 1,1 0-1,0 0 1,0 0-1,0 0 1,0 0-1,0 0 0,0 0 1,0 0-1,0 0 1,0 0-1,0 0 1,1 0-1,-1 0 1,0 0-1,1 0 0,-1 0 1,1 0-1,-1 0 1,1 0-1,-1 0 1,1 0-1,0 0 0,-1-1 1,1 1-1,1 1 1,0-2-9,-1 1 1,1 0 0,0-1 0,0 1-1,0-1 1,-1 1 0,1-1-1,0 0 1,0 0 0,0 0 0,0 0-1,0 0 1,2-1 0,7-1-5,0-1 1,-1 0-1,18-8 1,-3-2 1,0-1 1,-1-1-1,39-31 1,-43 30 2,-4 8-21,-16 8 2,0 0 0,1 0 0,-1 0 0,0 0 0,0 0 0,0 0 0,1 0-1,-1 0 1,0 0 0,0 0 0,0 1 0,1-1 0,-1 0 0,0 0 0,0 0 0,0 0 0,0 0 0,1 1 0,-1-1 0,0 0 0,0 0 0,0 0 0,0 0 0,0 1-1,0-1 1,0 0 0,1 0 0,-1 0 0,0 1 0,0-1 0,0 0 0,0 0 0,0 0 0,0 1 0,0-1 0,0 0 0,0 0 0,0 1 0,-8 30-13,3-15-2,5-15 13,-2 6-7,1 0 1,0 0-1,0 0 1,1 9-1,0-14 12,0-1-1,0 1 1,0 0 0,1-1-1,-1 1 1,0-1 0,1 1 0,-1 0-1,1-1 1,0 1 0,-1-1-1,1 0 1,0 1 0,0-1 0,0 0-1,0 1 1,0-1 0,0 0-1,1 0 1,-1 0 0,0 0-1,0 0 1,1 0 0,-1 0 0,3 1-1,3-1 15,0 1 0,-1-1 0,1 0 0,0-1 1,0 1-1,0-1 0,0-1 0,-1 1 0,1-1 0,12-3 0,10-4 46,29-12-1,-58 20-61,101-43 131,34-12-155,-134 54 21,0 1 0,0-1 0,0 1 0,0 0 0,0-1 0,1 1 0,-1 0 0,0 0 0,0-1 0,0 1 1,0 0-1,0 0 0,0 0 0,0 1 0,0-1 0,0 0 0,1 0 0,-1 0 0,0 1 0,0-1 0,0 1 0,0-1 0,0 1 0,1 0 0,-2 0 6,1 0-1,-1 1 1,0-1 0,1 0-1,-1 0 1,0 1 0,0-1-1,0 0 1,1 1 0,-1-1-1,-1 0 1,1 0 0,0 1-1,0-1 1,0 0-1,-1 1 1,1-1 0,-1 0-1,0 2 1,-5 14 87,4-13-32,0 0-1,0 1 1,0-1-1,1 0 1,0 1-1,0-1 1,0 1-1,1 0 1,-1-1-1,1 9 1,0-12-44,1-1 1,-1 1-1,0-1 0,0 1 1,1-1-1,-1 1 1,0-1-1,0 1 0,1-1 1,-1 1-1,0-1 0,1 0 1,-1 1-1,1-1 1,-1 0-1,1 1 0,-1-1 1,0 0-1,1 0 0,-1 1 1,1-1-1,-1 0 1,1 0-1,-1 0 0,2 0 1,17-1 230,21-14 5,-34 13-207,35-17 92,-25 11-355,1 0-1,0 1 0,0 1 0,31-6 1,-48 11 186,1 1 1,-1 0 0,0 0 0,1 0 0,-1 0 0,1-1 0,-1 1 0,0 0 0,1 0-1,-1 0 1,1 0 0,-1 0 0,0 0 0,1 0 0,-1 0 0,1 0 0,-1 0 0,1 0 0,-1 1-1,0-1 1,1 0 0,-1 0 0,1 0 0,-1 0 0,0 1 0,1-1 0,-1 0 0,0 0-1,1 1 1,-1-1 0,0 0 0,1 1 0,-1-1 0,0 0 0,0 1 0,1-1 0,-1 0-1,0 1 1,0-1 0,0 1 0,0-1 0,1 0 0,-1 1 0,0-1 0,0 1 0,0-1-1,0 1 1,0-1 0,0 0 0,0 2 0,-1-1-42,1 1 1,-1 0-1,0-1 1,1 1-1,-1 0 0,0-1 1,0 1-1,0-1 1,0 1-1,-2 1 0,-13 10-518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1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210 177 14539,'-3'-1'146,"0"-1"1,0 0-1,1 1 0,-1 0 0,-1 0 1,1 0-1,0 0 0,0 0 0,0 0 1,0 1-1,-1 0 0,1-1 0,0 1 1,0 0-1,-1 1 0,-4 0 0,3 0 25,0 1-1,0 0 1,0 0-1,0 0 1,0 1-1,1 0 1,-1 0-1,1 0 1,-6 5-1,-1 2 12,1 1 0,0 1 0,1-1-1,0 1 1,1 1 0,-10 20 0,14-24-125,0 0-1,0 1 1,1 0 0,-4 19 0,6-27-42,1-1 0,0 1 0,0 0 0,0-1 1,0 1-1,0 0 0,0 0 0,1-1 1,-1 1-1,0 0 0,1-1 0,-1 1 0,1 0 1,0-1-1,0 1 0,0 1 0,0-2 3,1 0 1,-1-1-1,0 1 0,0 0 0,0 0 0,1-1 0,-1 1 0,0-1 0,0 1 1,1-1-1,-1 0 0,1 1 0,-1-1 0,0 0 0,1 0 0,-1 0 1,1 0-1,-1 0 0,0 0 0,1 0 0,-1-1 0,1 1 0,1-1 0,7-2 47,0 0 0,0-1 0,-1 0-1,1-1 1,-1 0 0,0-1-1,0 0 1,0 0 0,-1-1-1,13-12 1,-2-1 135,-1-1 0,29-43 1,17-43 255,-56 94-365,-1-2 0,-1 1 0,-1-1 0,0 0-1,5-26 1,-10 35-8,-3 6-46,-4 10-3,-8 21-65,1 1 1,2 0 0,2 1 0,0 0 0,-5 43-1,13-65-131,0 1-1,1-1 1,1 0-1,0 1 1,1 15-1,0-25 122,-1 0-1,0 0 1,1 0-1,-1 0 1,1 0-1,0 0 1,0 0-1,0 0 1,0 0 0,0 0-1,0 0 1,0 0-1,0-1 1,1 1-1,-1-1 1,1 1-1,-1-1 1,1 1-1,0-1 1,-1 0-1,1 0 1,0 0-1,0 0 1,0 0-1,0 0 1,0 0-1,0-1 1,0 1-1,0-1 1,0 1-1,0-1 1,0 0-1,0 0 1,1 0-1,-1 0 1,3-1-1,28-4-462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1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17044,'-34'18'1379,"0"2"0,-54 41 0,79-50-790,15-9-184,20-12-255,-3-3-219,0-2 0,0-1 0,29-27 0,-49 43 36,-6 8 10,-9 14-11,9-18 24,2-2 6,-2 2-2,0 1 0,0 0 0,1 0 0,0 0-1,-1 1 1,2-1 0,-1 1 0,1-1 0,-1 1-1,1-1 1,1 1 0,-1 5 0,1-10 7,1 0 0,-1 0 1,0-1-1,0 1 1,1 0-1,-1-1 0,0 1 1,1 0-1,-1-1 1,1 1-1,-1-1 0,1 1 1,-1 0-1,1-1 1,0 1-1,-1-1 0,1 0 1,-1 1-1,1-1 1,0 1-1,-1-1 0,1 0 1,1 1-1,22 0 29,23-13 23,-47 12-52,79-32 79,-59 22-90,1 2 1,1 0-1,-1 1 1,34-7-1,-53 14 7,0-1 1,0 1-1,0 0 0,0 0 0,0 0 0,0 0 1,0 0-1,0 0 0,0 1 0,0-1 1,0 1-1,0-1 0,0 1 0,0 0 1,3 1-1,-3 0 17,-1 0 1,1-1-1,-1 1 0,1 0 1,-1 0-1,0 0 0,0 0 1,1 1-1,-2-1 1,1 0-1,0 0 0,1 4 1,-2-6 4,0 1 0,0-1 0,0 0 0,0 1 0,0-1 0,0 0 0,0 1 0,0-1 0,0 0 0,1 0 0,-1 1 0,0-1 0,0 0 0,0 0 0,0 1 0,1-1 0,-1 0 0,0 0 0,0 1 0,1-1 0,-1 0 0,0 0 0,1 0 0,-1 0 0,0 1 0,0-1 0,1 0 0,-1 0 0,0 0 0,1 0 0,-1 0 0,0 0 0,1 0 0,-1 0 0,11-7 399,8-18-160,-18 23-266,12-20-1471,-13 23 1113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1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220 150 13691,'1'-1'178,"-1"-1"0,1 0 0,0 0 0,-1 0 1,0 0-1,1 1 0,-1-1 0,0 0 0,0 0 0,0 0 0,0 0 0,0 0 1,0 0-1,-1 0 0,1 1 0,-1-1 0,-1-4 0,1 5-56,0 0-1,-1 0 1,1 0-1,0 1 1,-1-1-1,1 0 1,-1 0-1,1 1 1,-1-1-1,1 1 1,-1-1-1,1 1 1,-1 0 0,0 0-1,1 0 1,-1 0-1,1 0 1,-1 0-1,0 0 1,1 0-1,-1 0 1,-2 2-1,-8 0 54,1 1-1,0 1 0,1 0 1,-1 0-1,1 1 1,-1 0-1,1 1 0,1 0 1,-1 1-1,1 0 1,0 0-1,1 1 1,0 0-1,0 1 0,1-1 1,0 1-1,-6 11 1,12-18-169,-1 0 1,1 0-1,0 0 1,0 1-1,1-1 1,-1 0 0,0 1-1,1-1 1,0 1-1,-1-1 1,1 1-1,0-1 1,0 0 0,0 1-1,2 4 1,-2-6-5,1 1 1,-1-1 0,1 0 0,0 1 0,0-1 0,0 0-1,0 0 1,0 0 0,0 1 0,0-1 0,0 0 0,1 0-1,-1 0 1,0-1 0,0 1 0,1 0 0,-1 0-1,3 0 1,3 1 1,-1-1-1,0 0 1,1 0-1,-1 0 1,1-1-1,0 0 1,-1 0-1,1-1 1,-1 0-1,8-2 1,15-5 1,-1-2-1,0 0 1,-1-2-1,0-1 1,-1-1 0,-1-2-1,0 0 1,-1-2 0,-1 0-1,-1-2 1,0 0-1,-1-2 1,-2 0 0,24-35-1,-34 42-51,-15 17-38,-17 25-41,8-4-16,1 0 0,2 0 0,0 2 1,2-1-1,0 2 0,2-1 1,-7 35-1,12-27-47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1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274 145 14827,'-1'-2'114,"1"-1"0,0 1 0,-1-1 0,0 1 0,1-1 0,-1 1 0,0 0 0,0-1 1,-1 1-1,1 0 0,0 0 0,-1 0 0,1 0 0,-1 0 0,0 0 0,1 0 0,-1 0 0,0 1 0,0-1 0,0 1 0,0 0 0,-1-1 0,1 1 0,0 0 0,0 0 0,-1 0 0,1 1 0,-1-1 0,1 0 0,-1 1 0,1 0 0,-1-1 1,1 1-1,-1 0 0,1 1 0,-1-1 0,1 0 0,-1 1 0,1-1 0,-5 2 0,-1 1-26,0 0 1,1 0 0,-1 1-1,0 0 1,1 1-1,0-1 1,0 1-1,0 1 1,1-1 0,0 1-1,0 0 1,-7 10-1,0 1-60,1 1-1,0 0 1,-15 33-1,19-33-29,-10 32-1,16-44 1,1 0-1,0 0 0,0 0 1,0 0-1,1 0 0,0 1 1,0-1-1,0 0 0,2 9 0,-1-13 3,-1-1-1,0 0 1,1 1-1,-1-1 0,1 1 1,0-1-1,-1 0 0,1 1 1,0-1-1,0 0 0,0 0 1,0 0-1,0 0 0,0 0 1,0 0-1,0 0 0,0 0 1,0 0-1,1 0 1,-1 0-1,0-1 0,1 1 1,-1 0-1,1-1 0,-1 0 1,0 1-1,1-1 0,-1 0 1,1 1-1,-1-1 0,1 0 1,-1 0-1,3-1 0,3 0 0,-1 0 0,1 0-1,-1-1 1,0 0-1,0 0 1,0-1 0,7-4-1,15-9 16,-2-1-1,0-1 1,26-25 0,67-71 329,-118 113-337,38-39 375,-2-1-1,46-68 1,-74 92-19,-15 19-109,-16 24-61,8-3-187,1 1-1,1 1 1,1 0 0,1 0 0,1 1 0,2 0 0,0 1 0,2 0 0,-3 42 0,8-62-86,0-1 0,1 1 0,-1-1 0,1 1 0,0-1 0,1 0 0,0 0 0,0 0 0,0 0-1,5 9 1,-6-13 42,1 0 0,-1 0 0,0 0 0,1-1 0,0 1 0,-1 0 0,1-1 0,0 0 0,0 1 0,-1-1 0,1 0 0,0 0 0,0 0 0,1 0 0,-1 0-1,0 0 1,0-1 0,0 1 0,0-1 0,1 1 0,-1-1 0,0 0 0,0 0 0,1 0 0,-1 0 0,0-1 0,1 1 0,-1 0 0,0-1 0,0 0 0,0 1 0,4-3-1,24-10-380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1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10 146 15427,'-2'3'276,"1"-1"-1,0 1 0,0-1 0,0 1 0,0 0 1,0 0-1,1-1 0,-1 5 0,1-6-231,0-1 0,0 0 1,0 1-1,0-1 0,0 1 0,0-1 0,0 0 0,0 1 0,1-1 0,-1 0 0,0 0 0,0 1 0,0-1 0,0 0 0,1 1 0,-1-1 0,0 0 0,0 0 0,1 1 0,-1-1 0,0 0 0,1 0 0,-1 1 0,0-1 0,0 0 0,1 0 0,-1 0 0,18-2 1159,-1-5-1064,0-2 1,0 0-1,-1-1 0,-1-1 0,1 0 0,-2-1 0,0-1 0,0 0 0,16-21 0,-11 2-28,-19 31-107,1 0 0,-1 1 0,0-1 0,0 0-1,1 0 1,-1 0 0,0 0 0,0 1 0,0-1 0,0 0 0,0 0 0,0 0 0,0 0 0,0 1 0,0-1 0,-1-1 0,1 2-2,-1-1 1,1 1 0,0 0 0,-1-1 0,1 1 0,-1 0 0,1 0 0,-1-1 0,1 1 0,-1 0 0,1 0 0,-1 0 0,1-1 0,-1 1 0,1 0 0,-1 0 0,1 0 0,-1 0 0,1 0-1,-1 0 1,0 0 0,1 0 0,-1 1 0,1-1 0,-1 0 0,1 0 0,-1 0 0,0 1 0,-5 1 4,0 1 1,0 0-1,0 0 1,0 0-1,0 1 0,1-1 1,0 2-1,0-1 1,0 0-1,0 1 0,-5 7 1,-1 2-3,0 0 1,1 1-1,-8 17 1,12-22-9,1 0 1,1 1-1,0 0 0,-5 21 1,9-30 0,-1 0 0,1 1 0,0-1 0,0 0 0,0 0 0,0 1 0,0-1 0,1 0 0,-1 0 0,1 0 0,-1 1 1,1-1-1,0 0 0,1 2 0,-1-2-1,0-1 0,0 0 0,0 0 1,0 0-1,1 0 0,-1 0 0,0 0 1,1 0-1,-1 0 0,1-1 0,-1 1 1,1 0-1,-1-1 0,1 1 0,-1-1 1,1 0-1,-1 0 0,1 1 0,0-1 1,-1 0-1,1 0 0,2-1 0,8 0-38,0-1 0,0 0 0,0-1 0,-1 0 0,14-5-1,59-30-249,-35 15 92,-37 18 139,8-4-96,-1 1 0,1 0 0,1 2 0,0 0 0,31-4 0,-49 9 133,0 1 0,-1 0 0,1 0 0,0 0 0,-1 0 0,1 0-1,0 1 1,-1-1 0,1 1 0,-1 0 0,1-1 0,0 1 0,-1 0 0,0 1 0,1-1 0,-1 0 0,0 1 0,0-1 0,0 1 0,3 2 0,-3-1 9,0 0 0,0 0 0,0 1 0,-1-1 1,1 0-1,-1 1 0,0-1 0,0 1 0,0-1 0,0 1 0,-1 0 0,1-1 0,-1 1 0,0 4 1,-5 42 77,3-40 20,0 0-1,1 0 1,1-1-1,0 1 1,1 11-1,-1-20-71,0 0 0,0-1 0,0 1 0,0 0 1,0-1-1,0 1 0,1-1 0,-1 1 0,0 0 0,0-1 0,1 1 0,-1-1 0,0 1 1,1-1-1,-1 1 0,0-1 0,1 1 0,-1-1 0,1 0 0,-1 1 0,1-1 0,-1 1 1,1-1-1,-1 0 0,1 1 0,0-1 0,-1 0 0,1 0 0,-1 0 0,1 1 1,0-1-1,-1 0 0,1 0 0,0 0 0,-1 0 0,1 0 0,-1 0 0,1 0 0,0 0 1,-1 0-1,1-1 0,-1 1 0,1 0 0,0 0 0,-1 0 0,1-1 0,-1 1 0,1 0 1,-1-1-1,1 1 0,0-1 0,4-2 53,0 0 1,0-1-1,-1 1 1,7-7 0,2-4-11,-1 1 0,0-2 0,-1 1 0,-1-2 1,0 1-1,-1-2 0,0 1 0,-2-1 1,0 0-1,-1 0 0,7-33 0,-13 49-56,1 1-1,-1-1 1,0 0-1,0 0 1,0 0-1,1 1 0,-1-1 1,0 0-1,0 0 1,0 1-1,0-1 1,-1 0-1,1 0 1,0 0-1,0 1 1,0-1-1,-1 0 0,1 0 1,0 1-1,-1-1 1,1 0-1,0 1 1,-1-1-1,1 0 1,-1 1-1,0-2 0,0 3 2,0-1-1,0 0 0,1 0 1,-1 1-1,0-1 0,1 0 1,-1 1-1,0-1 0,1 1 0,-1-1 1,0 0-1,1 1 0,-1 0 1,1-1-1,-1 1 0,1-1 1,-1 1-1,1 0 0,-1-1 1,1 1-1,0 0 0,-1-1 0,1 1 1,0 0-1,-1 1 0,-1 3 1,1-1 1,-1 1-1,1 0 0,-1 0 0,2 0 0,-1 0 1,0 0-1,1 0 0,0 0 0,0 0 0,1 1 0,-1-1 1,3 7-1,-2-9 5,-1 0 0,1 0 0,1 0 1,-1 0-1,0-1 0,1 1 0,-1 0 0,1-1 0,0 1 1,0-1-1,0 0 0,0 1 0,1-1 0,-1 0 0,0 0 1,1-1-1,0 1 0,-1 0 0,1-1 0,0 0 0,0 1 1,-1-1-1,7 1 0,0-1 5,1 0-1,-1 0 1,0-1-1,1-1 1,-1 1 0,1-1-1,-1-1 1,0 0-1,0 0 1,0-1 0,0 0-1,15-8 1,0-1 15,0-2 1,-1 0-1,25-21 1,-37 27-23,-2 1 1,1-2-1,-1 1 0,-1-1 1,0-1-1,11-14 1,-32 51 54,-18 51 0,27-64-20,0 0-1,1 0 0,1 0 0,0 1 1,1 27-1,1-40-34,0 0 0,0 0 1,0 1-1,1-1 0,-1 0 1,1 0-1,0 1 0,-1-1 1,1 0-1,0 0 0,0 0 1,0 0-1,1 0 0,-1 0 0,0 0 1,2 1-1,-2-2-30,0-1-1,0 1 0,1 0 1,-1-1-1,0 0 1,0 1-1,0-1 1,0 0-1,0 1 0,1-1 1,-1 0-1,0 0 1,0 0-1,0 0 1,1 0-1,-1 0 0,0 0 1,0-1-1,0 1 1,0 0-1,1-1 1,-1 1-1,0-1 0,0 1 1,0-1-1,0 1 1,0-1-1,0 0 1,0 0-1,0 1 0,-1-1 1,2-1-1,3-3-188,0 0 0,0 0 0,0-1 0,-1 0-1,0 0 1,0 0 0,-1 0 0,5-11 0,18-59-637,-23 64 703,11-39-597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1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16299,'-7'9'1225,"0"-1"-1177,3 0-368,2 0 608,4-1-144,6-1-104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1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163 290 13947,'1'-3'187,"1"1"0,-1 0 1,0-1-1,0 1 0,0 0 0,-1-1 0,1 1 0,0-1 1,-1 1-1,0-1 0,1 1 0,-1-1 0,0 0 0,-1-3 1,1 5-135,0 1 0,0-1 0,-1 1 0,1-1 0,0 1 0,0-1 0,-1 1 0,1-1 1,0 1-1,-1 0 0,1-1 0,0 1 0,-1-1 0,1 1 0,0 0 0,-1-1 0,1 1 0,-1 0 0,1 0 1,-1-1-1,1 1 0,-1 0 0,1 0 0,-1 0 0,1 0 0,-1-1 0,0 1 0,-1 0 59,1 1-1,-1-1 1,0 0-1,0 0 1,0 1-1,0 0 1,1-1-1,-1 1 1,0 0-1,1 0 1,-1-1-1,-2 3 1,-5 3 92,1 1 0,0 1 1,0-1-1,0 1 0,1 0 1,0 1-1,1 0 0,-8 12 1,3-2-126,1 0 0,1 1 0,-8 27 0,13-37-73,2 0 0,-1 1-1,1-1 1,1 1 0,0 0 0,1 19 0,0-28-7,0 0 1,0 0-1,0 0 1,1 0-1,-1 0 1,1 1-1,-1-1 1,1 0-1,0 0 1,0 0-1,0-1 1,0 1-1,0 0 1,0 0 0,1 0-1,-1-1 1,0 1-1,1 0 1,-1-1-1,1 0 1,0 1-1,0-1 1,-1 0-1,1 0 1,0 0-1,0 0 1,0 0-1,0 0 1,0-1-1,0 1 1,0 0 0,0-1-1,1 0 1,-1 0-1,0 1 1,0-1-1,0-1 1,0 1-1,1 0 1,2-1-1,8-2-3,0 0 0,0-1 0,-1 0 0,1-1 0,-1-1 0,-1 0-1,1 0 1,-1-1 0,16-13 0,12-12-16,39-41 0,-68 63 23,34-35-126,45-56 0,-101 139-196,-12 66-1,23-98 307,1 0 0,0 0 0,0 0-1,0-1 1,1 1 0,0 0-1,0 0 1,1-1 0,1 7-1,-2-11 10,0 1 0,-1 0 0,1-1 0,0 1-1,0-1 1,0 1 0,0-1 0,0 1 0,1-1 0,-1 0-1,0 1 1,1-1 0,-1 0 0,1 0 0,-1 0 0,1 0-1,-1 0 1,1-1 0,0 1 0,-1 0 0,1-1 0,0 1-1,0-1 1,0 0 0,-1 0 0,1 1 0,0-1 0,0 0-1,0-1 1,-1 1 0,1 0 0,2-1 0,6-2-15,0 0 0,-1 0 0,1-1 0,-1 0 0,0-1 0,-1 0 0,1-1 0,-1 1 0,9-9 0,67-68-98,-77 75 108,31-36-7,-3-1 0,-2-2 0,-2-1 0,29-58 0,-57 98-8,1 1 0,-1-1 0,0 0 0,-1 0 0,3-12 0,-5 19 22,1 0 0,-1 0 0,0 0 1,0 0-1,0-1 0,0 1 0,0 0 1,0 0-1,0 0 0,0 0 0,0 0 1,0 0-1,0-1 0,0 1 0,0 0 1,0 0-1,0 0 0,0 0 1,0 0-1,0-1 0,0 1 0,0 0 1,0 0-1,0 0 0,0 0 0,0 0 1,0 0-1,-1-1 0,1 1 0,0 0 1,0 0-1,0 0 0,0 0 0,0 0 1,0 0-1,0 0 0,0 0 0,-1-1 1,1 1-1,0 0 0,0 0 0,0 0 1,0 0-1,0 0 0,-1 0 0,1 0 1,0 0-1,0 0 0,0 0 1,0 0-1,0 0 0,-1 0 0,1 0 1,0 0-1,0 0 0,0 0 0,0 0 1,0 0-1,0 0 0,-1 0 0,1 0 1,0 1-1,-8 5-52,-2 7 41,1 1 1,1 0-1,0 1 0,1-1 1,-8 24-1,3 0 138,-9 44-1,15-56-12,1 1 0,2-1-1,1 1 1,1-1 0,3 42 0,-1-65-97,-1-1 1,1 1-1,-1 0 1,1 0-1,0-1 1,0 1 0,0-1-1,0 1 1,1-1-1,-1 1 1,3 2-1,-4-4-12,1-1-1,-1 0 0,0 0 1,0 1-1,1-1 1,-1 0-1,0 0 1,1 0-1,-1 1 0,0-1 1,1 0-1,-1 0 1,0 0-1,1 0 1,-1 0-1,0 0 0,1 0 1,-1 0-1,0 0 1,1 0-1,-1 0 1,1 0-1,-1 0 0,0 0 1,1 0-1,-1 0 1,0 0-1,1 0 1,-1 0-1,1-1 0,0 0 1,0 0-1,0 0 1,0 0-1,0 0 1,-1 0-1,1 0 1,0 0-1,0-1 0,-1 1 1,1 0-1,-1 0 1,1-3-1,4-12 6,-1-1 0,-1 1 0,-1-1 0,1-26-1,-8-67-179,4 105 143,0 0 0,0-1 0,0 1 1,-1 0-1,-2-5 0,4 10 25,0 0 1,0-1-1,0 1 0,0 0 0,0 0 1,0 0-1,0-1 0,-1 1 1,1 0-1,0 0 0,0 0 0,0-1 1,0 1-1,0 0 0,0 0 1,0 0-1,-1 0 0,1-1 0,0 1 1,0 0-1,0 0 0,0 0 1,-1 0-1,1 0 0,0 0 0,0-1 1,0 1-1,0 0 0,-1 0 1,1 0-1,0 0 0,0 0 0,0 0 1,-1 0-1,1 0 0,0 0 1,0 0-1,-1 0 0,1 0 0,0 0 1,-3 20-120,3-16 117,0 0-1,1 1 1,0-1 0,-1 1 0,1-1 0,1 0 0,-1 1-1,1-1 1,-1 0 0,1 0 0,1 0 0,-1 0-1,0-1 1,1 1 0,0-1 0,0 1 0,0-1 0,0 0-1,0 0 1,1 0 0,-1 0 0,1-1 0,0 0 0,0 0-1,0 0 1,0 0 0,0 0 0,0-1 0,7 2-1,0 0 11,0-1-1,0 0 0,0-1 0,0 0 0,1-1 0,-1 0 0,0 0 1,0-2-1,0 1 0,20-6 0,-15 2-5,0-1 1,-1-1-1,0 0 1,0-1-1,-1 0 1,0-1-1,-1-1 1,0 0-1,0-1 0,-1 0 1,21-25-1,-39 45 2,1 0-1,1 0 0,0 0 0,0 1 0,-4 18 0,2-6 133,-3 41 0,8-55-79,1 1 0,0 0 0,0-1 0,1 1 0,1 0 0,2 10 0,-4-18-51,0 1 0,1-1 0,-1 1 0,1-1 0,-1 1 0,1-1 0,-1 1 0,1-1 0,0 0 0,0 1 0,0-1 0,-1 0 0,1 0 0,1 0 0,-1 1 0,0-1 0,0 0 0,0-1 0,0 1 0,1 0 0,-1 0 0,0 0 0,1-1 0,-1 1 0,1-1 0,-1 1-1,1-1 1,-1 1 0,1-1 0,-1 0 0,1 0 0,-1 0 0,1 0 0,-1 0 0,1 0 0,0 0 0,-1 0 0,1-1 0,-1 1 0,1-1 0,-1 1 0,3-2 0,1-1-92,0 0 0,-1 0 0,1 0 0,-1-1 0,1 1 1,-1-1-1,0 0 0,-1 0 0,1-1 0,-1 1 0,6-10 0,0-3-73,0 0 0,7-22 0,-1-8-216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1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3 13427,'0'-1'19,"0"1"1,0 0-1,0 0 1,0 0-1,1 0 1,-1-1-1,0 1 0,0 0 1,0 0-1,0 0 1,0 0-1,1 0 1,-1 0-1,0 0 1,0 0-1,0 0 1,0-1-1,1 1 0,-1 0 1,0 0-1,0 0 1,0 0-1,1 0 1,-1 0-1,0 0 1,0 0-1,0 0 1,1 0-1,-1 0 0,0 0 1,0 0-1,0 1 1,0-1-1,1 0 1,-1 0-1,0 0 1,0 0-1,0 0 1,0 0-1,0 0 0,1 0 1,-1 1-1,0-1 1,0 0-1,1 11 210,-8 15-81,-25 66 137,5 1 0,3 2 1,5 0-1,-8 107 0,0 397 236,23-370-242,-67 791 418,37-630-495,2 318 110,-4 42 685,21-603-777,-10 178 109,25-318-320,-1 2 6,0 0 0,1 0-1,0-1 1,1 1 0,0 0 0,0 0 0,1-1-1,0 1 1,5 12 0,-7-21-41,1 0 0,-1 1 0,0-1 0,0 0-1,0 0 1,0 1 0,0-1 0,0 0 0,0 0 0,0 1 0,1-1 0,-1 0 0,0 0 0,0 1-1,0-1 1,0 0 0,0 1 0,-1-1 0,1 0 0,0 0 0,0 1 0,0-1 0,0 0 0,0 0 0,0 1-1,0-1 1,0 0 0,-1 0 0,1 1 0,0-1 0,0 0 0,0 0 0,-1 1 0,-10 2-916,-15-7-55,10-4 456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1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14523,'-7'13'1352,"2"5"-952,1 0-159,3-4 567,1 2-616,5-2 0,4-4-32,4 1-168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1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 14075,'-10'-1'402,"1"0"1,0 1-1,-1 0 0,1 0 1,0 1-1,0 0 0,-1 1 0,1 0 1,0 0-1,0 1 0,-12 5 1,15-5-233,0 1 0,-1 0 1,2 0-1,-1 0 1,0 0-1,1 1 0,0 0 1,0 0-1,0 1 0,1-1 1,-1 1-1,1 0 1,1 0-1,-1 0 0,-3 10 1,6-15-143,1 1-1,-1-1 1,0 1 0,1 0 0,-1-1 0,1 1 0,-1 0 0,1-1 0,0 1 0,-1 0 0,1 0 0,0-1-1,0 1 1,0 0 0,1 0 0,-1-1 0,0 1 0,1 0 0,-1-1 0,1 1 0,-1 0 0,1-1-1,0 1 1,0-1 0,0 1 0,0-1 0,0 1 0,0-1 0,0 0 0,2 2 0,0-1-10,-1-1 0,1 0 1,0 0-1,0 0 0,0 0 1,0 0-1,0 0 0,0-1 0,0 0 1,0 1-1,1-1 0,-1 0 1,0-1-1,0 1 0,0-1 1,4 0-1,13-4-16,-1-1 0,0 0 0,0-2 0,18-9 1,70-45-80,-43 23-8,-58 39 43,-6 8 26,-9 18 14,4-13-11,5-12 10,-1 5 6,-1 0 1,1 0-1,0 0 1,1 10-1,0-14 1,0-1-1,0 0 1,0 1-1,0-1 1,1 0-1,-1 0 1,0 1-1,1-1 1,-1 0-1,1 0 1,0 1-1,-1-1 1,1 0-1,0 0 1,0 0-1,0 0 1,-1 0-1,1 0 1,0 0-1,0 0 0,1 0 1,-1-1-1,0 1 1,0 0-1,0-1 1,0 1-1,2 0 1,4 1-20,0-1 1,0 0-1,0 0 0,-1-1 1,1 0-1,0 0 0,0 0 1,0-1-1,0 0 0,9-3 1,11-3-244,31-14 0,-44 16 153,10-5-78,-13 5 30,0 1-1,0 0 1,0 1-1,16-3 0,-26 6 142,0-1 0,0 1-1,0 0 1,0 0-1,0 0 1,0 0 0,0 0-1,0 0 1,0 0-1,0 0 1,0 0 0,0 1-1,0-1 1,0 0-1,0 1 1,0-1-1,0 1 1,0-1 0,0 1-1,0-1 1,0 1-1,-1-1 1,1 1 0,0 0-1,0 0 1,-1-1-1,1 1 1,-1 0 0,2 1-1,-1 1 19,-1 0 0,1 1-1,0-1 1,-1 0 0,1 0 0,-1 1 0,-1 4-1,4 21 126,-2-28-132,-1 0 1,1 0-1,-1 0 0,0-1 0,1 1 0,0 0 0,-1 0 0,1 0 1,-1-1-1,1 1 0,0 0 0,-1-1 0,1 1 0,0-1 1,0 1-1,0-1 0,-1 1 0,1-1 0,0 1 0,0-1 0,0 0 1,0 0-1,0 1 0,0-1 0,0 0 0,1 0 0,5 0-70,0 0 0,0-1 0,0 0 0,0 0 0,-1-1 0,1 1-1,11-6 1,48-24 911,-58 27-901,42-22 24,4-2-40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1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13499,'-6'-1'363,"0"1"0,0 0 1,0 0-1,0 1 0,0-1 0,0 1 1,0 1-1,-9 2 0,-46 21 1315,42-17-1020,-2 1-154,-1 2-1,-26 16 1,47-27-488,0 1 1,0-1-1,1 1 0,-1-1 0,0 1 0,0-1 1,1 1-1,-1 0 0,0-1 0,1 1 1,-1 0-1,1 0 0,-1-1 0,0 1 1,1 0-1,0 0 0,-1 0 0,1 0 1,0 0-1,-1 1 0,1-1-19,0-1-1,1 1 1,-1-1 0,0 1-1,1-1 1,-1 1-1,1-1 1,-1 1 0,0-1-1,1 1 1,-1-1 0,1 1-1,-1-1 1,1 0-1,-1 1 1,1-1 0,0 0-1,-1 0 1,1 1 0,-1-1-1,1 0 1,1 0 0,6 2-150,1-1 0,0 0 0,10 0 0,-15 0 84,26 0-306,5 0-297,35 6 0,-60-6 597,0 1 0,-1 1 1,1 0-1,0 0 0,-1 1 1,0 0-1,0 0 0,11 8 0,-18-11 127,0 1 0,1 0-1,-1-1 1,0 1 0,0 0-1,0 1 1,0-1 0,0 0-1,0 1 1,0-1 0,-1 1-1,0-1 1,1 1 0,-1-1-1,0 1 1,0 0-1,0 0 1,-1 0 0,1 0-1,-1-1 1,1 1 0,-1 0-1,0 0 1,0 0 0,0 0-1,-1 0 1,1 0 0,-1 0-1,1 0 1,-1 0 0,0-1-1,0 1 1,-1 0-1,1-1 1,0 1 0,-1-1-1,1 1 1,-3 2 0,-2 3 157,0-1-1,0 0 1,-1 0 0,0 0 0,0-1 0,-1 0 0,0 0 0,0-1-1,0 0 1,-15 7 0,17-10-184,1 0 0,0 0 0,-1-1 0,1 1 0,-1-1 0,0 0 0,1-1 0,-1 0-1,0 0 1,1 0 0,-1 0 0,0-1 0,1 0 0,-1 0 0,1 0 0,-1-1 0,1 0 0,0 0 0,-1 0 0,1-1 0,0 0 0,-5-3 0,-16-21-88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2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255 316 17556,'-5'-4'171,"0"-1"0,0 1 0,0 0 0,-1 0 1,1 1-1,-1 0 0,0 0 0,0 0 0,0 1 1,-1 0-1,1 0 0,-1 0 0,1 1 0,-1 0 0,1 0 1,-1 1-1,1 0 0,-1 0 0,-12 2 0,13-2-139,0 1 1,0 1-1,0-1 0,0 1 0,0 0 0,0 0 1,1 0-1,-1 1 0,1 0 0,-1 0 0,1 1 0,0-1 1,1 1-1,-1 0 0,0 0 0,1 1 0,0 0 1,0-1-1,1 1 0,-1 0 0,-3 8 0,6-11-29,0 1-1,0 0 0,0 0 0,0 0 1,0 0-1,1-1 0,-1 1 0,1 0 0,0 0 1,0 0-1,0 0 0,0 0 0,0 0 1,1 0-1,0 3 0,0-4 2,0 0-1,0 0 1,0 0-1,0 0 1,0 0 0,1 0-1,-1 0 1,1 0-1,-1-1 1,1 1-1,0-1 1,-1 1 0,1-1-1,0 0 1,4 3-1,-1-2 7,0 0-1,1-1 1,-1 1-1,0-1 1,1 0 0,-1 0-1,1-1 1,0 1-1,-1-1 1,1-1-1,-1 1 1,1-1-1,0 0 1,10-3-1,7-5 97,0-2-1,-1 0 1,0-2-1,-1 0 1,0-1-1,-1-1 1,-1-1-1,0-1 1,-2-1-1,0 0 0,22-30 1,-31 35 94,-14 18-23,-15 24-150,20-25-55,0-1-1,-1 1 1,1-1-1,1 1 1,-1-1-1,0 1 1,1 0-1,0-1 1,0 1-1,0 0 1,1 7-1,0-9 8,-1 0 0,1 0 0,0 0 1,0 0-1,0 0 0,0 0 0,0-1 0,0 1 0,1 0 1,-1 0-1,1-1 0,-1 1 0,1-1 0,-1 0 0,1 1 0,0-1 1,0 0-1,0 0 0,-1 0 0,1 0 0,0 0 0,4 0 1,3 2-41,1-2 0,-1 1 0,1-1 1,-1-1-1,1 0 0,0 0 0,-1-1 1,1 0-1,0 0 0,-1-1 0,18-6 1,-4 0-14,0-1 1,-1-1 0,34-21 0,-39 19 84,1 0 0,-2-1 0,0-1 1,0-1-1,-1 0 0,13-18 0,-20 23-2,-1-1 0,1 0 0,-2 0 0,0-1 0,0 0 0,-1 0 0,0 0 0,-1-1 0,0 1 0,3-24 0,-9 28-82,-5 14 32,-5 13-3,-3 14 61,1 0 0,2 1 0,2 1 1,1-1-1,1 2 0,2-1 0,2 1 1,1-1-1,1 1 0,3 0 0,0 0 1,3 0-1,1-1 0,13 50 0,3-11 17,-10-38-12,-1 0 0,8 67-1,-18-101-18,1 0-1,-1 0 1,0 0 0,0 0 0,0 0-1,0 0 1,-1 1 0,1-1 0,0 0-1,-1 0 1,0 0 0,1 0-1,-1 0 1,0-1 0,0 1 0,0 0-1,0 0 1,0 0 0,0-1-1,-1 1 1,1 0 0,-1-1 0,1 0-1,-3 2 1,2-2 10,-1 0 1,1 0-1,-1 0 1,0 0-1,1-1 1,-1 1-1,0-1 1,0 0-1,1 0 1,-1 0-1,0 0 1,0 0-1,1 0 1,-1-1-1,0 0 1,1 1-1,-4-2 1,-1-1 13,0 0 0,1-1 1,0 1-1,0-1 0,0 0 0,0-1 1,1 1-1,-1-1 0,1 0 0,0-1 1,1 1-1,-1-1 0,1 0 0,-4-8 0,0-1 1,0 0 0,2 0 0,0 0 0,0-1 0,-3-18 0,6 18-44,0-1 1,2 1-1,0-1 1,0 0-1,2 0 1,0 1-1,1-1 1,0 1-1,2-1 1,7-23-1,-7 29-49,0 1-1,0 0 1,1 0 0,0 1-1,1 0 1,0-1 0,1 2-1,0-1 1,0 1 0,0 0-1,1 1 1,1-1 0,-1 2-1,1-1 1,0 1 0,20-10-1,16 0-102,0 6-46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2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0 16428,'-2'9'307,"0"0"0,-1-1 1,0 0-1,0 0 1,-1 0-1,-8 14 1,-36 46 282,20-31 68,-268 405 1237,325-550-7772,19-87 3270,-47 193 2682,-1 1 1,0 0-1,1 0 0,-1 0 1,0 0-1,1-1 0,-1 1 1,1 0-1,0 0 0,-1 0 1,1 0-1,0 0 0,0 1 1,1-2-1,-2 1-4,1 1-1,-1 0 1,1 0 0,-1 0 0,1-1 0,-1 1-1,1 0 1,-1 0 0,1 0 0,-1 0-1,1 0 1,-1 0 0,1 0 0,-1 0 0,1 0-1,-1 0 1,1 0 0,-1 1 0,1-1 0,-1 0-1,1 0 1,0 1 0,3 2 411,0-1-1,0 2 1,-1-1 0,1 0 0,4 8 0,3 0-126,1 1 120,1-1 1,23 16-1,-19-16-866,1-1 0,0-1 1,1-1-1,0 0 1,0-1-1,1-1 0,21 3 1,8-1-331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2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15675,'-6'21'1689,"-1"6"-1177,-3 8-216,0 2 752,1 3-448,2 0-296,3-10-112,4-7-72,10-20-112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2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88 15531,'0'6'230,"-2"17"647,2 0-1,0 0 0,2 0 1,6 34-1,-7-52-783,0 1 0,1-1 1,-1 0-1,1 0 0,0 0 0,1 0 0,-1-1 0,1 1 0,0-1 1,0 1-1,1-1 0,-1 0 0,1 0 0,0-1 0,0 1 0,0-1 1,0 0-1,1 0 0,-1 0 0,1 0 0,0-1 0,0 0 0,0 0 1,0 0-1,6 1 0,2-1-205,0-1 0,0 0 0,0-1 0,0 0 0,0-1 0,0 0 0,0-1 0,-1-1 0,1 0 0,-1 0 0,1-1 1,-1-1-1,0 0 0,-1-1 0,20-13 0,-8 4-500,-1-1 1,-1-1 0,0-1-1,-2-1 1,0 0 0,24-33-1,-35 41 266,0 0-1,0-1 0,-1 0 1,0 0-1,-1-1 1,-1 1-1,0-1 0,4-16 1,-7 16 171,-5 14 387,-7 23 510,-66 174 3542,-62 188-425,134-370-3931,0 1 1,1 0-1,0 0 1,1 23-1,2-36-138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2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16059,'20'6'1833,"3"4"-1209,1 6-232,1 4 952,9 7-487,2 4-137,6 5-272,-1 3-120,1-2-144,-5-2-72,0-5-248,1-3-168,-8-7-432,-2-4 7,-9-15 505,-3-1-168,-9-11-136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2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15027,'2'3'162,"0"-1"-1,0 0 1,-1 1-1,1-1 0,-1 0 1,0 1-1,1 0 1,-1-1-1,0 1 1,-1 0-1,1-1 1,0 1-1,-1 0 1,1 0-1,-1 0 0,0 0 1,0 0-1,0-1 1,-1 1-1,1 0 1,0 0-1,-3 5 1,-1 7 248,-1 0 0,-12 26 0,17-39-395,-23 39 312,0 0 0,-49 62 0,15-22-223,30-42-153,2-3-551,-37 72 0,55-88 353,7-12-76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2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16676,'20'39'3179,"0"16"-2807,-8-19-257,2-1-1,1 0 0,33 55 0,-44-84-59,0-1-1,0 0 0,0 0 0,0-1 0,1 1 0,0-1 0,0 0 1,0 0-1,0-1 0,0 0 0,1 1 0,0-2 0,0 1 0,0-1 1,6 2-1,-4-2 37,-1-1 1,1 0-1,-1-1 0,1 0 1,-1 0-1,1-1 1,-1 0-1,1 0 1,-1 0-1,1-1 1,-1-1-1,9-3 1,10-5 263,-2-1 0,1-2 0,40-30 0,57-60 198,-102 84-825,21-25 0,-36 39 68,0 1 0,-1-1 0,0-1 0,0 1-1,-1-1 1,0 1 0,0-1 0,-1 0 0,3-11-1,-4 16 109,-1 0 0,0 0 0,0 0 0,0 0 0,0 1 0,0-1 0,0 0 0,0 0 0,-1 0 0,1 0 0,-1 0 0,0 1 0,1-1 0,-1 0 0,0 0-1,0 1 1,0-1 0,0 1 0,0-1 0,0 1 0,-1-1 0,1 1 0,0 0 0,-1-1 0,1 1 0,-1 0 0,1 0 0,-1 0 0,-3-1 0,-2-1-88,-1 0 0,1 1 0,-1 0 0,0 0 0,1 1 0,-9-1 1,-39-1-644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1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12331,'1'-2'105,"0"1"0,0-1 0,0 1 0,0 0 0,0 0 0,1 0 0,-1-1 0,0 1 0,1 0 0,-1 1 0,1-1 0,-1 0 0,1 0 0,-1 1 0,1-1 0,1 0 0,32-6 461,-25 6-115,76-10-84,115 0 1,91 17-226,-94-1-103,734-39 364,-163-1 154,150 45-316,-63 0-226,-118-19-5,868 6 23,-292 25 52,-1240-23-23,1-1 66,0 4 0,86 13-1,-147-12-86,0 1 0,17 7 0,12 4-88,-62-20-817,-1 1 698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2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8 126 14275,'-8'0'2040,"8"-5"-1207,10-12-361,10-1 2048,13-1-1696,10-1-135,12 3-385,4 1-168,2 7-400,-1 5-256,-5 7 1192,-8 3-736,-8-1-8,-12-2-64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5:2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45 18076,'0'0'50,"0"-1"0,0 1 1,0 0-1,0-1 0,0 1 0,0-1 1,0 1-1,0-1 0,0 1 0,0-1 1,-1 1-1,1 0 0,0-1 0,0 1 1,0-1-1,-1 1 0,1 0 0,0-1 1,-1 1-1,1 0 0,0-1 0,-1 1 1,1 0-1,0 0 0,-1-1 0,1 1 1,-1 0-1,0 0 0,-16-1 411,-18 13 80,23-5-490,1 1 0,0 0 0,0 0-1,1 1 1,0 1 0,0 0 0,1 0 0,1 1-1,0 0 1,0 0 0,1 1 0,0 0 0,1 0 0,0 0-1,1 1 1,1 0 0,-4 17 0,7-26-43,1-1 0,-1 1 1,1 0-1,0 0 0,0 0 1,0 0-1,0-1 0,1 1 0,0 0 1,1 6-1,-1-8 2,0-1 0,0 1 0,0 0 0,0-1 0,0 1 1,0-1-1,0 1 0,1-1 0,-1 1 0,0-1 0,1 0 0,-1 0 0,1 1 0,0-1 0,-1 0 1,1-1-1,0 1 0,0 0 0,0 0 0,-1-1 0,1 1 0,0-1 0,3 1 0,4-1 37,0 0 0,0 0 0,0-1 0,-1 0 0,1 0 0,0-1 0,0 0 0,-1-1 0,1 0 0,-1 0 0,12-7 0,10-6 261,45-34-1,25-27 364,-88 67-549,-1-1 0,0-1 0,-1 1 0,0-2 0,15-23 0,-24 35-114,0-1 0,0 0 0,0 1 0,0-1 0,-1 0-1,1 0 1,0 1 0,-1-1 0,1 0 0,-1 0 0,0 0 0,0 0 0,0 0-1,0 0 1,0 1 0,0-1 0,0 0 0,0 0 0,-1 0 0,1 0 0,-1 0 0,0-1-1,-1 1-47,1 0 0,0 1 0,-1-1 0,0 1-1,1 0 1,-1-1 0,0 1 0,1 0 0,-1 0 0,0 0-1,0 0 1,0 0 0,0 0 0,0 1 0,0-1-1,-3 0 1,-4 0-249,-1 0 0,1 0-1,-1 1 1,1 0 0,-1 0-1,1 1 1,-14 3 0,4 2-109,0 0 1,-19 9-1,6 3-386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2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71 12539,'26'-17'1404,"-8"5"124,27-20 1,-38 22 126,-14 11-353,-15 9-429,-46 29-474,2 3 1,-81 68 0,121-88-402,-42 46 0,60-60 2,1 1 0,1 0-1,-1 0 1,1 1 0,1-1 0,0 1 0,0 0 0,1 1 0,-4 16-1,7-25 0,1 1 0,-1 0-1,1 0 1,-1 0 0,1 0-1,0 0 1,1 0-1,-1 0 1,0 0 0,1 0-1,-1 0 1,1-1 0,0 1-1,0 0 1,0 0 0,3 4-1,-2-5 2,-1 0-1,1 0 1,0-1 0,0 1-1,0 0 1,0 0 0,1-1-1,-1 0 1,0 1 0,1-1 0,-1 0-1,0 0 1,1 0 0,0-1-1,2 2 1,6-1 5,0 0-1,0 0 1,-1-1 0,1-1 0,0 0-1,0 0 1,18-6 0,47-15-71,0-4 0,-2-4 1,90-49-1,-152 72-59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2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14811,'-1'0'1424,"1"3"-775,4 0-185,6 0 736,7 0-240,9 0-160,3-2-80,4 1-191,4-1-89,2-1-376,-1-3-192,1-1-584,-5-3 1608,-1 1-944,-4 0-40,-3-1-72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2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387 212 11194,'3'-6'316,"11"-17"1600,16-37 0,-27 54-1484,-1 0 1,0 0 0,0 0 0,0-1 0,-1 1 0,0 0 0,0-1 0,-1 0 0,1 1 0,-2-1-1,-1-12 1,2 17-336,-1 0-1,0 0 0,0 0 1,0 0-1,0 1 1,-1-1-1,1 0 0,0 1 1,-1-1-1,1 1 0,-1-1 1,0 1-1,1 0 0,-1-1 1,0 1-1,0 0 1,0 0-1,0 0 0,0 1 1,0-1-1,0 0 0,0 1 1,0-1-1,0 1 0,0 0 1,-4-1-1,-7 1 2,0-1-1,-1 1 1,-13 3-1,23-3-67,-13 3-19,1 0-1,0 1 0,0 1 0,0 0 0,0 1 1,1 1-1,0 0 0,0 1 0,1 1 0,0 0 1,1 1-1,0 0 0,-14 15 0,16-15-16,2 0 0,-1 1 0,2 0 1,-1 0-1,2 1 0,-1 0 0,2 1 0,-1-1 0,2 1 0,0 0 0,0 1 0,1-1 0,1 1 0,0 0 0,-1 27 0,4-35-18,0 0 0,1-1 0,-1 1 1,1-1-1,0 1 0,1-1 0,0 1 0,0-1 0,0 1 0,0-1 0,1 0 0,-1 0 0,1-1 0,1 1 0,4 5 0,2 1-141,2-1 1,-1 0 0,1-1-1,16 9 1,5 4-260,-32-21 415,1 0 0,-1 0 0,0 0 0,0 0 0,0 0 0,0 0 0,0 0 0,0 1 0,0-1 0,0 0 0,-1 0 0,1 1 1,0-1-1,-1 1 0,1-1 0,-1 1 0,1-1 0,-1 0 0,0 1 0,0-1 0,1 1 0,-1 0 0,0-1 0,-1 1 0,1-1 0,0 1 0,-1 1 1,-1 4 28,0-1-1,-1 1 1,0-1 0,0 0 0,-4 6 0,-9 18 79,12-19-74,0 1 0,0-1 0,1 1 0,1 0 0,-1 13 1,2-23-23,1 0 1,0 0 0,0 0 0,0 0 0,0 0-1,0 0 1,0 0 0,1 0 0,-1 0 0,1 0-1,-1-1 1,1 1 0,0 0 0,0 0 0,0 0-1,0-1 1,0 1 0,0-1 0,0 1 0,0-1-1,1 1 1,-1-1 0,1 0 0,-1 1 0,1-1-1,-1 0 1,1 0 0,0 0 0,0 0 0,-1 0-1,1-1 1,0 1 0,0-1 0,0 1 0,0-1-1,0 1 1,-1-1 0,1 0 0,0 0 0,4 0-1,28-2 88,0-2 0,53-11 0,32-5-240,-103 19-67,-7 1 120,0-1 0,0 0 0,0-1 0,16-4 0,-9-3-98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2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 17524,'-12'0'1616,"5"1"-1064,3 1-240,8-2 632,6 1-135,10-1-281,6 0-112,8 2-224,8-1-128,5 1-320,1-1-184,3-1-472,-2 0 2112,0-1-1296,-6-4-40,-5-6-32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2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19 452 14803,'-15'9'1966,"12"-7"-872,10-6 94,35-27-415,0-2 0,-2-1 0,40-46 1,94-129-708,-125 138-79,-50 72 24,-26 47-70,24-41 114,0 0 0,0 0 0,0 0 0,1 1 0,0-1 0,0 1 0,0 7 0,2-13 671,-1-2-720,1 0 0,0 0 1,0 0-1,0 0 1,0 0-1,0 0 1,0 0-1,-1-1 1,1 1-1,0 0 0,0 0 1,0 0-1,0 0 1,0 0-1,-1 0 1,1 0-1,0 0 0,0 0 1,0 0-1,0 0 1,-1 0-1,1 0 1,0 0-1,0 0 1,0 0-1,0 0 0,-1 0 1,1 0-1,0 0 1,0 0-1,0 0 1,0 0-1,-1 0 1,1 1-1,0-1 0,0 0 1,0 0-1,0 0 1,0 0-1,0 0 1,-1 0-1,1 1 1,0-1-1,0 0 0,0 0 1,0 0-1,0 0 1,0 0-1,0 1 1,0-1-1,0 0 0,0 0 1,0 0-1,-22 23 8,21-23-4,-9 4-16,9 1 35,0-1 0,0 0 0,0 0 0,0 0 0,-1 0 0,1-1 0,-4 6 0,-6 18-7,8-18-9,2-6-5,0 0 0,0 1 1,1-1-1,-1 1 0,1-1 1,-1 6-1,-8 13-24,3-9 16,-2 12-125,1 1-1,-7 44 1,14-70 101,0 1 1,0-1-1,0 0 0,0 0 0,0 0 0,0 0 1,0 1-1,-1-1 0,1 0 0,0 0 1,0 0-1,0 1 0,0-1 0,0 0 1,0 0-1,0 1 0,0-1 0,0 0 1,1 0-1,-1 0 0,0 0 0,0 1 1,0-1-1,0 0 0,0 0 0,0 0 1,0 1-1,0-1 0,1 0 0,-1 0 1,0 0-1,0 0 0,0 0 0,0 1 0,0-1 1,1 0-1,-1 0 0,0 0 0,0 0 1,0 0-1,1 0 0,-1 0 0,0 0 1,0 0-1,0 0 0,1 0 0,-1 0 1,0 0-1,0 0 0,0 0 0,1 0 1,-1 0-1,0 0 0,0 0 0,0 0 1,1 0-1,-1 0 0,0 0 0,0 0 1,0 0-1,0 0 0,1 0 0,-1 0 0,0-1 1,0 1-1,1 0 0,9-12-804,-5-4 370,-2-4-121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2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 15411,'-4'-7'1457,"2"4"-993,1 6-184,0 10 616,-1 4-216,-2 7-240,1 4-96,0 6-216,0 0-56,-1-1-80,1-3-40,2-8-264,-1-3-232,2-9 456,0-9-104,7-2-56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2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14 538 13267,'-2'4'601,"-9"24"1180,11-16-755,0-12-973,1 1 0,-1-1-1,0 0 1,0 0-1,1 1 1,-1-1 0,0 0-1,0 0 1,1 0-1,-1 0 1,0 0 0,1 1-1,-1-1 1,0 0-1,1 0 1,-1 0 0,0 0-1,1 0 1,-1 0-1,1 0 1,-1 0 0,0 0-1,1 0 1,-1 0-1,0 0 1,1 0 0,-1-1-1,0 1 1,1 0-1,-1 0 1,1 0 0,6-3 142,0-1 1,0 1 0,0-1 0,0 0-1,-1-1 1,1 0 0,5-6 0,44-45 374,-34 31-318,331-375 1434,-347 392-1668,5-5 40,0 1 1,17-15-1,-28 27-56,0 0 0,0-1 0,0 1 0,0 0-1,0 0 1,0 0 0,0-1 0,1 1 0,-1 0 0,0 0-1,0 0 1,0 0 0,0 0 0,0-1 0,1 1 0,-1 0-1,0 0 1,0 0 0,0 0 0,1 0 0,-1 0 0,0 0 0,0 0-1,0 0 1,1 0 0,-1 0 0,0 0 0,0 0 0,0 0-1,1 0 1,-1 0 0,0 0 0,0 0 0,0 0 0,1 0-1,-1 0 1,0 0 0,0 0 0,0 0 0,1 0 0,-1 0 0,0 0-1,0 1 1,0-1 0,0 0 0,1 0 0,-1 0 0,0 0-1,0 0 1,0 1 0,0-1 0,0 0 0,0 0 0,0 0-1,1 0 1,-1 1 0,0-1 0,0 0 0,0 0 0,0 1-1,-2 13 63,-52 134 90,24-74-125,23-56-24,-14 35-21,2 2 0,3 0 0,-13 73 0,27-100-230,2-28 221,0 1 1,0-1 0,0 1-1,0-1 1,0 1 0,0-1-1,0 1 1,1-1 0,-1 0 0,0 1-1,0-1 1,0 1 0,1-1-1,-1 1 1,0-1 0,1 0 0,-1 1-1,0-1 1,1 0 0,-1 1-1,0-1 1,1 0 0,-1 1 0,1-1-1,-1 0 1,0 0 0,1 0-1,-1 1 1,1-1 0,-1 0-1,1 0 1,-1 0 0,1 0 0,-1 0-1,1 0 1,-1 0 0,1 0-1,-1 0 1,1 0 0,-1 0 0,1 0-1,-1 0 1,1 0 0,-1 0-1,0-1 1,1 1 0,-1 0-1,1 0 1,0-1 0,23-13-455,-22 13 401,10-7-322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3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48 13187,'1'-3'171,"-1"0"0,1 0-1,-1 0 1,1 0 0,0 1 0,0-1 0,1 0 0,-1 1 0,0-1-1,1 1 1,0-1 0,-1 1 0,4-3 0,-4 4-71,1 0 1,-1 1-1,1-1 0,-1 0 0,1 0 1,0 1-1,-1-1 0,1 1 1,0-1-1,-1 1 0,1 0 1,0 0-1,0 0 0,0 0 1,-1 0-1,1 0 0,0 0 0,0 0 1,-1 1-1,1-1 0,0 1 1,-1-1-1,1 1 0,1 1 1,137 64 1947,-98-51-1869,1-2 0,0-2 0,67 8 1,136-5-82,-231-15-117,-7 0-5,0 1 1,0 0-1,1 1 0,11 1 0,-18-2 17,-1 1 1,0-1-1,0 0 1,0 1-1,0-1 1,0 0-1,1 1 1,-1-1-1,0 1 1,0 0-1,0-1 1,0 1-1,0 0 1,-1 0-1,1 0 1,0-1-1,0 1 1,0 0-1,-1 0 1,1 0-1,0 0 1,-1 0-1,1 0 1,-1 1-1,1-1 1,-1 0-1,0 0 1,1 0-1,-1 0 1,0 1-1,0-1 0,0 0 1,0 0-1,0 0 1,0 1-1,0-1 1,-1 2-1,-3 13-22,-1 1-1,-1-1 0,0 0 0,-10 17 0,-9 22 47,-126 289 521,122-288-270,-3-1 0,-2-1 0,-78 93 0,86-119-82,-2-1 0,-32 26 0,48-44-122,0 0 0,0-1-1,-1 0 1,0-1 0,-1-1-1,0 0 1,0 0-1,-17 3 1,27-8-84,0 0 1,-1 0 0,1-1-1,-1 0 1,1 0-1,-1 0 1,1 0-1,-1-1 1,1 0-1,0 0 1,-1 0-1,1 0 1,0-1-1,0 1 1,0-1 0,0 0-1,0 0 1,0-1-1,0 1 1,1-1-1,-1 0 1,1 0-1,0 0 1,0 0-1,0-1 1,0 1-1,0-1 1,-3-7 0,-1-3-128,1 0 1,0 0 0,1 0 0,1-1 0,0 0 0,1 0-1,-1-15 1,0-6-257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1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84 9826,'-22'-5'920,"15"4"-685,0-1-1,0 1 0,0-1 1,0-1-1,0 1 0,1-1 1,-1-1-1,1 1 0,0-1 1,-7-5-1,12 9-204,1-1 0,-1 1 0,1 0 0,-1-1 0,1 1 0,-1 0 0,1-1 0,0 1 0,-1-1 0,1 1 0,0-1 0,-1 1 0,1-1 0,0 1 0,0-1 0,0 1 0,-1-1 0,1 1 0,0-1 0,0 1 0,0-1-1,0 0 1,0 1 0,0-1 0,0 1 0,0-1 0,0 1 0,0-1 0,0 0 0,0 1 0,1-1 0,-1 1 0,0-1 0,0 1 0,0-1 0,1 1 0,-1-1 0,0 1 0,1-1 0,-1 1 0,0 0 0,1-1 0,-1 1 0,1-1 0,-1 1 0,1 0 0,-1-1 0,1 1 0,-1 0 0,1 0 0,-1-1 0,1 1-1,-1 0 1,1 0 0,-1 0 0,1 0 0,-1 0 0,2 0 0,38-8 746,-37 8-711,172-5 989,-63 4-795,-58-2-178,-16 0-40,0 2 0,0 2 0,68 9-1,-103-10-39,1 1 1,-1 0-1,0 0 0,0 0 0,1 0 0,-1 1 0,0-1 0,0 1 0,0 0 0,0 0 0,0 0 1,-1 0-1,1 0 0,-1 1 0,1-1 0,-1 1 0,0 0 0,3 4 0,-4-4 4,1 1-1,-1-1 1,0 1-1,0-1 1,-1 1-1,1 0 1,-1-1 0,1 1-1,-1 0 1,0 0-1,-1-1 1,1 1-1,-1 0 1,1-1-1,-1 1 1,0 0 0,-2 3-1,-5 12 59,0-1 0,-1 0 1,-22 32-1,-43 47 238,42-58-169,-33 41 109,-93 129-389,150-191-99,23-39 46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3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14387,'0'0'62,"-1"0"0,1 0 0,-1 0 0,1 0 0,-1 0 0,1 1 0,-1-1 0,1 0 0,-1 1-1,1-1 1,-1 0 0,1 1 0,0-1 0,-1 0 0,1 1 0,-1-1 0,1 1 0,0-1 0,0 1 0,-1-1 0,1 1 0,0-1 0,0 1 0,-1-1 0,1 1 0,0-1-1,0 1 1,0 0 0,-10 23 111,9-22-28,-12 35 173,2 1 1,1 0-1,2 0 1,2 0-1,2 1 1,1 0-1,1 0 1,3 1-1,5 39 1,-3-64-552,0-1 1,0 0 0,1 0 0,1 0 0,11 23 0,-35-64-325,-1 7 201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3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15059,'18'0'1345,"17"0"-793,5 0-168,16 3 408,4-2-120,6-1-280,1-4-296,-4 1 136,-7-5-96,-16-7-192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3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14227,'9'5'1400,"8"-5"-728,9-3-191,15-6 479,12-2-80,14-2-80,2-4-40,6-2-272,-4 0-168,-3 2-280,-8 0-128,-14 3-408,-10 1-232,-13 1 560,-3 2-128,-7 3-104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3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15627,'14'-17'1713,"-3"3"-1025,-2 4-288,0 8 696,1 4-160,-5 11-271,-2 5-169,-1 5-288,2 3-128,-1 3-168,1 0-40,-2-5-128,-2-3-80,0-2-297,-5-5-199,-3-8 568,-8-4-176,-6-7 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3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15243,'18'0'1513,"5"0"-961,7 0-216,8 0 472,4 0-112,4-3-328,0 0-312,-2-1 48,-2 1-120,-6 2-112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3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14491,'16'2'1696,"5"-4"-1031,15-13-217,7-7 1024,13-11-840,1-1-88,5-8-160,-2 1-152,-7-2-704,-7 2 464,-14 8-160,-8 5-72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3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 13883,'4'-10'904,"-3"7"-747,0 0-1,0 1 1,0-1-1,0 1 1,0-1-1,0 1 0,1-1 1,-1 1-1,1 0 1,0 0-1,0 0 1,4-4-1,-6 6-114,0 0 0,1 0 0,-1 0-1,0 0 1,1 0 0,-1 0 0,1 0 0,-1 0 0,0 0 0,1 0 0,-1 0-1,0 0 1,1 0 0,-1 1 0,0-1 0,0 0 0,1 0 0,-1 0 0,0 0 0,1 1-1,-1-1 1,0 0 0,0 0 0,1 0 0,-1 1 0,0-1 0,0 0 0,0 1-1,1-1 1,-1 0 0,0 0 0,0 1 0,6 13 317,-5-11-178,4 17 102,-1 1 1,0-1 0,-2 1-1,1 31 1,-2-14-206,0-33-85,3 110 140,-5-98-303,0 0-1,-1 0 1,0 0 0,-9 29 0,11-46 135,0 1 0,-1-1 0,1 1 0,0-1 0,0 1 1,0-1-1,0 0 0,-1 1 0,1-1 0,0 1 1,0-1-1,-1 1 0,1-1 0,0 0 0,-1 1 0,1-1 1,0 0-1,-1 1 0,1-1 0,-1 0 0,1 0 0,0 1 1,-1-1-1,1 0 0,-1 0 0,1 0 0,-1 0 1,1 0-1,-1 1 0,1-1 0,-1 0 0,1 0 0,-1 0 1,1 0-1,-1 0 0,1 0 0,-1-1 0,-18-9-737,11 5 630,-9-6-346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3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12707,'20'-6'1824,"-2"1"-1088,7-5-304,3 0 1489,7-5-1353,1-1-192,1-4-488,2 1-232,-6-1 232,-1 2-120,-1-4-136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3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14355,'20'6'1712,"8"-6"-1103,9-13-177,4-3 704,10-5-488,2-1-64,1-5-256,1-2-352,-10 2 64,-3 3-56,-12 7-152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3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16764,'7'-5'1440,"-3"5"-1096,-4 5-168,0 5 680,2 4-296,-1 5-424,5 2-160,-1 6-208,0 3-8,0 2-8,1-1-8,-2-5-184,-1-3-160,0-7-48,-4-5 464,-5-13-16,0-10-88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1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12 809 13131,'-11'16'1368,"21"-18"-774,32-27 42,180-181 1091,-171 159-1466,179-197 377,-118 122-476,-89 100-145,1 0-1,1 2 0,1 1 0,40-27 1,-65 49-20,0 0 1,0 0 0,0 0 0,1 0-1,-1 1 1,0-1 0,0 0-1,1 1 1,-1-1 0,1 1 0,-1-1-1,1 1 1,-1 0 0,1 0-1,-1-1 1,1 1 0,-1 0 0,1 0-1,-1 0 1,1 1 0,-1-1-1,2 1 1,-1 0-1,-1 0 0,0 1 0,0-1 0,0 1 0,-1-1-1,1 1 1,0 0 0,0-1 0,-1 1 0,1 0 0,-1-1 0,0 1 0,1 0 0,-1-1-1,0 1 1,0 0 0,0 0 0,0 0 0,-1 2 0,-3 52-132,-13 67-1,10-81-124,1 1 0,2-1 0,2 74 0,7-76 35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3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14547,'23'4'1232,"3"-3"-896,4 1-128,7-2 313,4-2-129,3-5-320,-1-3-216,-6-6 176,-4 2-112,-7 0-72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3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14547,'27'-7'1368,"7"-6"-799,5-5-217,4-3 600,6-3-328,1-4-296,0 1-184,-6 1 1744,-5 2-1656,-10-2-15,-8 0 55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3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16996,'4'8'1312,"5"8"-1168,-5 10-80,0 6 504,4 6-568,0 2-80,-1-1-88,2-2-72,-2-9-208,-1-6-80,0-4-112,-4-5-57,-12-9-1087,0-8 1264,-5-5-64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6:3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9 196 13003,'9'-1'1184,"7"-5"-664,4 1-168,3-8 472,5-2-159,5-5-217,2-6-144,-2 2 1848,-3-3-1816,-6-3 16,-4 1 72</inkml:trace>
  <inkml:trace contextRef="#ctx0" brushRef="#br0" timeOffset="1">1 725 14587,'14'7'1768,"5"-7"-1071,1-15-201,4-4 1288,6-5-1072,3-5-160,4-4-184,-1-1-151,-3-1-682,-3 2 489,-5 6-192,-5 1-128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7:1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285 541 14099,'1'0'60,"0"0"0,-1 0-1,1 0 1,-1 1 0,1-1 0,-1 0-1,1 1 1,-1-1 0,1 0 0,-1 1 0,1-1-1,-1 1 1,1-1 0,-1 1 0,0-1 0,1 1-1,-1-1 1,0 1 0,1-1 0,-1 1-1,0 0 1,0-1 0,1 1 0,-1 0 0,6 23 216,-3-11 129,96 289-409,-81-231-130,-2 2 0,7 94 0,-19-72 85,-3 1 0,-5-1 1,-30 178-1,-94 274 86,69-316-30,-146 858 76,184-882-72,9 0 0,9 1 1,32 277-1,-21-421 0,31 122 1,-31-160-10,1-1 0,1 0 0,1-1 0,1 0 0,1-1 0,2 0 0,23 29 0,-5-13 9,2-2 0,1-2 0,2-1 0,1-1 0,2-3 0,1-1 0,1-2 0,1-2 0,1-2 0,1-2 0,65 20 0,259 42-172,9-29-17,-297-43 149,376 35 23,620-16 0,625-73 73,-2-59-56,-1612 95-10,612-45 11,1 60-1,-382 24 76,-51-4 10,-227-24 2,186 8 102,-200-13-209,-1-2 0,1 0-1,-1-2 1,0-1-1,0-1 1,34-14 0,-39 11 8,0-1-1,0-1 1,-2-1 0,1-1-1,-2-1 1,0 0 0,-1-1 0,0-2-1,-2 1 1,0-2 0,-1 0 0,18-30-1,-5 0 5,-2-2-1,-2-1 0,-3-1 1,18-69-1,129-454-11,22-239-85,-161 625-126,-9 0 0,-5-264 1,-24 302-36,-48-260 0,-69-142 100,91 413 153,-162-761 29,189 863-24,-28-123 32,26 126-16,-2-1 1,-21-44-1,30 74-19,-1 0 0,1 1-1,-1 0 1,0 0 0,-1 0 0,1 0 0,-1 0-1,0 1 1,0 0 0,-1 0 0,0 1-1,0-1 1,0 1 0,0 0 0,-1 1-1,1 0 1,-1 0 0,0 0 0,0 1 0,0 0-1,0 0 1,0 0 0,-1 1 0,1 0-1,-11 1 1,-202 0 65,53 2 8,-327-28 70,-3-20 44,189 16-140,-1860-108-41,-7 150 1,122 202 40,1185-50 2767,767-143-2348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7:3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614 425 12659,'9'28'185,"1"-1"1,2 0-1,0-1 1,2-1-1,25 37 1,1 3-226,-32-51 32,-1 1-1,0 0 1,-2 0-1,1 1 1,-2 0-1,0 0 1,-1 0-1,2 29 1,-4 1 4,-9 81 0,3-67 16,3-43-3,2 0 0,0 0 0,1 1 0,1-1 0,0 0 0,1 0 0,7 19 0,-6-24 0,1 1 0,1-2 0,0 1 1,0-1-1,1 0 0,0 0 0,1 0 1,1-1-1,-1-1 0,12 10 1,6 3 6,1-2 1,1-1 0,0-1 0,2-1 0,60 24 0,-7-10-5,91 19 0,-76-27-8,1-5 0,107 6-1,202-20 115,407-99 234,-529 53-250,1292-143-9,-910 144-86,2 22 11,485-27-36,-42-80-60,-767 50 83,-281 56 12,0-3 1,-1-2 0,68-39-1,-114 54 44,0-1-1,-1-1 0,0 0 1,-1-1-1,-1-1 1,0 0-1,-1-1 0,19-25 1,-29 34-38,0 1-1,-1-1 1,0 0 0,0 0 0,0 0 0,-1-1 0,0 1 0,0 0 0,0-1-1,-1 0 1,0 1 0,0-1 0,-1 0 0,0 1 0,0-1 0,0 0-1,-1 0 1,0 1 0,0-1 0,-1 1 0,0-1 0,0 1 0,-1 0 0,1 0-1,-1 0 1,-1 0 0,1 0 0,-1 0 0,-5-6 0,-17-15-24,-1 0 1,0 2 0,-2 2 0,-41-26 0,44 30-1,-24-16-2,-1 2-1,-62-29 1,82 48 0,0 2-1,-1 0 1,0 3 0,0 0 0,-50-6 0,13 9-76,-101 4 0,-71 18-212,124-6 132,-693 35-614,-4-45 663,78-49 117,1-22-3,-585-42 2,-1290 93 229,1687 77-623,828-48 300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7:5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21 501 13467,'-20'3'1831,"20"-3"-1789,0 0 0,0-1 0,0 1 0,0 0 0,0 0 0,0-1 0,0 1 0,0 0 0,0 0 0,0 0 0,0-1 0,0 1 0,0 0 0,0 0 0,1-1 0,-1 1 0,0 0 0,0 0 0,0 0 0,0-1 0,0 1 0,1 0 0,-1 0 0,0 0 0,0 0 1,0 0-1,0-1 0,1 1 0,-1 0 0,0 0 0,0 0 0,0 0 0,1 0 0,-1 0 0,0 0 0,0 0 0,1 0 0,37-23 1234,-34 22-1375,46-28 572,81-63 0,38-48-236,-151 124-201,166-160 235,-182 173-261,0 1 0,0 0 0,1 0 0,-1 0 0,1 0 0,-1 0 0,1 0 0,4-1 0,-7 3-7,0 0 0,1-1-1,-1 1 1,0 0 0,0 0-1,1 0 1,-1 0 0,0 0-1,0 0 1,1 0-1,-1 0 1,0 0 0,0 1-1,1-1 1,-1 0 0,0 0-1,0 0 1,0 0 0,1 0-1,-1 0 1,0 0-1,0 0 1,0 1 0,1-1-1,-1 0 1,0 0 0,0 0-1,0 0 1,0 1 0,1-1-1,-1 0 1,0 0-1,0 1 1,0-1 0,0 0-1,0 0 1,0 20 95,-36 124 325,22-97-310,2 0 1,-10 90-1,23-106-740,0-30 575,-1 0 0,0 0 0,0 0 1,1 0-1,-1 0 0,1 0 0,-1 0 0,1 0 1,-1 0-1,1 0 0,-1 0 0,1 0 1,0-1-1,0 1 0,-1 0 0,1 0 0,0-1 1,0 1-1,0-1 0,0 1 0,0 0 0,0-1 1,0 0-1,0 1 0,1-1 0,4 2-309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0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9 13547,'-12'-3'243,"1"1"-1,0 0 1,-1 1 0,1 0 0,-1 1 0,1 0-1,-1 1 1,-21 4 0,10 0-136,0 1 1,1 1 0,-30 14-1,31-10-93,0 0 0,2 2 0,-1 0 0,1 2 0,1 0 0,1 1-1,0 0 1,1 1 0,1 1 0,1 1 0,0 0 0,-19 38 0,15-21-3,1 0 0,2 1 1,2 0-1,2 1 1,1 1-1,-9 72 0,15-77 0,2-1-1,1 1 1,2 0 0,1 0-1,10 50 1,-9-71-8,0 0 1,1 0-1,0 0 1,1-1-1,0 0 1,1 0-1,1 0 1,0-1-1,0 0 1,1 0-1,1-1 1,-1 0-1,2 0 1,-1-1-1,1 0 1,1-1-1,11 7 1,-11-9 2,0 0 1,0-1-1,0-1 1,1 0-1,0 0 1,-1-1-1,1-1 1,0 0-1,17 0 1,-10-1 17,0-2 1,0-1-1,0 0 1,-1-1-1,27-8 1,-3-4 71,-1-1 0,0-2 0,-2-2 0,51-33 0,-47 24 80,-2-2 1,-1-1-1,71-75 1,-53 39 274,73-108 0,-100 131-79,46-94 0,-70 124-312,-1 0 1,0 0 0,-1-1-1,-1 0 1,0 0 0,-1 0-1,-1 0 1,-1 0 0,0 0 0,-3-31-1,2 41-55,-1 1 1,0-1-1,-1 1 0,0-1 0,0 1 0,0-1 0,0 1 0,-1 0 0,0 0 0,0 0 1,0 1-1,0-1 0,-7-6 0,5 7-27,0 0 0,-1 0 0,1 0 0,-1 1 1,0 0-1,0 0 0,0 0 0,0 1 0,0 0 0,-1 0 0,-10-2 1,-3 1-112,0 2 1,0-1-1,0 2 1,0 1-1,0 1 1,-26 4 0,10 2-144,1 2 1,-54 21 0,45-12-62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4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14051,'-2'17'920,"2"3"-784,0-1-48,4 0 304,7 4-256,8-1-40,2-1 24,11-6 104,2-5-24,5-7-15,0-6-97,4-11-256,-2-3-185,-3-9 361,-7-5-40,-5-7-168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4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14147,'0'6'1128,"-7"19"-792,-3 6-112,-6 9 497,-3 4-193,-2 15-216,-3 5-40,-2 14-208,-2-2-224,8-3 192,-5 0-32,2-6-96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2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15851,'23'42'1852,"-18"-32"-1618,0 1 1,1-1 0,9 12-1,-9-15-260,-1 0 0,2 0 0,-1 0 0,1-1 0,-1 0 0,2-1 0,-1 1 0,1-1 0,-1-1 0,1 0 1,1 0-1,-1 0 0,0-1 0,1 0 0,0-1 0,0 1 0,0-2 0,0 0 0,0 0 0,0 0 0,0-1 0,0 0 0,0-1 0,0 0 0,0-1 0,0 1 0,0-2 0,-1 1 0,1-1 0,12-7 0,-2 0-229,0-1 0,-1-1 0,0-1 0,-2 0 0,1-1 0,-2-1 0,1 0 1,18-27-1,-11 11-161,-1-1 0,-2-1 0,29-65 0,-121 260 3023,-47 116-442,84-187-2345,-24 105 1,50-163 5,2-14-75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4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15323,'10'29'1032,"-6"4"-919,-4-3-49,2 4 360,1 2-280,7-3-288,1-3-32,8-14-64,4-6-129,5-17-799,4-10 944,-2-15-160,2-9-128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4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12075,'-13'32'1328,"-2"7"-880,-3 9-168,4 5 1008,7 3-896,-2 0-40,9-8-103,6-7-209,8-11 32,6-4-32,0-10-48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4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15115,'9'-14'1344,"-9"14"-1328,0-1 0,0 1 0,0 0 0,0 0 0,0 0 0,0 0 0,0 0 1,1 0-1,-1 0 0,0 0 0,0 0 0,0 0 0,0 0 0,0 0 0,0 0 0,0 0 0,0 0 0,0 0 1,1 0-1,-1 0 0,0 0 0,0 0 0,0 0 0,0 0 0,0 0 0,0 0 0,0 0 0,0 0 1,1 0-1,-1 0 0,0 0 0,0 0 0,0 0 0,0 0 0,0 1 0,0-1 0,0 0 0,0 0 0,0 0 1,0 0-1,0 0 0,0 0 0,1 0 0,-1 0 0,0 0 0,0 0 0,0 1 0,0-1 0,0 0 1,0 0-1,0 0 0,0 0 0,0 0 0,0 0 0,0 0 0,0 0 0,0 1 0,0-1 0,0 0 1,0 30 1051,-1-16-830,2 11-55,1 0 0,1-1 0,1 1 0,11 36 0,-10-44-192,0 0-1,2-1 1,0 0 0,1 0-1,1-1 1,0 0-1,14 16 1,-20-27-44,0 0 1,1-1 0,0 1-1,0-1 1,0 0-1,0 0 1,0 0-1,1 0 1,-1-1-1,1 0 1,7 3 0,-10-5 50,0 1 0,0-1 1,0 0-1,1 1 1,-1-1-1,0 0 0,0-1 1,0 1-1,0 0 0,1 0 1,-1-1-1,0 1 1,0-1-1,0 0 0,0 0 1,0 0-1,0 0 0,0 0 1,0 0-1,-1 0 1,1-1-1,0 1 0,-1-1 1,1 1-1,-1-1 1,1 1-1,-1-1 0,3-4 1,13-27-135,0-11 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4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12947,'2'6'1224,"-2"20"-672,-6 7-200,-2 11 800,-2 6-455,-3 11-209,-2 2-32,0 3-56,-1 1-120,-1 0-416,-2-1-256,3-1 360,-2-7-64,-7-6-96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4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15235,'1'5'1249,"-11"8"-913,-5 9-144,-24 20 320,-11 17-72,-5 7-152,-1 4-16,5-4-128,4-6-64,12-14-136,8-10-160,11-29 1920,6-13-1600,12-25 152,5-11 48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4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14635,'-4'21'1376,"-1"14"-919,0-1-185,5 2 696,3-3-360,9-9-224,9-2-208,7-9 1664,8-7-1656,11-6 121,11-6 87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4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16628,'-11'5'1400,"-9"16"-1032,-7 9-152,-5 12 752,-2 7-424,-4 4-400,3-3-64,2-7-136,4-5-112,9-16-312,5-11-200,7-21 528,1-13-168,4-14-40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5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15587,'2'15'1449,"4"3"-873,1 0-176,6-3 624,7-5-184,5-2-232,2-3-80,4 0-223,2-1-209,-2 4-432,-4 1-225,-3 3 1946,-4 0-1425,-4 3 24,-2 1-56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2:0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30 12051,'-3'-2'142,"0"-1"0,0 0 0,0 1 0,0-1 0,0 1 0,-1 0 0,1 0 0,-1 0 1,0 1-1,1-1 0,-1 1 0,0 0 0,0 0 0,0 0 0,0 1 0,-4-1 0,3 1-26,-1 1 0,1-1-1,0 1 1,0 0 0,0 1-1,-1-1 1,1 1-1,1 0 1,-1 0 0,-8 6-1,1 0 1,0 1-1,1 0 0,0 1 0,1 0 1,0 1-1,0 0 0,1 0 0,-7 14 1,0 1-13,1 1-1,2 1 1,1 0 0,1 1 0,1 1 0,-8 38 0,15-53-73,1 0-1,0 0 0,0 1 0,2-1 1,0 1-1,1-1 0,0 0 1,1 0-1,1 1 0,0-1 1,1-1-1,1 1 0,0 0 1,11 19-1,-12-27-18,0-1 0,0 0 0,1 0 0,-1-1 0,2 1-1,-1-1 1,0 0 0,1 0 0,0-1 0,0 0 0,0 0 0,1 0 0,-1-1 0,1 0 0,8 3 0,-5-3 14,-1-1 1,1-1-1,0 1 1,0-2-1,-1 1 1,1-1-1,0-1 1,0 0-1,-1 0 1,16-4-1,-10 0 35,0 1 0,-1-2 0,1 0 0,-1-1 0,-1 0 0,1-1 1,-1-1-1,0 0 0,-1 0 0,0-2 0,-1 1 0,0-1 0,0-1 0,10-16 0,-14 16-4,-1 0 0,0-1 0,0 0 0,-1 0 0,-1 0 0,0-1 0,-1 1-1,-1-1 1,0 0 0,-1 0 0,0 0 0,-1 0 0,-1 0 0,0 0 0,0 0 0,-7-22 0,5 23-51,-1 0 1,-1 1 0,0 0-1,0-1 1,-1 2 0,-1-1-1,0 1 1,0 0 0,-1 0-1,-1 1 1,1 0-1,-2 1 1,1 0 0,-1 0-1,-1 1 1,0 0 0,-20-10-1,26 15-62,0 1-1,-1 0 1,1 0-1,-1 0 1,0 1-1,0 0 1,-8-1 0,11 2 30,1 0 1,-1 0 0,1 0 0,-1 1 0,1-1 0,-1 1-1,1-1 1,0 1 0,-1 0 0,1 0 0,0 0 0,-1 0 0,1 0-1,0 0 1,0 1 0,0-1 0,0 1 0,0-1 0,-2 3-1,1 1-17,6-4-146,4-4 27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4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5 13899,'4'-4'1042,"-5"6"-506,-14 13 102,-65 66 435,-88 113-1,52-28-1832,116-165 701,-1 0 0,1 0 0,-1-1 0,0 1 1,1 0-1,-1 0 0,0 0 0,1-1 0,-1 1 1,0 0-1,0-1 0,0 1 0,1-1 0,-1 1 1,0-1-1,0 1 0,-2 0 0,3-2 4,-1 1 0,1 0-1,0 0 1,-1-1 0,1 1 0,0 0-1,0-1 1,-1 1 0,1 0 0,0-1-1,0 1 1,-1-1 0,1 1 0,0 0 0,0-1-1,0 1 1,0-1 0,-1 1 0,1 0-1,0-1 1,0 1 0,0-1 0,0 1-1,0-1 1,0 1 0,0-1 0,4-38-1420,8-18-347,25-69 1,-8 50 4636,-29 76-2751,0-1 0,0 0 0,1 0 0,-1 0 0,0 0 0,1 0 0,-1 0 0,1 1 1,-1-1-1,1 0 0,-1 0 0,1 1 0,0-1 0,-1 0 0,1 1 0,0-1 0,0 0 0,-1 1 1,1-1-1,0 1 0,0 0 0,0-1 0,0 1 0,-1 0 0,1-1 0,0 1 0,0 0 0,0 0 1,1-1-1,0 2 83,0 0 1,0 0-1,0 0 1,0 0-1,0 0 1,0 0-1,-1 1 1,1-1-1,0 0 1,-1 1-1,1 0 1,1 2 0,41 51 1155,-34-40-891,1-1 0,0 0 1,1-1-1,1-1 0,0 1 0,23 15 0,-10-14-19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5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1031 122 11338,'-273'-91'2538,"236"82"-2300,0 1 1,0 2-1,-1 2 1,1 1 0,-61 4-1,80 0-184,1 2-1,0 0 1,0 1-1,0 1 1,0 0 0,1 1-1,0 1 1,0 1-1,1 0 1,0 1-1,0 1 1,1 0-1,0 1 1,1 0-1,0 1 1,1 0 0,0 2-1,1-1 1,-11 19-1,-1 5-34,1 1 0,3 1 0,1 1 0,2 1 0,1 0 0,-15 74 0,21-63-7,2 0 0,2 1 0,3-1 0,1 1-1,9 66 1,-5-96-14,2 0 0,0 0 1,1 0-1,1-1 0,1 0 0,1-1 0,1 0 0,1 0 0,1-1 0,0-1 0,2 0 0,24 27 1,-26-33-1,1-1 0,0 0 1,1-1-1,0-1 1,1 0-1,0-1 0,0-1 1,1 0-1,0-1 1,1-1-1,-1 0 0,1-1 1,0-1-1,1-1 1,-1 0-1,1-1 0,23-1 1,-16-2-3,-1-2 1,1 0 0,-1-1-1,0-2 1,0 0 0,26-12-1,-17 4 12,-1-2 0,0-1 0,50-36 0,-34 15 40,-1-1 0,-2-3 0,-2-1 0,64-86 0,-76 87 16,-3-1-1,-1-1 1,-2-2 0,21-54-1,-35 75-33,-2-1 0,-1-1 0,-2 0-1,0 0 1,-2 0 0,0-1 0,-2 1 0,-2-1-1,-3-41 1,2 58-55,-1-1 0,-1 1 0,0-1 0,-1 1 0,0 0 0,0 0 0,-1 1 0,0-1 0,-1 1 0,0 0 0,-1 1 0,0 0 0,-1 0 0,0 0 0,0 1 0,-1 0 0,0 0 0,0 1 0,0 0 0,-1 1 0,0 0 0,-1 1 0,1 0 0,-13-4 0,2 2-84,-1 2 0,0 0 1,0 1-1,0 1 1,0 1-1,-39 1 0,6 4-111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4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14427,'-13'12'1368,"4"2"-1040,9 6-80,2 3 505,11 8-289,1 2-88,6-1-128,3 1-136,6-7-256,1-8-152,1-13-328,1-5-633,-4-18 977,0-5-216,-7-15-176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4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14027,'-9'16'1080,"-2"16"-744,-1 6-136,1 14 360,-2 4-95,-2 8-169,3 5-40,-1 7-232,1-3-208,1 0 184,1 0-40,3 3-64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2:2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268 120 11050,'-4'-19'473,"-6"-33"155,8 47-551,1 1-1,-1 0 0,1 0 0,-1 0 0,0 0 1,-1 0-1,1 0 0,-1 0 0,-3-3 0,6 7-61,0-1 0,-1 1 0,1 0 0,0-1 0,-1 1 0,1 0 0,0 0 0,-1-1 0,1 1 0,0 0-1,-1 0 1,1 0 0,-1-1 0,1 1 0,0 0 0,-1 0 0,1 0 0,-1 0 0,1 0 0,0 0 0,-1 0 0,1 0-1,-1 0 1,1 0 0,-1 0 0,1 0 0,0 0 0,-1 0 0,1 1 0,-1-1 0,1 0 0,0 0 0,-1 0 0,1 1-1,0-1 1,-1 0 0,1 0 0,0 1 0,-1-1 0,1 0 0,0 1 0,-1-1 0,1 0 0,0 1 0,0-1-1,0 1 1,-1-1 0,1 0 0,0 1 0,-10 26 258,10-25-250,-25 112 283,-17 186 0,34-232-275,-95 652 189,93-662-155,2 0 1,3 0-1,3 65 0,3-115-56,0 1-1,0-1 1,1 0 0,0 0-1,0 0 1,1-1 0,0 1-1,0-1 1,6 10-1,-6-13-5,0 0 0,-1 0 0,2 0 0,-1-1 0,0 1 0,1-1 0,0 0 0,0 0 0,0 0 0,0-1 1,0 1-1,0-1 0,1 0 0,-1 0 0,1-1 0,7 3 0,20 0 3,0-1 1,1-1 0,-1-2 0,36-4 0,15 0 1,378 17 9,-115 0 4,1-24-11,-201-2-11,154-11-3,-224 22 3,150 16-1,-130 2 2,-58-8-2,0-2 1,0-1-1,1-2 1,57-3-1,-88-1 20,0-1 1,0 0-1,-1 0 0,1-1 0,0 1 1,-1-2-1,1 1 0,-1-1 0,0 0 0,-1-1 1,1 1-1,-1-1 0,0-1 0,0 1 1,0-1-1,8-11 0,3-6 74,-2-2-1,0 0 1,14-36-1,-11 24-123,175-391 163,-43-18-119,-147 435-6,-1 0 1,1 0-1,-2 0 0,0 0 1,0 0-1,-1-1 1,-2-21-1,1 27-4,-1 0-1,0 0 1,0 1 0,0-1-1,0 0 1,-1 1 0,0 0 0,0-1-1,0 1 1,-1 0 0,0 1 0,0-1-1,0 1 1,0 0 0,-1 0-1,-7-5 1,-3-1 0,-1 0 0,-1 1 0,0 1 0,0 1-1,0 0 1,-35-7 0,-116-12-20,125 21 19,-160-18-14,-195-27 21,200 19-92,-2 9 0,-354 6 0,535 17 78,-563 7-48,534-11 580,1-2 0,0-2 0,-48-14 0,54 9-151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2:2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10 117 14859,'-1'-1'74,"0"1"0,1-1 0,-1 0 0,0 0 0,0 0 0,1 0 0,-1 0 0,1 0 0,-1 0 0,1 0 0,-1 0 0,1 0 0,-1 0 0,1 0-1,0 0 1,0 0 0,0 0 0,0-1 0,-1 1 0,1 0 0,1 0 0,-1 0 0,0 0 0,0 0 0,0-1 0,1 1 0,-1 0 0,0 0 0,1 0 0,-1 0 0,1 0 0,-1 0 0,1 0 0,0 0 0,-1 0-1,1 1 1,0-1 0,0 0 0,-1 0 0,1 0 0,0 1 0,0-1 0,0 0 0,0 1 0,1-1 0,7-5 167,0 1-1,0 0 1,20-6 0,-25 9-145,26-8 6,1 1 0,0 1 0,0 2 0,1 1 0,0 1 0,-1 2 0,41 2 0,-66 1-108,0-1 0,0 1 0,0 0 0,-1 1-1,1-1 1,11 6 0,-17-7 4,1 0 0,0 1 0,0-1 0,0 1 1,0-1-1,0 1 0,0 0 0,-1-1 0,1 1 0,0 0 0,0-1 1,-1 1-1,1 0 0,-1 0 0,1 0 0,-1 0 0,1-1 0,-1 1 1,1 0-1,-1 0 0,0 0 0,1 0 0,-1 0 0,0 0 0,0 0 1,0 0-1,0 0 0,0 0 0,0 0 0,0 0 0,0 0 0,0 0 1,0 0-1,-1 0 0,1 0 0,0 0 0,-1 0 0,1 0 0,-1 0 1,1 0-1,-1 0 0,1-1 0,-1 1 0,1 0 0,-1 0 0,-1 0 1,-40 35 1,42-35-4,0-1 0,0 1 0,0-1 0,0 0 0,0 1 0,-1-1 0,1 1 0,0-1 0,0 1 1,0-1-1,0 1 0,0-1 0,0 1 0,1-1 0,-1 1 0,0-1 0,0 1 0,0-1 0,0 1 1,0-1-1,1 0 0,-1 1 0,0-1 0,0 1 0,1-1 0,-1 0 0,0 1 0,1-1 0,-1 0 1,0 1-1,1-1 0,-1 0 0,1 1 0,0-1 0,19 12-77,-14-8 49,1 0 13,0 1 0,0-1 0,-1 1 0,0 1 0,0 0 0,0-1 0,0 2 0,-1-1 0,0 1 0,-1 0 0,1 0 0,3 9 0,-6-11 30,0 0-1,-1 0 0,0 1 0,0-1 0,0 1 0,0-1 0,-1 1 1,0-1-1,0 1 0,-1-1 0,1 1 0,-1-1 0,0 1 0,-1-1 1,1 0-1,-1 0 0,0 1 0,0-1 0,-4 6 0,-2 2 138,0 0 0,-1-1 0,0 1 0,-1-2 0,0 1 0,-1-2 0,0 1 1,0-1-1,-1-1 0,-15 9 0,19-14-80,0 1-1,0-1 1,-1 0 0,0-1 0,0 0 0,0-1 0,0 1 0,0-2-1,-1 1 1,1-1 0,0-1 0,-1 0 0,1 0 0,-1-1 0,1 0-1,0 0 1,-13-4 0,-15-8-288,37 12 220,-1 1 0,1 0 0,0-1 0,-1 1 0,1-1 0,0 1 0,0-1 0,0 0 0,-1 1 0,1-1 0,0 1 0,0-1 0,0 1 0,0-1 0,0 1-1,0-1 1,0 0 0,0 1 0,0-1 0,0 0 0,0 0 1,5-12-90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2:2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769 108 13763,'-17'-12'126,"-1"1"-1,0 1 1,-1 0 0,0 2-1,-1 0 1,0 1 0,0 1-1,0 1 1,-1 0 0,1 2-1,-1 1 1,0 0-1,0 1 1,0 2 0,0 0-1,0 1 1,-21 5 0,15-1-26,-1 2 1,1 1-1,1 1 1,0 1-1,0 2 1,1 0-1,1 2 1,0 0-1,-26 24 1,39-30-33,1 1 1,0 0-1,1 1 1,0 0-1,1 1 1,0-1-1,1 2 1,-11 24-1,14-27-31,1 0 0,1 0 0,0 0 0,0 0-1,1 0 1,0 0 0,1 0 0,0 1-1,0-1 1,1 0 0,1 0 0,0 0-1,5 15 1,0-6-32,1 0 0,0-1 0,2 0 0,0 0 0,1-1 0,1-1 0,1 0 0,0 0 0,1-1 0,0-1 0,2-1-1,-1 0 1,2 0 0,-1-2 0,2 0 0,23 10 0,-18-9-6,2-2 0,-1 0 0,1-2 0,1 0 0,-1-2-1,1-1 1,0-1 0,1-2 0,-1 0 0,0-2 0,1 0 0,30-6 0,-31 1 60,-1-2 1,1 0-1,-2-2 0,1-1 1,-1-1-1,-1-1 1,0-1-1,0-1 1,34-28-1,-36 25 72,-1-2-1,-1 0 0,0-1 0,-1-1 1,-2-1-1,0 0 0,-1-1 1,-1-1-1,12-30 0,-19 38-30,-1-1-1,-1 0 1,0 0-1,-2 0 1,0 0-1,0-1 1,-2 1-1,0-1 1,-2-17-1,0 26-77,0 0-1,-1 1 1,0-1 0,0 1-1,-1-1 1,0 1 0,0 0-1,-1 0 1,0 0 0,0 0 0,-1 1-1,0 0 1,-1 0 0,1 0-1,-1 0 1,0 1 0,-1 0-1,0 1 1,-11-9 0,1 5-101,0 1 1,0 0-1,-1 1 0,0 1 1,0 1-1,-1 0 1,1 1-1,-1 1 1,0 1-1,0 1 1,0 0-1,-22 3 1,13 1-145,1 0 0,-1 2 1,1 1-1,0 1 1,1 2-1,-1 0 0,-41 23 1,-4 10-220,14 0-11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2:5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17 114 3713,'-14'4'603,"14"-4"-578,0 0-1,-1 0 0,1 0 1,0 0-1,0 0 1,0 0-1,0-1 0,-1 1 1,1 0-1,0 0 0,0 0 1,0 0-1,0 0 0,0 0 1,0-1-1,0 1 0,-1 0 1,1 0-1,0 0 0,0 0 1,0-1-1,0 1 0,0 0 1,0 0-1,0 0 0,0-1 1,0 1-1,0 0 1,0 0-1,0 0 0,0 0 1,0-1-1,0 1 0,0 0 1,0 0-1,0 0 0,0 0 1,1-1-1,-1 1 0,14-27 1975,-7 16-1518,26-50 2651,-73 146-1578,40-85-1544,0 0 0,0 0 0,0 0 0,0 0 0,0 0 1,0 0-1,0 0 0,0 0 0,0 0 0,0 0 0,0 0 0,0 0 0,0 0 0,0-1 0,0 1 1,0 0-1,0 0 0,0 0 0,0 0 0,-1 0 0,1 0 0,0 0 0,0 0 0,0 0 1,0 0-1,0 0 0,0 0 0,0 0 0,0 0 0,0 0 0,0 0 0,0 0 0,0 0 0,0 0 1,-1 0-1,1 0 0,0 0 0,0 0 0,0 0 0,0 0 0,0 0 0,0 0 0,0 1 0,0-1 1,0 0-1,0 0 0,0 0 0,0 0 0,0 0 0,0 0 0,0 0 0,0 0 0,0 0 0,0 0 1,-1 0-1,1 0 0,0 0 0,0 0 0,0 0 0,0 0 0,0 1 0,0-1 0,0 0 0,0 0 1,0 0-1,0 0 0,0 0 0,0 0 0,0 0 0,0-8 241,2-13-191,13-19-106,-4 11-27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2:5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 9674,'-8'-2'1016,"-1"2"-632,1 0-152,0 1 913,1 0-681,6-1-200,-5 2-56,6-1-104,0 2-56,3 0-120,3 0-144,4-3 176,3 3-40,0 0-24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2:5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9826,'-16'16'1056,"-1"0"-632,0-6-200,2 0 1105,4 0-953,5-4-248,6-1-112,7-12 16,6-7-16,4-11-64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0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7114,'-4'0'401,"0"0"0,0 0 1,0 0-1,0 1 1,0 0-1,1 0 0,-1 0 1,0 0-1,1 0 1,-1 1-1,1-1 1,-1 1-1,-3 3 1231,5 21 2484,-4 32-1078,28-46-2625,-20-7-407,1 0 0,-1 0-1,0 0 1,0 0 0,0 0-1,-1 1 1,0-1-1,1 6 1,3 12 29,-3-16-36,1 1 0,0 0 0,1-1 1,0 1-1,0-1 0,0 0 0,1-1 1,0 1-1,0-1 0,1 0 0,-1 0 0,1 0 1,1-1-1,-1 0 0,1 0 0,0-1 1,0 0-1,14 6 0,7 1-41,0-2-1,0-1 1,55 7-1,-80-14 36,40 10-776,-40-10 702,-1 0 0,1 0 0,-1 0 0,1 0 0,-1 1 0,0-1-1,0 1 1,0 0 0,0-1 0,0 1 0,0 0 0,-1 0 0,1 1 0,2 2-1,0 4-323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0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11386,'-3'8'3737,"-3"19"-3094,4-17-372,-17 66 280,-5-1 1,-2-2 0,-37 71 0,-127 198-67,180-326-34,2-3-142,0 0 0,0-1 0,-20 21 0,16-25-57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40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1 182 14459,'26'-8'1136,"7"-8"-912,4-3-72,3-4 152,4-1-256,-2-2 113,-2-4-41,-8-6-112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5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849 50 13123,'-1'-4'70,"-1"1"-1,0 0 1,-1 0 0,1 0 0,0 0 0,-1 0-1,0 0 1,0 1 0,1-1 0,-2 1 0,1 0-1,0 0 1,0 0 0,-1 0 0,1 0-1,-1 1 1,1-1 0,-1 1 0,0 0 0,1 1-1,-1-1 1,0 0 0,0 1 0,0 0 0,1 0-1,-1 0 1,0 0 0,0 1 0,-5 1 0,-20 4 11,1 0 1,0 3 0,1 0 0,0 1 0,-32 18 0,23-8-79,1 1 1,1 2-1,-36 31 1,29-17 4,1 1 0,2 2 0,2 1 0,1 2-1,-40 68 1,59-85 7,1 1-1,1 1 1,2 0 0,1 1-1,1 0 1,2 1 0,0 0-1,3 0 1,0 1-1,2-1 1,0 37 0,4-56-9,0-1 0,0 0 0,1 0 0,0 0 0,0 0 0,1 0 0,1-1 0,0 1 1,0-1-1,8 13 0,-7-16-2,0 1 1,0 0 0,1-1-1,-1 0 1,1-1-1,1 1 1,-1-1-1,1 0 1,0-1 0,1 0-1,-1 0 1,16 6-1,-6-5-3,0-1-1,0 0 0,0-1 0,1-1 0,-1-1 0,1 0 0,-1-1 0,1-1 0,0-1 0,-1-1 0,0 0 0,27-9 1,-4-1 0,0-3 0,-2 0 1,0-3-1,41-27 0,-50 28 8,-1-2 0,-1-1 0,-1-1 0,-1-1 0,-1-1 0,-1-2-1,-2 0 1,30-46 0,-38 51 60,-1-1 0,-2 0 1,0-1-1,-1 0 0,-1 0 0,-1-1 0,-1 0 0,-1 0 1,-2-1-1,0 0 0,-1 1 0,-3-39 0,-1 44 7,-1 0 0,0 0 0,-1 0 0,-1 1 0,-1-1 0,-1 1 0,0 1 0,-1-1 0,-1 1 1,-1 1-1,-23-31 0,25 37-61,-1 1 0,0 0 0,0 1 0,-1 0 1,0 0-1,0 1 0,0 0 0,-1 1 0,0 1 1,-1-1-1,1 2 0,-1-1 0,0 2 0,0-1 1,0 2-1,-1 0 0,1 0 0,-1 1 0,-16 1 1,17 1-115,-1 0 0,1 1 1,0 1-1,0 0 1,0 0-1,0 1 0,-19 10 1,-1 4-389,-39 27 1,46-29 128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0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15275,'-8'5'582,"-25"13"367,31-17-881,1 0 0,-1 1 0,0-1 0,1 1 0,-1-1 1,1 1-1,-1-1 0,1 1 0,0 0 0,-1 0 0,1 0 0,0-1 1,-1 5-1,2-5-35,0 0 0,0 0 0,0 1 0,0-1 0,0 0 0,0 0 0,0 1 0,0-1 0,1 0-1,-1 0 1,1 0 0,-1 0 0,1 0 0,-1 1 0,1-1 0,-1 0 0,1 0 0,0 0 0,0 0 0,-1-1 0,1 1 0,0 0 0,0 0 0,0 0 0,0-1 0,0 1 0,0 0 0,0-1 0,2 1 0,3 2 26,-1 0-1,1-1 1,0 0 0,9 2 0,46 6 358,0-3 1,101-1 0,-11 0-610,-95-3-1569,-59-3 1310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0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12891,'-4'5'1256,"12"-1"-688,3 0-160,9-1 1001,3 1-601,7-1-208,3 2-32,4 0-88,3 1-72,-1 0-536,-1 0-320,-3-6 416,-4 0-136,-5-5-64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0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74 14843,'-8'-6'585,"1"0"-1,-1 1 0,0 0 1,0 1-1,0 0 0,-1 0 1,0 1-1,0 0 0,1 0 1,-2 1-1,-16-2 0,30 4-546,1 2-142,5 4-281,-10-6 377,0 0 1,0 0 0,0 0-1,0 0 1,1 0 0,-1 0 0,0 0-1,0 0 1,0 1 0,0-1-1,0 0 1,0 0 0,1 0-1,-1 0 1,0 0 0,0 0 0,0 0-1,0 0 1,0 0 0,1 0-1,-1 0 1,0 0 0,0 0-1,0 0 1,0 0 0,0 0 0,0 0-1,1 0 1,-1-1 0,0 1-1,0 0 1,0 0 0,0 0-1,0 0 1,0 0 0,1 0-1,-1 0 1,0 0 0,0 0 0,0-1-1,0 1 1,0 0 0,0 0-1,0 0 1,0 0 0,0 0-1,0 0 1,1-1 0,-26-12 458,19 10-415,0 0 0,-1 1 0,1 0 0,0 0 0,-1 0 0,1 1 0,-1 0 0,0 0 0,1 1 0,-1 0 0,0 0 1,1 1-1,-1-1 0,0 1 0,1 1 0,-1-1 0,1 1 0,0 1 0,-10 3 0,9-1-24,0-1-1,0 1 0,0 0 1,1 1-1,-1-1 0,1 1 1,1 1-1,-1-1 1,1 1-1,0 0 0,1 0 1,-1 1-1,2-1 0,-7 16 1,7-14-15,0 0-1,1 1 1,0-1 0,0 0 0,1 1-1,0-1 1,1 1 0,0 0 0,0-1-1,3 13 1,-3-19-1,1 0 0,0 0-1,0 0 1,0 0 0,0 0 0,0 0 0,1 0-1,-1-1 1,1 1 0,-1 0 0,1-1 0,0 1-1,0-1 1,1 0 0,-1 0 0,0 1 0,1-2-1,-1 1 1,1 0 0,0 0 0,-1-1 0,1 1-1,0-1 1,0 0 0,0 0 0,0 0 0,0 0-1,0-1 1,0 1 0,1-1 0,-1 0 0,0 0-1,0 0 1,3 0 0,4-2 9,-1 1-1,0-2 1,1 1-1,-1-1 1,0 0 0,-1-1-1,1 0 1,0-1-1,-1 1 1,0-2 0,8-5-1,3-5 63,0-1 0,33-37 0,-44 45-33,40-51 158,-44 55-161,-1 1 1,-1-1-1,1 0 0,0 0 1,-1 0-1,0 0 1,0 0-1,-1-1 0,0 1 1,2-11-1,-3 16-28,0 0 0,0 0 0,0 0 0,0-1 0,0 1 0,0 0 0,0 0 0,0 0 0,0 0 1,0 0-1,0-1 0,0 1 0,0 0 0,0 0 0,0 0 0,0 0 0,0-1 0,0 1 0,0 0 0,0 0 0,0 0 0,0 0 0,-1 0 0,1 0 0,0-1 1,0 1-1,0 0 0,0 0 0,0 0 0,0 0 0,0 0 0,-1 0 0,1 0 0,0 0 0,0-1 0,0 1 0,0 0 0,0 0 0,-1 0 0,1 0 0,0 0 1,0 0-1,-7 5 44,-4 8-25,2 4-142,0 0 1,1 1-1,1 1 0,1-1 0,0 1 0,1 0 0,1 1 0,-1 22 0,7-11-553,-2-30 646,0 0 1,1 1-1,-1-1 0,1 0 1,-1 0-1,1 1 1,0-1-1,-1 0 0,1 0 1,0 0-1,0 0 1,0 0-1,0 0 0,0 0 1,0 0-1,0-1 1,0 1-1,0 0 0,0 0 1,1-1-1,1 1 0,14 1-337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0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14883,'8'-2'1256,"-5"2"-951,-3 8-113,3 4 464,-2 9-184,1 6-216,5 1-72,0 8-128,2 2-24,-2 2 0,2-5-8,-5-4-232,0-7-216,-2-10 384,-2-12-96,-12 3-16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0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14859,'14'8'1448,"0"7"-1063,5 2-177,4 0 624,7-1-416,5 1-80,3-6-456,2-6-264,0-11 352,1-5-104,-1-21-40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0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13555,'-1'7'323,"0"0"1,0 1-1,-1-1 1,0 0-1,0 0 1,-1 0-1,-4 8 1,-5 14 550,12-28-850,-13 35 352,2 0 0,1 1 0,-8 60 0,18-95-371,0 0-1,0-1 1,-1 1-1,1 0 1,0-1-1,0 1 0,1-1 1,-1 1-1,0 0 1,0-1-1,1 1 1,-1 0-1,1-1 1,0 1-1,-1-1 0,1 1 1,0-1-1,0 0 1,0 1-1,1 1 1,0-3-2,0 1 0,-1 0 0,1 0 0,0-1 0,0 1 0,0-1 1,0 1-1,0-1 0,0 0 0,0 0 0,0 0 0,0 0 0,0 0 1,0 0-1,0-1 0,3 0 0,14-3 4,0 1 1,1 1-1,0 1 0,38 3 0,-53-2-5,0 1 0,0 0-1,0 0 1,0 1-1,0-1 1,-1 1 0,1 0-1,0 0 1,-1 0 0,0 1-1,1 0 1,-1-1 0,0 2-1,-1-1 1,1 0-1,0 1 1,-1-1 0,0 1-1,0 0 1,0 0 0,0 1-1,-1-1 1,1 1-1,-1-1 1,1 6 0,-1-6 11,-1-1 1,0 1-1,0-1 1,-1 1-1,1 0 1,-1-1-1,1 1 1,-1 0-1,-1-1 1,1 1-1,0 0 1,-1-1-1,0 1 1,0 0-1,0-1 1,0 1-1,-2 4 1,0-4 45,0 0 1,1-1 0,-1 1-1,-1-1 1,1 1-1,0-1 1,-1 0 0,1 0-1,-1-1 1,0 1 0,0-1-1,-6 3 1,-2 0 150,0-1-1,-1 0 1,0-1-1,0 0 1,0-1 0,0 0-1,0-1 1,-25-1-1,18-2 112,1 0-1,-23-7 0,36 8-354,0-1 0,0 0 0,-1 0 0,1 0 0,1-1-1,-1 0 1,0 0 0,1-1 0,-1 1 0,-5-7 0,11 10 1,-1 0 0,1 0 1,-1-1-1,1 1 0,0 0 1,-1 0-1,1-1 0,0 1 1,0 0-1,-1-1 0,1 1 1,0 0-1,0-1 0,-1 1 1,1 0-1,0-1 0,0 1 1,0 0-1,-1-1 0,1 1 1,0-1-1,0 1 0,0-1 1,0 1-1,0 0 0,0-1 1,0 1-1,0-1 0,0 1 1,0-1-1,0 1 0,0 0 1,1-1-1,-1 1 0,0-1 1,0 1-1,0 0 0,0-1 1,1 1-1,-1 0 0,0-1 0,0 1 1,1 0-1,-1-1 0,0 1 1,1 0-1,-1-1 0,0 1 1,1 0-1,-1 0 0,1 0 1,-1-1-1,0 1 0,1 0 1,-1 0-1,1 0 0,-1 0 1,0 0-1,1 0 0,-1 0 1,1 0-1,28-2-672,-6 6 43</inkml:trace>
  <inkml:trace contextRef="#ctx0" brushRef="#br0" timeOffset="1">716 157 16051,'0'16'460,"0"1"0,-1-1 0,0 0 0,-2 0 0,-4 19 0,-29 77 533,17-61-697,-3-2 0,-37 65 0,56-108-329,-1-1-1,0 0 1,0 1-1,0-2 0,-8 8 1,11-11 18,0-1 0,1 1 1,-1-1-1,1 1 0,-1-1 1,0 1-1,0-1 1,1 0-1,-1 1 0,0-1 1,0 0-1,1 0 0,-1 0 1,0 1-1,0-1 0,1 0 1,-1 0-1,0 0 0,0 0 1,0 0-1,1-1 0,-2 1 1,1-1 9,0 1-1,0-1 1,1 0 0,-1 0 0,0 0 0,0 0 0,1 0 0,-1 0-1,0 0 1,1 0 0,-1 0 0,1 0 0,-1 0 0,1 0 0,0 0-1,-1-1 1,1 1 0,0 0 0,0 0 0,0-2 0,-1-24-114,2-7-60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0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16283,'-2'14'1577,"15"2"-977,0 1-240,10 5 656,4 1-224,5-2-247,1 5-41,1 0-376,1 0-264,-4 0-593,-4-3 649,-14 1-96,-3-1-128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5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53 15379,'-23'18'1305,"9"-11"-977,7-10-128,11-3 360,8-4-16,11 0-192,7-4-112,13 4-184,7-3-16,14 6-120,7 2-128,3 8-232,1 3-152,-7 5 448,-4 4-96,-11 1-128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5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15731,'-2'7'953,"7"4"-881,5 1-56,10-1 80,7 1-24,16-1-72,7-1-16,12-6-32,4-1-64,7-3-176,-2-4-81,-2-7 289,-4-2-64,-15-6-64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5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12043,'20'5'502,"0"1"1,0 1-1,-1 0 1,0 2-1,19 11 0,-34-17-476,1 0-1,-1 0 0,1 0 0,-1 1 0,0 0 0,0 0 0,-1 0 1,1 0-1,-1 0 0,0 1 0,0 0 0,0-1 0,-1 1 0,0 0 1,0 0-1,0 0 0,0 1 0,-1-1 0,0 0 0,0 1 0,0-1 1,-1 1-1,0-1 0,0 8 0,-3 1 65,1 0-1,-2 0 1,0 0 0,0 0 0,-1-1-1,-1 0 1,-8 15 0,-59 86 326,60-94-386,9-15-5,-8 14 52,-2 0 1,0 0-1,-1-2 0,-20 18 0,16-22-86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2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14811,'-10'7'1120,"-5"13"-864,-1 6-128,-1 12 329,-3 7-153,2 8-240,2 0-104,3-4-280,3-3-137,1-12 321,1-8-72,3-22-96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5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244 298 15051,'-3'-1'341,"0"1"-1,0-1 0,0 0 0,0 0 1,0 0-1,1 0 0,-5-2 0,-19-6 715,19 8-956,0 1-1,0 1 1,0-1 0,0 1-1,0 0 1,1 1 0,-1 0-1,0 0 1,0 0 0,1 1-1,0 0 1,-1 0 0,1 1-1,0-1 1,1 1 0,-1 1-1,1-1 1,-1 1 0,1 0-1,1 0 1,-1 0 0,1 1-1,-6 8 1,5-6-94,0 0 1,0 0-1,1 0 1,0 1-1,1 0 1,-1 0-1,2-1 0,-1 2 1,1-1-1,1 0 1,0 0-1,0 1 1,1-1-1,0 0 1,0 1-1,1-1 0,2 12 1,-2-19-12,-1 0 0,1 0 0,0 0 1,0 0-1,-1 0 0,1 0 0,1 0 0,-1 0 0,0 0 1,0 0-1,1-1 0,-1 1 0,1 0 0,-1-1 0,1 1 1,0-1-1,-1 0 0,1 0 0,0 1 0,0-1 0,0 0 1,0-1-1,0 1 0,0 0 0,0 0 0,1-1 0,-1 0 0,4 1 1,-2-1-4,0 0 1,0-1-1,-1 0 1,1 0 0,0 0-1,-1 0 1,1 0-1,-1-1 1,1 1 0,-1-1-1,0 0 1,1 0-1,-1 0 1,0-1 0,0 1-1,4-6 1,7-9 50,0-2 1,-2 0-1,0 0 1,-2-1-1,13-31 1,-23 51-40,0 0 1,0 0 0,0 0-1,0 0 1,0 1 0,0-1 0,0 0-1,0 0 1,1 0 0,-1 1 0,0-1-1,0 0 1,0 0 0,0 0-1,0 0 1,0 0 0,0 1 0,1-1-1,-1 0 1,0 0 0,0 0-1,0 0 1,0 0 0,0 0 0,1 0-1,-1 0 1,0 0 0,0 0 0,0 1-1,0-1 1,1 0 0,-1 0-1,0 0 1,0 0 0,0 0 0,1 0-1,-1 0 1,0 0 0,0 0 0,0-1-1,0 1 1,1 0 0,-1 0-1,0 0 1,0 0 0,0 0 0,0 0-1,1 0 1,-1 0 0,0 0-1,0 0 1,0-1 0,0 1 0,0 0-1,1 0 1,-1 0 0,0 0 0,0-1-1,3 19 86,-3 29 24,0-19-367,0-1 0,2 1 0,7 31 0,-9-58 210,0 1 0,0-1 0,0 0 1,0 0-1,1 0 0,-1 0 0,1 0 1,-1 0-1,0 0 0,1 0 0,0 0 1,-1 0-1,1 0 0,0 0 0,-1-1 1,1 1-1,0 0 0,0 0 0,0-1 0,1 2 1,-1-2-6,0 0 1,-1 0-1,1 0 1,0 0-1,0 0 1,-1 0-1,1 0 1,0 0-1,0-1 1,-1 1-1,1 0 1,0 0-1,-1-1 0,1 1 1,0-1-1,-1 1 1,1-1-1,0 1 1,-1-1-1,1 1 1,0-2-1,4-4-260,0 0 0,0 0 0,-1-1-1,6-11 1,76-177-2276,-45 96 1767,-16 40-176,64-132-1832,-88 189 2868,0 1 0,0-1 0,-1 1 0,1-1 0,0 1 0,0 0 0,0-1-1,1 1 1,-1 0 0,0 0 0,0 0 0,1-1 0,2 0 0,-4 2-14,1 0-1,-1 0 1,0 0-1,1 0 1,-1 1 0,0-1-1,1 0 1,-1 0 0,1 0-1,-1 1 1,0-1-1,0 0 1,1 0 0,-1 1-1,0-1 1,1 0 0,-1 1-1,0-1 1,0 0-1,1 1 1,-1-1 0,0 0-1,0 1 1,0-1 0,0 0-1,0 1 1,0-1-1,1 1 1,-1-1 0,0 0-1,0 1 1,0-1 0,0 1-1,0 9 262,1-1-1,-1 0 1,-2 16 0,-1 1 390,-4 27 495,3 1 0,2 76 0,2-126-1142,1-1 0,-1 1 0,1 0 0,-1-1 0,1 1 0,0 0 0,0-1 0,1 1 0,-1-1 0,1 0 0,0 0 0,4 6 0,-6-8-25,1 0 1,0-1-1,-1 1 0,1-1 0,0 1 0,0-1 0,-1 1 0,1-1 1,0 0-1,0 1 0,0-1 0,0 0 0,-1 0 0,1 0 0,0 0 1,0 1-1,0-1 0,0 0 0,0 0 0,1-1 0,1 0-4,-1 1 0,0-1-1,1 0 1,-1 0 0,0 0-1,0-1 1,0 1 0,0-1-1,0 1 1,-1-1 0,3-1-1,12-15-49,-1 0-1,0-1 1,-2 0-1,0-1 0,12-26 1,44-113-114,-60 132 177,-6 17 43,0 0-1,1 1 0,8-15 0,-9 44 254,-6 58 108,-1-9-165,3 1 0,12 92-1,-10-157-315,-1 0 0,2 0 0,-1 0 0,0 0 0,5 8 0,-6-12 36,1 0 0,-1 0 0,1-1 0,-1 1 0,1 0 0,-1 0 0,1-1 0,0 1 0,-1-1 0,1 1 0,0 0 0,-1-1 0,1 1 0,0-1 0,0 1-1,-1-1 1,1 0 0,0 1 0,0-1 0,0 0 0,0 0 0,0 1 0,-1-1 0,1 0 0,0 0 0,0 0 0,0 0 0,0 0 0,0 0 0,0 0 0,0-1 0,-1 1-1,1 0 1,0 0 0,0-1 0,0 1 0,0 0 0,-1-1 0,3 0 0,7-7-276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5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44 274 14947,'-1'9'4007,"-12"16"-2834,3-4-865,-6 34-231,15-51-105,0-1 1,1 1-1,-1 0 1,1-1-1,0 1 1,0 0-1,0-1 1,1 1-1,-1 0 1,1-1-1,0 1 1,0 0-1,2 3 1,-3-7 20,0 0 1,0 1-1,0-1 0,1 0 0,-1 1 1,0-1-1,0 0 0,1 1 1,-1-1-1,0 0 0,1 0 0,-1 1 1,0-1-1,1 0 0,-1 0 1,0 0-1,1 1 0,-1-1 0,1 0 1,-1 0-1,0 0 0,1 0 0,-1 0 1,1 0-1,-1 0 0,0 0 1,1 0-1,-1 0 0,1 0 0,-1 0 1,0 0-1,1 0 0,0-1 1,15-10-110,10-22 4,24-49 191,-4-2 0,43-109 0,-80 169 52,-2 8 73,-11 28 28,-10 40-172,1 0 1,3 0-1,2 1 0,-1 55 0,9-103-80,-1 1-34,1-1 1,0 1 0,0 0-1,0 0 1,1-1 0,0 1 0,0 0-1,0-1 1,1 1 0,0-1 0,3 7-1,-5-11 21,1 0-1,-1 0 1,1-1-1,-1 1 0,1 0 1,0 0-1,-1-1 1,1 1-1,0 0 0,-1-1 1,1 1-1,0 0 1,0-1-1,0 1 0,0-1 1,0 0-1,0 1 1,-1-1-1,1 0 0,0 1 1,0-1-1,0 0 1,0 0-1,0 0 0,0 0 1,0 0-1,0 0 1,0 0-1,0 0 1,0 0-1,0-1 0,0 1 1,0 0-1,0-1 1,0 1-1,0 0 0,0-1 1,1 0-1,2-2-254,1-1 0,0 1 0,-1-1-1,0 0 1,7-8 0,61-86-1203,-30 41 660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5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13219,'-8'24'956,"-2"-1"1,-21 37 0,-1 3 630,30-59-1551,1-1-1,0 1 1,0-1 0,0 1 0,0 0-1,0-1 1,1 1 0,0 0 0,0 0 0,0-1-1,0 1 1,1 5 0,0-8-47,-1 0 0,0 1 0,1-1 0,-1 0 0,1 0 0,0 0 1,-1 0-1,1 0 0,0 0 0,0 0 0,0 0 0,-1 0 0,1 0 0,0 0 0,0 0 1,0-1-1,0 1 0,1 0 0,-1-1 0,0 1 0,0-1 0,0 1 0,0-1 0,1 0 1,-1 1-1,0-1 0,0 0 0,1 0 0,-1 0 0,0 0 0,1 0 0,-1 0 0,0 0 1,0 0-1,1-1 0,-1 1 0,0 0 0,0-1 0,2 0 0,3-1-4,-1 0-1,-1-1 0,1 0 1,0 1-1,-1-1 1,1-1-1,-1 1 1,0-1-1,0 0 0,0 1 1,-1-2-1,1 1 1,2-6-1,3-4 131,0 0 0,-1-1 1,6-15-1,-6 9 662,8-35 0,-23 94-715,2 1 0,2 0 1,1 43-1,1-80-142,1 1-1,0-1 1,0 1-1,1-1 1,-1 1 0,0-1-1,1 0 1,0 1 0,0 2-1,0-5 69,-1 0-1,0 0 0,0 0 1,0 1-1,1-1 0,-1 0 0,0 0 1,0 0-1,1 0 0,-1 0 1,0 0-1,0 0 0,1 0 1,-1 0-1,0 0 0,0 0 0,1 0 1,-1 0-1,0 0 0,0 0 1,0 0-1,1 0 0,-1 0 1,0 0-1,0 0 0,1 0 0,-1-1 1,0 1-1,0 0 0,0 0 1,1 0-1,-1 0 0,0 0 0,0-1 1,0 1-1,0 0 0,1 0 1,-1 0-1,0-1 0,0 1 1,0 0-1,0 0 0,0-1 0,0 1 1,0 0-1,1-1 0,4-7-147,-1-1 0,1-1-1,2-9 1,11-33-369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5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14595,'-6'5'160,"1"0"-1,-1 1 0,1-1 1,1 1-1,-1 0 1,1 0-1,0 1 1,0-1-1,1 1 1,0 0-1,0 0 0,1 0 1,-1 0-1,2 0 1,-1 1-1,1-1 1,0 0-1,0 1 1,1-1-1,0 1 1,1-1-1,-1 1 0,1-1 1,3 11-1,9 32-3,-4-19 36,-2 1-1,0 0 1,-2 1-1,1 54 1,-6-86-187,0-1 0,0 1 0,0-1 0,0 0 0,0 1 0,0-1 1,0 1-1,0-1 0,0 0 0,0 1 0,0-1 0,-1 1 0,1-1 0,0 0 0,0 1 0,0-1 0,0 1 1,-1-1-1,1 0 0,0 1 0,0-1 0,-1 0 0,1 1 0,0-1 0,-1 0 0,1 0 0,0 1 0,-1-1 1,1 0-1,-1 1 0,-11-8 39,-14-25-84,21 25 45,-19-21 298,-1 1 0,-1 1 0,-49-37 0,81 65-197,1 0 1,-1-1-1,1 0 1,-1 0 0,1 0-1,0 0 1,-1-1-1,1 0 1,8-2-1,-2 2-111,2-1-214,0-1 0,0 0 0,0-1 0,0 0 0,0-2 0,-1 1 0,0-2 0,0 0 0,0 0 0,-1-1 0,17-12-1,-3-2-281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3:5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13691,'0'3'338,"0"0"0,0 0-1,0 0 1,0 0 0,0 0 0,0-1 0,-1 1 0,0 0-1,1 0 1,-1 0 0,-2 4 0,-2 8 142,-11 47 865,-8 72-1,24-133-1312,-1 1 1,1 0-1,0-1 1,0 1-1,0 0 1,0-1 0,0 1-1,0 0 1,0 0-1,1-1 1,-1 1-1,0 0 1,1-1-1,0 3 1,0-4-24,-1 0 0,1 0 1,-1 0-1,0 0 0,1 1 0,-1-1 0,1 0 1,-1 0-1,1 0 0,-1 0 0,1 0 1,-1 0-1,0 0 0,1 0 0,-1 0 1,1-1-1,-1 1 0,1 0 0,-1 0 0,0 0 1,1 0-1,-1-1 0,1 1 0,-1 0 1,0 0-1,1-1 0,-1 1 0,0 0 1,1-1-1,-1 1 0,0 0 0,1-1 1,7-8 73,0-1 1,11-17 0,-11 17-56,19-28 58,-3 3-30,1 2 0,48-48 1,-72 80-55,0 0 0,-1 0 0,1 0 0,0 1 0,0-1 1,0 0-1,-1 1 0,1-1 0,0 1 0,0-1 0,0 1 0,0-1 1,0 1-1,0 0 0,0 0 0,0-1 0,0 1 0,0 0 0,0 0 0,2 0 1,-2 0-2,0 1 0,-1-1 0,1 1 0,-1-1 0,1 1 1,-1-1-1,1 1 0,-1-1 0,1 1 0,-1-1 0,1 1 0,-1 0 1,0-1-1,1 1 0,-1 0 0,0-1 0,0 1 0,0 0 0,1-1 1,-1 1-1,0 1 0,0 5 3,1 0 1,-1 0-1,-1 0 0,-1 10 1,-26 119-705,28-136 698,0 1 0,0-1 0,0 0 0,0 0 0,0 0 0,0 0 0,0 0 0,0 1 0,0-1 1,0 0-1,0 0 0,-1 0 0,1 0 0,0 0 0,0 0 0,0 1 0,0-1 0,0 0 0,0 0 1,0 0-1,0 0 0,0 0 0,-1 0 0,1 0 0,0 0 0,0 0 0,0 1 0,0-1 0,0 0 0,-1 0 1,1 0-1,0 0 0,0 0 0,0 0 0,0 0 0,0 0 0,0 0 0,-1 0 0,1 0 0,0 0 1,0 0-1,0 0 0,0 0 0,0 0 0,-1 0 0,1-1 0,0 1 0,0 0 0,0 0 0,0 0 1,0 0-1,0 0 0,-1 0 0,1 0 0,0 0 0,0 0 0,0-1 0,0 1 0,0 0 0,0 0 0,0 0 1,0 0-1,0 0 0,0-1 0,-5-7-76,1-17-92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0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15659,'0'1'80,"-1"-1"-1,1 0 1,0 1-1,-1-1 1,1 0-1,0 1 1,-1-1-1,1 1 1,0-1-1,0 1 1,-1-1-1,1 0 1,0 1-1,0-1 1,0 1-1,0-1 1,0 1-1,0-1 1,-1 1-1,1-1 1,0 1-1,0-1 1,0 1-1,1-1 0,-1 1 1,-1 18 10,1-19-89,3 126 815,20 130 0,-17-197-763,6 33-37,-7-77-9,-5-15-7,0 0 0,0 0 0,0 0 0,0 0 1,0 0-1,0 0 0,0 0 0,0 0 0,1 1 1,-1-1-1,0 0 0,0 0 0,0 0 0,0 0 1,0 0-1,0 0 0,0 0 0,0 0 0,1 0 1,-1 0-1,0 0 0,0 0 0,0 0 0,0 0 1,0 0-1,0 0 0,1 0 0,-1 0 0,0 0 1,0 0-1,0 0 0,0 0 0,0 0 0,0 0 1,0 0-1,1 0 0,-1 0 0,0 0 0,0 0 1,0 0-1,0 0 0,0 0 0,0-1 1,0 1-1,0 0 0,1 0 0,-1 0 0,0 0 1,7-22 8,13-106 30,-14 79-29,2-1-1,26-83 0,-33 129-12,1 1-1,-1-1 1,1 1 0,0 0 0,0-1 0,0 1-1,0 0 1,1 0 0,-1 0 0,1 1 0,0-1-1,0 1 1,0-1 0,0 1 0,0 0 0,0 0-1,1 0 1,-1 1 0,1-1 0,-1 1-1,6-2 1,-2 2-4,1 0-1,-1 0 1,1 1-1,-1-1 1,1 2-1,-1-1 1,0 1-1,1 0 1,13 4 0,-18-4 20,0 0 1,-1 0-1,1 0 1,0 0 0,-1 0-1,1 1 1,-1-1 0,1 1-1,-1 0 1,0-1-1,0 1 1,0 0 0,0 0-1,0 1 1,0-1 0,0 0-1,-1 1 1,1-1-1,-1 1 1,0-1 0,1 1-1,-1 0 1,-1-1 0,1 1-1,0 0 1,-1 0 0,1 0-1,-1-1 1,0 1-1,0 5 1,0-3 19,-1 1 0,0-1 0,0 0 0,0 1 0,-1-1 0,0 0 0,0 0 0,0 0 0,0 0-1,-1 0 1,0-1 0,0 1 0,0-1 0,0 0 0,-7 6 0,5-6-18,0 0 0,-1 0 0,1-1 0,-1 1 1,1-2-1,-1 1 0,0 0 0,0-1 0,0 0 0,-1-1 0,1 1 0,0-1 1,-12 0-1,13-1-86,0 0 0,0 0 0,0 0 0,0-1 0,0 0 0,0 0 0,0 0 1,0-1-1,0 1 0,0-1 0,1 0 0,-1-1 0,1 1 0,-1-1 0,1 0 1,0 0-1,-6-6 0,8 7 18,1 0 0,-1 0 0,1-1 0,-1 1 0,1 0 0,0-1 0,0 1 1,0-1-1,0 0 0,0 1 0,0-1 0,1 0 0,0 1 0,-1-1 0,1 0 0,0 0 0,0 1 1,0-1-1,1 0 0,-1 0 0,1 1 0,0-1 0,-1 0 0,1 1 0,0-1 0,3-3 0,15-20-505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0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131 191 14451,'-6'2'242,"0"0"-1,-1 1 1,1 0-1,1 1 0,-1-1 1,1 1-1,-1 0 1,1 0-1,0 1 1,0 0-1,1 0 1,-1 0-1,1 0 1,-5 10-1,1-3-133,1 0-1,1 0 1,1 1-1,-1 0 0,2 0 1,-4 14-1,7-21-97,0 0 0,1 0-1,-1 0 1,1 0-1,1 7 1,-1-12-7,0 0 0,0 0 0,0 0 0,0 0 0,0-1-1,0 1 1,0 0 0,0 0 0,1 0 0,-1-1 0,0 1 0,1 0 0,-1 0 0,0-1 0,1 1 0,-1 0 0,1-1 0,-1 1 0,1 0 0,-1-1 0,1 1 0,0-1 0,-1 1-1,1-1 1,0 1 0,-1-1 0,1 1 0,0-1 0,0 0 0,-1 1 0,1-1 0,0 0 0,0 0 0,0 0 0,-1 1 0,1-1 0,0 0 0,0 0 0,0 0 0,0 0 0,-1 0-1,1-1 1,0 1 0,0 0 0,0 0 0,-1 0 0,3-1 0,1-2 32,0 1-1,0-1 1,0 0-1,0 0 1,0 0-1,-1 0 1,1-1-1,-1 1 1,0-1-1,0 0 1,3-6-1,26-50 436,-23 42-147,11-37 0,-18 49-242,-1 0 0,0 0-1,0 0 1,0 0 0,0 0-1,-1 0 1,0-1 0,0 1 0,-1 0-1,-2-11 1,3 16-74,0 1 1,0-1 0,0 1-1,0-1 1,0 1-1,-1-1 1,1 1-1,0-1 1,0 1-1,0-1 1,-1 1 0,1-1-1,0 1 1,-1-1-1,1 1 1,0 0-1,-1-1 1,1 1-1,-1 0 1,1-1-1,-1 1 1,1 0 0,0-1-1,-1 1 1,1 0-1,-1 0 1,1 0-1,-1-1 1,0 1-1,0 1-3,0-1 0,1 0 0,-1 1 0,0-1 0,0 0 0,1 1 0,-1-1 0,0 1 0,1-1 0,-1 1 0,1 0 0,-1-1 0,0 1 0,1 0 0,-1-1 0,1 2 0,-3 2-12,0 1 1,1-1-1,0 1 0,-3 10 0,3-8-58,1 1 0,1-1 0,-1 1 1,1 0-1,1 9 0,0-16 23,-1 0-1,0 1 1,0-1-1,1 1 1,-1-1-1,1 0 1,-1 1-1,1-1 1,-1 0-1,1 1 1,0-1-1,0 0 1,0 0 0,0 0-1,1 2 1,-1-3-5,-1 0 0,1 1 0,0-1 0,0 0 0,0 1 0,0-1 0,0 0 0,0 0 1,0 0-1,0 0 0,0 0 0,0 0 0,0 0 0,0 0 0,0 0 0,0 0 0,0 0 1,0-1-1,0 1 0,0 0 0,0-1 0,-1 1 0,1-1 0,0 1 0,1-2 0,6-2-304,-1-2 0,0 1 0,0-1-1,-1 0 1,1 0 0,8-12-1,31-48-1627,-9 13 700,-37 53 1281,0 0 0,0 0 0,0-1 0,0 1 0,0 0 1,0 0-1,0 0 0,0 0 0,0-1 0,0 1 0,0 0 0,1 0 0,-1 0 1,0 0-1,0-1 0,0 1 0,0 0 0,0 0 0,1 0 0,-1 0 0,0 0 0,0 0 1,0 0-1,0-1 0,1 1 0,-1 0 0,0 0 0,0 0 0,0 0 0,1 0 0,-1 0 1,0 0-1,0 0 0,0 0 0,1 0 0,-1 0 0,0 0 0,0 0 0,0 0 0,1 0 1,-1 1-1,0-1 0,0 0 0,0 0 0,2 12 235,-7 25 460,3-28-483,-1 11 252,0-6-41,1-1-1,1 1 0,0 0 1,1-1-1,1 19 1,-1-32-391,0 1 0,0 0 0,0-1 0,1 1 0,-1-1-1,0 1 1,0 0 0,0-1 0,0 1 0,1-1 0,-1 1 0,0 0 0,1-1 0,-1 1 0,0-1 0,1 1 0,-1-1 0,1 1 0,-1-1 0,1 1 0,-1-1 0,1 0 0,-1 1-1,1-1 1,-1 0 0,1 1 0,-1-1 0,1 0 0,0 0 0,-1 1 0,1-1 0,-1 0 0,1 0 0,0 0 0,-1 0 0,1 0 0,0 0 0,-1 0 0,1 0 0,0 0 0,-1 0-1,1 0 1,-1-1 0,1 1 0,0 0 0,-1 0 0,1-1 0,-1 1 0,2-1 0,3-1 127,-1-1-1,1-1 1,0 1-1,5-6 1,-8 7-121,21-19 289,-3 2-85,34-25 1,-49 41-232,0-1-1,1 1 0,-1 0 0,0 1 1,1-1-1,0 1 0,0 0 1,0 0-1,0 1 0,0-1 0,0 2 1,10-2-1,-13 3-11,0-1 0,0 0-1,0 1 1,0 0 0,-1 0 0,1 0 0,0 0-1,-1 0 1,1 0 0,-1 1 0,1-1 0,-1 1 0,1 0-1,1 2 1,26 32-2,-16-17 12,-14-18-6,1 0 0,0 0-1,0 0 1,0-1 0,0 1-1,0 0 1,-1 0 0,2-1-1,-1 1 1,0-1 0,0 1 0,0-1-1,0 1 1,0-1 0,0 1-1,0-1 1,1 0 0,-1 0-1,0 0 1,0 0 0,0 0-1,1 0 1,-1 0 0,0 0 0,0 0-1,0 0 1,0-1 0,1 1-1,-1 0 1,0-1 0,0 1-1,0-1 1,0 1 0,0-1 0,0 0-1,1-1 1,6-3 9,-1-2 1,0 1-1,0-1 0,5-7 1,10-9-84,-20 22 45,-1-1 1,1 1-1,0-1 1,0 1 0,0-1-1,0 1 1,0 0-1,1 0 1,-1 0 0,0 1-1,0-1 1,1 0-1,-1 1 1,0-1 0,1 1-1,-1 0 1,1 0-1,-1 0 1,0 0 0,1 0-1,-1 1 1,4 0-1,-3 0-26,1 1-1,-1 0 0,0 0 0,0 1 1,0-1-1,0 1 0,0-1 0,0 1 1,-1 0-1,1 0 0,-1 0 0,0 0 1,2 4-1,2 6-114,-5-11 140,-1 0 0,1 0 0,0-1 1,-1 1-1,1 0 0,0-1 0,0 1 1,0-1-1,0 1 0,0-1 0,1 1 1,-1-1-1,2 1 0,-2-2 1,-1 0 0,1 0 0,-1 0 0,1-1 0,0 1 0,-1 0 0,1-1 0,-1 1 0,1-1-1,-1 1 1,1 0 0,-1-1 0,1 1 0,-1-1 0,1 0 0,-1 1 0,0-1 0,1 1 0,-1-1 0,0 1 0,0-1 0,1 0 0,-1 1-1,0-2 1,9-21-524,-7 19 364,40-128-1601,-23 71 1200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0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14315,'-27'88'2248,"-5"23"-243,29-96-1673,1 0 0,0 0 1,1 1-1,0-1 0,2 20 1,0-29-277,0-1 0,0 0 1,0 0-1,1 0 0,-1 0 0,1 0 1,0 0-1,1 0 0,3 6 0,1-2-575,1 1 0,15 14 0,-16-17-163,-46-33-2369,16 13 2543,2-1 292,8 7 542,0-1 0,1-1 0,0 0 1,0 0-1,1-1 0,-15-16 0,26 25-289,0 1 0,0 0 0,-1-1 0,1 1 0,0-1 0,0 1-1,0-1 1,0 1 0,0 0 0,0-1 0,-1 1 0,1-1 0,0 1 0,0-1 0,0 1 0,0 0 0,1-1 0,-1 1 0,0-1-1,0 1 1,0-1 0,0 1 0,0 0 0,0-1 0,1 1 0,-1-1 0,0 1 0,0 0 0,1-1 0,-1 1 0,0 0 0,1-1-1,-1 1 1,0 0 0,1-1 0,-1 1 0,0 0 0,1 0 0,-1 0 0,0-1 0,1 1 0,-1 0 0,1 0 0,-1 0-1,1 0 1,-1 0 0,0 0 0,1 0 0,-1 0 0,1 0 0,29-5 556,-24 5-394,16-2 149,-4 1-453,0-1 1,0 0 0,-1-1 0,1-1 0,-1-1 0,33-13 0,-48 17 92,-1 0 0,1 0 0,-1 0 0,1 0 0,-1 0 0,1 0 1,-1 0-1,0 0 0,0-1 0,0 1 0,1 0 0,0-3 0,-2 2-10,1 0 0,-1 0-1,1 0 1,-1-1 0,0 1 0,0 0 0,0 0-1,0-5 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0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16436,'13'10'1296,"8"-4"-1144,8-7-536,4-4 800,7-3-384,3 1-88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0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11771,'1'1'238,"-1"1"0,-1-1 0,1 0 1,0 1-1,0-1 0,0 0 0,-1 1 1,1-1-1,-1 0 0,1 1 0,-1-1 1,1 0-1,-1 0 0,0 0 0,0 0 1,1 0-1,-1 1 0,0-1 0,-2 1 1,-26 24 2287,12-12-1728,6-3-400,3-3-235,-1 1 0,1-1 0,0 2 0,1-1 0,0 1 0,1 0 0,-9 18 0,15-28-165,-1 1-1,1 0 1,0 0-1,-1-1 1,1 1 0,0 0-1,0 0 1,0-1-1,-1 1 1,1 0 0,0 0-1,0-1 1,0 1-1,0 0 1,1 0 0,-1 0-1,0-1 1,0 1-1,0 0 1,1 0 0,-1-1-1,0 1 1,0 0 0,1-1-1,-1 1 1,1 0-1,0 0 1,0 0-10,0-1 1,0 0-1,0 1 0,0-1 1,0 0-1,1 1 0,-1-1 1,0 0-1,0 0 0,0 0 1,0 0-1,0 0 1,1 0-1,-1-1 0,0 1 1,1-1-1,8-1-95,-1-2 0,0 1 0,10-6-1,-17 8 94,14-7-142,38-18-310,-50 24 428,0 1-1,0 0 1,0 0 0,0 0-1,0 0 1,0 1-1,0 0 1,0 0-1,0 0 1,0 0-1,0 0 1,3 1-1,-6 0 37,0-1 1,0 0-1,0 1 0,0-1 0,0 0 0,-1 1 1,1-1-1,0 1 0,0-1 0,0 1 1,-1-1-1,1 1 0,0 0 0,-1-1 0,1 1 1,-1 0-1,1 0 0,-1-1 0,1 1 0,-1 0 1,1 0-1,-1 0 0,0 0 0,1-1 0,-1 2 1,0 0 17,0 1 0,0-1-1,0 0 1,0 0 0,0 0 0,-1 1 0,1-1 0,-1 0 0,1 0 0,-2 3 0,-2 3 99,0 0 1,-1 0-1,0 0 0,-6 7 1,4-5-63,0-2-1,-1 1 1,0-1 0,-1 0 0,0-1 0,0 0 0,0 0 0,-1-1-1,0 0 1,-16 6 0,25-11-61,0-1 1,0 0-1,0 1 0,0-1 0,0 0 0,0 0 1,0 0-1,0 1 0,0-1 0,1 0 0,-1 0 1,0-1-1,0 1 0,0 0 0,0 0 0,0 0 1,0 0-1,0-1 0,-1 0 0,2-6-179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2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13563,'26'4'1184,"2"2"-840,0 0-160,5 0 272,5-1-200,-3-3-32,-2 1 17,-8-3-241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0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118 225 15547,'-2'-1'141,"1"0"0,-1 0-1,0 0 1,1 0 0,-1 1-1,0-1 1,0 0 0,0 1 0,0-1-1,0 1 1,0 0 0,0-1-1,1 1 1,-1 0 0,0 0-1,0 1 1,0-1 0,0 0-1,0 1 1,-3 0 0,2 1-7,0-1 0,1 1 1,-1 0-1,0-1 0,1 1 1,0 1-1,0-1 0,0 0 1,0 0-1,0 1 0,-3 5 1,-2 3-4,2 2 0,-1-1 0,2 1 1,-7 25-1,10-33-130,-9 47-1,10-49-1,0-1-1,-1 1 1,1-1-1,0 1 1,0-1-1,0 1 0,1-1 1,-1 1-1,1-1 1,-1 0-1,1 1 1,0-1-1,0 0 0,0 1 1,0-1-1,0 0 1,2 3-1,-2-5 3,0 1 0,-1-1 1,1 0-1,0 0 0,0 1 0,0-1 0,-1 0 0,1 0 1,0 0-1,0 0 0,0 0 0,-1 0 0,1 0 1,0 0-1,0 0 0,0 0 0,0 0 0,-1-1 0,1 1 1,0 0-1,0 0 0,-1-1 0,1 1 0,0-1 0,-1 1 1,1-1-1,0 1 0,-1-1 0,1 1 0,0-1 0,-1 1 1,1-1-1,0-1 0,18-22 48,-18 23-49,80-133 341,-79 131-328,0-1 0,1 0 1,-1 1-1,1 0 1,0-1-1,0 1 0,0 0 1,4-2-1,-7 4-10,1 1 0,0 0 0,-1-1 0,1 1 0,0 0 0,0-1 0,-1 1 0,1 0 0,0 0 0,0 0 0,-1 0 0,1 0 0,0 0 0,0 0 0,-1 0 0,1 0 0,0 0 0,0 0 0,1 1 0,-1-1-2,0 1 1,0 0 0,0-1 0,0 1 0,0 0 0,0 0 0,0 0-1,0 0 1,0 0 0,0 0 0,0 1 0,0-1 0,-1 0 0,2 2 0,7 18-4,9 32 0,8 16-68,-26-68 70,1 0-1,-1 0 0,1 0 1,-1 0-1,1 0 1,-1 0-1,1 0 0,0 0 1,-1 0-1,1-1 1,0 1-1,0 0 0,0 0 1,0-1-1,-1 1 0,1 0 1,0-1-1,0 1 1,0-1-1,2 1 0,-2-1 1,0 0-1,0 0 0,1 0 0,-1 0 0,0-1 0,0 1 0,0 0 1,-1-1-1,1 1 0,0 0 0,0-1 0,0 1 0,0-1 1,0 0-1,0 1 0,-1-1 0,1 0 0,1 0 0,3-5-3,0 0-1,0-1 1,-1 0-1,6-10 1,-8 13 3,4-6 5,-1 1 1,0-1-1,0-1 0,-1 1 0,-1-1 0,1 0 0,-2 1 0,2-13 1,-4 23-5,0-1 0,1 1 0,-1-1 0,0 1 0,0-1 0,0 1 0,0-1 0,0 1 0,0-1 0,0 1 0,0-1 0,0 0 0,0 1 0,-1-1 0,1 1 0,0 0 0,0-1 0,0 1 0,-1-1 0,1 1 0,0-1 0,0 1 0,-1-1 0,1 1 0,0 0 0,-1-1 0,1 1 0,-1 0 0,1-1 0,0 1 0,-1-1 0,0 2 0,0-1 0,0 0 0,0 0 0,0 0 0,0 1 0,0-1 0,0 0 0,1 1 0,-1-1 0,0 1 0,0-1 0,0 1 0,1-1 0,-1 1 0,-1 0 0,-24 29 0,23-26-2,1 0 0,0 0 1,0 0-1,0 1 1,0-1-1,1 0 0,-1 1 1,1-1-1,-1 8 1,2-12 0,0 1 1,0-1 0,0 0-1,0 0 1,0 1 0,0-1-1,0 0 1,0 0 0,0 1-1,0-1 1,0 0 0,0 0 0,0 1-1,0-1 1,0 0 0,1 0-1,-1 1 1,0-1 0,0 0-1,0 0 1,0 0 0,0 1-1,1-1 1,-1 0 0,0 0-1,0 0 1,0 0 0,0 1 0,1-1-1,-1 0 1,0 0 0,0 0-1,1 0 1,-1 0 0,0 0-1,0 0 1,1 0 0,-1 0-1,0 0 1,14-3 11,17-16 36,-25 15-35,42-26 73,3 2-1,0 2 1,61-21 0,-107 46-84,-1-1 0,1 1 0,-1-1 1,0 0-1,1 0 0,-1-1 1,0 1-1,-1-1 0,1 0 0,0 0 1,-1 0-1,1 0 0,-1-1 1,0 1-1,0-1 0,-1 0 0,1 0 1,-1 0-1,0 0 0,0-1 1,0 1-1,0 0 0,-1-1 0,0 1 1,0-1-1,1-5 0,0 0 4,5-28 102,-7 36-94,1 0 1,-1 0-1,0 1 1,0-1-1,0 0 1,0 0-1,-1 1 0,1-1 1,0 0-1,-1 0 1,1 1-1,-1-1 1,0 0-1,1 1 0,-1-1 1,-2-2-1,3 4-7,-1-1 0,1 1 0,-1 0 0,1 0 1,-1-1-1,0 1 0,1 0 0,-1 0 0,1 0 0,-1 0 0,0 0 0,1-1 0,-1 1 0,0 0 0,1 1 0,-1-1 0,1 0 0,-1 0 0,0 0 0,1 0 0,-1 0 0,1 1 0,-1-1 0,0 0 0,1 0 0,-1 1 0,1-1 0,-1 0 0,1 1 0,-1-1 0,1 1 0,-1-1 0,1 1 0,0-1 0,-1 1 0,1-1 0,-1 2 0,-15 21 88,15-22-89,-6 12 4,0 1 0,0-1 0,2 1 0,0 1 0,0-1 0,1 1-1,1 0 1,1 0 0,0 0 0,0 0 0,2 0 0,0 0 0,3 20-1,-2-30-55,0 0-1,0-1 0,1 1 0,0-1 0,0 1 1,0-1-1,1 0 0,-1 0 0,1 0 1,0 0-1,0 0 0,0-1 0,1 1 0,5 4 1,-6-6-10,0 0 1,0 0-1,0 0 1,0 0-1,1-1 1,-1 0 0,0 1-1,1-1 1,-1 0-1,1-1 1,-1 1-1,1-1 1,-1 1 0,1-1-1,-1 0 1,1-1-1,-1 1 1,1 0 0,-1-1-1,6-1 1,16-11-330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0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45 14987,'0'-2'128,"0"1"-1,0-1 0,0 0 1,-1 0-1,1 0 1,0 0-1,-1 1 1,0-1-1,1 0 0,-1 0 1,0 1-1,0-1 1,0 1-1,0-1 0,0 1 1,0-1-1,-1 1 1,1-1-1,0 1 1,-1 0-1,1 0 0,-1 0 1,0 0-1,1 0 1,-1 0-1,0 0 1,1 1-1,-1-1 0,0 0 1,0 1-1,1 0 1,-1-1-1,-4 1 0,2-1 18,-1 1 0,1 0-1,-1 0 1,1 0-1,-1 1 1,1-1 0,-1 1-1,1 0 1,-1 1-1,1-1 1,0 1 0,-8 4-1,2 1-106,1 0 0,0 2 0,0-1 0,1 1 0,0 0 0,0 0-1,1 1 1,0 0 0,1 0 0,0 1 0,-8 21 0,10-20-71,-1 0 1,2 0-1,0 1 0,0-1 1,1 1-1,1 0 1,0 0-1,0 0 0,2 0 1,2 24-1,-2-35 24,-1 1-1,1-1 1,-1 1-1,1-1 1,0 0 0,0 1-1,0-1 1,0 0-1,1 1 1,-1-1-1,0 0 1,1 0-1,0 0 1,-1 0-1,1-1 1,0 1 0,0 0-1,3 2 1,-3-4 2,0 1 0,0 0 0,0-1 1,1 0-1,-1 1 0,0-1 0,0 0 1,0 0-1,0 0 0,0 0 0,0 0 1,0-1-1,0 1 0,0 0 0,0-1 1,0 0-1,0 1 0,0-1 0,0 0 1,0 0-1,0 0 0,2-2 0,6-5-9,0 0 0,-1 0 0,0-1-1,0 0 1,-1 0 0,0-1 0,0 0-1,10-21 1,4-10 101,15-43 0,-21 39 324,-16 51-410,0 0 0,1 0 0,0 0 1,0 0-1,0 0 0,4 10 0,-5-15-2,1 0-1,-1 0 1,1 1-1,-1-1 1,1 0-1,0 0 1,-1 0-1,1 0 1,0 0-1,0 0 1,0 0-1,0 0 1,0-1-1,0 1 1,0 0-1,0 0 1,0-1-1,0 1 1,0-1-1,0 1 1,1-1-1,-1 1 0,0-1 1,0 0-1,0 1 1,1-1-1,-1 0 1,0 0-1,1 0 1,-1 0-1,0 0 1,0 0-1,1 0 1,-1-1-1,0 1 1,0 0-1,3-2 1,9-4-9,0 0 1,-1-2 0,20-13-1,25-15 13,-52 34 1,0 0 0,0-1 0,1 2 0,-1-1 0,1 1 0,-1-1 0,1 2 1,-1-1-1,9 0 0,-12 1-1,1 1 1,-1-1-1,1 1 1,-1-1-1,0 1 0,1 0 1,-1 0-1,1 0 1,-1 0-1,0 0 1,0 1-1,0-1 0,0 1 1,0-1-1,0 1 1,0 0-1,0 0 0,-1 0 1,1 0-1,-1 0 1,1 0-1,-1 0 1,0 0-1,0 1 0,2 3 1,0 4 72,0 1 0,0-1 1,-1 0-1,1 18 0,9-71 973,-10 38-1007,-1-1 0,1 1 0,0-1 0,1 1 1,-1 0-1,7-10 0,-8 15-42,-1-1 1,1 0-1,0 0 1,-1 1-1,1-1 0,0 0 1,0 1-1,0-1 1,-1 1-1,1-1 1,0 1-1,0-1 1,0 1-1,0 0 0,0-1 1,0 1-1,0 0 1,0 0-1,1 0 1,-1 0-6,1 0 0,-1 0 0,0 1 1,1-1-1,-1 1 0,0 0 1,0-1-1,1 1 0,-1 0 1,0-1-1,0 1 0,0 0 1,0 0-1,0 0 0,0 0 1,0 0-1,0 0 0,0 2 1,7 8-102,-1 0 0,-1 1 0,0 0 1,0 1-1,-2-1 0,1 1 1,3 21-1,-13-62-1732,4 9 1418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9 129 13563,'-8'-10'1237,"8"4"435,2 5-1431,0 1 0,0-1 1,0 1-1,0-1 0,0 1 0,0 0 0,0 0 1,0 0-1,4 1 0,68-1 1029,116-15 0,71-27-415,57-7-899,-286 46 235,52 1 0,-73 3-117,0 0 1,0 0 0,0 1-1,-1 1 1,1 0 0,-1 0 0,1 1-1,13 7 1,-1 4 17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0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15035,'10'10'375,"-1"1"0,1-1 0,-2 1 0,1 1-1,-2 0 1,13 25 0,-11-21-196,19 38 163,39 110-1,-60-151-269,-7-13-69,1 0-1,-1 0 1,0 0-1,0 1 1,0-1-1,0 0 1,0 0 0,1 0-1,-1 0 1,0 0-1,0 0 1,0 0-1,0 0 1,1 0 0,-1 0-1,0 0 1,0 0-1,0 0 1,0 0-1,1 0 1,-1 0 0,0 0-1,0 0 1,0 0-1,0 0 1,1 0-1,-1 0 1,0 0 0,0 0-1,0 0 1,0 0-1,0-1 1,1 1-1,-1 0 1,0 0-1,0 0 1,0 0 0,0 0-1,0-1 1,1-1 10,0 0 0,0 0 1,0 0-1,0 0 1,-1 0-1,1 0 0,-1-1 1,1 1-1,-1-5 0,2-168 559,-2 175-570,0 0-1,0 0 0,0 0 1,0 0-1,0 1 0,0-1 1,0 0-1,0 0 0,0 0 1,0 0-1,0 0 0,1 0 1,-1 0-1,0 0 0,0 0 1,0 0-1,0 0 0,0 0 1,0 0-1,0 0 0,0 0 1,0 0-1,0 0 0,0 0 1,0 0-1,0 0 0,0 0 1,1 0-1,-1 0 0,0 1 1,0-1-1,0 0 0,0-1 1,0 1-1,0 0 0,0 0 1,0 0-1,0 0 0,0 0 1,0 0-1,0 0 0,1 0 1,-1 0-1,0 0 0,0 0 1,0 0-1,0 0 0,0 0 1,0 0-1,0 0 0,0 0 1,0 0-1,0 0 0,0 0 1,0 0-1,0 0 0,0 0 1,0-1-1,0 1 0,0 0 1,0 0-1,0 0 0,0 0 1,0 0-1,0 0 0,0 0 1,0 0-1,0 0 0,0 0 1,5 5 33,-3-2-16,3 7-10,1 0 0,0 0 0,1-1 0,0 0 0,13 12 0,-18-20-12,-1 1 1,1-1 0,0 1-1,0-1 1,0 0 0,0 0-1,0 0 1,0 0 0,0 0-1,0-1 1,0 1 0,0-1-1,0 1 1,1-1 0,-1 0-1,0 0 1,0 1 0,0-2-1,1 1 1,-1 0 0,0 0-1,0-1 1,0 1 0,1-1-1,-1 0 1,0 0 0,0 0-1,0 0 1,0 0 0,0 0-1,-1 0 1,1 0 0,0-1-1,0 1 1,-1-1 0,2-1-1,6-6 15,-1-1 0,-1 0-1,1 0 1,-2 0 0,1-1-1,-1 0 1,-1 0 0,0 0-1,6-23 1,-6 13 60,0 0 0,-1 0 0,-1-1 1,0-39-1,-4 56-55,2 1-3,-1 0-1,0 1 1,0-1-1,0 0 1,-1 1-1,1-1 1,-1 0-1,0 1 1,0-1-1,0 1 1,-1-1-1,1 1 1,-4-6-1,4 8-11,1 1 0,0 0 0,-1-1 0,1 1 0,0 0 1,-1-1-1,1 1 0,-1 0 0,1-1 0,-1 1 0,1 0 0,-1 0 0,1 0 0,0-1 0,-1 1 0,1 0 0,-1 0 0,1 0 0,-1 0 0,1 0 0,-1 0 0,0 0 0,1 0 0,-1 0 0,1 0 0,-1 0 0,0 1 0,-12 10 15,-6 23-27,9-4-14,1 2 0,2-1-1,0 1 1,3 0 0,0 0 0,2 1-1,1-1 1,5 34 0,-4-62 22,0-1 1,1 0 0,0 1 0,-1-1-1,1 0 1,3 6 0,-4-8 1,1 0 0,-1 0 1,1-1-1,-1 1 0,1 0 1,0 0-1,-1 0 0,1-1 0,0 1 1,0 0-1,-1-1 0,1 1 1,0-1-1,0 1 0,0-1 0,2 1 1,-1 0 0,1-1 0,-1 0 1,1-1-1,-1 1 1,1 0-1,-1-1 0,1 1 1,-1-1-1,1 0 1,-1 0-1,0 0 1,1 0-1,-1 0 0,0-1 1,0 1-1,0 0 1,3-4-1,32-23 8,-12 9-9,27-17-1,-44 31 5,0 1 0,1 0-1,0 0 1,0 1 0,-1 0 0,2 0 0,16-2 0,-22 5-2,-1 0 1,1 0 0,0 0 0,-1 0-1,1 0 1,0 1 0,-1-1-1,1 1 1,0 0 0,-1 0 0,1 1-1,-1-1 1,0 1 0,1 0 0,-1-1-1,0 1 1,3 3 0,-2-1 2,0 0 1,0 1-1,0-1 1,-1 1-1,0 0 1,0-1-1,0 2 1,0-1-1,3 11 0,-1 0 16,-1 1 0,-1 0 0,0 0 0,-1 0 0,-1 0 0,-1 24 0,-6-8-75,0-23-51,5-10 111,1 0 0,-1 0 0,1 0 0,-1-1 1,1 1-1,-1 0 0,1 0 0,0 0 0,-1-1 1,1 1-1,0 0 0,-1-1 0,1 1 0,0 0 1,-1-1-1,1 1 0,0 0 0,-1-1 0,1 1 1,0-1-1,0 1 0,0 0 0,-1-1 0,1 1 1,0-1-1,0 1 0,0-1 0,0 0 0,-13-39 137,7 12-122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0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2 258 12739,'5'0'348,"0"-1"0,0 1 0,0-2 1,1 1-1,-1 0 0,-1-1 0,1 0 1,0 0-1,0-1 0,-1 1 0,1-1 1,-1 0-1,0 0 0,0 0 0,0-1 1,0 0-1,-1 1 0,0-1 0,1 0 1,4-9-1,2-3-114,-1-1 0,-1 0 0,0-1 0,7-24 0,-14 40-222,10-38 207,-10 37-199,-1 0 1,1 0-1,-1 0 1,0-1 0,0 1-1,0 0 1,0 0-1,0 0 1,-1 0 0,0-4-1,1 6-14,0 1-1,-1-1 0,1 1 1,0 0-1,0-1 1,0 1-1,0 0 0,-1-1 1,1 1-1,0 0 1,-1-1-1,1 1 0,0 0 1,0 0-1,-1-1 0,1 1 1,0 0-1,-1 0 1,1 0-1,0-1 0,-1 1 1,1 0-1,-1 0 0,1 0 1,0 0-1,-1 0 1,1 0-1,-1 0 0,1 0 1,-1 0-1,-13 6 105,-6 15 12,5-2-83,1 2 1,1 0-1,0 0 0,2 1 1,1 0-1,1 1 0,0 1 1,2-1-1,-6 35 0,12-52-45,0 0 0,1 0 0,0-1 0,0 1-1,0 0 1,1 0 0,0 0 0,0 0 0,3 8-1,-4-12-30,1 0 0,0 0 0,0-1 0,0 1-1,0 0 1,1-1 0,-1 1 0,0-1 0,1 1-1,-1-1 1,1 0 0,-1 0 0,1 1 0,0-1-1,-1 0 1,1-1 0,0 1 0,0 0 0,0 0-1,-1-1 1,1 1 0,0-1 0,0 0 0,0 1-1,0-1 1,0 0 0,0 0 0,0 0 0,0 0-1,0-1 1,0 1 0,2-1 0,2 0-28,1-1-1,-1 0 1,0 0-1,1 0 1,-1-1 0,0 0-1,8-5 1,16-16-278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0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13715,'0'-21'5233,"-4"67"-4885,1 0 1,3 0-1,2 1 0,2-1 1,13 67-1,-14-99-343,0 0 0,1 0-1,1-1 1,0 0 0,9 17 0,-13-27-1,0 0 1,1 0-1,0-1 1,-1 1-1,1-1 1,0 0-1,0 1 1,1-1-1,-1 0 1,0 0-1,1 0 1,-1 0-1,1-1 0,0 1 1,-1-1-1,1 0 1,0 0-1,0 1 1,0-2-1,0 1 1,0 0-1,0-1 1,0 1-1,0-1 1,0 0-1,0 0 1,0 0-1,0 0 0,1-1 1,-1 1-1,3-2 1,2-1 19,0 0 0,-1-1 0,1 0 0,-1 0 0,0-1 0,0 0 0,0 0 0,-1-1-1,1 0 1,-1 0 0,7-9 0,4-8 119,30-50-1,-43 66-112,0 1-1,-1-1 1,1 0-1,-2 0 1,1 0-1,1-8 1,-3 5 0,-5 12-20,-4 14-10,4-5 2,1 1 0,0-1 1,1 1-1,-1 14 0,2-20-3,1 1 0,0-1-1,0 0 1,0 1 0,1-1-1,0 0 1,0 1 0,1-1 0,3 9-1,-4-13 2,0-1 0,0 0 1,-1 1-1,1-1 0,0 0 0,0 0 0,0 0 0,0 0 0,1 0 0,-1 0 0,0 0 0,0 0 0,1-1 0,-1 1 0,0 0 0,1-1 0,-1 1 0,0-1 0,1 1 0,-1-1 0,1 0 0,-1 0 1,1 1-1,-1-1 0,1 0 0,-1 0 0,1 0 0,-1-1 0,1 1 0,-1 0 0,1-1 0,-1 1 0,1-1 0,-1 1 0,0-1 0,1 1 0,-1-1 0,2-1 0,7-4 1,1-1 0,-2 1 0,18-16 0,-18 15-4,12-12-2,25-19-13,-42 35 17,1 1 0,-1-1 0,0 1 0,1-1 0,-1 1-1,1 1 1,0-1 0,9-1 0,-11 3 2,-1 0 0,1 0 0,-1 0 0,0 0 0,1 1 1,-1 0-1,0-1 0,0 1 0,1 0 0,-1 0 0,0 0 0,0 0 1,0 0-1,0 1 0,0-1 0,0 0 0,0 1 0,-1 0 0,1-1 1,0 1-1,-1 0 0,0 0 0,1 0 0,-1 0 0,0 0 0,2 4 1,3 6 15,-1 2 0,0-1 0,4 19 1,-4-13 7,-5-18-11,1 0-1,-1 0 1,0 1-1,1-1 1,-1 0 0,1 0-1,0 1 1,-1-1-1,1 0 1,0 0-1,0 0 1,-1 0 0,3 2-1,-2-3-6,-1 0 0,0 0 0,1 0 0,-1 0 0,0 0 0,1 0 0,-1 0 0,0 0 0,1 0 0,-1 0 0,0 0 0,1 0-1,-1 0 1,0 0 0,1 0 0,-1-1 0,0 1 0,1 0 0,-1 0 0,0 0 0,1 0 0,-1-1 0,0 1 0,0 0 0,1 0 0,-1 0 0,0-1 0,0 1 0,1 0-1,-1-1 1,0 1 0,3-5 56,0 0 0,0-1 0,-1 1 0,4-9 0,-4 8-51,1-3 38,3-5 25,-1 0 1,10-16-1,-13 28-76,-1 0 0,0 0 0,0 0 0,1-1-1,0 1 1,-1 1 0,1-1 0,0 0 0,0 0 0,0 1 0,0-1-1,0 1 1,0-1 0,0 1 0,1 0 0,-1 0 0,1 0-1,-1 0 1,0 0 0,4 0 0,-4 1-8,0 1 1,0-1-1,0 1 1,-1-1-1,1 1 1,0 0-1,0 0 1,-1-1-1,1 1 0,0 0 1,-1 1-1,1-1 1,-1 0-1,1 0 1,-1 1-1,1-1 1,-1 1-1,0-1 0,0 1 1,1 2-1,20 36-274,-21-37 237,9 24-440,-10-26 459,0 0-1,1 0 1,-1 1-1,0-1 1,0 0-1,0 0 1,0 1-1,0-1 0,0 0 1,0 0-1,0 1 1,0-1-1,0 0 1,-1 0-1,1 0 1,-1 0-1,1 1 0,-1-1 1,0 1-1,-6 1-173,-4-11-48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0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16123,'-4'11'1657,"0"-1"-1145,2 2-464,-2-8 2088,4-1-1584,1-3-552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0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0 397 11707,'5'4'393,"-1"0"0,1 0 0,0 0 0,0-1 0,1 0 0,-1 0 0,0 0 0,8 2 1,-10-4-192,1 0 1,0-1 0,0 1 0,-1-1 0,1 0 0,0 0 0,0 0 0,0 0 0,-1-1-1,1 0 1,0 0 0,-1 0 0,1 0 0,6-3 0,6-4 122,-1-1 1,1-1-1,-2 0 1,1-1-1,-1-1 0,22-24 1,-8 5 397,44-65 1,-62 81-579,0-1-1,0 0 1,-2 0 0,0-1 0,-1 0 0,0 0 0,5-25 0,-12 40-127,1 0 1,-1 0 0,0 1 0,1-1-1,-1 0 1,0 0 0,0 0 0,0 1 0,0-1-1,-1 0 1,1 0 0,0 0 0,-1 1-1,0-1 1,1 0 0,-1 1 0,0-1 0,0 0-1,0 1 1,-1-3 0,1 4-6,0-1 1,-1 0-1,1 1 0,0-1 1,0 0-1,-1 1 0,1 0 1,0-1-1,-1 1 0,1 0 1,-1-1-1,1 1 1,0 0-1,-1 0 0,1 0 1,-1 1-1,1-1 0,0 0 1,-3 1-1,-4 1 6,0 1 0,1 0 1,-1 0-1,1 1 0,0 0 0,0 0 0,-7 6 0,-3 6-41,0 0 0,1 1 0,1 0 0,0 2 0,1-1 0,2 2 0,0 0 0,1 0 0,0 1 0,2 1 0,1-1 0,-10 41 0,16-52 14,0 0 0,0 0 1,1 0-1,1 0 0,0 0 1,0 0-1,3 16 0,-2-22 6,0 0-1,0 0 1,0-1-1,0 1 1,1-1-1,-1 1 0,1-1 1,0 0-1,0 1 1,0-1-1,1 0 1,-1 0-1,1-1 1,-1 1-1,1 0 0,0-1 1,0 0-1,0 1 1,1-1-1,-1-1 1,0 1-1,1 0 1,4 1-1,2 0-114,-1-1 1,1-1-1,0 1 1,-1-1-1,1-1 0,0 0 1,16-2-1,69-16-896,-95 18 1013,29-7-362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0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13363,'78'-49'1159,"2"2"-1,1 5 1,3 3 0,158-50 0,-194 75-1098,1 3 0,1 1 1,-1 3-1,1 2 0,1 2 0,-1 3 1,0 1-1,0 3 0,0 2 1,67 17-1,-62-7-71,38 10-2,-81-24 13,1 1 1,0-2-1,0 0 1,-1 0-1,16-2 1,-25 0-34,1 1 1,-1-1 0,1 1-1,-1-1 1,0 0 0,1 0 0,-1 0-1,0-1 1,0 1 0,0-1-1,0 0 1,0 0 0,3-3 0,-4 4 17,-1-1 0,0 0 0,0 1 0,0-1 0,0 0 1,0 0-1,0 0 0,0 1 0,0-1 0,-1 0 1,1 0-1,-1 0 0,0 0 0,1 0 0,-1 0 1,0-1-1,0 1 0,0 0 0,0 0 0,-1 0 0,1 0 1,-1 0-1,0-2 0,-10-23-126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1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11 659 14987,'-4'25'851,"2"-16"-563,0-1 0,1 1 1,0 0-1,1 0 0,0 12 1,0-20-251,0-1 0,0 0 0,0 1 0,1-1 1,-1 1-1,0-1 0,0 0 0,0 1 0,0-1 0,1 0 0,-1 1 1,0-1-1,0 0 0,1 1 0,-1-1 0,0 0 0,1 0 1,-1 1-1,0-1 0,1 0 0,-1 0 0,0 1 0,1-1 0,-1 0 1,1 0-1,-1 0 0,0 0 0,1 0 0,-1 0 0,1 1 1,-1-1-1,0 0 0,1 0 0,0-1 0,17-4 605,-1-7-400,-1-1 1,0 0 0,-1-1-1,0-1 1,-1 0 0,13-19-1,-4 7-65,174-234 801,-18-12-539,-167 253-417,-5 9-2,0 0 0,0 0-1,11-11 1,-18 22-20,0 1 0,0-1 0,0 0 0,0 0 1,0 0-1,0 0 0,0 0 0,0 0 0,0 1 0,0-1 0,0 0 0,0 0 0,0 0 0,0 0 0,1 0 0,-1 1 0,0-1 0,0 0 0,0 0 0,0 0 1,0 0-1,0 0 0,0 0 0,0 0 0,1 0 0,-1 0 0,0 1 0,0-1 0,0 0 0,0 0 0,0 0 0,0 0 0,1 0 0,-1 0 0,0 0 0,0 0 0,0 0 1,0 0-1,0 0 0,1 0 0,-1 0 0,0 0 0,0 0 0,0 0 0,0 0 0,0 0 0,1 0 0,-1 0 0,0-1 0,0 1 0,-5 19 21,-65 246 50,58-203-202,3 1 1,-2 86-1,10-131-15,1 0 1,1 0-1,1 0 0,0 0 1,1-1-1,6 20 1,0-21-112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2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12859,'-1'26'1048,"-11"18"-744,-4 8-152,-2 9 376,-1 1-152,2-3-112,0-5-64,5-9-136,1-8-104,4-17-160,-3-13 192,5-14-48,1-12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6:5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2066 12899,'0'0'25,"0"0"1,0 1-1,0-1 1,0 0 0,0 0-1,0 0 1,1 1-1,-1-1 1,0 0 0,0 0-1,0 0 1,0 0-1,0 1 1,1-1-1,-1 0 1,0 0 0,0 0-1,0 0 1,1 0-1,-1 1 1,0-1 0,0 0-1,0 0 1,1 0-1,-1 0 1,0 0-1,0 0 1,1 0 0,-1 0-1,0 0 1,0 0-1,0 0 1,1 0-1,-1 0 1,0 0 0,0 0-1,1 0 1,-1 0-1,0 0 1,0 0 0,0 0-1,1 0 1,-1-1-1,0 1 1,0 0-1,0 0 1,1 0 0,-1 0-1,0 0 1,0-1-1,0 1 1,0 0-1,0 0 1,1-1 0,19-12 191,-17 11-117,51-42 421,-2-2 1,57-66-1,-20 19-255,545-552 467,-235 216-633,-317 338-70,282-347 319,-354 425-311,-1-1 0,0 0 0,-1 0-1,0 0 1,-2-1 0,1-1 0,7-29 0,-14 45-47,-1 0 0,1 0 0,0 0 0,0 1 0,0-1-1,-1 0 1,1 0 0,0 0 0,0 0 0,-1 0 0,1 1 0,0-1 0,0 0 0,-1 0 0,1 0 0,0 0 0,-1 0 0,1 0 0,0 0 0,0 0-1,-1 0 1,1 0 0,0 0 0,-1 0 0,1 0 0,0-1 0,0 1 0,-1 0 0,1 0 0,0 0 0,0 0 0,-1 0 0,1 0 0,0-1 0,0 1 0,-1 0-1,1 0 1,0 0 0,0-1 0,0 1 0,0 0 0,-1 0 0,1-1 0,0 1 0,0 0 0,0 0 0,0-1 0,0 1 0,0 0 0,0 0 0,0-1 0,0 1-1,0 0 1,0-1 0,0 1 0,0 0 0,0 0 0,0-1 0,0 1 0,0 0 0,0-1 0,0 1 0,0 0 0,0 0 0,0-1 0,0 1 0,1 0-1,-1-1 1,-19 17-905,18-15 865,-58 47-623,14-12 232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6:5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1 8650,'-44'42'683,"1"2"1,2 1-1,2 3 1,2 1-1,2 2 1,-37 72-1,15-6 128,-81 237-1,95-212-575,38-122-222,2 1 1,0-1-1,1 1 1,0-1 0,3 23-1,-1-41-12,0 1-1,0-1 1,1 1-1,-1-1 1,1 1-1,-1-1 0,1 1 1,0-1-1,0 0 1,0 1-1,0-1 1,0 0-1,1 0 1,-1 0-1,1 0 1,2 3-1,-2-4 1,0 0 0,0 0 0,0 0 0,1 0 0,-1 0 0,0 0 0,1-1 0,-1 1 0,1-1 0,-1 1 0,1-1 0,-1 0 0,1 0 0,-1 0 0,0-1 0,1 1 0,-1 0 0,3-2 0,21-4 40,0-1-1,0-1 1,46-23 0,75-48 189,-94 49-163,7-3-17,161-99 296,-176 100-293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6:5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13787,'0'-1'59,"0"1"0,1-1 0,-1 1 0,0-1 0,0 1 0,1 0-1,-1-1 1,0 1 0,1-1 0,-1 1 0,0 0 0,1-1 0,-1 1 0,0 0 0,1-1 0,-1 1 0,1 0 0,-1 0 0,1-1 0,-1 1 0,1 0 0,-1 0-1,1 0 1,-1 0 0,1 0 0,-1-1 0,1 1 0,-1 0 0,1 0 0,0 1 20,0-1 1,0 1-1,0-1 1,0 1-1,0 0 1,0-1-1,0 1 0,-1 0 1,1 0-1,0-1 1,0 1-1,-1 0 0,2 2 1,18 40 1043,-16-31-814,8 15-127,0-1 1,2 0 0,0-1 0,2-1 0,36 44 0,-49-65-201,1 1 0,-1-1 0,0 0 1,1 0-1,0 0 0,0-1 0,0 1 0,0-1 0,0 0 0,0 0 0,0 0 0,1-1 0,-1 1 1,1-1-1,-1 0 0,1-1 0,0 1 0,-1-1 0,1 0 0,0 0 0,-1 0 0,1-1 0,-1 1 1,1-1-1,0 0 0,-1 0 0,0-1 0,1 0 0,-1 1 0,0-1 0,0-1 0,0 1 1,0-1-1,0 1 0,0-1 0,-1 0 0,1-1 0,-1 1 0,0 0 0,0-1 0,0 0 0,4-7 1,1-4-183,0-1 0,0 1 1,-2-1-1,0-1 1,0 1-1,-2-1 0,3-17 1,1-17-572,0-54-1,-7 93 685,0 0 13,-1 0 0,0 0 0,-3-19 1,-4 80 762,-5 171 697,22 297 1,-9-506-1518,0 13-136,0 0 0,-4 30-1,1-47-58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6:5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17052,'5'-3'1304,"0"11"-1040,1 8-128,1 14 512,1 5-216,2 11-336,1 1-128,0 0-352,4-1-200,-4-16-200,1-6-48,-5-24 520,-4-10-224,-2-25-129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6:5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12651,'0'0'47,"0"0"1,0 0 0,0 0 0,0 0-1,0 0 1,0 1 0,0-1-1,0 0 1,0 0 0,0 0 0,0 0-1,0 0 1,0 0 0,0 0 0,0 0-1,0 0 1,0 1 0,0-1-1,0 0 1,0 0 0,-1 0 0,1 0-1,0 0 1,0 0 0,0 0-1,0 0 1,0 0 0,0 0 0,0 0-1,0 0 1,0 0 0,0 0 0,-1 0-1,1 0 1,0 0 0,0 0-1,0 0 1,0 0 0,0 0 0,0 0-1,0 0 1,0 0 0,0 0-1,-1 0 1,1 0 0,0 0 0,0 0-1,0 0 1,0 0 0,0 0-1,0 0 1,0 0 0,0 0 0,0 0-1,-1 0 1,6 10 850,0-6-1054,0-1-1,0 1 1,0-1 0,1 1-1,-1-1 1,1-1 0,0 1 0,0-1-1,0 0 1,0-1 0,7 2-1,13 1-880,35 1-1,-33-3-350,7 0 110,-19-2 1645,-1 1 1,24 5-1,-39-6-304,1 0 0,-1 0-1,1 0 1,-1 0 0,1 0-1,-1 1 1,1-1 0,-1 0 0,1 0-1,-1 0 1,0 0 0,1 1-1,-1-1 1,1 0 0,-1 0-1,0 1 1,1-1 0,-1 0-1,0 1 1,1-1 0,-1 1 0,0-1-1,1 0 1,-1 1 0,0-1-1,0 1 1,0-1 0,1 1-1,-1 0 1,0-1 41,-1 1 0,1 0-1,0 0 1,0 0 0,-1-1 0,1 1-1,-1 0 1,1-1 0,-1 1 0,1 0-1,-1-1 1,1 1 0,-1 0 0,1-1-1,-2 1 1,-33 21 2315,29-18-1961,-6 3 59,-23 15 336,34-21-842,-1 0 1,0 0-1,1 0 1,-1 1-1,1-1 1,0 0-1,0 1 1,-1-1-1,1 1 1,0 0-1,0-1 0,0 1 1,0 0-1,1 0 1,-2 2-1,2-3-27,1 0 0,-1 0-1,0 0 1,1 0 0,-1 0 0,1 0-1,-1 0 1,1 0 0,0 0-1,-1 0 1,1 0 0,0-1 0,0 1-1,-1 0 1,1 0 0,0-1-1,0 1 1,0-1 0,0 1 0,0-1-1,0 1 1,0-1 0,0 1-1,0-1 1,2 1 0,32 7-216,-32-7 205,45 7-213,42 10-7,-80-16 238,-1 1-1,0 1 0,0-1 1,0 1-1,0 1 1,15 10-1,-22-14 20,0 1-1,0-1 1,0 1-1,-1-1 1,1 1-1,0 0 1,-1-1-1,0 1 1,1 0 0,-1 0-1,0 0 1,0 0-1,0 0 1,0 0-1,0 1 1,-1-1-1,1 0 1,-1 0-1,1 1 1,-1-1 0,0 0-1,0 0 1,0 1-1,0-1 1,0 0-1,0 1 1,-1-1-1,1 0 1,-1 0-1,0 0 1,1 1 0,-1-1-1,0 0 1,0 0-1,-1 0 1,1 0-1,-2 2 1,-2 3 80,-1-1-1,0 1 1,0-1 0,-1-1 0,1 1 0,-1-1-1,0 0 1,-15 7 0,6-4 139,1-2 0,-1 0 0,-25 6 0,35-10-217,0-1 0,0 0 1,-1 0-1,1-1 0,0 0 0,0 0 0,-1 0 1,1-1-1,0 1 0,0-2 0,0 1 1,-10-4-1,14 4-35,1 0 0,-1 0-1,1 0 1,-1 0 0,1 0 0,-1 0 0,1-1 0,0 1-1,0 0 1,0-1 0,0 1 0,0-1 0,0 1 0,0-1-1,0 0 1,1 1 0,-1-1 0,0 0 0,1 1 0,0-1-1,-1 0 1,1 0 0,0 1 0,0-1 0,0 0 0,0 0-1,0 0 1,0 1 0,1-1 0,-1 0 0,1 0 0,-1 1-1,1-1 1,1-2 0,9-20-289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14259,'-7'23'1299,"-8"41"0,13-54-1172,1 0 1,0-1 0,1 1 0,0 0 0,1 0 0,2 17 0,-2-25-111,-1 0 0,1 0 0,0-1 0,-1 1 0,1 0 0,0-1 0,0 1 1,0 0-1,0-1 0,1 1 0,-1-1 0,0 1 0,1-1 0,-1 0 0,1 0 0,-1 0 1,1 1-1,-1-1 0,1-1 0,0 1 0,-1 0 0,1 0 0,0-1 0,0 1 0,0-1 0,0 1 1,0-1-1,-1 0 0,1 0 0,0 0 0,0 0 0,0 0 0,0 0 0,2-1 0,4 0 55,0-1-1,0 1 0,-1-2 1,1 1-1,-1-1 1,0 0-1,7-5 0,12-9 310,-1-1-1,-1-2 0,-1 0 0,29-33 0,-46 47-282,-5 4-63,1 0-1,-1 0 0,1 1 0,0-1 0,0 1 0,-1-1 0,1 1 0,1 0 0,-1 0 0,0-1 0,3 0 0,-4 2-25,0 0 0,0 1 0,0-1-1,0 0 1,0 0 0,-1 1 0,1-1-1,0 1 1,0-1 0,0 0 0,-1 1-1,1-1 1,0 1 0,-1 0 0,1-1-1,0 1 1,-1 0 0,1-1 0,-1 1-1,1 0 1,-1 0 0,1-1 0,-1 1-1,1 0 1,-1 0 0,0 0 0,0 0-1,1-1 1,-1 1 0,0 2 0,8 21 41,-6-15-63,1 1 0,0-1 0,1 0 0,-1 0 0,2 0 0,0-1 1,0 1-1,0-1 0,10 10 0,-13-16 13,0-1 0,0 1-1,0-1 1,0 0 0,1 1 0,-1-1 0,0-1-1,1 1 1,-1 0 0,1 0 0,-1-1-1,1 0 1,0 1 0,-1-1 0,1 0 0,-1 0-1,1 0 1,0-1 0,-1 1 0,1-1 0,-1 1-1,1-1 1,-1 0 0,0 0 0,1 0 0,2-1-1,7-5-2,-1 1 0,1-1 0,16-14-1,-6 3 7,-14 11 8,1 0 1,0 0-1,0 0 1,0 1 0,21-9-1,-29 15-10,0-1-1,0 1 1,0 0 0,0 0-1,-1-1 1,1 1-1,0 0 1,0 0 0,0 0-1,0 0 1,0 0-1,0 0 1,0 1-1,0-1 1,0 0 0,-1 0-1,1 1 1,0-1-1,0 0 1,0 1 0,0-1-1,-1 1 1,1-1-1,1 1 1,10 19-533,-10-17 425,-1-1 0,0 0 0,0 1 1,1-1-1,-1 0 0,1 0 0,3 4 1,-4-6 74,0 1 0,0 0 0,0-1 0,0 1 0,0-1 0,0 0 0,0 1 0,0-1 0,1 0 0,-1 0 1,0 1-1,0-1 0,0 0 0,0 0 0,1 0 0,-1 0 0,0-1 0,0 1 0,0 0 0,0 0 0,0-1 0,1 1 0,0-1 0,3-2-34,-1 0-1,1 0 0,-1 0 0,1 0 0,-1 0 0,0-1 1,4-5-1,17-18-344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171 259 15179,'-4'0'209,"-1"0"-1,1 0 1,-1 1-1,0-1 0,1 1 1,-1 0-1,1 0 1,0 1-1,-1-1 1,1 1-1,0 0 0,0 0 1,0 0-1,0 1 1,0-1-1,-5 6 1,-4 4 59,0 0 0,-21 26 0,29-32-258,0-1 0,1 1 0,0 0 0,1 1 0,-1-1 0,-2 8 0,5-13-10,1 0 0,0 0 0,0 0 0,0-1 0,-1 1 0,1 0 0,0 0 0,0 0 0,0 0 0,0 0 0,0 0 0,1-1 0,-1 1 0,0 0 0,0 0 0,0 0 0,1 0 0,-1-1 0,1 1-1,-1 0 1,0 0 0,1-1 0,0 2 0,0-1 1,1 0 0,-1 0 0,1-1 0,0 1 0,-1 0-1,1-1 1,0 1 0,-1-1 0,1 1 0,0-1 0,-1 0 0,1 0-1,0 0 1,0 0 0,0 0 0,2 0 0,17-3 20,0 0 0,0-1 0,30-11 0,-35 9 23,1 1 1,0 1-1,0 1 0,0 0 1,0 1-1,28 0 1,-42 3-32,0-1 1,-1 0-1,1 1 1,-1 0 0,1-1-1,-1 1 1,0 0-1,1 1 1,-1-1 0,0 0-1,0 0 1,0 1-1,0 0 1,0-1 0,0 1-1,0 0 1,0 0-1,-1 0 1,1 0 0,2 4-1,5 6 195,-4-11 401,-2-8-310,-1-12-15,-2 18-245,-1-24 64,-1 1 1,-1-1-1,-2 1 1,-13-45-1,18 68-120,0 1-1,0 0 0,0 0 0,0 0 0,0 0 0,0 0 1,0-1-1,0 1 0,0 0 0,0 0 0,0 0 1,0 0-1,0-1 0,0 1 0,0 0 0,0 0 0,0 0 1,0 0-1,0 0 0,0 0 0,0-1 0,1 1 0,-1 0 1,0 0-1,0 0 0,0 0 0,0 0 0,0 0 1,0 0-1,0-1 0,1 1 0,-1 0 0,0 0 0,0 0 1,0 0-1,0 0 0,0 0 0,1 0 0,-1 0 0,0 0 1,0 0-1,0 0 0,0 0 0,0 0 0,1 0 1,-1 0-1,0 0 0,0 0 0,0 0 0,0 0 0,1 0 1,-1 0-1,0 0 0,0 0 0,0 0 0,0 1 0,0-1 1,0 0-1,1 0 0,14 5-360,-7-2 86,3-1 132,1 0 0,-1-1 0,1 0-1,-1-1 1,1-1 0,-1 0 0,1 0-1,-1-1 1,0-1 0,1 1 0,-1-2 0,12-5-1,2-2 20,-1-1-1,1-1 0,42-31 0,-49 31 238,23-23 0,-36 32-24,-1-1-1,0 0 0,0 0 0,0 0 0,0 0 1,-1 0-1,0-1 0,0 0 0,3-9 1,-6 14-58,1 1 0,-1-1 1,0 1-1,1-1 1,-1 1-1,0-1 0,0 0 1,0 1-1,1-1 1,-1 1-1,0-1 0,0 0 1,0 1-1,0-1 1,0 0-1,0 1 0,0-1 1,0 0-1,-1 1 1,1-1-1,0 1 0,0-1 1,0 0-1,-1 1 0,1-1 1,0 1-1,-1-1 1,1 1-1,0-1 0,-1 1 1,1-1-1,-1 1 1,1-1-1,-1 1 0,1-1 1,-1 1-1,1 0 1,-1-1-1,1 1 0,-1 0 1,0 0-1,1-1 1,-1 1-1,1 0 0,-1 0 1,0 0-1,1 0 0,-1 0 1,0 0-1,1 0 1,-2 0-1,-1 0 33,0 1 0,-1-1-1,1 1 1,0 0 0,0 0 0,-1 1 0,1-1-1,-5 4 1,-1 1 0,0 1 0,1 0 0,0 1 0,0 0 0,0 0 0,1 0 0,-11 18 0,13-19-35,1 0 0,0 1 0,1-1 0,0 0 1,0 1-1,1 0 0,-1 0 0,2 0 0,-1 0 0,1 0 1,0 12-1,1-18-17,0 1 0,0 0 0,0-1 0,1 1 0,-1-1 0,1 1 0,0-1 1,0 1-1,0-1 0,0 0 0,0 1 0,0-1 0,0 0 0,1 0 0,-1 0 0,1 0 1,0 0-1,0 0 0,-1 0 0,1-1 0,0 1 0,0-1 0,1 1 0,-1-1 0,0 0 1,0 1-1,1-1 0,-1-1 0,1 1 0,-1 0 0,1 0 0,-1-1 0,1 0 0,-1 1 1,1-1-1,-1 0 0,1 0 0,3-1 0,5 0-44,0 0 1,0-1-1,-1 0 0,1-1 1,-1 0-1,1-1 0,17-9 1,18-14-78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 16548,'-8'-2'147,"0"1"0,-1 1 0,1-1 1,0 1-1,-1 1 0,1-1 1,0 2-1,0-1 0,0 1 0,0 0 1,0 0-1,0 1 0,0 0 1,-9 6-1,12-6-136,-1 0 1,0 0-1,1 1 1,0 0-1,0 0 0,0 0 1,1 1-1,-1-1 1,1 1-1,0 0 1,0 0-1,1 1 0,0-1 1,0 1-1,0-1 1,0 1-1,1 0 1,0 0-1,-1 7 0,2-12-5,1 1 0,0 0 0,-1-1-1,1 1 1,0-1 0,0 1-1,0 0 1,1-1 0,-1 1 0,0-1-1,0 1 1,1 0 0,-1-1-1,1 1 1,0-1 0,-1 0-1,1 1 1,0-1 0,0 1 0,0-1-1,0 0 1,0 0 0,0 1-1,0-1 1,0 0 0,1 0 0,-1 0-1,0 0 1,1-1 0,-1 1-1,0 0 1,1 0 0,-1-1 0,1 1-1,-1-1 1,1 0 0,0 1-1,-1-1 1,1 0 0,-1 0 0,1 0-1,0 0 1,2 0 0,4 0 51,0-1 0,-1 0 0,1 0 0,0-1 0,-1 0 0,0 0 1,1 0-1,6-5 0,-3 1 71,0 0 1,-1-1-1,0-1 1,0 1-1,-1-2 1,0 1-1,0-1 0,-1-1 1,0 1-1,-1-2 1,0 1-1,8-17 1,-14 25-138,1-2-213,0 5-154,-2-1 353,1 1 0,-1-1-1,1 1 1,-1-1 0,1 0 0,0 1-1,-1-1 1,1 0 0,0 1 0,-1-1-1,1 0 1,0 0 0,-1 1 0,1-1-1,0 0 1,-1 0 0,1 0 0,1 0-1,10 0-91,1 0-1,24-4 1,-25 2 120,1 1 0,-1 0 0,18 1 0,-29 0-4,0 0 0,-1 1-1,1-1 1,0 1 0,0-1 0,-1 0 0,1 1 0,0-1 0,-1 1 0,1-1 0,-1 1 0,1 0 0,-1-1 0,1 1 0,-1 0 0,1-1 0,-1 1 0,0 0 0,1-1 0,-1 1 0,0 0 0,0 0 0,1-1 0,-1 1 0,0 0 0,0 0 0,0 0-1,0-1 1,0 1 0,0 0 0,0 1 0,-3 33 158,2-20 61,2-15 265,1-5-289,2-10-404,-5-20 1402,1 29-1151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13011,'-5'10'372,"0"0"1,1 1 0,0-1-1,1 1 1,0-1 0,-2 16-1,-3 68 1201,8-83-1316,-1-5-182,-1 34 531,4 42-1,-2-72-514,1 1 0,1 0 0,0 0 0,1 0 0,0-1 0,0 1 0,1-1 0,10 19 0,-13-27-80,1 0 0,-1 0 0,0 0 0,1 0 1,-1 0-1,1 0 0,0-1 0,0 1 1,0 0-1,-1-1 0,1 1 0,1-1 1,-1 0-1,0 0 0,0 0 0,0 0 0,1 0 1,-1 0-1,0-1 0,1 1 0,-1-1 1,1 1-1,-1-1 0,4 0 0,-2-1 0,-1 1-1,0-1 0,1-1 1,-1 1-1,0 0 0,0-1 1,0 0-1,0 1 0,0-1 1,0 0-1,0-1 0,-1 1 1,1 0-1,-1-1 0,0 1 1,0-1-1,3-4 0,3-6 36,0 0 0,0-1 0,-2 0 0,0-1 0,8-25 0,-7 11 40,-1 0 0,2-32 0,-7 47-37,-3 20-23,-1 24-11,3-22-8,1-1 0,0 1 0,0 0 0,1 0 0,0-1 0,0 1-1,1-1 1,0 0 0,0 1 0,1-1 0,-1-1 0,2 1 0,-1-1-1,1 1 1,0-1 0,0 0 0,1-1 0,-1 1 0,1-1-1,8 5 1,-8-7 19,0 1 0,0-1 0,1 0 0,-1-1 0,1 1 0,-1-1 0,1 0 0,0-1-1,0 0 1,0 0 0,0 0 0,0-1 0,0 0 0,0-1 0,0 1 0,0-1 0,0-1 0,-1 1-1,1-1 1,0 0 0,-1-1 0,1 1 0,5-5 0,-5 3 6,-1 0 1,0 0-1,-1-1 0,1 0 1,-1 0-1,0 0 0,0-1 0,0 1 1,-1-1-1,0 0 0,0-1 1,3-7-1,-4 9-22,-1 0-1,0-1 0,0 1 1,0-1-1,-1 1 1,0-1-1,0 1 0,0-1 1,-1 0-1,0 1 1,0-1-1,0 0 0,-1 1 1,0-1-1,0 0 1,-2-6-1,3 11-10,0 0-1,-1 0 1,1 0-1,-1 0 1,1 0-1,-1 0 1,1 0-1,-1 0 1,1 1-1,-1-1 1,0 0-1,1 0 1,-1 0-1,0 1 1,0-1-1,0 0 1,1 1-1,-1-1 1,0 1 0,0-1-1,-2 0 1,2 1-3,0 0 0,0 0 0,0 0 0,1 0 0,-1 1 0,0-1 1,0 0-1,0 0 0,0 1 0,0-1 0,0 0 0,0 1 0,1-1 0,-1 1 1,0-1-1,0 1 0,0 0 0,0 1 0,-3 1-25,1 1-1,0 0 1,0 0-1,0 0 1,0 1-1,1-1 1,-3 7 0,3-6-77,1 1 0,-1-1 0,1 0 0,0 1 0,0-1 0,1 0 0,0 1 0,0-1 0,1 10 0,-1-13 65,0 0 1,1-1-1,-1 1 1,1-1-1,0 1 1,-1-1-1,1 1 0,0-1 1,0 1-1,0-1 1,0 1-1,0-1 1,0 0-1,0 0 1,0 1-1,1-1 0,-1 0 1,0 0-1,1 0 1,-1-1-1,1 1 1,-1 0-1,1 0 1,-1-1-1,1 1 0,-1-1 1,1 1-1,0-1 1,-1 0-1,1 0 1,0 0-1,-1 0 1,1 0-1,2 0 0,0 0-16,0-1-1,0 1 1,0-1-1,0 0 1,0 0-1,4-3 1,30-17-458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15859,'-12'1'539,"0"0"0,0 0 0,0 2 0,1-1 0,-21 9 0,5 0 35,-30 16-1,56-26-571,-5 1 17,1 1-1,-1 0 1,0 1 0,1 0 0,0-1 0,0 2-1,0-1 1,0 1 0,-7 8 0,12-13-37,0 1 1,-1-1-1,1 1 1,0-1 0,0 1-1,-1-1 1,1 1-1,0-1 1,0 1 0,0-1-1,0 1 1,0-1-1,0 1 1,0-1 0,0 1-1,0-1 1,0 1-1,0-1 1,0 1 0,0-1-1,0 1 1,0-1-1,1 1 1,-1-1 0,0 1-1,0-1 1,0 0-1,1 1 1,-1-1 0,0 1-1,1-1 1,-1 0-1,0 1 1,1-1 0,-1 0-1,1 1 1,-1-1-1,0 0 1,1 1 0,-1-1-1,1 0 1,-1 0-1,1 0 1,-1 1 0,1-1-1,-1 0 1,1 0-1,-1 0 1,1 0 0,-1 0-1,2 0 1,33 3-852,-29-3 714,45-1-723,29 1 248,-73 0 628,-1 1 0,1 0 0,0 1 0,0-1-1,0 1 1,-1 1 0,1-1 0,9 6 0,-15-8 23,0 1 0,0 0 0,0 0 0,0-1 0,0 1 0,0 0 0,-1 0 0,1 0 0,0 0 0,0 0 0,-1 0 0,1 0 0,-1 0 0,1 0 0,-1 0 0,1 0 0,-1 0 0,1 1 0,-1-1 0,0 0 0,0 2 0,0 0 30,0 0-1,0-1 0,-1 1 0,1 0 1,-1-1-1,0 1 0,0-1 0,0 1 0,-2 3 1,-2 3 166,-1 1 0,-1-1 1,-11 12-1,-36 35 820,47-50-931,0 0 1,-1 0 0,1-1-1,-1 0 1,0-1-1,-12 5 1,19-8-131,0-1 0,0 1-1,0-1 1,0 1 0,0-1-1,0 1 1,0-1 0,0 0-1,0 0 1,0 0 0,0 0 0,0 0-1,0 0 1,0 0 0,-1 0-1,1 0 1,0 0 0,0 0 0,0-1-1,0 1 1,0 0 0,0-1-1,0 1 1,0-1 0,0 1 0,0-1-1,0 0 1,0 1 0,1-1-1,-1 0 1,0 1 0,0-1 0,1 0-1,-1 0 1,0 0 0,1 0-1,-1 0 1,0-2 0,-1-2-69,1 0 0,0 0 0,1 0 1,-1 0-1,1 0 0,0 0 0,1-6 0,1-19-308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2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13259,'0'13'1096,"9"4"-736,3 2-160,6 2 600,5-1-400,9-4-208,3-6-160,10-10 49,-2-4-17,-4-8-96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11 16388,'-1'-1'63,"1"1"0,-1-1 0,1 0 1,-1 0-1,0 1 0,1-1 0,-1 0 1,0 1-1,0-1 0,1 1 0,-1-1 1,0 1-1,0-1 0,0 1 0,0 0 1,1-1-1,-1 1 0,0 0 0,0 0 1,0 0-1,0 0 0,0 0 0,0 0 1,0 0-1,0 0 0,0 0 0,1 0 1,-1 0-1,-2 1 0,-33 5 521,34-6-446,-12 3-14,1 0 0,-1 1 1,1 0-1,0 1 1,0 0-1,0 1 0,-21 14 1,33-20-126,1 1 0,-1-1-1,1 0 1,-1 1 0,1-1 0,-1 1 0,1-1 0,-1 1 0,1-1 0,-1 1 0,1-1 0,0 1 0,-1-1 0,1 1 0,0 0 0,-1-1 0,1 1 0,0-1 0,0 1 0,-1 0 0,1-1 0,0 1 0,0 0 0,0-1 0,0 1-1,0 0 1,0-1 0,0 1 0,0 0 0,1 0 0,-1 0-5,1 0 0,0 0-1,0 0 1,0 0 0,0 0 0,0 0-1,0-1 1,0 1 0,1 0-1,-1-1 1,0 1 0,0-1-1,0 1 1,3-1 0,6 3-64,1-1 0,18 1 0,-27-3 61,32 2-97,-22-2 66,0 0 1,0 1 0,0 1-1,0 0 1,18 5-1,-30-7 43,1 0-1,0 1 0,0-1 1,-1 0-1,1 0 0,0 1 0,0-1 1,-1 0-1,1 1 0,0-1 1,-1 1-1,1-1 0,-1 1 0,1-1 1,-1 1-1,1 0 0,-1-1 0,1 1 1,-1-1-1,1 1 0,-1 0 1,0 0-1,1-1 0,-1 1 0,0 0 1,0 0-1,1-1 0,-1 1 0,0 0 1,0 0-1,0-1 0,0 1 1,0 0-1,0 0 0,0 0 0,0-1 1,-1 1-1,1 0 0,0 0 1,0-1-1,-1 1 0,1 0 0,0-1 1,-1 1-1,1 0 0,-1-1 0,1 1 1,-1 0-1,1-1 0,-1 1 1,0 0-1,-4 5 32,-1-1 0,1 0 0,-1 0 1,-7 5-1,-6 4-6,-1-1 1,-26 12-1,41-22-29,-1 0 0,0-1 0,0 1 0,0-1 0,-1-1 0,1 1 0,0-1 0,-1 0 0,1-1 0,-1 1 0,1-1 0,0-1 0,-9 0 0,-3-7-45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151 385 13139,'-2'-1'57,"-1"0"1,1 0-1,-1 1 0,1-1 1,-1 1-1,0 0 1,1 0-1,-1 0 0,1 0 1,-1 0-1,0 1 1,1-1-1,-1 1 0,1-1 1,-1 1-1,1 0 1,-1 0-1,1 0 0,0 1 1,0-1-1,-3 2 1,-3 2 17,1 1 1,-1 0-1,1 0 1,-10 12-1,10-10 2,1 0 0,0 1 0,0-1-1,-5 13 1,9-17-44,1 0 0,-1 1 0,1-1 0,-1 0-1,1 0 1,0 1 0,1-1 0,-1 0 0,1 1-1,0-1 1,0 0 0,1 8 0,0-11-12,-1 0-1,0 1 1,1-1 0,-1 0 0,0 0-1,1 0 1,0 1 0,-1-1 0,1 0-1,0 0 1,-1 0 0,1 0 0,0 0-1,0 0 1,0 0 0,0-1 0,0 1-1,0 0 1,0 0 0,0-1 0,2 2-1,0-2 15,-1 1 0,0 0-1,1-1 1,-1 0-1,0 0 1,1 0-1,-1 0 1,1 0 0,-1 0-1,0 0 1,3-1-1,3-1 59,0-1 0,0 0-1,-1 0 1,1 0 0,-1-1 0,9-6-1,3-4 90,-2-1-1,0-1 1,-1 0-1,0-2 1,-1 1-1,-1-2 0,-1 0 1,14-27-1,-5 4 198,-3 0 0,-1-1 0,14-53 0,-30 89-333,3-7 70,-1 0 0,0-1-1,-1 0 1,-1 0 0,0 0-1,-1-29 1,-4 40-3,0 9-86,-3 14-36,-3 24-49,2-1 0,2 1 0,2 0 0,2 0 0,8 80 0,-6-113-29,1-1-1,0 0 1,0 0 0,7 16 0,-8-23 56,0 1 0,1-1 0,-1 0 0,0 1 0,1-1 0,0 0 0,-1 0 0,1 0 0,0 0 0,0 0 0,0 0 0,0-1 0,0 1 0,1-1 0,-1 1 0,0-1 0,1 0 0,-1 0 0,1 0 0,0 0 0,2 1 0,-4-2 16,0 0-1,1 0 1,-1 0 0,0 0-1,0 0 1,1 0 0,-1 0-1,0 0 1,0-1-1,1 1 1,-1 0 0,2-1-1,12-14-232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56 209 15531,'5'6'313,"0"1"-1,0 0 0,0-1 0,1 0 0,0-1 1,1 1-1,13 8 0,-17-12-224,0 0 0,1-1 0,-1 0 1,0 1-1,1-2 0,-1 1 0,1 0 0,-1 0 0,1-1 0,-1 0 1,1 0-1,-1 0 0,1 0 0,0-1 0,-1 1 0,1-1 1,-1 0-1,1 0 0,-1 0 0,0 0 0,5-3 0,-2 0-11,1 0 1,0 0-1,-1-1 0,0 0 0,0 0 0,-1-1 0,0 0 0,0 0 0,0 0 1,0 0-1,-1-1 0,0 0 0,5-12 0,-5 9-36,0 1-1,-1-1 1,0 1-1,-1-1 1,0 0-1,-1 0 1,0 0-1,0 0 1,-1 0-1,-1-13 1,1 21-37,-1-1 0,1 1 0,0-1 0,-1 1 0,0-1 0,0 1 0,0-1 1,0 1-1,0 0 0,0-1 0,0 1 0,-1 0 0,1 0 0,-1 0 0,0 0 0,0 0 0,0 0 0,1 1 0,-2-1 1,1 0-1,0 1 0,0 0 0,0 0 0,-4-2 0,3 2-4,-1 0 1,0 1-1,0-1 0,1 1 1,-1 0-1,0 0 0,0 0 1,1 0-1,-1 0 0,0 1 1,1 0-1,-1 0 1,0 0-1,1 0 0,-1 1 1,-3 1-1,-6 5-10,1-1 1,0 2-1,1-1 0,0 2 0,0 0 1,1 0-1,0 0 0,-11 18 1,9-11-8,0 1 0,1 0 0,1 1 0,1 0 1,-7 21-1,14-33-6,0 0-1,0 0 1,1 0 0,0 0-1,0 0 1,0 0 0,1 0-1,0 1 1,1-1 0,1 9-1,-1-13-8,0 1 0,0-1-1,0 1 1,1-1 0,-1 0 0,1 0-1,0 0 1,0 0 0,0 0-1,0 0 1,0 0 0,1 0 0,-1-1-1,1 1 1,0-1 0,0 0-1,0 0 1,0 0 0,0 0 0,0-1-1,7 3 1,-1-2 36,0 0 0,0 0 0,0-1 0,0-1 0,0 1 0,0-2 0,0 1 0,1-1 0,-1-1 0,0 1 0,0-2 0,-1 1 0,16-7 0,28-15-191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34 15771,'0'-1'125,"0"-1"-1,1 1 0,-1-1 0,0 1 0,0-1 0,0 1 0,0-1 1,0 1-1,0-1 0,0 1 0,0 0 0,-1-1 0,1 1 1,-1-1-1,1 1 0,-1 0 0,0-3 0,0 4-74,0-1 1,-1 0-1,1 1 0,0-1 0,0 1 0,0-1 1,0 1-1,0-1 0,-1 1 0,1 0 0,0 0 0,0-1 1,-1 1-1,1 0 0,0 0 0,0 0 0,-1 0 1,1 1-1,0-1 0,0 0 0,-1 1 0,1-1 1,-1 1-1,-7 2 80,1 0 1,-1 1 0,1 0 0,0 0-1,1 0 1,-1 1 0,1 1-1,0-1 1,-10 11 0,2-1-114,0 1 0,-22 34-1,25-32-32,0 2 0,2-1 0,-11 28 0,18-38 4,0 0 0,0 0 0,1 0-1,0 1 1,0-1 0,1 1 0,0 0-1,1-1 1,0 1 0,2 10 0,-2-18 1,1 0 1,-1 0-1,1 0 1,-1 0-1,1 0 1,-1 0-1,1 0 1,0 0-1,0 0 1,0 0-1,0 0 1,1-1-1,-1 1 1,0-1 0,1 1-1,-1-1 1,1 1-1,0-1 1,-1 0-1,1 1 1,0-1-1,0 0 1,-1 0-1,1 0 1,0-1-1,0 1 1,0 0-1,0-1 1,0 1-1,0-1 1,1 0-1,-1 0 1,0 0-1,0 0 1,0 0-1,0 0 1,0 0 0,0-1-1,3 0 1,5-1-116,1-2 1,-1 1-1,1-1 1,-1 0-1,0-1 1,10-7-1,2-3-108,0-2-1,-1-1 1,0 0-1,30-36 1,-8 5-142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93 16123,'-4'7'327,"0"0"-1,0 1 1,1 0-1,1 0 0,-1 0 1,1 0-1,0 0 0,-1 15 1,1 68 545,2-83-811,0-3-20,4 59 216,-3-59-252,-1 0-1,1 0 1,0-1-1,1 1 1,-1 0-1,1 0 1,0-1-1,0 1 1,0-1-1,4 5 1,-3-11 20,-1-8-5,-1-12 15,-14-148 254,12 169-293,1 1 1,0-1-1,0 0 0,0 1 0,-1-1 1,1 1-1,0-1 0,0 1 1,0-1-1,0 1 0,0-1 0,0 0 1,0 1-1,0-1 0,1 1 1,-1-1-1,0 1 0,0-1 0,0 1 1,1-1-1,-1 1 0,0-1 1,0 1-1,1-1 0,-1 1 0,0-1 1,1 1-1,-1-1 0,1 1 0,-1 0 1,0-1-1,1 1 0,-1 0 1,2-1-1,17 5-158,-7-1 127,-1-1 22,0-1-1,1 0 0,-1-1 0,0 0 0,1-1 1,-1 0-1,0 0 0,0-2 0,0 1 0,0-1 1,0-1-1,20-10 0,-20 9 41,0-1 0,-1-1 0,1 0 0,-1 0 0,-1-1 0,1-1 0,-2 1 0,1-1 0,-1-1-1,0 0 1,10-16 0,-17 23-18,0 1 0,0 0 0,0 0 0,0-1 0,0 1 0,0-1 0,-1 1 0,1-1 0,-1 1 0,0-1 0,0 1 0,0-1 0,0 1 0,0-4 0,-1 5-7,1 1 1,0-1-1,0 1 0,0-1 0,-1 1 1,1-1-1,0 1 0,0-1 0,-1 1 1,1 0-1,0-1 0,-1 1 0,1-1 1,0 1-1,-1 0 0,1 0 1,-1-1-1,1 1 0,-1 0 0,1-1 1,0 1-1,-1 0 0,1 0 0,-1 0 1,1 0-1,-2-1 0,1 2 0,-1-1 1,0 0-1,1 0 0,-1 1 1,0-1-1,1 0 0,-1 1 0,1 0 1,-1-1-1,1 1 0,-1 0 0,-2 2 1,-7 6-3,0 0 0,1 1 0,0 0 0,0 1 0,1 0 0,1 0 0,0 1 1,0 0-1,1 1 0,1-1 0,0 1 0,1 1 0,-6 22 0,10-34-3,0 1 0,1-1-1,-1 1 1,1-1 0,0 0 0,0 1-1,0-1 1,0 1 0,0-1 0,0 1-1,1-1 1,-1 0 0,1 1-1,-1-1 1,1 1 0,0-1 0,0 0-1,0 0 1,1 0 0,-1 0 0,0 0-1,1 0 1,-1 0 0,1 0 0,0 0-1,-1 0 1,1-1 0,0 1 0,0-1-1,0 0 1,4 2 0,-1-1-73,0-1 1,0 1 0,0-1-1,0 0 1,0-1 0,1 1-1,-1-1 1,0 0-1,0-1 1,1 1 0,-1-1-1,0 0 1,0 0 0,6-3-1,5-2-88,1-1 0,28-17 0,-5-1-132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23 14555,'-2'0'105,"0"-1"-1,0 1 1,0-1-1,1 1 1,-1 0-1,0-1 1,0 1-1,0 0 1,0 0-1,0 0 1,0 1-1,0-1 1,0 0-1,0 1 1,0 0-1,0-1 1,-3 2-1,-31 19 452,31-18-320,-6 4-57,0 1 0,1 0 1,0 0-1,0 1 1,1 0-1,0 0 0,0 1 1,1 0-1,0 1 0,1 0 1,-11 23-1,17-33-161,1 1 0,-1 0 0,0-1 0,1 1 0,0 0 1,-1-1-1,1 1 0,0 0 0,0-1 0,-1 1 0,2 0 0,-1 0 0,0-1 0,0 1 0,0 0 0,1-1 0,-1 1 0,1 0 0,0 2 0,0-3-4,0 0-1,0 0 0,0 0 1,0 0-1,0-1 0,0 1 0,1 0 1,-1 0-1,0-1 0,0 1 0,0-1 1,1 1-1,-1-1 0,0 1 0,1-1 1,-1 0-1,0 0 0,1 0 0,1 1 1,3-2 10,-1 1 0,1 0-1,0-1 1,0 0 0,-1-1 0,1 1 0,0-1 0,-1 0 0,0 0 0,7-5 0,0-1-6,-1-1 1,0 0 0,-1-1 0,0 0-1,-1-1 1,0 0 0,0 0 0,-1-1 0,-1 0-1,0-1 1,-1 1 0,0-1 0,-1-1-1,5-18 1,-7 10-162,-3 22 140,0 0-1,0 0 0,0 0 1,0-1-1,0 1 0,0 0 1,0 0-1,0 0 0,0 0 1,0 0-1,0 0 0,0 0 1,0-1-1,0 1 0,0 0 1,0 0-1,0 0 0,0 0 1,-1 0-1,1 0 0,0 0 1,0 0-1,0 0 0,0 0 1,0 0-1,0-1 0,0 1 1,0 0-1,-1 0 0,1 0 1,0 0-1,0 0 0,0 0 1,0 0-1,0 0 0,0 0 1,-1 0-1,1 0 0,0 0 1,0 0-1,0 0 0,0 0 1,0 0-1,0 0 0,0 1 1,-1-1-1,1 0 0,0 0 1,0 0-1,0 0 0,0 0 1,0 0-1,0 0 0,0 0 0,0 0 1,0 0-1,-1 0 0,1 1 1,0-1-1,0 0 0,0 0 1,0 0-1,0 0 0,-2 3-35,-1 0-1,1 1 0,0-1 0,0 0 0,1 1 1,-1-1-1,-1 8 0,-11 45-216,14-50 211,-1-1 0,0 1 0,1-1 0,0 1 0,1-1 0,-1 1 1,1-1-1,2 9 0,-2-13 0,-1 1 0,1-1 0,0 1 0,0-1 0,0 1 1,0-1-1,0 1 0,0-1 0,1 0 0,-1 0 0,0 1 0,1-1 1,-1 0-1,0 0 0,1 0 0,0-1 0,-1 1 0,1 0 0,-1 0 1,1-1-1,0 1 0,-1-1 0,1 0 0,0 1 0,0-1 0,-1 0 0,1 0 1,0 0-1,0 0 0,0-1 0,-1 1 0,1 0 0,0-1 0,-1 1 1,4-2-1,2 0-117,0 0 0,1-1 1,-1 0-1,0-1 0,-1 1 1,1-2-1,6-4 0,23-24-325,1-10-141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13275,'-2'0'116,"0"1"0,-1-1-1,1 1 1,-1-1 0,1 1 0,0 0 0,0 0 0,-1 0-1,1 0 1,0 0 0,0 1 0,0-1 0,-2 2 0,-25 25 229,19-17-58,-67 72 1585,67-71-1605,1 1 1,0 0-1,1 0 0,0 1 0,-6 18 0,13-32-261,0 1 0,1 0 0,-1 0 0,1 0 0,-1 0 0,1 0 0,0 1 0,-1-1 0,1 0 0,0 0-1,0 0 1,0 0 0,0 0 0,0 0 0,0 0 0,0 0 0,0 1 0,0-1 0,1 0 0,-1 0 0,0 0 0,1 0 0,-1 0 0,1 0 0,-1 0 0,1 0 0,-1 0 0,1 0 0,0 0-1,-1-1 1,1 1 0,0 0 0,0 0 0,0-1 0,0 1 0,-1 0 0,1-1 0,0 1 0,0-1 0,0 1 0,0-1 0,0 1 0,1-1 0,-1 0 0,0 0 0,1 1 0,7 0-183,-1-1 1,1 1 0,0-2-1,16-1 1,-16 1 31,63-10-798,-50 6 657,0 1 1,0 2-1,1 0 0,-1 1 0,41 4 0,-62-3 297,1 0-1,-1 0 1,0 1-1,1-1 0,-1 0 1,1 1-1,-1-1 1,0 1-1,1 0 1,-1-1-1,0 1 0,0 0 1,0 0-1,1 0 1,-1 0-1,0 0 1,0 0-1,1 1 0,-2-1 11,0 0-1,0-1 0,1 1 0,-1 0 0,0 0 0,0 0 0,0 0 0,0 0 1,0 0-1,0-1 0,0 1 0,0 0 0,0 0 0,-1 0 0,1 0 1,0 0-1,0-1 0,-1 1 0,1 0 0,-1 0 0,0 0 0,-2 4 73,0-1 0,0 0 1,-1 0-1,0 0 0,0-1 0,0 1 0,-8 4 0,-8 4 23,-1-1-1,-1 0 1,0-2-1,-1 0 1,-31 6-1,53-14-169,0-1-1,-1 1 0,1-1 0,-1 0 0,1 0 0,-1 0 0,1 1 1,-1-2-1,1 1 0,-1 0 0,-2-1 0,3-3-130,9-5 44,12-9-198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19 314 14235,'0'4'295,"1"1"1,0-1-1,-1 0 0,0 0 0,0 0 1,0 0-1,-1 0 0,1 0 1,-1 0-1,0 0 0,0 0 0,-1 0 1,-2 6-1,-4 20 907,7-25-1116,0 0 0,1 0 1,-1 0-1,1 0 0,0 0 0,1 0 1,-1 0-1,1 0 0,3 9 0,-3-12-74,-1 0 0,1-1 0,0 1 0,1 0 0,-1-1 0,0 1 0,0-1 0,1 1-1,-1-1 1,1 0 0,-1 0 0,1 0 0,-1 0 0,1 0 0,0 0 0,0 0-1,-1 0 1,1 0 0,0-1 0,0 1 0,0-1 0,0 0 0,0 1 0,0-1-1,0 0 1,0 0 0,0 0 0,0 0 0,2-1 0,7 0-69,-1-1 1,0 0-1,1-1 1,-1 0-1,0-1 1,0 0-1,-1 0 1,19-12 0,3-5-287,34-30 0,-21 15-169,-35 32 371,-6 10 122,-5 19 201,-1-3 52,4-20-215,-1-1 0,1 1 0,-1-1 0,1 0 0,-1 0-1,1 1 1,0-1 0,0 0 0,0 0 0,-1 0 0,1 0 0,0 0 0,0 0 0,1 0-1,-1 0 1,0 0 0,0 0 0,0-1 0,0 1 0,1 0 0,-1-1 0,0 1 0,1-1-1,-1 1 1,1-1 0,-1 0 0,0 0 0,1 0 0,-1 1 0,1-1 0,-1 0 0,0-1-1,1 1 1,-1 0 0,1 0 0,1-1 0,7-2-13,0 1 0,0-1 0,17-8 0,-25 10-19,38-18-521,53-36 0,-55 31-933,57-26 1,-82 44 3093,-17 2-1155</inkml:trace>
  <inkml:trace contextRef="#ctx0" brushRef="#br0" timeOffset="1">532 1 16195,'0'1'1329,"4"5"-1113,8-1-280,3 3 416,8-1-224,-1 3-128,6 3-112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15819,'-10'4'397,"-1"0"0,1 1-1,1 1 1,-1-1 0,-13 13-1,20-16-324,0 0-1,1 0 0,-1 0 0,1 1 0,0-1 0,0 1 0,0 0 0,0-1 0,1 1 0,-1 0 0,1 0 0,-1 0 0,1 0 0,0 1 0,0-1 0,0 0 0,1 0 0,-1 1 0,1-1 0,0 0 0,0 1 1,0 5-1,1-7-43,0 0 1,-1 0 0,1 0 0,0 0 0,0 0 0,0 0 0,0 0 0,0 0 0,1 0 0,-1 0 0,1 0 0,-1-1 0,1 1-1,-1-1 1,4 2 0,-1 1-40,1-1 0,0 0-1,1-1 1,-1 0 0,10 4-1,3-2-325,1 0 0,29 2-1,59-4-2021,-107-2 2335,1 0 1,-1 0-1,1 1 1,-1-1-1,1 0 1,-1 0-1,0 1 0,1-1 1,-1 1-1,1-1 1,-1 0-1,0 1 1,1-1-1,-1 1 1,0-1-1,1 1 0,-1-1 1,0 1-1,0-1 1,0 1-1,1-1 1,-1 1-1,0-1 1,0 1-1,0-1 0,0 1 1,0 0-1,0-1 1,0 1-1,0-1 1,0 1-1,0-1 1,0 1-1,0-1 0,-1 1 1,1 0-1,-1 0 1,-7 27 120,6-23-114,-40 140 924,33-102-473,-3-1 0,-1-1 0,-34 73 0,46-113-429,0 0 0,1 1-1,-1-1 1,0 0-1,0 1 1,0-1 0,1 0-1,-1 0 1,-1 0-1,1 0 1,0 0 0,0 0-1,0 0 1,0 0-1,-2 0 1,2-1-3,1 0 1,-1 0-1,1 0 0,-1 0 1,1 0-1,0 0 0,-1 0 0,1 0 1,-1-1-1,1 1 0,0 0 1,-1 0-1,1 0 0,-1-1 1,1 1-1,0 0 0,-1-1 0,1 1 1,0 0-1,0-1 0,-1 1 1,1 0-1,0-1 0,0 1 1,-1 0-1,1-1 0,0 1 0,0-1 1,0 1-1,0-1 0,-2-5 9,1 0 0,0 1 0,0-1-1,0 0 1,1 0 0,0-6-1,2-13-61,2 0-1,0 0 0,1 0 1,2 0-1,0 1 1,2 0-1,12-24 0,-13 31 5,2 0 0,0 0 0,1 2 0,0-1 0,1 1 0,1 1 0,1 0-1,0 1 1,30-23 0,-13 17-66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15579,'9'7'1489,"0"10"-985,-5 0-216,3 8 656,-1 1-240,0 4-400,1 1-224,1-3-584,2-7-872,5-10 1152,-1-3-216,2-10-144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0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 12747,'-1'-9'635,"-3"-13"218,2 19-241,3 15 336,8 167 751,19 421-466,-16-408-819,-12-193-391,0 0-129,-1 0 0,1 0 1,-1 0-1,1 0 1,-1 0-1,1 0 0,-1 1 1,0-1-1,1 0 1,-1 0-1,0 0 1,0 1-1,0-1 0,-1-1 1,1 2-207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12603,'4'14'1392,"-7"12"-720,-7 7-232,3 5 1537,4 8-1281,3 3-280,3-2-16,9-4-104,-1-5-80,6-13-248,5-6-128,-4-13-272,-3-8-152,0-16 440,-2-8-128,3-10-56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21 16019,'0'-1'41,"-1"0"-1,1 0 0,0 0 1,-1 0-1,0 0 0,1 0 0,-1 0 1,0 0-1,1 0 0,-1 0 1,0 0-1,0 0 0,0 0 0,0 1 1,0-1-1,0 0 0,0 1 1,0-1-1,0 0 0,0 1 0,0-1 1,0 1-1,0 0 0,0-1 0,0 1 1,-1 0-1,1 0 0,0 0 1,0 0-1,0 0 0,-1 0 0,1 0 1,0 0-1,0 0 0,0 1 1,-1-1-1,1 0 0,0 1 0,0-1 1,0 1-1,0-1 0,0 1 1,0 0-1,-2 0 0,-1 3-27,1-1 0,-1 1 0,0-1 0,1 1 0,0 0 0,0 0 0,0 0 0,0 1 0,-3 7 0,1 3-12,0 0 0,2 0 0,-1 0 0,2 1-1,0-1 1,1 1 0,0 0 0,4 29 0,2 2 50,20 75 1,-7-51 6,-2-11 22,16 120 1,-31-179-90,-1 0-1,0 0 1,0 0 0,0 0 0,0 0 0,0 0-1,0 0 1,0 1 0,0-1 0,0 0-1,0 0 1,-1 0 0,1 0 0,0 0-1,-1 0 1,1 0 0,-1 1 0,0-2 1,1 0 0,-1 0 0,1 0 0,-1 0 1,1 0-1,-1 0 0,1 0 0,-1 0 0,1 0 0,0 0 1,-1-1-1,1 1 0,-1 0 0,1 0 0,-1-1 0,1 1 1,0 0-1,-1 0 0,1-1 0,0 1 0,-1 0 0,1-1 1,0 1-1,-1 0 0,1-1 0,0 0 0,-25-36-297,23 34 297,-22-36 188,3-2-1,1 0 1,1-1-1,-20-75 1,37 112-89,1 0 0,0-1 0,1 1 0,-1 0 0,1-1 0,0 1 0,1-8 0,0 11-55,-1 0-1,1 0 0,0 0 0,-1 0 0,1 0 1,0 0-1,0 0 0,0 0 0,1 1 0,-1-1 1,0 0-1,1 1 0,-1-1 0,1 1 0,-1-1 0,1 1 1,0 0-1,-1 0 0,1 0 0,0 0 0,3-1 1,44-15-54,-39 15-83,0-1 0,0 0-1,0-1 1,-1 0 0,0-1-1,12-7 1,-6-3-122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14155,'-11'16'1088,"12"4"-848,7 0-120,4 3 280,7-5-120,0-10-127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0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 16468,'7'-1'1320,"-3"13"-1096,-11 19-112,-3 10 440,-11 19-344,-5 6-112,-6 13 24,-4 0 16,1-6-56,0-1-8,5-11-104,-1-5-192,8-24-232,1-11 384,3-25-56,4-20-64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1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13595,'16'9'1328,"3"8"-848,1 3-160,10 7 553,4 3-257,6 5-136,3-1-168,3-5-552,0-6 2128,0-13-1736,-4-6 72,-7-10 72</inkml:trace>
  <inkml:trace contextRef="#ctx0" brushRef="#br0" timeOffset="1">925 0 16347,'4'0'1209,"-5"11"-993,-2 4-96,3 5 568,1 0-424,6 3-352,1-3-168,2-2-296,0-5-112,-2-8 496,1-5-152,-6-5-105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1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14323,'-2'9'1024,"2"10"-856,0 4-56,7 4 184,4 2-328,8-2 56,2-4-16,11-12-48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1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11530,'-2'7'370,"-1"0"0,0 0 0,-1-1 0,1 0 0,-1 0-1,-1 0 1,1 0 0,-1 0 0,0-1 0,0 0-1,-11 8 1,-14 17 1224,30-25-1157,8-3-358,11-1-266,-17-1 189,25 0-323,0 1-1,28 6 1,-47-6 268,0 0 0,0 1 1,0 1-1,-1-1 0,1 1 1,0 1-1,-1-1 0,0 1 1,0 0-1,0 1 0,7 6 1,-13-11 65,0 2 1,1-1 0,-1 0-1,0 0 1,0 0-1,0 0 1,0 1 0,0-1-1,-1 1 1,1-1-1,0 0 1,-1 1 0,1 0-1,-1-1 1,1 1-1,-1-1 1,1 1 0,-1-1-1,0 1 1,0 0-1,0-1 1,0 1 0,-1 2-1,1-2 34,-1 0 0,-1 0 1,1 1-1,0-1 0,0 0 0,-1 0 0,1 0 0,-1 0 0,0 0 0,1-1 0,-1 1 0,0 0 0,-3 1 0,-6 4 260,0-1-1,0 0 0,-1-1 0,-19 6 0,29-10-259,-4 1 19,-1 1 1,1-2-1,0 1 1,0-1-1,-1 1 1,1-2-1,-1 1 1,1-1-1,-1 0 0,-11-2 1,17 2-48,1 0 0,-1 0 0,1-1 1,-1 1-1,1 0 0,-1-1 0,1 1 0,-1 0 1,1-1-1,-1 1 0,1-1 0,0 1 0,-1 0 1,1-1-1,0 1 0,-1-1 0,1 0 0,0 1 1,-1-1-1,1 1 0,0-1 0,0 1 0,0-1 1,0 0-1,-1 1 0,1-1 0,0 1 0,0-1 1,0 0-1,0 1 0,1-1 0,-1 1 0,0-1 1,0 0-1,0 1 0,0-1 0,0 1 0,1-1 1,-1 1-1,0-1 0,1 1 0,-1-1 0,9-7-39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1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10 304 14211,'-3'12'439,"1"1"1,0 0-1,1 0 0,0 0 1,1 13-1,8 64 830,-6-78-1144,0 0 0,0 0 1,1-1-1,0 1 0,8 17 0,-10-28-116,0 1 1,0 0-1,0 0 0,0 0 0,0-1 0,1 1 0,-1 0 0,0-1 0,1 1 0,-1-1 0,1 1 0,0-1 1,-1 0-1,1 0 0,0 0 0,0 0 0,0 0 0,0 0 0,-1 0 0,1-1 0,0 1 0,1-1 0,-1 1 1,0-1-1,0 0 0,0 0 0,0 0 0,0 0 0,0 0 0,0 0 0,0-1 0,0 1 0,0-1 0,0 1 1,0-1-1,0 0 0,0 0 0,0 0 0,0 0 0,2-1 0,4-4-17,1 0 1,-1-1-1,0 0 0,0 0 0,0 0 1,-1-1-1,-1 0 0,10-14 1,41-78-7,-52 91 18,40-84-16,-45 92 16,0 1 0,0 0 0,0-1 0,0 1-1,1 0 1,-1-1 0,0 1 0,0 0-1,0-1 1,1 1 0,-1 0 0,0-1 0,0 1-1,1 0 1,-1 0 0,0 0 0,1-1-1,-1 1 1,0 0 0,1 0 0,-1 0 0,0-1-1,1 1 1,-1 0 0,0 0 0,1 0 0,-1 0-1,1 0 1,-1 0 0,9 8 91,4 28 59,-8-24-91,-3-7-31,-1-1-1,1 1 1,1-1 0,-1 0 0,1 0-1,-1 0 1,1 0 0,1-1 0,-1 1-1,0-1 1,1 0 0,-1 0 0,8 5-1,-8-7-9,1 1 0,-1-1 1,1 0-1,-1 0 0,1-1 0,-1 1 0,1-1 0,0 1 0,-1-1 0,1 0 0,-1-1 0,1 1 0,-1-1 1,1 1-1,0-1 0,-1 0 0,0 0 0,7-3 0,51-29 53,-46 24-157,0 0-1,28-10 1,-42 18 71,0 1 0,0-1 0,0 1 0,0 0 0,1-1 0,-1 1-1,0 0 1,0 0 0,0 0 0,1 0 0,-1 0 0,0 0 0,0 0 0,0 0 0,1 0 0,-1 0 0,0 1 0,0-1 0,0 0-1,0 1 1,1-1 0,-1 1 0,1 0 0,-1 1-33,1 0-1,-1 0 1,0 0-1,0 0 1,1 0 0,-1 0-1,-1 0 1,1 0-1,1 3 1,3 9-364,-2-40-386,-3-1 563</inkml:trace>
  <inkml:trace contextRef="#ctx0" brushRef="#br0" timeOffset="1">546 0 14147,'-5'6'984,"6"5"-848,3-1-128,5-1 1040,5-1-855,9 4-73,2-1 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1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 13923,'0'-3'1288,"-21"4"-792,0 3-112,-8 8 761,-1 2-281,3 8-232,4 2-64,6 5-144,7 1-32,11-1-112,8-4-120,11-6-216,6-6-200,7-13-448,3-4-152,1-14 656,1-5-192,1-4-120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1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9 152 14355,'-1'1'147,"0"1"0,0-1 0,0 1 1,0-1-1,1 1 0,-1-1 0,0 1 0,1-1 0,-1 1 0,1 0 0,0-1 0,-1 1 1,1 0-1,0-1 0,0 1 0,0 0 0,1 1 0,1 33 1166,-1-35-1245,1 15 409,-1-3-203,0 0 1,2 0-1,-1-1 0,2 1 1,8 22-1,-12-35-270,0 0 0,0 0 0,0 1 0,0-1 0,0 0 1,0 0-1,0 0 0,0 1 0,1-1 0,-1 0 0,0 0 0,0 0 0,0 0 0,0 0 0,0 1 0,0-1 1,1 0-1,-1 0 0,0 0 0,0 0 0,0 0 0,0 0 0,1 0 0,-1 1 0,0-1 0,0 0 0,0 0 1,1 0-1,-1 0 0,0 0 0,0 0 0,0 0 0,0 0 0,1 0 0,-1 0 0,0 0 0,0 0 0,0 0 0,1 0 1,-1 0-1,0-1 0,5-7 88,1-14 12,-5 7-63,0 0 0,0 0-1,-3-25 1,1 33-62,0 0 0,0 1 0,0-1 0,-1 0 0,0 1-1,-1-1 1,1 1 0,-1 0 0,0 0 0,-6-8 0,0 7-82,3 8-4,6 0 103,0 0 0,-1 0-1,1 0 1,0 0 0,0 0 0,0-1 0,0 1 0,0 0-1,0 0 1,0 0 0,0 0 0,0 0 0,0 0 0,1-1-1,-1 1 1,0 0 0,1 0 0,-1 0 0,0-1 0,2 3-1,0 0 3,1 0-1,0 0 0,-1 0 1,1 0-1,1-1 0,-1 1 1,0-1-1,0 0 0,1 0 1,0 0-1,-1 0 0,1-1 1,0 1-1,0-1 0,0 0 1,0 0-1,0-1 0,0 1 1,0-1-1,0 0 0,0 0 1,7 0-1,5-2-100,0 0 0,0 0-1,0-2 1,20-6 0,-11 1-280,44-20-1,-60 25 368,-1-1-1,1-1 1,-1 1-1,0-2 1,0 1-1,-1-1 1,13-14-1,-18 18 40,0 1 1,-1-1-1,1 0 0,-1 1 0,0-1 1,0 0-1,0 0 0,0 0 0,0 0 1,-1 0-1,1 0 0,-1 0 0,0 0 1,0 0-1,0-4 0,0 6-15,0 0 1,-1-1-1,1 1 0,0 0 0,-1 0 0,1 0 1,-1 0-1,1 0 0,-1-1 0,0 1 0,1 0 1,-1 0-1,0 1 0,0-1 0,0 0 0,0 0 1,0 0-1,0 0 0,0 1 0,0-1 0,0 0 1,0 1-1,0-1 0,0 1 0,0-1 0,0 1 1,-1 0-1,1 0 0,0-1 0,0 1 0,0 0 1,-1 0-1,1 0 0,0 0 0,0 0 0,-1 0 1,1 1-1,0-1 0,-2 1 0,-4 1 11,1 0 0,0 1 0,0-1 0,0 1 0,0 1 0,0-1 0,1 1 0,-1 0 0,1 0-1,0 1 1,0 0 0,1 0 0,-1 0 0,1 0 0,0 1 0,0-1 0,1 1 0,0 0 0,0 0 0,0 0 0,1 1 0,0-1 0,0 0-1,1 1 1,-2 7 0,3-12-34,0-1 1,0 1-1,0 0 0,0-1 0,1 1 0,-1 0 0,0-1 1,1 1-1,-1-1 0,1 1 0,-1-1 0,1 1 0,0-1 1,0 1-1,0-1 0,0 0 0,0 1 0,0-1 0,0 0 0,0 0 1,0 0-1,0 0 0,2 2 0,1-2-42,-1 1-1,0-1 1,1 0 0,-1 1-1,1-2 1,-1 1 0,1 0-1,-1-1 1,1 1 0,4-1-1,6-1-90,0 0-1,0-1 1,0 0-1,20-7 1,12-6-215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0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12523,'0'-1'72,"0"0"0,0 1 1,0-1-1,1 1 1,-1-1-1,0 0 0,0 1 1,1-1-1,-1 1 0,0-1 1,1 1-1,-1-1 0,0 1 1,1-1-1,-1 1 1,1-1-1,-1 1 0,1 0 1,-1-1-1,1 1 0,-1 0 1,1-1-1,0 1 0,-1 0 1,1 0-1,-1-1 1,1 1-1,0 0 0,-1 0 1,2 0-1,25-7 842,-22 6-639,440-110 1810,-170 57-1969,-275 54-116,1 0 1,-1 0 0,1 0-1,-1 0 1,1 0 0,-1 0-1,1 1 1,-1-1-1,1 0 1,-1 0 0,1 1-1,-1-1 1,1 0-1,-1 1 1,1-1 0,-1 0-1,0 1 1,1-1-1,-1 1 1,0-1 0,1 1-1,-1-1 1,0 0-1,0 1 1,1-1 0,-1 1-1,0 0 1,0-1-1,0 1 1,0-1 0,0 1-1,1-1 1,-1 1-1,0-1 1,0 1 0,-1-1-1,1 1 1,0 0-1,0-1 1,0 1 0,0-1-1,0 1 1,0-1 0,-1 1-1,1 0 1,-1 2 4,-1 172 467,3 134 141,3-216-495,21 120-1,-18-182-102,2 0 0,1 0 0,1-1 0,1-1 0,24 41 0,-32-64-19,-2 0 0,1 0 1,0 1-1,-1-1 0,0 1 1,-1 0-1,1-1 0,0 11 1,-2-16-13,-1 3-16,-4-3 30,0-1 1,0 1 0,0 0 0,1 1 0,-1-1 0,0 1-1,1 0 1,-9 4 0,-38 27-10,30-18 2,-1-2 10,0-1-1,-1 0 1,0-2 0,-1-1 0,-48 13 0,25-13 1,0-2 1,-60 2 0,81-8-11,-59 5-106,75-5 82,1 1 1,0 0-1,-1 0 1,1 1-1,0 0 1,-13 8-1,22-11 7,0 0-1,0 0 0,0 0 1,0 0-1,-1 0 0,1 0 1,0 0-1,0 0 0,0 0 0,0 0 1,0 0-1,0 0 0,0 0 1,0 1-1,0-1 0,-1 0 1,1 0-1,0 0 0,0 0 0,0 0 1,0 0-1,0 0 0,0 0 1,0 0-1,-1 0 0,1 0 1,0 0-1,0 0 0,0 0 0,0 0 1,0 0-1,0-1 0,0 1 1,0 0-1,-1 0 0,1 0 1,0 0-1,0 0 0,0 0 0,0 0 1,0 0-1,0 0 0,0 0 1,0 0-1,0 0 0,0-1 1,0 1-1,0 0 0,0 0 0,-1 0 1,1 0-1,0 0 0,0 0 1,0-1-1,2-8-558,7-14 202,-8 20 228,6-14-371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1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39 13291,'-13'12'937,"-4"4"286,0 0-1,-20 25 0,34-37-1106,0 0 0,0 1 0,0-1 0,0 1-1,1-1 1,0 1 0,0 0 0,0 0 0,0 0 0,1 0 0,0 0 0,0 0 0,0 0 0,1 1 0,-1-1 0,2 7 0,-1-10-110,0-1 1,1 1 0,-1 0 0,1 0 0,0-1 0,-1 1-1,1 0 1,0-1 0,0 1 0,0-1 0,0 1 0,0-1-1,0 1 1,1-1 0,-1 0 0,0 1 0,1-1 0,-1 0 0,1 0-1,-1 0 1,1 0 0,-1-1 0,1 1 0,0 0 0,0-1-1,-1 1 1,1-1 0,0 1 0,0-1 0,-1 0 0,1 0-1,0 0 1,0 0 0,0 0 0,2 0 0,2-1-41,0 0 0,0 0 0,0 0 1,0-1-1,0 0 0,-1 0 0,1 0 0,-1-1 0,9-5 1,-3-1-49,0 0 1,0-2 0,-1 1 0,0-1 0,-1-1 0,0 0-1,-1 0 1,-1-1 0,0 1 0,0-2 0,-1 1-1,-1-1 1,0 0 0,2-15 0,-6 27 72,-1 0-1,1 0 1,-1-1-1,0 1 1,1 0-1,-1 0 1,0-1 0,-1 1-1,1-4 1,-1 6 11,1-1 1,0 1-1,0 0 0,0 0 1,0-1-1,0 1 1,-1 0-1,1 0 1,0 0-1,0-1 1,0 1-1,0 0 1,-1 0-1,1 0 0,0 0 1,0 0-1,-1-1 1,1 1-1,0 0 1,0 0-1,-1 0 1,1 0-1,0 0 0,0 0 1,-1 0-1,1 0 1,0 0-1,0 0 1,-1 0-1,1 0 1,0 0-1,0 0 0,-1 0 1,1 0-1,0 0 1,0 0-1,-1 0 1,1 1-1,0-1 1,0 0-1,-1 0 1,1 0-1,-3 3 41,0-1-1,0 0 1,1 1 0,-1 0-1,1-1 1,0 1-1,0 0 1,0 0 0,-3 7-1,-2 5 153,0 0 1,-5 21-1,11-31-148,-1-1 0,1 0 0,1 1 0,-1-1 0,0 1 0,1-1 0,0 1 0,0-1 0,1 0 0,-1 1 0,1-1 1,0 1-1,2 6 0,-2-10-35,-1 0 0,1 0 0,-1 0 0,1 0 0,0 0 0,0 0 0,-1-1 0,1 1 0,0 0 0,0 0 1,0 0-1,0-1 0,0 1 0,0-1 0,0 1 0,0 0 0,0-1 0,0 0 0,0 1 0,1-1 0,-1 0 0,1 1 0,1-1-6,0 0 0,-1 0 0,1-1 0,0 1 0,-1-1-1,1 1 1,0-1 0,-1 0 0,4-1 0,3-2-71,-1-1 1,0 1-1,0-2 1,11-9-1,-5 3-428,-1-1 1,0-1-1,-1 0 1,0-1-1,16-28 1,-27 39-738,-6 7 463,-5 8-632,-8 9 480,11-17 501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1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 13995,'-10'-1'365,"1"0"-1,-1 1 1,1 0-1,-1 0 1,1 1-1,-1 0 1,1 1-1,-1 0 1,1 0 0,-13 6-1,-10 5 568,-43 24 1,69-33-866,-21 12 164,25-16-219,1 1-1,0 0 1,0 0 0,0 0 0,0 0-1,0 0 1,0 0 0,0 0 0,0 1-1,0-1 1,1 0 0,-1 0-1,0 1 1,1-1 0,-1 0 0,1 1-1,-1 1 1,2-2-19,-1 0 1,0 0-1,1 0 0,-1-1 1,1 1-1,-1 0 0,1 0 1,0 0-1,-1 0 0,1-1 1,0 1-1,-1 0 0,1-1 0,0 1 1,0-1-1,0 1 0,0 0 1,0-1-1,-1 0 0,1 1 1,0-1-1,0 0 0,0 1 1,0-1-1,0 0 0,0 0 1,0 0-1,0 0 0,0 0 1,2 0-1,40 1-505,-39-1 423,72-5-881,-51 2 528,1 1 0,-1 1 0,40 4 0,-63-3 432,-1 0-1,1 1 1,-1-1 0,1 0-1,-1 0 1,1 1 0,-1-1-1,0 1 1,1-1 0,-1 1-1,0 0 1,1 0 0,-1-1 0,0 1-1,0 0 1,0 0 0,0 0-1,0 0 1,0 0 0,0 0-1,0 1 1,1 1 0,-2-2 18,1 1 1,-1 0 0,0-1-1,0 1 1,0 0 0,0-1-1,0 1 1,0 0 0,0-1-1,-1 1 1,1 0 0,-1-1-1,1 1 1,-1-1 0,1 1-1,-2 2 1,-4 4 106,1 1 1,-1-1-1,0 0 1,-1-1-1,-8 9 1,2-3 153,-1-1 1,0 0-1,0-1 0,-1-1 1,-1 0-1,-28 12 0,44-22-267,0 1-1,0-1 0,-1 0 0,1 0 0,0 0 0,0 0 0,-1 1 0,1-1 1,0 0-1,0 0 0,-1 0 0,1 0 0,0 0 0,-1 0 0,1 0 0,0 0 1,0 0-1,-1 0 0,1 0 0,0 0 0,-1 0 0,1 0 0,0 0 1,0 0-1,-1-1 0,1 1 0,0 0 0,-1 0 0,1 0 0,0 0 0,0 0 1,-1-1-1,1 1 0,0 0 0,0 0 0,0 0 0,-1-1 0,1 1 0,0 0 1,0 0-1,0-1 0,0 1 0,0 0 0,-1 0 0,1-1 0,0 1 0,0 0 1,0-1-1,0 1 0,0 0 0,0 0 0,0-1 0,0 1 0,0 0 0,0-1 1,0 1-1,0 0 0,0 0 0,0-1 0,0 1 0,1 0 0,-1-1 0,0 1 1,0 0-1,0 0 0,0-1 0,1 1 0,8-20 912,2 4-722,25-28-1,-3 7-110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1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48 175 15235,'0'0'32,"1"0"0,-1 0 0,0 0 0,0 0 0,0 0 0,1 0-1,-1 0 1,0 0 0,0 0 0,0 1 0,0-1 0,0 0 0,1 0 0,-1 0-1,0 0 1,0 0 0,0 0 0,0 0 0,0 1 0,0-1 0,1 0 0,-1 0 0,0 0-1,0 0 1,0 1 0,0-1 0,0 0 0,0 0 0,0 0 0,0 0 0,0 1-1,0-1 1,0 0 0,0 0 0,0 0 0,0 1 0,0-1 0,0 0 0,0 0 0,-5 12 800,-16 20 216,8-12-52,11-17-907,0 1 0,1-1 1,-1 0-1,1 1 0,0-1 0,0 1 1,0-1-1,0 5 0,1-7-68,0 0-1,0 0 0,0 0 1,0 0-1,1 0 1,-1 0-1,0 0 1,0 0-1,1 0 1,-1 0-1,1-1 1,-1 1-1,1 0 1,-1 0-1,1 0 1,0 0-1,-1-1 1,1 1-1,0 0 1,-1-1-1,1 1 1,0 0-1,0-1 0,0 1 1,0-1-1,0 1 1,0-1-1,-1 0 1,1 1-1,0-1 1,0 0-1,0 0 1,0 0-1,0 1 1,2-1-1,6 0-79,0 1 0,0-2 0,1 1 0,-1-1-1,0 0 1,0-1 0,0 0 0,0-1 0,-1 0 0,14-6 0,11-7-479,38-25 0,-39 18 95,-24 17 303,0 0 0,0 0-1,18-7 1,-26 13 151,0 0-1,0 0 0,0 0 1,1 0-1,-1 0 0,0 0 0,0 0 1,1 0-1,-1 0 0,0 0 1,0 0-1,0 0 0,1 1 1,-1-1-1,0 0 0,0 0 1,0 0-1,0 0 0,1 1 1,-1-1-1,0 0 0,0 0 1,0 0-1,0 0 0,0 1 1,0-1-1,0 0 0,1 0 1,-1 1-1,0-1 0,0 0 1,0 0-1,0 0 0,0 1 0,0-1 1,0 0-1,0 0 0,0 1 1,0-1-1,0 0 0,0 16 388,1-8-164,-1-6-183,0 0 0,1 0 1,-1 0-1,1 0 0,-1 0 0,1 0 0,0 0 0,0-1 1,0 1-1,0 0 0,0 0 0,1-1 0,-1 1 0,0-1 1,1 1-1,-1-1 0,1 1 0,0-1 0,-1 0 0,3 1 0,0 0 2,0 0 0,0-1 0,0 0 0,0 0-1,0 0 1,1 0 0,-1-1 0,0 0 0,7 0 0,6-2-26,1 0 0,-1-1 0,29-9 0,-44 11-35,25-9-417,0-1-1,-1-1 0,0-1 1,-2-1-1,1-1 1,-2-1-1,0-1 1,-1-2-1,21-21 1,-36 33 119,-2 1 0,1-1 1,-1 0-1,0-1 1,0 1-1,3-9 0,-6 15 363,-1 5 136,1 13 414,4 14 174,49 64-532,-32-57-359,26 58-1,13 75-153,-55-145 285,-1 1-1,-1 0 1,-1 0-1,1 46 1,-6-66 66,1 0 1,-1 0-1,0-1 0,0 1 1,-1 0-1,0 0 0,0-1 1,-1 1-1,-4 8 1,6-14-35,0 1 1,0 0 0,0-1 0,0 1 0,-1-1-1,1 0 1,0 1 0,-1-1 0,1 0-1,0 0 1,-1 0 0,0 0 0,1 0-1,-1 0 1,0 0 0,1-1 0,-1 1 0,0-1-1,0 1 1,1-1 0,-1 1 0,0-1-1,0 0 1,0 0 0,0 0 0,0 0-1,1 0 1,-1-1 0,0 1 0,0 0 0,0-1-1,1 1 1,-1-1 0,0 0 0,0 0-1,1 0 1,-1 1 0,1-1 0,-4-3-1,0 0 46,0 0 0,0-1 0,0 0 1,0 0-1,1 0 0,-1-1 0,2 0 0,-1 1 0,0-1 0,1-1 0,0 1 0,1 0 0,-3-9 0,0-2-99,0 0 1,2 0-1,0-1 0,0-18 1,2 22-126,1 0 0,0 0 0,1 0 0,1-1 0,0 2 0,1-1 0,8-24 0,-8 32 23,0-1 0,0 1-1,0 0 1,1 0 0,0 0-1,0 0 1,0 1-1,1-1 1,0 1 0,0 0-1,0 1 1,1-1 0,0 1-1,-1 0 1,2 0-1,-1 1 1,9-4 0,22-5-241,1 4 30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1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15459,'58'-23'1241,"12"-11"-929,7-5-144,8-2 136,2-1-240,-6 2-360,-8 3 72,-16 5 96,-10 6-136,-21 12-129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1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11698,'30'-4'1473,"9"-2"-873,18-4-152,7-1 928,11-2-752,1-2-263,-3-6-73,0-2 32,-4-12-184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1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 14939,'16'-2'1120,"4"9"-824,-1 5-135,1 9 503,1 5-280,-5 16-216,-6 6-32,-12 14-16,-8 7-24,-15 7-96,-7 1-96,-17 5-312,-5 0-48,-6-8 360,-5-7-72,5-15-96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3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17076,'9'1'1192,"1"11"-1016,-2 8-72,-5 23 456,-1 13-296,2 17-232,0 3 8,2 0-72,0-2-80,-1-8-176,0-4-80,-4-18-232,-1-11-72,-7-24 424,-4-9-168,-11-23-33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3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16123,'9'-15'327,"1"0"-1,0 1 0,1 0 0,0 1 0,1 0 0,1 1 0,0 0 0,0 1 0,1 1 0,0 0 0,1 1 0,26-12 0,-9 6-99,1 2 0,0 2 0,1 1 1,1 1-1,42-4 0,-54 10-186,0 1 0,1 1 1,31 3-1,-47-2-39,0 1 0,0 1 0,0-1 0,0 1 0,0 1 0,0-1 0,-1 1 0,0 1 0,1-1 0,-1 1 0,0 0 0,-1 1 0,9 7 0,-12-9-2,0 0 1,-1 0-1,1 1 1,-1 0-1,1-1 1,-1 1-1,0 0 1,-1 0-1,1 0 1,-1 0-1,0 1 1,0-1-1,0 0 1,0 1-1,-1-1 1,1 0-1,-1 1 1,0-1-1,-1 0 1,1 1-1,-1-1 1,0 0-1,0 0 1,0 1-1,-4 6 0,-3 8 3,-1-1-1,0 0 0,-2 0 0,-14 18 0,22-32 0,-32 44 14,12-16-2,0 0 0,-22 47 0,42-73-8,0 0 0,1 0 1,0 0-1,0 1 0,0-1 1,0 12-1,1-16-5,1 1 1,0-1-1,0 0 0,1 0 1,-1 0-1,0 0 0,1 0 1,-1 0-1,1 1 0,0-1 1,-1 0-1,1-1 0,0 1 1,0 0-1,1 0 0,-1 0 1,0 0-1,0-1 0,1 1 0,-1-1 1,1 1-1,0-1 0,3 3 1,2 0-34,1-1 1,0 0 0,0-1-1,1 1 1,-1-1-1,0-1 1,1 0 0,-1 0-1,14 0 1,80-8-705,-97 7 739,49-7-182,3-2-52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3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297 132 15379,'6'-9'335,"-1"0"-1,1-1 1,-2 0 0,1 0-1,-1 0 1,-1 0-1,4-20 1,-7 29-271,1-1 0,-1 1 0,0 0 0,0 0 0,0 0 0,0 0 1,0 0-1,-1-1 0,1 1 0,0 0 0,-1 0 0,1 0 0,0 0 0,-1 0 0,1 0 0,-1 0 0,0 0 1,1 0-1,-1 0 0,0 0 0,1 0 0,-1 0 0,0 0 0,-1 0 0,0 0 3,0 0 0,0 0 0,0 0 0,0 1 0,0-1 0,0 0 0,-1 1 0,1 0 0,0 0 0,0 0 0,0 0 0,-3 0 0,-6 1 74,0 1 0,0 0 1,-20 7-1,9-1-104,1 1 1,0 1-1,0 1 1,-19 14-1,28-18-43,1 1 0,1 1 0,0 0 0,0 0 0,0 1 0,1 0 0,1 1 0,-9 14 0,15-23 1,1 0 0,0 0 0,0 0 0,0 0 0,0 0 0,0 0 0,1 0 0,-1 1 0,1-1 0,-1 0 0,1 0 0,0 0 0,0 1 0,0-1 0,0 0 0,0 1 0,0-1 0,1 0 0,-1 0 0,1 0 1,0 3-1,1-3-5,-1 1 0,1-1 1,0 0-1,0 1 0,0-1 1,0 0-1,1 0 1,-1 0-1,0-1 0,1 1 1,-1-1-1,1 1 1,0-1-1,2 1 0,13 4-45,-1-1-1,1-1 0,-1-1 1,25 2-1,-26-3 17,49 5-79,89 15-157,-150-21 266,0 0 0,1 1 0,-1-1 0,0 1-1,0-1 1,-1 1 0,1 1 0,0-1 0,-1 0 0,1 1 0,-1 0 0,0 0-1,4 4 1,-6-6 7,0 1 0,0-1 0,-1 1-1,1 0 1,0-1 0,0 1 0,-1 0-1,1 0 1,-1 0 0,0 0 0,1-1-1,-1 1 1,0 0 0,0 0 0,0 0 0,0 0-1,0 0 1,-1 0 0,1-1 0,-1 1-1,1 0 1,-1 0 0,0 0 0,1-1-1,-1 1 1,0 0 0,0-1 0,0 1 0,0-1-1,-1 1 1,1-1 0,-3 3 0,-7 7 35,-2 0 1,1 0-1,-1-1 1,-1-1-1,1 0 1,-19 8-1,-6 0 120,-49 17 0,73-29-173,-4 1-248,1-1 1,-25 5-1,41-10 267,1 0 1,0 0-1,0 0 0,0 0 0,0 0 1,0 0-1,0 0 0,0 0 1,0 0-1,0 0 0,-1 0 1,1 0-1,0 0 0,0 0 1,0 0-1,0 0 0,0 0 1,0 0-1,0 0 0,0 0 1,0 0-1,0 0 0,-1 0 1,1 0-1,0-1 0,0 1 0,0 0 1,0 0-1,0 0 0,0 0 1,0 0-1,0 0 0,0 0 1,0 0-1,0 0 0,0 0 1,0 0-1,0-1 0,0 1 1,0 0-1,0 0 0,0 0 1,0 0-1,0 0 0,0 0 1,0 0-1,0 0 0,0 0 0,0-1 1,0 1-1,0 0 0,0 0 1,0 0-1,0 0 0,0 0 1,0 0-1,0 0 0,0 0 1,0 0-1,0 0 0,0-1 1,0 1-1,0 0 0,1 0 1,-1 0-1,0 0 0,0 0 1,0 0-1,0 0 0,6-7-68,17-14-134,17-14-52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3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16339,'-10'3'180,"0"1"-1,0 0 0,0 1 0,1 0 1,-1 0-1,1 1 0,0 0 0,1 0 1,-1 1-1,1 0 0,1 1 0,-1 0 0,1 0 1,-6 10-1,5-6-47,-1 1 0,2 0 0,0 0 1,1 0-1,0 1 0,1 0 0,0 0 0,1 1 1,-3 21-1,7-30-93,-1 0 0,1 0 0,0 0 1,0 0-1,0 0 0,1 0 0,0 0 0,1 0 1,-1 0-1,1 0 0,0-1 0,0 1 1,4 5-1,-4-7-29,1-1-1,0 1 1,0-1 0,0 0 0,0 0-1,0 0 1,1 0 0,-1 0 0,1-1 0,0 0-1,0 0 1,0 0 0,0 0 0,0 0-1,0-1 1,0 0 0,0 1 0,8-1 0,0 0-53,1 0 0,0-2 1,0 1-1,-1-2 0,1 1 1,-1-2-1,1 0 1,-1 0-1,0-1 0,0-1 1,0 0-1,16-10 1,4-3-89,-2-2 0,0 0 1,30-29-1,-6-2 222,-57 54-1,1 0 0,0 0 0,0 0 0,1 1 0,-1-1 0,-1 6 0,-3 5 88,2-6-67,-23 58 404,25-61-477,0 0 0,1 0 0,0 0 0,0 1 0,0-1 0,1 0-1,0 0 1,0 1 0,0-1 0,2 10 0,-2-14-40,0 0 1,1 0-1,-1 0 0,1 0 1,-1 0-1,1-1 0,-1 1 1,1 0-1,-1 0 1,1-1-1,0 1 0,0 0 1,-1 0-1,1-1 0,0 1 1,0-1-1,0 1 0,-1-1 1,1 1-1,0-1 0,0 0 1,0 1-1,0-1 0,0 0 1,0 0-1,0 0 1,0 1-1,0-1 0,0 0 1,0 0-1,0-1 0,0 1 1,0 0-1,0 0 0,0 0 1,0-1-1,0 1 0,1-1 1,5-1-222,0-1-1,0 0 1,12-7 0,-17 9 152,23-15-476,-1 0 0,27-24 0,-18 12-2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0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13035,'0'53'4065,"15"304"-3931,-15-357-137,3 22-670,1-17 249,1-14 159,1-13-22,1-10-68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3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36 13315,'-3'-1'175,"0"0"1,0 1 0,0-1-1,0 1 1,0 0-1,0 0 1,0 0 0,0 0-1,-1 0 1,1 1-1,0-1 1,0 1 0,0 0-1,0 0 1,0 0-1,1 0 1,-1 1 0,0-1-1,0 1 1,1 0-1,-1-1 1,1 1 0,-4 4-1,1-2-20,1 1 0,-1-1 0,1 1 0,0 0 0,1 0 0,-1 1 0,1-1 0,0 1 0,0 0-1,-2 9 1,4-10-109,0 0 0,0 0 0,1-1 0,-1 1 0,1 0 0,0 0-1,1 0 1,0 0 0,-1 0 0,1 0 0,1 0 0,-1-1-1,1 1 1,0 0 0,0-1 0,0 1 0,0-1 0,1 0 0,0 0-1,0 0 1,0 0 0,0 0 0,1-1 0,0 0 0,-1 1-1,1-1 1,0 0 0,0-1 0,1 1 0,-1-1 0,1 0 0,-1 0-1,1 0 1,0-1 0,-1 1 0,1-1 0,0 0 0,0-1-1,0 1 1,0-1 0,0 0 0,0 0 0,0-1 0,0 1 0,-1-1-1,1 0 1,0 0 0,0-1 0,-1 1 0,1-1 0,0 0-1,4-3 1,-5 2 4,0 0 0,0 0 0,0 0 0,-1 0 0,1-1 0,-1 1 0,0-1-1,0 0 1,0 0 0,0 0 0,-1 0 0,1 0 0,-1-1 0,0 1 0,-1-1 0,1 0-1,-1 1 1,0-1 0,0 0 0,0 0 0,-1 0 0,1 1 0,-1-1 0,-1 0 0,0-9-1,-1 7-19,1 1 0,-1 0-1,0-1 1,-1 1-1,1 0 1,-1 1-1,-1-1 1,1 0 0,-1 1-1,0 0 1,0 0-1,0 0 1,-1 0-1,0 1 1,0-1 0,0 1-1,0 0 1,-12-6-1,-28-7-190,41 16 68,1 0 0,0 0 1,-1 1-1,1-1 0,-1 1 1,1 0-1,-1 0 0,1 0 1,-1 0-1,1 1 0,-6 1 1,9-2 68,0 0 1,0 0-1,-1 0 1,1 0-1,0 0 0,0 0 1,0 0-1,0 0 1,-1 0-1,1 0 1,0 0-1,0 0 0,0 0 1,0 1-1,0-1 1,0 0-1,-1 0 1,1 0-1,0 0 0,0 0 1,0 0-1,0 1 1,0-1-1,0 0 1,0 0-1,0 0 1,-1 0-1,1 0 0,0 1 1,0-1-1,0 0 1,0 0-1,0 0 1,0 0-1,0 1 0,0-1 1,0 0-1,0 0 1,0 0-1,0 0 1,0 1-1,7 4-763,14 2-569,1-5 486,-1-1 0,1-1 0,27-4-1,1-1-153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3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12811,'-8'28'2899,"0"-4"-1195,-11 35 38,18-54-1644,0-1 1,0 1 0,1-1 0,-1 1-1,1-1 1,0 1 0,1 0-1,-1-1 1,1 1 0,1 5 0,-1-8-88,-1-1 0,1 0 0,-1 0 0,1 0 0,0 0 1,0 0-1,-1 0 0,1 0 0,0 0 0,0 0 0,0-1 0,0 1 1,0 0-1,0-1 0,0 1 0,0 0 0,0-1 0,1 1 0,-1-1 1,0 0-1,0 1 0,0-1 0,1 0 0,-1 0 0,0 0 0,0 1 1,1-1-1,-1-1 0,0 1 0,0 0 0,0 0 0,1 0 0,-1-1 1,0 1-1,0 0 0,0-1 0,3-1 0,1 0 6,0 0 1,1-1-1,-1 1 0,-1-1 0,1-1 1,8-6-1,-2-1 18,0 0 1,-1-1 0,0 0-1,-1 0 1,-1-1-1,0 0 1,0-1 0,-2 0-1,8-21 1,-17 44-26,0 1 1,1-1-1,-1 11 0,2-16 1,1 1-1,0-1 0,0 1 0,0-1 1,1 1-1,0-1 0,0 1 1,0-1-1,0 0 0,1 0 1,-1 1-1,1-1 0,5 7 0,-5-8 4,0-1-1,0 0 0,1 0 0,-1 0 0,1 0 0,-1 0 0,1 0 0,0-1 0,-1 1 0,1-1 0,0 0 0,0 0 0,0 0 0,0 0 1,0 0-1,0-1 0,0 0 0,1 1 0,-1-1 0,5-1 0,-1 1 11,-1-1 0,1 0 0,-1 0 0,1 0 0,-1-1 0,0 0 0,0-1 0,0 1 0,0-1 0,9-6 0,-11 7-21,-1-1 0,0 1 0,1-1 0,-2 0-1,1 0 1,0 0 0,0 0 0,-1 0 0,0-1 0,1 1 0,-1-1 0,-1 1 0,1-1 0,0 0 0,-1 0 0,0 0 0,0 0 0,1-5 0,-9-15-243,7 23 214,0 1 0,0-1 0,0 1-1,0 0 1,0-1 0,0 1 0,-1-1-1,1 1 1,0 0 0,0-1 0,0 1-1,-1-1 1,1 1 0,0 0 0,0-1-1,-1 1 1,1 0 0,0-1-1,-1 1 1,1 0 0,0 0 0,-1-1-1,1 1 1,-1 0 0,1 0 0,0 0-1,-1 0 1,1-1 0,-1 1 0,1 0-1,0 0 1,-1 0 0,1 0 0,-1 0-1,1 0 1,-1 0 0,1 0 0,0 0-1,-1 0 1,1 0 0,-1 0-1,1 1 1,-1-1 0,1 0 0,0 0-1,-1 0 1,1 1 0,0-1 0,-1 0-1,1 0 1,0 1 0,-1-1 0,1 1-1,0-2-49,0 1 0,0 0-1,0 0 1,1-1-1,-1 1 1,0 0 0,0 0-1,1 0 1,-1 0 0,0 0-1,0-1 1,1 1 0,-1 0-1,0 0 1,0 0-1,1 0 1,-1 0 0,0 0-1,1 0 1,-1 0 0,0 0-1,1 0 1,-1 0-1,0 0 1,0 0 0,1 0-1,-1 0 1,0 0 0,0 0-1,1 1 1,-1-1-1,0 0 1,1 0 0,-1 0-1,0 0 1,0 1 0,0-1-1,1 0 1,-1 0-1,0 0 1,0 1 0,0-1-1,1 0 1,-1 0 0,0 1-1,0-1 1,0 0 0,0 0-1,0 1 1,0-1-1,0 0 1,0 1 0,1-1-1,-1 0 1,0 0 0,0 1-1,0-1 1,0 0-1,-1 1 1,1-1 0,0 0-1,0 0 1,0 1 0,13-14-906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3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13835,'-5'37'926,"3"1"0,1 0 0,1-1 0,3 1 0,1-1 0,15 64 0,9 3-1039,44 105 0,-71-207-10,0 0 0,-1 0 0,1 0 0,0-1 0,0 1 0,0 0 0,0 0 1,1-1-1,-1 1 0,3 2 0,-4-4 87,1 0 1,0 1 0,0-1 0,0 0 0,0 1-1,-1-1 1,1 0 0,0 0 0,0 0 0,0 0-1,0 0 1,0 0 0,0 0 0,0 0-1,0 0 1,-1 0 0,1 0 0,0-1 0,0 1-1,0 0 1,0 0 0,-1-1 0,1 1-1,0-1 1,0 1 0,1-2 0,15-11-533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3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151 305 15195,'-1'-1'62,"1"1"0,-1-1 0,0 1 0,1-1 0,-1 1 0,0-1 0,1 1 0,-1-1 0,0 1 0,1 0 0,-1-1 0,0 1 0,0 0 0,0 0 0,1 0 0,-1-1 0,0 1 0,0 0 0,0 0 0,0 0 0,1 0 0,-1 0 0,0 1 0,-1-1 0,-1 1 12,0 0 0,1 0 0,-1 0 0,0 0-1,1 1 1,-1-1 0,-2 3 0,-3 2 174,0 1-1,0 0 1,-7 10 0,7-7-52,0 1 1,0 0 0,1 1-1,1-1 1,0 2 0,-7 20-1,10-25-144,1 1-1,0-1 0,0 1 0,1-1 1,0 1-1,1-1 0,-1 1 1,2 0-1,-1-1 0,1 1 1,3 11-1,-4-18-41,1 1 1,0 0-1,0 0 1,0-1-1,0 1 1,1-1-1,-1 1 1,0-1-1,1 1 1,0-1-1,0 0 1,0 0-1,0 0 0,0 0 1,0 0-1,0 0 1,0-1-1,1 1 1,-1-1-1,1 1 1,-1-1-1,1 0 1,0 0-1,-1 0 1,1-1-1,0 1 0,0 0 1,0-1-1,-1 0 1,1 0-1,0 0 1,0 0-1,0 0 1,3-1-1,2-1-2,1 0 1,-1 0-1,0-1 0,0 0 1,0 0-1,-1-1 0,1 0 1,-1 0-1,0-1 0,9-7 0,1-4 4,0-1-1,-1 0 0,-1-1 0,-1-1 0,0 0 0,-2-1 0,0-1 0,-1 0 0,11-29 1,-12 20 2,0 0 0,-2 0 0,-1-1 0,-2 0 1,-1-1-1,0-43 0,-4 66 1,0 1 0,-1-1 0,0 1 1,-1 0-1,0 0 0,-4-10 0,6 16-9,-1 0 0,0 1 0,0-1 1,0 1-1,0-1 0,0 1 0,0-1 0,0 1 1,0-1-1,0 1 0,-1 0 0,1 0 0,0 0 1,-3-2-1,2 3 0,1-1 1,0 1 0,0 0-1,-1 0 1,1 0 0,0-1-1,-1 1 1,1 0 0,0 1-1,0-1 1,-1 0 0,1 0 0,0 1-1,-1-1 1,1 0 0,0 1-1,0-1 1,0 1 0,0 0-1,-1-1 1,1 1 0,-2 1-1,0 2 19,-1 0 0,1 0-1,-1 0 1,1 0 0,0 0-1,1 1 1,-1-1-1,1 1 1,0-1 0,0 1-1,0 0 1,1 0 0,0 0-1,0 0 1,-1 10 0,0 1 25,1-1 0,1 0 0,1 0 1,2 22-1,1-21-91,1 0 1,0 0 0,1-1-1,0 1 1,1-1-1,1-1 1,1 1 0,0-2-1,1 1 1,0-1 0,1 0-1,0-1 1,1-1-1,0 0 1,1 0 0,0-1-1,1-1 1,0 0 0,1-1-1,-1-1 1,18 7 0,10-4-197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3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14483,'-3'40'1481,"4"78"0,1-97-1229,0 0 1,2-1-1,0 1 0,2-1 0,11 28 1,-16-45-196,0 1 1,1-1-1,0 0 1,0 0-1,0 0 1,0 0 0,0-1-1,0 1 1,1 0-1,0-1 1,3 3-1,-4-4-22,0 0 1,0 0-1,0 0 0,0 0 0,0 0 0,0-1 0,0 1 0,0-1 0,1 0 0,-1 1 0,0-1 0,0 0 0,0 0 1,1-1-1,-1 1 0,0 0 0,0-1 0,0 1 0,4-2 0,2-2 25,0 0 0,0 0 0,-1 0 0,0-1 0,0 0 0,0-1 0,0 1 0,-1-1 0,6-8-1,50-67 272,-44 55-233,30-50 98,-32 50-165,22-30 1,-38 56-32,0 0-1,1 0 1,-1 0 0,0 0 0,0 0 0,0 0-1,0 0 1,0 0 0,1 0 0,-1 0-1,0 0 1,0 0 0,0 0 0,0 0 0,0 0-1,0 0 1,1 0 0,-1 1 0,0-1-1,0 0 1,0 0 0,0 0 0,0 0-1,0 0 1,0 0 0,0 0 0,0 1 0,0-1-1,1 0 1,-1 0 0,0 0 0,0 0-1,0 0 1,0 1 0,0-1 0,0 0 0,0 0-1,0 0 1,0 0 0,0 1 0,0-1-1,0 0 1,0 0 0,0 0 0,-1 0-1,1 0 1,0 1 0,0-1 0,0 0 0,0 0-1,0 0 1,0 0 0,0 0 0,-1 14-12,0 6-3,-2 9 3,1 0 1,1-1 0,2 1-1,4 33 1,-4-60-2,-1 0 0,1 1 1,-1-1-1,1 0 0,0 1 0,0-1 1,0 0-1,0 0 0,0 0 0,0 0 1,0 0-1,1 0 0,-1 0 0,1 0 1,0-1-1,-1 1 0,1 0 0,2 1 1,-2-3 40,-1 1 1,1-1 0,-1 0 0,1 1 0,-1-1-1,1 0 1,-1 0 0,1 0 0,-1 0 0,1-1-1,-1 1 1,1 0 0,-1 0 0,1-1-1,-1 1 1,0-1 0,1 0 0,-1 1 0,0-1-1,1 0 1,-1 0 0,0 0 0,0 1 0,0-1-1,1-1 1,-1 1 0,0 0 0,0 0 0,1-2-1,7-9 90,0 0 0,12-24-1,-12 21-55,19-34 101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3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146 106 13987,'0'1'169,"1"1"0,0-1 0,0 0 0,0 1 0,0-1 0,0 0 0,0 0 0,1 0 0,-1 0 0,0 0 0,0 0 0,1 0 0,-1 0 0,1-1 0,-1 1 0,3 0 0,-3-1-98,0 0-1,0 0 0,0 0 1,0 0-1,0-1 0,0 1 1,0 0-1,0-1 0,0 1 1,0-1-1,0 1 0,-1-1 0,1 1 1,0-1-1,0 0 0,0 1 1,-1-1-1,1 0 0,0 0 1,-1 0-1,1 1 0,-1-1 1,1 0-1,-1 0 0,1 0 1,-1 0-1,1-1 0,0-1-12,0 0 0,1 1 0,-1-1 0,0 0 0,0 0 0,-1 0 0,1 0 0,-1 0 0,1 0 0,-1 0 0,0 0 0,0 0 0,0 0 0,-1 0 0,1 0 0,-1 0 0,1 0 0,-1 1 0,0-1 0,0 0 0,-1 0 0,1 0 0,0 1 0,-1-1 0,1 1 0,-1-1 0,0 1 0,0 0 0,-4-4 0,3 4-53,-1-1 1,1 1 0,0 0 0,-1 0 0,1 1 0,-1-1 0,0 1-1,0 0 1,0 0 0,1 0 0,-1 0 0,0 1 0,0-1-1,0 1 1,0 0 0,0 0 0,0 1 0,0-1 0,0 1 0,0 0-1,0 0 1,-4 2 0,3-1-6,0 0 0,1 1 0,-1-1 0,1 1 1,-1 0-1,1 1 0,0-1 0,0 1 0,0 0 0,1 0 0,-1 0 0,1 0 0,0 0 0,0 1 1,-2 5-1,2-3 10,-1 0 1,2 0-1,-1 1 1,1 0-1,1-1 1,-1 1-1,1 0 1,1 0-1,0 15 1,0-16-21,1 1 0,0-1 0,0 0 1,1 1-1,0-1 0,1 0 0,-1 0 0,1 0 1,1-1-1,5 11 0,-6-13-30,1 0 0,-1 0 0,0 0 0,1-1 1,0 1-1,0-1 0,0 0 0,0 0 0,1 0 0,-1 0 1,1-1-1,0 0 0,0 0 0,-1 0 0,11 2 0,-5-3-60,0 0-1,0 0 0,1-1 0,-1 0 0,0-1 1,0 0-1,0-1 0,0 0 0,0 0 1,11-5-1,-2-1-10,0 0 0,-1-1 0,-1-1 0,22-14 0,20-23-342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3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11779,'-11'4'599,"0"1"1,0 0 0,0 1-1,1 0 1,0 0 0,0 1-1,1 1 1,0-1 0,-9 10 0,12-11-197,4-4-286,-1 0 1,1 1 0,-1-1-1,1 1 1,0-1 0,0 1 0,0 0-1,0 0 1,-2 5 0,4-6-103,0-1 0,0 0 0,-1 0-1,1 0 1,0 0 0,0 1 0,1-1 0,-1 0 0,0 0 0,0 0 0,1 0 0,-1 1 0,0-1 0,1 0 0,-1 0 0,1 0 0,-1 0 0,1 0 0,0 0 0,0 0 0,-1 0 0,1 0 0,0-1 0,0 1 0,0 0 0,0 0 0,0-1 0,0 1 0,0-1 0,0 1 0,0 0 0,1-1 0,21 13-314,-1 0 1,21 19 0,-33-24 189,0 2 0,0 0 0,-1 0 0,0 0 0,13 22 0,5 16 3,-2 1-1,-2 1 0,-3 1 0,20 74 1,-36-111 117,0 1 0,-1 0 0,-1 1 0,-1-1 0,0 18 0,-1-29 35,0 0 1,0-1-1,-1 1 0,1 0 1,-1 0-1,0-1 0,0 1 1,0-1-1,-1 1 0,1-1 1,-1 1-1,0-1 0,0 0 1,0 0-1,0 0 1,-1 0-1,1 0 0,-1 0 1,1-1-1,-1 1 0,0-1 1,0 0-1,-1 0 0,1 0 1,0 0-1,-6 2 0,3-2 64,0-1-1,1 1 0,-1-1 1,-1 0-1,1 0 0,0 0 0,0-1 1,0 0-1,0 0 0,0-1 1,0 0-1,0 0 0,0 0 0,-12-5 1,10 3-32,0-1 1,0-1-1,1 1 0,0-1 1,0-1-1,0 1 1,0-1-1,1 0 0,-9-12 1,4 3-137,1 0 0,0-1 0,1 0 0,1 0 0,0-1 0,2 0 0,0-1 1,0 1-1,-3-27 0,7 28-232,0 0 0,1-1 0,1 1-1,1 0 1,0 0 0,1 0 0,1 0 0,6-19 0,-6 24 75,1 1 0,0 0-1,1 0 1,0 0 0,0 0-1,1 1 1,1 0 0,-1 0 0,2 1-1,-1-1 1,1 2 0,16-14 0,28-12-783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171 167 15643,'-4'-4'196,"-1"1"1,0 0-1,0 1 0,0-1 0,0 1 0,0 0 0,-1 1 0,1-1 0,-1 1 0,1 0 0,-1 0 0,1 1 0,-1-1 1,0 1-1,-8 2 0,10-2-115,1 0 1,-1 1-1,1 0 1,-1 0-1,1 0 1,-1 0-1,1 1 1,-1-1-1,1 1 1,0 0-1,0 0 1,0 0-1,0 0 0,0 1 1,1-1-1,-1 1 1,1 0-1,-1-1 1,1 1-1,0 0 1,0 0-1,0 1 1,1-1-1,-3 7 1,3-8-64,0 0 1,1-1-1,-1 1 1,1 0-1,-1 0 1,1 0 0,0 0-1,0 0 1,0 0-1,0 0 1,0 0-1,0 0 1,0-1-1,1 1 1,-1 0-1,1 0 1,-1 0-1,1 0 1,0-1 0,0 1-1,0 0 1,0 0-1,0-1 1,0 1-1,0-1 1,0 1-1,1-1 1,-1 0-1,1 1 1,-1-1-1,1 0 1,-1 0 0,1 0-1,0 0 1,-1 0-1,1 0 1,0-1-1,0 1 1,0-1-1,1 1 1,6 1-33,-1 0 1,1-1-1,-1 0 0,0-1 1,1 0-1,-1 0 0,17-3 1,-10-1-310,0-1 1,-1 0-1,0-1 1,0 0-1,0-1 1,-1-1 0,0 0-1,0 0 1,-1-2-1,0 1 1,-1-2-1,13-14 1,-27 32 315,-1 1 1,1-1-1,0 1 0,1-1 0,0 1 1,0 0-1,0 0 0,1 0 0,1 0 1,-1 0-1,1 0 0,0 0 0,1 0 1,0 0-1,0 0 0,1 0 0,3 8 1,-5-14 19,1-1 0,0 1 0,1 0 1,-1 0-1,0-1 0,0 1 0,1-1 1,-1 1-1,1-1 0,-1 1 0,1-1 1,-1 0-1,1 0 0,0 0 0,0 0 0,-1 0 1,1 0-1,0-1 0,0 1 0,0 0 1,0-1-1,0 0 0,0 1 0,0-1 1,0 0-1,0 0 0,0 0 0,0 0 1,0-1-1,0 1 0,0 0 0,0-1 1,0 1-1,4-3 0,0 1-52,0-1 1,0 0-1,0 0 0,0 0 0,-1-1 1,0 0-1,1 0 0,-1 0 0,8-10 1,-1-4 6,-1 1 1,0-2-1,-2 1 1,0-1 0,-1-1-1,-1 0 1,-1 0-1,4-22 1,9-46-138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4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14243,'-11'27'512,"1"1"0,2 1 0,1-1-1,1 1 1,1 1 0,2-1 0,1 1 0,1-1 0,1 1 0,6 31-1,2-7-404,2 0 0,3 0 0,3-1-1,31 73 1,-51-164-263,-6-10 151,0-4 12,-23-69-1,26 107-14,7 14 8,0 0-1,0 0 1,0 0 0,0-1 0,0 1 0,0 0 0,0 0-1,0 0 1,0 0 0,0 0 0,0 0 0,0 0 0,0 0 0,0 0-1,0 0 1,0 0 0,0 0 0,-1 0 0,1 0 0,0 0-1,0 0 1,0-1 0,0 1 0,0 0 0,0 0 0,0 0 0,0 0-1,0 0 1,0 0 0,0 0 0,0 0 0,0 0 0,-1 0 0,1 0-1,0 0 1,0 0 0,0 0 0,0 0 0,0 0 0,0 0-1,0 0 1,0 0 0,0 0 0,0 0 0,0 0 0,0 0 0,-1 1-1,1-1 1,0 0 0,0 0 0,0 0 0,0 0 0,0 0 0,0 0-1,0 0 1,0 0 0,0 0 0,0 0 0,0 0 0,0 0-1,0 0 1,0 0 0,0 0 0,0 1 0,0-1 0,0 0 0,3 24-5,-1-18 6,0-1-1,1 1 1,0-1-1,-1 0 0,2 0 1,-1 0-1,0 0 0,1 0 1,0-1-1,0 0 1,0 0-1,1 0 0,0 0 1,-1-1-1,1 1 1,0-1-1,11 4 0,-12-5 1,1-1 0,-1 0 0,0 0-1,1 0 1,-1 0 0,1-1-1,0 0 1,-1 0 0,1 0-1,-1 0 1,1-1 0,-1 1 0,1-1-1,-1-1 1,1 1 0,-1 0-1,0-1 1,0 0 0,0 0 0,0 0-1,0-1 1,0 0 0,6-5-1,0-1 1,-1-1 0,0-1 0,-1 1-1,0-1 1,-1 0 0,0-1-1,6-14 1,-5 8-5,-1-1-1,0 0 0,-1 0 1,3-23-1,-11 55 71,1 0 0,0 1 0,1-1 0,1 0 0,0 0 1,0 1-1,1-1 0,5 13 0,-6-21-73,0-1 0,0 0-1,1 0 1,-1 0 0,1 0 0,0 0 0,0-1 0,1 1 0,-1-1-1,1 1 1,0-1 0,0 0 0,0 0 0,0 0 0,0 0 0,1-1-1,-1 1 1,1-1 0,0 0 0,-1 0 0,1 0 0,0-1 0,0 1-1,1-1 1,-1 0 0,0 0 0,0 0 0,0-1 0,1 1 0,7-1-1,-2-2-154,0 0 0,1-1 0,-1 0 0,0 0 0,-1-1 0,1 0 0,-1-1 0,0 0 0,0 0-1,14-12 1,-23 17 156,1-1 0,0 1-1,0-1 1,-1 0-1,1 1 1,0 0 0,0-1-1,0 1 1,0 0 0,-1-1-1,1 1 1,0 0-1,0 0 1,0 0 0,0-1-1,0 1 1,0 0 0,0 0-1,0 1 1,0-1-1,0 0 1,-1 0 0,1 0-1,0 1 1,0-1 0,0 0-1,0 1 1,1 0 0,0 1 100,1 0 0,-1 1 0,0-1 1,0 1-1,0 0 0,3 5 1,9 12 304,-10-16-336,0-1 0,0 1 1,0-1-1,1 1 0,-1-1 0,1 0 0,0-1 0,0 1 0,0-1 0,0 0 0,0-1 0,1 1 1,-1-1-1,1 0 0,-1 0 0,1 0 0,-1-1 0,1 0 0,-1 0 0,1-1 0,-1 1 1,1-1-1,-1 0 0,0-1 0,1 1 0,-1-1 0,10-5 0,-6 2-40,0 0 0,0-1 0,-1 0 0,0 0 0,0-1 0,0 0 0,-1 0 0,0-1 0,0 0 1,-1 0-1,0-1 0,0 0 0,-1 0 0,4-10 0,-4 6-11,-1 1-1,0-1 1,-1 0 0,-1 0 0,0-1 0,0 1 0,-1-22 0,-2 26-6,1 0 0,-1 0 0,-1 0 0,1 0 0,-1 1 0,-1-1 0,0 1 0,0-1 0,-1 1 0,0 0 0,0 0 0,-7-9 0,9 15-8,-1-1 1,1 1-1,-1 0 1,0 0-1,0 0 1,1 0-1,-5-1 0,7 2 2,0 1 0,-1 0 0,1 0-1,-1-1 1,1 1 0,0 0-1,-1 0 1,1-1 0,-1 1 0,1 0-1,0 0 1,-1 0 0,1 0-1,-1 0 1,1-1 0,-1 1 0,1 0-1,0 0 1,-1 0 0,1 0-1,-1 0 1,1 1 0,-1-1 0,1 0-1,-1 0 1,1 0 0,0 0-1,-1 0 1,1 1 0,-1-1 0,1 0-1,0 0 1,-1 0 0,1 1-1,-1-1 1,1 0 0,0 1 0,0-1-1,-1 0 1,1 1 0,0-1-1,-1 1 1,1-1 0,0 0 0,0 1-1,0-1 1,0 1 0,-1-1-1,1 0 1,0 1 0,0-1 0,0 1-1,0-1 1,0 1 0,0-1 0,0 1-1,0-1 1,0 1 0,1 1-1,0 1 0,-1-1 0,1 0 0,0 1 0,0-1 0,0 0 0,0 0 0,1 0 0,-1 0 0,1 0 0,-1 0 0,1-1 0,0 1 0,-1 0 1,1-1-1,0 1 0,0-1 0,0 0 0,0 0 0,0 1 0,1-1 0,2 0 0,3 3-8,1-1 1,0 0-1,0-1 0,13 3 0,-12-4-6,-1-1-1,1 0 1,-1 0-1,1-1 1,-1 0-1,0-1 1,1 1-1,-1-2 1,16-6-1,-22 8 13,0 0 0,0 0-1,0-1 1,-1 1-1,1-1 1,-1 1 0,1-1-1,-1 0 1,1 0-1,-1 0 1,0-1 0,0 1-1,0 0 1,0-1-1,-1 1 1,1-1 0,-1 0-1,1 1 1,-1-1-1,0 0 1,0 0-1,0 0 1,-1 0 0,1 0-1,-1 0 1,1 0-1,-1 0 1,0 0 0,0 0-1,0 0 1,-1 0-1,1 0 1,-2-6 0,1 8 5,1-1 0,-1 1 1,1-1-1,-1 1 1,1-1-1,-1 1 1,0-1-1,0 1 0,0-1 1,0 1-1,0 0 1,0 0-1,0 0 0,0-1 1,0 1-1,0 0 1,-1 0-1,1 1 1,-1-1-1,1 0 0,0 0 1,-1 1-1,1-1 1,-1 1-1,0-1 0,1 1 1,-1-1-1,1 1 1,-1 0-1,0 0 1,1 0-1,-1 0 0,-2 0 1,1 1 7,1-1 1,-1 1-1,1 0 1,0 0-1,-1 0 1,1 0-1,0 0 0,0 0 1,0 1-1,0-1 1,0 1-1,0-1 1,0 1-1,0 0 1,0-1-1,1 1 0,-1 0 1,1 0-1,0 1 1,-1-1-1,0 3 1,0 1 8,0 1 0,1 0 1,0-1-1,0 1 1,0 0-1,1 0 0,0 0 1,0 0-1,1-1 0,0 1 1,0 0-1,1 0 1,-1-1-1,1 1 0,1-1 1,-1 1-1,1-1 0,1 0 1,-1 0-1,1 0 1,4 5-1,0 0-32,2 0 1,-1 0-1,1-1 0,0-1 1,1 1-1,0-1 1,1-1-1,0 0 0,14 6 1,-20-11-82,0 0 0,0-1 1,0 0-1,1 0 0,-1 0 0,0-1 1,1 0-1,-1 0 0,1 0 1,-1-1-1,1 0 0,12-2 0,-16 1 42,1 0-1,-1 0 0,1 0 1,-1-1-1,0 0 0,0 1 1,0-1-1,0 0 0,0 0 1,0 0-1,0-1 0,0 1 1,-1-1-1,0 0 0,1 1 1,-1-1-1,0 0 0,0 0 1,0-1-1,-1 1 0,1 0 1,-1-1-1,0 1 0,1-5 1,6-29-482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4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7 521 18644,'-7'8'1384,"9"-2"-1144,5 0-104,11 1 8,5-1 80,6-2-144,0-4-128,24 0-80</inkml:trace>
  <inkml:trace contextRef="#ctx0" brushRef="#br0" timeOffset="1">804 3 18196,'6'-3'1576,"-2"10"-1288,-2 18-96,2 11 849,7 21-681,5 10-96,6 19-128,3 3 8,6-1-40,-1-4-64,1-4-240,1-5-240,-6-16-353,-4-9 633,-4-19-136,-3-6-152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0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11538,'9'1'3935,"18"0"-2167,0-7-1410,0-2 0,-1-1 0,0-1 1,35-19-1,-11 6-219,128-63-255,-178 85 115,1 1 0,0 0 0,-1-1 0,1 1 0,0 0 0,0 0 0,-1-1 0,1 1-1,0 0 1,0 0 0,-1 0 0,1 0 0,0 0 0,0 0 0,-1 0 0,1 0 0,0 0 0,0 1 0,-1-1 0,1 0 0,0 0 0,0 1 0,-1-1 0,1 0 0,0 1 0,-1-1 0,1 1 0,-1-1 0,1 1 0,0-1 0,-1 1 0,1-1 0,-1 1 0,1 0 0,-1-1 0,0 1 0,1 0 0,-1-1 0,0 1 0,1 0 0,-1-1 0,0 1-1,0 0 1,1 0 0,-1 1 0,2 6-12,-1 0 0,0 1 0,1 13-1,-2-8 8,11 97 34,-4 153 0,-6-240-32,-1-20 4,1-1-1,-1 0 0,0 0 0,1 1 0,-2-1 0,1 0 1,0 1-1,-1-1 0,1 0 0,-1 1 0,0-1 1,0 0-1,0 0 0,-2 4 0,2-7 4,0 1-1,0 0 1,0 0-1,0-1 0,0 1 1,0 0-1,0-1 1,0 1-1,0-1 1,-1 0-1,1 1 1,0-1-1,0 0 1,0 0-1,-1 1 1,1-1-1,-1 0 1,-26-1 80,19 0-55,-43-2 143,-88 7 0,118-1-151,1 0 1,-1 1-1,0 1 0,1 1 1,0 1-1,-34 17 0,44-18-4,7-4-206,7-9-424,0 1 171,4-5-21,-1 5 151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4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16323,'-8'28'1945,"7"0"-1257,2-5-344,2-3 1072,0-7-767,0-4-353,6-14-24,1-10-128,0-7-192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2:3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 14107,'-2'-13'1722,"-2"19"-724,-5 24-283,-28 260 134,4-27-688,32-254-165,-7 20-140,8-29 138,-1 0-1,1 0 1,0 0 0,0 0-1,-1 0 1,1 0 0,0 1-1,-1-1 1,1 0 0,0 0-1,0 0 1,-1 0 0,1 0 0,0-1-1,0 1 1,-1 0 0,1 0-1,0 0 1,-1 0 0,1 0-1,0 0 1,0 0 0,-1 0-1,1-1 1,0 1 0,0 0-1,0 0 1,-1 0 0,1-1 0,0 1-1,0 0 1,0 0 0,0 0-1,-1-1 1,1 1 0,0 0-1,0 0 1,0-1 0,0 1-1,0 0 1,0 0 0,0-1 0,0 1-1,0 0 1,0-1 0,0 1-1,-8-17 1013,-22-59-529,5 16-311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2:3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14043,'19'-14'449,"1"1"1,1 1-1,0 0 1,43-15-1,-20 13-12,71-15 0,-70 21-285,-1 2 1,53-1-1,-75 7-131,1 1 0,-1 0 1,1 2-1,-1 1 0,0 0 0,26 10 0,-42-12-15,1 1-1,-1 0 1,0 0 0,0 0-1,0 1 1,0 0 0,-1 0-1,1 1 1,-1-1-1,5 7 1,-8-9 1,0 1 0,-1-1 0,1 1 0,-1-1 0,1 1 0,-1-1 0,0 1 0,0 0 0,-1 0 0,1 0 0,0-1 0,-1 1 0,0 0 0,0 0 0,0 0 0,0 0 0,0 0 0,0 0 0,-1-1 0,1 1 0,-1 0 0,0 0 0,0 0 0,0-1 0,0 1 0,-3 4 0,-3 4 45,-1 1 0,0-1 0,-1-1 0,0 1 0,-16 13 0,-58 43 311,72-59-309,-55 38 264,-19 14 168,126-60-404,-26 0-87,0 0 0,0 1-1,0 1 1,-1 0 0,1 1 0,-1 1 0,1 0 0,-1 1 0,0 0 0,-1 1 0,1 1-1,-1 0 1,-1 1 0,1 0 0,-1 1 0,-1 0 0,0 1 0,0 1 0,-1-1-1,0 2 1,-1-1 0,0 1 0,-1 1 0,7 13 0,13 31-16,-15-29-65,23 38 1,-35-66 65,-1 1 1,0 0 0,1-1-1,-1 1 1,0-1-1,1 1 1,-1 0 0,0-1-1,1 1 1,-1-1-1,1 1 1,-1-1-1,1 0 1,-1 1 0,1-1-1,0 1 1,-1-1-1,1 0 1,-1 0 0,1 1-1,0-1 1,-1 0-1,1 0 1,0 0 0,-1 0-1,1 0 1,0 0-1,-1 0 1,1 0 0,0 0-1,-1 0 1,1 0-1,0 0 1,-1 0-1,1 0 1,0-1 0,-1 1-1,1 0 1,-1 0-1,1-1 1,0 1 0,-1 0-1,1-1 1,-1 1-1,1-1 1,-1 1 0,1-1-1,-1 1 1,1-1-1,-1 1 1,0-1-1,1 1 1,-1-1 0,0 0-1,1 0 1,9-13-221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2:5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13355,'-9'5'2587,"22"-3"-1112,-1-2-1235,336 15 1598,-345-15-1973,1 0-1,0 0 1,-1 0 0,1-1-1,-1 1 1,1-1 0,-1 0-1,1 0 1,-1 0 0,1 0-1,-1 0 1,6-4 0,-7 2-197,-8 2-22,-8 1-116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2:5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14531,'22'4'1456,"13"-11"-775,10-6-217,8-7 520,6 0-88,4 2-64,-3-3-208,-3 9-624,-8 3-328,-15 9-2128,-6 3 2200,-11-3-408,-6-4-217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4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60 382 14715,'-42'-13'1584,"26"7"-958,15 4-120,7 3 220,21 2-596,0-2 0,1 0 0,-1-2-1,1-1 1,46-10 0,-28 5-75,412-71 208,133-17-53,106 47-291,-556 42 22,123-12-353,-186 9-21,102-26-1,-101 9 254,-10-3-57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4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0 14483,'-7'10'1576,"-5"6"-1103,-12 14-193,-15 12 928,-4 9-768,-6 4-72,2-2-88,1-3-88,8-10-208,2-7-144,11-20-368,11-15-152,8-23-1433,8-10 1777,6-16-336,5-4-200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4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14739,'10'4'1368,"-4"12"-807,0 1-201,4 3 528,3 3-136,4-1-56,0-4-152,3 0-560,0-4-296,-3-5 312,2-5-56,-9-4-144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9:4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18 14995,'10'-15'1836,"-7"12"-994,-6 11-290,-79 189 819,75-182-1265,-15 39 237,21-50-305,0 0 0,0-1 1,0 1-1,0 0 0,1 0 0,-1 0 0,1 0 0,0 0 1,0 0-1,1 0 0,0 4 0,0-6-29,0-1 0,0 1 0,0-1 0,0 0 0,0 1 0,0-1 0,0 0 0,1 0 1,-1 1-1,0-1 0,1 0 0,-1-1 0,1 1 0,-1 0 0,1 0 0,-1-1 0,1 1 0,0 0 0,-1-1 0,1 0 0,0 1 0,0-1 0,-1 0 0,1 0 0,0 0 0,-1 0 0,4-1 0,7 1 13,-1-2 0,21-4 0,-31 6-21,31-7-538,-1-2 1,1-1-1,-2-2 0,0-1 0,40-23 0,-49 19-12,-6 1-197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9:4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14395,'-3'5'1464,"1"4"-1016,-4 7-127,0 4 583,-4 4-304,1 5-88,-1 2-208,3 4-200,3-1-432,1 2-192,2-7 408,-1-5-112,2-8-80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1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1 808 12395,'0'5'1459,"6"-8"-864,8-9-139,1-5 21,0-1 1,-1 0 0,-1-1 0,0-1-1,10-23 1,44-113 374,-45 103-634,66-191 159,-23 59-106,-54 162-223,-5 21-23,-1 12-16,7 22-110,0-1 1,2 0-1,1-1 0,2 0 1,0-2-1,33 40 1,-48-65 85,0 1 1,1-1 0,0 0 0,-1 0-1,1 0 1,1 0 0,-1-1 0,0 1-1,1-1 1,-1 0 0,1 0 0,0 0-1,-1 0 1,1-1 0,0 1-1,0-1 1,0 0 0,0 0 0,0-1-1,0 1 1,1-1 0,6 0 0,23-6-153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9:4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99 13075,'-17'2'191,"-1"1"0,1 0 1,0 1-1,0 0 0,0 2 1,1 0-1,0 1 0,0 1 1,1 0-1,-19 13 0,10-4 32,1 1 0,1 1 0,0 1-1,1 1 1,-23 31 0,32-36-135,1 0 0,1 1 0,0 1 0,1 0 0,1 0 0,0 1 1,2 0-1,0 0 0,1 0 0,-5 39 0,9-45-73,0 1-1,1 0 1,1-1-1,0 1 1,1-1 0,0 1-1,1-1 1,0 1-1,1-1 1,1-1 0,0 1-1,1 0 1,0-1-1,1 0 1,0-1 0,17 20-1,-13-19-15,0 0 0,1-1 0,1-1-1,-1 0 1,2-1 0,-1 0 0,1-1-1,1-1 1,-1 0 0,1-1 0,1 0 0,-1-2-1,1 1 1,-1-2 0,18 2 0,-11-3 37,0-1-1,0-2 1,0 0 0,1-1 0,-1-1 0,0-1 0,-1-1-1,1-1 1,-1 0 0,31-16 0,-22 8 84,-1-2 0,0-1 0,-2-2 0,0 0 0,-1-2 1,-1-1-1,-1-1 0,-1-1 0,20-27 0,-30 35-28,-2-1 0,0 0 0,0-1 0,-2 0 0,0 0 0,-1-1 0,-1-1 0,-1 1 0,0-1 0,-2 0 1,0 0-1,-2-1 0,0 1 0,-1 0 0,-3-37 0,0 42-101,-1 1 0,-1-1 1,0 1-1,-1 0 0,0 0 0,-1 1 0,-1-1 1,0 1-1,0 1 0,-2-1 0,0 1 1,0 1-1,-1 0 0,0 0 0,-1 1 1,-21-17-1,18 18-156,1 0 0,-1 1 0,0 1 1,-1 0-1,0 1 0,0 0 0,0 1 0,-1 1 1,0 1-1,1 0 0,-1 1 0,0 0 0,0 1 0,-1 1 1,-21 3-1,18 1-54,0 0 0,0 1 0,1 1 0,-27 12 0,-5 8-407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9:5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15547,'-33'50'2837,"15"-9"-2567,2 1 0,2 0 0,-12 60 1,-12 137-278,18-99-1095,20-139 1104,1-1-9,-1 1 0,0 0 0,0-1 1,0 1-1,0-1 0,0 1 0,0-1 1,0 1-1,0-1 0,0 1 0,-1 0 0,1-1 1,0 1-1,0-1 0,0 1 0,0-1 1,-1 1-1,1-1 0,0 1 0,-1-1 1,1 1-1,0-1 0,-1 0 0,1 1 1,-1-1-1,1 1 0,0-1 0,-1 0 1,1 1-1,-1-1 0,1 0 0,-1 0 1,1 1-1,-1-1 0,0 0 0,1 0 0,-1 0 1,1 0-1,-1 0 0,1 0 0,-1 0 1,1 0-1,-1 0 0,0 0 0,1 0 1,-1 0-1,-11-7-285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9:5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12003,'1'-6'163,"-1"0"1,0 1-1,1-1 1,0 0-1,1 1 1,-1-1-1,1 1 1,0-1 0,0 1-1,1 0 1,0 0-1,5-9 1,-2 7-4,0 0 1,1 0-1,-1 1 1,1 0-1,1 0 1,-1 1-1,11-7 1,8-1 110,1 1 1,0 1-1,57-15 0,-51 18-134,2 1 0,47-4 0,-66 9-105,-1 2-1,1 0 1,0 1 0,-1 0-1,1 1 1,-1 1 0,25 8-1,-36-10-19,0 1 0,0-1 0,0 1-1,0 0 1,-1 0 0,1 0 0,-1 1-1,1-1 1,-1 1 0,0 0 0,0 0-1,0 0 1,0 1 0,0-1 0,-1 1-1,1-1 1,-1 1 0,0 0 0,0 0-1,-1 0 1,3 7 0,-3-4 21,-1-1 1,1 1-1,-1-1 1,0 1 0,-1-1-1,0 1 1,0-1-1,0 0 1,-1 1-1,0-1 1,0 0-1,-1 0 1,-5 10-1,-7 10 121,-1 0-1,-1-1 0,-28 31 1,-68 62 386,91-98-450,16-16-68,1 1 0,0 0 0,0 0 0,0 0 0,-4 6-1,9-10-20,0-1 0,-1 1-1,1-1 1,0 1 0,0-1-1,0 1 1,0-1 0,0 1-1,0-1 1,0 1 0,0-1-1,0 1 1,0-1 0,0 1-1,1-1 1,-1 1 0,0-1-1,0 0 1,0 1 0,1-1-1,-1 1 1,0-1-1,0 0 1,1 1 0,-1-1-1,0 1 1,1-1 0,-1 0-1,1 1 1,-1-1 0,0 0-1,1 0 1,-1 1 0,1-1-1,-1 0 1,0 0 0,1 0-1,-1 0 1,1 1 0,-1-1-1,1 0 1,-1 0 0,1 0-1,30 7-13,-22-5 8,35 10-191,-1 1 0,0 2 0,-1 3 0,0 1 0,-2 2 0,54 36 0,-75-42-24,-7-1-76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9:5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11138,'0'-4'210,"1"1"-1,-1 0 0,1 0 0,-1 0 0,1 0 0,0-1 1,0 1-1,0 0 0,1 0 0,-1 1 0,1-1 0,0 0 1,0 0-1,0 1 0,0-1 0,0 1 0,0 0 0,1 0 1,-1-1-1,1 1 0,-1 1 0,1-1 0,0 0 0,0 1 1,0-1-1,0 1 0,4-1 0,10-3-64,-1 0-1,0 2 1,1 0 0,16-1-1,-22 3 0,25-3 2,1 1-1,-1 2 1,43 4-1,-76-3-138,0 1 1,1-1-1,-1 1 0,0-1 1,0 1-1,0 0 0,0 0 1,0 0-1,0 1 0,0-1 1,0 1-1,0-1 0,-1 1 1,1 0-1,-1 0 0,1 0 1,-1 1-1,0-1 0,0 1 1,0-1-1,0 1 0,0-1 1,1 4-1,-2-4-5,-1-1 1,0 0-1,1 0 0,-1 0 1,1 0-1,-1 0 0,1 0 1,0 0-1,-1-1 0,1 1 1,0 0-1,0 0 0,0 0 1,-1-1-1,1 1 1,0 0-1,0-1 0,0 1 1,0-1-1,0 1 0,0-1 1,0 0-1,0 1 0,0-1 1,2 1-1,-1-2 4,1 1 0,-1 0 1,0 0-1,1-1 0,-1 1 0,0-1 1,0 0-1,1 1 0,-1-1 0,0 0 1,3-3-1,4-1-42,-1-1 0,0-1 0,0 1 0,10-14 0,-12 15-159,-5 4 152,0 0 0,0 1-1,0-1 1,-1 0 0,1 1 0,0-1 0,0 0 0,0 0 0,-1 0-1,1 0 1,0 0 0,-1 0 0,1 0 0,-1 0 0,1 0 0,-1 0 0,0 0-1,1 0 1,-1 0 0,0 0 0,0-1 0,0 1 0,0 0 0,0 0-1,0 0 1,0 0 0,0-2 0,-4 1-262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9:5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10154,'0'1'184,"1"0"-1,-1 0 1,1 1 0,-1-1-1,1 0 1,0 0 0,-1 0-1,1 0 1,0 0 0,0 0-1,0 0 1,0-1 0,0 1-1,0 0 1,0 0 0,0-1-1,0 1 1,0-1 0,0 1-1,0-1 1,0 1 0,0-1-1,1 1 1,-1-1 0,1 0-1,36 8 928,-37-8-1054,56 5 784,1-3-1,-1-3 1,89-11 0,-102 8-595,-41 3 59,-2 1-201,1 0 0,-1 0 0,1-1 0,-1 1 0,1 0 0,-1 0 0,1 1 0,-1-1-1,1 0 1,0 0 0,-1 1 0,0-1 0,4 2 0,-1 1 219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1:3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95 13419,'-1'1'84,"1"-1"0,-1 1 0,1-1 0,0 1 0,-1 0 0,1-1 0,0 1 0,0 0 0,0-1 0,-1 1 0,1 0 0,0-1 1,0 1-1,0 0 0,0 0 0,0-1 0,0 1 0,0 0 0,0-1 0,0 1 0,1 0 0,-1 0 0,0-1 0,0 1 0,1-1 0,-1 2 0,16-8 1095,2-2-1064,8 0-40,-1 1-1,1 2 1,36-3-1,78 3 149,-83 4-101,-42 1-78,0-2 0,0 0-1,0 0 1,-1-1 0,1-1 0,-1-1 0,0 0-1,0 0 1,0-2 0,-1 0 0,25-16 0,-92 67 34,24-24 18,-1-3 0,-1 0-1,0-2 1,-2-1-1,-34 9 1,40-16 74,0 0 0,-1-2 0,0-1 0,0-1 0,0-2-1,-46-3 1,63 0-23,-1 0 0,0-1-1,0 0 1,-21-10 0,34 13-144,0 0 0,0 1 1,0-1-1,0 0 1,0 0-1,0 0 0,-1 0 1,1 0-1,0 0 0,0 0 1,0 0-1,0 0 1,0 0-1,-1 0 0,1 0 1,0 0-1,0 0 0,0-1 1,0 1-1,0 0 0,0 0 1,-1 0-1,1 0 1,0 0-1,0 0 0,0 0 1,0 0-1,0 0 0,0 0 1,0 0-1,0-1 1,0 1-1,-1 0 0,1 0 1,0 0-1,0 0 0,0 0 1,0 0-1,0-1 0,0 1 1,0 0-1,0 0 1,0 0-1,0 0 0,0 0 1,0 0-1,0-1 0,0 1 1,0 0-1,0 0 0,0 0 1,0 0-1,0 0 1,0-1-1,0 1 0,0 0 1,0 0-1,0 0 0,1 0 1,10-3 60,16 2-53,67 7-27,85-1-222,-158-6 152,1-1 0,-1-1 0,0 0 1,0-2-1,0-1 0,21-8 0,-35 11 38,-1 0-1,0 0 1,-1-1-1,1 0 1,-1 0 0,10-8-1,-14 11 44,0 0 0,-1 0 0,1 1 0,0-1-1,0 0 1,0 0 0,0 0 0,-1 0 0,1 0 0,0-1 0,-1 1-1,1 0 1,-1 0 0,0 0 0,1 0 0,-1-1 0,0 1 0,0 0-1,1 0 1,-1-1 0,0 1 0,0 0 0,0 0 0,-1-1 0,1 1-1,0 0 1,0 0 0,-1 0 0,1-1 0,-1 1 0,1 0 0,-1 0-1,1 0 1,-1 0 0,0 0 0,1 0 0,-1 0 0,0 0 0,0 0-1,0 0 1,0 0 0,0 0 0,-1 0 0,-2-2 8,-1 1 0,0 0-1,0 0 1,0 0 0,0 0 0,0 1 0,0 0 0,0 0 0,0 0 0,0 1-1,0-1 1,-8 2 0,-7 0 31,-37 7-1,-30 13 55,50-11-44,-41 6 0,62-16-210,16 0 147,0-1 0,0 1 0,0 0 0,0 0 0,0 0 0,0 0 0,0 0 1,-1 0-1,1 0 0,0 0 0,0 0 0,0-1 0,0 1 0,0 0 0,0 0 1,0 0-1,0 0 0,0 0 0,0 0 0,0-1 0,0 1 0,0 0 0,0 0 1,0 0-1,0 0 0,0 0 0,0-1 0,0 1 0,0 0 0,0 0 0,0 0 0,0 0 1,0 0-1,0-1 0,0 1 0,0 0 0,0 0 0,0 0 0,0 0 0,0 0 1,0 0-1,0-1 0,1 1 0,0-1-97,1-1 1,-1 0-1,1 1 1,-1 0-1,1-1 1,0 1-1,0 0 1,3-2-1,11-4-218,3 0-122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1:3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 14091,'-6'-1'1004,"3"1"-699,0-1 1,0 1 0,0-1-1,0 1 1,0 0 0,0 0-1,-6 1 1,9 0-239,0-1 1,1 1-1,-1 0 0,1-1 1,0 1-1,-1 0 1,1-1-1,-1 1 1,1-1-1,0 1 0,-1-1 1,1 1-1,0-1 1,0 1-1,1 0 1,10 4-48,0-1 0,1 0 0,0-1-1,-1 0 1,1-1 0,0-1 0,0 0 0,1 0 0,22-3 0,8-3-30,65-18 0,-67 13 9,-42 10 1,0 0 0,0 0-1,0 0 1,0 0 0,0 0-1,0 0 1,0 0 0,0 0-1,0 0 1,0-1 0,0 1-1,0 0 1,0 0 0,0 0 0,0 0-1,0 0 1,0 0 0,0 0-1,0 0 1,0 0 0,0-1-1,0 1 1,0 0 0,0 0-1,0 0 1,0 0 0,0 0-1,0 0 1,0 0 0,0 0-1,0 0 1,0 0 0,0 0-1,1-1 1,-1 1 0,0 0-1,0 0 1,0 0 0,0 0-1,0 0 1,0 0 0,0 0-1,0 0 1,0 0 0,0 0 0,1 0-1,-1 0 1,0 0 0,0 0-1,0 0 1,0 0 0,0 0-1,0 0 1,0 0 0,0 0-1,0 0 1,1 0 0,-1 0-1,0 0 1,0 0 0,-9-1-14,-469 39 2080,467-36-1911,21 0-130,24 0-64,219-16-1840,-282 10 1323,28 4 552,-158 0 189,135 1-267,-1 2 0,1 1 0,0 0 1,-33 12-1,57-16 74,-1 0 0,1 0 0,0 0 1,-1 0-1,1 0 0,0 0 0,-1 0 0,1 0 0,0 0 1,0 0-1,-1 0 0,1 0 0,0 0 0,-1 1 0,1-1 1,0 0-1,0 0 0,-1 0 0,1 1 0,0-1 0,0 0 1,0 0-1,-1 0 0,1 1 0,0-1 0,0 0 0,0 1 1,0-1-1,0 0 0,-1 0 0,1 1 0,6 0-157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1:4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3440 9802,'-32'12'1235,"32"-12"-1213,-1 0 1,1 0-1,0 0 0,-1 1 0,1-1 0,0 0 0,-1 0 1,1 0-1,0 0 0,-1 0 0,1 0 0,-1 0 1,1 0-1,0 0 0,-1 0 0,1 0 0,0 0 1,-1 0-1,1 0 0,0-1 0,-1 1 0,1 0 1,0 0-1,-1 0 0,1 0 0,0-1 0,-1 1 1,2-1 37,-1 0 1,0 0-1,1 0 1,-1 0-1,1 0 1,-1 0-1,1 0 1,0 0-1,-1 0 1,1 1 0,0-1-1,-1 0 1,1 0-1,2-1 1,47-40 983,97-64 1,-79 60-752,12-5-116,105-47 0,-85 46-127,-24 12-20,1127-575 88,-473 270-94,-197 78-8,124-55-10,1112-512 237,-1176 545 38,-467 230-188,-3-5 0,131-93 0,-213 124-430,-41 32 333,0 1 0,1 0 0,-1 0 1,0-1-1,0 1 0,1 0 0,-1 0 1,0-1-1,0 1 0,0 0 0,0 0 1,1-1-1,-1 1 0,0 0 0,0-1 1,0 1-1,0 0 0,0-1 0,0 1 1,0 0-1,0-1 0,0 1 0,0 0 0,0-1 1,0 1-1,0 0 0,0-1 0,0 1 1,0 0-1,0 0 0,-1-1 0,1 1 1,0 0-1,0-1 0,-1 1 0,1-1-10,-6-3-94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1:4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1 478 11739,'18'4'925,"0"-1"0,37 2 0,62-1-708,-104-3-83,787-8 483,2-32-599,-403 18 109,1047-58 78,-2-35-248,-1148 85 33,788-74 14,-2 37 86,-4 48-24,-1054 18-72,12 0-124,68-9 0,-91 5 86,-9-2-30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1:4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73 11522,'1'-15'417,"3"-37"422,-4 47-573,-4 32-32,-121 680 1579,85-512-1410,-221 1527 1221,209-949-1046,56-3-22,13-559-1552,-17-199 1320,-1-19 271,-1-7-462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40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192 162 14651,'-3'0'83,"-1"0"0,0 0-1,0 0 1,0 0 0,0 1-1,0 0 1,0 0 0,0 0-1,1 0 1,-1 0 0,0 1 0,1 0-1,-1-1 1,1 1 0,0 1-1,-1-1 1,-3 4 0,-4 3-1,0 1 1,1 0 0,-13 17-1,14-16-63,1 1 1,0 1-1,1-1 0,1 1 0,0 0 0,-8 26 0,12-33-22,0 0 0,1 0 0,0 0-1,0 0 1,0 0 0,1 1-1,0-1 1,0 0 0,0 0 0,1 1-1,0-1 1,0 0 0,1 0 0,0 0-1,0 0 1,0 0 0,1-1-1,3 7 1,-4-10 6,0 1-1,0 0 1,1-1-1,-1 1 1,1-1-1,0 0 1,-1 0 0,1 0-1,0 0 1,0-1-1,1 1 1,-1-1-1,0 1 1,0-1-1,1 0 1,-1-1-1,0 1 1,1 0-1,-1-1 1,1 0-1,-1 0 1,1 0 0,-1 0-1,1-1 1,5 0-1,2-2 20,-1 0 1,0 0-1,1-1 0,-1 0 0,0-1 1,-1 0-1,11-8 0,-3 1 57,0-1-1,-1-1 1,0-1-1,-1-1 1,-1 0-1,0 0 0,-1-2 1,12-21-1,-11 14 93,-1 0-1,-1-1 0,-2-1 1,0 0-1,9-47 1,-18 69-137,7-46 236,-8 49-252,0-1 0,0 1-1,0-1 1,0 0 0,0 1-1,0-1 1,-1 1 0,1-1-1,-1 1 1,0-1 0,0 1 0,0-1-1,0 1 1,0 0 0,0-1-1,-2-1 1,2 3-17,1 1 1,-1 0-1,1-1 0,-1 1 0,0 0 1,1 0-1,-1-1 0,1 1 1,-1 0-1,1 0 0,-1 0 0,0 0 1,1-1-1,-1 1 0,0 0 1,1 0-1,-1 0 0,0 1 0,1-1 1,-1 0-1,1 0 0,-1 0 1,0 0-1,1 0 0,-1 1 0,1-1 1,-1 0-1,1 1 0,-1-1 1,1 0-1,-1 1 0,1-1 0,-1 1 1,1-1-1,-1 1 0,1-1 0,-1 1 1,1-1-1,0 1 0,-1-1 1,1 1-1,0-1 0,0 1 0,-1 1 1,-12 26-44,10-17 20,1-1 0,0 1-1,0-1 1,1 1 0,0 0 0,1 0 0,0-1-1,0 1 1,5 21 0,-4-27-30,1 0-1,0 0 1,0 0 0,0 0-1,0 0 1,1 0 0,0-1 0,0 1-1,0-1 1,0 0 0,1 1 0,0-2-1,-1 1 1,1 0 0,1-1-1,-1 0 1,1 0 0,-1 0 0,1 0-1,0-1 1,9 3 0,59 14-388,-38-12 168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1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12339,'-6'11'173,"1"0"1,0-1 0,1 2 0,1-1-1,-1 0 1,2 1 0,-1 0-1,2-1 1,0 1 0,0 0 0,1 0-1,0 0 1,1 0 0,4 17 0,2 9 62,2 0 0,2-1 0,17 39 0,28 49 138,74 120 1,-13-26-448,-85-152-249,32 93 0,-60-148 202,8 28-132,-11-38 230,-1 0 1,1 1-1,-1-1 1,0 0-1,0 0 1,1 1-1,-1-1 1,-1 0-1,1 0 0,0 0 1,-1 1-1,1-1 1,-2 4-1,-5-3-174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2:1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954 26 11114,'0'-12'837,"-6"10"292,-4-1 645,5-3-949,2 4-368,-2 10-270,-7 24-66,1 0-1,1 0 1,-7 53-1,4-18-100,-182 812 8,132-609 31,-7 28-56,22 5-36,4 317 76,33-433-42,-1 76 34,-8 121-72,-36 80 94,16-152 34,37-272-72,1 0 0,5 55 1,18 78-28,-10-99 6,-9-32 9,-1-29-91,-1 0 0,5 21-1,6-61-324,4-52 281,-4 0 0,2-132 0,-11 157 105,8-196-34,51-732-83,63 82 148,-62 483-220,20-63-27,-53 352 115,79-213 1,-97 305 85,-1-1 0,-1 0 0,5-70-1,1 3 48,-7 63-9,-3 21 3,-1-1 0,2-39 1,-6 60-4,0 0 0,0-1 1,0 1-1,0 0 1,0-1-1,0 1 1,0-1-1,-1 1 1,1 0-1,0-1 1,0 1-1,0 0 0,0-1 1,-1 1-1,1 0 1,0-1-1,0 1 1,0 0-1,-1-1 1,1 1-1,0 0 0,-1 0 1,1 0-1,0-1 1,0 1-1,-1 0 1,1 0-1,0 0 1,-1-1-1,1 1 1,-1 0-1,1 0 0,0 0 1,-1 0-1,1 0 1,0 0-1,-1 0 1,1 0-1,-1 0 1,1 0-1,0 0 1,-1 0-1,1 0 0,0 0 1,-1 0-1,1 1 1,0-1-1,-1 0 1,-1 1-1,1-1 1,-1 1 0,1-1 0,-1 1 0,1 0-1,0 0 1,-1-1 0,1 1 0,0 0-1,-3 3 1,-3 7 4,1 1 0,0 1 0,0-1 0,1 1 0,1 0 0,-6 26 0,0-2 2,-217 930 18,187-718-247,-10 323 0,-6 315-346,-74-7 470,97-728 178,-45 267 266,75-400-339,0-1 42,0 35 0,3-49-64,0-1-1,0 1 0,0-1 0,1 1 0,0-1 1,-1 1-1,1-1 0,0 0 0,0 1 1,1-1-1,-1 0 0,1 0 0,0 0 0,0 0 1,0 0-1,3 4 0,-4-7-4,-1 1-1,1-1 0,-1 1 1,1-1-1,-1 1 1,1-1-1,-1 0 1,1 1-1,-1-1 1,1 0-1,0 1 1,-1-1-1,1 0 1,-1 0-1,1 1 1,0-1-1,-1 0 1,1 0-1,0 0 1,-1 0-1,2 0 0,-1-1 8,-1 1 0,1 0-1,-1-1 1,1 1 0,-1 0-1,0-1 1,1 1 0,-1-1-1,0 1 1,1-1 0,-1 1-1,0-1 1,0 1 0,1-1-1,-1 1 1,0-1 0,0 1-1,0-1 1,0 1 0,0-2 0,0-33-159,-1 29 188,4-556 432,41 0 78,-36 481-513,67-820-175,-36 420 87,56-292 12,79 14 88,-66 405-143,-181 572-441,-108 509-155,141-553 590,-42 229-5,-38 511 0,97-607 97,-53 489-1553,48-609-446,-7-1 0,-73 220 0,88-350 2056,7-19 740,-15 62 0,28-97-706,-1 1 1,1-1-1,-1 0 1,1 0-1,0 1 1,0-1-1,0 0 1,1 1-1,-1-1 1,0 0-1,1 1 1,0-1-1,0 3 1,0-5-63,-1 1 0,0-1 0,0 0 0,1 0 1,-1 1-1,0-1 0,0 0 0,1 1 0,-1-1 0,0 0 0,1 0 0,-1 0 0,0 1 1,1-1-1,-1 0 0,1 0 0,-1 0 0,0 0 0,1 0 0,-1 0 0,0 0 0,1 0 1,-1 0-1,1 0 0,-1 0 0,0 0 0,1 0 0,16-11-338,-2-6 71,1-8-110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2:1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3723 6329,'96'-887'4061,"90"-706"-2807,-75 969-2723,-75 479 817,6 2-1,73-166 1,-104 287 115,-10 22 69,-1 5-42,-13 38-602,-39 122 1819,8 3 0,-36 265 0,36 27-571,1-9-141,-97 838 1384,128-1116-1872,13 259-1,0-401 113,0-5-143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2:1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42 9722,'5'-41'3430,"-20"59"-1413,-4 10-1558,2 2 1,0 0 0,2 1 0,-20 58-1,-26 136-220,60-222-229,-73 429-296,49-260 1,-109 645-682,15-102 1046,32 129 596,5 164-682,77-873 5,5-125 7,0-11 5,0 0-80,0 1 1,0-1-1,-1 1 1,1-1-1,0 1 0,0-1 1,1 1-1,-1-1 1,0 1-1,0-1 0,0 1 1,0-1-1,0 1 1,0-1-1,1 1 0,-1-1 1,0 1-1,0-1 1,1 1-1,-1-1 0,0 1 1,1 0-1,-1-1 1,0 1-1,1 0 0,-1-1 1,1 1-1,-1 0 1,0-1-1,1 1 0,-1 0 1,1 0-1,-1 0 1,1-1-1,-1 1 1,1 0-1,-1 0 0,1 0 1,-1 0-1,1 0 1,-1 0-1,1 0 0,-1 0 1,1 0-1,-1 0 1,2 0-1,-1 0-522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2:1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106 320 11883,'-22'-3'740,"13"2"-488,0 0 1,0 0-1,1 1 1,-1 0-1,-16 2 1,24-2-213,0 0 1,1 0-1,-1 0 1,1 0-1,-1 1 1,0-1-1,1 0 1,-1 0-1,1 0 1,-1 1-1,0-1 1,1 0-1,-1 0 1,1 1-1,-1-1 1,1 1-1,-1-1 1,1 0-1,-1 1 1,1-1-1,0 1 1,-1-1-1,1 1 1,0 0-1,-1-1 1,1 1-1,-1 0 1,2 0-3,-1 0 0,0 0 0,0 0 0,1-1 0,-1 1 1,0 0-1,1 0 0,-1-1 0,1 1 0,-1 0 0,1 0 0,-1-1 0,1 1 0,0-1 1,-1 1-1,2 1 0,3 1 56,0 1 1,1-1-1,-1 0 0,8 3 1,9 0 20,-1 0 1,1-1-1,0-2 1,45 3 0,93-11-81,-84 1 4,392-2 20,-242 5-48,-88 0-12,637-14 34,-654 11-28,384-24-55,-141-12 88,142-13 113,-6 27-116,120 32 113,-88-8-90,86 4 20,-13 14 28,-2-56-24,-100-56-29,-114 18-207,-368 77-102,-21 1 190,0 0 0,1 0 0,-1 0 0,0 0 1,1 0-1,-1 0 0,0 0 0,1 0 0,-1 0 0,0 0 0,1 1 1,-1-1-1,0 0 0,1 0 0,-1 0 0,0 0 0,0 0 1,1 1-1,-1-1 0,0 0 0,0 0 0,1 0 0,-1 1 0,0-1 1,0 0-1,1 0 0,-1 1 0,0-1 0,0 0 0,0 1 1,0-1-1,0 0 0,1 1 0,-1-1 0,0 0 0,0 0 1,0 1-1,0-1 0,0 0 0,0 1 0,0-1 0,0 0 0,0 1 1,0-1-1,0 0 0,0 1 0,0-1 0,-1 0 0,1 1 1,0-1-1,3-7-305,0-6-65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4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74 11050,'-60'0'1191,"29"0"-183,0 0-1,-39 7 0,56-2-143,14-5-847,0 1 0,0-1 1,0 0-1,-1 0 0,1 0 1,0 0-1,0 1 0,0-1 1,0 0-1,0 0 0,1 0 0,-1 1 1,0-1-1,0 0 0,0 0 1,0 0-1,0 0 0,0 0 1,0 1-1,0-1 0,0 0 1,0 0-1,0 0 0,0 0 0,1 0 1,-1 1-1,0-1 0,0 0 1,0 0-1,0 0 0,0 0 1,1 0-1,-1 0 0,0 0 1,0 0-1,0 0 0,0 1 0,1-1 1,-1 0-1,0 0 0,32 8 692,316 1 361,-291-10-985,1010-45 577,-544 18-484,563-2 297,-1030 28-677,-52 2 50,-6-1-33,-27 1-262,-208 13-1489,168-7 1519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0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13 16596,'6'-12'2776,"-10"28"-1953,-26 238 85,-1 3-2052,30-251 946,-1 0 0,1 0 0,-1 0 1,0 0-1,-4 7 0,5-11 143,0 0 0,0-1 1,0 1-1,-1-1 0,1 1 0,0-1 1,-1 0-1,1 1 0,-1-1 1,1 0-1,-1 0 0,0 0 0,0 0 1,1 0-1,-1-1 0,0 1 0,0 0 1,0-1-1,0 0 0,-2 1 0,-20 0-491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0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14971,'2'-10'164,"1"0"-1,0 0 1,1 1-1,0 0 1,0-1-1,1 2 1,0-1 0,1 0-1,0 1 1,0 0-1,0 0 1,1 1-1,1 0 1,-1 0-1,1 1 1,0 0-1,0 0 1,10-4 0,4-1 111,0 2 0,0 1 0,1 0 1,0 2-1,0 1 0,43-5 0,-37 8-193,0 1 0,-1 1-1,1 1 1,0 2-1,35 8 1,-55-9-79,-1 0 1,0 0-1,0 1 0,0 0 1,0 1-1,-1 0 0,1 0 1,8 6-1,-14-8-3,0 0 0,0 0 1,0 0-1,0 0 0,-1 0 0,1 0 1,0 1-1,-1-1 0,0 1 0,1-1 0,-1 1 1,0-1-1,0 1 0,-1 0 0,1-1 0,0 1 1,-1 0-1,0 0 0,1-1 0,-1 1 0,0 0 1,-1 0-1,1-1 0,0 1 0,-1 0 0,0 0 1,1-1-1,-2 4 0,-9 17 14,0 0-1,-2 0 1,0-2-1,-1 0 1,-28 31-1,2 1 19,25-33-19,-41 62 37,51-74-50,0 2 0,1-1 0,0 0-1,0 1 1,1 0 0,0-1 0,-1 16 0,3-21-6,1 0 0,0 0 1,1 1-1,-1-1 0,1 0 0,0 0 1,0 0-1,0 0 0,0 0 0,1 0 1,0 0-1,-1 0 0,2-1 0,-1 1 1,0-1-1,1 1 0,-1-1 1,1 0-1,6 5 0,5 4-39,0-1 0,1-1 0,23 13 0,-7-5-198,-13-6-55,28 23 0,-34-23 130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0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14147,'0'-2'188,"0"-1"0,0 1-1,0-1 1,0 1 0,0 0 0,1-1 0,-1 1 0,1 0-1,-1-1 1,1 1 0,0 0 0,0 0 0,0 0-1,0 0 1,0 0 0,1 0 0,1-2 0,1-4 468,6-11-176,1 0 1,1 0 0,1 1-1,0 1 1,22-22-1,-34 37-467,1 1-1,-1-1 0,1 0 1,0 1-1,0 0 1,0-1-1,0 1 1,0 0-1,0 0 0,0 0 1,1 0-1,-1 0 1,0 1-1,0-1 0,1 1 1,-1-1-1,0 1 1,1 0-1,-1 0 1,5 0-1,-4 1-8,-1 0 1,1 1-1,-1-1 1,0 0-1,1 1 1,-1-1-1,0 1 1,0 0-1,0 0 1,0-1-1,0 1 1,0 1-1,-1-1 1,1 0-1,-1 0 1,1 1-1,1 3 1,16 38-44,-16-34 32,1-1 0,-1 0-1,2-1 1,-1 1 0,1-1 0,12 15-1,-16-22 10,0 1 0,1-1 1,-1 0-1,1 0 0,-1 0 0,1 0 0,-1 0 0,1-1 0,0 1 0,-1 0 0,1-1 1,0 1-1,0-1 0,-1 1 0,1-1 0,0 0 0,0 0 0,3 0 0,-1-1 8,1 1 0,-1-1 0,0 0 0,0-1-1,0 1 1,0-1 0,7-3 0,3-4 41,0 0 1,0-2 0,13-11 0,-24 19-35,22-20-193,-42 42-2142,-13 10 1851,1-8-150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58:0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7 176 15723,'0'0'46,"-1"0"-1,1 0 0,0 0 1,0 0-1,-1 0 1,1-1-1,0 1 0,-1 0 1,1 0-1,0 0 0,0 0 1,-1 0-1,1 0 1,0-1-1,0 1 0,-1 0 1,1 0-1,0 0 0,0-1 1,0 1-1,-1 0 0,1 0 1,0-1-1,0 1 1,0 0-1,0 0 0,0-1 1,-1 1-1,1 0 0,0-1 1,0 1-1,0 0 0,0 0 1,0-1-1,0 1 1,0-1-1,6-12 526,15-12 37,-1 5-335,1 2 0,1 0 0,1 1 0,1 2 0,29-16 0,-50 30-267,0-1 0,1 1 0,-1-1 0,1 1-1,-1 0 1,1 0 0,-1 1 0,1-1 0,0 1 0,-1 0 0,1 0 0,0 0-1,0 0 1,-1 1 0,5 0 0,-6 0-1,0 0 0,0 0 0,-1 0 0,1 0 0,0 1 0,-1-1 0,1 0 0,-1 1 0,1-1 0,-1 1 0,1-1 0,-1 1 0,0 0 0,0 0 0,0-1 0,0 1 0,0 0 0,0 0 0,-1 0 1,1 0-1,-1 0 0,1 0 0,-1 0 0,0 0 0,0 0 0,0 1 0,0 2 0,-4 59 170,1-36-48,2-28-116,1 1-1,0 0 1,0-1-1,0 1 1,0-1-1,0 1 0,0-1 1,0 1-1,0-1 1,0 1-1,0-1 1,0 1-1,1 0 0,-1-1 1,0 1-1,0-1 1,0 1-1,1-1 1,-1 1-1,0-1 0,1 1 1,-1-1-1,0 0 1,1 1-1,-1-1 1,1 1-1,-1-1 1,0 0-1,1 1 0,-1-1 1,1 0-1,-1 0 1,1 1-1,-1-1 1,1 0-1,1 0 0,0 0 30,0 0 0,1 0-1,-1 0 1,0 0 0,1-1-1,-1 1 1,0-1-1,1 0 1,2-1 0,8-4 220,-1 0-1,13-9 1,-8 4 193,0 1-477,-1-1-1,0-1 0,-1 0 0,23-24 1,-16 7-203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4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292 122 11370,'7'-7'385,"-1"-1"-1,0 1 1,-1-1-1,0-1 0,0 1 1,-1-1-1,0 1 0,5-18 1,-9 25-321,0 0 1,0 0-1,0 0 1,0 0-1,0 0 1,0 0-1,0-1 1,0 1-1,0 0 1,0 0-1,-1 0 1,1 0-1,0 0 1,-1 0 0,1 0-1,-1 0 1,0 0-1,1 0 1,-1 0-1,0 0 1,1 0-1,-1 1 1,0-1-1,0 0 1,0 0-1,1 1 1,-1-1-1,0 0 1,0 1-1,0-1 1,0 1-1,0-1 1,0 1-1,-1 0 1,1 0-1,0-1 1,0 1-1,0 0 1,0 0-1,0 0 1,-2 0-1,-5-1 142,0 1 0,0 0 0,0 1-1,-13 2 1,6 0-167,0 1 0,0 1-1,1 0 1,0 1 0,0 1 0,0 0 0,0 1-1,1 0 1,1 1 0,-1 0 0,-16 17 0,21-18-67,1 0 1,0 1 0,0-1 0,1 1-1,0 1 1,0-1 0,1 1 0,0 0-1,1 0 1,0 1 0,0-1 0,2 1 0,-1 0-1,1 0 1,1-1 0,-1 23 0,2-29 10,0 1-1,1-1 1,0 1 0,-1-1 0,2 1 0,-1-1 0,0 1 0,1-1 0,0 0 0,0 0 0,4 6 0,-5-9 13,0 1 1,1-1 0,-1 1-1,0-1 1,1 0-1,-1 1 1,1-1-1,0 0 1,-1 0 0,1 0-1,0 0 1,0-1-1,0 1 1,0 0-1,-1-1 1,1 1 0,0-1-1,0 0 1,0 0-1,0 0 1,0 0 0,0 0-1,0 0 1,0 0-1,0 0 1,0-1-1,0 1 1,2-2 0,4-1 13,0-1 0,-1 1 0,1-2 0,-1 1 0,0-1 0,0 0 0,-1-1 0,1 0 0,-1 0 0,0 0 0,5-8 0,1-2 76,-1 0-1,0 0 1,14-33-1,-20 39-23,-1-1 0,-1 1 0,4-15 0,-7 22-60,1 1 1,-1-1-1,0 0 1,0 0-1,0 0 1,0 0 0,0 0-1,-1-3 1,0 5-14,1 0 0,0 0 0,-1 0 0,1 0-1,-1 0 1,1 0 0,-1 0 0,1 1 0,-1-1 0,0 0 0,1 0 0,-1 1 0,0-1 0,0 0 0,1 1 0,-1-1 0,0 0 0,0 1 0,0-1 0,0 1-1,0 0 1,-1-1 0,-1 0-53,0 1-1,0 0 0,1 0 0,-1 0 0,0 1 1,0-1-1,1 1 0,-1-1 0,0 1 1,1 0-1,-1 0 0,1 0 0,-1 0 0,1 1 1,-1-1-1,1 1 0,-4 2 0,-4 4-124,0 0 0,-12 14 0,3 1-259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2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2529 11242,'2'-7'160,"1"0"0,0 1 0,0 0 0,0-1 0,1 1 0,0 0 0,0 1 0,6-7 0,43-40 364,-40 40-232,158-140 801,249-171 1,150-54-558,23 37-411,-276 186 218,337-114 0,-128 86 208,568-205 150,-653 192-421,-426 187-260,-10 5-8,0 0 0,0 1-1,1 0 1,-1-1 0,10-1 0,-14 4-10,-1 0 0,1 0 1,0 0-1,0 0 0,0 0 1,-1 1-1,1-1 0,0 0 1,0 0-1,-1 1 1,1-1-1,0 0 0,-1 1 1,1-1-1,0 1 0,-1-1 1,1 1-1,0-1 0,-1 1 1,1-1-1,-1 1 0,1-1 1,-1 1-1,0 0 0,1-1 1,-1 1-1,1 0 1,-1-1-1,0 1 0,0 0 1,1 0-1,-1-1 0,0 1 1,0 0-1,0 0 0,0 1 1,3 36 18,-2-28-9,1 15-6,2-1 0,0 0 0,2 0 0,1 0 0,1-1 0,16 36 0,81 126 2,-52-99-2,17 30 20,158 198 1,-197-278-33,2-2 0,1-2 0,56 41 0,-61-49-36,-22-18 20,-1 0 1,1-1-1,0 0 0,8 5 0,30 13-100,-16-9 17,-1 1 1,33 24-1,-53-33 86,1 1 0,-1 1 0,-1-1 0,1 1 0,-1 0 0,-1 1 0,1 0 0,-2 0 0,1 0 0,6 17 0,-5-8 10,-2 0 0,0 0 1,-1 1-1,0-1 0,-2 1 0,0 0 1,-2 0-1,-1 32 0,0-47 7,0 1 1,0-1-1,-1 1 0,1-1 0,-1 1 0,0-1 1,0 0-1,0 1 0,-1-1 0,1 0 0,-6 6 1,-4 2-4,0-1 1,-13 12 0,6-8-2,-67 56-5,-167 105 0,-116 31 24,-256 92 23,-13-22-100,360-158 2,-205 82-10,-178 80 51,-255 204 194,756-384-168,-187 110-164,340-207 164,-19 11-639,21-11 118,13-7-22,8-5 196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4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15491,'-8'38'1177,"5"3"-1057,-2 1-32,0 4 328,1 6-360,3-2 24,-1-10-56,4-4-64,2-12-256,3-5-96,-1-9-273,0-4 505,1-6-136,0 0-112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4:4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 15787,'-3'-1'87,"0"1"-1,1 0 0,-1-1 0,1 1 0,-1 0 0,0 0 0,1 1 0,-1-1 1,0 1-1,1-1 0,-1 1 0,1 0 0,-1 0 0,1 0 0,0 0 0,-1 0 1,1 0-1,-3 3 0,-5 3 28,-1 0 0,-11 13 0,11-10-74,2 0-1,0 1 0,0 0 1,0 0-1,2 1 0,-1 0 0,-8 21 1,14-28-53,0 0 1,1 1-1,-1-1 0,1 1 1,0 0-1,0 0 1,1-1-1,0 1 0,0 7 1,1-9-5,-1 0 1,1-1 0,0 1-1,0 0 1,1-1-1,-1 1 1,1-1-1,0 0 1,0 1-1,0-1 1,0 0 0,0 0-1,1 0 1,-1-1-1,5 5 1,1-1-37,0 0 1,1 0-1,0-1 1,0 0-1,19 7 0,53 12-180,-25-8 136,-42-11 92,0 0-1,0 1 1,0 0-1,0 1 1,-1 1-1,20 15 0,-28-18 12,0-1-1,0 1 0,0 0 0,-1 0 0,0 0 0,0 1 0,-1 0 0,1-1 1,-1 1-1,0 0 0,-1 1 0,1-1 0,-1 0 0,-1 1 0,1 0 0,-1-1 1,1 11-1,-3-7 8,1 0 0,-2-1 0,1 1 0,-1 0 0,-1 0-1,0-1 1,0 0 0,-1 1 0,0-1 0,0 0 0,-1-1 0,0 1 0,-1-1 0,0 0 0,0-1 0,-1 1 0,-12 10 0,13-13 11,0 0 1,-1 0-1,1-1 0,-1 0 0,1 0 1,-1-1-1,0 0 0,-1 0 0,1-1 1,-11 3-1,13-4-6,-1-1 1,1 1-1,-1-1 1,1 0-1,0-1 0,-1 1 1,1-1-1,-1 0 1,1-1-1,0 1 0,-1-1 1,1 0-1,0 0 1,0-1-1,-6-4 0,5 3-14,1 0 0,0-1 0,0 0 0,0 0 0,1 0 0,0 0 0,0-1 0,0 0-1,0 0 1,1 0 0,0 0 0,1-1 0,-1 1 0,1-1 0,0 1 0,1-1 0,0 0-1,0 1 1,0-12 0,0 1-23,2 0 0,-1 1-1,2-1 1,1 0 0,0 0-1,10-30 1,-2 19 69,1 1 0,2 0 0,1 1 0,1 0 0,1 1 0,1 1 0,1 1 0,1 0 0,1 2 0,1 0 0,1 2 0,1 0 0,36-21 0,-55 34 179,-8 3-178,-9 2-127,-7 0-161,0-1-1,-1 0 0,-33-10 0,16 0 20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5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2810 241 12131,'-76'-37'363,"-2"4"1,-1 3-1,-2 4 1,-1 3-1,0 4 1,-1 3-1,-1 4 0,-91-1 1,-162 5-276,-179-6 17,447 11-96,-159-4 31,180 9-32,0 1-1,-81 17 1,108-15-12,0 1-1,0 2 0,0 0 0,1 1 0,1 1 1,-1 1-1,2 0 0,0 2 0,-24 20 0,8 0-9,1 1 0,1 1 0,-35 52 0,46-57 8,-79 114-37,84-116 34,1 0-1,1 0 0,-16 47 0,22-47 5,1 1-1,1-1 0,2 1 0,0 0 1,2 1-1,1-1 0,4 35 0,2-25-3,1-1-1,2-1 0,2 1 0,28 71 1,-19-64-10,2-1 1,1-1 0,3-1-1,1-1 1,34 40 0,-41-58 2,2-2 0,0 0 0,1-2 1,1 0-1,0-1 0,1-2 0,2 0 0,-1-2 0,47 19 1,-31-19-38,0-2-1,1-2 1,1-1 0,45 3 0,174 0-397,-208-11 349,369-12-732,-345 3 708,-1-4 1,0-3-1,104-34 0,-71 9 225,-1-5 1,-2-4-1,-3-5 0,181-127 1,13-47 437,-235 173-296,-2-2-1,79-96 0,-130 141-178,-1-1 0,0 0 0,0 0 0,-1-1 0,-1 0 0,0-1 0,-1 0 0,5-19 0,-10 27-23,0 0-1,0-1 0,0 0 0,-1 1 1,0-1-1,0 1 0,-1-1 0,0 1 1,0-1-1,-1 1 0,0-1 1,0 1-1,-1 0 0,0 0 0,0 0 1,0 0-1,-1 1 0,0-1 0,-8-8 1,-4-3 61,0 1 0,-1 1 0,-1 0 0,-31-20 0,-84-46-34,35 30-180,-190-71 1,222 99-9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5:0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72 15835,'39'-71'3174,"-39"71"-3151,0 0-1,0 0 0,0 1 0,0-1 1,1 0-1,-1 0 0,0 0 0,0 0 1,0 1-1,0-1 0,0 0 0,0 0 1,0 0-1,0 0 0,1 0 0,-1 1 1,0-1-1,0 0 0,0 0 0,0 0 1,1 0-1,-1 0 0,0 0 0,0 0 1,0 0-1,0 0 0,1 0 0,-1 0 1,0 0-1,0 0 0,0 0 0,1 0 1,-1 0-1,0 0 0,0 0 0,0 0 1,0 0-1,1 0 0,-1 0 0,0 0 1,0 0-1,0 0 0,0 0 0,1 0 1,-1 0-1,0 0 0,0-1 0,0 1 1,0 0-1,0 0 0,1 0 0,-1 23 351,-39 305-37,15-152-279,21-149-65,-25 181-258,27-200 168,1-6 38,0 0 1,-1 0-1,1 1 1,0-1-1,-1 0 1,1 0 0,-1 0-1,0 0 1,0 0-1,0 0 1,0 0-1,0 0 1,0 0 0,-2 1-1,3-2 38,0-1 0,-1 0 0,1 0 0,0 0 0,0 0 0,0 0 0,-1 0 0,1 0 0,0 0 0,0 0 0,-1 0 0,1 0 0,0 0 0,0 0 0,0 0 0,-1 0 0,1 0 0,0 0 0,0 0 0,-1 0 0,1 0 0,0 0 0,0 0 0,0-1 0,-1 1 0,1 0 0,0 0 0,0 0 0,0 0 0,0 0 0,-1 0 0,1-1 0,0 1 0,0 0 0,0 0 0,0 0 0,-1-1 0,-6-13-270,-2-15-19,0-13-194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5:0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12667,'1'-6'173,"2"-1"0,-1 0 0,1 1-1,-1-1 1,2 1 0,-1 0 0,1 0 0,0 1 0,0-1 0,0 1 0,1-1 0,0 1 0,0 1 0,1-1 0,6-4 0,9-4 330,0 0 0,45-17 0,-54 25-342,34-15 117,1 2 0,1 2 0,0 2 0,1 2 0,1 3 1,91-6-1,-127 14-249,0 1-1,0 1 1,-1 0 0,1 1 0,17 5 0,-28-6-28,0 0-1,0 0 1,0 0-1,0 0 1,0 0 0,0 1-1,-1-1 1,1 1 0,-1 0-1,1 0 1,-1 0-1,0 0 1,1 0 0,-1 0-1,0 1 1,-1-1 0,1 1-1,0-1 1,-1 1-1,1 0 1,-1 0 0,0 0-1,0-1 1,0 1 0,0 0-1,-1 0 1,1 0-1,-1 1 1,1 3 0,-2 2-4,0 0 0,-1 0 0,0 1 0,-1-1 0,1-1 1,-2 1-1,1 0 0,-1-1 0,-1 1 0,1-1 0,-8 9 0,-12 15 47,-35 36-1,55-63-34,-84 88 195,-100 121 434,183-208-605,0 1 1,0 0 0,1 0-1,0 0 1,1 1 0,-5 13-1,7-20-28,1 1-1,-1 0 1,1 0-1,0 0 1,0 0-1,0-1 0,0 1 1,0 0-1,0 0 1,0 0-1,1 0 1,-1-1-1,1 1 0,-1 0 1,1 0-1,0-1 1,0 1-1,-1 0 1,1-1-1,0 1 0,0-1 1,1 1-1,-1-1 1,0 0-1,0 1 1,1-1-1,-1 0 0,1 0 1,-1 0-1,1 0 1,0 0-1,-1 0 1,1 0-1,2 0 0,10 4-40,0 0-1,0-1 1,0-1-1,1 0 1,25 1-1,77-4-1048,-90-1 706,90-1-273,-71 2 215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5:0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58 16211,'-16'4'1899,"27"-8"-601,28-11-451,-11 5-736,0 2 0,1 0 1,0 2-1,30-2 0,-42 7-99,1 0 0,0 1 0,0 1 0,-1 1 0,1 0 0,-1 2 0,1 0 0,16 6 0,-30-8-18,19 6-96,0 1 0,-1 1 0,25 15 1,-41-21 72,1 1 0,-1-1 0,0 1 1,-1 1-1,1-1 0,-1 1 1,0 0-1,-1 0 0,1 0 1,-1 1-1,0 0 0,-1-1 0,0 1 1,3 10-1,3 32-16,0 0-29,-9-49 71,0 1 0,0-1 0,0 1 1,1-1-1,-1 0 0,0 1 0,0-1 0,0 0 0,0 1 0,0-1 0,1 0 0,-1 1 0,0-1 0,0 0 0,1 1 0,-1-1 0,0 0 1,1 0-1,-1 1 0,0-1 0,1 0 0,-1 0 0,0 1 0,1-1 0,-1 0 0,0 0 0,1 0 0,-1 0 0,1 0 0,-1 0 1,0 0-1,1 0 0,-1 0 0,1 0 0,-1 0 0,1 0 0,14-10-141,8-22-244,-11 9 178,-1 0 0,-1 0 1,11-36-1,-20 56 188,14-45-197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5:0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12883,'7'-12'472,"1"0"1,0 1-1,1 0 1,0 0-1,0 1 1,1 0 0,1 1-1,19-13 1,-20 14-190,1 0 1,0 1-1,0 0 1,0 1-1,16-6 1,-24 11-236,-1 0 0,1 0 1,0 0-1,0 0 1,0 0-1,0 1 1,0-1-1,0 1 1,0 0-1,0 0 1,-1 0-1,1 0 0,0 1 1,0-1-1,0 1 1,0 0-1,0-1 1,0 2-1,-1-1 1,1 0-1,0 0 1,-1 1-1,1-1 0,-1 1 1,1 0-1,-1 0 1,0 0-1,4 4 1,18 30 95,-18-27-130,0 0 0,0 0 0,11 12 1,-13-18-13,-1 0 0,1 0 0,-1 0 0,1-1 0,0 0 0,0 0 0,0 0-1,0 0 1,0 0 0,1-1 0,-1 1 0,5-1 0,8 2-36,0-1-1,0-1 1,-1-1-1,1-1 0,23-3 1,-28 2 71,1 0 1,-1-1 0,0 0 0,0-1 0,0-1-1,-1 0 1,20-11 0,-29 14 24,0 2-48,-1-2 1,1 1-1,0 0 1,-1 0-1,1-1 1,-1 1 0,1 0-1,-1-1 1,0 0-1,1 1 1,-1-1-1,0 0 1,0 1 0,1-3-1,4-23 51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2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85 15283,'-10'6'1657,"0"1"-1145,6-1-192,7-6 816,11-2-536,3 1-128,6-2-144,5-2-64,3-2-160,5 0-104,0-3-336,-3 0-248,-6-6 480,-3-2-80,-6-7-48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2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61 13299,'3'-3'286,"-1"0"0,1-1 0,0 1 0,-1-1 0,0 1 0,3-7 0,-5 9-237,0 0-1,0 1 1,1-1-1,-1 0 1,0 0-1,0 1 1,0-1-1,0 0 1,0 0-1,0 0 1,0 1-1,0-1 1,0 0-1,0 0 1,0 0-1,-1 1 1,1-1-1,0 0 1,0 0-1,-1 1 1,1-1-1,-1 0 1,1 0-1,0 1 1,-1-1-1,0 1 1,1-1-1,-1 0 1,1 1-1,-1-1 1,0 1-1,1-1 1,-1 1-1,0 0 1,1-1-1,-1 1 1,0 0-1,0-1 1,1 1-1,-1 0 1,-2 0-1,-4-2 99,0 1 0,0 0-1,0 1 1,0 0-1,0 0 1,0 1 0,0-1-1,0 2 1,0-1 0,0 1-1,-9 3 1,4-1-117,1 1 1,0 0-1,-1 1 0,2 0 1,-18 13-1,17-9-26,1 0 0,0 0 0,0 1 0,1 1 0,1-1 0,0 1 0,1 1 0,0-1 0,1 1 0,0 1 0,-6 20 0,7-16-1,0 1 1,2-1 0,0 0 0,1 1-1,1 0 1,0 0 0,2-1 0,3 28-1,-3-41 2,1 1-1,-1 0 0,1-1 0,0 1 0,0-1 0,0 0 0,1 1 0,-1-1 1,1 0-1,1 0 0,-1-1 0,8 8 0,-8-9 9,0-1 0,0 1 0,0-1 0,0 0 0,1 0-1,-1 0 1,1-1 0,-1 1 0,1-1 0,0 0 0,-1 0 0,1 0 0,0-1-1,0 1 1,0-1 0,-1 0 0,1 0 0,0 0 0,0 0 0,5-2 0,4-1 40,-1-1 0,0-1 1,0 0-1,0 0 0,0-2 1,-1 1-1,0-1 1,0-1-1,-1 0 0,15-15 1,-6 5 74,-2-1 0,0 0 0,-1-2 1,18-31-1,-28 43-97,0-2-1,-1 1 1,0 0 0,0-1 0,-1 0-1,-1 0 1,0 0 0,0 0 0,-1-1 0,-1 1-1,0-1 1,-1-18 0,0 28-47,0 0 0,0-1 0,0 1 0,-1 0 0,1-1 1,-1 1-1,0 0 0,0-1 0,1 1 0,-2 0 0,1 0 0,0 0 0,0 0 1,-1 0-1,1 0 0,0 1 0,-1-1 0,0 0 0,0 1 0,1-1 0,-1 1 1,0-1-1,0 1 0,0 0 0,0 0 0,-1 0 0,1 0 0,0 0 0,0 1 1,-1-1-1,1 0 0,0 1 0,0 0 0,-1 0 0,1 0 0,-1 0 0,1 0 1,0 0-1,-3 1 0,-2 0 47,1 0-1,-1 1 1,1 0 0,-1 1 0,1-1 0,0 1-1,0 0 1,1 1 0,-1-1 0,0 1 0,1 0-1,-9 10 1,-5 9-162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2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15051,'-11'51'1401,"1"2"-1097,0 6-144,0 1 408,3-3-360,2-5-64,4-12-424,1-7-136,6-11-80,-1-8-1569,3-13 1657,0-1-304,2-4-88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4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68 16972,'1'-23'1957,"-1"23"-1946,0 0 0,0 0 0,0 0 0,0 0 0,0 0 0,0 0 1,0 0-1,0 0 0,0 0 0,0-1 0,0 1 0,0 0 1,0 0-1,0 0 0,0 0 0,0 0 0,0 0 0,0 0 0,0 0 1,0 0-1,-1 0 0,1 0 0,0-1 0,0 1 0,0 0 1,0 0-1,0 0 0,0 0 0,0 0 0,0 0 0,0 0 0,0 0 1,0 0-1,0 0 0,-1 0 0,1 0 0,0 0 0,0 0 1,0 0-1,0 0 0,0 0 0,0 0 0,0 0 0,0 0 0,0 0 1,-1 0-1,1 0 0,0 0 0,0 0 0,0 0 0,0 0 0,0 0 1,0 0-1,0 0 0,0 0 0,-6 13 731,0 6-638,1 0 1,-4 27-1,8-37-135,0 0 0,1-1 0,-1 1 0,2 0-1,-1 0 1,2 0 0,2 14 0,-4-21 35,1-1-1,-1 0 1,0 0-1,1 0 1,-1 0 0,1 0-1,-1 0 1,1 1-1,0-1 1,-1 0-1,1 0 1,0-1 0,0 1-1,-1 0 1,1 0-1,0 0 1,0 0 0,0-1-1,0 1 1,0-1-1,0 1 1,0 0 0,1-1-1,0 1 1,-1-1 14,1 0 0,0 0 0,-1 0 0,1-1 0,0 1 0,-1 0 0,1-1 0,-1 1 0,1-1 0,0 0 0,-1 1 0,0-1 0,1 0 0,-1 0 0,2-1 0,4-3 84,-1-1 0,1 0 1,-1 0-1,-1-1 1,8-9-1,-7 7 1,0 0-1,-1-1 1,0 0-1,0 1 1,-1-1-1,0-1 1,-1 1-1,0-1 1,-1 1-1,0-1 1,-1 0-1,0 0 1,-1-14-1,0 23-102,0 1 0,0-1 0,0 1 0,0-1-1,0 1 1,-1-1 0,1 1 0,-1 0 0,1-1 0,-1 1-1,1 0 1,-1-1 0,0 1 0,0 0 0,0 0 0,1-1-1,-1 1 1,0 0 0,0 0 0,-1 0 0,1 0 0,0 0 0,0 0-1,0 1 1,-1-1 0,1 0 0,0 1 0,-1-1 0,1 1-1,-1-1 1,1 1 0,0 0 0,-1-1 0,1 1 0,-1 0-1,1 0 1,-1 0 0,1 0 0,-1 0 0,1 0 0,-2 1-1,-2 0-71,0 1-1,0-1 1,1 1-1,-1 0 1,1 0-1,-1 0 1,1 1-1,0 0 0,0-1 1,0 1-1,-4 5 1,4-4-73,1 0 1,0 0-1,0 0 1,0 0-1,1 0 1,0 1 0,-1-1-1,1 1 1,1-1-1,-1 1 1,1 0-1,-2 8 1,6-2-264,6-10-43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2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17108,'11'-13'323,"0"1"-1,0 0 1,2 1 0,-1 1 0,1 0 0,1 1 0,20-11 0,-26 15-220,0 2 1,0-1 0,0 1 0,1 1 0,-1-1 0,1 1 0,0 1 0,0 0 0,0 0 0,-1 1 0,1 0 0,0 0 0,0 1 0,0 0 0,11 3 0,-17-3-96,0-1-1,-1 1 1,1 0 0,0 0 0,-1 0-1,1 1 1,0-1 0,-1 1-1,0-1 1,1 1 0,-1 0 0,0 0-1,0 0 1,0 0 0,0 0-1,0 0 1,0 1 0,-1-1 0,1 0-1,-1 1 1,0 0 0,1-1 0,-1 1-1,0 0 1,-1 0 0,1-1-1,0 1 1,-1 0 0,0 0 0,1 0-1,-1 0 1,0 0 0,-1-1 0,1 1-1,0 0 1,-1 0 0,-1 4-1,-2 7 0,-1-1 0,0 0 0,-1 0 0,0 0 0,-1-1-1,-11 16 1,-32 38 84,-63 64 0,41-49-9,57-63-38,15-17-42,0-1-1,-1 0 0,1 0 1,0 0-1,0 0 0,-1 0 1,1 1-1,0-1 0,0 0 1,0 0-1,0 0 0,-1 1 1,1-1-1,0 0 0,0 0 1,0 1-1,0-1 0,0 0 1,0 0-1,0 1 0,0-1 1,-1 0-1,1 0 0,0 1 1,0-1-1,0 0 0,0 0 1,0 1-1,0-1 0,0 0 1,1 0-1,-1 1 0,0-1 1,0 0-1,0 0 0,0 1 1,0-1-1,0 0 0,0 0 0,1 1 1,-1-1-1,0 0 0,0 0 1,0 0-1,0 0 0,1 1 1,-1-1-1,0 0 0,0 0 1,0 0-1,1 0 0,-1 0 1,0 1-1,0-1 0,1 0 1,-1 0-1,0 0 0,1 0 1,14-1 9,15-10 13,85-24-35,-102 32-33,-1 1 1,1 0-1,0 1 0,0 1 1,0-1-1,-1 2 0,16 2 1,-22-2 5,0 1 0,0 0 1,-1 0-1,1 1 0,-1 0 1,1 0-1,-1 0 0,0 0 1,0 1-1,-1 0 0,1 0 1,-1 0-1,1 0 0,-1 1 1,3 5-1,-6-9 34,-1 0 0,1 0 0,0 0-1,0 0 1,-1 0 0,1-1 0,0 1 0,0 0 0,0 0 0,0-1 0,0 1 0,0-1-1,0 1 1,0-1 0,0 1 0,0-1 0,0 0 0,1 1 0,-1-1 0,0 0 0,0 0-1,2 0 1,-1 0-30,0-1 0,0 1 1,-1-1-1,1 0 0,0 1 0,-1-1 0,1 0 0,0 0 0,-1 0 0,0 0 0,1-1 0,-1 1 0,2-2 0,2-3-145,0 0 1,-1 0-1,1-1 0,-1 0 0,5-12 0,16-50-371,-14 31 169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3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183 125 13635,'-2'2'103,"-23"27"3653,25-29-3661,0 1 0,-1-1 1,1 0-1,0 1 0,0-1 0,-1 1 0,1-1 0,0 1 0,0-1 0,0 1 0,0-1 0,0 1 0,0-1 0,0 1 1,0-1-1,0 1 0,0-1 0,0 1 0,0-1 0,0 1 0,0-1 0,0 1 0,0-1 0,1 1 0,-1-1-18,1 1 1,0-1-1,0 1 0,-1-1 0,1 0 0,0 1 0,0-1 0,0 0 1,0 0-1,0 0 0,-1 1 0,1-1 0,0 0 0,0 0 0,0 0 0,0 0 1,0-1-1,0 1 0,1 0 0,7-3 75,0 0-1,0-1 1,0 0-1,-1 0 1,1-1 0,-1 0-1,0 0 1,7-8 0,2 2 1,8-8 15,-19 13-154,0 1 1,0 1-1,0-1 1,1 1-1,0 0 1,0 0-1,0 1 1,14-5-1,-20 8-17,-1 0 0,0 0 1,0 0-1,0 0 0,1 0 0,-1 0 0,0 1 0,0-1 0,1 0 0,-1 0 0,0 0 0,0 0 0,1 0 0,-1 0 1,0 0-1,0 0 0,0 1 0,1-1 0,-1 0 0,0 0 0,0 0 0,0 0 0,0 1 0,1-1 0,-1 0 1,0 0-1,0 0 0,0 1 0,0-1 0,0 0 0,0 0 0,0 1 0,0-1 0,0 0 0,1 0 0,-1 1 0,0-1 1,0 0-1,0 0 0,0 1 0,-1-1 0,1 0 0,0 0 0,0 1 0,0-1 0,0 0 0,0 0 0,0 0 1,0 1-1,0-1 0,0 0 0,-1 0 0,1 1 0,0-1 0,0 0 0,0 0 0,0 0 0,-1 0 0,1 1 0,0-1 1,0 0-1,0 0 0,-1 0 0,1 0 0,0 0 0,0 0 0,-1 0 0,1 0 0,0 1 0,-26 7-42,-1 0 1,-51 7-1,-15 3 53,77-14-14,-9 3-7,-1 0 0,-44 21-1,69-28 9,0 1 0,0-1-1,1 1 1,-1-1 0,0 0-1,0 1 1,0 0 0,1-1-1,-1 1 1,0-1 0,1 1-1,-1 0 1,1-1 0,-1 1 0,1 0-1,-1 0 1,0 1 0,1-2 1,0 0 0,0 1 0,1-1 0,-1 0 0,0 1 0,0-1 0,0 0 0,1 0 0,-1 1 0,0-1 0,0 0 0,0 1 0,1-1 0,-1 0 0,0 0 0,1 0 0,-1 1 0,0-1 0,1 0 0,-1 0 0,0 0 0,1 0 0,-1 0 0,0 1 0,1-1 0,-1 0 1,1 0-1,33 2-149,-2-5 133,-1-1-1,1-1 1,-1-2-1,0-1 1,-1-1-1,0-2 1,54-28-1,-83 39 25,-1 0 0,0 0-1,0 0 1,0 0-1,0 0 1,1 0-1,-1 0 1,0 0-1,0-1 1,0 1-1,0 0 1,1 0-1,-1 0 1,0 0-1,0 0 1,0-1 0,0 1-1,0 0 1,0 0-1,0 0 1,0 0-1,1-1 1,-1 1-1,0 0 1,0 0-1,0 0 1,0 0-1,0-1 1,0 1-1,0 0 1,0 0-1,0 0 1,0-1 0,0 1-1,0 0 1,0 0-1,0 0 1,0-1-1,0 1 1,-1 0-1,1 0 1,0 0-1,0-1 1,-10-5 82,-12-2 39,12 6-85,0 1 0,-1 0 0,-16 1 0,13 0-113,42-36-1398,-16 16 2318,-8 9-827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7:3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75 13835,'-4'-6'144,"0"0"0,-1 0-1,1 1 1,-1 0 0,-1 0 0,1 1-1,-1-1 1,1 1 0,-1 0 0,0 1-1,-1-1 1,1 1 0,-1 0 0,1 1 0,-1 0-1,-8-2 1,5 2-61,0 2-1,0-1 1,0 1 0,0 0-1,0 1 1,0 0-1,0 1 1,1 0 0,-1 0-1,0 1 1,-11 6-1,0 0-29,2 1 0,-1 2 0,1 0 1,1 1-1,0 0 0,1 2 0,1 0 0,0 1 0,-21 27 0,14-12-22,1 0 0,2 2 0,1 1 0,-25 61 0,34-67-20,0 0 0,2 0 0,2 0 0,0 1 1,2 0-1,1 0 0,2 59 0,2-73-16,1 0 1,1 0-1,0 0 0,1 0 0,0-1 1,1 1-1,10 18 0,-10-23-1,1-1 0,0 0 0,0-1 0,1 0 0,0 0 0,0 0 0,1-1 0,0 0 0,0 0 0,1-1 0,14 8-1,-12-8 30,1-1 0,-1-1 0,1 0 0,1 0 0,-1-1 0,0-1 0,1 0 0,-1-1 0,1 0 0,-1-1 0,1 0 0,-1-1 0,1-1 0,-1 0 0,1 0 0,-1-1 0,0-1 0,13-5 0,-2-1 109,0-1 1,0-1-1,-1-1 1,0-1-1,-1-1 1,-1-1-1,36-35 1,-22 14 144,-2-1 0,-2-1-1,-1-2 1,-2-1 0,-2-1 0,-2-1 0,-2-1 0,-2-1 0,20-71-1,-35 100-234,0 1 0,-2-1-1,0 0 1,-1 0 0,0 0-1,-2 0 1,0 0 0,-3-18-1,3 29-79,-1 0-1,1 0 0,-1 0 0,0 0 1,-1 0-1,1 0 0,-1 1 0,0-1 1,-1 1-1,1 0 0,-1 0 0,0 0 1,0 1-1,-1-1 0,0 1 1,1 0-1,-1 0 0,0 1 0,-1-1 1,1 1-1,-1 0 0,1 1 0,-1-1 1,-10-2-1,7 3-92,0 1-1,0-1 1,1 2 0,-1-1 0,0 1 0,0 0-1,0 1 1,0 0 0,0 1 0,0 0-1,1 0 1,-1 0 0,1 1 0,-1 1 0,1 0-1,0 0 1,0 0 0,1 1 0,-14 10-1,-10 15-461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5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4286 483 8202,'-9'-11'-10,"1"0"-1,-2 0 1,1 1 0,-2 0 0,1 1 0,-1 0 0,-19-12 0,-7-1-90,-48-19 1,-56-18 519,-2 6-1,-3 6 1,-2 7 0,-175-25 0,86 34 386,-467-1 0,557 36-733,-206 33-1,256-20-54,1 5 0,0 4 0,-97 41 1,-329 169 41,453-201-37,1 3 0,2 2 0,2 3 0,2 3 0,2 3 0,-80 83 0,120-108-13,0 0-1,1 1 1,2 1 0,1 1 0,1 0-1,1 1 1,-17 50 0,20-43 1,3-1 0,1 1 0,1 1 0,2-1 0,1 1 0,4 52 0,2-44-8,3 0 0,1 0 1,3 0-1,1-1 1,2-1-1,2 0 1,2-1-1,1 0 0,3-2 1,1 0-1,1-1 1,3-2-1,0 0 1,3-2-1,1-1 0,1-2 1,2 0-1,0-3 1,3 0-1,39 23 1,-24-22-11,1-2 0,1-3 0,0-1 0,83 21 0,-65-27-32,0-3 1,1-3-1,79 2 0,-45-11-126,163-18-1,103-44-402,-154 10 2,-1-9 1,260-108-1,-275 79 561,-4-7 1,-5-10 0,266-189-1,-194 76 896,-217 171-457,-2-1-1,79-109 1,-106 128-210,-1 0 0,14-35 1,-26 49-153,0 0 0,0 0 1,-2-1-1,0 1 0,3-31 0,-6 39-84,-1 0 0,0 0 0,-1 0 0,1 0 0,-1 1 0,-1-1 0,1 0 0,-1 0 0,0 1 0,-1-1 0,1 1 0,-1 0 0,-1 0 0,1 0 0,-1 0 0,0 0 0,0 1 0,-8-8 0,4 6 6,0 1 0,0 0 0,-1 0 0,0 1 1,0 0-1,0 0 0,-1 1 0,1 1 0,-1-1 0,0 1 1,-16-2-1,-97-8-182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9:5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12875,'26'-102'5141,"-20"116"-3346,1 13-1512,36 223 183,22 111-362,-63-349 96,-6-23 119,-35-146 127,-13-49-650,57 221 160,1-1 1,0 0 0,1 0 0,11 18-1,-15-27 38,0 0 0,1 0-1,-1-1 1,1 1 0,0-1-1,0 1 1,1-1 0,0 0-1,-1-1 1,1 1 0,0-1-1,0 0 1,1 0 0,-1-1-1,1 0 1,9 3 0,-13-4 5,0-1 0,0 0 0,1 0 0,-1 0 0,0-1 0,0 1 0,0 0 0,1-1 0,-1 1 0,0-1 0,0 0 0,0 0 0,0 0 0,0 0 0,0 0 0,2-2 0,0 0 1,-1 0 1,1 0 0,-1-1 0,0 1 0,0-1 0,-1 0 0,4-5 0,0-3 3,0 0 0,-1 0 0,-1 0 0,5-20 0,-5 13 1,-1 1 0,0-1 1,-1 0-1,-1 1 0,-3-33 0,-2 37-25,4 14 19,0-1 0,0 1 0,0 0 0,0 0 0,0 0 0,-1 0 0,1 0 0,0 0 0,0 0 0,0 0 0,0 0 0,0 0 0,0 0 0,-1-1 0,1 1 0,0 0 0,0 0 0,0 0 0,0 0 0,0 0 0,0 0 0,-1 0 0,1 0 0,0 0 0,0 0-1,0 0 1,0 0 0,0 1 0,-1-1 0,1 0 0,0 0 0,0 0 0,0 0 0,0 0 0,0 0 0,0 0 0,0 0 0,-1 0 0,1 0 0,0 0 0,0 1 0,0-1 0,0 0 0,0 0 0,0 0 0,-1 2-3,0 0 0,0 0 0,0-1 0,0 1 0,1 0 0,-1 0 0,1 0 0,-1 0 0,1 0 0,0 4 0,0 3 2,0 0-1,1 0 0,0 0 1,1 0-1,0-1 1,0 1-1,1 0 1,0-1-1,1 1 0,0-1 1,0 0-1,0-1 1,1 1-1,7 8 1,-9-12 3,0-1 0,0 1 1,1-1-1,0 0 1,-1 1-1,1-2 1,1 1-1,-1 0 0,0-1 1,0 0-1,1 0 1,-1 0-1,1 0 1,0-1-1,0 0 0,-1 0 1,1 0-1,0 0 1,0-1-1,0 0 1,0 0-1,0 0 0,0-1 1,-1 0-1,1 0 1,0 0-1,7-3 1,-4 1 6,-1-1 0,0-1 0,0 0 0,0 0 1,0 0-1,0-1 0,-1 0 0,0 0 1,-1 0-1,1-1 0,-1 0 0,-1 0 1,1 0-1,-1-1 0,0 0 0,-1 1 1,0-1-1,0-1 0,-1 1 0,0 0 1,2-16-1,-3 28-5,-1 0-1,1 0 1,0 0 0,0 0-1,0 0 1,0-1 0,1 1-1,0 0 1,0-1 0,0 1-1,0-1 1,0 0 0,1 1-1,-1-1 1,1 0 0,0-1-1,0 1 1,4 3 0,-1-2-6,-1 0 0,1 0-1,0-1 1,0 0 0,0 0 0,0 0 0,1-1 0,-1 0 0,1 0 0,6 1 0,2-2-23,-1-1-1,0-1 1,1 0-1,-1-1 1,0 0-1,0-1 1,16-6-1,-29 8 23,0 1 0,1 0-1,-1-1 1,0 1 0,0 0 0,0-1-1,0 1 1,0 0 0,1 0-1,-1 0 1,0 0 0,0 0 0,0 1-1,0-1 1,1 0 0,-1 0 0,0 1-1,0-1 1,0 1 0,0-1 0,0 1-1,2 0 1,-2 1 10,0 0 0,0 0 0,1 0 0,-1 0 0,-1 0 0,1 0 1,0 1-1,0-1 0,0 4 0,-1-55 523,-3 36-467,1 0 1,-2 0-1,0 0 0,0 1 0,-1 0 0,-1-1 1,-6-10-1,12 19-293,8 3-49,17 4-349,-14-1 250,7-1 102,0 0 0,0-2 1,27-3-1,-12-1-142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09:5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42 120 14787,'8'2'161,"0"0"0,1 0 0,-1-1 0,1 0 0,-1 0 0,1-1-1,-1 0 1,1-1 0,0 0 0,-1 0 0,1-1 0,-1 0 0,0 0 0,0-1 0,0 0 0,0-1 0,0 0-1,-1 0 1,1 0 0,-1-1 0,0 0 0,9-9 0,-15 13-138,0-1 1,1 1-1,-1 0 1,0-1-1,0 1 0,0-1 1,0 1-1,0-1 0,0 1 1,-1-1-1,1 0 1,0 1-1,-1-1 0,1 0 1,-1 0-1,0 0 1,0 1-1,0-1 0,1 0 1,-2 0-1,1 0 0,0 1 1,0-1-1,-1 0 1,0-3-1,0 3-3,0 0 0,-1 1-1,1-1 1,0 0 0,-1 1 0,0-1-1,1 1 1,-1-1 0,0 1 0,0 0-1,0-1 1,0 1 0,0 0 0,0 0-1,0 1 1,0-1 0,0 0 0,0 1-1,0-1 1,-4 1 0,-4-2 17,0 2-1,0 0 1,0 0-1,0 1 1,1 0 0,-1 0-1,0 1 1,-18 6 0,21-5-24,0-1 1,0 2-1,1-1 0,-1 1 1,1-1-1,-1 2 1,1-1-1,0 1 0,1 0 1,-1 0-1,1 1 1,-6 7-1,9-10-4,0 0 0,1 0-1,-1 0 1,1 0 0,-1 0 0,1 1 0,0-1-1,0 0 1,1 0 0,-1 1 0,1-1 0,-1 1 0,1-1-1,0 0 1,0 1 0,1-1 0,0 6 0,1-4 3,-1 0 0,1 0 0,1 0 0,-1 0 1,1 0-1,0 0 0,0-1 0,0 1 0,0-1 0,5 5 1,1-1 5,0 0 1,0-1-1,1 1 1,0-2 0,0 1-1,1-1 1,-1-1-1,1 0 1,16 4 0,-18-6-102,0-2-1,0 1 1,0-1 0,1-1 0,-1 0 0,0 0 0,0-1 0,0 0 0,1 0 0,-1-1 0,0 0-1,-1-1 1,1 0 0,0-1 0,-1 1 0,0-1 0,0-1 0,0 0 0,0 0 0,-1-1-1,12-10 1,8-13-274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0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64 204 13483,'-3'0'264,"-2"0"-11,0 0-1,0 0 1,1 0-1,-1 1 1,0-1-1,1 1 1,-6 2-1,9-2-210,0 0-1,-1-1 0,1 1 0,0 0 0,0 0 0,0 0 0,0 0 0,0 0 0,0 0 0,0 0 0,1 0 0,-1 0 0,0 1 0,0-1 1,1 0-1,-1 0 0,1 1 0,-1-1 0,1 0 0,0 1 0,-1-1 0,1 1 0,0-1 0,0 0 0,0 1 0,0-1 0,0 1 0,0-1 1,1 2-1,5 31 97,1 0 1,2 0 0,1-1 0,22 46 0,-13-29 61,-4-9-22,0-1 381,23 45-1,-32-78 61,-4-14-165,-1-22 54,-2 21-427,-4-104 522,-21-122 0,18 177-543,11 57-63,-1 1 1,1 0-1,-1 0 1,1 0-1,-1 1 1,1-1-1,-1 1 1,4 2-1,13 9-18,0-2 1,1 0-1,41 16 0,-50-23 17,0-1 1,0 0-1,0 0 0,1-1 1,-1-1-1,1 0 0,0 0 0,-1-1 1,18-2-1,-24 1 7,0-1 0,-1 1-1,1-1 1,0 0 0,-1 0 0,0 0-1,1 0 1,-1-1 0,0 0-1,0 0 1,-1 0 0,1 0 0,-1-1-1,1 1 1,-1-1 0,0 0 0,0 0-1,-1 0 1,1 0 0,-1-1 0,0 1-1,0 0 1,2-7 0,-2 2 16,1 1 1,-2-1-1,1 0 1,-1 0-1,0 0 1,-1 0-1,0 0 1,0 0-1,-1 1 0,0-1 1,-1 0-1,-2-8 1,-1 7 13,1 12-23,2 16-29,4-7 11,0 0 0,0 0 1,1 0-1,1-1 0,0 0 1,0 1-1,1-2 1,0 1-1,10 14 0,-12-19 8,1-1-1,0 1 1,0-1-1,0 0 1,0 0-1,0 0 1,1 0-1,0-1 1,0 0-1,0 0 1,0 0-1,0 0 1,1-1-1,-1 0 1,1 0-1,-1-1 1,1 1-1,0-1 1,7 0-1,-6-1 5,0-1-1,0 0 1,0 0 0,0 0-1,0-1 1,-1 0 0,1-1-1,-1 1 1,1-1 0,-1-1-1,0 1 1,0-1 0,-1 0-1,1 0 1,-1-1 0,1 1-1,6-9 1,-4 3 10,0 0 1,-1 0-1,0 0 1,-1-1-1,0 0 1,0 0-1,-1-1 1,7-23-1,-11 31-8,0-1-1,-1 1 1,0 0-1,1-1 0,-1 1 1,-1-6-1,1 9-4,0 0-1,0 1 0,0-1 0,0 0 0,0 1 1,0-1-1,0 0 0,-1 1 0,1-1 1,0 0-1,0 1 0,-1-1 0,1 0 0,0 1 1,-1-1-1,1 1 0,0-1 0,-1 1 0,1-1 1,-1 1-1,1-1 0,-1 1 0,1-1 0,-1 1 1,0 0-1,1-1 0,-1 1 0,1 0 1,-1-1-1,0 1 0,1 0 0,-1 0 0,0 0 1,1-1-1,-1 1 0,0 0 0,1 0 0,-1 0 1,0 0-1,0 0 0,1 1 0,-1-1 0,0 0 1,1 0-1,-2 0 0,1 1-1,0 0 0,0 0 0,0-1 0,-1 1-1,1 0 1,0 0 0,0 0 0,0 0 0,0 0 0,1 0 0,-1 0-1,0 1 1,0-1 0,1 0 0,-1 0 0,1 1 0,-1-1 0,1 0-1,-1 1 1,1-1 0,0 0 0,0 1 0,-1-1 0,1 2 0,0 2-3,0 0 1,0 0 0,0-1 0,1 1 0,-1 0 0,3 5-1,-2-5 5,1 0-1,0-1 0,0 1 0,0-1 0,1 0 0,-1 0 1,1 0-1,0 0 0,0 0 0,1-1 0,-1 1 0,1-1 1,7 5-1,-4-3 0,-1-1 0,2-1 1,-1 1-1,0-1 0,1-1 1,-1 1-1,1-1 0,8 1 1,-5-2-1,0 0 1,0 0-1,-1-1 1,1 0-1,0-1 1,0 0-1,-1-1 1,1 0-1,-1 0 1,1-1-1,-1-1 1,18-8-1,-21 8 7,-1-1-1,0 1 1,-1-1-1,1-1 0,-1 1 1,0 0-1,0-1 1,-1 0-1,1-1 0,-1 1 1,-1 0-1,1-1 1,-1 0-1,2-8 0,-3 11 0,-1-1 0,0 0-1,0 0 1,0 1 0,0-1-1,-1 0 1,0 0-1,0 0 1,0 0 0,0 0-1,-1 0 1,0 0 0,0 0-1,0 1 1,-1-1-1,0 0 1,0 1 0,0-1-1,0 1 1,-1 0 0,1-1-1,-5-4 1,6 8-7,1 1 1,-1-1 0,0 0-1,0 1 1,1-1-1,-1 0 1,0 1-1,0-1 1,0 1-1,1-1 1,-1 1-1,0-1 1,0 1 0,0 0-1,0 0 1,0-1-1,0 1 1,0 0-1,0 0 1,0 0-1,0 0 1,0 0 0,0 0-1,0 0 1,0 0-1,0 1 1,0-1-1,0 0 1,0 0-1,0 1 1,0-1 0,1 1-1,-1-1 1,0 1-1,0-1 1,0 1-1,0-1 1,1 1-1,-1 0 1,0 0 0,1-1-1,-1 1 1,0 1-1,-2 2-5,0 0 0,0 0 0,0 0 0,1 0 0,0 1 0,0-1 0,-2 9 0,2-3 2,0 0 0,1 0 1,0 0-1,1 1 0,0-1 0,1 0 1,0 1-1,1-1 0,0 0 0,0 0 1,1 0-1,0 0 0,1 0 1,0-1-1,1 0 0,7 12 0,-8-14 0,1-1-1,-1 0 0,1 0 0,1-1 0,-1 0 1,1 1-1,0-2 0,0 1 0,0-1 0,9 5 1,-10-7-11,0 0 0,1 0 0,-1 0 0,1 0 0,0-1 0,-1 0 0,1 0 0,0-1 0,0 0 0,0 0 0,-1 0 1,1-1-1,0 1 0,9-4 0,-13 4-38,1-1-1,-1 1 1,1-1 0,-1 0 0,1 0 0,-1 0 0,0-1-1,0 1 1,1 0 0,-1-1 0,0 0 0,0 1 0,0-1-1,0 0 1,-1 0 0,1 0 0,-1 0 0,1 0-1,-1-1 1,1 1 0,-1 0 0,0-1 0,0 1 0,0-1-1,-1 1 1,1-1 0,0 1 0,-1-1 0,0 0 0,0-2-1,-2-15-282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0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18252,'-1'6'1440,"0"-7"-1120,2-5-168,9 3 456,-1 0-344,8-6-79,-1-5-49,2-3-184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0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7 241 15835,'0'-1'50,"0"1"-1,0 0 1,-1 0-1,1 0 0,0 0 1,0 0-1,0 0 1,-1 0-1,1 0 0,0 0 1,0 0-1,0 0 1,-1 0-1,1 0 0,0 0 1,0 0-1,0 0 0,-1 0 1,1 0-1,0 0 1,0 0-1,0 0 0,0 1 1,-1-1-1,1 0 1,0 0-1,0 0 0,0 0 1,0 0-1,-1 0 1,1 1-1,0-1 0,0 0 1,0 0-1,0 1 1,1 8 869,11 16-378,-8-17-359,20 41 92,124 241-46,-144-283-229,0 0 33,-1 0 0,2 0 0,-1-1 0,1 1 0,9 8 0,-13-14-16,0 0 0,0 0 1,0 0-1,0 0 0,0-1 1,1 1-1,-1 0 0,0-1 0,0 1 1,1-1-1,-1 1 0,0-1 1,1 0-1,-1 0 0,0 0 0,1 1 1,-1-1-1,0 0 0,1-1 1,-1 1-1,1 0 0,-1 0 0,0-1 1,1 1-1,-1 0 0,0-1 1,0 1-1,1-1 0,-1 0 0,0 1 1,0-1-1,0 0 0,0 0 0,0 0 1,0 0-1,0 0 0,0 0 1,0 0-1,0 0 0,1-2 0,7-9 105,-1 0 0,0-1 1,-1 0-1,8-19 0,20-63 362,-32 87-443,23-69 279,-4-1 0,-2-1 1,11-106-1,-30 179-311,-1 0-1,1-1 1,-1 1-1,0-1 1,-1 1 0,1 0-1,-1-1 1,-2-7-1,3 14-8,0-1-1,-1 1 0,1 0 0,0 0 1,0 0-1,0 0 0,0 0 0,0-1 1,0 1-1,0 0 0,0 0 1,0 0-1,0 0 0,0 0 0,0-1 1,-1 1-1,1 0 0,0 0 1,0 0-1,0 0 0,0 0 0,0 0 1,0 0-1,-1 0 0,1-1 0,0 1 1,0 0-1,0 0 0,0 0 1,-1 0-1,1 0 0,0 0 0,0 0 1,0 0-1,0 0 0,0 0 1,-1 0-1,1 0 0,0 0 0,0 0 1,0 0-1,0 0 0,-1 0 0,1 0 1,0 1-1,0-1 0,0 0 1,0 0-1,0 0 0,-1 0 0,1 0 1,0 0-1,0 0 0,0 0 1,0 1-1,0-1 0,-1 0 0,-3 10-179,4-4-47,0 0 0,0 0 0,0 1 0,1-1 0,0 0 0,0 0 0,1 0 0,0 0 0,0-1 0,3 7 0,-1-2-126,2 0 1,-1 0-1,1-1 0,13 16 0,5 0-454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0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26 13131,'-3'-2'2154,"-1"1"-2032,1 1 1,-1-1 0,1 1 0,-1 0 0,1 0 0,-1 0 0,0 1-1,1-1 1,-1 1 0,1 0 0,-1 0 0,1 0 0,0 0 0,-1 1-1,1-1 1,0 1 0,0 0 0,0 0 0,0 0 0,0 0 0,1 1-1,-1-1 1,1 1 0,-4 3 0,-2 4-70,0 0 0,0 0 0,1 1 0,0 0 1,-8 19-1,10-19-34,0 0 1,1 0 0,1 0-1,0 1 1,0-1-1,1 1 1,1 0 0,0-1-1,0 1 1,1 0 0,1 0-1,0 0 1,4 21-1,-4-30-9,0-1 0,0 1 0,0-1 0,0 0 0,0 1 0,0-1 0,0 0 1,1 0-1,-1 0 0,1 0 0,0 0 0,0 0 0,-1 0 0,1 0 0,0-1 0,1 1 0,-1-1 0,0 1 0,0-1 0,0 0 0,1 0 0,-1 0 0,1 0 0,4 1 0,-3-2 14,0 0 0,1 0 0,-1 0 0,0 0 0,1-1 0,-1 0 1,0 0-1,0 0 0,1 0 0,-1-1 0,0 1 0,0-1 0,0 0 0,5-4 1,5-5 44,0 0 0,-1-1 0,0 0 0,-1-1 0,0-1 0,-1 0 0,-1 0 0,0-1 1,-1-1-1,0 1 0,-2-2 0,0 1 0,0-1 0,-2 0 0,0 0 0,4-30 0,-8 42-47,-1-1 0,0 1 0,-1-1 0,1 0 0,-1 1 0,0-1 0,-2-6 0,3 12-18,0-1-1,-1 0 1,1 0-1,0 0 1,-1 0-1,1 0 1,-1 0-1,1 0 1,-1 0-1,1 1 1,-1-1-1,0 0 1,1 0-1,-1 1 0,0-1 1,0 0-1,0 1 1,1-1-1,-1 1 1,0-1-1,0 1 1,0 0-1,0-1 1,0 1-1,0 0 1,0-1-1,0 1 1,0 0-1,0 0 0,0 0 1,0 0-1,0 0 1,0 0-1,0 0 1,0 0-1,0 1 1,0-1-1,0 0 1,0 1-1,0-1 1,0 0-1,0 1 1,1-1-1,-2 2 1,-3 0 1,1 1 0,1 0 0,-1 0 0,0 1 1,1-1-1,0 1 0,0-1 0,0 1 1,0 0-1,0 0 0,1 0 0,0 1 1,0-1-1,0 1 0,-1 5 0,-1 1-1,1 0 0,1 0 0,0 0 0,1 0-1,-1 15 1,2-19-4,1 1 1,0-1-1,0 0 0,0-1 0,1 1 1,0 0-1,0 0 0,1-1 0,5 11 1,-8-16-35,1 1-1,0 0 1,1 0 0,-1-1 0,0 1 0,0-1 0,1 1 0,-1-1 0,1 0 0,-1 1 0,1-1 0,0 0 0,-1 0 0,1 0 0,0 0 0,0 0 0,0-1 0,-1 1 0,1 0 0,0-1 0,0 0 0,0 1 0,0-1 0,0 0 0,0 0 0,0 0 0,0 0 0,0 0 0,0-1 0,0 1 0,0 0-1,0-1 1,0 0 0,0 1 0,0-1 0,0 0 0,2-2 0,3-2-42,-1 0 1,1 0-1,-1-1 0,-1 0 0,1 0 0,7-11 0,12-16-273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5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56 15875,'-1'-4'181,"0"0"0,0 1 0,0-1 0,-1 0 0,0 0-1,1 1 1,-1-1 0,0 1 0,-1 0 0,1 0 0,-5-5-1,6 7-129,0 0 0,-1 0 0,1 0-1,-1 0 1,1 1 0,-1-1-1,1 0 1,-1 1 0,1-1 0,-1 1-1,0 0 1,1-1 0,-1 1-1,0 0 1,1 0 0,-1 0 0,0 0-1,1 1 1,-1-1 0,0 0-1,1 1 1,-1-1 0,0 1 0,1-1-1,-1 1 1,1 0 0,-1-1-1,1 1 1,0 0 0,-3 2 0,-3 3 16,1-1 0,-1 1 0,1 1 0,0-1 0,1 1 1,0 0-1,0 0 0,0 1 0,1-1 0,0 1 0,-6 16 0,6-13-65,1 1-1,0 0 0,0 0 1,1 0-1,0 0 0,1 0 0,1 1 1,1 11-1,-1-20 5,0 0-1,1-1 1,0 1-1,0 0 0,0-1 1,0 1-1,0-1 1,1 1-1,0-1 1,0 0-1,0 0 1,0 0-1,0 0 1,4 4-1,-5-5 13,1-1-1,0 0 0,-1 0 0,1 0 0,0-1 0,-1 1 0,1 0 0,0-1 1,0 1-1,-1-1 0,1 1 0,0-1 0,0 0 0,0 0 0,0 0 0,0 0 1,0 0-1,0 0 0,-1 0 0,1-1 0,0 1 0,0-1 0,0 1 1,-1-1-1,1 0 0,0 1 0,0-1 0,-1 0 0,1 0 0,1-2 0,2-1-6,-1 1 0,0-1 0,0 0 0,0-1 0,-1 1 0,0-1 0,0 1-1,0-1 1,0 0 0,-1 0 0,1 0 0,-1-1 0,0 1 0,-1 0-1,0-1 1,0 1 0,0-1 0,0 0 0,-1 1 0,0-1 0,0 1-1,0-1 1,-1 0 0,0 1 0,0-1 0,0 1 0,-1-1 0,0 1-1,0 0 1,0 0 0,-1 0 0,1 0 0,-1 0 0,-5-6 0,0 0-199,6 1-97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0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15227,'-1'1'55,"0"-1"1,0 1-1,0 0 0,1-1 0,-1 1 1,0-1-1,0 1 0,1 0 0,-1 0 1,1-1-1,-1 1 0,1 0 0,-1 0 0,1 0 1,-1 0-1,1-1 0,0 1 0,-1 0 1,1 0-1,0 0 0,0 0 0,0 0 0,0 0 1,0 2-1,0 31 94,1-24 48,1 24 138,2 0-1,1 0 0,2 0 0,2-1 0,20 55 1,-11-45-162,2-1 0,2 0 0,46 63 0,-66-102-164,0 1 0,1-1-1,0 0 1,0 1 0,0-2-1,0 1 1,7 4 0,-10-6-7,1-1 0,-1 0 1,1 0-1,0 1 0,-1-1 1,1 0-1,0 0 0,-1 0 1,1 0-1,0 1 0,-1-1 1,1 0-1,0 0 0,-1-1 1,1 1-1,0 0 0,0 0 1,-1 0-1,1 0 0,1-1 1,-1 0-1,0 0 1,0 0 0,0 1 0,0-1 0,0 0-1,0-1 1,-1 1 0,1 0 0,0 0-1,0 0 1,-1 0 0,1-1 0,-1 1-1,1-2 1,7-26 33,-2 0 0,-2-1 0,0 1-1,-2-1 1,-4-56 0,-4 60 14,1 19-8,0 17 10,4-5-47,1-1 1,-1 0-1,1 0 1,0 1-1,0-1 0,0 0 1,0 1-1,1-1 1,0 0-1,0 0 0,0 0 1,0 0-1,1 0 0,-1 0 1,1 0-1,0 0 1,0 0-1,1-1 0,-1 1 1,1-1-1,0 0 1,0 1-1,0-1 0,0-1 1,0 1-1,1 0 1,-1-1-1,1 1 0,-1-1 1,1 0-1,0-1 0,0 1 1,0-1-1,0 1 1,0-1-1,1 0 0,-1-1 1,0 1-1,0-1 1,1 0-1,-1 0 0,0 0 1,1 0-1,-1-1 1,0 0-1,0 0 0,6-2 1,-4 0 19,1 0-1,-1 0 1,0-1 0,0 0 0,-1 0 0,1-1 0,-1 0 0,0 0 0,0 0-1,-1 0 1,1-1 0,-1 0 0,0 0 0,-1 0 0,0 0 0,1 0 0,-2-1-1,1 0 1,1-6 0,-5 5 39,-1 8 2,-3 13-13,5-10-50,0-1-1,0 1 1,1-1 0,-1 1 0,1-1-1,-1 1 1,1-1 0,0 1 0,0-1-1,0 0 1,0 1 0,0-1 0,1 0-1,-1 0 1,1 0 0,-1 0 0,1 0-1,2 2 1,0-1 1,0 0-1,0-1 1,0 0 0,0 1-1,1-1 1,-1 0-1,1-1 1,-1 1-1,7 0 1,1 0 10,2 0-1,-1-1 1,0 0-1,0-1 1,0-1-1,18-3 1,-19 2-3,0-1 1,0 0 0,0-1 0,0-1 0,-1 0 0,0 0 0,0-1 0,0-1 0,0 0 0,12-11 0,-17 13-2,0 0 0,-1-1 1,0 0-1,0 0 0,0 0 0,-1 0 1,0-1-1,0 0 0,-1 0 0,0 0 1,0 0-1,0 0 0,-1-1 1,0 1-1,0-1 0,-1 1 0,0-14 1,-1 20-9,1 0 1,-1 0 0,0 0 0,-1 0 0,1 0-1,0 0 1,0 0 0,0 0 0,-1 0 0,1 0-1,0 0 1,-1 0 0,1 0 0,-1 0-1,1 1 1,-1-1 0,1 0 0,-1 0 0,0 0-1,-4 2 45,2 11 1,3-8-56,0 0 0,0 0 0,1 0-1,0 1 1,0-1 0,0 0 0,0 0 0,0 0-1,1 0 1,0 0 0,0-1 0,0 1 0,0 0-1,1-1 1,-1 0 0,6 6 0,-2-3-76,0 0 1,1-1-1,0 0 0,0 0 1,0-1-1,0 0 1,14 5-1,0-1-87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0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187 173 16163,'1'30'634,"1"0"-1,2 0 0,1-1 0,16 55 0,52 108 578,-58-158-1244,-11-24-69,0-1-117,0-1 1,-1 1-1,0 0 0,0 0 1,-1 0-1,0 1 1,1 15-1,-3-24 163,0 0 1,0-1-1,0 1 0,0 0 1,0 0-1,0 0 0,0 0 0,0 0 1,0 0-1,0-1 0,-1 1 1,1 0-1,0 0 0,0 0 1,-1 0-1,1-1 0,-1 1 1,1 0-1,-1 0 0,1-1 1,-1 1-1,1 0 0,-1-1 0,0 1 1,1 0-1,-1-1 0,0 1 1,1-1-1,-1 1 0,0-1 1,0 0-1,0 1 0,1-1 1,-1 0-1,0 0 0,0 1 1,0-1-1,0 0 0,0 0 0,1 0 1,-1 0-1,0 0 0,0 0 1,0 0-1,0 0 0,0 0 1,-1-1-1,-4-1-256,0 0 0,0 0-1,1-1 1,-1 1 0,-9-7 0,-13-11 52,2 0 0,0-2 1,1 0-1,1-2 0,1-1 1,-35-50-1,51 65 422,0-1 0,0-1 1,1 1-1,1-1 0,0 0 0,1 0 0,0-1 1,1 1-1,-2-15 0,4 18-6,0-1 0,1 1 0,0-1 0,1 1 0,0 0-1,1 0 1,0-1 0,0 1 0,1 0 0,0 1 0,1-1 0,0 0 0,6-10 0,2 1 52,0 1 0,1 0 0,1 1 0,1 0 0,0 1 0,1 1 0,0 0 0,1 1-1,1 1 1,0 1 0,0 0 0,1 1 0,1 1 0,0 1 0,0 1 0,30-7 0,-41 13-168,-1 0 1,0 0-1,0 1 0,1 0 0,-1 0 0,0 1 0,1 0 1,-1 0-1,0 1 0,9 3 0,-14-4-36,0 1 0,0-1 1,0 1-1,0-1 0,0 1 0,0 0 0,-1 0 0,1 1 1,-1-1-1,1 0 0,-1 1 0,0-1 0,0 1 1,0 0-1,0 0 0,0 0 0,-1 0 0,0 0 0,1 0 1,-1 0-1,0 0 0,0 1 0,-1-1 0,1 0 0,-1 1 1,1-1-1,-1 6 0,-1 1 13,-1 1 0,0 0 0,0-1 0,-1 1 1,0-1-1,-1 0 0,0 0 0,0 0 0,-1 0 0,-8 11 0,-11 15 198,-33 37 0,52-66-180,-9 10 53,2-4 29,1 1 0,0 1 0,1 0 0,-14 27 0,23-41-107,0 0 0,1 1 0,-1-1 0,1 0-1,-1 0 1,1 0 0,-1 1 0,1-1 0,0 0 0,0 0 0,-1 1 0,1-1 0,0 0 0,0 0 0,0 1 0,0-1 0,1 0 0,-1 1 0,0-1 0,0 0 0,1 0 0,-1 1 0,1-1 0,-1 0 0,1 0 0,0 0 0,-1 0 0,1 0 0,0 0 0,0 0 0,0 0 0,-1 0 0,1 0 0,0 0 0,0 0 0,1 0 0,-1-1 0,0 1 0,0-1 0,0 1 0,2 0 0,4 1-3,1 0 1,0-1-1,0 0 1,0 0 0,13-1-1,-20 0-10,234-21-950,-186 15 903,27-4-153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0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14963,'0'21'1312,"17"-13"-679,8-8-233,12-1 704,8-8-480,8-2-160,2-7-112,1-3-456,-3 1-376,-11 1 376,-16 1-128,-25 2-128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0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14203,'17'1'1640,"10"-1"-1063,11-10-201,5 0 608,5-4-400,1-5-296,1 0 40,-7-3 16,-14-10-288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97 14747,'1'-2'60,"-1"1"0,1 0 0,-1-1 1,0 1-1,0 0 0,0-1 0,0 1 0,0 0 0,0 0 0,0-1 0,0 1 0,0 0 1,-1-1-1,1 1 0,0 0 0,-1 0 0,1-1 0,-1 1 0,1 0 0,-1 0 0,0 0 1,0 0-1,1 0 0,-1 0 0,0 0 0,0 0 0,0 0 0,0 0 0,0 0 0,0 0 1,0 1-1,-1-1 0,1 1 0,0-1 0,0 0 0,0 1 0,-1 0 0,1-1 0,0 1 1,-1 0-1,1 0 0,0 0 0,0-1 0,-1 2 0,-1-1 0,-3 0 57,0 0 0,0 0-1,0 1 1,0 0-1,0 1 1,0-1 0,0 1-1,1 0 1,-7 3 0,3 0-82,1 1 1,0 0 0,0 0 0,1 1 0,0 0 0,0 0-1,0 0 1,1 1 0,0 0 0,0 1 0,1-1 0,-6 16-1,7-16-33,0 0 0,1 1 0,1 0 0,-1-1 0,1 1 1,1 0-1,0 0 0,0 0 0,1 0 0,0 0 0,0 0 0,1 0 0,0 0 0,3 9 0,-3-15 2,0 0 1,-1-1 0,1 1-1,1-1 1,-1 1 0,0-1 0,1 0-1,-1 0 1,1 1 0,-1-1-1,1 0 1,0 0 0,0 0-1,0-1 1,0 1 0,0 0-1,1-1 1,-1 0 0,0 1-1,1-1 1,-1 0 0,1 0-1,-1 0 1,1-1 0,0 1 0,-1 0-1,1-1 1,0 0 0,-1 0-1,1 0 1,0 0 0,-1 0-1,1 0 1,4-2 0,3 0 33,0 0 1,0-1 0,0-1-1,-1 0 1,0 0 0,0-1 0,17-11-1,-10 4 69,0-1 0,0-1 0,-1-1-1,-1 0 1,17-25 0,-22 29-20,-1-2 1,0 1-1,-1-1 0,-1-1 1,0 1-1,-1-1 0,0 0 1,3-20-1,-7 30-61,0 1-1,-1-1 1,0 0-1,0 0 1,0 0-1,0 0 1,-1 0-1,1 0 0,-1 0 1,0 0-1,0 1 1,-1-1-1,-2-6 1,3 9-29,0-1 0,0 1-1,0 0 1,0 0 0,-1-1 0,1 1 0,0 0 0,-1 0 0,1 0 0,-1 0-1,1 0 1,-1 1 0,1-1 0,-1 0 0,1 1 0,-1-1 0,0 1 0,1 0-1,-1-1 1,0 1 0,0 0 0,1 0 0,-1 0 0,0 0 0,1 0-1,-1 1 1,0-1 0,1 0 0,-1 1 0,0 0 0,1-1 0,-3 2 0,0 0-79,-1 0 0,1 0 0,0 1 1,0-1-1,0 1 0,0 0 1,1 1-1,-1-1 0,1 1 1,-1-1-1,1 1 0,0 0 1,1 0-1,-1 0 0,1 0 0,0 1 1,-3 7-1,2-4-17,1-1-1,0 1 1,0 0-1,1 0 1,0 0-1,0 0 1,1 0-1,0 0 1,0-1-1,2 11 1,9 24-405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0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13555,'6'40'1192,"5"9"-808,-1-1-176,3-2 496,1-4-215,1-12-201,0-12-128,3-18-432,-1-14-777,-1-23 897,-2-13-120,-6-13-144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0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74 13051,'0'-1'66,"1"1"1,0 0-1,0-1 0,0 1 1,-1-1-1,1 1 1,0-1-1,-1 0 0,1 1 1,0-1-1,-1 0 1,1 1-1,-1-1 1,1 0-1,-1 0 0,0 0 1,1 1-1,-1-1 1,0 0-1,1 0 0,-1 0 1,0 0-1,0 0 1,0 0-1,0 1 0,0-1 1,0 0-1,0 0 1,0 0-1,0-1 0,-1 0 43,0 0 0,0 0-1,-1 0 1,1 1-1,0-1 1,-1 0 0,1 1-1,-1-1 1,1 1-1,-1-1 1,0 1 0,-2-2-1,-3-1 113,0 0 0,0 1 1,0 0-1,0 0 0,-1 0 0,-12-2 0,15 5-192,-1-1-1,0 2 1,1-1 0,-1 0-1,1 1 1,-1 0 0,1 0-1,-1 1 1,1-1-1,0 1 1,0 0 0,0 1-1,0-1 1,0 1 0,0 0-1,0 1 1,1-1-1,0 1 1,0-1 0,0 1-1,0 0 1,0 1 0,1-1-1,-4 7 1,4-6-18,-1 1 0,1 1-1,0-1 1,1 0 0,0 1 0,0-1 0,0 1 0,1 0 0,0 0 0,0-1 0,1 1 0,0 0-1,0 0 1,0 0 0,1 0 0,0-1 0,0 1 0,1 0 0,4 10 0,-4-13-1,0 0 0,0 0 0,1-1 0,-1 1 0,1 0 0,0-1 1,0 0-1,1 0 0,-1 0 0,1 0 0,-1 0 0,1 0 0,0-1 0,0 0 0,0 0 1,0 0-1,0 0 0,1-1 0,-1 0 0,0 0 0,1 0 0,-1 0 0,7 0 0,0 0 6,0-1 0,0 0 0,0-1 0,0 0 0,0-1 0,0 0 0,0-1 0,17-6 0,-10 1-6,0 0-1,-1-2 0,0 0 0,-1-1 0,0 0 0,-1-1 0,0-1 0,-1-1 0,-1 0 0,0 0 0,-1-1 0,0-1 0,13-23 0,-24 35-8,1 1 0,0 1-1,-1-1 1,1 0-1,-1 0 1,0-1-1,0 1 1,0 0-1,-1 0 1,1-1 0,-1 1-1,0 0 1,0-7-1,0 10 0,0 0 0,0 0 0,0-1 0,0 1 0,0 0 0,0 0 0,0 0 0,0 0 0,0 0 0,0-1 0,0 1 0,0 0 0,0 0 0,0 0 0,0 0 0,0 0 0,-1 0 0,1-1 0,0 1 0,0 0 0,0 0 0,0 0 0,0 0 0,0 0 0,0 0 0,-1 0 0,1 0 0,0-1 0,0 1 0,0 0 0,0 0 0,0 0 0,-1 0 0,1 0 0,0 0 0,0 0 0,0 0 0,0 0 0,-1 0 0,1 0 0,0 0 0,0 0 0,0 0 0,0 0 0,0 0 0,-1 0 0,1 1 0,0-1 0,0 0 0,0 0 0,0 0 0,0 0 0,-1 0 0,-8 11 0,-6 15-1,8-9 4,1 0 0,1 1 0,1-1 0,0 1 0,1 0 0,1 0 0,0 26 0,2-31 12,1 0 1,0 0-1,1 0 0,1-1 1,0 1-1,1-1 0,0 1 1,1-1-1,0-1 0,0 1 1,10 13-1,-4-10-14,-6-9 23,-1 0 0,0 0 0,0 0 0,-1 1 0,1-1 0,-1 1 0,2 7 0,-5-13-4,0 1-1,0 0 1,1-1 0,-1 1 0,0-1 0,0 1 0,-1 0-1,1-1 1,0 1 0,-1 0 0,1-1 0,0 1-1,-1-1 1,-1 4 0,0-3 22,1 0-1,-1 0 1,0 0 0,0 0 0,0 0-1,0 0 1,0 0 0,0-1 0,0 1-1,-1-1 1,-4 2 0,-3 1 34,-1 0 1,0-1-1,1 0 0,-1-1 1,-1 0-1,1-1 1,0 0-1,0-1 0,0 0 1,0-1-1,-1 0 1,1-1-1,-18-5 0,27 6-117,1 1-1,0 0 1,-1-1-1,1 0 1,0 1-1,0-1 1,-1 0-1,1 1 1,0-1-1,0 0 1,0 0-1,0 0 0,0 0 1,0 0-1,0 0 1,1-1-1,-1 1 1,0 0-1,0 0 1,0-2-1,1 2 22,0 0-1,0 0 1,0 0-1,0 0 1,0 1-1,1-1 1,-1 0-1,0 0 1,0 0-1,1 0 1,-1 0-1,1 1 1,-1-1-1,0 0 1,1 0-1,-1 1 1,1-1-1,0 0 1,-1 1-1,1-1 1,0 0-1,-1 1 1,1-1-1,0 1 1,0-1-1,-1 1 1,1-1-1,0 1 1,0 0-1,0 0 0,1-1 1,22-7-359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0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51 11682,'-18'-6'1926,"13"5"-1368,-1-1 0,1 0 0,-1 1 0,1 0 0,-11 0 1,14 1-491,0 0-1,0 1 1,0-1 0,0 1 0,0-1 0,1 1 0,-1-1 0,0 1 0,0 0 0,1 0 0,-1 0 0,0 0-1,1 0 1,-1 1 0,1-1 0,-1 0 0,1 1 0,0-1 0,-1 1 0,1-1 0,-1 4 0,-1 0-46,0 1 1,0-1 0,1 1-1,-1 0 1,2 0 0,-1 0-1,1 0 1,-1 1 0,2-1-1,-1 0 1,1 0 0,0 1-1,0-1 1,1 0-1,0 1 1,0-1 0,0 0-1,4 11 1,-1-8-22,0 0 0,0-1 0,0 1 0,1-1 0,1 0 0,-1 0-1,1-1 1,1 1 0,-1-1 0,1 0 0,13 9 0,3-1 11,1-1 0,45 19-1,-44-22-1,-1 1 0,38 24 0,-60-35-7,1 1-1,-1 0 1,1 0-1,-1 0 1,0 0-1,0 0 1,0 1-1,0-1 1,0 0-1,-1 1 0,1-1 1,-1 1-1,1 0 1,-1 0-1,0-1 1,0 1-1,0 0 1,-1 0-1,1 0 1,-1 0-1,1 0 1,-1 4-1,-1-3 3,0 0 1,0 0-1,0-1 1,0 1-1,-1-1 0,1 1 1,-1-1-1,0 0 0,0 1 1,0-1-1,0 0 1,-1 0-1,1-1 0,-1 1 1,0 0-1,0-1 0,-4 3 1,-2 1 61,1-1 1,-1 0-1,1 0 1,-1-1-1,-1 0 1,1-1 0,0 0-1,-1 0 1,1-1-1,-1-1 1,0 1-1,0-2 1,-15 1-1,20-2-37,1 1 0,-1-1 0,1 0 1,-1 0-1,1 0 0,0 0 0,0-1 0,0 1 0,0-1 0,0 0 0,0-1 0,0 1 0,0-1 0,1 1 0,-1-1 0,1 0 0,0-1 0,0 1 0,0 0 0,1-1 0,-1 1 0,1-1 0,-1 0 0,1 0 0,1 0 1,-1 0-1,0-1 0,1 1 0,0 0 0,0 0 0,-1-9 0,1-3-32,1 1 0,0-1 1,1 1-1,1 0 0,0-1 1,1 1-1,1 0 0,0 1 0,1-1 1,1 1-1,0-1 0,14-22 1,-4 11-22,1 0 1,2 1 0,0 1-1,2 0 1,32-27 0,12 1 62,-64 50-38,-1 0-1,0-1 1,0 1 0,0 0 0,0 0 0,1-1 0,-1 1-1,0 0 1,0 0 0,0-1 0,0 1 0,0 0 0,0-1-1,0 1 1,0 0 0,0-1 0,0 1 0,0 0 0,0 0-1,0-1 1,0 1 0,0 0 0,0-1 0,0 1 0,0 0-1,0 0 1,0-1 0,0 1 0,-1 0 0,1-1-1,0 1 1,0 0 0,0 0 0,-1-1 0,1 1 0,0 0-1,0 0 1,0 0 0,-1 0 0,1-1 0,0 1 0,0 0-1,-1 0 1,1 0 0,0 0 0,-1 0 0,1 0 0,0-1-1,0 1 1,-1 0 0,-18-5 45,18 4-39,-21-4 43,0 0 0,0 1-1,-1 2 1,1 0 0,-1 1 0,-42 5 0,60-3-112,0 0 0,0 1 0,0-1 0,0 1 1,0 0-1,-5 3 0,9-4 79,-1 0 1,1-1-1,-1 1 0,1 0 1,0 0-1,-1 1 0,1-1 1,0 0-1,0 0 0,0 0 1,0 1-1,0-1 0,0 1 1,0-1-1,1 1 0,-1-1 1,1 1-1,-1-1 1,1 1-1,-1-1 0,1 1 1,-1 2-1,1-4-13,1 1 0,-1-1 0,0 1 0,0 0 0,0-1 0,0 1 1,0-1-1,1 1 0,-1-1 0,0 1 0,0-1 0,1 1 0,-1-1 0,0 0 0,1 1 0,-1-1 0,1 1 1,-1-1-1,0 0 0,1 1 0,-1-1 0,1 0 0,-1 1 0,1-1 0,-1 0 0,1 0 0,-1 0 0,1 1 1,0-1-1,-1 0 0,1 0 0,-1 0 0,1 0 0,-1 0 0,1 0 0,-1 0 0,2 0 0,14 0-11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0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14763,'-13'29'1943,"-15"55"-1,24-71-1770,2 0 0,-1 0 0,2 0 0,0 0 0,0 0 0,1 0 0,2 14 0,-1-23-148,0 0 0,0 0 0,0 0 0,0 0 0,0-1 0,1 1 0,-1 0 0,1-1 0,0 1-1,0-1 1,1 1 0,-1-1 0,1 0 0,-1 0 0,1 0 0,0-1 0,0 1 0,6 3 0,2 0-33,1 0 1,-1-1-1,1 0 1,20 4 0,-16-4-43,0 0 1,21 10 0,-33-13 48,0 1 0,1-1 0,-1 1 0,0 0 0,0 0 0,0 1 0,-1-1 0,1 1 0,-1 0 0,0 0 0,0 0 0,3 5 0,-5-6 5,1 0-1,0 0 0,-1 0 1,0 0-1,0 0 0,0 1 1,0-1-1,0 0 0,-1 1 1,0-1-1,1 0 0,-1 1 1,0-1-1,-1 0 0,1 1 1,-1-1-1,1 0 1,-1 1-1,0-1 0,0 0 1,0 0-1,-1 0 0,1 0 1,-1 0-1,0 0 0,0 0 1,0 0-1,0-1 0,0 1 1,0-1-1,-1 1 0,1-1 1,-1 0-1,-5 3 0,1-1-80,0 0-1,0 0 0,0-1 0,0 0 1,-1 0-1,1 0 0,-1-1 1,0-1-1,0 1 0,0-1 0,0-1 1,1 1-1,-1-1 0,-9-2 0,9 1-143,1-1 0,0 0-1,-1 0 1,1-1 0,0 0-1,0 0 1,0-1 0,-12-8-1,7 2 57,0 0-1,0-1 1,-14-16-1,-14-27-556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0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15411,'40'-24'1521,"10"-2"-1009,0-2-144,7-10 1984,-5-8-1696,-15-5 113,-8 2 63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5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 11338,'-3'-1'328,"0"-1"0,-1 0 0,1 1 0,-1-1 0,1 1 0,-1 0 0,1 0 0,-1 1 0,0-1 0,1 1 0,-1 0 0,0 0 0,0 0 0,1 0 0,-1 0 0,0 1 0,1 0 0,-1 0 0,0 0 0,1 0 0,-1 0 0,1 1 0,-6 3 0,3-2-210,0 0 0,0 1 0,0 0 0,1 0 0,-1 1 0,1-1 0,0 1 0,1 0 0,-1 1 0,1-1 0,-7 12 0,10-15-107,0 0 1,0 0-1,0-1 0,1 1 1,-1 0-1,0 0 1,1 0-1,0 0 0,-1 0 1,1 0-1,0 0 1,0 0-1,0 0 0,0 0 1,1 0-1,-1 0 1,0 0-1,2 3 1,-1-3 1,0-1 1,0 1 0,0-1 0,0 0-1,0 1 1,0-1 0,0 0 0,1 0 0,-1 0-1,0 0 1,1 0 0,-1 0 0,1 0 0,-1 0-1,1-1 1,0 1 0,1 0 0,2 0 31,-1 0 0,0 0 0,0-1 0,1 1 0,-1-1 1,0 0-1,1 0 0,-1-1 0,0 1 0,1-1 0,-1 0 0,0 0 0,0-1 0,0 1 1,7-5-1,-8 4-3,0 1 0,0-1 0,0-1 1,-1 1-1,1 0 0,-1-1 0,0 1 1,0-1-1,0 0 0,0 0 0,0 0 1,0 0-1,-1 0 0,0 0 0,1 0 1,-1 0-1,0-1 0,-1 1 0,1 0 1,-1-1-1,1 1 0,-1 0 0,0-8 1,-1 9-88,1-1-1,-1 0 1,0 0 0,0 1 0,0-1 0,0 1 0,0-1 0,0 1-1,-1-1 1,1 1 0,-1 0 0,0 0 0,0 0 0,0 0 0,0 0 0,0 0-1,0 0 1,0 0 0,0 1 0,-1-1 0,1 1 0,-1 0 0,1 0-1,-1 0 1,0 0 0,1 0 0,-1 0 0,0 1 0,-4-1 0,2 1-70,0-1 0,0 1 0,0 0 0,-1 0 0,-8 3 0,-4 3-384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5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1348 9250,'-14'5'429,"-35"11"1415,-57 27 0,105-42-1782,0-1 0,0 1 0,0-1 0,0 1 0,0 0 0,0-1 0,0 1 0,0 0 0,0 0 0,0 0 0,0-1-1,0 1 1,0 0 0,0 1 0,1-1-41,0-1 0,0 0-1,0 1 1,0-1 0,0 0-1,1 1 1,-1-1 0,0 0-1,0 0 1,0 1 0,1-1-1,-1 0 1,0 0-1,0 0 1,1 1 0,-1-1-1,0 0 1,0 0 0,1 0-1,-1 0 1,0 1 0,1-1-1,-1 0 1,0 0 0,0 0-1,1 0 1,-1 0 0,0 0-1,1 0 1,-1 0-1,0 0 1,1 0 0,-1 0-1,8 0 90,-1 1-1,1-2 1,-1 1-1,10-3 1,27-6 84,-1-3 1,57-23-1,88-47 85,-133 57-203,765-391 540,-682 338-578,927-539 198,-998 577-306,2 2 0,78-29 0,-123 60-34,-24 7 99,0 0-1,0 0 1,0 0 0,0 0-1,1 0 1,-1 0-1,0 0 1,0 0 0,0 0-1,1 0 1,-1 0-1,0 0 1,0 0 0,0 0-1,0 0 1,1 0-1,-1 0 1,0 0 0,0 1-1,0-1 1,0 0-1,1 0 1,-1 0 0,0 0-1,0 0 1,0 0-1,0 1 1,0-1-1,1 0 1,-1 0 0,0 0-1,0 0 1,0 1-1,0-1 1,0 0 0,0 0-1,0 0 1,0 0-1,0 1 1,0-1 0,0 0-1,0 0 1,0 0-1,0 1 1,0-1 0,0 0-1,0 0 1,0 1-1,-2 2-51,0 1 0,-1 0 0,1-1 0,-1 0 0,0 1 0,0-1 0,0 0 0,-4 2 0,-97 79-372,44-40 155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2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14363,'-3'5'221,"1"1"-1,-1-1 1,1 1-1,1 0 1,-1 0 0,1-1-1,0 1 1,0 8-1,1 49 1013,4-13-876,2 0 0,21 78 0,41 95 64,-34-120-339,-31-94-98,5 20 55,-7-28-56,-1 0-1,0 0 1,0 0 0,1 0 0,-1 0 0,0 1 0,0-1 0,0 0-1,0 0 1,-1 0 0,1 0 0,0 0 0,0 0 0,-1 0-1,1 0 1,0 0 0,-1 0 0,1 0 0,-2 2 0,1-3-16,1 0 1,-1 1 0,0-1 0,0 0-1,0 0 1,0 0 0,1 0-1,-1 0 1,0 0 0,0 0 0,0 0-1,0 0 1,0 0 0,1 0 0,-1 0-1,0 0 1,0-1 0,0 1-1,1 0 1,-1-1 0,0 1 0,0-1-1,1 1 1,-1-1 0,0 1 0,1-1-1,-1 1 1,0-1 0,0 0-1,-20-20-211,-4-10-16,-3-6-90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2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13595,'1'-18'293,"1"-1"0,0 1 0,1-1 0,2 1 0,0 0 0,0 0 0,2 0 1,0 1-1,1 0 0,1 1 0,13-20 0,-10 19-79,0 0 0,1 1 0,1 0 0,1 2 0,0-1 0,1 2 0,0 0 0,1 1 0,35-19 0,-43 26-165,1 1 0,0 0 0,-1 1-1,2 0 1,-1 1 0,0 0 0,0 0 0,1 1 0,-1 0 0,0 1-1,1 1 1,-1-1 0,17 4 0,-19-2-40,-1 1 1,0-1-1,1 1 1,-1 0-1,0 1 0,-1-1 1,1 2-1,-1-1 1,0 1-1,0-1 1,0 2-1,0-1 0,-1 1 1,0 0-1,0 0 1,-1 0-1,0 0 1,7 14-1,-8-13 1,0 0 1,-1 0-1,0 0 0,-1 0 1,1 1-1,-1-1 0,-1 0 1,1 1-1,-1-1 0,-1 0 1,1 1-1,-1-1 0,-1 0 1,1 1-1,-1-1 0,0 0 0,-6 11 1,-4 9 102,-2-1 0,-1 0 1,-20 25-1,16-23 27,-8 10 51,-30 48 251,53-78-394,0 0-1,0 0 1,0 0 0,1 0 0,1 1-1,0 0 1,0-1 0,-2 17 0,4-23-39,0 1 0,0-1 0,1 1 0,-1-1 0,0 0 0,1 1 0,0-1 0,-1 0 1,1 1-1,0-1 0,0 0 0,0 0 0,1 1 0,-1-1 0,0 0 0,1-1 0,1 3 0,0-1-1,0-1-1,0 1 0,1-1 0,-1 0 0,1 0 0,-1 0 1,1 0-1,-1-1 0,8 2 0,5 1-52,1-2 0,0 0 0,33 0 0,-36-2-37,53 0-573,97 5-981,-131-2 1121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2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15227,'0'-1'1433,"4"1"-1097,9-3-152,6 1 688,11-2-472,3 0-168,10-1-384,1-2-144,4-3-296,-4 2 2336,-11 2-1736,-12 3 56,-19 3-24</inkml:trace>
  <inkml:trace contextRef="#ctx0" brushRef="#br0" timeOffset="1">78 213 13843,'7'12'1416,"12"-10"-808,4-6-248,6-6 721,5-3-393,2-1-448,1-1-232,-1 3 1920,-6-1-1760,-6 3 8,-1 2 48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2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22 14619,'-5'5'166,"-1"0"0,2 0 0,-1 0 0,0 1 0,1 0 0,0 0 0,1 0 0,-1 0 0,-3 12 0,-1 2 67,-8 40 0,11-35-114,1 0 0,-2 44 0,6-58-100,0 0 0,1 1 0,0-1-1,1 0 1,0 0 0,1 0 0,0 0 0,7 15 0,-9-23-2,0-1 0,0 1 0,1-1 0,-1 0 0,1 0 0,-1 1 0,1-1 0,0 0 0,0 0 0,0-1 0,0 1 0,0 0 0,0-1 0,0 1 1,1-1-1,-1 0 0,4 2 0,-3-2 16,-1-1 1,1 0-1,-1 1 0,1-1 1,-1 0-1,1-1 1,-1 1-1,1 0 0,-1-1 1,1 1-1,-1-1 1,1 0-1,-1 0 1,0 1-1,4-3 0,1-2 78,0 0-1,0 0 1,0-1 0,-1 1-1,0-1 1,0-1-1,0 1 1,-1-1-1,7-12 1,-1 1 141,-2-1 1,-1 0 0,0-1-1,-1 0 1,8-40-1,-13 48-170,0-1 0,-1 0-1,0 1 1,-1-1-1,0 0 1,-1 0-1,-1 1 1,0-1-1,0 1 1,-1-1-1,-6-12 1,8 22-80,0 0 0,0 1 0,-1-1 0,1 0 0,-1 1 0,0-1 0,0 1 0,0 0 0,0-1 0,0 1 0,-1 0 0,1 0 0,0 1 0,-1-1 0,0 0 0,-4-1 0,5 2-29,1 1-1,-1-1 1,0 1-1,0 0 1,0 0-1,0 0 1,0 0 0,0 0-1,0 0 1,0 1-1,0-1 1,0 1-1,0-1 1,1 1-1,-1 0 1,0-1-1,0 1 1,0 0-1,1 0 1,-1 0 0,1 1-1,-1-1 1,1 0-1,-1 0 1,1 1-1,-2 2 1,-2 3-110,0-1 0,1 1 0,0 0 0,0 0 1,1 1-1,0-1 0,0 1 0,1 0 0,-1 0 0,2 0 0,-1 0 0,1 0 1,1 0-1,-1 0 0,2 12 0,4 15-371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2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15539,'15'33'1793,"0"3"-1217,2 0-280,3 1 840,4-1-496,2-2-128,-1-5-480,-4-5-200,-1-4-480,-1-4-184,-9-6-280,-9-9 744,5 5-208,-9-10-185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2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16748,'0'0'52,"0"0"0,1 0 0,-1 0 1,0 0-1,0 0 0,0 0 0,0 0 1,1 0-1,-1 0 0,0 0 1,0 0-1,0 0 0,0 0 0,1 1 1,-1-1-1,0 0 0,0 0 0,0 0 1,0 0-1,1 0 0,-1 0 1,0 0-1,0 1 0,0-1 0,0 0 1,0 0-1,0 0 0,1 0 0,-1 0 1,0 1-1,0-1 0,0 0 1,0 0-1,0 0 0,0 0 0,0 1 1,0-1-1,0 0 0,0 0 0,0 0 1,0 1-1,0-1 0,0 0 1,0 0-1,0 0 0,0 0 0,0 1 1,0-1-1,2 21 1174,-2 26-364,0-44-756,3 178 713,0-143-773,2-1 0,16 66-1,-19-96-25,0-1 0,1 1-1,-1-1 1,1 0-1,1 1 1,-1-1-1,6 6 1,-8-11-11,0 0-1,0 0 1,0 1 0,0-1 0,0 0 0,0 0 0,0 0-1,0-1 1,1 1 0,-1 0 0,0 0 0,1-1-1,-1 1 1,0-1 0,1 1 0,-1-1 0,1 0 0,-1 1-1,1-1 1,-1 0 0,1 0 0,-1 0 0,1 0-1,-1 0 1,1 0 0,-1-1 0,1 1 0,-1 0-1,1-1 1,-1 1 0,0-1 0,1 0 0,-1 1 0,0-1-1,1 0 1,-1 0 0,0 0 0,2-1 0,2-3-123,-1 1 0,1-1 1,-1 0-1,0 0 1,-1 0-1,1-1 1,-1 1-1,0-1 1,0 0-1,-1 0 1,3-7-1,1-8-1240,6-41-1,-7 19 658,-1 0-242</inkml:trace>
  <inkml:trace contextRef="#ctx0" brushRef="#br0" timeOffset="1">187 207 14219,'-1'37'1840,"1"5"-1127,4 0-289,3-1 1264,3-3-920,0 0-216,3-10-544,0-3-336,0-5 304,-1-6-120,-4-1-112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2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76 14099,'2'-7'403,"0"1"1,-1-1-1,0 0 1,0 0-1,-1-6 1,0 11-349,0 1 0,0 0 0,0 0 0,0 0 0,0 0 0,0 0 0,-1 0 0,1 0 0,0 0 0,-1 0 0,1 0 0,-1 0 0,1 0 0,-1 0 0,1 0 0,-1 0 0,0 0 0,1 0 0,-1 0 0,0 1 0,0-1 0,1 0 0,-1 1 0,0-1 0,0 0 0,0 1 0,0-1 0,0 1 0,0-1 0,0 1 0,0 0 0,0 0 0,0-1 0,-1 1 0,1 0 0,0 0 0,0 0 0,0 0 0,0 0 0,-2 0 0,0 1 17,0 0 0,0 0 1,0 0-1,1 0 0,-1 1 0,0-1 1,1 1-1,-1 0 0,1-1 1,0 1-1,0 0 0,-1 0 1,1 1-1,0-1 0,1 0 0,-1 1 1,-2 4-1,-5 7 69,-12 28 0,19-37-113,-8 18-2,2 1 0,0-1 1,1 2-1,2-1 0,-4 35 0,8-42-16,0 1-1,0-1 0,2 1 1,0-1-1,2 0 0,0 1 0,0-1 1,9 24-1,-9-34 4,0 0 0,0 0-1,1-1 1,-1 1 0,1-1 0,1 0-1,-1 0 1,1-1 0,0 1 0,0-1 0,1 0-1,7 5 1,-10-8 5,0 0 0,1 0 0,-1-1 0,0 0 1,1 1-1,0-1 0,-1 0 0,1-1 0,-1 1 0,1-1 0,0 0 0,0 1 0,-1-2 1,1 1-1,0 0 0,-1-1 0,1 1 0,0-1 0,-1 0 0,1-1 0,-1 1 0,1 0 0,-1-1 1,0 0-1,0 0 0,4-2 0,1-3 78,1 0 0,-1 0 1,-1 0-1,1-1 0,-1 0 1,-1 0-1,0-1 0,0 0 0,0 0 1,6-15-1,-10 18-28,1 1 1,-1-1-1,0 1 1,-1-1-1,1 0 1,-1 0-1,0 1 1,-1-1-1,1 0 0,-1 0 1,0 0-1,-1 0 1,1 0-1,-1 0 1,-1 0-1,1 0 1,-1 1-1,0-1 1,0 1-1,-3-7 0,2 8-31,1 1-1,-1 0 0,0 0 1,0 0-1,0 1 0,-1-1 0,1 1 1,0-1-1,-1 1 0,0 0 0,1 0 1,-1 1-1,0-1 0,0 1 0,0 0 1,0 0-1,0 0 0,0 0 1,0 1-1,0 0 0,-8 0 0,5 0-115,-1 1-1,1-1 1,0 2-1,-1-1 0,1 1 1,0 0-1,0 1 0,0-1 1,0 1-1,0 1 1,-6 4-1,12-8-1,0 1 0,0-1 0,0 1 0,0-1 0,0 1-1,0 0 1,1-1 0,-1 1 0,0 0 0,0 0 0,1 0 0,-1 0 0,1 0 0,-1-1-1,0 1 1,1 0 0,0 0 0,-1 0 0,1 1 0,0-1 0,-1 0 0,1 0 0,0 2-1,0-3 46,0 0 0,0 1 0,1-1-1,-1 0 1,0 1 0,0-1-1,1 0 1,-1 0 0,0 1-1,0-1 1,1 0 0,-1 0-1,0 1 1,1-1 0,-1 0 0,0 0-1,1 0 1,-1 0 0,0 0-1,1 0 1,-1 0 0,1 1-1,-1-1 1,0 0 0,1 0-1,18-4-449,14-10-298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2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21 17028,'3'-10'547,"0"-1"1125,-2 27-308,-1-7-1283,0-1 0,1 1 0,0 0 0,0-1 0,1 0-1,0 1 1,0-1 0,6 12 0,-6-16-81,0 0 0,1 1 0,0-1 0,0 0 0,0-1 0,1 1 0,-1-1 0,1 1-1,0-1 1,0 0 0,0 0 0,0-1 0,0 1 0,1-1 0,-1 0 0,7 2 0,5 2 5,-1-2-8,-1 2 0,0-1 0,0 2 0,25 15 0,-37-20 10,1 0 0,0 0-1,-1 1 1,1-1 0,-1 0 0,0 1 0,0-1-1,0 1 1,0 0 0,0 0 0,-1 0-1,1 0 1,-1 0 0,0 0 0,0 0 0,0 0-1,0 0 1,-1 1 0,1-1 0,-1 0-1,0 1 1,1-1 0,-2 0 0,1 1-1,0-1 1,-1 0 0,1 0 0,-3 6 0,0-1 37,-1-1 1,0 1 0,0-1 0,0 0 0,-1 0 0,0 0-1,-1-1 1,1 0 0,-1 0 0,-11 8 0,7-5-2,-1-2 0,0 1 1,0-1-1,0-1 0,-1 0 0,-14 5 1,20-10-120,1 1 1,-1-1-1,0 0 1,0 0-1,1-1 1,-1 1-1,0-1 1,-10-2-1,13 2 49,0-1 0,0 0 0,0 1 0,0-1-1,0-1 1,0 1 0,0 0 0,0-1 0,1 1 0,-1-1 0,0 0-1,1 0 1,0 0 0,-1 0 0,1 0 0,0-1 0,-3-4 0,-8-25-242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2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14515,'12'-7'1961,"5"-1"-953,3-2-384,4-2 1504,5-1-903,4-1-433,0 1-240,0 0-904,-5 0-384,-6 0 600,-5 3-184,-10 0-105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2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13595,'-12'52'848,"-15"17"-752,-3 5-56,-3 7 80,5-1-32,2-7-56,3-9-48,8-16-144,4-14 736,5-21-560,5-7 40,1-12-8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2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14 107 15795,'-13'11'2589,"13"-11"-2550,0 0 0,0 1-1,0-1 1,0 0 0,0 0 0,0 0 0,0 0-1,0 0 1,-1 0 0,1 1 0,0-1 0,0 0-1,0 0 1,0 0 0,0 0 0,0 0 0,0 1-1,0-1 1,0 0 0,0 0 0,0 0 0,0 0-1,0 0 1,0 0 0,1 1 0,-1-1-1,0 0 1,0 0 0,0 0 0,0 0 0,0 0-1,0 0 1,0 1 0,0-1 0,0 0 0,0 0-1,1 0 1,-1 0 0,0 0 0,0 0 0,0 0-1,0 0 1,0 0 0,0 0 0,1 0 0,-1 1-1,31-2 1312,-8-1-1224,0-2 0,0-1 0,31-11 1,-41 11-147,-1 0 0,0-1 0,0 0 0,0-1 0,-1 0 0,0-1 0,14-12 0,-23 18 13,0 1 0,-1-1 0,1 1 1,-1-1-1,0 0 0,1 0 0,-1 0 0,0 0 0,0 0 0,1-2 0,-2 4 6,0-1 0,0 1-1,0 0 1,0-1 0,0 1-1,0 0 1,0-1 0,0 1-1,0 0 1,0 0 0,0-1-1,0 1 1,-1 0 0,1-1-1,0 1 1,0 0-1,0 0 1,0-1 0,0 1-1,-1 0 1,1 0 0,0-1-1,0 1 1,0 0 0,-1 0-1,1 0 1,0-1 0,-15-1-15,1 5 21,0 0 1,0 1-1,0 1 1,1 0-1,0 0 1,0 1-1,-13 9 1,3-3 6,-32 25 137,80-54-282,-20 15 244,-1 0 0,0 0 0,1 0 0,-1-1 1,0 1-1,0-1 0,-1 0 0,1 0 0,-1-1 0,6-6 1,5-11 49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0:5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1865 11707,'-6'4'304,"1"-1"-115,1 0 1,-1 0-1,1 0 1,-1-1-1,0 0 1,0 0-1,-7 2 1,12-5-128,0 1 0,0-1-1,0 0 1,0 1 0,1-1 0,-1 0 0,0 1-1,0-1 1,1 1 0,-1-1 0,0 1 0,1-1-1,-1 0 1,1 1 0,-1-1 0,1 1 0,-1 0 0,1-1-1,0 0 1,31-28 552,0 2 0,52-33 0,-28 21-313,240-149 562,-151 101-591,972-551 438,-607 344-687,-256 144-94,-243 144 56,212-128-193,-159 92-309,74-64 0,-134 103 416,32-30-881,-34 31 935,-1 1-1,1-1 1,-1 0 0,1 1 0,-1-1 0,0 0 0,0 0 0,1 0-1,-2 0 1,1 0 0,0 0 0,0 0 0,0 0 0,0-4-1,-2 5 32,1 1 1,0-1-1,-1 1 0,1-1 0,0 0 0,-1 1 0,1-1 0,-1 1 0,1-1 0,-1 1 0,0 0 0,1-1 0,-1 1 1,1-1-1,-1 1 0,0 0 0,1-1 0,-1 1 0,0 0 0,1 0 0,-1 0 0,0 0 0,1-1 0,-1 1 1,0 0-1,0 0 0,1 0 0,-2 1 0,-34-3-575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1:3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1687 246 11586,'-1'-7'139,"-1"1"0,1 0 0,-1 0-1,0 0 1,-1 0 0,0 0-1,0 0 1,0 1 0,0-1-1,-1 1 1,0 0 0,0 0 0,0 0-1,-1 1 1,1-1 0,-1 1-1,0 0 1,-1 1 0,1-1-1,-1 1 1,1 0 0,-1 0-1,0 1 1,0 0 0,-10-3 0,-16-3-11,1 2 1,-1 1-1,0 1 1,-1 1-1,1 2 1,0 2-1,-53 7 1,20 2-100,1 4 0,-111 38-1,37 4-14,-160 90 0,148-69 30,142-72-40,-42 19 32,-79 53-1,116-67-24,-1 0 0,1 1 0,1 1 0,0 0 0,0 0 0,1 2 0,1-1 0,0 1 0,-15 30 0,14-18 3,2 0 0,0 1 1,2 0-1,1 0 1,1 1-1,1 0 0,2 0 1,1 0-1,1 0 1,1 0-1,1 0 0,2-1 1,1 1-1,10 34 1,-4-26-12,2-1 0,1 0 0,2-1 0,2-1 0,1 0 0,1-1 0,1-1 0,2-2 0,1 0 0,32 29 0,-32-35-3,2 0 0,0-3 1,1 0-1,1-1 0,1-2 1,1-1-1,0-1 0,1-2 0,0 0 1,1-3-1,1 0 0,-1-3 1,1 0-1,1-2 0,-1-2 0,1-1 1,-1-1-1,66-8 0,-48-1 104,1-3 0,-1-2 0,-1-3 0,-1-1 0,0-3 0,81-46 0,-62 25 125,-1-3 0,-3-3 1,105-99-1,-129 106-182,-2-2 1,-2-1 0,-2-2 0,-2-1 0,-2-1-1,-1-2 1,31-78 0,-46 92-45,-3 0 0,-1-1 0,-1 1 0,-2-2 0,2-44 0,-7 54-1,-2 0 1,-1-1-1,-2 1 1,0 0-1,-2 0 1,-1 0-1,-15-42 1,12 47-8,-1 1 1,-1 1-1,0 0 0,-2 1 1,0 0-1,-1 1 1,-1 0-1,-1 1 1,-34-28-1,24 25-75,-2 0-1,0 2 0,-1 0 1,-1 2-1,0 2 1,-35-12-1,44 19-102,-2 1-1,1 1 1,0 1 0,-1 0-1,0 2 1,0 1 0,-40 3-1,34 3-122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1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198 136 13187,'-198'-7'1654,"277"-5"-1404,186 18-136,0 21-30,-83-6-74,1217 42-9,3-89 637,665 1 114,-1444 19-722,-5-23 22,-578 26-50,-15 2-5,1-1 0,-1-1 0,-1-2-1,33-9 1,-54 14 43,-1-1-1,0 0 1,0 0-1,1 0 1,-1 0-1,0 0 1,0-1-1,0 1 1,0 0-1,0-1 1,-1 0-1,1 1 1,0-1-1,-1 0 1,1 0-1,-1 0 1,0 0-1,1 0 1,1-4 0,-3 2 7,1 0 1,0 0 0,-1 0 0,1 0 0,-1 0 0,0 0 0,-1 0 0,1 0 0,-1 0 0,0 1 0,-1-5 0,-8-28 192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1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746 61 11963,'-8'-7'83,"-1"1"0,1 0 0,-1 0 0,0 1 0,0 0 0,-1 0 1,0 1-1,1 1 0,-1 0 0,-1 0 0,1 0 0,0 2 1,-1-1-1,1 1 0,-1 1 0,-10 0 0,-1 2-44,0 1 0,0 0 0,1 2 0,-1 0 0,1 2 0,0 0 0,1 2 0,0 0 0,0 1 0,1 1 0,1 0 0,-1 2 0,2 0 0,0 1-1,0 1 1,2 0 0,-18 22 0,11-8-17,0 1 0,2 1 0,1 1 0,2 1 1,1 0-1,1 1 0,2 1 0,2 0 0,-11 57 0,11-35-5,3 0-1,3 0 1,2 0 0,3 1 0,2-1 0,3 0 0,14 70-1,-15-109-15,1 1 0,1 0 0,1-1 0,1 0 0,0-1-1,1 0 1,1 0 0,1-1 0,0 0 0,1-1-1,24 25 1,-25-31-1,-1 0 0,1-1 0,0 0-1,1-1 1,0 0 0,0-1 0,0 0-1,1-1 1,0-1 0,0 0 0,0 0-1,1-1 1,-1-1 0,1 0 0,-1-1-1,1-1 1,22-1 0,-7-3 9,-1-2 0,0 0 0,0-2 0,-1-1 0,49-23 0,-14 1 66,76-53 1,-81 44 37,-3-2 1,-1-3-1,-2-2 0,-3-2 0,-1-2 0,-3-2 1,-2-2-1,45-79 0,-27 22 192,-53 96-245,-1 0 0,-1-1 0,0 0 0,-1 0 0,2-19 0,-5 28-36,-1 1-1,1-1 1,-2 1-1,1-1 0,-1 1 1,0-1-1,-1 1 0,1 0 1,-1-1-1,-1 1 0,0 0 1,0 1-1,0-1 0,-1 0 1,-5-8-1,2 8-13,1-1-1,-1 1 1,0 0 0,-1 1 0,0 0 0,0 0-1,0 1 1,-1 0 0,1 0 0,-1 1-1,-12-4 1,-2 0-52,0 2-1,-1 1 1,1 1-1,-1 1 1,0 1 0,-32 1-1,-140 19-2122,61 7 949,105-17 527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2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13123,'2'10'153,"0"1"0,-1-1 1,0 1-1,-1 0 0,-1 13 1,1 16-85,5 39 81,27 135 1,36 78-28,-32-152 91,-32-122-153,-2-12 22,1 1-1,-2 0 0,1-1 1,-1 1-1,0 0 0,0 0 0,-1 0 1,0 0-1,0 0 0,-2 7 1,2-13-69,0-1 1,-1 0 0,1 0-1,0 0 1,0 1-1,0-1 1,0 0 0,-1 0-1,1 0 1,0 1-1,0-1 1,-1 0 0,1 0-1,0 0 1,0 0 0,-1 0-1,1 0 1,0 1-1,0-1 1,-1 0 0,1 0-1,0 0 1,0 0 0,-1 0-1,1 0 1,0 0-1,-1 0 1,1 0 0,0 0-1,0 0 1,-1-1-1,1 1 1,0 0 0,0 0-1,-1 0 1,1 0 0,0 0-1,0 0 1,-1-1-1,1 1 1,0 0 0,-1 0-1,-11-11 381,4 0-233,0-1 0,1 0 1,0 0-1,1-1 0,1 0 1,-6-20-1,-21-89 356,28 103-435,-34-205 201,35 188-287,1 0-1,2 0 0,2 1 0,8-50 1,-9 78 1,0 0 1,1 0 0,0 1 0,0-1 0,1 1-1,0-1 1,0 1 0,1 0 0,-1 0 0,6-7-1,-6 10 0,0 0 0,0 1-1,0-1 1,0 1-1,0 0 1,1 0-1,-1 0 1,1 0-1,0 0 1,-1 1-1,1 0 1,0-1-1,0 1 1,0 1-1,-1-1 1,1 1-1,0-1 1,0 1-1,5 1 1,4-1-24,0 1 0,0 0-1,0 2 1,-1-1 0,1 1 0,-1 1-1,1 0 1,-1 1 0,0 1 0,-1-1-1,16 12 1,-25-16 21,-1 0 0,0 0-1,1 0 1,-1 1-1,0-1 1,0 0 0,0 1-1,1-1 1,-2 1 0,1-1-1,0 1 1,0 0 0,0-1-1,-1 1 1,1 0 0,-1 0-1,1-1 1,-1 1-1,0 0 1,0 0 0,0 2-1,0-1 2,-1 0 0,0 0-1,0 0 1,0 0-1,0 0 1,0 0-1,-1-1 1,1 1-1,-1-1 1,1 1-1,-5 4 1,-4 3 3,0-1-1,-1 1 1,-1-2-1,-14 10 1,15-10 8,0-2 1,0 1 0,-1-1 0,0-1 0,0 0 0,0-1 0,0-1 0,-1 1-1,0-2 1,-24 3 0,34-5-1,1-1 0,0 1 0,-1 0-1,1-1 1,0 1 0,-1-1 0,1 0 0,0 1-1,0-1 1,0 0 0,0-1 0,0 1-1,0 0 1,0 0 0,0-1 0,0 1 0,0-1-1,1 0 1,-1 0 0,1 1 0,-2-3 0,-6-22 38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2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13827,'-5'17'344,"1"-1"-1,1 1 1,0-1 0,-1 34-1,3-26-186,-2 16-112,1 1 0,3 0-1,1 0 1,9 49 0,-10-85-53,0 0 0,0 0 0,1 0 0,0-1 0,0 1 0,4 8 0,-5-13 6,-1 1 0,1-1 0,-1 1 0,1 0 0,-1-1 0,1 1 0,-1-1 0,1 0 0,0 1 0,-1-1 0,1 1 0,0-1 0,-1 0 0,1 1-1,0-1 1,-1 0 0,1 0 0,0 0 0,0 1 0,0-1 0,1 0 0,-1-1 1,0 1-1,0 0 0,0-1 1,0 1-1,0-1 0,0 1 1,0-1-1,0 0 0,0 1 1,0-1-1,0 0 0,0 0 0,0 0 1,0 1-1,-1-1 0,2-2 1,7-11-15,0-1 0,-1-1 0,-1 1 0,0-2 0,8-29 0,-1 4 8,-13 72 6,-5 12-28,-2 53-175,6-84 164,0 0 0,1 0 1,1 0-1,0 0 0,0 0 1,4 12-1,-5-22-53,-1 1 0,1 0 0,0-1 0,0 1 0,-1 0 0,1-1 0,0 1 0,0-1 0,0 0 0,0 1 0,1-1 0,-1 0 0,0 1 0,1-1 0,-1 0 0,1 0 0,-1 0 0,1 0 0,-1 0 0,1-1 0,-1 1 0,4 0 0,1 0-384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2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6719 795 5905,'-479'-128'6626,"191"47"-5725,-175-50-723,68 18-81,-254-49-89,-14 60 0,-137 54 14,533 35-13,-352-3 8,480 19-17,0 7 1,-196 39-1,251-29-5,1 3-1,0 5 1,3 2-1,0 5 1,2 2-1,-127 84 1,193-113 5,-479 339-19,455-319 10,3 2 0,0 2 0,2 0 1,-28 38-1,47-54-6,1 0 0,1 1 1,0 0-1,1 1 0,1 0 0,1 1 0,0-1 1,2 1-1,0 1 0,1-1 0,-3 31 1,7-41 1,0 0 0,1 0 1,0-1-1,1 1 1,-1 0-1,1 0 0,1-1 1,0 0-1,0 1 1,1-1-1,0 0 1,0 0-1,1-1 0,0 0 1,0 1-1,1-2 1,0 1-1,0-1 0,0 1 1,15 9-1,5 1-16,1 0 0,0-2-1,1 0 1,47 15 0,21 4 21,2-4 0,155 26 1,211 6 63,-330-46-40,171 20 18,604 61 17,-685-87-46,0-9 0,0-10 0,-1-10 0,224-49-1,403-123 37,-78 16 19,-437 111-24,95-19-50,-8-21-56,-398 98 60,-13 3 5,0 1-1,0-2 1,0 0 0,0 0 0,-1-1 0,0 0 0,18-13 0,-26 17 8,-1 0 0,1 0 0,-1 0 0,0-1 0,0 1 1,0-1-1,1 1 0,-1 0 0,0-1 0,-1 0 0,1 1 0,0-1 0,0 1 1,-1-1-1,1 0 0,-1 0 0,0 1 0,1-1 0,-1 0 0,0 0 0,0-3 1,-1 2 6,1-1 1,-1 1 0,0 0-1,-1 0 1,1 0 0,0 0-1,-1 0 1,0 0 0,1 0-1,-1 1 1,-3-4 0,-4-4 32,-1 1 1,1 0 0,-2 1 0,-20-14 0,-16-5 38,-1 3 0,-1 2 0,-92-29 0,-162-23 258,215 55-280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3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9 203 12523,'-9'-5'1242,"19"6"-718,9 2-323,54 2 132,284 12 546,1-29-443,-246 1-246,173-41 0,-271 50-53,-31 6-10,-666 57 309,592-56-361,-145 2 384,313-22-437,441-90-911,-423 84 694,-64 15 125,251-61-609,-282 66 679,0 1 1,0 0-1,0 0 1,0 0-1,0 0 1,-1 0-1,1 0 1,0 0-1,0 0 1,0 0-1,0 0 1,0 0-1,-1 0 1,1 0-1,0 0 1,0-1-1,0 1 1,0 0-1,0 0 1,0 0-1,0 0 1,0 0-1,-1 0 1,1-1-1,0 1 1,0 0-1,0 0 1,0 0-1,0 0 1,0 0-1,0-1 1,0 1-1,0 0 1,0 0-1,0 0 1,0 0-1,0-1 1,0 1-1,0 0 1,0 0-1,0 0 1,0 0-1,0 0 1,0-1-1,1 1 1,-1 0-1,0 0 1,0 0-1,0 0 0,0 0 1,0-1-1,0 1 1,0 0-1,0 0 1,1 0-1,-1 0 1,0 0-1,0 0 1,0 0-1,0 0 1,0 0-1,-10-2 29,0 2 0,-1-1-1,1 1 1,-1 1 0,1 0 0,-21 5-1,7-2 5,-144 21-393,-256 75 0,312-59-52,100-36 352,-38 15-198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4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15 151 14131,'-1'0'43,"1"0"-1,-1 0 1,0 1-1,0-1 1,0 0-1,1 1 1,-1-1-1,0 1 1,0-1-1,1 1 1,-1-1 0,0 1-1,1-1 1,-1 1-1,0 0 1,1-1-1,-1 1 1,1 0-1,0 0 1,-1-1-1,0 2 1,1-1-27,1-1 0,-1 1 0,0 0 1,0-1-1,0 1 0,0-1 0,1 1 0,-1 0 0,0-1 1,0 1-1,1-1 0,-1 1 0,1-1 0,-1 1 0,0-1 1,1 1-1,-1-1 0,1 0 0,-1 1 0,1-1 0,-1 0 1,1 1-1,4 2 33,1 0 1,-1-1 0,0 0-1,1 0 1,10 3 0,16 0 59,0-1 1,53 1 0,70-10 103,-143 4-197,713-79 747,-597 62-536,-92 13-159,66-9 407,161-41 1,-186 28-1138,-94 32 517,-3-2-52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10050,'1'17'4737,"14"-2"-3953,6-5-424,8-6-104,7-2 297,7-4-505,4-2-88,0-6 176,-1-3-72,-10-1-216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5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96 14267,'0'-1'101,"4"-8"558,-1 0 0,0 0 0,-1 0 1,2-11-1,-4 19-596,1-1 1,-1 1-1,0 0 1,0 0-1,0-1 0,0 1 1,0 0-1,0 0 1,0-1-1,0 1 0,0 0 1,-1 0-1,1-1 1,0 1-1,-1 0 1,1 0-1,-1 0 0,0 0 1,1-1-1,-1 1 1,0 0-1,1 0 1,-1 0-1,0 0 0,0 1 1,0-1-1,0 0 1,0 0-1,0 0 1,0 1-1,0-1 0,0 1 1,0-1-1,-1 1 1,1-1-1,0 1 1,0 0-1,-1-1 0,1 1 1,0 0-1,0 0 1,-2 0-1,-4 0 50,0 1 1,0 0-1,0 1 0,0 0 0,0 0 1,1 0-1,-10 5 0,-47 27 87,43-23-151,-30 18-46,1 3 0,-82 67 0,131-98-3,-20 20-31,20-21 29,0 1 1,-1-1 0,1 0-1,0 1 1,-1-1-1,1 1 1,0-1-1,0 1 1,-1-1 0,1 1-1,0-1 1,0 1-1,0-1 1,0 1 0,0-1-1,0 1 1,0-1-1,0 1 1,0-1-1,0 1 1,0-1 0,0 1-1,0-1 1,0 1-1,0-1 1,0 1-1,1-1 1,-1 1 0,0-1-1,0 0 1,0 1-1,1-1 1,-1 1 0,0-1-1,1 1 1,-1-1-1,0 0 1,1 1-1,-1-1 1,1 0 0,-1 1-1,1-1 1,-1 0-1,0 0 1,1 0-1,-1 1 1,1-1 0,-1 0-1,1 0 1,-1 0-1,2 0 1,11 2-22,0-1-1,0 0 1,0-1 0,0 0-1,21-4 1,-10 1 3,125-4-163,-127 7 112,0 1 1,0 1 0,0 1-1,35 10 1,-51-12 40,0 2 1,0-1-1,-1 1 0,1-1 0,-1 1 1,1 1-1,6 5 0,-11-9 22,0 1-1,0 0 0,0 1 1,0-1-1,0 0 1,0 0-1,0 0 1,0 0-1,-1 1 1,1-1-1,0 0 1,-1 1-1,1-1 1,-1 1-1,1-1 0,-1 0 1,0 1-1,1-1 1,-1 1-1,0-1 1,0 1-1,0-1 1,0 1-1,-1-1 1,1 1-1,0-1 1,-1 1-1,1-1 0,-1 1 1,1-1-1,-1 0 1,1 1-1,-1-1 1,0 0-1,-1 2 1,-3 3 10,0 0 0,-1-1 0,1 0 0,-1 0 0,-1 0 0,1 0 0,0-1 0,-1 0 0,-14 5 0,-5 2 165,-37 10 0,57-19-143,-4 1-3,0 0 0,0-1 0,0 0 1,0-1-1,-14 1 0,24-2-33,1 0 1,-1 0-1,0 0 1,0-1-1,0 1 0,0 0 1,1 0-1,-1 0 1,0-1-1,0 1 0,0 0 1,0 0-1,0 0 0,0-1 1,1 1-1,-1 0 1,0 0-1,0-1 0,0 1 1,0 0-1,0 0 1,0-1-1,0 1 0,0 0 1,0 0-1,0-1 0,0 1 1,0 0-1,0 0 1,0-1-1,0 1 0,-1 0 1,1 0-1,0 0 1,0-1-1,0 1 0,0 0 1,0 0-1,0-1 0,-1 1 1,1 0-1,0 0 1,0 0-1,0 0 0,-1-1 1,1 1-1,0 0 1,0 0-1,0 0 0,-1 0 1,1 0-1,0 0 1,0 0-1,-1 0 0,1 0 1,0 0-1,0 0 0,-1-1 1,1 1-1,0 0 1,0 1-1,-1-1 0,1 0 1,0 0-1,0 0 1,-1 0-1,1 0 0,0 0 1,15-13-240,-14 13 254,67-42-493,-20 15 102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5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13747,'1'3'183,"0"0"-1,0 0 1,0 0-1,0 1 1,-1-1-1,1 0 1,-1 1 0,0-1-1,0 0 1,0 1-1,-1-1 1,0 4 0,-12 43 700,6-30-69,-11 62 610,16-73-1303,1 0-1,1 0 0,-1 1 0,1-1 1,1 0-1,0 0 0,2 9 0,-2-16-110,-1 0 0,1 0 0,0-1 0,-1 1 0,1 0-1,0-1 1,0 1 0,0-1 0,1 1 0,-1-1 0,0 0-1,1 0 1,-1 1 0,0-1 0,1 0 0,-1 0 0,1 0-1,0 0 1,-1-1 0,1 1 0,0 0 0,-1-1 0,1 1 0,0-1-1,0 1 1,0-1 0,0 0 0,-1 0 0,1 0 0,0 0-1,0 0 1,0 0 0,0-1 0,2 0 0,7-1-17,1-1 0,-1 0 0,0 0 0,12-7 0,104-55-142,-12 5-16,-111 58 165,1 0 1,0-1 0,1 1 0,-1 1 0,0-1 0,7 0 0,-12 2 5,1-1 0,0 1 0,0 0 1,0 0-1,-1 1 0,1-1 0,0 0 0,0 0 0,-1 0 0,1 0 0,0 1 0,0-1 1,-1 0-1,1 0 0,0 1 0,-1-1 0,1 1 0,0-1 0,-1 1 0,1-1 1,-1 1-1,1-1 0,0 1 0,-1-1 0,0 1 0,1 0 0,-1-1 0,1 1 1,-1 0-1,0 0 0,1-1 0,-1 1 0,0 0 0,0 0 0,0-1 0,1 1 0,-1 0 1,0 0-1,0-1 0,0 1 0,-1 1 0,2 14 123,-2-13-90,1 0 0,0 0-1,0 1 1,1-1-1,-1 0 1,0 0 0,1 0-1,0 0 1,1 4-1,-1-6-30,-1-1-1,1 1 0,-1-1 0,0 1 1,1-1-1,-1 1 0,1-1 0,-1 0 1,1 1-1,0-1 0,-1 0 0,1 1 1,-1-1-1,1 0 0,-1 0 1,1 1-1,0-1 0,-1 0 0,1 0 1,1 0-1,0 0 1,0 0 1,0 0 0,1-1-1,-1 1 1,0-1 0,0 1-1,0-1 1,4-1 0,40-20 51,-34 15-68,1 0-1,0 1 1,0 1-1,0 0 1,1 1-1,20-4 1,-32 8 6,1 0 0,-1 0 0,1 0 0,-1 0 0,1 0 0,-1 1 0,1-1 0,-1 1 0,0 0 0,1 0 0,-1 0 0,0 0 1,0 0-1,0 0 0,1 0 0,-1 1 0,0-1 0,-1 1 0,1-1 0,0 1 0,0 0 0,-1 0 0,1 0 0,-1 0 0,1 0 0,-1 0 0,0 0 0,0 0 0,0 1 0,0-1 0,-1 0 0,2 6 1,0-1-66,-1 0 0,0 0 1,0 0-1,-1 0 1,0 0-1,0 0 1,0 0-1,-1 0 1,0 0-1,-3 9 1,-1-7-46,5-9 109,0 0 1,0 0 0,0 0-1,0-1 1,0 1 0,0 0-1,0 0 1,0 0 0,0 0-1,0 0 1,0 0 0,0 0-1,0 0 1,0 0 0,0-1-1,0 1 1,0 0 0,0 0-1,0 0 1,0 0 0,-1 0-1,1 0 1,0 0 0,0 0-1,0 0 1,0 0 0,0 0-1,0 0 1,0 0 0,0 0-1,0 0 1,-1 0 0,1 0-1,0 0 1,0 0 0,0 0-1,0 0 1,0 0 0,0 0-1,0 0 1,0 0 0,-1 0-1,1 0 1,0 0 0,0 0-1,0 0 1,0 0 0,0 0-1,0 0 1,0 0 0,0 0-1,0 0 1,-1 0 0,1 0-1,0 0 1,0 0 0,0 1-1,0-1 1,0 0 0,0 0-1,0 0 1,0 0 0,0 0-1,0 0 1,0 0 0,0 0-1,0 1 1,-1-22-161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5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18636,'-7'9'1232,"2"0"-1344,5-1 1721,5-1-1305,3 1 72,7-7 24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5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40 15491,'-3'-4'2183,"-3"0"-1892,0 1-1,0 0 0,0 0 0,-1 0 0,1 1 0,-1 0 0,-13-3 0,-50-4 475,58 8-737,0 0 0,0 1 0,0 1 0,0 0 0,0 0 0,1 1 0,-1 0 0,0 1 0,1 1 0,0 0 0,0 0 1,0 1-1,0 1 0,1 0 0,-1 0 0,2 1 0,-1 0 0,-16 16 0,14-10 16,0 1 0,1 0 0,0 1 0,1 0 0,1 0 0,-10 23 0,15-30-30,0 0-1,1 1 1,1 0-1,-1-1 1,1 1 0,1 0-1,-1 0 1,2 0-1,-1 0 1,1 1-1,1-1 1,-1 0 0,1 0-1,4 12 1,-3-17-24,0 1 1,0-1 0,0 0 0,0 0-1,1-1 1,0 1 0,0 0 0,0-1-1,0 0 1,1 0 0,-1 0 0,1 0-1,0 0 1,0-1 0,0 1-1,0-1 1,0 0 0,0 0 0,0-1-1,1 1 1,-1-1 0,1 0 0,6 1-1,8 0-203,-1-1-1,1 0 1,0-1 0,26-3-1,-8-2-163,-1-2-1,-1-1 1,37-13-1,-20 2-95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5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 14755,'-1'2'82,"1"0"-1,-1 0 1,1 1 0,0-1-1,0 0 1,0 0 0,0 0-1,0 0 1,1 0 0,-1 0-1,1 0 1,-1 0 0,1 0-1,0 0 1,0 0 0,0 0-1,0 0 1,0 0 0,0-1-1,0 1 1,0 0 0,1-1-1,-1 1 1,1-1-1,-1 1 1,1-1 0,0 0-1,0 0 1,-1 0 0,1 0-1,0 0 1,0 0 0,3 1-1,4 1-12,0 1-1,0-1 0,0-1 0,1 0 1,-1 0-1,11 0 0,-4-2-12,1 0-1,0-1 1,-1 0 0,1-1-1,31-9 1,-38 8 3,-1 0 0,1-1 0,-1 0-1,0 0 1,0-1 0,-1 0 0,0 0 0,1-1 0,-2 0 0,1-1 0,8-9-1,-14 14-17,0 0-1,-1 0 0,1-1 0,-1 1 0,1 0 1,-1-1-1,0 1 0,0-1 0,0 0 0,0 1 1,-1-1-1,1 0 0,-1 1 0,1-1 0,-1 0 1,0 0-1,0 1 0,-1-4 0,1 4-10,-1 0 1,0 0-1,1 0 0,-1 1 0,0-1 0,0 0 1,0 1-1,-1-1 0,1 1 0,0-1 1,0 1-1,-1-1 0,1 1 0,-1 0 0,1 0 1,-1 0-1,0 0 0,1 0 0,-1 0 0,0 0 1,0 1-1,0-1 0,1 1 0,-1-1 0,0 1 1,0-1-1,-4 1 0,-3 0 7,0 0-1,-1 0 0,1 1 1,0 0-1,0 1 1,0 0-1,0 0 1,0 1-1,0 0 1,0 1-1,1 0 0,-14 8 1,2 1 11,1 0 0,1 1 1,-33 33-1,41-38-4,1 1 0,1 0 0,-1 0 0,2 1 0,0 0 0,0 0 0,-7 18 0,12-26-36,1 1 0,0-1 0,0 0 0,1 1 1,-1-1-1,1 0 0,-1 1 0,1-1 0,0 1 0,0-1 0,1 1 0,-1-1 0,1 1 0,0-1 0,0 0 0,0 1 0,0-1 0,0 0 0,1 0 0,-1 0 0,1 0 0,0 0 0,0 0 0,0 0 0,0 0 0,1-1 0,-1 1 0,1-1 0,0 0 0,-1 0 0,1 0 0,6 3 0,1 1-98,1-1 0,-1-1 0,1 0-1,0 0 1,0-1 0,0 0 0,1-1-1,13 1 1,-9-2 20,0-1 0,0 0 0,-1-1 0,1 0 0,25-7 0,29-17-205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5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67 13163,'2'4'280,"-1"1"-1,0-1 1,0 1 0,0 0-1,0 0 1,-1-1 0,0 1 0,0 0-1,0 0 1,-1-1 0,1 1-1,-3 7 1,0 8 525,-40 481 3358,40-484-4304,3-17 132,0 0 1,-1 0-1,1 0 1,0 1-1,0-1 1,0 0-1,0 0 1,0 0-1,0 0 1,0 0-1,0 0 1,-1 1-1,1-1 1,0 0-1,0 0 1,0 0-1,0 0 0,0 0 1,-1 0-1,1 0 1,0 0-1,0 0 1,0 0-1,0 0 1,-1 1-1,1-1 1,0 0-1,0 0 1,0 0-1,-1 0 1,1 0-1,0-1 1,0 1-1,0 0 1,0 0-1,-1 0 1,1 0-1,0 0 1,0 0-1,-18-22-769,15 19 718,-4-8-193,-87-134-2340,79 119 2213,2 0 0,0-1 0,-15-53 0,25 72 394,1 0 0,0 0 0,1 0 0,0-1 0,0 1 0,1-1-1,0 1 1,0 0 0,1-1 0,0 1 0,0 0 0,1-1 0,0 1 0,1 0 0,0 0 0,0 1 0,1-1 0,0 1 0,0-1 0,0 1 0,1 0 0,0 1 0,1-1 0,0 1 0,0 0 0,0 0 0,10-6 0,2-2 250,1 2 0,0 0 0,1 1 0,0 1 0,1 1 0,0 0 0,43-10 0,-31 12 135,1 2 1,-1 0-1,1 3 0,56 1 0,-73 2-224,0 1 0,29 7-1,-41-8-152,-1 0 0,1 0 0,-1 0 0,0 1 0,0 0 0,0 0 0,0 0 0,0 0 0,0 1 0,0 0 0,-1 0-1,1 0 1,-1 0 0,0 0 0,4 6 0,-6-7-17,0-1 0,-1 1 0,1 0 1,-1 0-1,0-1 0,1 1 0,-1 0 0,0 0 0,0 0 0,0 0 0,0-1 0,0 1 0,-1 0 0,1 0 0,-1 0 0,1-1 0,-1 1 0,1 0 1,-1 0-1,0-1 0,0 1 0,0-1 0,0 1 0,0-1 0,0 1 0,0-1 0,-2 2 0,-6 6 45,1-1 0,-1 0-1,-11 7 1,11-8 4,-38 28 220,-46 36 274,85-63-468,-1 0 0,1 0 0,1 1 1,0 0-1,0 0 0,0 1 0,-7 16 0,13-24-72,0 1-1,0-1 1,0 1 0,0 0 0,0-1-1,1 1 1,-1 0 0,1 0 0,0-1-1,-1 1 1,1 0 0,1 0 0,-1 0-1,0-1 1,1 1 0,-1 0 0,1-1-1,0 1 1,0 0 0,0-1 0,0 1-1,1-1 1,-1 1 0,1-1 0,-1 0-1,1 1 1,0-1 0,0 0-1,0 0 1,0 0 0,0-1 0,0 1-1,0 0 1,1-1 0,-1 0 0,1 1-1,-1-1 1,1 0 0,-1 0 0,4 0-1,5 3-130,1-1-1,0 0 1,-1-1-1,1-1 0,0 0 1,0 0-1,21-2 1,-8-2-20,0-1 0,39-11 0,5-5-145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5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16243,'-33'23'2033,"-8"12"-1223,1 2-1,-40 49 1,68-72-717,1 0-1,1 1 1,0 0 0,1 0 0,1 1 0,0 0 0,1 1-1,1 0 1,1 0 0,-6 28 0,10-41-75,1 0-1,-1 0 1,1 1-1,0-1 1,1 0 0,-1 0-1,1 0 1,-1 0-1,1 1 1,0-1 0,1 0-1,-1 0 1,1-1 0,0 1-1,3 6 1,-2-7-5,-1 0 0,1-1 0,0 1 1,-1-1-1,1 0 0,0 0 0,1 0 1,-1 0-1,0 0 0,0 0 0,1-1 1,-1 0-1,1 0 0,-1 0 0,1 0 1,0 0-1,7 0 0,4-1 7,0 0-1,0-1 1,1-1 0,-1 0-1,0-1 1,-1-1 0,20-7 0,-12 3-243,1-1 1,-1-2 0,38-24 0,-59 34 231,3-1-245,0-1 1,0 0-1,-1 0 0,1 0 0,5-7 0,-9 9 177,1 1 0,-1-1-1,1 0 1,-1 0 0,1 1-1,-1-1 1,0 0 0,1 0-1,-1 0 1,0 0 0,0 0-1,0 1 1,0-1 0,0 0-1,0 0 1,0 0 0,0 0-1,0 0 1,0 0 0,0 1-1,-1-1 1,1 0 0,0 0-1,-1 0 1,1 0 0,0 1-1,-1-1 1,1 0 0,-1 0-1,1 1 1,-1-1 0,0 0-1,1 1 1,-1-1 0,0 1-1,1-1 1,-2 0-1,-17-12-656,-6-1-115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5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15203,'6'0'1329,"17"-7"-825,8-5-176,12-1 456,3 0-136,4 2-216,0-2-152,-4 4-544,-4 1-176,-11 2 352,-6 3-136,-9 0-104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5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572 171 12667,'9'-8'619,"0"0"1,-1-1-1,13-18 1,-19 24-399,1-1 0,-1 0 1,0 0-1,0 0 0,-1 0 1,1 0-1,-1 0 0,0 0 0,0 0 1,0-1-1,-1 1 0,1 0 0,-1 0 1,0-6-1,-1 8-136,0 0-1,1 0 1,-1 1 0,0-1-1,0 0 1,0 1 0,0-1-1,0 0 1,-1 1 0,1 0-1,0-1 1,-1 1 0,1 0-1,-1 0 1,1-1 0,-1 1-1,0 0 1,1 1 0,-1-1-1,0 0 1,0 0 0,0 1-1,1-1 1,-4 0 0,-7-2 170,-1 1 0,-19-2 0,24 3-140,-48-5 294,-76 2 0,111 5-374,0 0 0,0 1 0,0 2 0,0 0 0,1 1 1,-39 15-1,51-16-51,1-1 0,-1 1 0,1 1 1,0-1-1,0 1 0,0 1 0,0-1 1,1 1-1,0 0 0,0 0 0,1 1 0,0 0 1,0 0-1,0 0 0,1 1 0,0-1 1,1 1-1,-1 0 0,1 0 0,1 0 0,0 1 1,0-1-1,1 0 0,-1 1 0,2-1 1,-1 1-1,2 0 0,-1-1 0,3 13 0,8 35-163,-4-25 127,-1 1 1,-2-1 0,-1 1 0,-1 43-1,-8-23 44,-3 0 1,-21 72-1,2-14 3,27-107 3,0 1-1,0 0 1,1 0-1,-1 0 1,1 0-1,0 0 0,0 0 1,0 0-1,1 0 1,-1 0-1,1-1 1,0 1-1,0 0 1,0 0-1,1 0 0,0-1 1,1 4-1,0-4-1,0 0 1,0 0-1,0 0 0,0 0 0,0-1 0,1 0 0,-1 0 0,1 0 0,-1 0 0,1 0 1,0-1-1,0 1 0,0-1 0,-1 0 0,1 0 0,8 0 0,54 5-75,1-3 0,113-10 0,-134 4-145,-27 3 180,0-2 0,0 0 0,37-10 0,-16-7-78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5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14563,'-1'-3'1448,"1"2"-855,4 1-225,10 0 1000,9 0-600,10-2-216,6 2-88,2 0-136,4 2-200,-1-1-552,2-1-240,-4-3 528,-5-1-88,-7 0-128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2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15 13859,'13'-14'1000,"-15"17"-792,-6 7-104,-8 19 312,-1 8-152,0 13-160,-2 7-112,3 1-168,3-4-80,5-8-112,2-7 1681,0-19-1321,1-12 48,-1-22 48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5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15403,'-3'1'1577,"-1"8"-1145,-6 10-152,-2 4 760,5 12-432,0 6-120,0 4-224,3 3-56,1-2-72,0-1-48,6-2-168,1 0-128,-3-7 1721,1-4-1425,6-11 72,2-5 80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5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16884,'11'6'1072,"-10"7"-944,1 8-88,-2 15 240,-2 3-144,1 8-240,-3 5-216,2-2-656,-1-3 864,-4-11-152,0-9-80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5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13907,'1'1'110,"0"0"1,0-1-1,-1 1 1,1 0-1,0 0 1,0 0-1,-1-1 0,1 1 1,0 0-1,-1 0 1,1 0-1,-1 0 1,1 0-1,-1 0 0,0 0 1,1 0-1,-1 0 1,0 0-1,0 2 1,2 23 348,-2-18-30,-4 219 3042,1 10-4254,3-229-464,0-6 425,-1-6 279,0-7-222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2:5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 13915,'-15'-7'1448,"15"6"-1419,0 1 0,0 0-1,0 0 1,0-1 0,0 1-1,0 0 1,0 0 0,1 0-1,-1-1 1,0 1 0,0 0-1,0 0 1,0-1 0,0 1-1,1 0 1,-1 0 0,0 0-1,0 0 1,0-1 0,1 1-1,-1 0 1,0 0 0,0 0-1,0 0 1,1 0 0,-1 0 0,0 0-1,0 0 1,1 0 0,-1 0-1,0-1 1,0 1 0,0 0-1,1 0 1,35-4 1190,314-6 540,-256 9-1676,-78 0-74,24-1-1,-37 2-7,-1 0-1,0 1 1,0-1-1,0 0 1,0 1-1,0-1 1,0 1-1,0-1 1,0 1-1,0 0 1,0 0-1,0 0 1,3 2-1,-5-2 0,1 0 0,0 0 1,-1 1-1,1-1 0,-1 0 0,1 0 0,-1 1 0,0-1 0,1 0 0,-1 1 0,0-1 1,0 0-1,0 0 0,0 1 0,0-1 0,0 0 0,-1 3 0,-7 29 6,4-16-6,-2 15 2,2 0 0,1 0-1,2 0 1,1 1 0,5 39 0,-1-47-15,1 1 1,1-1 0,1 0-1,1-1 1,2 0 0,0 0-1,15 23 1,-17-32 11,7 9-30,-1 1 0,-2 0 0,0 2 0,8 27 0,-18-47 35,0 1 1,-1 0-1,0 0 1,0 0-1,0 0 1,-1 0-1,-1 0 1,1 0-1,-1 0 1,0 0-1,-1-1 1,0 1-1,0 0 1,-1-1-1,0 1 1,0-1-1,-1 0 0,1 0 1,-7 8-1,0-3 99,1-1 0,-2-1 0,1 0 0,-1-1 0,-1 0 0,0 0 0,0-1-1,-1-1 1,0 0 0,0-1 0,-20 7 0,1-2 277,-1-2 0,-1-1 1,-59 6-1,61-11-29,-1-1 0,-58-5 0,81 2-374,0 0 0,1 0-1,-1-1 1,0-1 0,1 0 0,0 0 0,-1 0 0,1-1 0,1-1 0,-1 0 0,1 0-1,-1 0 1,-9-10 0,16 13 8,0-1-1,0 1 0,0-1 1,0 1-1,1-1 0,-1 0 1,1 1-1,0-1 1,0 0-1,0 0 0,0 0 1,0 0-1,1 0 0,-1 0 1,1 0-1,0 0 1,0 0-1,0 0 0,0-1 1,2-2-1,10-32-265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3:5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12291,'-3'-1'156,"0"0"0,-1 1 0,1-1 0,0-1 0,-1 1 0,1 0 1,0-1-1,0 0 0,0 1 0,0-1 0,-4-4 0,52 10 603,216 40-889,475 74-35,7-52 145,-73-76 87,-496-6-352,315-68 1,-458 77 19,0-1 0,-1-2 0,0 0 0,55-29 0,-55 16-49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4:3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189 152 9746,'-3'-7'462,"-1"0"0,1 0 0,-1 1 0,0 0 0,0 0 0,-1 0 0,0 0 1,-7-5-1,10 9-362,1 1 0,-1-1 0,0 1 0,0 0 0,-1 0 0,1 0 0,0 0 0,0 0 0,0 0 0,-1 0 0,1 1 0,0 0 0,-1-1 0,1 1 0,-1 0 1,1 0-1,0 0 0,-1 0 0,1 0 0,-1 1 0,1-1 0,0 1 0,0 0 0,-1-1 0,1 1 0,0 0 0,0 0 0,-4 3 0,0 0-31,0 1 0,0-1-1,1 1 1,-1 0 0,1 1 0,1-1-1,-1 1 1,1 0 0,0 0-1,0 0 1,1 1 0,-1 0 0,1-1-1,1 1 1,0 0 0,0 0-1,0 0 1,-1 8 0,3-14-68,0 0 0,0 0 0,0 0 0,0-1 0,-1 1 0,1 0 0,0 0 0,0 0 0,0 0 0,1-1 0,-1 1 0,0 0 0,0 0 0,0 0 0,1-1 0,-1 1 0,0 0 0,1 0 0,-1-1 0,0 1 0,1 0 0,-1 0 0,1-1 0,-1 1 0,1-1 0,0 1 0,-1 0-1,1-1 1,0 1 0,-1-1 0,1 1 0,0-1 0,0 0 0,-1 1 0,1-1 0,0 0 0,0 0 0,0 1 0,-1-1 0,1 0 0,0 0 0,0 0 0,1 0 0,1 0-2,0-1 0,0 0 1,0 0-1,0 1 0,0-2 0,0 1 0,0 0 0,0-1 0,0 1 0,4-4 0,14-15 36,0 0 0,-2-1-1,-1-1 1,0 0 0,21-37-1,-10 6 136,-58 107 181,18-37-321,1 0 0,1 1 0,1 0 0,-11 35 0,37-74 51,40-78 103,-63 109-189,0-1-1,1 1 1,0 0-1,1 0 1,0 0-1,-2 15 1,9-31-66,-3 5 67,1-1 1,-1 1-1,0-1 1,0 0-1,0 1 1,0-1-1,0 0 1,0 1-1,-1-1 1,2-3-1,-32 35-21,18-16-10,1 1 0,0 1 0,-17 32 0,29-46-13,5-5 24,5-6-5,-1-4 13,0-1 0,-1 0 0,0-1 0,-1 1 0,8-22 0,-16 30 17,-7 15-1,-7 15 0,-6 23-43,26-97-314,4-9-734,-19 77-324,-4 4 1000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4:3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5681,'2'-22'4452,"-2"16"-758,0 12-2259,2 83-1295,-1 36-89,1-48-21,11 77-15,-1-33 2,-9-59-19,5 180 4,-21 315 294,18-278-60,0-123-88,-6-70-45,-2-72 172,1-14-278,1-9-171,3-2 61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4:4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1165 90 11650,'-23'-11'354,"0"0"0,-1 2 0,-30-7 0,-75-13 259,122 28-562,-12-3-1,1 0 1,-1 2-1,1 0 1,-1 1-1,0 1 1,1 1-1,-1 1 1,0 0-1,1 2 1,0 0-1,0 1 1,0 0-1,0 2 1,1 0-1,-20 11 1,-2 6-26,2 1-1,1 2 1,-42 39 0,29-18 34,-64 81 0,84-89-33,2 2 1,1 0-1,3 1 0,1 2 1,2 0-1,3 1 0,1 1 1,-17 84-1,22-66-26,3 0 0,3 0 0,2 1 0,3-1 0,3 1 0,13 68 1,-11-105-11,1 0 0,1-1 1,2 0-1,0 0 0,2-1 1,2 0-1,26 43 1,-31-58 10,-1-1 1,2-1-1,-1 1 1,1-1 0,1-1-1,0 0 1,0 0-1,1-1 1,0 0 0,1-1-1,-1-1 1,1 1-1,0-2 1,1 0-1,0 0 1,-1-1 0,2-1-1,25 4 1,-21-6 12,0-2 1,0 0-1,1 0 1,-1-2 0,-1 0-1,1-1 1,29-11-1,6-7 53,55-30-1,-45 17 21,-1-3 0,-3-2-1,-1-3 1,58-57 0,-38 24 79,-3-4 1,65-91 0,-107 127-51,-1-2 0,-3-2 0,33-74 0,-51 96-55,-1 0 1,-1 0 0,-1-1-1,-1 0 1,-2-1 0,-1 0-1,-1 1 1,-1-50 0,-4 55-20,-2 1 0,0 0 0,-1 0 0,-1 0 0,-1 0 0,0 1 0,-2 0 0,0 1 0,-13-19 0,7 14-116,-1 2 1,-1 0-1,-1 1 1,-1 0-1,-1 2 0,-35-27 1,43 37 13,0 1 0,-1 0 1,0 1-1,-25-9 0,-6 3-138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5:3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7786,'1'0'70,"-1"1"0,0-1 1,0 1-1,0-1 0,0 1 1,1-1-1,-1 1 0,0-1 1,1 0-1,-1 1 0,0-1 1,1 1-1,-1-1 1,0 0-1,1 1 0,-1-1 1,1 0-1,-1 0 0,1 1 1,-1-1-1,1 0 0,-1 0 1,1 0-1,-1 1 0,1-1 1,-1 0-1,1 0 0,-1 0 1,1 0-1,0 0 0,23 1 999,-13-1-640,85 9 691,0-4 1,109-8 0,134-44-783,-29 1-220,-279 43-116,477-61 61,-165 25-2,-231 29-48,296-13 49,-307 28-57,-61-2-1,1-2 0,43-4-1,372-51-11,-419 51 7,-1 3 1,1 1-1,58 8 0,106 32 16,48 6-51,-74-36-76,271-17 0,-379 5 109,118 12-1,65 27-8,-48-6 7,-104-20-39,109 0-1,124-23-218,334-56-1,-310 43-143,1 30 351,685-7 208,-1010 1-121,148-10 33,-171 9-70,0-1 0,0 0 0,0 0 0,-1 0 0,11-6-1,-16 7-17,0 0-1,0 0 0,0 0 0,0 0 0,0 0 1,0-1-1,0 1 0,0-1 0,-1 1 0,1-1 1,0 1-1,-1-1 0,0 0 0,1 0 0,-1 0 0,0 0 1,0 0-1,0 0 0,0 0 0,0 0 0,-1-1 1,1 1-1,0-3 0,-2-3-60,-4-2-30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4:2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966 18 12619,'-61'-8'738,"0"2"-1,0 3 1,0 2 0,0 4 0,-84 13 0,109-10-572,0 2 0,1 1 0,0 2 0,0 2-1,1 1 1,1 1 0,0 2 0,1 1 0,1 2 0,-35 29 0,56-40-152,0 0 0,1 1 1,-1 0-1,2 0 0,0 1 1,0 0-1,1 1 1,0 0-1,1 0 0,1 0 1,-8 23-1,11-25-20,0 0-1,0 0 1,1 0 0,0 1-1,1-1 1,0 0 0,1 0 0,0 0-1,0 1 1,1-1 0,1 0-1,0-1 1,0 1 0,1 0 0,0-1-1,6 11 1,-2-7-2,0-1-1,0 0 1,2 0-1,-1-1 1,1 0-1,1 0 1,0-2-1,0 1 1,21 12-1,-15-12 22,1-1-1,0-1 0,0 0 1,0-2-1,1 0 1,30 5-1,-9-6 63,0-1-1,0-2 1,1-2-1,-1-2 1,0-2 0,61-13-1,-21 0 135,-2-4 0,0-3 0,-1-4 0,-2-3 0,-1-3 0,92-58 0,-144 77-147,0 0-1,-1-2 1,34-35 0,-49 46-72,0-1 1,0 0-1,0 0 1,-1-1 0,0 0-1,-1 0 1,0 0-1,0 0 1,-1 0 0,0-1-1,0 0 1,-1 0-1,0 0 1,1-12-1,-3 17-12,0-1 0,0 1 0,-1 0-1,0 0 1,1 0 0,-2 0-1,1 0 1,0 0 0,-1 0-1,1 0 1,-1 0 0,0 0 0,-1 1-1,1-1 1,-4-3 0,2 2-18,-1 1 1,1 0-1,-1 0 1,0 0 0,0 1-1,-1 0 1,1 0-1,-1 0 1,-8-3 0,0 2-89,0 0 1,-1 1 0,0 0 0,1 1 0,-1 1-1,0 0 1,-28 3 0,8 5-107,0 0-1,1 3 1,0 0-1,-47 23 1,14-7-18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2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12851,'17'-4'1320,"12"2"-808,2-1-216,11 2 632,4 0-504,5-1-392,4 2-1408,4 0 1264,-1 0-248,0 0-216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4:2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16323,'0'-1'36,"0"1"-1,-1 0 0,1 0 1,0 0-1,0 0 0,0 0 0,0 0 1,0 0-1,0 0 0,-1 0 0,1 0 1,0 0-1,0 0 0,0 0 1,0 1-1,0-1 0,-1 0 0,1 0 1,0 0-1,0 0 0,0 0 0,0 0 1,0 0-1,0 0 0,0 0 0,-1 0 1,1 0-1,0 1 0,0-1 1,0 0-1,0 0 0,0 0 0,0 0 1,0 0-1,0 0 0,0 1 0,0-1 1,0 0-1,0 0 0,0 0 0,0 0 1,0 0-1,0 1 0,0-1 1,0 0-1,0 0 0,0 0 0,0 0 1,0 0-1,0 1 0,0-1 0,3 13 815,10 16-208,-12-28-527,10 22 119,1-2 0,1 1-1,23 28 1,-30-43-236,0-1-1,0 0 1,0 0 0,1 0 0,-1-1-1,2 0 1,-1 0 0,0-1-1,1 1 1,0-2 0,0 1 0,0-1-1,15 3 1,-12-4-182,0-1 0,0 0 0,1-1 0,-1 0 0,0-1 0,1 0 0,-1-1 0,0 0 0,0 0 0,18-8 0,-7 1-227,-1-1-1,0-1 0,-1-1 1,22-17-1,-6 3-362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4:2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 13467,'0'7'1296,"-15"16"-696,-3 12-160,-15 16 657,-4 9-153,-9 11-304,-3 3-80,0-3-112,5-3-88,9-14-360,2-12-176,16-21-440,14-19 1688,-5-11-1072,12-21-32,6-27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4:2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13851,'-2'0'1048,"9"4"-696,6 0-72,13 2 424,7-2-71,17-1-57,9 0 8,13 1-40,4 1-40,1-1-144,2 3-144,-9 0-336,-4-1-256,-14 0 2000,-9-2-1592,-13-7 96,-7-8 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4:1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11258,'1'-8'953,"0"-2"-113,1 1-984,1 8 952,-2-1-408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4:1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10954,'0'0'57,"0"1"0,0-1 0,0 0 0,0 0 0,0 0 0,0 0 0,0 1 0,0-1 0,0 0 0,0 0 0,0 0 0,0 1 0,0-1 0,0 0 0,0 0 0,0 0 0,0 0 0,0 1 0,0-1 1,0 0-1,0 0 0,0 0 0,0 0 0,0 1 0,0-1 0,0 0 0,0 0 0,0 0 0,1 0 0,-1 0 0,0 1 0,0-1 0,0 0 0,0 0 0,0 0 0,1 0 0,-1 0 0,0 0 0,11 3 1207,14-3-334,-23-1-840,149-10 1389,-45 3-1129,108 4 0,-195 6-372,0 0 1,-1 2-1,0 0 1,22 9-1,12 2-981,-52-16 983,0 1 1,0 0-1,0 0 0,0-1 0,0 1 0,0 0 0,1 0 0,-1-1 1,0 1-1,0 0 0,0 0 0,0-1 0,0 1 0,0 0 0,0-1 1,0 1-1,-1 0 0,1 0 0,0-1 0,0 1 0,0 0 0,0 0 1,0-1-1,0 1 0,0 0 0,-1 0 0,1-1 0,0 1 0,0 0 1,0 0-1,0-1 0,-1 1 0,1 0 0,0 0 0,0 0 0,-1 0 1,1 0-1,0-1 0,-1 1 0,-1-3-106,-8-16-177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4:1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46 11923,'16'-41'2363,"-16"41"-2347,0 0 1,0 0-1,0 0 1,0-1-1,0 1 0,0 0 1,0 0-1,0 0 1,-1-1-1,1 1 1,0 0-1,0 0 1,0 0-1,0 0 0,0-1 1,0 1-1,0 0 1,0 0-1,0 0 1,-1 0-1,1-1 1,0 1-1,0 0 0,0 0 1,0 0-1,0 0 1,-1 0-1,1 0 1,0-1-1,0 1 1,0 0-1,0 0 0,-1 0 1,1 0-1,0 0 1,0 0-1,0 0 1,-1 0-1,1 0 1,0 0-1,0 0 0,0 0 1,-1 0-1,1 0 1,0 0-1,0 0 1,0 0-1,-1 0 1,1 0-1,0 0 0,0 1 1,0-1-1,0 0 1,-1 0-1,1 0 1,0 0-1,0 0 1,0 0-1,0 1 0,-17 7 323,-331 235 379,95-62-441,237-171-262,10-7-18,0 1-1,1-1 0,0 1 0,0 0 1,0 1-1,0-1 0,-6 9 1,11-13 0,0 0 0,0 1 1,-1-1-1,1 0 1,0 0-1,0 1 0,-1-1 1,1 1-1,0-1 0,0 0 1,0 1-1,0-1 1,0 0-1,0 1 0,0-1 1,0 1-1,0-1 1,0 0-1,0 1 0,0-1 1,0 1-1,0-1 1,0 0-1,0 1 0,0-1 1,0 0-1,0 1 1,1-1-1,-1 1 0,0-1 1,0 0-1,0 1 1,1-1-1,-1 0 0,0 0 1,0 1-1,1-1 0,19 7-59,27-5-15,-45-2 73,163-10-160,-110 4-47,0 2 0,1 3 0,84 9 0,-122-4-278,0 0 0,0 2 0,0 0 0,-1 1 0,18 11 0,-11-8-59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4:2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6 9410,'9'-6'5918,"-14"20"-4110,-20 30-2494,19-35 1232,-90 143-81,-7-4 0,-7-5 1,-199 202-1,286-320-378,-25 35 0,46-68-1385,4-6 1033,4-25-318,-1 15 214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4:2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11282,'1'-1'119,"0"0"-1,1 0 0,-1 0 0,0 0 0,1 0 0,-1 0 0,0 0 0,1 1 1,-1-1-1,1 1 0,-1-1 0,1 1 0,0-1 0,-1 1 0,1 0 0,-1 0 1,1 0-1,0 0 0,-1 0 0,1 0 0,0 0 0,-1 0 0,1 1 0,-1-1 1,1 1-1,1 0 0,3 0-147,14 2 131,1-1 0,-1 0-1,0-2 1,1 0 0,-1-2-1,1 0 1,-1-1 0,0-1-1,38-13 1,-14 0-26,0-2 0,-1-2 0,45-29-1,-74 41-21,-1 2-1,28-12 0,-40 18-48,0 1-1,-1-1 0,1 1 0,0 0 0,-1-1 0,1 1 0,0 0 0,0 0 0,-1 0 1,1-1-1,0 1 0,0 0 0,-1 0 0,1 0 0,0 0 0,0 0 0,-1 0 1,1 1-1,0-1 0,0 0 0,-1 0 0,1 0 0,0 1 0,-1-1 0,1 0 0,0 1 1,-1-1-1,1 1 0,0-1 0,-1 1 0,1-1 0,-1 1 0,1-1 0,-1 1 1,1-1-1,-1 1 0,1 0 0,-1-1 0,0 1 0,1 0 0,-1-1 0,0 1 0,0 0 1,0 0-1,1-1 0,-1 1 0,0 0 0,0 0 0,0-1 0,0 1 0,0 0 1,0 0-1,0-1 0,0 1 0,-1 1 0,0 7 36,-1-1 0,0 1 0,-5 15 0,6-21-35,-23 65 161,-18 57-78,37-107-104,1 0 0,1 1 0,0-1 0,1 34 0,4-35-25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6:3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19 817 9802,'-1'-1'445,"-1"-1"1,1 1-1,-1-1 0,1 1 1,0-1-1,-1 1 0,1-1 1,0 0-1,0 0 0,0 0 1,1 1-1,-1-1 0,0 0 1,0-4-1,0-13-630,2-29 225,2 1 0,3 1 0,1-1 0,3 1 0,1 0 0,31-77 0,-32 102-45,1 1 1,0 1-1,2 0 1,0 0 0,1 1-1,0 1 1,2 1-1,0 0 1,19-14-1,8-3-11,1 3 0,80-42 0,-65 44-32,-50 23-1636,-8 3 733,-7 1 842,-2 1-372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6:3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11891,'2'-4'191,"1"0"0,0-1 0,1 1 0,-1 1 0,1-1 0,-1 0 1,1 1-1,0 0 0,0 0 0,0 0 0,6-3 0,10-6-142,1 2 0,1 0 0,-1 1 0,2 1 0,-1 1 0,1 1-1,0 1 1,0 1 0,0 1 0,47 0 0,-69 3-49,0 0-1,0 0 1,0 1 0,0-1-1,0 0 1,1 0 0,-1 1 0,0-1-1,0 1 1,0-1 0,0 1 0,0 0-1,0-1 1,0 1 0,0 0-1,0 0 1,-1-1 0,1 1 0,0 0-1,0 0 1,-1 0 0,1 0-1,-1 0 1,1 0 0,0 0 0,-1 0-1,0 0 1,1 0 0,-1 1 0,0-1-1,0 0 1,1 2 0,0 5 10,0 1 1,-1-1-1,-1 15 0,0-9 8,-1 80 79,3 82-1512,2-150 1148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2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13771,'-17'33'968,"-13"12"-768,-3 1-112,-6 8 512,2 5-512,4 3-104,4-5-80,5-5-112,2-10-64,5-7-144,3-4-1560,0-15 1616,-2-7-216,3-11-105</inkml:trace>
  <inkml:trace contextRef="#ctx0" brushRef="#br0" timeOffset="1">0 277 14491,'23'19'1264,"13"4"-896,5-2-168,18 1 129,6-2 1831,6-6-1744,4-2 120,5-8-104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6:4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12 818 9090,'-1'-9'4025,"1"9"-3983,0 0-1,0 0 1,0 0 0,0 0-1,-1 0 1,1 0-1,0-1 1,0 1 0,0 0-1,0 0 1,0 0 0,0 0-1,-1 0 1,1 0 0,0 0-1,0 0 1,0 0 0,0 0-1,0 0 1,-1 0 0,1 0-1,0 0 1,0 0 0,0 0-1,0 0 1,0 0 0,-1 0-1,1 0 1,0 0 0,0 0-1,0 0 1,0 0 0,0 0-1,0 0 1,-1 1 0,1-1-1,0 0 1,0 0 0,0 0-1,0 0 1,0 0 0,0 0-1,0 0 1,0 1 0,0-1-1,-1 0 1,1 0 0,0 0-1,0 0 1,0 1 158,-3-27-131,2 6 128,1-1 0,0 1 0,5-33 0,-1 21-7,-1-7-71,11-111 322,-6-188 0,-8 329-416,0-3 43,-1 0 0,0 1 0,-1-1 0,0 1 0,0 0 0,-9-23 0,9 90-32,5 10-158,14 84 0,-7-84 56,1 86-1,-21 68-158,6-355 536,-3-318-1093,7 421 684,7-37-1,-7 120-38,1-21 105,-16 536 1,14-567-444,1-8 245,-1-16 29,2 8 37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6:4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1539 11002,'1'0'52,"-1"0"-1,0 1 0,1-1 1,-1 0-1,0 0 1,1 1-1,-1-1 0,1 0 1,-1 0-1,0 0 1,1 0-1,-1 1 0,1-1 1,-1 0-1,0 0 0,1 0 1,-1 0-1,1 0 1,-1 0-1,1 0 0,-1 0 1,0 0-1,1 0 0,-1 0 1,1-1-1,-1 1 1,1 0-1,-1 0 0,0 0 1,1 0-1,-1-1 0,0 1 1,1 0-1,-1 0 1,0-1-1,1 1 0,-1-1 1,20-12 575,-18 12-531,51-43 647,-2-2 1,46-53 0,-42 41-455,214-193 176,16 14-432,-201 168-13,459-353 388,-400 313-219,-122 93-158,60-48 73,-70 54-91,0-1-1,-1 0 1,0-1-1,13-20 0,-22 30-51,0 1 0,0 0-1,0 0 1,-1-1-1,1 1 1,0 0 0,-1-1-1,1 1 1,-1-1-1,0 1 1,1 0 0,-1-1-1,0 1 1,0-1-1,0-1 1,0 2 5,-1 0 1,1 1 0,-1-1-1,0 0 1,1 1-1,-1-1 1,0 1 0,1-1-1,-1 1 1,0-1-1,1 1 1,-1 0 0,0-1-1,0 1 1,0 0-1,1 0 1,-1-1 0,0 1-1,0 0 1,0 0 0,0 0-1,1 0 1,-1 0-1,0 0 1,0 0 0,0 0-1,-1 1 1,-15 0-277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6:4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52 13827,'15'-16'817,"-10"9"-600,1 1 1,1-1-1,11-8 1,-21 29 536,-8 12-626,-53 91-16,-5-2 1,-138 173 0,187-265-3,-15 20 207,35-43-315,0 0 0,1 0 1,-1 0-1,0 0 0,0 0 0,0 0 0,0-1 0,0 1 1,0 0-1,0 0 0,0 0 0,0 0 0,1 0 0,-1 0 1,0 0-1,0 0 0,0 0 0,0 0 0,0 0 1,0 0-1,0 1 0,0-1 0,1 0 0,-1 0 0,0 0 1,0 0-1,0 0 0,0 0 0,0 0 0,0 0 0,0 0 1,0 0-1,0 0 0,0 0 0,0 0 0,1 0 1,-1 0-1,0 1 0,0-1 0,0 0 0,0 0 0,0 0 1,0 0-1,0 0 0,0 0 0,0 0 0,0 0 0,0 1 1,0-1-1,0 0 0,0 0 0,0 0 0,0 0 0,0 0 1,0 0-1,0 0 0,0 0 0,0 0 0,0 1 1,0-1-1,0 0 0,0 0 0,0 0 0,-1 0 0,1 0 1,0 0-1,0 0 0,0 0 0,0 0 0,9-2 46,120-70 117,-74 46-462,88-29 0,-94 39 169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6:4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3771 198 11202,'-58'2'1254,"43"0"-935,0-1 1,-1-1 0,1 0 0,0-1 0,0-1 0,0-1 0,-19-5 0,1-1 93,0 1-1,-1 1 0,1 2 1,-39-1-1,-136 6-198,192 0-192,-79 4-10,-296-4 451,88-29 88,-137-8-315,108 30-456,-180-7-34,38 17 181,442-2 73,11-1 1,0 0 1,-1-1-1,1-1 1,0-1-1,0-1 1,1-1-1,-1-1 0,1-1 1,0 0-1,-31-17 1,47 21-5,1 1 1,-1 0-1,0 1 0,0-1 1,1 1-1,-1 0 0,0 0 1,-1 0-1,1 0 0,-4 0 1,5 2-12,1-1 0,0 0 0,0 1 0,0 0 1,-1-1-1,1 1 0,0 0 0,0 0 0,0 0 1,0 0-1,1 1 0,-1-1 0,0 0 0,0 1 1,1-1-1,-1 1 0,1 0 0,-1 0 0,-1 2 0,-3 6-55,0 0 0,1 0 0,0 0 0,-4 12-1,6-13 60,0 0-1,-1 0 0,0-1 0,-1 1 1,0-1-1,0 0 0,-12 12 0,4-6 17,0 0-1,1 1 0,1 0 0,0 1 1,1 0-1,1 0 0,0 1 0,2 1 1,0-1-1,0 1 0,2 0 0,0 1 0,-2 18 1,0 4-10,3 0 0,-1 42 0,5-69 3,1 1-1,0-1 1,1 1 0,0-1 0,2 0 0,-1 0-1,2 0 1,0 0 0,8 16 0,-10-25-3,1 0 0,-1-1 0,0 0 0,1 0 0,0 0 0,0 0 0,1-1 0,-1 0 0,0 1 0,1-1 0,0-1 0,0 1 0,0-1 0,0 0 0,0 0 0,0 0 0,1-1 0,-1 0 0,1 0 0,-1 0 0,9-1 0,10 1-22,0-2-1,0-1 1,36-7-1,174-30-356,245-49-502,-370 62 835,188-36 38,-250 56 16,0 1 0,-1 3 0,1 2 0,70 8-1,112 34-258,-22-3-140,-150-31 243,96 0 0,-48-14 252,-1-4 0,110-27 0,-70 11 164,-80 18-137,95 2 0,30-3-193,-163 6 47,-1-2 0,0 0 0,0-1-1,-1-2 1,32-13 0,28-22 76,-51 25 133,0 2-1,0 1 1,2 1 0,63-15 0,-78 26-103,0 2 1,22 0-1,-20 2-104,-1-2 0,24-4 0,-39 5 41,0-2 1,0 1-1,-1-1 1,1 0-1,0 0 1,-1 0-1,0-1 0,0 0 1,0 0-1,0 0 1,0-1-1,5-4 1,-9 7 8,0 0 0,-1 0 0,1 1 0,0-1 0,0 0 0,-1 0 0,1 0 0,-1 0 0,1 0 0,-1 0 0,1 0 0,-1 0 0,0 0 0,1 0 0,-1 0 0,0 0 0,0 0 0,0 0 0,1 0 0,-1 0 0,0 0 0,-1 0 0,1-1 0,0 1 0,0 0 0,0 0 0,-1 0 0,1 0 0,0 0 0,-1 0 0,1 0 0,-1 0 0,1 0 0,-1 0 0,0 1 0,1-1 0,-1 0 0,0 0 0,-1-1 0,-4-3 147,-1 0-1,1 0 0,-1 1 0,-11-6 0,2 1-121,-194-124-1090,206 131 1130,0-1 1,0 1-1,0 0 1,0 0-1,-1 1 1,1-1 0,0 1-1,-1 0 1,1 0-1,-1 0 1,-7 0 0,-4 1 43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6:5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10322,'0'-2'190,"0"1"0,1-1 1,-1 0-1,1 1 0,-1-1 0,1 1 0,-1-1 0,1 1 0,0-1 0,0 1 0,0-1 1,0 1-1,0 0 0,0 0 0,0-1 0,1 1 0,-1 0 0,0 0 0,1 0 1,-1 0-1,2-1 0,37-16 564,-29 14-712,-1 0-35,58-22 195,-62 24-164,1 0 1,0 0-1,0 1 0,-1 0 1,1 0-1,0 1 1,0 0-1,8 1 0,-12 0-29,1 0-1,-1 0 0,1 1 1,-1-1-1,1 1 0,-1 0 1,0 0-1,0 0 1,0 0-1,0 1 0,0-1 1,-1 1-1,1 0 0,2 2 1,-4-3-9,0-1 1,0 1 0,0-1 0,1 1 0,-2-1 0,1 1 0,0 0-1,0-1 1,0 1 0,-1 0 0,1 0 0,-1-1 0,0 1-1,1 0 1,-1 0 0,0 0 0,0 0 0,0 0 0,0-1 0,0 1-1,-1 0 1,1 0 0,-1 0 0,1-1 0,-1 1 0,1 0 0,-1 0-1,0-1 1,-1 3 0,-37 39 33,27-30-12,1-1 1,0 2-1,-16 24 1,25-34-20,-1 1 1,1-1-1,0 1 1,1 0 0,-1-1-1,1 1 1,0 0-1,0 0 1,0 0-1,1 0 1,0 0 0,0 0-1,0 0 1,1 0-1,-1 0 1,1 0 0,2 6-1,0 0-6,1 0-1,0 0 1,1-1-1,0 1 1,8 12-1,-10-19 1,0 0 1,1 0-1,-1-1 0,1 1 1,-1-1-1,1 0 0,0 0 1,0 0-1,0 0 0,1-1 1,-1 0-1,1 0 0,-1 0 0,1 0 1,5 1-1,-1-2-5,19 6 29,-26-6-21,-1-1 0,0 1 1,0-1-1,1 1 0,-1-1 0,0 1 0,0 0 0,0 0 0,0-1 0,0 1 0,0 0 0,0 0 0,0 0 1,0 0-1,0 0 0,1 2 0,-2-1-6,-1 1 1,1-1 0,0 0-1,-1 0 1,0 0 0,1 0-1,-1 0 1,0 0-1,0 0 1,0 0 0,0 0-1,0 0 1,-3 2 0,0 3 2,-2 4 3,1 0 0,0 1-1,1 0 1,0 0 0,-5 23-1,8-29-4,1 0-1,-1 0 0,1 0 1,1 0-1,-1 0 0,1 0 1,0 0-1,0 0 1,0-1-1,1 1 0,0 0 1,0-1-1,0 1 0,5 7 1,-5-9 1,0 0 0,0 0 1,-1 0-1,0 1 0,0-1 1,0 1-1,0-1 0,-1 1 1,0-1-1,0 1 1,0-1-1,0 1 0,-1-1 1,0 1-1,1-1 0,-2 0 1,1 1-1,0-1 0,-5 7 1,2-2 55,0 1 1,-1-1-1,-1-1 1,1 1-1,-1-1 1,-1 0-1,-12 12 0,18-18-9,-1-1 0,0 1-1,1-1 1,-1 0 0,0 0-1,0 0 1,0 0 0,0 0-1,0 0 1,0 0 0,0-1-1,-1 1 1,1-1 0,0 0-1,0 1 1,0-1 0,-1 0-1,1 0 1,0 0-1,0-1 1,0 1 0,-1 0-1,1-1 1,0 0 0,0 1-1,0-1 1,0 0 0,0 0-1,0 0 1,-2-2 0,2 2-237,1-1-1,-1 1 1,0-1 0,1 0 0,-1 0 0,1 0 0,0 1 0,0-1 0,-1-1 0,1 1 0,-1-4 0,2 4-274,3 1-126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6:5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4041 200 7746,'-31'-8'348,"-150"-39"1999,-201-24-1,-568 1-925,888 67-1385,-670 6-533,105 4-94,505-10 593,0 5 1,0 5-1,-136 27 0,208-24 14,-192 42 22,233-49-37,0 0 0,0 1 0,1 1 0,-1-1 0,1 1 0,0 1 0,0-1 0,1 2 0,0-1 0,0 1 0,0 0 0,1 0 0,0 0 0,1 1 1,-1 0-1,2 0 0,-1 1 0,-6 16 0,7-15-1,0 0 1,1-1-1,0 1 1,1 1 0,0-1-1,1 0 1,0 0 0,0 1-1,1-1 1,1 0-1,0 1 1,0-1 0,1 0-1,0 0 1,1 0-1,0 0 1,6 14 0,-3-14 2,1 1 0,0-1 0,0 0 0,1 0 0,0-1 1,1 0-1,18 15 0,-10-12 16,0-1 0,0 0 0,1-2 0,24 10 0,9-1 58,2-2 0,89 15-1,77 5 59,149 31-36,-304-54-85,1-2 0,1-3 0,0-4 0,0-2 0,0-3 1,-1-2-1,78-16 0,14-8 218,111-17 268,1 22-194,214 22-349,-60 1-172,-231 2 212,65-2-133,232-18-66,-402 12-136,-1-4 1,125-28 0,-205 36 354,0-1 0,1 0 1,-1 0-1,0-1 1,0 0-1,0 0 1,7-5-1,-11 7 19,0-1-1,-1 0 1,1 1-1,0-1 1,-1 0-1,1 0 1,-1 0 0,1 0-1,-1 0 1,0-1-1,0 1 1,0 0-1,0-1 1,0 1 0,-1 0-1,1-1 1,-1 1-1,1-1 1,-1 1-1,0-1 1,0 1-1,0-4 1,-2-4 84,0 0 0,0 0 1,-1 0-1,0 0 0,-1 1 0,0-1 0,-1 1 0,-10-17 1,-55-65 373,62 81-458,-14-15-59,-1 0-1,-1 1 0,0 2 0,-36-25 1,44 36-59,-1 1 0,0 0-1,0 2 1,-1 0 0,-1 0 0,1 2 0,-1 0 0,-32-5 0,-15 5-107,-1 5-57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7:1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24 10242,'-1'-1'116,"1"0"1,0 0-1,0-1 0,0 1 1,0 0-1,0 0 0,0-1 0,0 1 1,1 0-1,-1 0 0,0 0 0,1-1 1,-1 1-1,1-2 0,4 0 414,-2 14-255,-2 57 238,-11 113 0,0-59 112,9-102-557,-18 521 535,-9-82-400,26-430-196,-11 211 16,13-238-20,1 0 0,-1-1 0,0 1 1,1 0-1,0-1 0,-1 1 0,1 0 0,0-1 0,0 1 1,0-1-1,0 1 0,0-1 0,0 1 0,0-1 0,0 0 0,1 0 1,-1 0-1,0 1 0,1-1 0,-1 0 0,1-1 0,-1 1 1,1 0-1,0 0 0,-1-1 0,1 1 0,2 0 0,8 2 0,-1 0-1,1-1 0,11 1 1,-13-2 4,20 2 6,-1-1-1,58-3 1,-56-3-11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7:1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1784 11787,'9'0'1272,"358"18"-51,-166-5-1183,-130-13-20,0-3 1,104-19-1,-6 0 109,90 17 136,-165 6-254,36-9 28,23 0 36,-150 8-71,-1 0 1,1 0-1,0 1 1,0-1-1,0 1 1,-1-1-1,1 1 1,0 0-1,-1 0 1,1 0-1,-1 0 1,1 1-1,3 2 1,-2-1 5,-1 1-1,0-1 1,-1 1 0,1 0 0,0 0 0,-1 0-1,2 5 1,-4-16 765,-1 1-769,0 0 1,1 0-1,0 0 1,1-11-1,13-57 109,-2 0 0,1-133 0,-34-151 267,-5 81-336,-12-89-35,33 313-43,2-66 0,4 96-2,-2 22 31,1 1-1,-1-1 1,1 0 0,0 1-1,-1-1 1,1 1 0,-1-1-1,1 1 1,-1-1-1,1 1 1,-1-1 0,0 1-1,1-1 1,-1 1 0,1 0-1,-1-1 1,0 1-1,1 0 1,-1 0 0,-1-1-1,-19-5-35,17 5 35,-161-48-452,-41-12-41,143 46 465,-86-10 1,90 22 44,-79 4 0,-28 0 20,137-4-20,-32-8-1,35 5-15,-50-3 0,21 10-9,0 3-1,-73 13 1,75-8 132,0-3 1,-87 0-1,129-7-58,1 0 1,0-1-1,0 0 0,-14-6 0,-17-4-185,41 12 115,0 0 1,0 1-1,1-1 1,-1 0-1,0 0 1,0 0-1,0 0 0,0 1 1,0-1-1,0 0 1,0 0-1,0 0 0,0 1 1,0-1-1,0 0 1,0 0-1,0 0 1,0 0-1,0 1 0,0-1 1,0 0-1,0 0 1,0 0-1,0 0 0,0 1 1,0-1-1,-1 0 1,1 0-1,0 0 0,0 0 1,0 0-1,0 1 1,0-1-1,0 0 1,0 0-1,-1 0 0,1 0 1,0 0-1,0 0 1,0 0-1,0 1 0,-1-1 1,1 0-1,0 0 1,0 0-1,0 0 1,-1 0-1,9 3-113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7:1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28 11146,'-1'-21'2556,"-2"35"-1061,-12 66-1018,-11 146 0,16-93-237,-1 52 291,11-184-523,0 1-1,0-1 0,1 0 1,-1 1-1,0-1 1,1 0-1,-1 1 0,1-1 1,0 0-1,-1 0 0,1 0 1,0 0-1,0 1 1,0-1-1,0 0 0,0 0 1,0-1-1,0 1 1,0 0-1,0 0 0,0 0 1,0-1-1,0 1 0,1 0 1,-1-1-1,0 0 1,0 1-1,1-1 0,-1 1 1,0-1-1,1 0 0,-1 0 1,0 0-1,2 0 1,8 1 27,1-1 1,-1 0-1,14-3 0,-11 2 7,66-6 38,94-4-5,-153 12-67,-1 0 0,0 1 0,0 1 0,0 0 0,0 2-1,26 10 1,-14 0 4,-28-12-20,0-1 1,1 0 0,-1 1 0,1-2 0,-1 1-1,1 0 1,0-1 0,0 0 0,0 0 0,9 0-1,1-1 6,-12 1 1,-1-1-1,0 1 1,0-1 0,0 0 0,0 0-1,0 0 1,1 0 0,-1-1 0,0 1-1,0-1 1,0 1 0,0-1 0,0 1-1,0-1 1,0 0 0,0 0 0,0 0-1,0 0 1,-1-1 0,1 1 0,0 0-1,-1-1 1,1 1 0,-1-1 0,1 1-1,-1-1 1,0 0 0,1 0 0,0-2-1,5-8 16,-1-2 0,-1 1 0,1-1 0,-2 0 0,0 0-1,-1 0 1,2-18 0,3-103 51,-18-207-76,7 300-6,3 34 24,0 5 0,1 0 0,-2 0 0,1 0 0,0 1 0,-1-1 0,1 0-1,-1 0 1,0 0 0,0 1 0,-2-6 0,1 8-12,-1 0 1,1 0-1,0 0 0,0 0 1,-1 0-1,1 1 0,0-1 0,-1 1 1,1-1-1,0 1 0,-3 1 1,-4 0 8,-49 7 107,-70 2 0,14-3-74,70-1-32,-35 2 1,72-8-2,-1-1 1,0 0-1,0-1 1,0 0-1,0 0 1,0-1-1,-9-3 1,12 3-14,0 0 1,1-1 0,-1 0 0,1 0 0,0-1 0,-7-5 0,-2-2-997,12 9 828,3-2-59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7:2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34 178 12651,'-8'-29'2345,"7"24"-1366,3 19-712,1 18-226,-1 1 1,-2-1-1,-1 1 0,-8 49 1,4-38 6,-11 208 57,16-188-103,16 124-1,-15-181-5,0-1 0,0 0 0,1 0 0,0 0-1,0 0 1,0 0 0,1-1 0,0 1 0,0-1 0,1 0 0,-1 1 0,1-1 0,5 5 0,-5-7-9,1 1 0,-1-1 0,1 0 0,0 0 1,0-1-1,0 1 0,0-1 0,0 0 0,1 0 1,-1-1-1,1 0 0,-1 0 0,1 0 0,9 0 0,144-8-1053,-42-1 856,-46 7 96,159-9-489,-222 9 579,0-1 0,-1 0 0,1 0 0,-1-1 0,0 0 0,0 0 0,0 0 1,0-1-1,9-7 0,20-10 0,-31 18 26,-1 1 0,1-1 0,-1 0 0,0 0 0,0 0 1,0-1-1,0 1 0,-1-1 0,1 0 0,-1 0 0,0 0 0,0-1 0,-1 1 0,1-1 0,2-7 0,17-47 15,-2 0 0,12-66 0,-6 18-24,-5 35-7,17-69 70,-36 131-25,0 1 0,-1-1 0,0 0 0,-1 1 0,0-1 0,0 0 0,-1 0 0,0 1 0,-1-1 0,0 1-1,-1-1 1,0 1 0,0 0 0,-1 0 0,0 0 0,0 1 0,-1-1 0,-1 1 0,1 0 0,-1 1 0,0-1 0,-1 1 0,0 0 0,0 1 0,-13-10 0,7 6-27,-1 1-1,0 0 0,-27-12 1,33 18-6,1 0 0,-1 1 1,1 0-1,-1 0 1,0 1-1,0 0 1,0 1-1,0 0 0,0 0 1,-9 1-1,-158 37 17,118-24 87,-82 11 0,-15-17 149,134-9-250,0 0 0,0-2 1,-1 0-1,2-1 0,-30-10 1,45 12-22,0 1 1,0-1 0,0 0 0,0-1-1,0 1 1,0 0 0,1-1 0,-5-4-1,7 6 16,-1-1-1,1 0 0,0 1 0,0-1 0,-1 0 1,1 0-1,1 0 0,-1 0 0,0 0 1,0 0-1,1 0 0,-1 0 0,1 0 0,0 0 1,0 0-1,-1 0 0,1-1 0,1-2 1,3-17-90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41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1 411 14803,'19'-14'417,"0"-1"0,-1-1 0,0 0 0,-1-2 0,-1 0 1,20-29-1,-1 2 141,-11 16-370,14-18 10,86-83 0,-122 128-207,0 0-1,0 1 0,0-1 0,0 1 1,1-1-1,-1 1 0,0 0 1,1 0-1,4-2 0,-7 3 6,1 0-1,-1 0 1,1 0-1,-1 0 1,1 0-1,0 0 1,-1 0-1,1 0 1,-1 0 0,1 1-1,-1-1 1,1 0-1,-1 0 1,0 0-1,1 0 1,-1 1-1,1-1 1,-1 0-1,1 1 1,-1-1 0,0 0-1,1 1 1,-1-1-1,0 0 1,1 1-1,-1-1 1,0 1-1,1-1 1,-1 1-1,0 0 1,1 3-14,0 0 0,0 0 1,-1 0-1,0 0 0,1 0 0,-2 0 1,1 1-1,0-1 0,-1 0 0,-1 5 1,-20 81-126,11-46-131,-9 58 1,20-82 194,4-14-15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8:2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15539,'0'11'1057,"-20"19"-873,-9 9-120,-4 13 312,-1 2-312,4 5-312,1 1-80,11-13-177,0-6-703,11-23 904,1-16-168,5-25-88</inkml:trace>
  <inkml:trace contextRef="#ctx0" brushRef="#br0" timeOffset="1">0 133 13923,'19'8'1368,"4"-3"-1064,10-7-128,4-5 256,9-4-504,1-4-736,6-1 816,-4 2-160,-4 4-264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7:2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22 13299,'0'-1'78,"0"-1"0,0 1-1,0 0 1,0 0 0,0 0 0,0-1 0,0 1 0,-1 0 0,1 0 0,0 0 0,-1 0-1,1-1 1,-1 1 0,0 0 0,1 0 0,-2-1 0,1 2-50,1 0 0,-1 0 0,1 0 0,-1 0 0,1 0 0,-1 1 0,1-1 0,0 0 1,-1 0-1,1 1 0,-1-1 0,1 0 0,0 1 0,-1-1 0,1 0 0,0 1 0,-1-1 0,1 1 0,0-1 0,-1 0 0,1 1 0,0-1 0,0 1 1,0-1-1,-1 1 0,1 0 0,-15 43 418,7 2-395,2 0 0,2 0 0,4 90 0,1-65-47,-1 34-325,-5-124 785,4-7-455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7:2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10930,'-12'6'913,"7"11"-617,5 1-128,4 2 552,5-1-328,8-6-104,6-4 0,7-9-64,3-5-24,0-8-128,1-2-88,-2-4 64,-1-2 0,-5-1-72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7:3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11530,'2'-1'28,"-1"1"0,1-1-1,-1 0 1,1 1-1,-1-1 1,1 1-1,-1 0 1,1-1-1,0 1 1,-1 0-1,1 0 1,-1 0-1,1 0 1,0 1-1,-1-1 1,1 0 0,0 1-1,-1-1 1,1 1-1,-1-1 1,1 1-1,-1-1 1,0 1-1,1 0 1,-1 0-1,1 0 1,-1 0-1,0 0 1,0 0 0,0 0-1,0 1 1,0-1-1,0 0 1,0 1-1,0-1 1,0 0-1,0 1 1,0 2-1,4 7-13,-1 0 0,0 1 0,0-1 0,2 15-1,-4-15 19,13 69-2,-3 0-1,-3 1 0,-4 128 1,-36 246 111,16-288-81,-8 330 331,25-392-233,5-1 0,35 182 1,42 26 95,-77-297-829,0-32 110,-3-3 260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7:3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2581 11114,'-12'15'526,"8"-9"-457,-1 0 0,1 0-1,0 0 1,-3 7-1,7-12-57,-1 0 0,1 0 0,-1 0-1,1 0 1,0 0 0,0 0 0,-1 0-1,1 0 1,0 0 0,0 1 0,0-1 0,0 0-1,0 0 1,0 0 0,0 0 0,1 0-1,-1 0 1,0 0 0,1 0 0,-1 0-1,0 0 1,1 0 0,-1 0 0,1 0-1,0 0 1,-1 0 0,1-1 0,0 1-1,-1 0 1,1 0 0,0-1 0,0 1 0,1 1-1,6 2 32,0 0 0,0-1 1,0 0-1,0 0 0,1 0 0,-1-1 0,15 1 0,69 3 159,-80-5-173,333-15 411,3-28-326,-68 6-94,2 5 18,320-33 74,2 25 26,-338 27-117,63-1 135,-311 12-120,45 1 76,-58 1-82,0-1-1,0 1 1,0 0-1,0 0 0,0 1 1,0-1-1,0 1 1,0 0-1,4 3 0,-6-3-6,10 4 159,-2-19-73,32-50 126,42-83 0,-76 126-212,0-1 0,-1-1 0,7-32-1,9-71 55,-13 60-47,38-166 63,5-25-26,-41 155-54,-4-1 0,-4 0 0,-5-1 0,-16-128 0,11 181-1,-14-55 1,15 89 11,0 1 0,-1-1 0,-1 1 1,0 1-1,-1-1 0,-1 1 0,-15-22 0,18 31-4,0 0 0,-1 1 1,1 0-1,-1 0 0,0 0 0,0 0 1,0 1-1,-1 0 0,1 1 1,-1-1-1,1 1 0,-13-2 1,-28-12 14,-5-4-29,0 1-1,-1 3 0,-68-11 1,-169-13-69,92 15 30,-433-84 32,-170-24 5,-90 66-307,830 67 349,0 3-1,-71 12 1,69-2-83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7:4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233 122 10922,'0'0'25,"0"0"0,0 0 0,0-1 0,0 1 0,1 0 0,-1 0 0,0 0 0,0-1 0,0 1-1,0 0 1,0 0 0,0 0 0,0-1 0,0 1 0,0 0 0,0 0 0,0 0 0,0-1 0,0 1 0,-1 0 0,1 0-1,0 0 1,0-1 0,0 1 0,0 0 0,0 0 0,0 0 0,0-1 0,0 1 0,-1 0 0,1 0 0,0 0-1,0 0 1,0 0 0,0-1 0,-1 1 0,1 0 0,0 0 0,0 0 0,0 0 0,-1 0 0,-6 8 419,-4 18-133,3 9-222,2 1 1,1 0-1,2 69 1,0-17-19,-37 308 246,-4 131 437,42-380-607,-5 167 36,-25-4-14,15-210-70,-26 208 141,42-296-237,1 1 1,0 0-1,1-1 1,0 1-1,7 24 1,-7-33-7,0 0 0,1 0 0,-1 0 0,1-1 0,0 1 1,0 0-1,0-1 0,1 0 0,-1 1 0,1-1 1,0 0-1,0 0 0,0 0 0,0-1 0,0 1 0,0-1 1,1 0-1,0 0 0,-1 0 0,1 0 0,7 2 1,17 2-14,1-1 0,0-2 0,53 0 0,15 1 17,137 33 12,-145-20-5,162 9 0,50-28 8,155 5 15,-328 7-29,146 8-17,1-22-1,146-36 11,-6-26-14,-388 61 15,0-2 1,51-19 0,-70 22 5,0 0-1,0 0 1,0-1 0,-1 0-1,0 0 1,0 0 0,0-1-1,-1 0 1,0-1-1,0 1 1,0-1 0,-1-1-1,5-8 1,20-47 18,32-97-1,-21 48 1,69-145-3,16-45-26,-92 211 12,29-131-1,-11-62 16,-45 223-10,-2-2 0,-6-98 1,0 144-5,-2 0 1,0 1 0,-1-1 0,-1 1 0,0 0 0,-10-20 0,-54-85 21,19 36-17,38 62-10,-9-16 23,-39-57 0,52 86-16,0-1 0,-1 1 0,0 1 0,-1 0 0,0 0 0,0 1 1,-1 0-1,0 1 0,-21-11 0,7 8-14,-1 1 0,0 2 1,0 0-1,-39-4 0,-112-3-51,113 11 56,-508-49 13,375 31 12,-675-19 80,217 3-91,627 33-48,-277-20 211,270 24-333,-1 2 1,0 1-1,1 1 0,0 2 1,0 2-1,-48 16 0,39-2-341,38-22 211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7:4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64 8890,'7'-17'678,"-5"13"-568,-1 0 1,1 0 0,0 0 0,0 0 0,0 0 0,0 0 0,1 1 0,0-1 0,0 1 0,4-5 0,-7 8-99,0 0 1,1 0-1,-1 0 0,0 0 1,0 0-1,0-1 1,0 1-1,0 0 1,0 0-1,0 0 0,1 0 1,-1 0-1,0 0 1,0 0-1,0 0 1,0 0-1,0 0 0,0 0 1,1 0-1,-1 0 1,0 0-1,0 0 1,0 0-1,0 0 0,0 1 1,0-1-1,1 0 1,-1 0-1,0 0 1,0 0-1,0 0 0,0 0 1,0 0-1,0 0 1,0 0-1,0 0 1,0 1-1,1-1 0,-1 0 1,0 0-1,0 0 1,0 0-1,0 0 1,0 0-1,0 0 1,0 1-1,0-1 0,0 0 1,0 0-1,0 0 1,0 0-1,0 0 1,0 0-1,0 1 0,0-1 1,0 0-1,0 0 1,0 0-1,0 12 189,1 0-1,-2-1 1,0 1 0,0 0-1,-4 16 1,-2 9-87,-49 696 307,59 4-298,28-308-21,-18-338-50,3 0-1,48 145 1,-62-230-36,-1-1-1,2 0 1,-1 1-1,0-1 1,1 0 0,0 0-1,0-1 1,6 7-1,-7-8 9,1-1 1,0 0-1,1 0 0,-1 0 1,0 0-1,0-1 0,1 1 1,-1-1-1,1 0 0,0 0 0,-1 0 1,1 0-1,5 0 0,50 3-1,1-2-1,65-6 1,42-1 0,279 48 17,-105-6-16,288-7-42,-166-10 5,-101-12 10,-290-11 1,0-3 1,-1-3-1,71-19 1,-132 25 0,191-57-4,-180 51 8,-1 1 0,0-2 0,-1-1 0,0 0 0,0-2 0,-1 0 1,22-21-1,-29 22 5,-1 0 0,-1-1 0,0 0 0,0 0 0,7-17 0,30-77 51,-37 83-40,14-39 32,-2-2 0,-4-1 0,-3 0 0,-2-1 0,4-108 0,-14 49 22,-6 0 0,-21-137 1,-47-92 170,6 46-104,59 267-131,3 6-3,-3-1 0,-16-53 0,20 83-5,0 0 1,-1 1 0,1-1 0,-2 1 0,1-1 0,-1 1 0,0 1 0,0-1 0,0 1-1,-1-1 1,0 2 0,0-1 0,0 1 0,0-1 0,-1 2 0,0-1 0,0 1 0,-12-4-1,-10-2-2,0 2 0,-1 1 0,-41-4 0,58 9 2,-1137-78 141,343 108-179,592-17-40,198-11 57,-350 9-282,296-12 26,1-3 1,0-3 0,-82-20 0,120 19 162,1 0 0,0-2 0,-43-23 0,4-5-114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7:5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8 9834,'1'-8'1265,"-5"10"-408,-6 11-264,4 11-474,1-1-1,2 1 0,0 0 0,1 37 1,-1-11-57,-23 221 105,-5 89 235,34 56 148,-1-352-474,-1 6 149,-2 0 1,-3 0-1,-21 105 0,21-157-154,-18 98 364,20-99-379,1 0-1,0 0 0,1 0 1,4 30-1,5-18-86,-8-28 33,-1 0-1,1 0 0,-1 0 0,0 0 1,1 0-1,0-1 0,-1 1 1,1 0-1,0 0 0,-1-1 1,1 1-1,0 0 0,0-1 0,-1 1 1,1 0-1,0-1 0,0 0 1,0 1-1,0-1 0,0 1 0,0-1 1,0 0-1,0 0 0,0 1 1,0-1-1,0 0 0,1 0 0,-2 0 2,1 0-1,-1 0 0,0 0 0,1-1 0,-1 1 1,1 0-1,-1 0 0,0 0 0,1-1 0,-1 1 0,0 0 1,1 0-1,-1-1 0,0 1 0,1 0 0,-1-1 1,0 1-1,0 0 0,0-1 0,1 1 0,-1 0 0,0-1 1,0 1-1,0-1 0,1 1 0,-1 0 0,0-1 1,0 1-1,0-1 0,0 1 0,0 0 0,0-2 0,0-10 18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0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64 11306,'-9'-7'222,"-1"0"0,1 1 0,-2 0 0,1 1 0,-1 0 0,1 1-1,-1 0 1,-22-5 0,15 5 22,-1 1 0,1 1 0,-1 1 0,-33 1 0,42 2-189,0-1 1,0 2-1,0-1 0,1 1 0,0 1 0,-1 0 1,1 0-1,0 1 0,1 0 0,-1 0 0,1 1 1,0 0-1,1 1 0,0-1 0,0 2 0,-11 13 1,-5 9-26,2 2 1,1 1 0,-15 34-1,32-61-19,-38 78 28,4 1 0,3 2-1,-23 98 1,42-122-30,2 0-1,4 2 1,2-1 0,3 1-1,5 83 1,1-122-11,1-1-1,0 1 1,2-1-1,2 0 1,14 40-1,-18-58 1,0 0 0,1 0 0,0 0-1,0-1 1,1 1 0,0-1 0,0 0-1,0-1 1,1 1 0,7 4 0,-9-7-1,1 0 0,-1 0 1,1-1-1,0 0 0,0 0 1,0 0-1,0-1 0,0 0 0,1 0 1,-1 0-1,0 0 0,1-1 1,-1 0-1,0 0 0,1-1 0,6 0 1,0-2 3,-1 0 0,-1-1 1,1 1-1,-1-2 0,1 0 0,-1 0 1,0-1-1,-1 0 0,15-12 0,8-10 43,35-40 0,-55 56-30,232-261 416,-171 181-121,69-113 1,-121 171-223,-1 0 0,-3-2 0,16-40 0,-29 63-67,0 0 0,0 0 0,-1 0 0,-1 0 0,0 0 0,-1-1 0,-1 1 0,0 0 0,0-1 0,-1 1 0,-1 0 0,-7-26 0,7 32-26,-1 0 1,0 0-1,-1 0 1,1 1 0,-1 0-1,-1-1 1,1 1-1,-1 1 1,0-1-1,0 1 1,-12-10-1,7 9-4,0-1 0,0 1 0,-1 1 0,1 0-1,-1 0 1,0 1 0,-13-2 0,2 1-48,-1 1 1,1 1 0,-1 1 0,0 2-1,0 0 1,1 1 0,-34 6-1,39-4-49,0 1-1,0 1 0,-21 9 1,31-11 77,0 0 0,0 1 1,0 0-1,1 0 1,-1 1-1,1 0 0,0 0 1,0 0-1,-7 9 0,1 8-130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1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73 11314,'1'-18'1796,"1"17"-649,0 11-565,1 47-44,-2 0 0,-2 1 0,-12 69-1,4-39-273,-1 35-15,-33 144 0,43-266-242,0-1 0,0 1 1,0 0-1,0-1 0,0 1 1,0 0-1,0 0 0,0-1 0,0 1 1,0 0-1,1-1 0,-1 1 1,0 0-1,0-1 0,1 1 0,-1 0 1,0-1-1,1 1 0,-1 0 1,1-1-1,-1 1 0,1-1 1,-1 1-1,1-1 0,-1 1 0,1-1 1,-1 0-1,1 1 0,0-1 1,-1 0-1,1 1 0,0-1 0,-1 0 1,1 0-1,0 1 0,-1-1 1,1 0-1,1 0 0,36 3 145,-20-2-115,77 4 25,131-7 0,-172 3-68,0 2 0,102 19 0,-152-21 7,42 4 0,75 0 1,-13-1-13,-54 0 21,115 7 3,-133-11-12,0-1-1,60-10 1,66-17 17,75-14 11,-227 40-30,0-1-1,0 1 0,0 1 0,0-1 0,14 2 0,-24 0 28,5-17 72,10-60-3,9-146-1,-19 159-71,1 0-21,0 10 39,-2-89 0,-4 141-45,0 0 0,-1 1 0,1-1 0,0 0 0,0 1 0,-1-1 0,1 1 0,-1-1 0,0 0 0,1 1-1,-1-1 1,0 1 0,0-1 0,0 1 0,0 0 0,0-1 0,0 1 0,0 0 0,0 0 0,-3-2 0,0 1-14,0 0 0,0 0 1,0 1-1,0-1 0,-1 1 0,-4-1 1,-14-4 25,6 1-11,-125-36-111,115 35 47,-1 1-1,0 2 1,-36-1-1,-72 10-345,-40 0-90,-48-24 211,-28-2 188,-104 24 278,98 1 355,258-5-543,0-1 1,0 1-1,0 0 1,0 0 0,-1 0-1,1 0 1,0 0-1,0-1 1,0 1 0,0 0-1,0 0 1,0 0-1,0 0 1,0-1-1,0 1 1,0 0 0,-1 0-1,1 0 1,0-1-1,0 1 1,0 0-1,0 0 1,0 0 0,0 0-1,0-1 1,1 1-1,-1 0 1,0 0-1,0 0 1,0-1 0,0 1-1,0 0 1,0 0-1,0 0 1,0 0 0,0-1-1,0 1 1,1 0-1,-1 0 1,0 0-1,0 0 1,0 0 0,0 0-1,0-1 1,1 1-1,-1 0 1,0 0-1,11-15-155,-4 5 91,7-15-114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2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14603,'-13'3'138,"1"0"1,0 1-1,0 0 0,0 1 0,1 1 0,-1 0 1,1 0-1,1 1 0,-1 0 0,1 1 0,-13 12 1,9-6-82,1 0 0,0 1 0,1 0 1,1 1-1,0 0 0,-14 31 0,22-43-51,1 1-1,1-1 1,-1 1-1,1 0 1,0-1-1,0 1 1,0 0-1,0 9 1,1-13-7,0 1 0,1 0 0,-1-1 0,0 1 0,1 0 0,-1-1 0,1 1 0,0 0 1,0-1-1,-1 1 0,1-1 0,0 1 0,0-1 0,0 0 0,1 1 0,-1-1 0,0 0 0,0 0 0,1 0 1,-1 0-1,1 0 0,-1 0 0,1 0 0,-1 0 0,1-1 0,-1 1 0,3 0 0,14 3-29,0 0 1,0-1-1,0-2 0,0 1 0,30-3 1,1 0-21,-37 2 36,82 4-83,-82-4 77,-1 1 0,1 0 0,-1 1-1,0 0 1,21 10 0,-30-13 19,0 1 0,-1 0 0,1 0 0,0 0 0,-1 0 0,1 0 0,-1 0 0,1 0 0,-1 1 0,0-1 0,0 0 0,1 1 1,-1-1-1,0 1 0,0-1 0,0 1 0,-1 0 0,1-1 0,0 1 0,0 3 0,-1-3 5,0 0 1,0 0-1,0-1 1,0 1 0,-1 0-1,1 0 1,-1 0-1,1 0 1,-1-1-1,0 1 1,0 0-1,0-1 1,0 1-1,0 0 1,0-1 0,-2 3-1,-5 4 45,0-1 0,0 0 0,0 0 0,-1-1 0,-16 9 0,-94 43 630,102-51-585,1-1 0,-1-1 0,0-1 0,0 0 0,-26 2 0,44-9-625,9-5 354,13-7 83,22-11-120,13-13-82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0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 13595,'2'-1'984,"-7"7"-816,-5 4-80,3 8 248,2 4-152,2 4-56,0 1-24,1 4-80,2 0-8,0-4-48,0-3-88,0-8 360,3-7-232,-3-11 16,2-5-8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2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25 12163,'-8'10'503,"-15"20"1441,-24 43-1,42-64-1786,0 0-1,1 1 1,0 0 0,1 0-1,-1 0 1,2 0 0,0 0 0,0 1-1,-1 15 1,3-24-142,0 0-1,0 0 1,0 0 0,0 0-1,0 0 1,0 0 0,1 0 0,-1-1-1,0 1 1,1 0 0,0 0-1,-1 0 1,1 0 0,0 0 0,0-1-1,0 1 1,0 0 0,0-1-1,1 1 1,-1-1 0,0 1 0,1-1-1,-1 0 1,1 1 0,-1-1 0,1 0-1,0 0 1,0 0 0,-1 0-1,1-1 1,0 1 0,0 0 0,0-1-1,0 1 1,0-1 0,0 0-1,0 1 1,0-1 0,0 0 0,0 0-1,0 0 1,3-1 0,6-1-4,-1 0 1,1-1 0,-1 0 0,0 0-1,0-1 1,15-9 0,12-9-3,-1-2 0,-2-2 0,0-1 0,-2-1 0,-1-2 1,28-35-1,-56 64 11,-2 8-13,-5 16-11,2-14 3,2-8 1,0-1 0,0 1 0,0 0 0,0 0 0,-1 0-1,1 0 1,1 0 0,-1 0 0,0-1 0,0 1 0,0 0 0,0 0-1,1 0 1,-1 0 0,0-1 0,1 1 0,-1 0 0,1 0-1,-1-1 1,1 1 0,-1 0 0,1-1 0,-1 1 0,1 0 0,-1-1-1,1 1 1,0-1 0,1 2 0,0-2 0,0 1 0,0-1 1,0 0-1,0 1 0,0-1 0,0 0 1,0 0-1,0 0 0,0-1 0,0 1 1,0 0-1,2-2 0,9-2 5,-1 0 1,23-13-1,-31 15-4,22-12 8,-19 9-5,1 0 0,0 1 0,0 0-1,1 0 1,-1 1 0,1 0 0,0 0-1,11-1 1,-19 4-3,0 0-1,0 0 1,1 1 0,-1-1 0,0 0-1,0 0 1,0 1 0,1-1-1,-1 1 1,0-1 0,0 1 0,0-1-1,0 1 1,0 0 0,0-1-1,0 1 1,0 0 0,0 0 0,0 0-1,-1 0 1,1 0 0,0 0 0,0 0-1,-1 0 1,1 0 0,-1 0-1,1 0 1,-1 0 0,0 1 0,1-1-1,-1 0 1,1 2 0,0 6 11,0-1 0,-1 0 0,0 16 0,0-10 5,0-8-7,0-2 5,0 1 1,0-1-1,1 0 0,-1 1 1,1-1-1,2 6 0,-3-9-9,1-1 0,-1 1 0,1 0-1,-1 0 1,1 0 0,0-1-1,-1 1 1,1 0 0,0 0 0,-1-1-1,1 1 1,0-1 0,0 1 0,-1-1-1,1 1 1,0-1 0,0 1-1,0-1 1,0 0 0,0 1 0,0-1-1,0 0 1,0 0 0,0 0 0,0 0-1,0 0 1,-1 0 0,1 0-1,0 0 1,0 0 0,0 0 0,0 0-1,0-1 1,2 0 0,12-4 32,-1-1 0,1-1 0,-1-1 0,0 0 0,-1 0 0,14-13 1,10-4 15,-13 8-17,53-31 34,-69 44-74,-1 0 0,1 1 0,1 0 0,-1 0 0,0 1 0,1 0 0,16-2 0,-23 4 4,-1 0-1,0 0 0,1 0 0,-1 1 1,1-1-1,-1 0 0,0 1 1,1-1-1,-1 1 0,0-1 0,0 1 1,1 0-1,-1-1 0,0 1 1,0 0-1,0 0 0,0 0 1,0 0-1,0 0 0,0 0 0,0 0 1,0 0-1,-1 1 0,1-1 1,0 0-1,-1 0 0,1 1 0,0 1 1,-1-2 5,1 1 1,-1-1 0,1 1 0,0-1-1,-1 0 1,1 1 0,0-1-1,0 0 1,0 0 0,0 0-1,0 0 1,0 1 0,1-2 0,-1 1-1,0 0 1,0 0 0,1 0-1,-1 0 1,0-1 0,1 1-1,-1-1 1,1 1 0,-1-1 0,1 1-1,2-1 1,8-1-177,0 0 0,0-1 0,0 0 1,-1-1-1,15-6 0,-29 11-70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2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182 435 14963,'-5'-1'150,"-1"0"0,0 1 0,1-1 1,-1 1-1,0 1 0,0-1 0,1 1 0,-1 0 0,0 0 0,1 1 0,-1-1 0,1 1 0,-1 0 1,1 1-1,0-1 0,0 1 0,0 0 0,0 1 0,1-1 0,-7 7 0,5-5-93,1 0 1,-1 0-1,1 1 0,1 0 0,-1 0 1,1 0-1,0 0 0,0 0 0,1 1 0,0 0 1,0 0-1,1 0 0,-1 0 0,2 0 1,-3 11-1,4-16-54,0 0 1,0 0-1,0 0 1,0 0 0,0 0-1,0 0 1,1 0-1,-1-1 1,1 1-1,-1 0 1,1 0-1,0 0 1,-1-1 0,1 1-1,0 0 1,0-1-1,0 1 1,0-1-1,1 1 1,1 1-1,-1-1-1,0-1-1,1 0 1,-1 0-1,0 0 0,0 0 1,1 0-1,-1-1 1,0 1-1,1-1 0,-1 0 1,1 1-1,-1-1 1,0 0-1,3-1 0,6 0 2,-1-1 0,0 0 0,0 0 0,0-1 0,0-1 0,11-5 0,-4 0 11,0-1-1,-1 0 1,0-2 0,0 0 0,-1 0 0,14-17 0,-8 6 14,-1-1 0,-1 0 0,17-31 0,-28 36-28,-7 12-9,-5 9-17,-1 4 13,0 0-1,1 1 1,0-1-1,1 1 0,-1 0 1,1 0-1,1 0 1,-1 0-1,1 1 0,1-1 1,-1 0-1,1 1 1,0 0-1,1 8 0,0-15 14,0 0-1,0 0 1,0 0-1,0 0 1,1 0-1,-1 0 1,0 0-1,1 0 1,-1 0-1,1-1 1,-1 1-1,1 0 1,-1 0-1,1 0 1,-1-1-1,1 1 1,0 0-1,-1-1 1,1 1-1,0 0 1,0-1-1,-1 1 1,1-1-1,0 1 1,0-1-1,0 0 1,1 1-1,1 0 0,0-1-1,0 1 1,0-1 0,0 0-1,0 0 1,0 0 0,0-1-1,0 1 1,3-2 0,7-1-3,-2-1 1,1 0-1,17-10 1,-1-2 4,-1-2 0,-2 0 0,1-2 0,36-36-1,-14 5-6,42-58-1,-73 86-27,0 0-1,-2 0 1,0-2 0,19-45 0,-28 52-42,-6 18 73,0 0 1,0 0-1,0 0 1,0 0 0,0 0-1,0 0 1,0 0-1,0 0 1,0 0-1,-1 0 1,1 0 0,0 0-1,0 0 1,0 0-1,0 0 1,0 0 0,0 0-1,0 0 1,0 0-1,0 0 1,0 0-1,0 0 1,0 0 0,0 0-1,0 0 1,0 0-1,0 0 1,0-1-1,0 1 1,-1 0 0,1 0-1,0 0 1,0 0-1,0 0 1,0 0-1,0 0 1,0 0 0,0 0-1,0 0 1,0 0-1,0 0 1,0 0 0,0 0-1,0 0 1,0 0-1,0-1 1,-17 32-163,-5 12 105,-86 196 112,95-205 23,1 1 0,2 1 0,2 0 0,1 0 0,-2 43 0,9-50-35,2 1 1,1-1-1,11 48 0,-7-43-113,-1-1 0,1 42 0,-7-64 45,0 0 1,-1 0-1,0 0 0,-1 0 1,0 0-1,-1 0 1,0 0-1,-1-1 1,0 1-1,-10 17 0,12-25 26,1 0 0,-1 0 0,0 0-1,-1 0 1,1 0 0,0-1 0,-1 1 0,1-1-1,-1 0 1,0 0 0,0 0 0,0 0-1,0 0 1,0 0 0,0-1 0,-1 0 0,1 0-1,-5 2 1,6-3 12,-1 0-1,0 0 1,0-1-1,1 1 1,-1 0 0,0-1-1,1 0 1,-1 1-1,1-1 1,-1 0-1,1-1 1,-1 1 0,1 0-1,0-1 1,-1 1-1,1-1 1,0 0-1,0 1 1,0-1 0,0 0-1,0 0 1,1-1-1,-1 1 1,1 0-1,-2-4 1,-4-7 25,0 0 0,1 0 1,1-1-1,0 0 0,1 0 0,1 0 1,0-1-1,-1-16 0,2 7 23,1 0-1,1 0 1,1-1 0,6-30-1,-6 46-71,1 0 0,0 1 0,0-1 0,1 1-1,0 0 1,1-1 0,0 1 0,0 1-1,0-1 1,1 1 0,0 0 0,1 0-1,0 0 1,0 1 0,0-1 0,1 2-1,0-1 1,0 1 0,0 0 0,1 0-1,0 1 1,0 0 0,0 0 0,0 1-1,0 0 1,1 1 0,12-3 0,28-2-44,1 2-75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2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 13211,'0'0'37,"0"0"0,0 0-1,0 0 1,0 1 0,0-1 0,0 0 0,0 0 0,0 0 0,0 0-1,0 0 1,0 1 0,0-1 0,0 0 0,0 0 0,0 0 0,0 0-1,0 1 1,0-1 0,0 0 0,0 0 0,0 0 0,0 0 0,1 0 0,-1 0-1,0 1 1,0-1 0,0 0 0,0 0 0,0 0 0,0 0 0,0 0-1,1 0 1,-1 0 0,0 1 0,0-1 0,0 0 0,0 0 0,0 0-1,0 0 1,1 0 0,-1 0 0,0 0 0,0 0 0,0 0 0,0 0-1,1 0 1,-1 0 0,0 0 0,0 0 0,0 0 0,0 0 0,0 0 0,1 0-1,-1 0 1,0 0 0,0 0 0,0 0 0,0 0 0,0 0 0,1-1-1,-7 20 95,4-14 136,-30 109 672,4 1 1,-21 189 0,46-287-924,3-13-8,-1 0 0,0 0 0,1 0-1,-1 0 1,1 0 0,1 1 0,-1-1 0,1 6 0,2-9 35,1-7-24,2-11 9,14-90 45,-4-1 0,1-113 0,-17 202-90,1-1-22,0 20 12,2 9-5,-1 1 20,0 0-1,1 0 1,1 0-1,-1 0 0,2-1 1,-1 0-1,1 0 1,1 0-1,-1 0 0,2-1 1,13 15-1,-15-19 15,-1 0-1,2 0 1,-1-1-1,0 1 1,1-1 0,-1 0-1,1 0 1,0-1-1,0 0 1,0 0-1,0 0 1,0-1-1,1 0 1,-1 0-1,0-1 1,1 1 0,-1-1-1,0-1 1,1 1-1,10-3 1,-5 0 16,0-1 0,0 0-1,0-1 1,-1-1 0,0 1 0,0-2 0,0 1 0,0-2 0,-1 1 0,0-1 0,12-14 0,-11 10 23,0-1 1,0-1-1,-1 1 1,-1-2-1,0 1 1,-1-1-1,12-31 0,-18 40-24,0 0 0,0-1 0,-1 1 0,0 0 0,0-12-1,0 18-15,-1-1-1,0 0 0,0 0 1,0 0-1,0 0 0,-1 1 1,1-1-1,0 0 1,0 0-1,0 0 0,-1 1 1,1-1-1,0 0 0,-1 0 1,1 1-1,-1-1 0,1 0 1,-1 0-1,1 1 1,-1-1-1,1 1 0,-1-1 1,0 1-1,1-1 0,-1 1 1,0-1-1,1 1 0,-1-1 1,0 1-1,0 0 1,1-1-1,-1 1 0,0 0 1,0 0-1,0 0 0,1-1 1,-1 1-1,0 0 0,0 0 1,0 0-1,0 0 0,1 1 1,-1-1-1,0 0 1,0 0-1,0 0 0,0 1 1,1-1-1,-1 0 0,0 1 1,0-1-1,0 1 1,-5 2-9,0 0 1,1 0 0,-1 1 0,1 0 0,0 0 0,0 0 0,0 0 0,1 1 0,-1 0-1,-6 9 1,-2 6-24,-19 35-1,21-33 17,0 0 1,-7 27-1,16-42 11,-1 0 1,2 0-1,-1 1 0,1-1 1,0 1-1,0-1 0,1 1 1,0-1-1,1 1 0,0-1 1,2 9-1,-3-13 1,1 0 1,0-1-1,0 0 0,1 1 0,-1-1 0,0 0 1,1 1-1,0-1 0,-1 0 0,1 0 1,0 0-1,0 0 0,0-1 0,0 1 0,0 0 1,1-1-1,-1 0 0,0 1 0,1-1 0,-1 0 1,1 0-1,-1-1 0,1 1 0,0 0 1,-1-1-1,1 1 0,0-1 0,-1 0 0,1 0 1,0 0-1,4-1 0,5-1-11,-1 0 0,1 0-1,-1-1 1,1-1 0,18-8-1,15-11-24,-29 14 12,1 1-1,27-10 1,-42 18 24,-1-1 0,0 1 0,0 0-1,1-1 1,-1 1 0,0 0 0,1 0 0,-1 0 0,0 0-1,1 1 1,-1-1 0,0 0 0,0 0 0,1 1-1,-1-1 1,0 1 0,0-1 0,2 2 0,8 2-9,-10-4 13,0 0 1,0 0-1,0 0 1,0 0-1,0 0 0,1 0 1,-1-1-1,0 1 0,0 0 1,0-1-1,-1 1 1,1 0-1,0-1 0,0 1 1,0-1-1,0 0 1,0 1-1,0-1 0,-1 0 1,1 1-1,0-1 0,-1 0 1,1 0-1,0 0 1,0-1-1,14-24 59,-14 25-55,3-7 20,0 0 1,0-1-1,-1 1 1,0-1 0,-1 0-1,1 0 1,0-9-1,-3 18-23,0 0-1,0 0 0,0 0 0,-1 0 1,1 0-1,0 0 0,0 0 0,0 0 1,0 0-1,0 0 0,0 0 0,0 0 0,0 0 1,0 0-1,0 0 0,0 0 0,0 0 1,0 0-1,0 0 0,-1 0 0,1 0 1,0 0-1,0 0 0,0 0 0,0 0 0,0 0 1,0 0-1,0 0 0,0 0 0,0 0 1,0 0-1,0 0 0,0 0 0,0 0 1,0 0-1,0 0 0,-1 0 0,1 0 0,0 0 1,0 0-1,0 0 0,0 0 0,0 0 1,0 0-1,0 0 0,0-1 0,0 1 1,0 0-1,0 0 0,0 0 0,0 0 0,0 0 1,0 0-1,0 0 0,0 0 0,0 0 1,0 0-1,0 0 0,0 0 0,0 0 1,0-1-1,0 1 0,0 0 0,0 0 0,0 0 1,-6 8 48,-5 14 16,5-4-68,0 0 1,2-1-1,0 2 1,1-1-1,1 0 1,0 1 0,2-1-1,0 1 1,4 29-1,-3-43-44,1 0-1,-1 0 1,1 0-1,0-1 1,5 9-1,-7-12 42,0 0-1,1 0 1,-1-1-1,1 1 1,0 0-1,-1 0 1,1 0-1,0 0 1,-1-1-1,1 1 1,0 0-1,0-1 1,-1 1 0,1-1-1,0 1 1,0-1-1,0 1 1,0-1-1,0 1 1,0-1-1,0 0 1,0 0-1,0 1 1,0-1-1,0 0 1,0 0-1,0 0 1,0 0-1,0 0 1,0 0 0,0 0-1,0-1 1,0 1-1,0 0 1,0-1-1,1 0 1,16-17-146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2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40 14731,'2'-1'73,"-1"1"0,-1-1 0,1 0 0,0 0-1,0 0 1,0 0 0,0 0 0,-1 0 0,1 0 0,0 0-1,-1-1 1,1 1 0,-1 0 0,1 0 0,-1 0 0,0-1-1,1 1 1,-1 0 0,0-1 0,0 1 0,0 0 0,0-2-1,-1 2-27,1 0 0,-1 0-1,0 0 1,0 1-1,0-1 1,1 0 0,-1 0-1,0 0 1,0 1-1,0-1 1,0 1-1,-1-1 1,1 0 0,0 1-1,0 0 1,0-1-1,0 1 1,0 0 0,-1 0-1,1-1 1,0 1-1,0 0 1,0 0-1,-2 1 1,-7-1 53,0 0-1,0 1 1,1 0-1,-1 1 1,1 0-1,-1 1 1,1 0-1,0 0 1,0 1-1,-14 8 1,15-8-87,1 0 1,0 0 0,1 1-1,-1 0 1,1 1 0,0-1-1,1 1 1,-1 0 0,1 1-1,0-1 1,0 1 0,-6 15-1,10-21-9,0 0-1,1 1 0,-1 0 0,1-1 0,0 1 1,-1-1-1,1 1 0,0-1 0,0 1 1,0 0-1,0-1 0,0 1 0,0-1 0,1 1 1,-1-1-1,0 1 0,1-1 0,-1 1 0,1-1 1,0 1-1,-1-1 0,1 1 0,0-1 1,0 0-1,0 1 0,0-1 0,0 0 0,0 0 1,0 0-1,1 0 0,-1 0 0,0 0 0,0 0 1,1 0-1,-1-1 0,1 1 0,-1 0 1,1-1-1,-1 1 0,3 0 0,8 2-20,1 0 1,-1-1-1,1 0 0,14 0 0,-12 0 1,8 0-12,61 9-94,-76-10 109,-1 1 0,0 0 0,1 1 0,-1 0 0,0 0 0,0 0-1,-1 1 1,11 7 0,-15-10 15,-1 0-1,1 1 0,-1-1 1,1 1-1,-1-1 1,0 1-1,0 0 0,0-1 1,0 1-1,0 0 0,0 0 1,0 0-1,0 0 1,-1 0-1,1 0 0,0 0 1,-1 0-1,0 0 0,0 3 1,0-2 10,0 1-1,-1-1 1,0 0 0,1 1 0,-1-1 0,-1 0-1,1 0 1,0 0 0,-1 0 0,-3 6 0,-3 0 57,0 1 1,0-1-1,-1 0 0,0-1 1,-13 10-1,5-5 50,0-1-1,0-1 0,-2 0 1,1-2-1,-1 0 0,0-1 0,-1-1 1,0 0-1,-32 5 0,51-12-129,0 0 0,-1 1 0,1-1 0,0 0 0,0 0 0,-1 0 0,1 0-1,0 0 1,-1 0 0,1-1 0,0 1 0,0 0 0,-1-1 0,1 1 0,0-1 0,0 1 0,-2-2 0,3 2 36,0-1 0,-1 1 0,1-1 0,0 1 0,0-1 0,0 1 0,-1-1 0,1 1 0,0-1 0,0 1 0,0-1 0,0 0 0,0 1 0,0-1 0,0 1 0,0-1 0,0 1 0,1-1 0,-1 1 0,0-1 0,0 0 0,0 1 0,0-1 0,1 1 0,-1-1 0,1 0 0,3-5 78,0 0 1,1 0-1,0 0 0,6-5 0,-11 10-122,25-25 82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2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13 15259,'1'-1'63,"-1"1"-1,0 0 1,0-1 0,1 1-1,-1 0 1,0-1-1,0 1 1,1 0-1,-1-1 1,0 1-1,0 0 1,0-1 0,0 1-1,0-1 1,0 1-1,0 0 1,1-1-1,-1 1 1,0-1 0,0 1-1,-1-1 1,1 1-1,0 0 1,0-1-1,0 1 1,0-1-1,0 1 1,0 0 0,0-1-1,-1 1 1,-11 0 972,-29 18-468,28-12-439,-35 7 873,38-12-586,0 1-1,1 1 0,-11 3 0,17-4-369,-1 0 0,1 0 0,0 0 0,1 1-1,-1-1 1,0 1 0,1-1 0,-1 1 0,1 0 0,0 0-1,0 0 1,0 0 0,-2 6 0,-18 48-96,18-46 77,4-9-28,-20 64-66,18-59 48,1 0 0,0 0 0,0 0 0,0 0 0,1 0 1,0 1-1,2 10 0,-2-17 16,0 0 0,1 0 0,-1 0-1,0 0 1,1 0 0,-1 0 0,0 0 0,1 0 0,-1-1 0,1 1 0,0 0 0,-1 0 0,1 0 0,0 0 0,-1-1 0,1 1 0,0 0 0,0-1 0,0 1 0,0-1-1,-1 1 1,1-1 0,0 1 0,0-1 0,0 1 0,0-1 0,0 0 0,0 0 0,0 1 0,0-1 0,0 0 0,0 0 0,0 0 0,1 0 0,-1 0 0,0 0 0,0-1-1,0 1 1,0 0 0,0 0 0,0-1 0,0 1 0,0-1 0,-1 1 0,1-1 0,0 1 0,1-1 0,6-4-31,0 1 0,0-1 0,-1-1 0,8-6 0,21-23-119,57-68-1,-2 0-120,-117 153 230,-155 310 411,88-170-2593,91-186 1792,0-2-51,1 1 0,-1-1 0,1 1 0,0 0 0,0 0 1,0-1-1,0 1 0,1 0 0,-1 4 0,1-7 383,0 0-1,1 0 1,-1 0-1,1 1 1,-1-1-1,1 0 1,-1 0-1,1 0 1,-1 0 0,1 0-1,-1-1 1,1 1-1,-1 0 1,0 0-1,1 0 1,-1 0-1,1 0 1,-1-1 0,1 1-1,-1 0 1,0 0-1,1-1 1,-1 1-1,0 0 1,1-1-1,13-9-476,3-9-155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2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10746,'39'-69'1285,"60"-96"1985,-108 183-2824,-13 33 1,9-18-376,3-10-22,3-7 49,0 0 0,0 0 1,2 1-1,0 0 0,-4 31 1,8-47-83,1 0 0,0 0 0,0 0 0,0 0 0,0 0 0,0 0 0,0 0 0,0-1 0,0 1 0,0 0 0,1 0 0,-1 0 0,0 0 1,1 0-1,-1 0 0,0-1 0,1 1 0,-1 0 0,1 0 0,-1-1 0,1 1 0,0 0 0,-1 0 0,1-1 0,1 2 0,-1-2 9,0 0-1,0 1 0,1-1 0,-1 0 1,0 0-1,1 0 0,-1 0 0,0 0 0,0 0 1,1 0-1,-1-1 0,0 1 0,0 0 1,1-1-1,1 0 0,5-3 66,0 0-1,0-1 1,0 0 0,8-7-1,69-60 308,91-102 0,-194 199-280,1 1 1,1 0 0,-16 37-1,29-56-49,0 0-1,0-1 1,1 1-1,0 1 0,1-1 1,-2 8-1,3-14-57,0 0 0,0 0-1,0 0 1,0 0 0,0 0 0,0 0-1,0 0 1,1 0 0,-1 0 0,0 0 0,0 0-1,1 0 1,-1-1 0,1 1 0,-1 0 0,0 0-1,1 0 1,0 0 0,-1-1 0,1 1-1,1 1 1,-1-2-22,0 1-1,1-1 1,-1 0 0,0 1-1,1-1 1,-1 0 0,1 0-1,-1 0 1,1 0-1,-1 0 1,0 0 0,1-1-1,-1 1 1,1 0 0,-1-1-1,0 1 1,0-1-1,1 0 1,-1 1 0,2-2-1,5-3-26,1 0 0,-1 0 0,7-8 0,-12 12 27,21-19-88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2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36 12603,'-3'-1'134,"0"0"0,0 0 1,0 0-1,-1 1 0,1-1 0,0 1 1,0-1-1,0 1 0,0 0 0,-1 1 1,1-1-1,0 0 0,0 1 0,0 0 1,0-1-1,0 1 0,0 1 1,0-1-1,0 0 0,-5 4 0,-4 2 261,1 0 0,0 1-1,-15 15 1,13-12-144,2 1 0,-1 0 1,-15 23-1,24-29-215,-1-1-1,1 1 1,0-1 0,1 1-1,-1 0 1,1 0-1,0 0 1,0 0 0,1 1-1,0-1 1,0 0 0,0 11-1,1-16-33,0 0-1,0 0 0,0 0 1,1 0-1,-1 0 1,0 1-1,0-1 1,0 0-1,1 0 0,-1 0 1,1 0-1,-1 0 1,1 0-1,-1 0 0,1 0 1,0 0-1,-1 0 1,1 0-1,0-1 0,0 1 1,1 1-1,-1-2 0,0 1 0,0-1-1,0 0 1,0 0 0,0 0-1,0 1 1,0-1 0,0 0-1,0-1 1,0 1 0,0 0 0,0 0-1,0 0 1,0-1 0,0 1-1,0 0 1,0-1 0,2 0-1,2-2 0,1 0-1,-1-1 1,1 0-1,-1 0 0,0-1 1,5-5-1,25-35 8,-24 31 5,0 0-1,1 0 1,16-14 0,-28 28-13,0-1 1,1 1-1,-1-1 1,1 1-1,-1-1 0,1 1 1,-1 0-1,1-1 1,0 1-1,-1 0 1,1-1-1,-1 1 1,1 0-1,0 0 1,-1 0-1,1-1 1,0 1-1,-1 0 0,1 0 1,0 0-1,-1 0 1,1 0-1,0 0 1,-1 0-1,1 1 1,0-1-1,-1 0 1,1 0-1,-1 0 1,1 1-1,0-1 1,-1 0-1,1 1 0,-1-1 1,1 0-1,-1 1 1,1-1-1,-1 1 1,1-1-1,-1 1 1,1-1-1,-1 1 1,0-1-1,1 1 1,-1-1-1,0 1 0,1 0 1,-1-1-1,0 1 1,0 0-1,0-1 1,1 2-1,1 6-6,0 0 0,0 0 0,1 13-1,-2-9-32,-1-10 32,1 1-1,-1 0 0,1-1 1,0 1-1,0-1 1,0 0-1,0 1 0,0-1 1,0 0-1,0 1 0,1-1 1,-1 0-1,1 0 0,0 0 1,0 0-1,0 0 1,-1-1-1,2 1 0,-1-1 1,3 3-1,-2-3-4,1 0 1,-1 0-1,1 0 0,-1 0 0,1-1 1,0 0-1,-1 1 0,1-1 1,-1 0-1,1-1 0,0 1 0,-1-1 1,1 1-1,3-2 0,9-2-18,-11 3 44,0 0 0,0 0 1,-1 0-1,1 0 0,0-1 1,-1 0-1,1 0 0,-1 0 0,0-1 1,0 1-1,1-1 0,-2 0 1,1 0-1,0-1 0,-1 1 1,1-1-1,2-4 0,2-4 226,-1-1-1,-1 0 1,0 0-1,-1 0 1,0-1-1,-1 0 1,-1 0-1,0 0 1,-1 0-1,1-16 0,-6 14 167,-2 13-257,5 4-180,0-1 0,-1 1 0,1-1 0,0 1 1,-1 0-1,1-1 0,0 1 0,0 0 0,0-1 1,-1 1-1,1 0 0,0-1 0,0 1 1,0 0-1,0 0 0,0-1 0,0 1 0,1 0 1,-1-1-1,0 1 0,0 0 0,0-1 0,1 1 1,-1-1-1,0 1 0,1 0 0,-1-1 0,0 1 1,1-1-1,0 2 0,1 0-118,0 1-1,0-1 0,1 0 1,-1 1-1,1-1 1,0 0-1,-1-1 1,1 1-1,0 0 1,0-1-1,0 1 0,0-1 1,0 0-1,0 0 1,1-1-1,-1 1 1,6 0-1,7 1-450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2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30 14755,'0'0'116,"0"-1"1,0 0-1,0 0 0,0 0 0,1 0 1,-1 1-1,0-1 0,1 0 1,-1 0-1,0 0 0,1 1 0,-1-1 1,1 0-1,-1 1 0,1-1 0,0 0 1,-1 1-1,1-1 0,0 1 1,-1-1-1,1 1 0,0-1 0,0 1 1,-1 0-1,1-1 0,0 1 0,0 0 1,0-1-1,-1 1 0,1 0 0,0 0 1,0 0-1,0 0 0,0 0 1,0 0-1,-1 0 0,2 0 0,7 0-5,3-4 15,-15 1 232,-19-1 130,14 5-464,-1 2 0,0-1 0,1 1-1,0 0 1,-1 1 0,1 0 0,1 1-1,-1-1 1,0 1 0,1 1 0,0-1 0,1 1-1,-1 1 1,1-1 0,0 1 0,-9 14-1,14-19-23,0 0-1,0 0 1,0-1-1,0 1 1,0 0-1,1 0 0,-1 0 1,1 0-1,-1 0 1,1-1-1,0 1 1,0 0-1,0 0 0,0 0 1,0 0-1,0 0 1,1 0-1,-1 0 0,1 0 1,0 3-1,1-2 1,-1-1 1,1 0-1,0 0 0,-1 0 0,1 0 0,0 0 0,0 0 1,0 0-1,1-1 0,-1 1 0,0-1 0,1 1 0,2 0 0,6 2-60,0 0-1,0-1 1,0 0-1,1-1 1,22 2-1,-22-4-242,0-1 0,0 0-1,0-1 1,-1 0 0,1 0 0,-1-2 0,1 1-1,-1-1 1,0-1 0,0 0 0,-1-1 0,1 0-1,12-10 1,6-5-528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2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175 140 14259,'-10'7'374,"-80"61"1945,81-60-2105,0 1-1,1 0 1,0 0-1,1 0 1,0 1-1,0 0 0,-6 14 1,12-23-189,0 1 0,1-1 0,-1 0 0,0 1 0,1-1 0,-1 1 0,1-1 0,-1 1 0,1-1 0,0 1 0,0-1 1,0 1-1,0 0 0,0-1 0,0 1 0,0-1 0,0 1 0,1-1 0,0 3 0,-1-3-10,1 0-1,0-1 1,-1 1-1,1 0 1,0-1 0,0 1-1,-1-1 1,1 1 0,0-1-1,0 1 1,0-1-1,0 0 1,0 1 0,0-1-1,0 0 1,0 0 0,0 0-1,0 0 1,0 1 0,0-1-1,0-1 1,1 1-1,6-1 21,-1 0-1,1-1 0,-1 0 1,1 0-1,-1 0 0,9-5 1,7-6 9,-1 0 1,0-1 0,-1-1 0,37-35 0,-22 14 27,48-62 0,-77 89-64,20-28 8,-25 34-16,0 1 0,-1-1 0,1 0 1,-1 1-1,0-1 0,0 0 0,0 0 0,0 0 1,0 0-1,-1 0 0,1-4 0,-1 7 0,0 0 0,0 0 0,-1-1 0,1 1 0,0 0 0,0 0 0,0 0 0,0 0 0,-1 0 0,1 0 0,0-1 0,0 1 0,0 0-1,-1 0 1,1 0 0,0 0 0,0 0 0,0 0 0,-1 0 0,1 0 0,0 0 0,0 0 0,0 0 0,-1 0 0,1 0 0,0 0 0,0 0 0,-1 0 0,1 0 0,0 0 0,0 0-1,0 0 1,-1 0 0,1 1 0,0-1 0,0 0 0,0 0 0,0 0 0,-1 0 0,1 0 0,0 1 0,0-1 0,0 0 0,0 0 0,0 0 0,-1 0 0,1 1 0,0-1-1,-12 10-4,-8 11 4,1 1 0,-24 36 0,34-44-10,0 0 1,1 0-1,1 1 1,1 0-1,-10 32 1,15-44-38,0 1 0,1-1 0,-1 1 0,1-1 0,0 1 0,0 0 0,0-1 0,1 1 1,0 3-1,-1-5 32,1-1 0,-1 0 0,1 0 0,-1 1 0,1-1 0,0 0 0,-1 0 0,1 0 0,0 0 0,0 0 0,0 0 0,0 0 0,0 0 0,0 0 0,0-1 0,0 1 0,0 0 0,1 0 0,-1-1 0,0 1 0,0-1 0,1 1 0,-1-1 0,0 0 0,3 1 0,13 0-191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3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327 239 15163,'-2'-3'104,"1"0"0,-1 0 0,0 0 0,0 1 0,1-1-1,-2 1 1,1-1 0,0 1 0,0 0 0,-1 0 0,1 0 0,-1 0-1,0 1 1,1-1 0,-1 1 0,0-1 0,-4 0 0,2 0 4,-1 1 1,0 0 0,0 0-1,0 0 1,0 1-1,0 0 1,-1 0 0,-8 2-1,-1 1-36,0 1-1,0 1 0,1 0 0,-1 1 1,1 0-1,-15 10 0,18-9-62,1 0-1,-20 17 1,27-20-12,-1 0-1,1 0 1,1 1-1,-1-1 1,0 1-1,1 0 1,0 0-1,-4 10 1,6-14 3,0 1 1,1-1-1,0 1 0,-1-1 1,1 1-1,0-1 0,0 1 1,0-1-1,0 1 0,0-1 0,0 1 1,0-1-1,0 0 0,1 1 1,-1-1-1,0 1 0,1-1 1,-1 1-1,1-1 0,0 0 1,-1 1-1,1-1 0,0 0 1,0 0-1,0 0 0,0 1 1,0-1-1,0 0 0,0 0 1,0-1-1,1 1 0,-1 0 0,0 0 1,0 0-1,1-1 0,-1 1 1,1-1-1,-1 1 0,0-1 1,1 1-1,1-1 0,5 2 14,-1-1 1,1 0-1,0 0 0,0 0 0,0-1 0,14-2 0,-4-1 34,1-1 1,-1-2-1,0 1 0,0-2 1,-1 0-1,0-1 1,0-1-1,-1-1 0,0 0 1,-1-1-1,0-1 0,17-16 1,-12 8 71,-1-1-1,0 0 1,-2-2 0,0 0 0,-2-1-1,-1 0 1,18-40 0,-24 32 35,-8 24-70,-8 16-37,-13 30-87,2 1 0,2 0 0,-24 82 0,38-112 33,0 0 3,0-1 0,1 1-1,0 0 1,0-1 0,1 1 0,0 0 0,1 0-1,0 0 1,0 0 0,3 16 0,-3-24 3,1 0 1,0 1 0,-1-1-1,1 0 1,0 1-1,0-1 1,0 0 0,0 0-1,0 1 1,0-1-1,1 0 1,-1 0 0,0-1-1,0 1 1,1 0 0,-1 0-1,0 0 1,1-1-1,-1 1 1,1-1 0,-1 1-1,1-1 1,-1 0 0,1 0-1,0 1 1,-1-1-1,1 0 1,-1 0 0,1 0-1,-1-1 1,1 1-1,2-1 1,4 0 8,0-1-1,0 0 1,0-1 0,-1 0-1,9-4 1,5-5 17,0-2 0,-1 0 1,-1-1-1,0-1 0,-1 0 0,26-32 1,-52 57-22,1 1-1,1 0 1,-1 0 0,2 0 0,0 1 0,0 0-1,0 0 1,2 0 0,-1 0 0,2 1 0,-1-1 0,0 15-1,3-24 5,0 0-1,0-1 0,0 1 0,0 0 1,0-1-1,1 1 0,-1 0 1,0-1-1,1 1 0,0-1 0,-1 1 1,1-1-1,0 1 0,0-1 0,-1 1 1,1-1-1,0 0 0,1 1 0,-1-1 1,0 0-1,3 2 0,-2-2-7,0 0 1,0 0-1,1 0 0,-1 0 1,1 0-1,-1-1 0,1 1 0,-1-1 1,1 0-1,-1 0 0,1 0 1,4 0-1,2-2-100,-1 1 1,1-1-1,-1 0 0,0-1 1,0 0-1,0-1 0,12-6 1,-14 6 55,1-1 1,-1 1 0,0-1 0,0-1 0,-1 1 0,0-1-1,9-11 1,8-22-166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0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13499,'6'-3'379,"2"1"1,-1 0 0,0 1-1,0-1 1,0 1-1,1 1 1,12 0 0,8-1-43,-12 0-214,21-2 3,0-1 0,-1-2-1,46-12 1,-73 15-146,0 0 0,0 0 0,0-1 0,0-1 0,0 1-1,-1-2 1,0 1 0,0-1 0,0 0 0,-1 0 0,0-1 0,0 0 0,0-1 0,-1 1-1,0-1 1,-1 0 0,7-13 0,-12 21 21,0 0 0,0 0 0,0 0 0,0 0 0,0 1 0,0-1 0,0 0 1,0 0-1,0 0 0,0 0 0,0 0 0,0 0 0,0 0 0,0 0 0,0 0 0,0 0 0,0 0 0,1 1 0,-1-1 0,0 0 0,0 0 1,0 0-1,0 0 0,0 0 0,0 0 0,0 0 0,0 0 0,0 0 0,0 0 0,0 0 0,1 0 0,-1 0 0,0 0 0,0 0 0,0 0 1,0 0-1,0 0 0,0 0 0,0 0 0,0 0 0,0 0 0,1 0 0,-1 0 0,0 0 0,0 0 0,0 0 0,0 0 0,0 0 0,0 0 1,0 0-1,0 0 0,0 0 0,0-1 0,0 1 0,1 0 0,0 18 60,0 23 14,-1-40-75,4 109 68,-1 47 173,-3-155-203,0 0 0,0 0-1,-1-1 1,1 1 0,-1 0-1,1 0 1,-1 0-1,0-1 1,0 1 0,0 0-1,0-1 1,0 1 0,0 0-1,0-1 1,0 0-1,0 1 1,-1-1 0,1 0-1,-1 1 1,1-1 0,-1 0-1,-2 1 1,-3 2 136,-1-1-1,0-1 1,1 1 0,-11 1 0,-8 3 39,-38 17-50,-39 12-1,87-31-117,0-1 0,0-1 0,0-1 0,-24 1 0,35-3-26,0-1 0,0 1 0,1-1 0,-1 0 0,0 0 0,1-1-1,-1 1 1,1-1 0,-9-5 0,12 7-34,1-1 0,-1 1 0,0-1 0,0 0 0,0 1 0,0-1 0,0 0 0,1 0 0,-1 1 0,0-1 0,1 0 1,-1 0-1,0 0 0,1 0 0,-1 0 0,1 0 0,0 0 0,-1 0 0,1 0 0,0 0 0,0 0 0,-1 0 0,1 0 0,0 0 0,0 0 0,0 0 0,0 0 0,0 0 0,1 0 0,-1-1 0,0 1 0,0 0 0,1 0 1,-1 0-1,0 0 0,1 0 0,-1 0 0,1 1 0,0-1 0,-1 0 0,1 0 0,0 0 0,-1 0 0,1 1 0,0-1 0,0 0 0,0 1 0,1-2 0,2-1-141,1 0 0,-1 0 0,1 1 0,0-1-1,0 1 1,1 0 0,-1 0 0,0 1 0,1 0 0,-1 0-1,8-1 1,-12 2 126,17-3-450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3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14699,'-2'5'210,"1"1"0,-1 0 0,1 0 0,0 0 0,0 0 0,1 0 0,0 10 0,0-13-175,1 0-1,0 0 1,-1-1 0,1 1 0,0-1-1,0 1 1,0-1 0,1 1 0,-1-1 0,1 1-1,-1-1 1,1 0 0,0 0 0,0 0-1,0 0 1,0 0 0,0 0 0,0 0 0,3 1-1,5 3-151,0-1-1,1 0 1,-1-1 0,1 0-1,0-1 1,0 0-1,12 2 1,80 4-2917,-59-6 739,-44-3 2302,0 0-1,0 0 0,0 0 1,0 0-1,0 0 0,0 0 1,1 0-1,-1 1 1,0-1-1,0 0 0,0 0 1,0 0-1,0 0 0,0 0 1,0 0-1,0 0 0,0 1 1,0-1-1,1 0 0,-1 0 1,0 0-1,0 0 1,0 0-1,0 1 0,0-1 1,0 0-1,0 0 0,0 0 1,0 0-1,0 0 0,0 1 1,0-1-1,0 0 1,0 0-1,-1 0 0,1 0 1,0 0-1,0 0 0,0 1 1,0-1-1,0 0 0,0 0 1,0 0-1,0 0 0,0 0 1,0 0-1,-1 0 1,1 1-1,0-1 0,0 0 1,0 0-1,0 0 0,0 0 1,0 0-1,-1 0 0,1 0 1,0 0-1,0 0 1,0 0-1,0 0 0,0 0 1,-1 0-1,1 0 0,0 0 1,0 0-1,0 0 0,0 0 1,-1 0-1,-24 14 1650,-40 17 0,45-23-1038,1 1-1,0 1 0,0 1 0,-26 19 1,45-29-595,-1-1 0,1 0 1,-1 1-1,1-1 0,-1 0 0,1 1 1,-1-1-1,1 1 0,0-1 1,-1 1-1,1-1 0,-1 1 0,1-1 1,0 1-1,0-1 0,-1 1 1,1 0-1,0-1 0,0 1 0,0-1 1,0 1-1,0 0 0,-1 0 1,2 0-14,-1-1 1,1 1-1,-1-1 1,0 1-1,1-1 1,-1 0-1,1 1 1,-1-1 0,1 0-1,-1 1 1,1-1-1,-1 0 1,1 0-1,-1 1 1,1-1-1,0 0 1,-1 0-1,1 0 1,1 0 0,39 1-107,-33-1 54,23-1-166,53 3-382,-76-2 493,-1 1 0,1 0-1,0 1 1,-1 0 0,0 0 0,1 1 0,-1 0 0,9 5 0,-15-8 89,0 1 0,0-1 1,0 1-1,0-1 1,-1 1-1,1-1 0,0 1 1,0 0-1,0-1 1,-1 1-1,1 0 1,0 0-1,-1 0 0,1 0 1,-1-1-1,1 1 1,-1 0-1,1 0 0,-1 0 1,0 0-1,0 0 1,1 0-1,-1 0 0,0 0 1,0 0-1,0 0 1,0 0-1,0 0 1,0 0-1,0 0 0,0 0 1,-1 1-1,1-1 1,0-1-1,0 1 0,-1 0 1,1 0-1,-1 0 1,1 0-1,-1 0 1,1 0-1,-1 0 0,0 0 1,1-1-1,-1 1 1,-1 1-1,-3 2 24,1 0 1,-1 0-1,0-1 1,0 1-1,0-1 1,-11 4-1,7-3 103,0 0-1,-1-1 1,1 0-1,-1-1 1,0 0 0,1-1-1,-1 0 1,0 0-1,0-1 1,0 0 0,-13-3-1,22 3-98,0 0 0,0 0 1,0 0-1,0-1 0,0 1 0,0 0 0,0-1 0,0 1 1,0-1-1,0 1 0,1-1 0,-1 1 0,0-1 0,0 0 1,0 1-1,1-1 0,-1 0 0,0 0 0,1 1 0,-1-1 1,1 0-1,-1 0 0,1 0 0,-1 0 0,1 0 0,-1 0 1,1 0-1,0 0 0,0 0 0,0 0 0,-1 0 0,1-2 1,9-17 276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14875,'1'2'97,"-1"0"1,0-1-1,0 1 0,0 0 0,0-1 0,0 1 0,0 0 1,-1-1-1,1 1 0,0 0 0,-1-1 0,1 1 0,-1-1 1,0 1-1,1-1 0,-1 1 0,-2 2 0,-23 29 152,13-17 67,-7 13 96,2 0 0,1 1 0,1 0 0,1 2 0,-16 53 0,26-69-367,1 1 0,0-1 0,2 1 0,0 0 0,0 0 1,2 0-1,0 0 0,1 0 0,1 0 0,0 0 0,1 0 0,1-1 0,9 23 0,-13-38-43,0 0-1,1 1 0,-1-1 1,0 0-1,1 0 0,0 0 0,-1 1 1,1-1-1,0 0 0,-1 0 1,1 0-1,0 0 0,0 0 0,0-1 1,1 2-1,-2-2-5,1 0 1,-1-1-1,1 1 0,-1-1 0,0 1 1,0 0-1,1-1 0,-1 1 0,0-1 1,0 1-1,1-1 0,-1 1 0,0-1 1,0 1-1,0-1 0,0 1 0,0-1 1,0 1-1,0-1 0,0 0 0,0 1 1,0-1-1,0 0 0,-2-44-211,-25-143-513,29 185 659,5 7 40,11 12 20,-11-9-15,5 2-74,0-1-1,0 0 1,0-1-1,1 0 1,0-1-1,1-1 0,-1 0 1,1 0-1,0-2 1,0 0-1,0 0 1,24 0-1,-28-2 7,1-1-1,0 0 0,-1-1 1,1 0-1,-1 0 1,1-2-1,-1 1 1,0-1-1,0-1 1,0 1-1,0-2 0,0 1 1,-1-2-1,0 1 1,0-1-1,0 0 1,12-13-1,-13 9 207,-16 12 214,-15 14 293,13-7-296,0 1 0,1 0 0,-11 17 0,18-24-236,-1 0 0,1 1 0,0 0 0,0 0 0,0-1 0,0 1 0,0 0 0,1 1 0,0-1 0,0 0 0,0 0 0,1 0 0,-1 1 0,1 7 0,0-11-65,0 0 0,1 0 0,-1 0 0,0 0 0,1 0 0,-1 0 0,1-1 0,-1 1 0,1 0 0,0 0-1,-1 0 1,1-1 0,0 1 0,-1 0 0,1-1 0,0 1 0,0 0 0,-1-1 0,1 1 0,0-1 0,0 0 0,1 1 0,1 0 11,0 0 0,0 0 0,0-1 0,0 0 0,0 1 0,0-1 0,4 0 0,5-2 16,0 1 0,19-7-1,7-4-100,-1-3 0,-1 0 0,39-25 0,-33 18-146,-29 18 69,-13 5 126,0-1 1,1 0-1,-1 0 0,0 0 0,0 0 1,0 1-1,0-1 0,1 0 0,-1 0 1,0 0-1,0 1 0,0-1 0,0 0 1,0 0-1,0 1 0,0-1 0,0 0 1,0 0-1,1 0 0,-1 1 0,0-1 1,0 0-1,0 0 0,-1 1 0,1-1 1,0 0-1,0 0 0,0 1 1,0-1-1,0 0 0,0 1 0,-15 30 148,3-5 60,12-25-198,0-1 0,0 1 0,0-1 0,0 1-1,0-1 1,0 1 0,0-1 0,0 1 0,0 0 0,0-1 0,1 1 0,-1-1 0,0 1 0,0-1 0,0 1 0,1-1 0,-1 1 0,0-1 0,1 0 0,-1 1 0,0-1 0,1 1-1,-1-1 1,1 0 0,-1 1 0,0-1 0,1 0 0,-1 1 0,1-1 0,-1 0 0,1 0 0,-1 0 0,1 1 0,-1-1 0,1 0 0,-1 0 0,1 0 0,0 0 0,-1 0-1,1 0 1,0 0 0,22-3 136,14-10-116,-1-1 0,63-35 0,17-7-566,-111 54 486,0 0-1,0 0 1,0 1-1,0 0 1,7-1-1,-11 2 44,-1 0-1,1 0 0,0 0 1,0 0-1,-1 0 1,1 0-1,0 0 1,0 0-1,-1 0 1,1 0-1,0 1 1,-1-1-1,1 0 1,0 0-1,-1 1 1,1-1-1,0 1 0,-1-1 1,1 0-1,-1 1 1,1-1-1,-1 1 1,1-1-1,-1 1 1,1 0-1,-1-1 1,1 1-1,-1-1 1,0 1-1,1 0 0,-1-1 1,0 1-1,0 0 1,1 0-1,-1-1 1,0 1-1,0 0 1,0-1-1,0 1 1,0 0-1,0 0 1,0-1-1,0 1 1,-1 1-1,-2 11-178,-1 1 1,-1-1-1,0 0 0,-1-1 0,-13 24 1,30-50-2,5-4-71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3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 17428,'0'-1'1376,"-17"8"-1040,-6 7-160,-7 12 488,-4 4-136,-2 6-280,-1 3-112,6-1-104,4 0-16,13-7-56,8-5-48,10-10-88,11-2-56,11-7-344,1-1-176,7-7 536,2-2-112,-2-6-72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3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31 196 14771,'5'2'314,"-1"-1"1,0 1-1,1-1 0,-1 0 1,1-1-1,-1 1 0,1-1 0,-1 0 1,1 0-1,-1-1 0,1 1 0,-1-1 1,6-1-1,9-3 389,30-13 0,-47 18-653,5-3 65,23-9 360,38-21 0,-61 29-452,1 0 0,-1-1-1,0 0 1,-1 0 0,1-1-1,-1 0 1,0 0 0,0 0 0,-1-1-1,7-10 1,-11 16-24,0-1 1,-1 1-1,1 0 0,0 0 1,-1 0-1,1-1 0,-1 1 1,1 0-1,-1-1 0,1 1 1,-1-1-1,0 1 0,0 0 1,0-1-1,0 1 0,0-1 1,0 1-1,0 0 0,0-1 1,-1 1-1,1 0 0,0-1 0,-1 1 1,1 0-1,-1-1 0,0 1 1,1 0-1,-1 0 0,0-1 1,0 1-1,0 0 0,0 0 1,0 0-1,-1-1 0,-1 0 0,0 1 0,0-1-1,0 1 1,-1 0 0,1 0-1,0 0 1,-1 0 0,1 0-1,-1 1 1,1 0-1,0 0 1,-1 0 0,-5 0-1,-3 2-2,1 1 0,-1 0 0,1 0 0,0 1 0,-1 0 0,2 1 0,-1 1 0,1-1 0,-19 15 0,13-8 4,0 1 0,2 0 0,0 1 0,0 1 0,-13 19 0,17-20-2,1 0 0,1 0 0,1 1 0,-7 18 0,11-24-22,0-1-1,0 1 1,1 0-1,1 1 1,-1-1-1,1 0 1,1 0-1,1 17 1,-1-24 9,0 0 0,1 1 0,-1-1 0,1 0 0,-1 0 0,1 1 0,0-1 0,0 0 0,0 0 0,0 0 0,0 0 0,0 0 0,1 0 1,-1-1-1,1 1 0,-1 0 0,1-1 0,0 1 0,2 1 0,-1-1 53,0-1 1,-1 0-1,1 0 0,0 0 1,0-1-1,0 1 0,0 0 1,0-1-1,0 0 0,0 0 1,0 0-1,0 0 1,3-1-1,6-1 30,-1-1 0,0 0 1,0-1-1,0 0 0,0-1 1,14-8-1,35-22 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3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16820,'-19'11'688,"1"0"0,-1 1 1,2 1-1,0 0 0,-18 19 1,31-28-645,0 1 0,0 0 0,0 0 0,1 0 0,-1 0 1,1 0-1,-4 9 0,7-12-47,-1 0-1,1 0 1,-1-1-1,1 1 1,-1 0 0,1 0-1,0 0 1,0-1 0,0 1-1,0 0 1,0 0-1,1 0 1,-1-1 0,1 1-1,-1 0 1,1 0 0,-1-1-1,1 1 1,0 0 0,0-1-1,0 1 1,0-1-1,0 1 1,0-1 0,0 0-1,0 1 1,1-1 0,-1 0-1,3 2 1,8 5-89,1-1 0,0 0-1,1-1 1,-1-1 0,1 0 0,0-1 0,20 3 0,-20-4 54,-1 0 1,1 1-1,-1 0 1,0 1-1,-1 0 0,1 1 1,-1 0-1,15 11 1,-26-16 48,0 0 1,0 0-1,0 0 0,1 0 1,-1 0-1,0 0 1,-1 0-1,1 0 0,0 1 1,0-1-1,0 0 0,-1 1 1,1-1-1,-1 0 1,1 1-1,-1-1 0,1 1 1,-1-1-1,0 1 0,0-1 1,0 1-1,0-1 0,0 1 1,0-1-1,0 1 1,0-1-1,-1 1 0,1-1 1,0 1-1,-1-1 0,0 1 1,1-1-1,-1 0 1,0 1-1,1-1 0,-1 0 1,-1 2-1,-2 2 55,-1-1 0,1 1 1,-1-1-1,0 1 0,0-1 0,0-1 0,-7 5 1,-21 10 95,-1-2 0,0-1 0,-1-1 0,-1-2 0,0-2 0,0-1 0,-1-2 0,-65 5 0,77-13-246,13-4-126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3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1938 11939,'-12'15'667,"12"-15"-656,0 0-1,0 1 0,0-1 0,0 0 1,0 0-1,0 0 0,0 0 1,0 1-1,0-1 0,0 0 0,0 0 1,0 0-1,0 1 0,0-1 1,0 0-1,0 0 0,0 0 0,0 0 1,0 0-1,0 1 0,0-1 1,1 0-1,-1 0 0,0 0 0,0 0 1,0 0-1,0 1 0,0-1 1,1 0-1,-1 0 0,0 0 0,0 0 1,0 0-1,0 0 0,0 0 0,1 0 1,-1 0-1,0 0 0,0 0 1,0 0-1,1 0 0,-1 0 0,0 0 1,0 0-1,0 0 0,1 0 1,35-6 491,125-36 411,64-15-364,471-56-27,-49 11 257,557-206 356,181-4-987,-1336 304-148,1145-213-25,-1078 195 30,764-164-67,11 52-33,-565 104 73,1227-134-103,-433 51-75,-1010 106 192,-43 4 10,256-36-678,-309 40 639,1 0 1,-1-1-1,0-1 1,0 0-1,17-10 1,-4-5-134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3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4 15419,'-3'-1'103,"-1"0"-1,1 1 1,-1-1-1,0 1 1,1-1-1,-1 1 1,0 1-1,0-1 1,1 0-1,-1 1 1,0-1-1,1 1 0,-1 0 1,-4 2-1,-51 24 166,53-24-139,-16 9-135,-1 1-1,2 1 1,0 1 0,1 1-1,1 1 1,0 0 0,1 1-1,1 1 1,0 1 0,2 1-1,-22 37 1,35-54-46,0 0-1,0 0 1,0 0-1,1 1 1,-1-1 0,1 1-1,0-1 1,0 1-1,1-1 1,-1 9-1,1-12 28,1 0-1,-1 0 0,0 1 0,1-1 0,-1 0 0,0 0 0,1 0 0,-1 0 0,1 0 0,0 0 0,-1 0 0,1 0 0,0 0 0,0 0 1,0 0-1,-1-1 0,3 3 0,-1-2-9,1 0-1,-1 0 1,1 0 0,-1 0 0,0-1 0,1 1-1,0-1 1,-1 1 0,1-1 0,-1 0 0,4 0-1,20-1-169,1-2-1,26-6 0,-32 5 197,0 0-1,1 2 1,-1 0 0,26 2-1,-45 0 32,0 0-1,1 0 0,-1 1 1,0-1-1,0 0 1,0 1-1,1 0 0,-1 0 1,0-1-1,0 1 1,0 0-1,0 1 0,-1-1 1,1 0-1,0 0 1,0 1-1,-1-1 0,3 4 1,-3-4 11,0 1-1,-1 0 1,1-1 0,-1 1 0,1 0 0,-1 0-1,0-1 1,0 1 0,0 0 0,0 0 0,0 0-1,0-1 1,0 1 0,0 0 0,-1 0-1,1-1 1,-1 1 0,0 0 0,1-1 0,-1 1-1,0 0 1,0-1 0,-1 3 0,-7 10 209,-1-1 1,0 0-1,-1 0 1,-16 14-1,-55 44 813,63-55-814,-69 56-302,188-144-1006,-47 37 622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3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57 129 14819,'-17'39'1481,"10"-26"-1153,1 0 1,1 1-1,0-1 1,1 1-1,0 0 1,1 0 0,-3 28-1,6-41-313,0 0 0,0 1 0,1-1 0,-1 0 0,0 0-1,0 0 1,0 0 0,1 0 0,-1 0 0,1 0 0,-1 0 0,0 0 0,1 0 0,0 0 0,-1-1 0,1 1-1,0 0 1,-1 0 0,1 0 0,0-1 0,0 1 0,0 0 0,-1-1 0,1 1 0,0-1 0,0 1 0,0-1-1,0 1 1,0-1 0,0 0 0,0 1 0,0-1 0,0 0 0,0 0 0,0 0 0,1 0 0,-1 0-1,0 0 1,0 0 0,0 0 0,0 0 0,1-1 0,6-1-4,0 1 0,0-2 0,0 1 0,11-6 0,14-9-51,0-1 0,54-42 0,0 1-80,-68 48 83,-19 11 37,0 1 0,0-1 0,0 0 0,0 0 0,0 0 0,0 0 1,0 1-1,0-1 0,0 0 0,0 0 0,0 0 0,0 0 0,0 0 0,0 1 0,0-1 1,0 0-1,0 0 0,0 0 0,0 0 0,0 0 0,0 1 0,0-1 0,1 0 0,-1 0 1,0 0-1,0 0 0,0 0 0,0 0 0,0 0 0,0 1 0,0-1 0,1 0 0,-1 0 1,0 0-1,0 0 0,0 0 0,0 0 0,0 0 0,1 0 0,-1 0 0,0 0 0,0 0 1,0 0-1,0 0 0,0 0 0,1 0 0,-1 0 0,0 0 0,0 0 0,0 0 0,0 0 0,0 0 1,1 0-1,-1 0 0,0 0 0,0 0 0,0 0 0,0 0 0,0 0 0,1 0 0,-1-1 1,0 1-1,0 0 0,0 0 0,0 0 0,0 0 0,-6 11 29,6-10-25,-1 1-1,-5 7 30,1 0 0,1 0 0,0 0 0,0 1 0,-4 16 0,8-25-30,-1-1 0,1 1 0,0-1 0,0 1 0,0 0 0,0-1 1,0 1-1,0 0 0,0-1 0,0 1 0,1-1 0,-1 1 0,0 0 0,0-1 0,0 1 0,1-1 0,-1 1 0,0 0 0,1-1 0,-1 1 0,0-1 0,1 1 0,-1-1 0,1 1 0,-1-1 0,1 0 0,-1 1 0,1-1 0,-1 0 1,1 1-1,-1-1 0,1 0 0,-1 1 0,1-1 0,0 0 0,-1 0 0,1 0 0,-1 0 0,1 0 0,0 1 0,-1-1 0,1 0 0,0 0 0,-1 0 0,1-1 0,0 1 0,-1 0 0,1 0 0,-1 0 0,2-1 0,35-9 52,-7-4-17,33-21 1,-39 21-28,0 1 1,42-16 0,-63 28-10,0 0 1,0 0 0,0 0 0,0 1 0,1-1-1,-1 1 1,0 0 0,0-1 0,7 2-1,-9-1 4,0 1-1,1-1 0,-1 1 1,0 0-1,0-1 1,1 1-1,-1 0 0,0 0 1,0 0-1,0-1 0,0 1 1,0 0-1,0 1 0,0-1 1,0 0-1,-1 0 0,1 0 1,0 0-1,-1 1 0,1-1 1,-1 0-1,1 1 0,-1-1 1,1 2-1,-1-2 3,0 0 0,1 0 1,-1 0-1,0 0 0,1 0 0,-1 0 0,1 0 0,-1 0 1,1 0-1,-1 0 0,1 0 0,0 0 0,-1 0 0,1 0 1,0-1-1,0 1 0,0 0 0,0 0 0,0-1 1,-1 1-1,1-1 0,0 1 0,0-1 0,1 1 0,-1-1 1,0 0-1,0 1 0,0-1 0,0 0 0,0 0 1,0 0-1,0 0 0,0 0 0,0 0 0,1 0 0,-1 0 1,0 0-1,0-1 0,0 1 0,2-1 0,4-2 36,1 0 0,-1-1 1,0 0-1,12-9 0,-10 7-37,49-36 99,31-20 37,-76 54-140,0 1-1,1 0 0,0 1 0,27-8 0,-39 13-2,0 1 0,0-1 0,0 1 1,1 0-1,-1 0 0,0 0 0,1 0 0,-1 0 0,0 0 1,0 0-1,4 2 0,-5-2 4,0 0 0,0 1 0,0 0-1,0-1 1,0 1 0,0-1 0,0 1 0,-1 0 0,1 0 0,0-1 0,0 1-1,-1 0 1,1 0 0,0 0 0,-1 0 0,2 2 0,-1 2 31,1 0 1,-1 1-1,0-1 0,-1 1 1,1-1-1,-1 0 1,-1 9-1,2 15 190,-1-29-216,0 0 0,0 1 0,0-1 0,0 1 1,0-1-1,0 1 0,0-1 0,0 0 0,1 1 0,-1-1 0,0 1 0,0-1 1,0 0-1,1 1 0,-1-1 0,0 0 0,0 1 0,1-1 0,-1 0 0,0 0 1,1 1-1,-1-1 0,1 0 0,-1 0 0,0 1 0,1-1 0,-1 0 0,1 0 0,-1 0 1,0 0-1,1 0 0,16-3 127,16-15-346,-32 17 183,15-11-926,-14 7 165,-12 7 375,-9 5-82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3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249 219 14979,'-3'-3'119,"0"1"0,0-1 0,0 1 0,-1 0 0,1 0 0,-1 1-1,1-1 1,-1 1 0,0 0 0,0 0 0,0 0 0,0 0 0,1 1 0,-1-1 0,0 1-1,0 0 1,0 0 0,0 0 0,0 1 0,0 0 0,0 0 0,0 0 0,1 0 0,-1 0 0,0 1-1,1-1 1,-1 1 0,1 0 0,-6 4 0,-2 2 13,2 0 0,-1 0 0,1 1 0,0 0 0,1 0 1,0 1-1,1 0 0,-9 16 0,7-9-89,0 0 0,-10 29 0,17-40-48,0 0 0,1-1 0,-1 1 0,1 0 0,0 0 0,1 0 0,-1 0 0,1 1 0,0-1 0,1 0 0,0 0 0,1 6 0,-2-11 3,0 0 0,1 0 0,-1 0 1,0 0-1,1 0 0,-1 0 0,1 0 0,-1-1 1,1 1-1,0 0 0,-1 0 0,1 0 0,0-1 0,0 1 1,-1 0-1,1-1 0,0 1 0,0 0 0,0-1 1,0 1-1,0-1 0,0 0 0,0 1 0,0-1 1,1 1-1,0-1-1,0 0 1,0-1 0,0 1-1,0 0 1,0-1-1,0 1 1,0-1 0,0 1-1,0-1 1,0 0-1,0 0 1,2-2 0,3-2-8,0 0 0,0-1 0,0 0 0,11-14 0,1-3 0,-2-2 0,-1 0 1,-1-1-1,-1-1 0,-2 0 1,18-53-1,-33 88-20,1 1 0,1-1 1,0 1-1,0 15 0,0-23 28,1 1 0,1-1 0,-1 0 0,0 1 0,0-1 0,0 0 0,1 0 0,-1 0 0,1 1 0,-1-1 0,1 0 0,-1 0 0,1 0 0,0 0 0,-1 0 0,1 0 0,0 0 0,0 0 0,1 1 1,0-1-1,-1-1 1,1 1 0,-1-1 0,1 0 0,0 0 0,-1 0 0,1 0 0,-1 0 0,1 0 0,-1 0 0,1 0 0,-1-1-1,1 1 1,-1 0 0,1-1 0,-1 0 0,1 1 0,-1-1 0,1 0 0,-1 0 0,2-1 0,11-7 5,-1 0 0,0-1 1,0-1-1,-1 0 0,-1 0 0,0-2 1,0 1-1,12-21 0,3-9 42,31-65 1,-46 88-108,-14 40-43,0-6 95,-10 52 190,-6 104 0,18-136-60,1 0 1,2-1-1,1 1 0,2-1 0,9 34 1,11 6 32,-17-52-123,-1-1-1,-1 1 1,0 0-1,4 43 0,-10-63-25,0 1 0,0-1 0,0 0-1,0 1 1,-1-1 0,1 1-1,0-1 1,-1 0 0,0 0-1,0 1 1,1-1 0,-1 0-1,0 0 1,-1 0 0,1 0 0,0 0-1,-1 0 1,1 0 0,-1 0-1,0 0 1,1-1 0,-1 1-1,-2 1 1,3-3 0,0 1 1,-1-1-1,1 1 0,0-1 1,0 0-1,0 1 0,-1-1 1,1 0-1,0 0 0,0 0 1,-1 0-1,1 0 0,0 0 1,0 0-1,-1-1 0,1 1 1,-2-1-1,0 0 0,1 0 1,0-1-1,-1 1 0,1-1 0,0 1 1,0-1-1,0 0 0,0 0 1,1 0-1,-1 0 0,-2-3 0,-2-5-9,0-1 0,0 0 0,1-1 0,0 1-1,1-1 1,1 0 0,-1 0 0,-1-17-1,2 5-28,1 1-1,2 0 1,2-37-1,-1 52 3,0 0 0,0 0 0,1 1 0,0-1-1,1 1 1,0-1 0,0 1 0,0 0 0,1 0 0,0 0-1,0 1 1,7-8 0,0 2-68,0 2 0,0-1 0,1 2-1,1-1 1,18-9 0,7-3-53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3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14043,'1'0'50,"-1"0"1,0 0-1,0 0 1,1-1-1,-1 1 0,0 1 1,1-1-1,-1 0 0,0 0 1,0 0-1,1 0 1,-1 0-1,0 0 0,0 0 1,1 0-1,-1 0 1,0 0-1,0 1 0,1-1 1,-1 0-1,0 0 0,0 0 1,0 0-1,1 1 1,-1-1-1,0 0 0,0 0 1,0 1-1,0-1 1,0 0-1,1 0 0,-1 1 1,0-1-1,0 0 0,0 0 1,0 1-1,0-1 1,0 0-1,0 1 0,2 14 20,-2-12 137,3 85 1171,-8 88 0,0-51-926,5-116-416,0-6-17,0 0 0,-1 0 0,1 0 0,1 1 1,-1-1-1,0 0 0,1 0 0,0 0 0,-1 0 0,3 3 1,-3-5-17,0-1 0,0 0 0,0 0 0,0 0 0,0 0-1,0 0 1,0 1 0,0-1 0,0 0 0,1 0 0,-1 0 0,0 0 0,0 0 0,0 0 0,0 1 0,0-1 0,0 0 0,0 0 0,1 0 0,-1 0 0,0 0 0,0 0 0,0 0 0,0 0 0,0 0 0,1 0 0,-1 0 0,0 0 0,0 0 0,0 0 0,0 0 0,1 0 0,-1 0 0,0 0 0,0 0 0,0 0 0,0 0 0,0 0 0,1 0 0,-1 0 0,0 0 0,0 0 0,0 0 0,0 0 0,0 0 0,1-1 0,5-8 61,2-15-7,-2-10-119,-1-1 0,-3 0 0,-2-58 0,-7 51-710,8 46 762,1 0 1,-1 0 0,1 0-1,0-1 1,1 1 0,-1-1-1,0 1 1,1-1 0,0 0-1,0 0 1,0 0 0,0 0-1,0 0 1,1-1-1,-1 0 1,1 1 0,-1-1-1,1-1 1,0 1 0,0 0-1,0-1 1,0 0 0,0 0-1,0 0 1,0 0 0,0-1-1,1 0 1,-1 0 0,0 0-1,0 0 1,0 0 0,6-2-1,3-1 79,-1 0 0,0 0 1,0-2-1,0 1 0,0-1 0,-1-1 0,0 0 0,0-1 0,18-14 0,-23 16-22,1 0-1,-1 0 0,0-1 0,-1 0 0,1 0 0,-1-1 0,0 0 0,-1 1 0,0-2 0,0 1 1,0 0-1,-1-1 0,0 1 0,-1-1 0,3-11 0,-5 18-42,0 0 0,0-1 0,1 1 0,-1 0 1,0 0-1,-1 0 0,1 0 0,0 0 0,0 0 0,0 0 0,-1 0 0,1 0 1,0 0-1,-1 0 0,0-2 0,1 3-3,-1 0 1,1-1-1,-1 1 1,1 0-1,0-1 1,-1 1-1,1 0 1,-1 0-1,1 0 1,-1-1-1,1 1 1,0 0-1,-1 0 0,1 0 1,-1 0-1,1 0 1,-1 0-1,1 0 1,-1 0-1,1 0 1,-1 0-1,1 0 1,-1 0-1,0 0 1,-1 1-2,-1 1 0,0-1 0,1 0 0,-1 1 0,1-1 0,0 1 0,-1-1 0,1 1 0,0 0 0,-3 4 0,-3 3-5,1 1 0,0 0 0,1 1 0,0 0 0,1 0 0,0 0 0,0 1 0,-2 12 0,4-16 8,2 0 1,-1-1-1,1 1 0,0 0 1,0 0-1,1 0 1,0 0-1,1 0 0,0 0 1,0 0-1,0 0 1,1 0-1,4 11 0,-3-15 5,-1 0-1,0-1 0,1 1 1,0-1-1,-1 0 0,1 0 1,1 0-1,-1 0 0,0 0 1,1-1-1,-1 0 0,1 1 1,0-1-1,0-1 1,0 1-1,0 0 0,0-1 1,0 0-1,0 0 0,0 0 1,1 0-1,-1-1 0,0 0 1,0 0-1,9-1 0,-1 0 18,0 0-1,-1-1 0,1 0 0,0-1 1,-1-1-1,0 0 0,0 0 0,15-8 1,-17 6 6,1 0 1,-1-1-1,-1 1 1,1-2-1,10-10 0,-16 15-22,-1 0 0,1 0 0,-1 0 0,0-1 0,0 1 0,0 0 0,0-1-1,0 1 1,-1-1 0,1 0 0,-1 0 0,0 1 0,0-1 0,-1 0 0,1 0 0,-1 0-1,0 0 1,0-5 0,0 8-7,0 0 0,0 0 0,-1 0 0,1 0 0,0 0 1,0 0-1,-1 1 0,1-1 0,0 0 0,-1 0 0,1 0 0,-1 0 0,1 1 0,-1-1 0,1 0 0,-1 1 0,0-1 0,1 0 0,-1 1 0,0-1 0,1 1 0,-1-1 1,0 1-1,0-1 0,0 1 0,1 0 0,-1-1 0,0 1 0,0 0 0,0-1 0,0 1 0,0 0 0,0 0 0,0 0 0,1 0 0,-1 0 0,0 0 0,0 0 1,0 0-1,0 1 0,0-1 0,0 0 0,0 0 0,1 1 0,-1-1 0,0 1 0,0-1 0,0 1 0,-1 0 0,-2 1 1,-1 1 1,0 0-1,1 0 0,0 1 0,-1-1 0,-5 8 1,7-8-14,0 1 1,1 0-1,-1 1 1,1-1 0,0 0-1,0 1 1,0-1-1,0 1 1,1 0 0,0-1-1,0 1 1,0 0-1,0 5 1,1-8-22,0 0-1,1 1 1,-1-1 0,0 0-1,1 0 1,-1 0-1,1 0 1,-1 1 0,1-1-1,0 0 1,0 0 0,0 0-1,0-1 1,0 1-1,1 0 1,-1 0 0,0-1-1,1 1 1,0 0-1,-1-1 1,1 0 0,0 1-1,-1-1 1,1 0 0,0 0-1,0 0 1,0 0-1,0 0 1,0 0 0,4 0-1,20 3-153,5-4-54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0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14123,'1'3'120,"0"-1"1,0 1-1,0 0 1,0-1-1,-1 1 1,1 0-1,-1 0 1,0-1-1,0 1 0,0 0 1,0 0-1,0 0 1,-1 4-1,0 4 129,-2 47 423,-16 94 0,4-55-542,19-100 1197,2-8-1173,0-16-26,1-5 55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3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24 13867,'-1'-2'122,"0"0"1,0 1-1,0-1 1,-1 1 0,1-1-1,-1 1 1,1-1-1,-1 1 1,1 0-1,-1 0 1,1 0-1,-1 0 1,0 0-1,0 0 1,0 0-1,1 0 1,-1 1-1,0-1 1,0 1-1,-3-1 1,1 1 6,0 0 1,1 1 0,-1-1-1,1 1 1,-1 0 0,1 0-1,-1 0 1,1 0 0,-1 0-1,-4 4 1,-3 1 42,1 1 1,-1 1-1,2 0 0,-1 0 1,-13 17-1,0 5 2,22-28-174,0-1 0,0 0 1,0 1-1,0-1 0,1 1 0,-1-1 0,0 1 0,1 0 1,-1-1-1,1 1 0,0 0 0,-1-1 0,1 1 0,0 0 1,0-1-1,0 1 0,0 0 0,1-1 0,-1 3 0,1-3-9,0 0-1,-1-1 0,1 1 0,0 0 0,0 0 0,-1-1 0,1 1 0,0-1 0,0 1 0,0-1 1,0 1-1,0-1 0,0 1 0,0-1 0,0 0 0,0 0 0,0 1 0,2-1 0,23 2-138,-15-2 80,10 2-96,36 9 0,-49-9 160,-1 0-1,0 1 1,0 0-1,0 0 1,0 0 0,-1 1-1,1 0 1,7 6-1,-13-9 22,0 0 1,0 0-1,0-1 0,0 1 0,0 0 0,-1 0 0,1 0 1,0 0-1,-1 0 0,1 0 0,0 0 0,-1 1 0,0-1 1,1 0-1,-1 0 0,1 0 0,-1 1 0,0-1 0,0 0 1,0 0-1,0 0 0,0 1 0,0-1 0,0 0 0,-1 2 1,1-1 25,-2 1 1,1-1 0,0 0 0,0 1 0,-1-1 0,1 0-1,-1 0 1,0 0 0,1 0 0,-1 0 0,-3 2 0,-5 3 178,0 0 1,-1 0 0,-21 9-1,12-7 163,-32 9-1,47-17-375,-1 1 1,1-1 0,0 0 0,-1-1 0,1 1-1,0-1 1,-1 0 0,1 0 0,-1-1-1,1 1 1,-10-3 0,15 2-29,-1 1 0,1 0 1,-1 0-1,1 0 0,-1 0 1,1-1-1,-1 1 0,1 0 0,-1-1 1,1 1-1,0 0 0,-1-1 1,1 1-1,-1 0 0,1-1 0,0 1 1,-1-1-1,1 1 0,0 0 1,0-1-1,-1 1 0,1-1 0,0 1 1,0-1-1,0 1 0,-1-1 1,1 0-1,0 1 0,0-1 0,0 1 1,0-1-1,1-1 52,-1 1 0,1-1 0,-1 1 0,1 0 0,-1-1 0,1 1 0,0 0 0,0-1 0,0 1 0,0 0 0,1-2 0,4-2 113,0-1-1,1 1 0,9-6 1,21-8-210,7 1-12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4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221 198 6929,'2'-4'782,"-1"0"-1,1 0 1,-1 0-1,0-1 0,0 1 1,0-1-1,-1 1 0,1 0 1,-1-1-1,-1-5 1,1 9-613,0 0 0,0 0 1,0 0-1,-1 0 1,1 0-1,0 0 0,-1 0 1,1 0-1,-1 0 1,1 0-1,-1 1 1,1-1-1,-1 0 0,1 0 1,-1 0-1,0 1 1,0-1-1,1 0 0,-2 0 1,0 0-112,1 1 1,0 0-1,-1-1 0,1 1 1,-1 0-1,1 0 0,0 0 1,-1 0-1,1 0 1,0 0-1,-1 0 0,1 0 1,0 1-1,-1-1 0,1 1 1,0-1-1,-1 1 1,1-1-1,-1 2 0,-5 1 24,0 1 1,1 1-1,-1-1 0,1 1 0,0 1 1,1-1-1,-10 11 0,-31 47-52,42-57-18,-2 2-12,0 1-1,1 0 0,0 0 1,0 1-1,1-1 0,0 1 1,0 0-1,1 0 0,-3 20 1,6-29-2,0-1 0,0 1 1,0 0-1,0-1 0,0 1 1,0 0-1,0 0 0,0-1 1,1 1-1,-1 0 0,0-1 0,0 1 1,1 0-1,-1-1 0,0 1 1,1 0-1,-1-1 0,1 1 1,-1-1-1,1 1 0,-1-1 1,1 1-1,-1-1 0,1 1 0,-1-1 1,1 1-1,0-1 0,-1 0 1,1 1-1,0-1 0,-1 0 1,1 0-1,0 1 0,0-1 1,-1 0-1,1 0 0,0 0 0,-1 0 1,1 0-1,0 0 0,0 0 1,-1 0-1,1 0 0,0 0 1,-1-1-1,1 1 0,0 0 1,0 0-1,0-1 0,6-1-33,-1-1-1,1 1 1,-1-1 0,8-4-1,15-13-109,-1-1 0,-1-2 0,-1 0-1,-1-2 1,23-29 0,-1 3-136,-97 141 325,-128 234 1142,158-282-1214,3 1 0,1 1 0,2 1 0,2 0 0,-11 89 0,25-121-695,5-17 81,7-21-95,48-100-1460,104-155 1,-6 47 2195,-38 56 1650,-112 163-1361,-1 0 253,-13 24-164,-32 59-116,-42 95 351,77-162-590,-9 29 165,11-15 2,-1-16-178,0 1 0,0-1 0,0 1 0,0-1-1,1 0 1,-1 1 0,0-1 0,0 0 0,1 1 0,-1-1 0,0 0 0,1 0 0,-1 1-1,0-1 1,1 0 0,-1 0 0,0 0 0,1 1 0,-1-1 0,0 0 0,1 0 0,-1 0-1,1 0 1,-1 0 0,0 0 0,1 0 0,-1 0 0,1 0 0,0 0 0,2 0 23,1-1 1,-1 0-1,0 0 1,0 0-1,1 0 1,-1 0 0,0-1-1,0 1 1,0-1-1,0 0 1,3-3-1,32-30 128,-31 28-136,18-18 8,-1-1 0,-2-1-1,0-1 1,-2-1 0,-1-1-1,-1-1 1,19-44 0,-33 56-75,-12 26-8,-16 31 15,7-5 110,1 1 0,1 0 1,2 1-1,-13 56 0,26-89-61,-1 1 0,1-1 0,0 1 0,-1 0 0,1-1 0,0 1 0,0-1 0,1 1 0,-1-1 0,0 1 0,1-1 0,0 1 0,-1-1 0,1 0 0,2 4 0,-3-6-11,1 1 0,-1-1 0,1 1 0,-1-1 1,1 0-1,-1 1 0,1-1 0,-1 0 0,1 1 1,0-1-1,-1 0 0,1 1 0,-1-1 0,1 0 1,0 0-1,-1 0 0,1 0 0,0 0 0,-1 0 0,1 0 1,1 0-1,0 0-12,0-1 0,1 0 0,-1 1 1,0-1-1,0 0 0,1 0 0,-1 0 0,3-3 1,8-5-89,-1-1 0,0-1 1,-1 0-1,-1 0 1,15-21-1,43-70 219,-61 90-222,24-38-93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4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120 164 14075,'-41'56'2095,"28"-42"-1557,2 1-1,0 0 1,1 1 0,1 0-1,-14 30 1,23-46-517,0 1 0,0-1-1,0 1 1,0-1 0,-1 0 0,1 1-1,0-1 1,0 0 0,0 1-1,0-1 1,0 1 0,0-1 0,0 0-1,0 1 1,0-1 0,0 0 0,0 1-1,0-1 1,0 1 0,0-1 0,0 0-1,1 1 1,-1-1 0,0 0-1,0 1 1,0-1 0,1 0 0,-1 1-1,0-1 1,0 0 0,1 1 0,-1-1-1,0 0 1,0 0 0,1 1 0,16-2 214,30-17-415,-36 13 172,11-3-72,0 0 1,0 1 0,0 1-1,45-5 1,-59 10 86,0 1 1,-1 0-1,1 0 0,0 1 1,0 0-1,0 0 0,-1 1 1,1-1-1,0 2 0,-1-1 1,0 1-1,0 0 0,0 1 1,0 0-1,0 0 0,-1 0 1,1 1-1,6 6 0,-13-10 5,0-1 0,1 0-1,-1 1 1,0-1-1,0 0 1,1 0 0,-1 1-1,0-1 1,1 0 0,-1 0-1,0 0 1,1 1 0,-1-1-1,0 0 1,1 0 0,-1 0-1,0 0 1,1 0-1,-1 0 1,0 0 0,1 0-1,-1 0 1,1 0 0,-1 0-1,0 0 1,1 0 0,-1 0-1,1 0 1,-1 0 0,0 0-1,1 0 1,-1 0-1,0-1 1,1 1 0,-1 0-1,0 0 1,1 0 0,-1-1-1,0 1 1,0 0 0,1 0-1,-1-1 1,0 1 0,0 0-1,1-1 1,-1 1-1,0 0 1,0-1 0,0 1-1,1 0 1,-1-1 0,0 1-1,0 0 1,0-1 0,0 1-1,0-1 1,0 1 0,0 0-1,0-1 1,0 1-1,0-1 1,4-31 323,-4 27-275,1-162-61,-2 166-16,1 0 0,0 1 0,0-1 0,0 0 0,0 1 0,0-1 0,0 0-1,0 1 1,1-1 0,-1 0 0,0 1 0,0-1 0,0 0 0,1 1 0,-1-1-1,0 0 1,1 1 0,-1-1 0,0 1 0,1-1 0,-1 1 0,1-1 0,-1 1-1,1-1 1,-1 1 0,1-1 0,-1 1 0,1-1 0,0 1 0,-1 0 0,1 0-1,-1-1 1,1 1 0,0 0 0,-1 0 0,1 0 0,0-1 0,0 1 0,-1 0-1,1 0 1,0 0 0,0 0 0,5 1-50,0 0 0,-1 0 0,1 0-1,9 4 1,5 1-5,0-3 49,0-1-1,1-1 0,-1 0 0,0-2 1,28-4-1,-32 3 57,-1-1 0,0-1 0,0 0 0,-1-1 0,1-1 0,-1 0 0,21-13 0,-32 17-9,0 1 0,-1-1 0,1 0 0,-1-1 0,0 1 0,0 0 0,0 0 0,0-1 1,0 0-1,0 1 0,-1-1 0,2-4 0,-2 6-12,-1 0 1,0 0-1,1 0 1,-1 0-1,0 0 0,0 0 1,0 0-1,0-1 1,0 1-1,0 0 0,-1 0 1,1 0-1,0 0 1,0 0-1,-1 0 0,1 0 1,-1 0-1,1 0 1,-1 0-1,1 0 0,-1 0 1,0 0-1,1 0 1,-1 0-1,0 1 0,0-1 1,0 0-1,1 0 1,-1 1-1,0-1 0,0 1 1,0-1-1,0 1 1,0-1-1,0 1 0,-2-1 1,-4-1 25,0 0-1,0 0 1,0 1 0,0 0 0,0 1-1,0-1 1,0 1 0,0 1 0,0-1-1,0 1 1,0 0 0,-8 3 0,2-1-13,1 1 0,-1 1 0,1 0 0,-1 1 0,-17 11 0,22-11-10,0 0-1,0 0 1,1 1-1,0 0 1,0 0-1,1 1 1,-7 9-1,10-13-8,1 0-1,-1 0 1,1 0 0,0 1 0,0-1-1,1 1 1,-1-1 0,1 1 0,0 0-1,0 0 1,1 0 0,-1-1 0,1 1-1,0 0 1,0 0 0,2 7 0,-2-10-28,1 1 0,0-1 0,0 1 1,0-1-1,1 1 0,-1-1 1,1 0-1,-1 1 0,1-1 0,0 0 1,-1 0-1,1 0 0,0-1 0,0 1 1,1 0-1,-1-1 0,0 1 0,0-1 1,1 0-1,-1 0 0,1 0 1,-1 0-1,1 0 0,-1 0 0,1-1 1,0 1-1,-1-1 0,1 0 0,0 1 1,4-2-1,1 1-64,0 0 1,0-1-1,0 0 1,-1-1-1,1 0 0,0 0 1,-1-1-1,1 1 1,8-6-1,10-9-185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4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169 265 14379,'0'-1'86,"0"0"-1,0 0 1,0 0-1,0 0 1,0 0 0,0 0-1,0 0 1,0 0-1,0 0 1,0 0 0,-1 0-1,1 0 1,0 0-1,-1 0 1,1 0-1,-1 1 1,1-1 0,-1 0-1,1 0 1,-1 0-1,0 1 1,1-1 0,-1 0-1,0 1 1,0-1-1,1 0 1,-1 1 0,0-1-1,0 1 1,0-1-1,0 1 1,0 0 0,0-1-1,1 1 1,-1 0-1,0 0 1,0-1-1,0 1 1,0 0 0,0 0-1,0 0 1,0 0-1,0 0 1,0 1 0,0-1-1,0 0 1,0 0-1,0 1 1,0-1 0,-1 1-1,-5 1 171,1 1 0,-1 0 0,1 0 0,0 0 0,-11 9 0,7-4-187,0 1-1,1 0 1,0 0-1,-9 12 1,14-17-76,1 1 0,0 0 1,0 0-1,0 0 0,0 0 0,1 1 1,0-1-1,0 1 0,1-1 0,-1 1 1,0 8-1,2-13 5,0-1 0,0 1 0,-1 0 1,1 0-1,1-1 0,-1 1 0,0 0 1,0 0-1,0-1 0,0 1 1,0 0-1,1-1 0,-1 1 0,0 0 1,1-1-1,-1 1 0,0 0 0,1-1 1,-1 1-1,1-1 0,-1 1 0,1 0 1,-1-1-1,1 1 0,-1-1 0,1 0 1,0 1-1,-1-1 0,2 1 0,0-1 0,0 1 0,-1-1-1,1 0 1,0 0 0,0 0 0,0 0-1,0 0 1,0 0 0,-1-1-1,1 1 1,3-1 0,5-3-9,0 0-1,0-1 1,11-6-1,7-7-10,-2-1 1,0-1-1,-1-1 0,35-38 0,77-106-11,-119 143 23,16-28 1,-28 37 17,-10 15-1,-14 22 6,4-1-37,0 0 1,2 1-1,0 1 0,2 0 0,1 0 1,1 1-1,1 0 0,-6 37 1,13-58-24,0 0 0,0 0 0,0 0 0,0 0 0,1 0 0,-1 0 0,1 0 0,3 7 1,-3-10 35,0 0 0,0 0 1,0 0-1,0 0 0,1 0 1,-1 0-1,1 0 0,-1 0 1,1 0-1,0-1 1,0 1-1,-1-1 0,1 1 1,0-1-1,0 0 0,1 0 1,-1 0-1,0 0 0,0 0 1,3 0-1,32 3-145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4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13755,'-20'52'1990,"-37"116"680,27-29-1867,26-113-617,2 0 1,0 0 0,3 38-1,-1-61-169,4 28 135,-3-30-149,-1 0 0,0 1 0,0-1 1,1 0-1,-1 0 0,1 1 0,-1-1 0,1 0 0,0 0 1,-1 0-1,1 0 0,0 0 0,0 0 0,0 0 0,-1 0 1,1 0-1,0 0 0,0 0 0,2 1 0,-2-2-9,-1 0-1,1 0 0,-1 0 0,1 0 0,-1 0 1,0 0-1,1 0 0,-1 0 0,1 0 1,-1 0-1,0 0 0,1-1 0,-1 1 1,1 0-1,-1 0 0,0 0 0,1 0 1,-1-1-1,0 1 0,1 0 0,-1-1 1,0 1-1,1 0 0,-1 0 0,0-1 0,0 1 1,1 0-1,-1-1 0,0 1 0,0-1 1,0 1-1,1 0 0,-1-1 0,0 1 1,0-1-1,0 1 0,0 0 0,0-1 1,0 1-1,0-1 0,0 1 0,0-1 0,0 1 1,0 0-1,0-1 0,0 0 0,-2-20-301,0 10 133,-1 0 1,-1 0 0,0 0 0,0 1 0,-1 0 0,-9-15 0,-42-51-699,23 33 825,32 43 60,1-1 0,0 1 0,-1 0-1,1-1 1,0 1 0,0-1 0,-1 1-1,1 0 1,0-1 0,0 1 0,-1-1-1,1 1 1,0-1 0,0 1 0,0-1-1,0 1 1,0-1 0,0 1 0,0-1-1,0 1 1,0-1 0,0 1-1,0-1 1,0 1 0,0-1 0,0 1-1,1-1 1,-1 0 3,1 1 0,0-1-1,-1 1 1,1-1 0,0 1 0,-1 0-1,1-1 1,0 1 0,0 0 0,-1 0-1,1-1 1,0 1 0,0 0-1,0 0 1,1 0 0,43 4 264,-31-2-206,67 2-345,126-10 1,-148 2 135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4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11 12163,'-19'9'925,"1"1"-1,-1 1 1,1 1 0,-16 14 0,25-19-645,0 1 0,0 1-1,1 0 1,1 0 0,-1 0-1,1 1 1,1 0-1,-8 16 1,13-23-245,-1-1 1,1 0-1,0 1 0,0-1 0,1 1 0,-1-1 1,0 1-1,1-1 0,0 1 0,-1 0 0,1-1 1,0 1-1,0 0 0,1-1 0,-1 1 1,0-1-1,1 1 0,0-1 0,0 1 0,-1-1 1,1 1-1,1-1 0,0 3 0,0-3-20,1 0-1,-1 0 1,0-1 0,1 1-1,-1 0 1,1-1 0,-1 0-1,1 1 1,0-1-1,0 0 1,-1-1 0,1 1-1,0 0 1,0-1 0,0 1-1,0-1 1,0 0-1,0 0 1,0 0 0,3-1-1,3 0 1,-1-1-1,1 0 0,-1 0 0,1-1 1,-1 0-1,0 0 0,0-1 1,0 0-1,0 0 0,-1-1 0,0 0 1,0 0-1,0-1 0,6-7 1,-9 9-30,0 0 0,0 0 1,0-1-1,-1 1 0,0-1 1,0 0-1,0 0 0,0 0 1,-1 0-1,0-1 0,0 1 1,0 0-1,-1-1 0,0 0 1,0 1-1,0-1 1,-1 0-1,0 1 0,0-1 1,0 0-1,-1 0 0,-2-8 1,2 11-109,0 0 1,0 0-1,-1 0 1,1 0-1,-1 0 1,1 1-1,-5-5 1,6 6-17,-1 1 0,1 0 1,0 0-1,-1-1 1,1 1-1,0 0 1,-1-1-1,1 1 0,0 0 1,0-1-1,-1 1 1,1 0-1,0-1 1,0 1-1,0 0 0,0-1 1,0 1-1,-1-1 1,1 1-1,0 0 1,0-1-1,0 1 0,0-1 1,0 1-1,0 0 1,0-1-1,21-7-1990,7 0 1269,9-6-40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4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51 12411,'7'-11'670,"-2"0"0,8-17 1,-42 92 2341,9-8-2420,-14 68-1,30-103-461,0 0 0,2 0 0,0 1 0,2-1 0,0 0 0,6 39 0,-5-53-83,1-1 0,-1 0 0,1 0 0,6 12 0,-7-16-42,0 0-1,0 0 1,0 0 0,0 0-1,1-1 1,-1 1-1,1 0 1,0-1 0,-1 1-1,1-1 1,0 1-1,0-1 1,0 0-1,0 0 1,0 0 0,4 2-1,-5-3-7,-1 0-1,0 0 1,0 0-1,1 0 1,-1 0-1,0 0 1,1 0-1,-1 1 1,0-1-1,1 0 1,-1 0 0,0 0-1,1 0 1,-1-1-1,0 1 1,1 0-1,-1 0 1,0 0-1,1 0 1,-1 0-1,0 0 1,0 0-1,1-1 1,-1 1-1,0 0 1,1 0-1,-1 0 1,0-1-1,0 1 1,1 0-1,-1 0 1,0 0-1,0-1 1,0 1-1,0 0 1,1-1 0,-1 1-1,0-1 1,-1-16-119,-11-18-57,-2 10 61,-26-36-1,11 17 192,28 43-71,1 1 1,0 0-1,0 0 1,-1-1-1,1 1 0,0 0 1,0-1-1,0 1 1,-1 0-1,1-1 0,0 1 1,0 0-1,0-1 1,0 1-1,0-1 0,0 1 1,0 0-1,0-1 0,0 1 1,0 0-1,0-1 1,0 1-1,0-1 0,0 1 1,0 0-1,0-1 1,0 1-1,1-1 0,9 0-26,26 14-233,-26-9 97,18 5-355,0-2 1,1 0-1,0-2 0,0-1 0,45 0 1,-55-4 320,0-1 1,0 0-1,-1-2 1,1 0-1,0-1 0,-1-1 1,0-1-1,0-1 1,26-13-1,-41 18 272,1 0-1,-1-1 0,0 0 1,0 1-1,0-1 1,0 0-1,5-7 1,-8 10-48,0-1 0,1 1 0,-1-1 0,0 1 0,1-1 0,-1 1 0,0-1 0,0 0 0,1 1 0,-1-1 0,0 1 0,0-1 0,0 0 0,0 1 0,0-1 0,0 1 0,0-1 0,0 0 0,0 1 0,0-1-1,0 1 1,-1-2 0,0 1 12,1 1 0,-1-1-1,0 1 1,1-1 0,-1 1-1,0-1 1,0 1-1,0-1 1,1 1 0,-1 0-1,0-1 1,0 1-1,0 0 1,0 0 0,0 0-1,0 0 1,0 0 0,0 0-1,0 0 1,-1 0-1,-5 1 147,-1 0 1,0 0-1,1 1 0,0 0 0,-1 0 0,1 1 0,0 0 0,0 0 0,0 1 0,-9 7 0,1-1 118,1 1-1,0 0 0,-18 20 0,27-27-234,2 1-1,-1 0 0,0 0 1,1 0-1,0 0 0,0 0 1,1 1-1,-1-1 0,-1 10 1,3-14-51,1 1 0,0-1-1,0 1 1,0-1 0,0 1 0,0-1 0,0 1 0,0-1 0,0 0 0,0 1-1,1-1 1,-1 1 0,1-1 0,-1 0 0,1 1 0,-1-1 0,1 0 0,1 2 0,-1-2-4,1 1 0,-1-1 1,1 0-1,0 0 0,-1 1 1,1-1-1,0-1 0,0 1 1,0 0-1,0 0 0,0-1 1,0 1-1,0-1 0,0 1 1,0-1-1,3 0 0,9 0 2,0 0-1,0-1 1,0-1-1,-1 0 1,1-1-1,-1 0 1,0-1-1,26-11 1,-9 0 3,0 0 0,43-31-1,-63 39-14,-5 4-4,0 0-1,0 0 1,-1-1 0,1 1 0,-1-1 0,0 0 0,0-1 0,0 1 0,0-1 0,3-6 0,-8 10-3,-5 6-4,-7 9-4,6-6-107,1 0-1,0 1 0,1 0 0,-1 0 0,2 1 0,-1-1 0,-5 20 1,10-28 103,0 0 1,-1 0 0,1 0 0,0 0 0,0 0-1,0 0 1,0 0 0,0 0 0,0 0 0,0 0 0,1 0-1,-1 0 1,0 0 0,1 0 0,-1 0 0,0 0-1,1 0 1,-1 0 0,1 0 0,-1 0 0,1-1-1,0 1 1,-1 0 0,1 0 0,0-1 0,0 1 0,-1 0-1,3 0 1,16 1-204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4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 16780,'0'-2'1272,"-9"22"-1032,-3 16-96,-4 22 512,-1 8-168,1 8-296,3 3-96,7 1-24,5-4-64,4-15-440,5-12-160,4-21 520,1-7-144,-1-13-88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4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200 322 12915,'1'-4'174,"-1"1"-1,1-1 1,-1 0 0,0 0 0,0 0 0,0 1 0,0-1 0,-1 0-1,1 0 1,-1 1 0,0-1 0,0 0 0,-2-4 0,2 7-113,1 0 0,-1 0 0,0 0 0,0 0 0,0 0 1,1 0-1,-1 0 0,0 0 0,0 1 0,-1-1 1,1 0-1,0 0 0,0 1 0,0-1 0,0 1 0,-3-1 1,2 0 30,0 1 1,-1 0 0,1 0-1,-1 0 1,1 0-1,0 0 1,-1 0 0,1 1-1,0-1 1,-1 1 0,1-1-1,-3 2 1,-3 2 47,1 0 1,-1 0-1,1 1 0,0 0 0,1 0 0,-1 1 1,1 0-1,0 0 0,0 0 0,-5 8 1,2-1-57,0 1 1,0 0 0,1 0-1,-8 22 1,13-28-67,1-1 1,-1 0-1,-1 12 1,4-17-16,0-1 0,-1 0 0,1 1 0,0-1 0,0 0 0,0 1 0,0-1 0,0 0 0,0 1 0,1-1 0,-1 0 0,0 0 0,1 1 0,-1-1 0,1 0 0,-1 0 0,1 0 0,-1 1 0,1-1 0,0 0 0,0 0 0,0 0 0,-1 0 0,1 0 0,0 0 0,0-1 0,0 1 0,1 0 0,1 1 0,0-1 2,1 0 0,-1-1 1,1 1-1,0-1 0,-1 0 0,1 0 1,0 0-1,-1 0 0,1-1 1,0 1-1,-1-1 0,1 0 0,-1 0 1,1-1-1,4-1 0,7-4 2,-1-1 0,15-10 0,3-4 1,-2-2-1,0-1 1,35-39-1,-22 16 6,44-64 0,-78 100-20,1-1 0,-2 0 0,0-1 0,0 0 0,-1 0 0,-1-1 0,8-27 0,-14 27-7,0 15 14,0 0-1,-1 0 1,1 0-1,0 0 1,0 0 0,-1 0-1,1 0 1,0 0 0,0 0-1,-1 0 1,1 0-1,0 0 1,0 0 0,0 0-1,-1 0 1,1 0 0,0 0-1,0 0 1,-1 0-1,1 0 1,0 0 0,0 1-1,0-1 1,-1 0 0,1 0-1,0 0 1,0 0-1,0 0 1,0 1 0,-1-1-1,1 0 1,0 0 0,0 1-1,-21 25-13,-1 12 16,-33 75 0,47-94 18,2 0 0,0 0 1,1 0-1,1 1 1,0-1-1,0 32 1,3-49-16,1 1 0,0 0 1,0-1-1,0 1 0,1-1 1,-1 1-1,1-1 1,-1 1-1,1-1 0,0 1 1,0-1-1,0 0 0,0 1 1,0-1-1,1 0 0,-1 0 1,1 0-1,-1 0 1,1 0-1,0 0 0,0 0 1,0-1-1,2 3 0,-1-3 4,0 0-1,0 0 0,0-1 0,0 1 0,0-1 0,0 1 1,0-1-1,0 0 0,0 0 0,0 0 0,0-1 0,0 1 1,0-1-1,0 1 0,0-1 0,0 0 0,-1 0 0,1-1 1,4-1-1,7-6 12,0 1 1,-1-1 0,0-1 0,-1-1-1,0 0 1,0 0 0,16-22 0,-6 4-2,-2 0-1,23-45 1,-33 54-56,-24 53 73,2 1-1,1 0 1,2 1 0,2 0-1,1 0 1,-3 58-1,9-90-15,0 0 0,0 0 0,1 0-1,-1 0 1,1 0 0,-1 0-1,1 0 1,0-1 0,0 1-1,1 0 1,1 4 0,-2-6-28,0-1 1,-1 1 0,1-1-1,0 1 1,0 0-1,-1-1 1,1 1-1,0-1 1,0 0-1,0 1 1,0-1-1,-1 0 1,1 1 0,0-1-1,0 0 1,0 0-1,0 0 1,0 0-1,0 0 1,0 0-1,0 0 1,0 0 0,0 0-1,0 0 1,0 0-1,-1-1 1,1 1-1,0 0 1,0-1-1,0 1 1,0-1-1,0 1 1,-1-1 0,1 1-1,0-1 1,0 1-1,0-2 1,3-1-48,-1 0 0,0 1 0,0-2 0,-1 1 1,1 0-1,0 0 0,-1-1 0,0 0 0,0 1 0,3-7 1,11-41-75,-15 46 97,12-50-214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4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16051,'-2'3'275,"-1"0"1,1 0-1,0 0 0,0 0 0,0 0 0,0 0 0,1 1 0,-1-1 0,0 6 0,2-9-252,0 1-1,-1 0 1,2 0-1,-1-1 1,0 1 0,0 0-1,0-1 1,0 1 0,0 0-1,0-1 1,1 1-1,-1 0 1,0-1 0,1 1-1,-1 0 1,0-1-1,1 1 1,-1-1 0,1 1-1,0 0 1,1 1-28,0-1 1,-1 0-1,1 0 0,0 0 1,0 0-1,0-1 0,0 1 0,0 0 1,0-1-1,3 1 0,15 1-435,-1-1-1,1-1 0,-1 0 0,1-2 0,38-7 0,28-3-980,-85 12 1418,0-1-1,0 1 1,0 0-1,-1 0 1,1 0-1,0 0 1,0 0-1,0 0 1,0 0-1,-1 0 1,1 1-1,0-1 1,0 0-1,0 0 0,-1 1 1,1-1-1,0 0 1,0 1-1,-1-1 1,1 1-1,0-1 1,-1 1-1,1-1 1,0 1-1,-1 0 1,1-1-1,0 2 1,-1 0 23,0-1 0,1 0 1,-1 1-1,0-1 0,0 1 1,0-1-1,-1 0 0,1 1 1,0-1-1,0 0 0,-1 1 1,1-1-1,-1 0 0,1 1 1,-2 0-1,-4 9 273,0 0 0,-16 18-1,20-26-251,-43 52 832,-44 60 790,88-114-1647,1-1-1,-1 1 0,1 0 0,-1 0 0,0 0 1,1 0-1,0 0 0,-1 0 0,1 0 0,0 0 1,-1 0-1,1 0 0,0 0 0,0 0 0,0 2 1,0-3-19,0 1 0,0-1 1,0 0-1,1 1 1,-1-1-1,0 0 1,0 0-1,1 1 0,-1-1 1,0 0-1,1 0 1,-1 1-1,0-1 1,1 0-1,-1 0 0,0 0 1,1 1-1,-1-1 1,1 0-1,-1 0 1,0 0-1,1 0 1,-1 0-1,1 0 0,-1 0 1,0 0-1,1 0 1,0 0-1,6-1-137,0 0 0,0-1 0,12-3-1,-2 1-69,1 0-62,1 1 0,0 1 0,0 0 0,21 2 1,-32 1 177,0-1 0,1 2 1,-1-1-1,0 1 0,-1 0 1,1 1-1,0 0 0,-1 0 1,1 1-1,-1 0 0,0 0 1,7 6-1,-12-9 96,0 1 0,0-1 0,0 1 1,0-1-1,-1 1 0,1 0 0,-1 0 0,1 0 0,-1 0 1,0 0-1,0 0 0,0 0 0,0 0 0,0 0 0,0 1 1,0 2-1,-1-4 16,0 1 0,0 0 1,0-1-1,0 1 1,-1-1-1,1 1 0,0-1 1,-1 1-1,1-1 0,-1 1 1,0-1-1,1 1 0,-1-1 1,0 1-1,0-1 0,0 0 1,0 0-1,-2 2 0,-3 2 82,0-1-1,0 1 0,0-1 1,-1 0-1,1-1 0,-1 0 0,0 0 1,-13 3-1,-13 3 363,-44 6 0,61-12-441,0-2 0,0 0 1,0-1-1,0 0 0,-18-4 0,33 4-18,-1 0 1,1 0 0,0-1-1,-1 1 1,1 0 0,-1-1-1,1 1 1,0-1 0,0 0-1,-1 1 1,1-1 0,0 0-1,0 0 1,0 0 0,0 0-1,-1 0 1,2 0 0,-1 0-1,0 0 1,0-1-1,0 1 1,0 0 0,1 0-1,-2-3 1,2 1-8,-1 1-1,1-1 1,0 1-1,0-1 1,0 0-1,1 1 1,-1-1-1,1 1 1,-1-1-1,1 1 1,0-1-1,0 1 1,0-1-1,2-3 1,27-39-96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0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54 113 12547,'8'-1'568,"0"0"1,0-1 0,0 0 0,0 0-1,9-4 1,8-2-163,77-19 280,-33 10-487,75-30 0,-144 47-198,0 0 0,1 0 0,-1 0 0,0 1 0,1-1-1,-1 0 1,0 0 0,0 0 0,1 0 0,-1 0 0,0 0 0,1 1 0,-1-1 0,0 0 0,0 0-1,1 0 1,-1 1 0,0-1 0,0 0 0,1 0 0,-1 1 0,0-1 0,0 0 0,0 1-1,0-1 1,1 0 0,-1 0 0,0 1 0,0-1 0,0 0 0,0 1 0,0-1 0,0 0 0,0 1-1,0-1 1,0 0 0,0 1 0,0-1 0,0 0 0,0 1 0,0-1 0,0 0 0,-1 1-1,0 24 23,1-19-14,-3 223 65,4-127 182,-1-97-232,0-1-1,0 0 0,-1 0 0,0 0 0,0 0 0,0 0 0,0 0 1,-1 0-1,1 0 0,-1-1 0,0 1 0,0 0 0,-5 6 0,3-6 3,-1 1-1,0 0 1,0-1-1,0 0 0,0 0 1,0-1-1,-1 1 1,-6 2-1,-9 2 142,0 0 1,-1-1-1,-42 7 0,61-14-144,-43 7 463,-2-1 0,1-3 0,-62-3 0,125-10-1291,1 0 321,30-22-1,-20 3 164,-2-5-99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4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16540,'-34'47'2148,"24"-36"-1888,2 0-1,-14 23 1,4 4 20,1 0 1,1 1 0,3 0-1,-14 62 1,22-76-219,1 1-1,1 0 0,1 0 1,2 0-1,0 0 1,2 0-1,1 0 1,8 35-1,-10-57-57,0 0-1,1 0 1,-1 0-1,1 0 1,0-1-1,0 1 1,0 0-1,1-1 1,3 5-1,-6-8-2,1 1-1,-1-1 0,0 0 1,1 1-1,-1-1 1,1 1-1,-1-1 0,1 0 1,0 0-1,-1 1 1,1-1-1,-1 0 0,1 0 1,-1 0-1,1 0 0,0 1 1,-1-1-1,1 0 1,-1 0-1,1 0 0,0 0 1,-1-1-1,1 1 1,-1 0-1,2 0 0,-1-1 0,0 0-1,0 0 1,0 0-1,1 0 1,-1 0-1,0 0 0,-1 0 1,1 0-1,0 0 1,0-1-1,0 1 1,-1 0-1,1-1 0,-1 1 1,2-3-1,3-12-23,0-1-1,-2 0 1,1-1 0,-2 1-1,1-24 1,-3-1-100,-6-48 0,6 77 69,-2 0 0,0-1 1,0 1-1,-1 0 1,-1 0-1,0 0 1,-9-18-1,13 30 47,-1 0 0,1 0 0,-1 0 1,1 1-1,-1-1 0,0 0 0,1 0 0,-1 1 0,0-1 0,1 0 0,-1 1 0,0-1 0,0 0 0,0 1 0,-1-1 0,2 1 4,-1 0 0,1 0 0,0 0 0,-1 0 0,1 0 0,0 0 0,-1 0-1,1 0 1,0 0 0,-1 1 0,1-1 0,0 0 0,-1 0 0,1 0 0,0 0 0,0 1 0,-1-1 0,1 0 0,0 0 0,0 1 0,-1-1 0,1 0 0,0 0 0,0 1 0,0-1 0,0 0 0,-1 1-1,1-1 1,0 1 0,-1 1-8,0 1-1,1-1 1,-1 1-1,1 0 1,-1-1-1,1 1 0,0 0 1,0 0-1,1 4 1,0-2 6,0 0-1,0-1 1,1 1 0,-1 0 0,1-1 0,0 1 0,1-1-1,-1 0 1,1 0 0,0 0 0,0 0 0,0 0 0,5 4-1,-2-3-7,0-1 0,0 0-1,0 0 1,0 0-1,1 0 1,-1-1-1,1 0 1,9 2-1,-1-1-45,1-1 0,-1-1 0,1 0 0,0-1 0,0 0-1,0-1 1,27-4 0,-18-1-11,1-1-1,-1-2 1,0 0 0,-1-1-1,0-2 1,-1 0 0,29-19-1,-51 29 95,0 0-1,0 0 0,0 1 0,-1-1 0,1 0 0,0 1 1,0-1-1,0 1 0,0-1 0,0 1 0,0 0 0,0-1 1,0 1-1,0 0 0,0 0 0,2 0 0,-5 13 600,-2-2-556,3-9-33,1 1 1,-1 0-1,0 0 1,1 0 0,-1 0-1,1-1 1,0 1 0,0 0-1,0 0 1,0 0-1,1 0 1,0 3 0,0-4-27,0-1 0,-1 0 0,1 0 1,0 0-1,0 0 0,0 0 0,0 0 0,0 0 1,0-1-1,0 1 0,0 0 0,0 0 0,0-1 1,0 1-1,0-1 0,1 1 0,-1-1 1,0 1-1,0-1 0,1 0 0,-1 1 0,0-1 1,1 0-1,-1 0 0,0 0 0,0 0 0,1 0 1,-1-1-1,3 1 0,16-4-163,1-1-1,-1-1 1,0-1 0,-1 0 0,1-1-1,19-13 1,6 0-320,-3 1 6,-19 8 64,1 1 0,1 1 0,27-7 1,-52 17 409,0 0 1,0 0 0,0 0-1,0 0 1,1 0 0,-1 0-1,0 0 1,0 0 0,0 0-1,0 0 1,1 0 0,-1 0-1,0 0 1,0 0 0,0 0-1,0 0 1,1 0 0,-1 0-1,0 0 1,0 0-1,0 0 1,0 0 0,1 0-1,-1 0 1,0 0 0,0 1-1,0-1 1,0 0 0,0 0-1,1 0 1,-1 0 0,0 0-1,0 0 1,0 1 0,0-1-1,0 0 1,0 0 0,0 0-1,0 0 1,1 0 0,-1 1-1,0-1 1,0 0 0,0 0-1,0 0 1,0 0 0,0 1-1,0-1 1,0 0 0,0 0-1,0 0 1,0 1 0,0-1-1,0 0 1,0 0 0,-1 0-1,1 0 1,0 1 0,0-1-1,0 0 1,0 0 0,0 0-1,0 0 1,0 0 0,0 1-1,0-1 1,-1 0 0,-9 18 414,1-1 404,9-17-812,1 0 0,-1 1 0,1-1 1,-1 0-1,1 0 0,-1 0 1,1 0-1,-1 1 0,0-1 0,1 0 1,-1 0-1,1 0 0,-1 0 1,1 0-1,-1 0 0,1 0 0,-1 0 1,1-1-1,-1 1 0,1 0 1,-1 0-1,1 0 0,-1 0 0,0-1 1,1 1-1,-1 0 0,1-1 1,14-7-48,0 0-179,13-7-235,-26 14 392,-1 0 0,0 0-1,1 1 1,-1-1 0,0 0-1,0 0 1,0-1 0,0 1-1,0 0 1,0 0 0,0 0 0,0-1-1,0 1 1,0-2 0,-23 13-305,5 3 803,0 0 0,0 2 0,2 0-1,0 0 1,-24 33 0,38-47-408,0 0-1,0 0 0,1 1 1,-1-1-1,0 0 0,0 1 1,1-1-1,-1 0 0,1 1 1,-1-1-1,1 1 0,0-1 1,-1 1-1,1-1 0,0 1 1,0-1-1,0 1 0,0-1 1,0 1-1,1-1 1,0 4-1,0-4-36,-1 0-1,1 0 1,1 1-1,-1-1 1,0 0 0,0 0-1,0 0 1,0 0 0,1-1-1,-1 1 1,0 0-1,1 0 1,-1-1 0,1 1-1,-1-1 1,1 1 0,2-1-1,8 2-254,1-1-1,0 0 1,0-1 0,14-1-1,-19 0 65,17-1-229,0-1 0,-1-1 0,33-10 1,-15-1-176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4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37 13587,'-3'1'176,"1"0"0,0 0 0,-1 0 0,1 0 1,0 1-1,0-1 0,0 0 0,0 1 0,0 0 0,0-1 0,0 1 1,0 0-1,1 0 0,-1 0 0,1 0 0,-1 0 0,1 0 0,0 1 0,-1 2 1,1-4-128,0 0 1,1 0 0,0 0-1,-1 1 1,1-1-1,0 0 1,-1 1 0,1-1-1,0 0 1,0 0 0,0 1-1,0-1 1,0 0 0,1 1-1,-1-1 1,0 0-1,1 0 1,-1 1 0,1-1-1,-1 0 1,1 0 0,-1 0-1,1 1 1,0-1 0,-1 0-1,1 0 1,0 0-1,0 0 1,0 0 0,0-1-1,0 1 1,0 0 0,0 0-1,0-1 1,1 1 0,-1 0-1,0-1 1,3 1-1,3 2 9,1-2 0,0 1 0,0-1 0,1 0 0,-1 0 0,0-1 0,0-1 0,0 1 0,0-1 0,16-4 0,-7 1-101,0-1-1,-1-1 1,32-16 0,-14 0-111,-32 21 142,-1 0-1,1 0 1,-1 0 0,0-1-1,1 1 1,-1-1 0,0 1-1,0-1 1,0 1-1,0-1 1,0 0 0,-1 1-1,1-1 1,0 0 0,-1 0-1,1 0 1,-1 0 0,0-2-1,0 3 7,0 0-1,0 0 0,0 0 0,-1 0 1,1 0-1,0 0 0,-1 0 0,1 0 0,-1 0 1,1 0-1,-1 0 0,0 1 0,1-1 1,-1 0-1,0 0 0,1 0 0,-1 1 1,0-1-1,0 0 0,0 1 0,0-1 0,0 1 1,0-1-1,0 1 0,0-1 0,0 1 1,0 0-1,0 0 0,-2-1 0,-35-3-31,22 5 105,-1 0-1,0 2 1,1 0-1,0 0 1,-1 2 0,1 0-1,-23 10 1,28-10 57,0 1-1,0 0 1,0 1-1,1 0 1,0 0-1,0 1 1,1 0 0,0 1-1,1 0 1,-15 19-1,22-27-105,0 0 0,1 0-1,-1 0 1,0 1 0,0-1 0,1 0-1,-1 0 1,1 1 0,-1-1-1,1 0 1,-1 0 0,1 1-1,0-1 1,0 0 0,0 1-1,0-1 1,0 1 0,0-1-1,0 0 1,0 1 0,0-1-1,1 0 1,-1 1 0,0-1-1,1 0 1,-1 1 0,1-1-1,0 0 1,0 2 0,1-2-35,0 1 0,0-1 0,0 0 1,0 1-1,1-1 0,-1 0 0,0 0 1,0-1-1,1 1 0,-1 0 0,0-1 1,1 1-1,-1-1 0,1 0 0,-1 0 1,4 0-1,18-2-550,0-2 0,0 0 0,0-2 0,-1 0-1,31-13 1,-19 7 354,33-12-569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4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14347,'-17'0'550,"1"1"0,-1 1-1,1 1 1,0 0 0,0 1 0,-30 11 0,36-11-225,2-2-167,3 0-63,0-1 0,0 1 0,0-1 0,1 1 1,-1 0-1,0 1 0,1-1 0,0 1 0,-1 0 0,1 0 0,-7 7 0,11-9-88,0-1-1,0 0 1,0 1-1,-1-1 1,1 0-1,0 1 1,0-1-1,0 0 1,0 1-1,-1-1 1,1 0-1,0 1 1,0-1-1,0 1 1,0-1-1,0 0 1,0 1-1,0-1 1,0 1-1,0-1 1,0 0-1,1 1 1,-1-1-1,0 0 1,0 1-1,0-1 1,0 0-1,0 1 1,1-1-1,-1 0 1,0 1-1,0-1 1,1 0-1,-1 1 1,1-1-1,16 8-68,24-3-397,-40-5 436,113 1-1684,-74-2 1096,0 2-1,46 6 1,-81-6 660,-1 0 0,1 0 0,-1 1-1,0-1 1,1 1 0,6 4 0,-10-6-7,0 1-1,-1-1 0,1 1 1,0-1-1,0 1 0,-1-1 1,1 1-1,0 0 1,-1-1-1,1 1 0,0 0 1,-1 0-1,1-1 1,-1 1-1,0 0 0,1 0 1,-1 0-1,0 0 0,1 0 1,-1 0-1,0-1 1,0 1-1,0 0 0,1 0 1,-1 0-1,0 0 1,-1 0-1,1 0 0,0 0 1,0 0-1,0 0 0,0 0 1,-1 0-1,1 0 1,0-1-1,-1 1 0,1 0 1,-2 1-1,-2 4 213,0-1-1,0 0 0,-1 0 1,0-1-1,0 0 1,0 1-1,-7 2 0,-45 27 1191,43-26-1131,0-1-62,-3 4-171,0-1 1,-1-2-1,0 1 0,-1-2 0,0-1 1,-27 7-1,43-13-143,1 1 46,1-1-1,0 0 1,0 0-1,0 1 0,-1-1 1,1 0-1,0 0 0,0 0 1,0-1-1,-1 1 0,1 0 1,0 0-1,0-1 0,0 1 1,-1 0-1,1-1 1,0 1-1,0-1 0,0 0 1,0 1-1,-1-2 0,-4-7-328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4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2 13603,'0'0'44,"-1"0"0,1 0 0,-1-1 1,1 1-1,-1 0 0,1 0 0,-1 0 0,0-1 0,1 1 0,-1 0 1,1 0-1,-1 0 0,1 0 0,-1 0 0,0 0 0,1 0 1,-1 0-1,1 1 0,-1-1 0,0 0 0,1 0 0,-1 0 0,1 1 1,-1-1-1,1 0 0,-1 1 0,1-1 0,-1 0 0,1 1 0,-1-1 1,1 0-1,-1 2 0,-19 15 49,18-15-4,-67 71 631,3 3 1,-66 99-1,92-121-517,-342 544 240,331-515-948,34-65 351,16-18 145,0 0-1,1 1 0,-1-1 0,0 0 0,1 0 0,-1 0 1,0 0-1,1 0 0,-1 0 0,0 0 0,1 0 0,-1 0 1,0 0-1,1 0 0,-1 0 0,0 0 0,1-1 1,-2 1-1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18:4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11907,'-2'15'351,"0"-1"0,0 1 0,-2-1 1,0 1-1,0-1 0,-13 25 1,8-17 189,-57 137 259,-122 332 643,181-470-1349,-1-1 45,2 1 0,0 0 1,1 0-1,1 1 0,0 0 0,1 42 1,3-62-119,0 0-1,0 0 1,0 0 0,1 0 0,-1 0 0,1 0 0,-1 0 0,1 0 0,0 0 0,0-1 0,0 1 0,0 0 0,0-1 0,0 1 0,0 0 0,0-1 0,1 0 0,-1 1 0,0-1 0,3 2 0,-1-2 4,-1 1 0,1-1 0,0 0 0,0 0 0,0 0 0,0-1 0,0 1 0,0-1 0,0 1 0,0-1 0,6-1 0,5 0 35,1-2 0,0 0 1,-1 0-1,18-8 0,208-89 220,-121 48-258,-79 35-88,14-5-424,-1-2 1,-1-2-1,51-35 0,-53 23 101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1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33 12283,'-9'-12'958,"9"10"-703,-1 1-1,0-1 0,0 1 0,0 0 0,0-1 0,-1 1 0,1 0 1,0-1-1,0 1 0,-3-1 0,-4 4 1121,-1 12-366,6-5-695,0 0 0,0 0 0,1 0 0,-2 17 0,4-26-309,0 0 1,0-1-1,0 1 1,0 0-1,1 0 1,-1 0-1,0 0 1,0 0-1,0 0 1,1 0-1,-1 0 0,0-1 1,0 1-1,1 0 1,-1 0-1,0 0 1,0 0-1,0 0 1,1 0-1,-1 0 1,0 0-1,0 0 1,1 1-1,-1-1 0,0 0 1,0 0-1,0 0 1,1 0-1,-1 0 1,0 0-1,0 0 1,0 0-1,1 1 1,-1-1-1,0 0 1,0 0-1,0 0 0,0 0 1,0 1-1,1-1 1,-1 0-1,0 0 1,0 0-1,0 1 1,0-1-1,0 0 1,0 0-1,0 0 1,0 1-1,0-1 0,0 0 1,0 0-1,0 1 1,0-1-1,0 0 1,0 1-1,13-19 121,-13 18-125,10-31 285,-9 29-249,-1 0-1,1 0 0,-1 0 1,1 0-1,-1 0 0,0 0 1,0 0-1,0 1 0,0-1 1,0 0-1,0 0 0,-1 0 1,1 0-1,-2-3 1,2 5-28,0 0 1,0 0 0,0-1 0,-1 1 0,1 0 0,0-1 0,0 1 0,-1 0 0,1 0 0,0 0 0,0-1 0,-1 1 0,1 0 0,0 0 0,-1 0 0,1 0 0,0-1-1,-1 1 1,1 0 0,0 0 0,-1 0 0,1 0 0,-1 0 0,1 0 0,0 0 0,-1 0 0,1 0 0,0 0 0,-1 0 0,1 0 0,0 0 0,-1 1 0,-11 8 186,-6 18 11,17-27-196,1 1-8,-9 18 42,9-18-46,-1-1 1,1 0-1,0 1 1,-1-1-1,1 0 1,0 1-1,0-1 1,0 1-1,0-1 1,-1 0-1,1 1 1,0-1-1,0 1 1,0-1-1,0 1 1,0-1-1,0 0 1,0 1-1,0-1 1,0 1-1,0-1 1,0 1-1,1-1 1,-1 0-1,0 1 1,0-1-1,0 1 1,0-1-1,1 0 1,-1 1-1,0-1 1,0 0-1,1 1 1,-1-1-1,0 0 1,1 1-1,-1-1 1,0 0 0,1 1-1,-1-1 1,1 0-1,0 0 1,0 0 0,0-1-1,0 1 1,1 0 0,-1-1 0,0 1-1,0-1 1,0 1 0,0-1 0,0 0-1,-1 1 1,1-1 0,0 0 0,0 0 0,0 0-1,-1 0 1,2-1 0,14-20-4,-12 17 7,19-31-502,-20 54-469,-2-4 710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1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67 11442,'1'0'167,"-1"-1"-1,1 1 0,-1-1 1,1 1-1,-1-1 0,1 1 1,-1-1-1,1 1 0,-1-1 1,0 0-1,1 1 0,-1-1 1,0 0-1,0 1 0,1-1 1,-1 0-1,0 1 0,0-1 1,0 0-1,0 0 0,0 1 1,0-1-1,0-1 0,0-21 1531,0 21-1326,1 1-250,-1-1-1,0 1 0,0 0 0,0-1 0,0 1 1,-1 0-1,1 0 0,0-1 0,0 1 0,-1 0 0,1 0 1,-1 0-1,1-1 0,-1 1 0,0 0 0,1 0 1,-1 0-1,0 0 0,-1-1 0,2 2-88,0 0 0,-1 0 0,1 0 0,0-1 0,0 1-1,-1 0 1,1 0 0,0 0 0,-1 0 0,1 0 0,0 0 0,-1 0 0,1 0-1,0 0 1,0 0 0,-1 1 0,1-1 0,0 0 0,-1 0 0,1 0 0,0 0-1,0 0 1,-1 1 0,1-1 0,0 0 0,0 0 0,-1 1 0,-8 13 215,6 0-155,11-15-12,13-16 357,-15 10 586,-5 9-1067,1 6-868,-2-8 878,1 0 0,-1 1 0,1-1 0,-1 0 0,1 0 0,-1 0-1,1 0 1,-1 0 0,1 0 0,0 0 0,-1 0 0,1 0 0,-1 0 0,1 0 0,-1 0 0,1-1 0,-1 1-1,1 0 1,-1 0 0,1 0 0,-1-1 0,1 1 0,-1 0 0,1-1 0,8-4-400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1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10618,'0'0'42,"0"0"-1,0 0 1,0 1 0,1-1-1,-1 0 1,0 0-1,0 0 1,1 0-1,-1 0 1,0 0-1,0 0 1,1 1 0,-1-1-1,0 0 1,1 0-1,-1 0 1,0 0-1,0 0 1,1 0 0,-1 0-1,0-1 1,1 1-1,-1 0 1,0 0-1,0 0 1,1 0-1,-1 0 1,0 0 0,0 0-1,1 0 1,-1-1-1,0 1 1,0 0-1,1 0 1,9-12 881,3-13 733,-9 17 902,-7 19-1871,-3 16-459,16-66 1478,-10 40-1698,0-1-1,0 0 1,0 0 0,0 0-1,0 0 1,0 0 0,0 0 0,0 0-1,0 0 1,0 0 0,0 1-1,0-1 1,0 0 0,0 0-1,-1 0 1,1 0 0,0 0 0,0 0-1,0 0 1,0 0 0,0 0-1,0 0 1,0 0 0,0 0-1,0 1 1,0-1 0,0 0 0,0 0-1,0 0 1,-1 0 0,1 0-1,0 0 1,0 0 0,0 0-1,0 0 1,0 0 0,0 0 0,0 0-1,0 0 1,0 0 0,0 0-1,-1 0 1,1 0 0,0 0-1,0 0 1,0 0 0,0 0 0,0 0-1,0 0 1,0 0 0,0 0-1,0-1 1,0 1 0,-1 0-1,1 0 1,0 0 0,0 0 0,0 0-1,0 0 1,0 0 0,0 0-1,0 0 1,0 0 0,0 0-1,0 0 1,0 0 0,0-1 0,0 1-1,-5 6 79,5-3-55,-1-2-23,1 0 1,-1 0-1,1 0 1,0 0-1,-1 0 0,1 0 1,0 0-1,0 0 0,-1 0 1,1 0-1,0 0 0,0 1 1,0-1-1,1 0 0,-1 0 1,0 0-1,0 0 0,1 0 1,-1 0-1,0 0 0,1 0 1,0 2-1,-1-5-215,2-4-533,-2 5 736,0 1-1,0 0 1,0 0 0,0 0 0,-1 0-1,1 0 1,0 0 0,0-1 0,0 1-1,0 0 1,-1 0 0,1 0 0,0 0 0,0 0-1,-1 0 1,1 0 0,0 0 0,0 0-1,0 0 1,-1 0 0,1 0 0,0 0 0,0 0-1,0 0 1,-1 0 0,1 0 0,0 0-1,0 1 1,-1-1 0,1 0 0,0 0-1,0 0 1,0 0 0,0 0 0,-1 0 0,1 1-1,0-1 1,0 0 0,0 0 0,0 0-1,0 0 1,-1 1 0,1-1 0,0 0 0,-10 7-214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1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11114,'13'1'1608,"-1"-1"0,23-2 0,2 0 574,-37 2-2141,-1 0 0,1 1 0,-1-1 0,1 0 0,0 0 0,-1 1 0,1-1 0,0 0 0,0 1 0,-1-1 0,1 1 0,0-1 0,0 0 0,-1 1 1,1-1-1,0 1 0,0-1 0,0 1 0,0-1 0,-1 0 0,1 1 0,0 0 0,1 2 329,5-8-145,2-8 451,-5 6 104,0 10-229,-3-2-593,1-1 0,-1 0 1,0 1-1,1-1 0,-1 1 0,1-1 0,-1 0 1,1 1-1,-1-1 0,1 0 0,-1 0 1,1 1-1,0-1 0,-1 0 0,1 0 0,-1 0 1,1 0-1,-1 1 0,1-1 0,0 0 0,-1 0 1,1 0-1,-1-1 0,1 1 0,0 0 1,-1 0-1,1 0 0,-1 0 0,1 0 0,-1-1 1,1 1-1,-1 0 0,1 0 0,-1-1 0,1 1 1,-1-1-1,1 1 0,-1 0 0,1-1 1,-1 1-1,1-1 0,1-3-289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1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15155,'-1'12'3121,"0"-11"-3044,1 0-1,-1 0 0,1 0 0,0 0 1,0 0-1,0 0 0,0-1 1,0 1-1,0 0 0,0 0 0,0 0 1,0 0-1,0 0 0,0 0 0,0 0 1,1 0-1,-1 0 0,0 0 0,1 0 1,-1 0-1,1-1 0,-1 1 0,1 0 1,-1 0-1,1 0 0,-1-1 0,1 1 1,0 0-1,0-1 0,-1 1 0,1-1 1,0 1-1,0-1 0,0 1 0,-1-1 1,1 1-1,0-1 0,0 0 0,0 1 1,0-1-1,0 0 0,1 0 0,-2 1-79,1-1 0,-1 0 0,0 0-1,1 0 1,-1 0 0,1 0 0,-1 0-1,1 1 1,-1-1 0,0 0 0,1 0 0,-1 0-1,1 0 1,-1 0 0,1 0 0,-1-1-1,0 1 1,1 0 0,-1 0 0,1 0 0,-1 0-1,0 0 1,1-1 0,-1 1 0,0 0-1,1 0 1,-1-1 0,1 1 0,-1 0 0,0-1-1,0 1 1,1 0 0,-1-1 0,0 1-1,0 0 1,1-1 0,-1 1 0,0-1 0,0-23-1144,-4 6 843,-2-2-87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0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12115,'18'-27'3028,"-16"33"-2491,-1 0 0,0-1 0,0 1 0,0 0 0,-1 8 0,-5 125-114,2 63-332,3-201-105,0 0 0,0 1 0,0-1 0,0 0 0,0 0 0,1 0 0,-1 1 0,0-1 0,1 0 0,-1 0 0,1 0 0,-1 0 0,2 2 0,-2-3-4,1 0 1,-1 0 0,0 1-1,0-1 1,1 0-1,-1 0 1,0 0 0,1 0-1,-1 0 1,0 0-1,0 0 1,1 0 0,-1 0-1,0 0 1,1 0-1,-1 0 1,0 0 0,1 0-1,-1 0 1,0 0-1,1 0 1,-1 0 0,0 0-1,0 0 1,1 0-1,-1-1 1,0 1 0,0 0-1,1 0 1,-1 0-1,1-1 1,1-1-48,0-1 0,1 1 0,-1-1 0,0 1 0,0-1 0,-1 0 0,1 0 0,1-4 0,9-23-168,-1-6-79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1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15811,'-1'1'87,"1"-1"0,0 1-1,-1-1 1,1 1 0,0-1-1,0 1 1,0-1 0,0 1 0,0-1-1,-1 1 1,1-1 0,0 1-1,0-1 1,0 1 0,0 0-1,1-1 1,-1 1 0,0-1-1,0 1 1,0-1 0,0 1-1,0-1 1,1 1 0,-1-1-1,0 1 1,0-1 0,1 1-1,-1-1 1,0 0 0,1 1-1,-1-1 1,1 1 0,-1-1 0,0 0-1,1 1 1,-1-1 0,1 0-1,-1 0 1,1 1 0,-1-1-1,1 0 1,-1 0 0,1 0-1,-1 0 1,1 1 0,-1-1-1,1 0 1,-1 0 0,1 0-1,-1 0 1,1 0 0,0 0-1,-1-1 1,1 1 0,0 0 0,2 0-129,1 0 1,-1 0 0,1-1 0,-1 1 0,1-1 0,-1 0-1,6-2 1,-4 0 236,9-2-1448,-14 6 1208,1-1-1,-1 1 1,0-1-1,1 1 0,-1-1 1,0 1-1,0-1 1,0 1-1,1-1 1,-1 1-1,0-1 0,0 1 1,0-1-1,0 1 1,0-1-1,0 1 1,0 0-1,0-1 1,0 1-1,0-1 0,0 1 1,0-1-1,-1 1 1,1-1-1,0 1 1,0-1-1,-1 1 1,0 9-290,2 0-89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1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12579,'3'9'1304,"-2"-2"-648,-2 1-224,-2 1 608,3-2-151,-2-1-233,2-2 280,3 1-520,0-5-328,-6 0-672,0-3 544,-5 1-64,-2 2-56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6:4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1338 0 11306,'-96'4'962,"1"3"0,-127 28 0,177-25-1051,-1 3 0,2 1-1,0 2 1,-42 22 0,29-8 162,2 2 0,-71 54 1,84-50-37,2 1-1,2 2 1,-38 51 0,-30 30 13,89-103-57,1 0 1,1 0-1,1 2 1,-24 38-1,35-51 6,0 1-1,0-1 0,1 1 0,0 0 1,0 0-1,1-1 0,-1 1 0,2 0 1,-1 1-1,1-1 0,0 0 0,0 0 1,1 0-1,0 0 0,0 0 0,1 0 1,0-1-1,0 1 0,0 0 0,6 9 1,5 8-3,1-1 0,2-1 1,0 0-1,1-1 0,1-1 1,1 0-1,0-2 0,34 25 0,-16-17 26,1-2 0,1-1 0,1-2 0,55 21 0,-42-24 18,1-2 0,1-2 1,1-3-1,97 7 0,231-13 11,-309-6-30,394-37 2,-185 9-14,26 11-43,43-4-5,-255 8-39,-1-4 0,126-40 1,-55 12-22,-156 44 97,44-12-10,75-29-1,-116 37 20,0 0 1,0-2-1,-1 0 0,0 0 0,0-1 0,-1-1 0,0 0 1,-1-1-1,20-22 0,-28 28-3,-1 0 0,1 0 0,-1 0 0,0 0 1,0-1-1,-1 1 0,0-1 0,0 0 0,0 1 0,-1-1 0,0 0 0,0 0 0,0 0 0,-1-12 1,0 10-5,-2 0 0,1 0 0,-1 1 1,0-1-1,-1 1 0,0-1 0,0 1 1,0 0-1,-1 0 0,-5-8 0,-4-2 12,0 1 0,-1 0 0,-1 1 0,-1 1-1,0 0 1,0 2 0,-32-20 0,-38-14 227,-159-59 1,66 32-163,39 14-268,-2 7 0,-3 5 1,-215-39-1,66 39 102,143 29 58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4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13323,'1'-5'197,"-1"0"-1,1 0 1,0 0 0,1 0-1,-1 0 1,1 0 0,0 1 0,1-1-1,-1 1 1,1 0 0,-1-1 0,1 1-1,7-7 1,1 0 147,0 0-1,1 0 1,15-10 0,-11 10-98,1 1-1,0 0 1,0 2 0,26-10 0,-33 15-188,-1 0 0,1 0 1,0 1-1,0 0 0,0 1 0,0 0 0,0 0 1,0 1-1,0 1 0,12 1 0,-20-1-54,-1-1-1,0 0 0,0 0 0,0 0 0,0 1 1,1-1-1,-1 1 0,0-1 0,0 1 0,0-1 0,0 1 1,0 0-1,0 0 0,0-1 0,0 1 0,0 0 0,-1 0 1,1 0-1,0 0 0,0 0 0,-1 0 0,1 0 0,-1 0 1,1 0-1,-1 0 0,1 0 0,-1 1 0,1-1 1,-1 0-1,0 0 0,0 0 0,0 1 0,0-1 0,0 0 1,0 0-1,0 0 0,0 1 0,0-1 0,-1 0 0,0 2 1,-1 3 0,0 0 0,0-1 0,-1 1 0,0-1 0,0 0 0,0 1 0,-5 4 0,-29 30 41,-80 70 0,81-78-31,24-19-51,12-4-50,2-8 77,-1 0 0,1 0 0,-1 0 0,1 0-1,0 0 1,-1 0 0,1 0 0,0-1 0,0 1 0,0-1-1,0 0 1,3 1 0,21 4-34,-1 1-1,1 2 0,-1 0 1,-1 2-1,0 0 1,0 2-1,-1 0 0,28 21 1,-46-29 38,-1-1 1,0 1 0,1 0 0,-2 1-1,1-1 1,0 1 0,-1-1 0,0 1-1,3 6 1,-5-9 5,0 0 0,0 0 0,-1 0 0,1 0 0,-1-1 0,1 1-1,-1 1 1,0-1 0,0 0 0,0 0 0,0 0 0,0 0 0,0 0 0,-1 0-1,1 0 1,-1 0 0,1 0 0,-1 0 0,0-1 0,0 1 0,0 0 0,0 0 0,0 0-1,0-1 1,0 1 0,0-1 0,-1 1 0,1-1 0,-2 2 0,-6 4 61,0 0 0,0-1 0,0-1 0,-1 1 1,0-1-1,-20 7 0,-69 15 593,78-22-496,-4 1-8,-14 4 85,-1-2 0,-44 4 0,74-14-572,13-4 409,14-6-135,-1 2-103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12203,'1'-1'1408,"-1"8"-752,-3 2-232,-1 5 1673,0 3-1313,-2 7-352,2 2-64,-2 7-96,2 0-8,2-3-112,2 0-88,0-5-264,0-7-104,0-5-312,0-11 328,5 1 120,-3-15-128,4-5-104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173 160 13859,'9'-23'849,"-5"13"-478,0-1-1,0 0 1,-1 0 0,-1 0 0,1 0 0,0-19 0,-3 29-297,0 0-1,0 0 1,-1 0 0,1 0 0,0 0 0,0 0 0,-1 0-1,1 0 1,0 0 0,-1 0 0,1 0 0,-1 0 0,0 0-1,1 0 1,-1 1 0,1-1 0,-1 0 0,0 0 0,0 1-1,1-1 1,-1 0 0,0 1 0,0-1 0,-2 0 0,1 0 7,-1 0 0,0 0 0,0 1 0,1-1 0,-1 1 0,0 0 0,0 0 0,0 0 0,-3 0 0,-2 1-32,0 0 1,0 1-1,0-1 0,0 2 1,-15 5-1,16-4-46,-1 1 0,1-1 0,0 1-1,-10 9 1,15-12-7,-1 1 0,1-1 0,0 1-1,-1 0 1,1 0 0,0-1 0,1 1-1,-1 0 1,1 1 0,-1-1 0,1 0-1,0 0 1,-2 7 0,3-9 2,0 0-1,0-1 1,0 1 0,0 0 0,0 0-1,0 0 1,0-1 0,0 1-1,0 0 1,0 0 0,1 0 0,-1-1-1,0 1 1,0 0 0,1-1 0,-1 1-1,1 0 1,-1 0 0,0-1-1,1 1 1,-1-1 0,1 1 0,0 0-1,-1-1 1,1 1 0,-1-1-1,2 1 1,0 0-1,0-1 0,0 1 0,-1-1 0,1 1 0,0-1 0,0 0 0,0 0 0,0 0 0,0 0 0,0 0-1,2-1 1,6-1-3,-1 0 0,0-1 0,16-7 0,-1-4 6,0 0 0,0-2 0,39-35 0,-39 32-36,-24 19 34,0 0 1,0-1-1,0 1 1,0 0-1,0 0 1,0 0-1,0 0 1,1 0-1,-1 0 1,0 0-1,0 0 0,0 0 1,0 0-1,0 0 1,0 0-1,0 0 1,1 0-1,-1 0 1,0 0-1,0 0 1,0 0-1,0 0 1,0 0-1,0 0 1,1 0-1,-1 0 1,0 0-1,0 0 1,0 0-1,0 0 1,0 0-1,0 0 1,0 0-1,0 0 1,1 0-1,-1 0 1,0 1-1,0-1 1,0 0-1,0 0 1,0 0-1,0 0 1,0 0-1,0 0 1,0 0-1,0 0 1,0 1-1,0-1 1,0 0-1,0 0 1,0 0-1,0 0 1,1 0-1,-1 0 1,0 1-1,0-1 1,-1 0-1,1 0 1,1 9-36,-4 19-51,-10 46 0,0-1 14,11-53 59,-13 132-29,14-132 39,1 0 1,1 0-1,1-1 0,1 1 1,9 31-1,-6-38 3,-2 2-46,-4-15 47,0 1 0,-1-1-1,1 1 1,0-1 0,-1 1 0,1-1-1,-1 1 1,1-1 0,-1 0-1,1 1 1,0-1 0,-1 1 0,0-1-1,1 0 1,-1 1 0,1-1 0,-1 0-1,1 0 1,-1 0 0,0 1-1,1-1 1,-1 0 0,1 0 0,-1 0-1,0 0 1,0 0 0,-28 5 208,-1-1 1,0-1-1,0-1 0,0-2 1,-51-6-1,80 6-241,1 0 0,0 0 1,-1 0-1,1 0 0,-1 0 0,1 0 0,0 0 1,-1 0-1,1 0 0,-1 0 0,1 0 0,0 0 1,-1-1-1,1 1 0,0 0 0,-1 0 0,1 0 0,0-1 1,-1 1-1,1 0 0,0 0 0,0-1 0,-1 1 1,1 0-1,0 0 0,0-1 0,-1 1 0,1 0 1,0-1-1,0 1 0,-1-1 0,11-7-1218,21-5-57,-29 13 1351,29-13-698,7-8-183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10 14035,'3'-1'161,"1"-1"-1,-1 1 1,0 0-1,1 0 1,-1 0-1,1 0 1,-1 1 0,1-1-1,-1 1 1,1 0-1,-1 0 1,1 0 0,-1 0-1,5 2 1,-4-1-72,0 1 1,-1 0-1,1 0 1,-1 0-1,0 0 1,0 0-1,1 1 1,-2-1-1,1 1 1,0 0 0,0 0-1,-1 0 1,3 4-1,-1-1-61,0 0 0,0 0 0,0 0 0,-1 1 0,0 0 0,-1-1 0,1 1 0,-1 0 0,0 0 0,-1 0 0,0 1 1,0-1-1,0 0 0,-1 9 0,-1-6-7,-1 0 0,0 0 0,0-1 0,-1 1 0,0 0 0,-1-1 0,0 0 0,0 0 0,-7 10 0,-10 10 60,0-2-1,-1 0 0,-2-2 0,-47 40 0,40-40 24,17-14-21,1 0 0,-17 19 1,29-29-77,0-1-1,1 1 1,-1-1 0,1 1 0,-1 0 0,1 0 0,-1-1 0,1 1 0,-1 0-1,1 0 1,-1 0 0,1-1 0,0 1 0,0 0 0,-1 0 0,1 0 0,0 0-1,0 0 1,0 0 0,0 0 0,0-1 0,0 1 0,0 0 0,0 0 0,1 0-1,-1 2 1,1-2 0,0 0-1,0 0 0,0 0 1,0 0-1,1 0 0,-1 0 1,0 0-1,0-1 0,0 1 1,1 0-1,-1-1 0,0 1 1,1-1-1,2 1 0,7 1-42,-1 0 0,1-1 0,15 0 0,-24-1 9,19 0-11,1-2 0,0-1-1,-1-1 1,0 0 0,31-12 0,-10 1-81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14691,'-3'16'1368,"-3"-1"-1007,-4 7-129,-1 4 504,4 7-360,2 3-32,0-1-48,2 1-32,3-3-120,0-1-72,3-8-152,1-5-208,-1-8-904,-2-2 1040,-1-8-120,-11 5-152</inkml:trace>
  <inkml:trace contextRef="#ctx0" brushRef="#br0" timeOffset="1">1 193 14843,'13'4'1328,"12"5"-839,6 1-169,7 0 416,5-1-224,5-4-432,-3 0 2008,6-5-1728,-7-5 17,-10-16-25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4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14899,'0'0'39,"0"-1"-1,0 1 1,0 0-1,0 0 1,0 0-1,0 0 1,0-1 0,0 1-1,0 0 1,0 0-1,0 0 1,0 0-1,0-1 1,1 1-1,-1 0 1,0 0-1,0 0 1,0 0 0,0-1-1,0 1 1,0 0-1,0 0 1,1 0-1,-1 0 1,0 0-1,0 0 1,0 0-1,0 0 1,1-1 0,-1 1-1,0 0 1,0 0-1,0 0 1,0 0-1,1 0 1,-1 0-1,0 0 1,0 0-1,0 0 1,0 0 0,1 0-1,-1 0 1,0 0-1,0 0 1,0 0-1,1 0 1,-1 1-1,8 9 979,7 31-340,-8-22-401,1-1-184,1 0 0,1 0 0,1-1 1,0 0-1,2-1 0,18 20 0,-21-25-73,1 0 0,1-1 0,0-1 0,0 1 0,1-2 0,0 0 0,1-1 0,0 0 0,15 5 0,-25-10-156,1-1 1,-1 0 0,0 0-1,1 0 1,-1 0 0,1-1-1,-1 0 1,1 0 0,0 0-1,-1-1 1,1 1 0,-1-1-1,8-2 1,-6 0-110,0 0 0,0 0 0,-1 0 0,0-1 0,1 0 0,-1 0 0,-1 0 0,10-10 0,9-13-542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4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15707,'-19'22'484,"2"2"0,0-1-1,1 2 1,2 0 0,0 1 0,2 1-1,-14 42 1,2 16-179,-16 101 0,-20 76-1427,52-242 82,-13 28-1,20-44 522,1 3-111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0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12187,'23'-9'4474,"-2"0"-3941,359-111 1002,-379 120-1535,-1-1-1,1 1 0,-1 0 0,0 0 1,1-1-1,-1 1 0,1 0 0,-1 0 0,1 0 1,-1 0-1,1 0 0,-1 0 0,1-1 1,-1 1-1,1 0 0,-1 1 0,1-1 1,-1 0-1,1 0 0,-1 0 0,1 0 0,-1 0 1,1 0-1,-1 1 0,0-1 0,1 0 1,-1 0-1,1 0 0,-1 1 0,0-1 1,1 0-1,-1 1 0,1-1 0,-1 0 0,0 1 1,1-1-1,-1 1 0,0-1 0,0 1 1,0-1-1,1 0 0,-1 1 0,0 0 1,-3 25 21,0-10-5,3 1-3,1-1 0,1 1 0,1-1 0,7 27 0,-4-20-14,3 32 0,-6 114-19,-4-94 0,0-74 25,1 0 1,-1 0-1,1 0 1,-1 0-1,0 0 1,1 0-1,-1-1 0,0 1 1,0 0-1,1 0 1,-1 0-1,0-1 1,0 1-1,0 0 0,0-1 1,0 1-1,0-1 1,0 1-1,0-1 0,0 0 1,0 1-1,0-1 1,0 0-1,0 0 1,0 0-1,-1 0 0,1 0 1,0 0-1,-1 0 1,-12 4 46,-29 17 75,27-12-53,0-1 0,0 0 0,-1-1 0,0-1 1,0-1-1,-1 0 0,-26 3 0,6-5 181,-1-2-1,0-2 1,0-1 0,-47-10-1,86 12-270,0 0 0,0 0-1,0-1 1,0 1-1,0 0 1,0-1-1,0 1 1,0 0 0,0 0-1,1-1 1,-1 1-1,0 0 1,0-1-1,0 1 1,0 0 0,0 0-1,0-1 1,1 1-1,-1 0 1,0 0-1,0-1 1,0 1-1,1 0 1,-1 0 0,0 0-1,0 0 1,0-1-1,1 1 1,-1 0-1,0 0 1,1 0 0,-1 0-1,0 0 1,1 0-1,14-12-794,-13 10 548,1 0 168,0 0 1,-1-1-1,1 1 1,-1-1-1,0 0 1,4-5-1,-2-8-346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4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43 475 14003,'-2'2'145,"1"0"0,-1 0-1,0 0 1,-1 0 0,1 0 0,0-1 0,0 1 0,-1-1-1,1 0 1,-1 1 0,1-1 0,-1 0 0,1-1 0,-4 2-1,5-2-120,1 0 0,0 0 0,0 0 0,0 0 0,0 0 0,-1 0 0,1 0 0,0 0 0,0 0 0,0 0 0,-1 0 0,1 0 0,0 0 0,0 0 0,0 0 0,0 0 0,-1-1 0,1 1 0,0 0 0,0 0 0,0 0 0,0 0 0,-1 0 0,1 0 0,0 0 0,0-1 0,0 1 0,0 0 0,0 0 0,0 0 0,0 0 0,-1-1 0,1 1 0,0 0 0,0 0 0,0 0 0,0 0 0,0-1 0,0 1 0,0 0 0,0 0 0,0 0 0,0-1 0,0 1 0,0 0 0,0 0 0,0 0-1,0-1 1,0 1 0,0 0 0,0 0 0,1 0 0,-1 0 0,0-1 0,0 1 0,0 0 0,0 0 0,0 0 0,0 0 0,8-13 446,8-8-231,1 1 1,1 1 0,21-19-1,68-49-121,-38 31-50,207-178 195,-276 234-262,0 0 1,0 0-1,0-1 0,1 1 1,-1 0-1,0 0 0,0 0 1,1-1-1,-1 1 0,0 0 1,0 0-1,1 0 0,-1 0 1,0 0-1,0 0 0,1-1 1,-1 1-1,0 0 0,1 0 1,-1 0-1,0 0 0,0 0 1,1 0-1,-1 0 0,0 0 1,1 0-1,-1 0 0,0 0 1,0 1-1,1-1 0,-1 0 1,0 0-1,1 0 0,-1 0 1,0 0-1,0 0 0,1 1 1,2 13 21,-7 31-15,2-28-3,0 9-71,-4 101 157,6-111-325,1 0 1,0-1-1,1 1 0,1-1 0,10 29 0,-13-43 208,0 1 0,1-1 0,-1 0 0,1 0 0,-1 1 0,1-1 0,0 0 0,-1 0 0,1 0 0,0 0 0,0 0 0,0 0 0,0 0 0,0 0 0,0 0 0,0 0 0,0 0 0,0-1 0,0 1 0,3 1 0,5-2-320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4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15883,'-3'4'1329,"17"-2"-817,5-2-208,9-6 520,5-2-256,6-1-176,4 0-80,1 2-312,-2-1-224,-9 5-424,-6 3-152,-12 3 552,-7 1-152,-11 3-152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4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12891,'-7'11'1304,"13"-5"-608,4-1-216,7-5 1073,5 2-689,5-1-248,2 1-24,1 1-288,1-2-296,-1 0 80,-2-5-64,-10-6-136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45 16323,'8'-45'3010,"-13"56"-634,-3 13-2008,2 5-290,2 0-1,0 1 1,2-1 0,4 48 0,-2-75-107,0 0-1,0-1 1,0 1 0,1-1-1,-1 1 1,0 0-1,1-1 1,0 1-1,-1-1 1,1 1 0,0-1-1,0 0 1,0 1-1,0-1 1,0 0 0,0 1-1,0-1 1,0 0-1,0 0 1,1 0 0,-1 0-1,0 0 1,2 1-1,-1-2-7,-1 0-1,0 0 0,1 0 1,-1 0-1,0 0 0,1 0 1,-1 0-1,0-1 0,0 1 1,1 0-1,-1-1 0,0 1 0,0-1 1,1 1-1,-1-1 0,0 1 1,0-1-1,0 0 0,0 0 1,0 1-1,0-1 0,0 0 1,0 0-1,0 0 0,-1 0 1,1 0-1,0-1 0,-1 1 0,2-2 1,9-24-251,-2-10-82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1:0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17268,'0'4'1312,"-2"5"-1040,2-1-136,2 4 368,2-1-520,-1-7 104,0-2-16,0-4-128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2 580 15051,'0'1'35,"0"-1"0,0 0-1,0 0 1,-1 1 0,1-1-1,0 0 1,0 0 0,0 1 0,0-1-1,0 0 1,0 1 0,-1-1-1,1 0 1,0 0 0,0 1-1,0-1 1,0 0 0,0 1 0,0-1-1,0 0 1,0 1 0,0-1-1,1 0 1,-1 0 0,0 1 0,0-1-1,0 0 1,0 1 0,0-1-1,0 0 1,1 0 0,-1 1-1,0-1 1,0 0 0,0 0 0,1 0-1,-1 1 1,0-1 0,0 0-1,1 0 1,-1 0 0,0 0-1,0 1 1,1-1 0,-1 0 0,0 0-1,0 0 1,1 0 0,-1 0-1,0 0 1,1 0 0,-1 0 0,0 0-1,1 0 1,-1 0 0,0 0-1,0 0 1,1 0 0,20-11 468,14-17 35,0-1-1,-2-2 0,36-42 1,-49 51-406,145-168 295,-129 143-357,-2-2 1,33-62 0,-72 119 42,-3 4-84,0 1 0,-6 13 0,-3 19-13,1 1 1,-16 85-1,25-96-284,3 0 0,1 1-1,1-1 1,6 54 0,1-62 46,0-7-63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16051,'-10'39'1473,"-8"-7"-977,-2 3-224,5-1 584,2-1-200,2-6-616,5-4-384,6-8 328,6-7-112,5-8-128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15483,'-12'3'187,"0"1"0,0 0 0,1 1-1,0 0 1,0 0 0,0 1 0,1 1 0,-1 0-1,2 1 1,-1-1 0,1 2 0,0-1 0,1 1-1,0 1 1,0 0 0,-7 13 0,13-21-178,1 0 1,0 0 0,0 0 0,0 0-1,0 0 1,1 0 0,-1 0 0,0 0 0,1 1-1,0-1 1,-1 0 0,1 0 0,0 1-1,0-1 1,0 0 0,0 0 0,1 1-1,-1-1 1,1 0 0,1 4 0,-1-4-8,0-1 0,0 0 0,0 0 0,1 0 0,-1 0 0,0 0 1,1 0-1,-1 0 0,1 0 0,-1 0 0,1-1 0,-1 1 0,1 0 0,-1-1 1,1 0-1,0 1 0,-1-1 0,1 0 0,0 0 0,-1 0 0,1 0 0,0 0 1,-1 0-1,1 0 0,0-1 0,-1 1 0,1-1 0,2 0 0,7-2 7,-1-1-1,0 0 1,0-1-1,-1 0 1,1 0-1,12-10 0,51-45 181,-59 48-127,1-5 52,-12 13-12,-9 11-30,1-1-67,1 0 0,0 1 0,0 0-1,1-1 1,0 1 0,0 1 0,0-1 0,1 0 0,0 0 0,1 1 0,-1-1 0,1 14-1,0-9-23,1 0 0,1 0 0,0 0 0,0 0 0,1-1 0,1 1 0,5 16-1,3-5-33,1 0-1,0-1 0,31 41 0,-24-38 16,28 52-1,-45-72 39,0 0 0,0-1 0,0 1-1,-1 0 1,0 0 0,1 0 0,-2 0-1,2 9 1,-2-12 1,-1 0 1,1 0-1,0-1 0,0 1 0,-1 0 1,1 0-1,-1-1 0,0 1 0,0 0 0,1-1 1,-1 1-1,0 0 0,0-1 0,0 1 1,-1-1-1,1 0 0,0 1 0,0-1 0,-1 0 1,1 0-1,-1 0 0,1 0 0,-1 0 1,1 0-1,-1 0 0,0 0 0,-3 0 0,-5 2 45,-1 0-1,1-2 0,-1 1 0,0-1 0,1 0 1,-1-1-1,0-1 0,-14-2 0,0-1 183,-1-1-1,-32-11 1,51 14-189,0 0-19,1 0 0,-1 0 0,1-1 0,0 0 0,-1 0 0,1 0 0,0-1 0,-7-6 0,12 9-48,1 1 0,-1-1 0,1 1 0,-1-1 0,1 0 0,-1 0 0,1 1 0,0-1 0,-1 0 0,1 0 0,0 1 0,0-1 0,0 0 0,-1 0 0,1 1 0,0-1 0,0 0 0,0 0 0,0 0 0,1 1 0,-1-1 0,0 0 0,0 0 0,0 0 0,0 1 0,1-1 0,-1 0 0,0 1 0,1-1 0,-1 0 0,1 0 0,-1 1 0,1-1 0,-1 1 0,1-1 0,-1 0 0,2 0 0,28-23-386,-21 18 346,28-20-299,17-6-94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28 16339,'-1'-1'105,"-1"0"-1,1 0 0,0 0 0,-1 0 1,1 0-1,-1 1 0,1-1 0,-1 0 1,0 1-1,1-1 0,-1 1 0,0 0 1,1-1-1,-1 1 0,0 0 0,1 0 0,-1 0 1,0 0-1,1 0 0,-1 1 0,0-1 1,-1 1-1,-41 13 585,41-13-477,-10 4-103,-1 1 0,1 0 0,0 1-1,1 0 1,0 1 0,0 0 0,1 1 0,0 0 0,0 1 0,-10 13 0,20-22-117,0 0-1,0 1 0,0-1 0,0 1 0,0-1 0,0 1 0,1 0 0,-1-1 1,0 1-1,1 0 0,0-1 0,-1 1 0,1 0 0,0-1 0,0 1 0,0 0 0,0 0 1,0-1-1,0 1 0,0 0 0,1 0 0,-1-1 0,1 1 0,-1 0 0,1-1 1,0 1-1,-1-1 0,1 1 0,0-1 0,0 1 0,0-1 0,0 1 0,0-1 1,3 2-1,4 4-68,0-1 1,0 0-1,1-1 0,0 0 1,9 4-1,3 2-67,-10-4 82,2-1-15,-1 1-1,0 1 1,-1 0-1,16 14 0,-24-19 67,0 0-1,-1 0 1,1 0-1,-1 1 1,0-1-1,0 1 1,0-1-1,0 1 1,-1 0-1,1-1 1,-1 1-1,0 0 1,0 0-1,0 0 1,-1 0-1,1 0 1,-1 0-1,0 0 1,0 0-1,-2 6 1,0-1-7,0 0 1,-1 0-1,0 0 1,-1 0-1,0 0 1,0-1-1,-1 1 0,0-1 1,-1 0-1,-11 13 1,8-11 31,-1-1 1,1 0-1,-2 0 1,1-1-1,-1 0 1,0-1-1,-16 7 0,25-12 25,-1-1 0,1 0 0,-1 0 0,0-1 0,0 1-1,1 0 1,-1-1 0,0 0 0,-5 0 0,7 0-25,0 0 1,1 0-1,-1 0 1,0 0-1,1-1 1,-1 1-1,0 0 1,1-1-1,-1 1 1,0 0 0,1-1-1,-1 1 1,1-1-1,-1 1 1,1-1-1,-1 1 1,1-1-1,-1 1 1,1-1-1,0 0 1,-1 1 0,1-1-1,0 1 1,-1-1-1,1 0 1,0 1-1,0-1 1,0 0-1,0 0 1,-1 1-1,1-1 1,0 0 0,0 1-1,0-1 1,1 0-1,-1 0 1,0 1-1,0-1 1,0 0-1,0 1 1,1-1-1,-1 0 1,2-6 63,1 0 1,-1 0-1,1 0 0,1 0 0,-1 1 1,1-1-1,6-7 0,38-43 190,-38 46-234,136-130 302,-33 35 308,-107 100-543,0-1 0,0 1 0,0-1 0,-1-1 0,0 1 0,5-12-1,-9 17-73,0 0-1,0 0 1,-1 0-1,1 0 1,-1 0-1,1 0 1,-1 0-1,0 0 1,0 0-1,0-1 1,0 1-1,0 0 1,0 0-1,0 0 1,-1 0-1,1 0 1,-1 0-1,0 0 1,0 0-1,0 0 1,1 0-1,-2 0 1,1 0-1,0 1 1,0-1-1,-1 0 1,1 1-1,0-1 1,-1 1-1,0-1 1,-2-1-1,-5-3 20,0 1-1,-1 0 1,1 0-1,-1 1 1,0 0-1,-1 1 1,1 0 0,-21-3-1,18 4-192,0 1-1,0 0 0,-1 1 1,1 0-1,0 1 1,-24 6-1,11 4-1034,25-11 1147,1 0 0,-1 0-1,1 0 1,-1 1-1,1-1 1,-1 0-1,1 1 1,-1-1-1,1 0 1,-1 1 0,1-1-1,-1 1 1,1-1-1,0 1 1,-1-1-1,1 1 1,0-1 0,-1 1-1,1-1 1,0 1-1,0-1 1,-1 1-1,1 0 1,0-1 0,0 1-1,0-1 1,0 1-1,0 0 1,0-1-1,0 1 1,0-1-1,0 1 1,0 0 0,0-1-1,0 1 1,1-1-1,-1 1 1,0-1-1,1 2 1,9 6-536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3 15347,'14'-3'1065,"-14"3"-1045,0 0-1,0 0 0,1 0 0,-1 0 0,0 0 1,0 0-1,0 0 0,0 0 0,0 0 0,0 0 1,0 0-1,0 0 0,1 0 0,-1 0 1,0 0-1,0 0 0,0 1 0,0-1 0,0 0 1,0 0-1,0 0 0,0 0 0,0 0 0,1 0 1,-1 0-1,0 0 0,0 0 0,0 0 1,0 0-1,0 0 0,0 1 0,0-1 0,0 0 1,0 0-1,0 0 0,0 0 0,0 0 0,0 0 1,0 0-1,0 0 0,0 0 0,0 1 0,0-1 1,0 0-1,0 0 0,0 0 0,0 0 1,0 0-1,0 0 0,0 0 0,0 1 0,-16 17 1253,12-14-1216,-107 117 1781,-137 197 0,234-296-1873,12-18-89,0 0 0,-1-1 0,1 1 0,-1 0 0,0-1 0,-4 5 0,7-9 71,0 1 0,-1 0-1,1 0 1,0 0 0,-1 0 0,1-1-1,0 1 1,0 0 0,0 0 0,-1 0 0,1-1-1,0 1 1,0 0 0,0 0 0,-1-1-1,1 1 1,0 0 0,0-1 0,0 1 0,0 0-1,0 0 1,0-1 0,0 1 0,0 0-1,0-1 1,0 1 0,0 0 0,0-1 0,0 1-1,0 0 1,0 0 0,0-1 0,0 0-1,-1-14-234,3-17-243,5-9-165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0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13435,'-4'32'350,"2"-1"0,1 1 0,1 0 0,5 32-1,-4-45-171,56 403 1923,-27-238-601,-28-171-1553,0-1 0,-1 0 0,-1 1 0,0-1 1,0 1-1,-1-1 0,-1 1 0,0-1 0,-5 15 1,6-40-1149,2-54 517,3 20 217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14403,'3'11'1672,"1"8"-1071,-1 8-121,1 5 1144,5 6-872,0 7-168,4 2-8,2-1-71,5-3-249,0-4-200,6-8-593,-1-7 1946,-7-3-1385,-1-6 72,11-8-8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1:0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 12907,'12'-15'2442,"-12"15"-2410,0 0 0,0 0 0,0 0 0,0 0 0,0 0 1,0 0-1,0 0 0,0 1 0,0-1 0,0 0 0,0 0 0,0 0 1,0 0-1,0 0 0,0 0 0,0 0 0,0 0 0,0 0 0,0 0 1,0 0-1,0 0 0,0 0 0,1 0 0,-1 0 0,0 0 0,0 0 1,0 1-1,0-1 0,0 0 0,0 0 0,0 0 0,0 0 0,0 0 1,0 0-1,0 0 0,0 0 0,1 0 0,-1 0 0,0 0 0,0 0 1,0 0-1,0 0 0,0 0 0,0 0 0,0 0 0,0-1 0,0 1 1,0 0-1,0 0 0,0 0 0,0 0 0,1 0 0,-1 0 0,0 0 1,0 0-1,0 0 0,0 0 0,0 0 0,0 0 0,0 0 0,0 0 1,0 0-1,0 0 0,0 0 0,0-1 0,0 1 0,0 0 0,-7 28 2151,5-21-2318,-5 16 232,1 1 1,0-1 0,2 1 0,1-1 0,1 1 0,1 25 0,1-46-105,1 1 0,-1-1 0,1 0 1,0 1-1,0-1 0,1 0 0,-1 0 0,1 1 0,-1-1 1,1 0-1,0-1 0,0 1 0,0 0 0,1-1 0,-1 1 1,0-1-1,1 1 0,0-1 0,0 0 0,-1 0 0,1-1 1,0 1-1,1 0 0,4 1 0,-6-2-57,1 0 0,0-1 1,0 1-1,0-1 0,0 1 0,-1-1 0,1 0 1,0 0-1,0 0 0,0-1 0,0 1 1,0 0-1,-1-1 0,1 0 0,0 0 0,0 0 1,-1 0-1,1 0 0,-1-1 0,1 1 0,-1-1 1,1 1-1,-1-1 0,0 0 0,0 0 0,0 0 1,0 0-1,0 0 0,0-1 0,1-2 1,7-18-356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1:0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 19436,'-2'3'1649,"0"-3"-1209,1 0-248,-1-3 304,-2 0-608,3-4 296,1-2-128,0 0-232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2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13587,'2'3'199,"0"0"0,-1 0 0,1 1 0,-1-1 0,0 0 1,0 1-1,0-1 0,0 7 0,4 8 95,10 24-160,2 0 0,2-1 1,31 49-1,28 57 45,29 143 219,-21 7-58,5 16-51,25-8-75,-113-297-213,-1-4-25,-1 0-1,1 0 1,0 0 0,0-1-1,0 1 1,1 0-1,-1-1 1,1 1 0,0-1-1,0 0 1,6 6-1,-8-9 49,-1 0-1,0 0 0,1 0 0,-1 0 1,1 0-1,-1 0 0,1 0 1,-1 0-1,0 0 0,1 0 0,-1-1 1,1 1-1,-1 0 0,1 0 1,-1 0-1,0 0 0,1-1 0,-1 1 1,0 0-1,1 0 0,-1-1 0,0 1 1,1 0-1,-1-1 0,0 1 1,1 0-1,-1-1 0,0 1 0,0 0 1,1-1-1,-1 1 0,0 0 1,0-1-1,0 1 0,0-1 0,0 1 1,1-1-1,-1 1 0,0 0 0,0-1 1,0 1-1,0-1 0,0 1 1,-1-1-1,3-20 530,-3-4-373,-4-2 57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2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78 13675,'-1'8'136,"-1"0"1,1 0-1,1 1 1,-1-1-1,2 0 1,-1 0-1,1 1 1,0-1 0,1 0-1,-1 0 1,2 0-1,-1 0 1,1-1-1,1 1 1,-1-1-1,1 1 1,0-1-1,1 0 1,0-1-1,0 1 1,0-1-1,1 0 1,0 0-1,11 8 1,-14-12-69,-1-1 0,1 0 0,0 0 0,-1 0 0,1 0 0,0 0 0,0-1 1,0 1-1,-1-1 0,1 1 0,0-1 0,0 0 0,0 0 0,0-1 0,0 1 1,-1-1-1,1 1 0,0-1 0,0 0 0,-1 0 0,1 0 0,0 0 0,-1 0 0,1-1 1,-1 1-1,1-1 0,-1 0 0,4-3 0,5-6 215,1-1 0,-2 0-1,0-1 1,10-14 0,-3 2 11,2 0-1112,0 2-1,2 0 1,26-23-1,-25 26 200,-2-5-200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2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14547,'19'-13'809,"1"2"0,1 0-1,32-12 1,-40 18-621,0 1 1,0 1-1,1 0 1,-1 1-1,1 0 1,-1 1-1,18 1 0,-28 0-162,0 0-1,0 0 1,1 1-1,-1 0 1,0-1-1,0 1 1,0 1-1,0-1 1,1 0-1,-2 1 1,1-1-1,4 4 1,-6-4-22,0 0 0,0 0 0,0 0 1,0 1-1,0-1 0,0 0 0,0 1 0,-1-1 0,1 1 1,0-1-1,-1 1 0,1-1 0,-1 1 0,1 0 0,-1-1 1,0 1-1,0-1 0,0 1 0,0 0 0,0-1 1,0 1-1,0 0 0,-1-1 0,1 1 0,0-1 0,-2 3 1,-5 14 28,-1-1 1,-1 0 0,-1 0-1,0-1 1,-1-1 0,-17 20 0,-6 8 86,16-19-34,10-14-20,-1 1 0,1 1 0,1-1 0,0 1 1,1 1-1,-9 22 0,14-33-63,1-1 0,-1 1 0,1 0 0,0-1 0,0 1 0,0-1 0,0 1 0,0-1 1,0 1-1,0-1 0,1 1 0,-1 0 0,0-1 0,1 1 0,-1-1 0,1 0 0,0 1 0,-1-1 0,1 1 0,0-1 0,0 0 0,0 0 0,0 1 0,0-1 0,0 0 0,0 0 0,0 0 1,1 0-1,-1 0 0,0 0 0,1-1 0,-1 1 0,0 0 0,1-1 0,-1 1 0,1-1 0,-1 1 0,3 0 0,4 0-139,0 0 0,0 0 0,0 0 1,-1-1-1,1 0 0,10-2 0,-3 0-32,1-2 0,-2 0 1,1-1-1,0 0 0,-1-1 1,0-1-1,24-16 0,10-10-285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2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12 292 13459,'-3'10'577,"2"-6"-381,-1 0 0,1 0-1,0 1 1,0-1 0,0 0-1,0 1 1,1-1 0,0 1-1,0-1 1,1 8 0,-1-12-151,0 0 0,1 1 1,-1-1-1,0 0 0,1 0 0,-1 0 0,0 0 1,1 0-1,-1 0 0,0 0 0,0 0 1,1 0-1,-1 0 0,0 0 0,1 0 1,-1 0-1,0 0 0,1 0 0,-1 0 1,0 0-1,1 0 0,-1 0 0,0 0 1,0-1-1,1 1 0,-1 0 0,0 0 0,0 0 1,1 0-1,-1-1 0,0 1 0,0 0 1,1 0-1,-1-1 0,0 1 0,0-1 1,13-10 416,60-63 633,167-158-337,-233 226-755,-4 3-2,1-1 1,-1 1-1,1 0 1,0 1-1,0-1 1,0 1-1,0-1 1,0 1 0,1 1-1,4-3 1,-9 4-2,1 0 1,-1 0-1,0 0 1,0 0-1,0 0 1,1 0-1,-1 0 1,0 0-1,0 0 1,0 0-1,1 0 1,-1 0-1,0 0 1,0 0-1,1 0 1,-1 0-1,0 0 1,0 0-1,0 0 1,0 0-1,1 1 1,-1-1-1,0 0 1,0 0-1,0 0 1,1 0-1,-1 0 1,0 1-1,0-1 1,0 0-1,0 0 1,0 0-1,0 0 1,0 1-1,1-1 1,-1 0-1,0 0 1,0 0-1,0 1 1,-1 11 14,-11 19 7,9-25-15,-93 273-1084,95-275 1019,0-1 20,1 0 0,-1 0 0,0 1 0,0-1 0,-1-1 0,1 1 0,0 0 0,-1 0 0,0 0 0,-2 2 0,-2-6-275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2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17836,'-13'45'1224,"4"-8"-1064,2 2-144,4-2-48,3-4-256,3-7-480,0-3 672,6-3-224,-1-2-128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2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15563,'0'1'169,"0"0"0,0 0 1,0-1-1,0 1 0,0 0 0,0 0 0,0-1 0,0 1 0,0 0 0,0 0 0,0-1 0,1 1 0,-1 0 0,0-1 0,0 1 0,1 0 1,-1 0-1,3 0-42,0 1 0,0-1-1,0 0 1,0-1 0,0 1 0,0 0 0,0-1 0,0 0 0,0 0 0,6 0 0,33-5 179,-34 4-231,100-22 208,-23 4-134,-82 18-143,-1 1 0,0-1 0,1 1 0,-1 0-1,1-1 1,-1 1 0,1 1 0,-1-1 0,1 0-1,-1 0 1,1 1 0,-1 0 0,3 0 0,-4 0-3,0 0 0,0 0 0,-1 0 0,1 0 0,0 0 0,-1 0 0,1 0 0,0 1 0,-1-1 0,0 0 0,1 0 0,-1 0 0,0 1 0,1-1 0,-1 0 0,0 1 0,0-1 0,0 0 0,0 0 0,0 1 0,0-1 0,-1 0 0,1 0 0,0 1 0,-1-1 0,1 0 0,-1 2 0,-17 58 82,-35 82 1,39-106-70,-14 40 57,-7 20-212,35-96 144,-1 2-102,-1 1 0,0-1 0,1 1 0,-1-1 0,-1 0 0,-2 4 0,5-6 78,-1-1 1,1 1-1,-1-1 1,0 1-1,1-1 1,-1 0-1,0 1 1,1-1-1,-1 0 1,0 1-1,1-1 1,-1 0-1,0 0 1,0 0-1,1 0 1,-1 0-1,0 1 1,0-1-1,0-1 1,1 1-1,-1 0 1,0 0-1,0 0 0,1 0 1,-1 0-1,0-1 1,1 1-1,-1 0 1,0-1-1,1 1 1,-1 0-1,0-1 1,1 1-1,-1-1 1,0 1-1,1-1 1,-1 1-1,1-1 1,-1 0-1,-14-17-289</inkml:trace>
  <inkml:trace contextRef="#ctx0" brushRef="#br0" timeOffset="1">49 232 15787,'15'16'1441,"8"-9"-1001,5-7-184,9-4 472,3-6-608,7-7-1376,1-5 1360,5-5-368,-3-3-216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2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15827,'12'4'530,"-1"0"0,0 0 0,0 1 0,0 1 0,-1 0-1,0 0 1,0 1 0,0 0 0,9 10 0,-17-14-511,0 0-1,0 0 1,0 0-1,0 0 1,-1 0 0,1 1-1,-1-1 1,0 0 0,0 1-1,0-1 1,-1 1 0,1-1-1,-1 1 1,0 0 0,0-1-1,0 1 1,0-1 0,0 1-1,-1 0 1,0-1 0,0 0-1,-2 8 1,-3 3-4,0 1-1,-1-1 1,-16 24 0,-8 6 124,-40 45 1,-17 21 522,82-97-471,6-13-185,0 0-1,0 0 0,0 0 0,0 1 0,1-1 0,-1 0 1,0 0-1,0 0 0,0 0 0,0 0 0,0 0 0,1 1 1,-1-1-1,0 0 0,0 0 0,0 0 0,0 0 0,0 0 1,1 0-1,-1 0 0,0 0 0,0 0 0,0 0 0,1 0 1,-1 0-1,0 0 0,0 0 0,0 0 0,0 0 0,1 0 1,-1 0-1,0 0 0,0 0 0,0 0 0,0 0 0,1-1 1,-1 1-1,0 0 0,0 0 0,27-14 212,-19 9-269,76-40-837,55-32-352,-94 48 825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1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13747,'1'-1'152,"-1"0"-1,1 0 1,0-1-1,0 1 1,-1 0 0,1 0-1,0 0 1,0 0 0,0 1-1,1-1 1,-1 0-1,0 0 1,0 1 0,0-1-1,0 0 1,1 1 0,-1-1-1,0 1 1,3-1-1,4-2 339,34-18 277,2 1-1,0 3 1,69-17 0,-77 25-770,1 3 0,-1 1 0,1 1 1,0 2-1,38 3 0,-64 1-30,1 0 0,-1 0-1,14 6 1,15 2 19,-39-9 13,0-1 0,0 1 0,0-1 0,-1 1 0,1-1 0,0 1 0,0 0 0,0 0 0,-1-1 0,1 1-1,0 0 1,-1 0 0,1 0 0,-1 0 0,1 0 0,-1 0 0,1 0 0,-1 0 0,1 1 0,6 23-4,-7-22 5,14 77 4,-4 1 0,-1 85 0,-6-96 13,-1-20 9,0 16 55,4-1 0,15 82-1,-19-141-73,-2-4-3,0 0-1,0 1 0,1-1 1,-1 0-1,1 0 0,0 0 0,-1 0 1,1 0-1,0 0 0,0 0 1,0 0-1,0-1 0,1 1 1,-1 0-1,0 0 0,1-1 0,2 3 1,-3-4-2,-1 0 0,1 0 0,-1 0 0,1 0 0,-1 0 1,1 0-1,-1 0 0,1 0 0,-1 0 0,1 0 0,-1-1 1,1 1-1,-1 0 0,1 0 0,-1-1 0,1 1 0,-1 0 1,1-1-1,-1 1 0,0 0 0,1-1 0,-1 1 0,0-1 0,1 1 1,-1-1-1,0 1 0,0 0 0,1-1 0,-1 1 0,0-1 1,0 1-1,0-1 0,0 1 0,1-1 0,-1 1 0,0-1 0,0 0 1,0 1-1,0-1 0,0 1 0,0-1 0,-1 0 0,1-25 42,0 25-44,0 0 1,0 0 0,0 0-1,0 0 1,0 0 0,-1 1-1,1-1 1,0 0 0,0 0 0,-1 0-1,1 0 1,0 0 0,-1 0-1,1 0 1,-1 0 0,1 0-1,-1 1 1,0-1 0,1 0-1,-1 0 1,0 1 0,0-1-1,1 0 1,-1 1 0,0-1-1,0 1 1,0-1 0,0 1-1,0 0 1,1-1 0,-1 1-1,0 0 1,0-1 0,0 1-1,0 0 1,0 0 0,0 0-1,0 0 1,0 0 0,0 0-1,0 0 1,0 0 0,0 1-1,0-1 1,0 0 0,0 0 0,0 1-1,-1 0 1,-6 3-7,2 0 0,-1 0 1,0 0-1,-11 11 0,14-11 8,-21 15 100,-1-1 0,-1-1 0,0-1 0,-1-1-1,-1-2 1,0-1 0,-1-1 0,0-2-1,-1-1 1,0-1 0,0-1 0,-1-2-1,1-1 1,-1-2 0,-34-3 0,23-3-452,43 5 323,0 0-1,-1 0 1,1 0-1,0 0 0,0 0 1,-1 0-1,1 0 0,0-1 1,0 1-1,-1 0 1,1 0-1,0 0 0,0 0 1,0-1-1,-1 1 1,1 0-1,0 0 0,0 0 1,0-1-1,0 1 0,0 0 1,-1 0-1,1-1 1,0 1-1,0 0 0,0 0 1,0-1-1,0 1 1,0 0-1,0 0 0,0-1 1,0 1-1,0 0 1,0-1-1,0 1 0,0 0 1,0 0-1,0-1 0,0 1 1,0 0-1,1 0 1,-1-1-1,0 1 0,0 0 1,0 0-1,0 0 1,1-1-1,7-11-117,-8 11 75,13-17-291,2-4-113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2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41 263 11354,'-4'-4'340,"-1"1"-1,1-1 1,0 0-1,0 0 0,1 0 1,-1-1-1,-4-8 0,7 10-210,0 1 0,0-1 0,1 1 0,-1-1 0,1 1-1,-1-1 1,1 1 0,0-1 0,0 0 0,0 1 0,1-1-1,-1 1 1,1-1 0,-1 1 0,1-1 0,0 1 0,0-1 0,0 1-1,2-4 1,4-7 262,1 0 0,0 0 1,1 1-1,1 0 0,0 1 0,20-18 0,-21 21-233,0 0 1,1 1-1,0 1 1,0 0-1,1 0 1,-1 1-1,1 0 1,0 1-1,12-3 0,-19 6-125,-1 0 0,0 1 0,0 0-1,1-1 1,-1 1 0,0 0 0,1 0-1,-1 1 1,0-1 0,0 1-1,1 0 1,-1 0 0,3 1 0,-4-1-24,0 0 1,-1 0 0,1 0 0,0 0 0,-1 1 0,1-1 0,-1 0 0,0 1 0,0-1 0,1 1 0,-1-1 0,0 1 0,0 0-1,0-1 1,-1 1 0,1 0 0,0 0 0,-1 0 0,1 0 0,-1 0 0,1-1 0,-1 1 0,0 3 0,0 3-1,0 0 0,-1 0 0,-1 0 0,1 1 0,-1-1 0,0 0 0,-1-1 1,0 1-1,0 0 0,-1-1 0,0 0 0,-9 13 0,-1 0 5,-2 0 0,-34 33 0,43-47-17,5-5-1,1 1 0,-1-1 0,0 0-1,0 1 1,1-1 0,-1 1 0,1 0 0,-1-1-1,1 1 1,0 0 0,0 0 0,0 0 0,0 0 0,-1 3-1,2-4 2,1-1 0,-1 1 0,1-1-1,-1 1 1,1-1 0,-1 0 0,1 1 0,0-1-1,-1 1 1,1-1 0,0 0 0,-1 0 0,1 1-1,0-1 1,-1 0 0,1 0 0,0 0 0,-1 0-1,1 0 1,1 0 0,20 1-30,-15-1 12,21 2-122,39 8 1,-58-8 86,0 0 0,-1 0-1,1 1 1,-1 0 0,0 0 0,0 1 0,0 0-1,12 9 1,-19-12 42,1 0-1,-1 0 1,0 1-1,0-1 1,0 0-1,0 0 1,0 1-1,0-1 1,0 0-1,0 1 1,0-1-1,-1 1 1,1-1-1,0 1 1,-1-1-1,0 1 1,1-1-1,-1 1 1,0 0-1,0-1 1,0 3-1,0-1 8,-1-1 0,1 0 0,-1 1-1,0-1 1,0 0 0,0 1 0,0-1-1,-1 0 1,1 0 0,-1 0 0,1 0-1,-4 3 1,-5 4 66,0 0 0,-1-1 1,0-1-1,-14 8 0,18-11 11,-25 14 457,-1-1-1,-2-2 1,-39 13-1,74-28-540,0 0 0,0 0 0,0 0-1,0 1 1,0-1 0,0 0 0,-1 0-1,1 0 1,0 0 0,0 0 0,0 0 0,0 0-1,0 0 1,0 0 0,0 0 0,-1 0 0,1 0-1,0 0 1,0 0 0,0 0 0,0 0-1,0 0 1,0 0 0,0 0 0,-1 0 0,1 0-1,0 0 1,0 0 0,0 0 0,0 0-1,0 0 1,0 0 0,-1 0 0,1 0 0,0 0-1,0 0 1,0 0 0,0 0 0,0 0-1,0-1 1,0 1 0,0 0 0,0 0 0,-1 0-1,1 0 1,0 0 0,0 0 0,0 0 0,0 0-1,0-1 1,0 1 0,0 0 0,0 0-1,0 0 1,5-8-555,11-8 125,6 3 83,2-1-153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2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13731,'-1'23'2024,"-5"1"-1127,-5 8-393,1 1 1752,0 1-1448,3-2-152,5-6-544,2-5-312,7-14-624,2-4-152,1-10 664,1-9-216,2-5-208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2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 18276,'-2'-1'67,"1"0"0,0 0 0,-1 0 0,1 0 0,-1 1-1,1-1 1,-1 0 0,0 1 0,1-1 0,-1 1 0,0-1 0,1 1 0,-1 0 0,0 0 0,1 0 0,-1 0 0,0 0 0,1 0-1,-1 0 1,0 0 0,0 1 0,1-1 0,-1 1 0,1-1 0,-1 1 0,0 0 0,1-1 0,-1 1 0,1 0 0,0 0 0,-3 2 0,-4 3 74,0 1 1,1-1 0,-1 1 0,-6 9 0,6-5-79,-1 0-1,1 0 0,1 1 1,-7 15-1,11-21-61,0 0 1,1 1-1,-1-1 0,2 1 1,-1-1-1,1 1 1,0 0-1,0-1 0,0 1 1,2 11-1,-1-17-1,0 0-1,0 0 1,0 0 0,1 0 0,-1 0-1,0 0 1,1 0 0,-1 0-1,1 0 1,-1 0 0,1 0 0,0 0-1,-1 0 1,1 0 0,0 0 0,-1-1-1,1 1 1,0 0 0,0 0-1,0-1 1,0 1 0,0-1 0,0 1-1,0-1 1,0 1 0,0-1-1,0 0 1,0 1 0,0-1 0,0 0-1,0 0 1,0 0 0,1 1 0,-1-1-1,0-1 1,0 1 0,0 0-1,0 0 1,0 0 0,0-1 0,2 1-1,3-2-5,0 0 0,1 0 0,-1-1 0,0 1 1,0-1-1,6-5 0,21-17-109,0-1 1,-2-2 0,40-45-1,-43 43-65,-27 29 171,-1 1-1,1-1 1,-1 0-1,1 1 1,0-1-1,-1 1 1,1-1-1,0 0 1,-1 1-1,1 0 1,0-1-1,0 1 1,-1-1-1,1 1 0,0 0 1,0 0-1,1-1 1,-2 1 3,0 1 1,1-1-1,-1 0 1,0 0-1,0 1 1,0-1-1,1 0 1,-1 1-1,0-1 1,0 0-1,0 1 1,0-1-1,0 0 1,1 1-1,-1-1 1,0 1-1,0-1 1,0 0-1,0 1 0,0-1 1,0 0-1,0 1 1,0-1-1,0 0 1,0 1-1,-1 0 1,-8 36-136,7-31 151,-37 140 32,34-119 55,0 1-1,2 0 1,0 39-1,4-59-32,0 0-1,1 0 0,-1 0 0,7 14 0,-6-15 25,1-1 1,-2 1-1,1 0 0,-1-1 1,1 11-1,-2-14-47,0 0 1,0 0-1,-1 0 0,1-1 0,-1 1 1,0 0-1,0-1 0,0 1 0,0 0 1,0-1-1,-1 1 0,1-1 0,-1 0 1,0 1-1,1-1 0,-1 0 1,-4 3-1,2-2 39,0 0 0,0 0-1,0 0 1,0-1 0,-1 1 0,1-1 0,-1 0 0,0-1 0,0 1 0,1-1 0,-1 0-1,0 0 1,0 0 0,0-1 0,0 0 0,-1 0 0,-6-1 0,7 1-157,1-1 0,-1 1-1,1-1 1,-1-1 0,1 1 0,0-1 0,0 1 0,0-1 0,0-1 0,0 1 0,0 0 0,0-1-1,1 0 1,-1 0 0,1 0 0,0 0 0,0 0 0,0-1 0,-5-7 0,8 10 37,-1 0 0,0 1 0,1-1 0,-1 0 0,1 0 0,0 0 0,-1 0 0,1 0 0,0 0 0,-1 0 0,1 0 0,0 0 0,0 0 0,0 0 0,0-1 0,0 1 0,0 0 0,0 0 0,0 0 0,1-2 0,5-4-565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2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7 164 13555,'8'-9'534,"19"-20"1822,39-34 0,-56 55-2052,-1 1 0,1 0 1,1 0-1,-1 1 0,1 1 0,0 0 0,0 0 0,21-5 0,-29 10-268,-1-1 0,1 0 0,0 1 0,-1 0 1,1-1-1,0 1 0,0 0 0,-1 1 0,1-1 0,0 0 0,0 1 1,-1-1-1,1 1 0,-1 0 0,1 0 0,0 0 0,3 3 0,-4-3-19,0 1 0,0 0 0,-1 0 0,1 0 0,-1 0 0,1 1 0,-1-1 0,0 0 0,0 0 0,0 1 0,0-1 0,0 1 0,0-1 0,-1 1 0,1-1 0,-1 1 0,0 0 0,0 4 0,0 8 1,-1 0 0,0 0 0,-2-1-1,1 1 1,-2 0 0,0-1-1,-1 0 1,0 0 0,-12 21-1,-3 0 54,-1-1-1,-33 42 1,20-37 94,-51 48 0,70-73-106,12-11-44,1-1 0,-1 1 1,1 0-1,-1-1 0,1 1 0,0 0 0,0 0 0,-2 7 1,4-9-14,-1 0 0,1 0 0,0-1 0,0 1 0,0 0 0,0 0 0,0 0 0,0 0 0,1 0 0,-1 0 0,0 0 0,0 0 0,1-1 0,-1 1 0,0 0 0,1 0 0,-1 0 0,1 0 0,-1-1 0,1 1 0,-1 0 0,1-1 0,0 1 0,-1 0 0,1-1 0,0 1 0,0-1 0,-1 1 0,1-1 0,0 1 0,0-1 0,0 0 0,0 1 0,-1-1 0,1 0 0,0 0 0,2 1 0,30 8-315,0-1-1,1-2 0,0-1 1,57 1-1,-52-7-311,-25-2 224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2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21397,'-28'280'56,"27"-234"56,1 1-32,0-6-40,1-12-56,2-3-120,0-10-208,-1-2-137,-1-10-199,-7-11-760,-2-4 1064,-7-7-128,0 1-72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3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14931,'-3'-5'1440,"6"5"-911,3 0-177,11 0 760,5 2-128,5-2-312,3 0-176,4-3-168,2 1-128,-1 1-528,-2-2 1881,-10 5-1449,-6 3 32,-10 3 40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3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6 445 15123,'-6'9'1575,"13"-9"-795,16-10-21,20-14-226,-1-2 0,-2-2 0,50-43 0,96-111 32,-164 157-455,-2-1 0,23-36 1,-70 157 209,16-58-348,-37 130 219,41-135-462,1 0 0,2 1 0,-1 39 0,8-43-567,-3-29 816,0 1-1,0 0 1,1 0 0,-1-1-1,0 1 1,1 0 0,-1 0-1,1-1 1,-1 1 0,1 0 0,-1-1-1,1 1 1,-1 0 0,1-1-1,0 1 1,-1-1 0,1 1-1,0-1 1,-1 0 0,1 1 0,0-1-1,0 0 1,-1 1 0,1-1-1,0 0 1,0 0 0,1 1-1,12-1-446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3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15227,'-8'25'1585,"-1"5"-1153,-2 0-184,1 3 632,4-2-608,0-1-272,6-5 1904,0-5-1696,5-13-16,-1-3 57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3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6 14891,'-2'-1'114,"0"0"-1,0 1 0,1-1 1,-1 0-1,0 1 0,0 0 1,0-1-1,0 1 1,0 0-1,0 0 0,0 0 1,0 0-1,0 0 0,0 0 1,0 1-1,0-1 0,0 0 1,0 1-1,0 0 1,-1 0-1,-39 22 651,37-20-489,-27 18 269,2 1 1,-51 47 0,68-57-460,1 1 0,0 0 0,1 1 0,0 0 0,2 1 0,0 0 0,0 1 0,-8 20 0,17-34-78,-1 0 1,1-1 0,-1 1 0,1-1-1,-1 1 1,1 0 0,0 0 0,0-1-1,0 1 1,0 0 0,0-1-1,0 1 1,0 0 0,0-1 0,1 1-1,0 2 1,0-3-6,0 0-1,0 0 1,-1 0-1,1-1 1,0 1 0,0 0-1,0-1 1,0 1-1,0-1 1,0 1 0,0-1-1,0 1 1,0-1 0,0 0-1,1 1 1,-1-1-1,0 0 1,0 0 0,0 0-1,0 0 1,0 0-1,1 0 1,-1 0 0,0 0-1,0-1 1,2 0-1,7-1 2,1-1-1,-1-1 0,0 1 0,0-2 0,-1 1 0,0-2 1,1 1-1,8-8 0,70-60-64,-62 50 20,87-89-203,-113 112 242,0 0 0,0 0 0,0 0 0,0 0 0,0-1 0,0 1 0,1 0 1,-1 0-1,0 0 0,0 0 0,0 0 0,0 0 0,0 0 0,0 0 0,0-1 0,1 1 0,-1 0 0,0 0 0,0 0 0,0 0 0,0 0 0,0 0 0,0 0 0,1 0 1,-1 0-1,0 0 0,0 0 0,0 0 0,0 0 0,0 0 0,1 0 0,-1 0 0,0 0 0,0 0 0,0 0 0,0 0 0,0 0 0,1 0 0,-1 0 0,0 1 0,0-1 1,0 0-1,3 8-47,-4 10 10,-1 0 23,-19 187 59,21-181-4,1-1 0,1 0 0,0 0 0,2 0 0,1 0 0,15 42 0,-15-50-31,-1-7 33,0 1 0,-1 0 1,0 0-1,-1 0 0,3 14 0,-5-21-12,0-1 0,0 1 0,0-1 0,0 1 0,-1-1 0,1 1 0,0-1 0,-1 1 0,1-1 0,-1 1 0,1-1 0,-1 1 0,1-1 0,-1 0 0,0 1 0,0-1-1,0 0 1,0 0 0,0 0 0,0 0 0,0 0 0,0 0 0,0 0 0,-1 0 0,1 0 0,0 0 0,-1-1 0,1 1 0,0 0 0,-1-1 0,1 1 0,-1-1 0,1 0 0,-1 1 0,1-1 0,-1 0 0,1 0 0,-1 0 0,1 0 0,-3 0 0,-9-1 169,0 0 0,0 0 0,1-1 0,-1-1 0,1 0 0,-19-7 0,8 0-328,0 0 0,-28-18-1,50 28 113,1 0 0,-1 0 0,0-1 1,1 1-1,-1-1 0,1 1 0,-1 0 0,1-1 0,-1 1 0,1-1 0,-1 1 0,1-1 0,-1 0 0,1 1 0,-1-1 0,1 1 1,0-1-1,0 0 0,-1 1 0,1-2 0,9 2-285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3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51 16516,'-1'-2'134,"1"0"1,0 0 0,0 0 0,-1 0 0,1 1 0,-1-1-1,1 0 1,-1 0 0,0 1 0,1-1 0,-1 0-1,0 1 1,0-1 0,0 1 0,-1-1 0,1 1 0,0-1-1,0 1 1,-1 0 0,1 0 0,-1 0 0,1 0 0,-1 0-1,0 0 1,1 0 0,-1 0 0,-2 0 0,1-1 24,-1 1 1,0-1-1,1 1 1,-1 0-1,0 0 0,0 1 1,0-1-1,0 1 1,0 0-1,0 0 1,0 0-1,-5 1 0,4 1-123,1 0-1,1 0 1,-1 0-1,0 0 1,0 0-1,1 1 1,-1 0-1,1 0 1,0 0-1,0 0 1,0 0-1,0 1 1,-3 6-1,-3 4-28,1 0 0,-8 20 0,11-23-24,1 1 0,0 0 0,0 0 0,1 0 0,1 0 0,0 0 0,1 0 0,0 23 0,2-28-8,0 0 1,0 0 0,0 0-1,1 0 1,0 0 0,0-1-1,1 1 1,0 0 0,0-1-1,1 0 1,-1 0 0,1 0-1,1 0 1,-1-1 0,1 1-1,7 6 1,1-2-109,1 0 0,28 15 1,-31-20 58,0 1 1,-1 0-1,0 1 1,-1 0 0,0 0-1,0 1 1,11 11 0,-19-17 66,0 0 1,0 0-1,1 0 1,-1-1-1,0 1 0,-1 0 1,1 0-1,0 0 1,-1 1-1,1-1 1,-1 0-1,1 0 1,-1 0-1,0 0 1,0 0-1,0 1 1,0-1-1,-1 0 1,1 0-1,0 0 1,-1 0-1,0 0 1,1 0-1,-1 0 1,0 0-1,0 0 1,0 0-1,0 0 1,0 0-1,-1-1 1,1 1-1,0 0 1,-1-1-1,0 1 1,1-1-1,-3 2 1,-4 4 37,-1-1 1,0 0-1,0 0 1,-1-1-1,-18 8 1,13-7 88,0-1 1,0-1 0,-30 5 0,39-8-67,0 0 0,-1-1 0,1 0 1,0 0-1,0 0 0,0-1 0,0 0 1,0 0-1,0 0 0,0-1 0,0 0 1,-10-5-1,14 6-40,0 0 0,0-1 0,1 1 0,-1 0 0,1-1 0,-1 1 1,1-1-1,-1 1 0,1-1 0,0 0 0,0 0 0,0 1 0,0-1 0,0 0 0,0 0 1,1 0-1,-1 0 0,0 0 0,1 0 0,0 0 0,-1 0 0,1-1 0,0 1 0,0 0 0,0 0 1,0 0-1,1 0 0,-1 0 0,1 0 0,-1 0 0,1 0 0,0 0 0,-1 0 0,1 0 1,2-3-1,2-3-6,0-1 0,1 0 0,0 1 0,0 0 0,15-13 0,18-13-36,70-47-1,11-7 17,-104 74 29,0 0 0,-1-2 0,-1 1 0,22-32 0,-33 43-8,0-1 0,-1 1 0,0 0 0,0-1 0,-1 1-1,1-1 1,-1 1 0,0-1 0,0 0 0,0 1 0,0-1 0,-1 0 0,-1-9 0,1 12-16,0 0 0,-1-1 0,0 1 0,1-1-1,-1 1 1,0 0 0,0-1 0,-1 1 0,1 0 0,0 0 0,-1 0 0,1 0 0,-1 0 0,0 0 0,0 0 0,1 1-1,-1-1 1,0 0 0,-1 1 0,1 0 0,0-1 0,0 1 0,0 0 0,-1 0 0,1 1 0,-1-1 0,-2-1 0,0 2-122,0-1 0,0 0 0,0 1 0,0 0 0,1 0 0,-1 0 0,0 1 0,-5 1 1,9-2 82,-1 0 1,1 0-1,-1 1 1,1-1-1,-1 1 1,1-1-1,-1 1 1,1 0-1,0-1 1,-1 1-1,1 0 1,0 0-1,0 0 1,0 0-1,-1 0 1,1 0-1,0 1 1,0-1-1,1 0 1,-1 0-1,0 1 1,0-1-1,1 0 1,-1 1-1,0-1 1,1 1-1,0-1 1,-1 4-1,3 8-426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1:1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12 13675,'2'-1'371,"8"-8"626,-11 9-982,1 0 0,0 0 0,0 0 0,0 0-1,0 0 1,0 0 0,0 0 0,0 0 0,0 0 0,0 0 0,-1 0 0,1 0 0,0 0-1,0 0 1,0 0 0,0 0 0,0 0 0,0 0 0,0 0 0,0 0 0,0 0 0,0 0 0,0 0-1,0 0 1,-1 0 0,1-1 0,0 1 0,0 0 0,0 0 0,0 0 0,0 0 0,0 0-1,0 0 1,0 0 0,0 0 0,0-1 0,-4 4 68,-1 0 0,1 1 0,0-1 0,0 1 0,1 0 0,-1 0 0,1 0 0,0 0 1,0 0-1,0 1 0,1-1 0,-4 9 0,0-2 7,-137 293 266,56-107-136,83-188-218,-9 17 65,13-25-79,-1 0 1,0 0-1,1 0 1,-1 0-1,0 0 1,1 0 0,-1 0-1,0 0 1,0-1-1,0 1 1,0 0-1,0 0 1,0-1 0,0 1-1,0-1 1,-2 2-1,3-4-5,-1 1 0,0 0 0,0-1 0,1 1 0,-1 0 0,1-1 0,-1 1 0,1-1 0,0 1 0,-1 0 0,1-1 0,0 1 0,0-1 0,0 1 0,0-1 0,0-2 0,0-4 317,-7-60-217,0 17-115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3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17484,'0'4'303,"0"0"0,0 0 0,0 0 1,0 0-1,-1 0 0,1 0 0,-1 0 0,0 0 1,-2 4-1,-2 13 1254,23-47-1220,-17 25-341,-1-1-1,1 1 1,-1 0-1,1 0 1,-1-1-1,0 1 1,1 0 0,-1-1-1,0 1 1,0-1-1,0 1 1,0 0-1,0-1 1,0 1-1,0 0 1,-1-1-1,0-1 1,1 2 2,-1 1 0,1-1 1,-1 0-1,1 1 0,-1-1 0,1 1 1,-1 0-1,1-1 0,-1 1 0,0-1 1,1 1-1,-1 0 0,0 0 0,1-1 1,-1 1-1,0 0 0,1 0 0,-1 0 1,0 0-1,0-1 0,1 1 0,-1 0 1,-1 1-1,-1-1 1,0 0 0,0 1 0,0 0 0,0 0 0,0 0 0,1 0 0,-1 0 0,0 1 0,0-1 0,1 1 0,-1-1 0,1 1 0,0 0 0,-4 4 0,3-2-6,0 0 0,1 0 1,-1 1-1,1-1 0,0 0 1,1 1-1,-1 0 0,1-1 1,-2 9-1,3-12 9,0 0 0,0 0 0,0 0 0,0 0 0,0 1 0,0-1 0,0 0-1,0 0 1,1 0 0,-1 1 0,0-1 0,1 0 0,-1 0 0,1 0 0,-1 0 0,1 0 0,1 2 0,-1-2 5,0-1-1,0 1 1,0 0 0,0-1 0,0 0 0,0 1 0,0-1-1,0 1 1,1-1 0,-1 0 0,0 0 0,0 0 0,0 0 0,0 0-1,1 0 1,-1 0 0,0 0 0,0 0 0,0 0 0,0-1-1,1 1 1,0-1 0,5-2 35,-1 0 1,0 0-1,0-1 0,0 1 0,0-1 0,-1-1 1,0 1-1,1-1 0,-2 0 0,1 0 0,0 0 1,-1-1-1,5-9 0,-29 37-1534,15-9 1229,1 0-95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2:3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92 16259,'1'-3'121,"0"1"-1,0-1 0,0 1 0,0 0 0,-1-1 0,0 1 0,1-1 0,-1 1 0,0-1 0,0 0 0,0 1 0,-1-1 0,1 1 0,0-1 0,-1 1 0,0-1 1,1 1-1,-1 0 0,0-1 0,-1 1 0,1 0 0,0 0 0,0 0 0,-1 0 0,0 0 0,1 0 0,-1 0 0,0 0 0,0 0 0,0 1 0,0-1 0,0 1 0,0-1 1,0 1-1,0 0 0,-1 0 0,1 0 0,-4-1 0,-1 0 3,-1 0 0,1 0 0,-1 1 0,0 0 0,1 0 0,-1 1 0,0 0 0,0 0 0,1 1 0,-1 0 0,0 0 0,1 1 0,-1 0 0,1 0 0,0 1 0,0 0 1,-1 0-1,2 1 0,-1 0 0,-10 7 0,8-4-116,0-1 1,1 2-1,0-1 0,0 1 1,1 0-1,0 0 1,1 1-1,0 0 1,0 0-1,1 1 0,0-1 1,0 1-1,1 0 1,-3 12-1,6-18-14,0 0 1,0 0-1,1 0 1,-1 0-1,1-1 0,0 1 1,0 0-1,0 0 0,1 0 1,-1 0-1,1 0 1,0-1-1,0 1 0,1 0 1,2 5-1,-3-7-1,1 0-1,-1 0 1,1-1 0,0 1 0,0 0-1,0-1 1,0 1 0,0-1-1,0 1 1,0-1 0,1 0 0,-1 0-1,0 0 1,1 0 0,-1-1-1,1 1 1,-1-1 0,1 1 0,-1-1-1,1 0 1,-1 0 0,1 0 0,-1 0-1,1 0 1,2-1 0,17-3-84,0-1 1,-1 0 0,0-2 0,-1 0-1,1-2 1,-2 0 0,1-1 0,23-16-1,8-9-237,78-70 1,-118 95 274,-8 9 45,-1-1 0,0 1 0,0-1-1,0 0 1,0 1 0,-1-1 0,1 0-1,0 0 1,-1 0 0,0-1 0,1 1 0,1-4-1,-3 6 10,0 0-1,0 0 1,-1 0 0,1 0-1,0 1 1,0-1-1,0 0 1,0 0-1,0 0 1,0 0-1,0 0 1,0 0 0,-1 0-1,1 0 1,0 0-1,0 0 1,0 0-1,0 0 1,0 0-1,0 0 1,0 0 0,-1 0-1,1 1 1,0-1-1,0 0 1,0-1-1,0 1 1,0 0-1,0 0 1,-1 0 0,1 0-1,0 0 1,0 0-1,0 0 1,0 0-1,0 0 1,0 0-1,-1 0 1,1 0 0,0 0-1,0 0 1,0 0-1,0 0 1,0-1-1,0 1 1,0 0-1,0 0 1,0 0 0,0 0-1,0 0 1,-1 0-1,1 0 1,0-1-1,0 1 1,0 0-1,0 0 1,0 0 0,0 0-1,0 0 1,0 0-1,0-1 1,0 1-1,0 0 1,0 0-1,0 0 1,0 0 0,0 0-1,-11 7-2,2 2 0,0 0 0,0 1-1,1 0 1,0 1 0,1-1 0,-9 17 0,6-6 15,0-1-1,-11 40 1,18-50 4,0 0-1,1 0 0,1 0 0,0 1 0,0-1 1,1 0-1,0 0 0,1 1 0,0-1 0,4 16 1,-3-18-5,1 0 1,0 0-1,1 0 1,0-1-1,0 1 1,0-1-1,1 0 0,0 0 1,0-1-1,1 0 1,0 1-1,0-2 1,8 7-1,33 19 45,-35-25-45,-1 1 1,0 0-1,-1 1 1,0 0-1,18 18 0,-27-25-3,0 1 0,1 0 0,-1-1 0,0 1 0,0 0 0,0 0 0,0-1-1,-1 1 1,1 0 0,0 0 0,-1 0 0,1 0 0,-1 0 0,0 0 0,0 0-1,0 0 1,0 0 0,0 0 0,0 0 0,0 0 0,-1 0 0,1 0 0,-1 0-1,1 0 1,-1 0 0,0 0 0,0 0 0,1 0 0,-1-1 0,-1 1 0,1 0 0,0-1-1,0 1 1,-1-1 0,1 1 0,-1-1 0,1 0 0,-4 3 0,-4 2 74,-1 1 1,0-2 0,0 1 0,0-2 0,-17 7 0,-15 3 145,0-2 0,0-2 0,-1-2 1,0-1-1,0-2 0,-83-3 0,124-2-309,0 0-1,0 0 0,0 0 0,0-1 1,0 1-1,0 0 0,0-1 1,1 0-1,-1 1 0,0-1 1,0 0-1,1 0 0,-3-1 0,4 1 54,0 1 0,-1 0 0,1 0 0,0-1 0,0 1 0,0 0 0,0-1 0,-1 1 0,1 0 0,0 0 0,0-1 0,0 1-1,0 0 1,0-1 0,0 1 0,0 0 0,0-1 0,0 1 0,0 0 0,0-1 0,0 1 0,0 0 0,0-1 0,0 1-1,0 0 1,1-1 0,10-10-369,5 1-156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90 19836,'2'0'1369,"-6"-5"-1185,-6 4-144,1-2 80,0 0-552,-1-8 464,-1-14-120,-9-16-145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3:5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15003,'11'-6'268,"1"2"-1,0 0 1,0 0 0,0 1-1,15-2 1,-22 5-241,0-1 1,-1 1 0,1 0-1,0 0 1,0 0-1,-1 1 1,1-1-1,0 1 1,-1 0-1,1 0 1,-1 1-1,1 0 1,-1 0-1,0 0 1,0 0-1,7 5 1,-10-6-25,0 0 1,0 0-1,0 0 0,0 0 1,-1 0-1,1 0 0,-1 0 1,1 1-1,-1-1 1,1 0-1,-1 0 0,1 0 1,-1 1-1,0-1 0,0 0 1,0 1-1,1-1 0,-1 0 1,-1 0-1,1 1 0,0-1 1,0 0-1,0 1 0,-1-1 1,1 0-1,0 0 0,-1 0 1,0 1-1,1-1 1,-1 0-1,1 0 0,-1 0 1,0 0-1,0 0 0,0 0 1,-1 1-1,-5 7 107,-1-1 0,-1 0 0,-11 9 0,6-5 138,12-10-211,1-1 0,-1 1 0,0-1-1,1 1 1,0 0 0,-1 0 0,1-1 0,0 1-1,0 0 1,0 0 0,0 0 0,0 0 0,1 0-1,-1 0 1,1 0 0,-1 1 0,1 2 0,0-3-24,0-1 0,1 0 0,-1 0 0,1 1 0,-1-1 0,1 0 0,0 0 0,0 0 0,-1 0 0,1 0 0,0 0 0,0 0 0,0 0 0,0 0 0,0 0 0,0-1 0,0 1 0,1 0 0,-1 0 0,0-1 0,0 1 0,0-1 0,1 0 1,-1 1-1,0-1 0,1 0 0,-1 1 0,0-1 0,3 0 0,9 0-68,-1 1 0,1-2 0,-1 0 0,1 0 0,-1-1 0,0 0 0,0-1 1,0-1-1,0 0 0,0-1 0,13-7 0,4-4-73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3:5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12755,'0'1'92,"0"-1"0,0 1 0,0 0 0,0-1 0,0 1 0,0-1 0,0 1 0,0 0 0,0-1 0,1 1 0,-1-1 0,0 1 0,0 0 0,1-1 0,-1 1 0,0-1 0,1 1 0,-1-1 0,1 1 0,-1-1 0,1 1 0,-1-1 0,1 0 0,-1 1 0,1-1 0,-1 0 0,1 1 0,-1-1 0,2 1 0,0-1 5,0 0-1,0 1 1,-1-1 0,1 0 0,0 0 0,0 0-1,0-1 1,0 1 0,4-1 0,6-3-36,0 0 0,16-8 0,-22 9 110,43-23 175,-1-2 0,88-68-1,-137 102 91,-5 7-350,-13 15-208,1 1 1,1 1-1,-20 50 0,32-60-23,6-6-47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4:0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13483,'-14'14'1016,"5"5"-800,1-2-224,5 2 208,3-3-16,10-6-32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4:0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15755,'2'-2'143,"0"0"-1,0-1 0,0 1 0,0 1 0,1-1 0,-1 0 1,1 1-1,-1-1 0,1 1 0,0-1 0,-1 1 0,6-1 1,40-10 516,-20 6-321,1-3-141,-14 4-42,0 1 0,1 0 1,22-3-1,-37 8-149,-1-1 0,1 0 1,-1 0-1,1 0 0,-1 0 1,1 0-1,0 1 0,-1-1 1,1 0-1,-1 0 0,1 1 0,-1-1 1,1 0-1,-1 1 0,0-1 1,1 1-1,-1-1 0,1 0 1,-1 1-1,0-1 0,1 1 1,-1-1-1,0 1 0,1-1 0,-1 1 1,0-1-1,0 1 0,0 0 1,0-1-1,1 1 0,-1-1 1,0 1-1,0 0 0,0-1 1,0 1-1,0-1 0,0 1 0,0-1 1,-1 1-1,1 0 0,0-1 1,0 1-1,0-1 0,-1 2 1,-9 33 62,7-27-46,-65 209-172,66-210-1,-5 17-499,6-24 625,1 1-1,0-1 1,0 1 0,0-1-1,-1 1 1,1-1-1,0 1 1,-1-1-1,1 1 1,0-1 0,-1 1-1,1-1 1,-1 0-1,1 1 1,0-1-1,-1 0 1,1 1 0,-1-1-1,1 0 1,-1 1-1,1-1 1,-1 0-1,0 0 1,1 0 0,-1 0-1,1 1 1,-1-1-1,1 0 1,-1 0-1,1 0 1,-1 0 0,-1 0-1,-5-4-356</inkml:trace>
  <inkml:trace contextRef="#ctx0" brushRef="#br0" timeOffset="1">90 195 14939,'7'-3'1232,"6"3"-879,3 0-145,8-2 448,3 0-320,5-3 1704,1-2-1752,4-3 112,-1-3 72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4:0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13355,'6'-3'387,"-1"0"0,1 1 0,0 0 1,-1 1-1,1-1 0,0 1 0,0 0 0,0 1 0,0-1 1,0 1-1,0 0 0,0 1 0,8 1 0,-11-2-339,0 1-1,-1 0 1,1 0-1,0 0 1,-1 0-1,1 1 1,-1-1-1,1 1 0,-1-1 1,0 1-1,0 0 1,1 0-1,-1 0 1,-1 0-1,1 0 1,0 0-1,0 1 1,-1-1-1,1 1 0,-1-1 1,0 1-1,0 0 1,0-1-1,0 1 1,0 0-1,-1 0 1,1-1-1,-1 1 1,1 5-1,-1-1-9,0-1 0,-1 1 0,0 0 0,0 0 0,0 0 0,-1 0 1,0-1-1,0 1 0,-1-1 0,-5 12 0,-5 3 197,-27 34-1,-2 4 212,41-58-446,1 0 0,-1 0 0,0 0 0,1 0 0,-1 0 0,1 0 0,-1 0 0,1 0 0,-1 0 0,1 0 0,0 0 0,0 1 0,0-1 0,-1 0 0,1 0 0,0 0 0,1 0 0,-1 1 0,0-1 0,0 0 0,1 2 0,-1-3-6,1 1 1,0 0-1,-1 0 1,1-1 0,0 1-1,0 0 1,-1-1-1,1 1 1,0-1-1,0 1 1,0-1-1,0 0 1,0 1-1,0-1 1,0 0-1,-1 1 1,1-1 0,0 0-1,2 0 1,3 0 63,1 0 1,-1 0-1,1-1 0,-1 0 1,0 0-1,8-3 1,10-3-69,-1-1-16</inkml:trace>
  <inkml:trace contextRef="#ctx0" brushRef="#br0" timeOffset="1">387 112 17876,'10'2'1520,"2"3"-1096,2-1-184,3 0 656,2 1-335,5-3-553,5 3-472,4 1 488,-3-6-145,0-8-87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4:0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91 13243,'-1'-3'213,"0"1"1,0-1-1,0 1 0,1-1 1,-1 1-1,1-1 0,0 1 1,-1-1-1,1 1 0,1-1 1,-1 0-1,0 1 0,1-1 1,-1 1-1,1-1 0,-1 1 1,3-4-1,-2 4-68,1 0 0,0-1 0,0 1 0,0 0 1,0 0-1,1 0 0,-1 0 0,1 0 0,-1 1 0,1-1 1,-1 1-1,1 0 0,0 0 0,5-2 0,1 0 30,0 0 1,0 1-1,0 0 0,0 1 0,9-1 1,-16 2-162,-1 0 0,1 0 0,0-1 0,-1 1 0,1 1 0,-1-1 0,1 0 0,-1 0 1,1 1-1,0-1 0,-1 1 0,1-1 0,-1 1 0,1-1 0,-1 1 0,0 0 0,1 0 0,-1 0 0,0 0 1,0 0-1,1 0 0,-1 0 0,0 0 0,0 0 0,0 1 0,0-1 0,0 0 0,-1 1 0,1-1 0,0 1 1,-1-1-1,1 1 0,-1-1 0,1 1 0,-1-1 0,0 1 0,1 1 0,-1 3 5,-1 0 0,1 0 0,-1 0 0,0 0 0,-1 0 0,0 0 0,1-1 0,-6 11 0,-27 45 37,25-46-40,-26 39 53,23-38-48,1 1 0,1 0 0,0 1 0,1-1 0,-7 24 0,15-40-20,1 1 0,0-1 0,-1 1 0,1-1 0,0 1 0,0-1 0,0 1 0,0-1 0,0 1 0,0-1 0,0 1 0,0-1 0,1 1 0,-1-1 0,0 1 0,1-1 0,0 0 0,-1 1 0,1-1 0,0 0 0,1 3 0,0-2 2,0-1-1,0 1 1,0-1-1,0 1 1,0-1-1,0 0 1,1 0-1,-1 0 1,0 0-1,1 0 1,-1 0-1,3 0 1,9 1-56,-1-1 1,0 0-1,27-2 1,-36 1 11,12-1-180,0 0 0,1-2 0,-1 0 0,0 0 0,-1-2 0,1 1 0,-1-2 1,0 0-1,0-1 0,0-1 0,-1 0 0,13-11 0,8-14-360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4:0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14947,'6'6'1280,"-2"10"-831,2 2-145,2 9 496,0 6-168,-1 15-72,-4 0-40,-3 13-176,-5 0-64,-9 1-80,-5-1-120,-9-6-472,-5-6-64,-5-12 368,4-4-80,1-15-80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29:42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15027,'10'11'1000,"-1"15"-880,-3 4-48,4 9 257,-2 4-169,5 0-160,0-2-56,2-8-136,-3-3-89,-3-10-575,0-8 704,-8-12-112,1 0-136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1:1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10858,'1'0'1465,"5"7"-865,6 19-160,0 4 1304,9 6-992,3 0-103,6-5-81,4-3-72,4-10-120,2-5-40,0-7-264,-3-6-216,-1-6 192,-3-7-48,-9-5-88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4:0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65 16187,'5'-11'645,"1"-1"-1,-2 1 0,4-15 0,-9 22 760,-6 7-1008,-8 8-146,-11 12-103,1 1 0,1 1 0,1 2 0,2 0 0,-20 32 0,19-22-157,1 1 0,1 0 1,-22 69-1,34-83-70,1 1 1,-5 40 0,10-55 35,1 1 1,1 0-1,0 0 1,1 0-1,0-1 1,0 1-1,1 0 1,6 16-1,-7-23 100,1 1 1,1 0-1,-1 0 0,1-1 0,0 0 0,0 1 1,0-1-1,0 0 0,1 0 0,-1-1 0,1 1 0,0-1 1,0 0-1,1 0 0,-1 0 0,1 0 0,8 3 1,-5-3-49,1-1 0,-1 1 0,1-2 0,0 1 0,0-1 0,-1-1 0,1 1 0,0-1 0,0-1 0,10-1 0,6-3 27,40-15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4:0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16484,'1'-4'119,"-1"0"0,1 1 0,0-1 1,0 1-1,0 0 0,0-1 1,1 1-1,-1 0 0,1-1 1,0 1-1,0 0 0,0 0 1,0 1-1,0-1 0,1 0 0,-1 1 1,1-1-1,0 1 0,0 0 1,0 0-1,0 0 0,0 0 1,0 1-1,0-1 0,7-1 1,14-5 0,-1 1 1,2 1 0,-1 2-1,1 0 1,0 2 0,-1 0-1,1 2 1,0 1 0,0 1-1,0 1 1,32 8 0,-48-10-119,-1 2-1,1 0 1,-1 0 0,1 0-1,-1 1 1,10 6 0,-16-9-2,0 1 1,1 0-1,-1 0 1,0-1 0,0 1-1,0 1 1,0-1 0,-1 0-1,1 0 1,-1 1-1,1-1 1,-1 1 0,0-1-1,0 1 1,0 0 0,0-1-1,0 1 1,-1 0-1,1 0 1,-1-1 0,1 1-1,-1 0 1,-1 5 0,0 0 1,-1 0 1,0 0 0,0 0 0,-1 0 0,0-1 0,0 1 0,-1-1 0,0 1 0,-5 6 0,-52 65 42,31-42-17,20-25-10,3-3-10,-1 0 0,2 0 0,-1 1 0,1 0 0,1 0 1,0 0-1,-4 13 0,8-22-7,1 0 1,0 0-1,0 0 0,-1 1 1,1-1-1,0 0 1,0 0-1,1 0 0,-1 1 1,0-1-1,0 0 1,1 0-1,-1 0 0,0 1 1,1-1-1,-1 0 1,1 0-1,-1 0 0,1 0 1,0 0-1,1 2 1,0-1-4,0-1 0,0 1 0,1 0 0,-1-1 1,0 0-1,1 1 0,-1-1 0,1 0 0,3 1 0,5 0-42,0 1 0,1-2 0,18 1 0,14-2-32,0-2 1,59-9-1,-32-3-7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15275,'23'-4'4155,"10"-6"-3645,35-15 0,28-25-136,-96 50-372,0 0-1,0 0 0,0 0 0,1 0 0,-1 0 0,0 0 0,0 0 0,0 0 0,0 0 0,1 0 0,-1 0 0,0 0 0,0 0 0,0 0 1,0 0-1,1 1 0,-1-1 0,0 0 0,0 0 0,0 0 0,0 0 0,0 0 0,0 1 0,0-1 0,1 0 0,-1 0 0,0 0 0,0 0 0,0 1 1,0-1-1,0 0 0,0 0 0,0 0 0,0 0 0,0 1 0,0-1 0,0 0 0,0 0 0,0 0 0,0 1 0,0-1 0,0 0 0,0 0 1,0 0-1,0 0 0,0 1 0,0-1 0,-1 0 0,1 0 0,0 0 0,0 0 0,0 1 0,0-1 0,0 0 0,0 0 0,0 0 0,-1 0 0,-4 14 38,5-13-33,-17 49 36,2 0 0,3 0 0,2 2 0,2-1 0,-3 88 0,14-54-269,-5-89-32,1-1 0,0 1 0,-1 0 0,0 0 0,0 0 0,0 1 0,-5-8-1,-5-7-95,0-8-97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12491,'4'0'1152,"8"0"-656,1 0-152,7-1 768,5-2-464,4-1-287,3-2-97,-7-7-56,-3 0 8,-8-1-120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17428,'0'31'1440,"0"2"-952,1 3-168,4 4 464,2 7-192,10 2-127,3-7-33,9-5-168,4-7-72,3-11-120,2-4-48,1-9-184,-3-6-184,-3-6-400,-3-4-241,-7-13 753,-3-4-192,3-14-160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15643,'-18'47'1809,"-3"2"-1145,-8 8-232,-2 7 944,-2 4-536,3 3-119,0-1-257,4-4-96,6-6-288,4-4-168,7-10-376,4-10-240,3-15-289,2-18 721,-7-12-176,0-17-200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 16724,'-5'-7'1592,"9"2"-1160,13 2-104,10 1 576,19 0-256,10 1-87,24-1-153,11-1-72,6 1-88,2-1-64,-3-2-128,-3 4-136,-10-1-432,-8 1-256,-23 0 623,-14 3-143,-18 7-88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16091,'0'17'1569,"3"-4"-1137,11-12-96,14 0 1352,12 1-1288,7-2-136,12 0-40,4 0-71,3-7-258,-3 0-271,-10 1-2176,-10 2 2256,-16-2-312,-8 2-233</inkml:trace>
  <inkml:trace contextRef="#ctx0" brushRef="#br0" timeOffset="1">33 240 17700,'19'4'1536,"17"-2"-960,8-2-192,12-2 665,4 1-369,6-2-304,0 0-104,-7 0-736,-5 2 544,-16 1-192,-10 1-136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15123,'2'-5'178,"0"1"0,1-1-1,-1 0 1,1 1 0,0 0 0,0-1-1,0 1 1,1 0 0,0 1 0,0-1-1,0 1 1,0-1 0,0 1 0,0 1-1,10-6 1,2 1 190,0 0 0,0 1 0,26-6 0,-22 7-127,0 1-1,0 1 1,1 1 0,24 1-1,-38 1-197,0 0 1,0 0-1,-1 1 0,1 0 0,0 1 0,-1-1 1,1 1-1,-1 0 0,1 1 0,-1 0 0,0 0 1,0 0-1,-1 0 0,1 1 0,-1 0 0,9 8 1,-12-9-39,0 0 0,0 0 1,0 0-1,0 1 0,0-1 1,-1 0-1,0 1 1,1 0-1,-1-1 0,-1 1 1,1 0-1,0-1 0,-1 1 1,0 0-1,0 0 1,0 0-1,0-1 0,-1 1 1,1 0-1,-1-1 0,0 1 1,0 0-1,-2 4 1,-3 5 2,0 0 1,0 0-1,-1 0 1,-16 20 0,-13 11 42,-69 66 1,3-4 182,100-104-224,0 0-1,0 0 1,0 1 0,1-1-1,-1 0 1,1 1-1,-1-1 1,1 1 0,0-1-1,0 1 1,0 0 0,1-1-1,-1 1 1,1 0-1,-1 3 1,1-4-7,1 0 0,-1-1 0,1 1 0,-1-1 0,1 1 0,0-1 0,-1 1 0,1-1 0,0 1 0,0-1 0,0 0 0,0 0 0,0 1 0,0-1 0,1 0 0,-1 0 0,0 0 0,1 0 0,-1 0 0,1 0 0,-1-1 0,1 1 0,-1 0 0,1-1 0,-1 1 0,4 0 0,10 3-110,0-1 0,0 0 0,1-1 0,-1-1 1,17 0-1,80-7-228,-102 5 335,67-7-213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74 14643,'-1'0'104,"1"0"0,-1 0 0,1 0 0,-1-1 0,1 1 0,-1 0 0,1-1 0,-1 1 0,1 0 0,0-1 0,-1 1 0,1-1 0,-1 1 0,1-1 0,0 1 0,-1-1 0,1 1 0,0-1 0,0 1 0,-1-1 0,1 0 0,8-5 1283,25 3-258,-27 3-1000,437-53 1677,-442 53-1806,-1-1 0,1 1 1,-1 0-1,1 0 0,-1-1 0,1 1 0,0 0 1,-1 0-1,1 0 0,-1 0 0,1 0 1,0 0-1,-1 0 0,1 0 0,0 0 1,-1 0-1,1 0 0,-1 0 0,1 0 0,0 1 1,-1-1-1,1 0 0,-1 0 0,1 1 1,-1-1-1,1 0 0,-1 1 0,1-1 0,-1 1 1,1-1-1,-1 0 0,1 1 0,-1-1 1,0 1-1,1-1 0,-1 1 0,0-1 1,1 1-1,-1 0 0,0-1 0,0 1 0,0-1 1,1 1-1,-1 0 0,0-1 0,0 1 1,0-1-1,0 1 0,0 0 0,0-1 0,0 1 1,0 0-1,-1-1 0,1 1 0,0-1 1,0 1-1,-1 0 0,-2 8 18,0 0 0,0-1 0,-8 12 0,2-3 26,-123 260 715,21-46-96,108-224-765,1-3-150,0 0 0,0 0 0,0 0 1,1 0-1,-1 0 0,1 0 0,0 0 0,0 8 0,-3-21-153,-3-5-150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1:2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16 12459,'-17'-7'815,"14"6"-706,0-1 1,0 1-1,0 0 1,0 0-1,-1 0 0,1 0 1,-4 0-1,6 2-78,0-1-1,0 0 0,0 0 1,1 0-1,-1 0 1,0 1-1,0-1 0,0 0 1,0 1-1,0-1 0,0 1 1,1-1-1,-1 1 1,0 0-1,0-1 0,1 1 1,-1 0-1,0-1 0,1 1 1,-1 0-1,1 0 1,-1-1-1,1 1 0,-1 0 1,1 0-1,0 0 0,-1 0 1,1 0-1,-1 1 1,-24 73 330,-3-1 0,-42 75 1,52-115-324,-10 20-59,-3-2 0,-39 52 1,70-104-1,0 0 0,0 0 1,0 1-1,0-1 0,0 0 1,0 1-1,0-1 0,-1 0 1,1 0-1,0 1 0,0-1 1,0 0-1,0 0 0,-1 0 1,1 1-1,0-1 0,0 0 1,-1 0-1,1 0 0,0 0 1,0 1-1,-1-1 0,1 0 1,0 0-1,0 0 0,-1 0 1,1 0-1,0 0 0,-1 0 0,1 0 1,0 0-1,0 0 0,-1 0 1,1 0-1,0 0 0,-1 0 1,1 0-1,-1 0 0,1-14-397,9-29 77,-8 36 241,8-29-240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16139,'14'3'1369,"15"5"-817,7-2-192,11 3 632,5-1-312,10 0-240,3-3-88,4-6 745,-4-13-817,-11-14-88,-5-3 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4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13323,'1'-5'197,"-1"0"-1,1 0 1,0 0 0,1 0-1,-1 0 1,1 0 0,0 1 0,1-1-1,-1 1 1,1 0 0,-1-1 0,1 1-1,7-7 1,1 0 147,0 0-1,1 0 1,15-10 0,-11 10-98,1 1-1,0 0 1,0 2 0,26-10 0,-33 15-188,-1 0 0,1 0 1,0 1-1,0 0 0,0 1 0,0 0 0,0 0 1,0 1-1,0 1 0,12 1 0,-20-1-54,-1-1-1,0 0 0,0 0 0,0 0 0,0 1 1,1-1-1,-1 1 0,0-1 0,0 1 0,0-1 0,0 1 1,0 0-1,0 0 0,0-1 0,0 1 0,0 0 0,-1 0 1,1 0-1,0 0 0,0 0 0,-1 0 0,1 0 0,-1 0 1,1 0-1,-1 0 0,1 0 0,-1 1 0,1-1 1,-1 0-1,0 0 0,0 0 0,0 1 0,0-1 0,0 0 1,0 0-1,0 0 0,0 1 0,0-1 0,-1 0 0,0 2 1,-1 3 0,0 0 0,0-1 0,-1 1 0,0-1 0,0 0 0,0 1 0,-5 4 0,-29 30 41,-80 70 0,81-78-31,24-19-51,12-4-50,2-8 77,-1 0 0,1 0 0,-1 0 0,1 0-1,0 0 1,-1 0 0,1 0 0,0-1 0,0 1 0,0-1-1,0 0 1,3 1 0,21 4-34,-1 1-1,1 2 0,-1 0 1,-1 2-1,0 0 1,0 2-1,-1 0 0,28 21 1,-46-29 38,-1-1 1,0 1 0,1 0 0,-2 1-1,1-1 1,0 1 0,-1-1 0,0 1-1,3 6 1,-5-9 5,0 0 0,0 0 0,-1 0 0,1 0 0,-1-1 0,1 1-1,-1 1 1,0-1 0,0 0 0,0 0 0,0 0 0,0 0 0,0 0 0,-1 0-1,1 0 1,-1 0 0,1 0 0,-1 0 0,0-1 0,0 1 0,0 0 0,0 0 0,0 0-1,0-1 1,0 1 0,0-1 0,-1 1 0,1-1 0,-2 2 0,-6 4 61,0 0 0,0-1 0,0-1 0,-1 1 1,0-1-1,-20 7 0,-69 15 593,78-22-496,-4 1-8,-14 4 85,-1-2 0,-44 4 0,74-14-572,13-4 409,14-6-135,-1 2-103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12203,'1'-1'1408,"-1"8"-752,-3 2-232,-1 5 1673,0 3-1313,-2 7-352,2 2-64,-2 7-96,2 0-8,2-3-112,2 0-88,0-5-264,0-7-104,0-5-312,0-11 328,5 1 120,-3-15-128,4-5-104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173 160 13859,'9'-23'849,"-5"13"-478,0-1-1,0 0 1,-1 0 0,-1 0 0,1 0 0,0-19 0,-3 29-297,0 0-1,0 0 1,-1 0 0,1 0 0,0 0 0,0 0 0,-1 0-1,1 0 1,0 0 0,-1 0 0,1 0 0,-1 0 0,0 0-1,1 0 1,-1 1 0,1-1 0,-1 0 0,0 0 0,0 1-1,1-1 1,-1 0 0,0 1 0,0-1 0,-2 0 0,1 0 7,-1 0 0,0 0 0,0 1 0,1-1 0,-1 1 0,0 0 0,0 0 0,0 0 0,-3 0 0,-2 1-32,0 0 1,0 1-1,0-1 0,0 2 1,-15 5-1,16-4-46,-1 1 0,1-1 0,0 1-1,-10 9 1,15-12-7,-1 1 0,1-1 0,0 1-1,-1 0 1,1 0 0,0-1 0,1 1-1,-1 0 1,1 1 0,-1-1 0,1 0-1,0 0 1,-2 7 0,3-9 2,0 0-1,0-1 1,0 1 0,0 0 0,0 0-1,0 0 1,0-1 0,0 1-1,0 0 1,0 0 0,1 0 0,-1-1-1,0 1 1,0 0 0,1-1 0,-1 1-1,1 0 1,-1 0 0,0-1-1,1 1 1,-1-1 0,1 1 0,0 0-1,-1-1 1,1 1 0,-1-1-1,2 1 1,0 0-1,0-1 0,0 1 0,-1-1 0,1 1 0,0-1 0,0 0 0,0 0 0,0 0 0,0 0 0,0 0-1,2-1 1,6-1-3,-1 0 0,0-1 0,16-7 0,-1-4 6,0 0 0,0-2 0,39-35 0,-39 32-36,-24 19 34,0 0 1,0-1-1,0 1 1,0 0-1,0 0 1,0 0-1,0 0 1,1 0-1,-1 0 1,0 0-1,0 0 0,0 0 1,0 0-1,0 0 1,0 0-1,0 0 1,1 0-1,-1 0 1,0 0-1,0 0 1,0 0-1,0 0 1,0 0-1,0 0 1,1 0-1,-1 0 1,0 0-1,0 0 1,0 0-1,0 0 1,0 0-1,0 0 1,0 0-1,0 0 1,1 0-1,-1 0 1,0 1-1,0-1 1,0 0-1,0 0 1,0 0-1,0 0 1,0 0-1,0 0 1,0 0-1,0 0 1,0 1-1,0-1 1,0 0-1,0 0 1,0 0-1,0 0 1,1 0-1,-1 0 1,0 1-1,0-1 1,-1 0-1,1 0 1,1 9-36,-4 19-51,-10 46 0,0-1 14,11-53 59,-13 132-29,14-132 39,1 0 1,1 0-1,1-1 0,1 1 1,9 31-1,-6-38 3,-2 2-46,-4-15 47,0 1 0,-1-1-1,1 1 1,0-1 0,-1 1 0,1-1-1,-1 1 1,1-1 0,-1 0-1,1 1 1,0-1 0,-1 1 0,0-1-1,1 0 1,-1 1 0,1-1 0,-1 0-1,1 0 1,-1 0 0,0 1-1,1-1 1,-1 0 0,1 0 0,-1 0-1,0 0 1,0 0 0,-28 5 208,-1-1 1,0-1-1,0-1 0,0-2 1,-51-6-1,80 6-241,1 0 0,0 0 1,-1 0-1,1 0 0,-1 0 0,1 0 0,0 0 1,-1 0-1,1 0 0,-1 0 0,1 0 0,0 0 1,-1-1-1,1 1 0,0 0 0,-1 0 0,1 0 0,0-1 1,-1 1-1,1 0 0,0 0 0,0-1 0,-1 1 1,1 0-1,0 0 0,0-1 0,-1 1 0,1 0 1,0-1-1,0 1 0,-1-1 0,11-7-1218,21-5-57,-29 13 1351,29-13-698,7-8-183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10 14035,'3'-1'161,"1"-1"-1,-1 1 1,0 0-1,1 0 1,-1 0-1,1 0 1,-1 1 0,1-1-1,-1 1 1,1 0-1,-1 0 1,1 0 0,-1 0-1,5 2 1,-4-1-72,0 1 1,-1 0-1,1 0 1,-1 0-1,0 0 1,0 0-1,1 1 1,-2-1-1,1 1 1,0 0 0,0 0-1,-1 0 1,3 4-1,-1-1-61,0 0 0,0 0 0,0 0 0,-1 1 0,0 0 0,-1-1 0,1 1 0,-1 0 0,0 0 0,-1 0 0,0 1 1,0-1-1,0 0 0,-1 9 0,-1-6-7,-1 0 0,0 0 0,0-1 0,-1 1 0,0 0 0,-1-1 0,0 0 0,0 0 0,-7 10 0,-10 10 60,0-2-1,-1 0 0,-2-2 0,-47 40 0,40-40 24,17-14-21,1 0 0,-17 19 1,29-29-77,0-1-1,1 1 1,-1-1 0,1 1 0,-1 0 0,1 0 0,-1-1 0,1 1 0,-1 0-1,1 0 1,-1 0 0,1-1 0,0 1 0,0 0 0,-1 0 0,1 0 0,0 0-1,0 0 1,0 0 0,0 0 0,0-1 0,0 1 0,0 0 0,0 0 0,1 0-1,-1 2 1,1-2 0,0 0-1,0 0 0,0 0 1,0 0-1,1 0 0,-1 0 1,0 0-1,0-1 0,0 1 1,1 0-1,-1-1 0,0 1 1,1-1-1,2 1 0,7 1-42,-1 0 0,1-1 0,15 0 0,-24-1 9,19 0-11,1-2 0,0-1-1,-1-1 1,0 0 0,31-12 0,-10 1-81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14691,'-3'16'1368,"-3"-1"-1007,-4 7-129,-1 4 504,4 7-360,2 3-32,0-1-48,2 1-32,3-3-120,0-1-72,3-8-152,1-5-208,-1-8-904,-2-2 1040,-1-8-120,-11 5-152</inkml:trace>
  <inkml:trace contextRef="#ctx0" brushRef="#br0" timeOffset="1">1 193 14843,'13'4'1328,"12"5"-839,6 1-169,7 0 416,5-1-224,5-4-432,-3 0 2008,6-5-1728,-7-5 17,-10-16-25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4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14899,'0'0'39,"0"-1"-1,0 1 1,0 0-1,0 0 1,0 0-1,0 0 1,0-1 0,0 1-1,0 0 1,0 0-1,0 0 1,0 0-1,0-1 1,1 1-1,-1 0 1,0 0-1,0 0 1,0 0 0,0-1-1,0 1 1,0 0-1,0 0 1,1 0-1,-1 0 1,0 0-1,0 0 1,0 0-1,0 0 1,1-1 0,-1 1-1,0 0 1,0 0-1,0 0 1,0 0-1,1 0 1,-1 0-1,0 0 1,0 0-1,0 0 1,0 0 0,1 0-1,-1 0 1,0 0-1,0 0 1,0 0-1,1 0 1,-1 1-1,8 9 979,7 31-340,-8-22-401,1-1-184,1 0 0,1 0 0,1-1 1,0 0-1,2-1 0,18 20 0,-21-25-73,1 0 0,1-1 0,0-1 0,0 1 0,1-2 0,0 0 0,1-1 0,0 0 0,15 5 0,-25-10-156,1-1 1,-1 0 0,0 0-1,1 0 1,-1 0 0,1-1-1,-1 0 1,1 0 0,0 0-1,-1-1 1,1 1 0,-1-1-1,8-2 1,-6 0-110,0 0 0,0 0 0,-1 0 0,0-1 0,1 0 0,-1 0 0,-1 0 0,10-10 0,9-13-542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4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15707,'-19'22'484,"2"2"0,0-1-1,1 2 1,2 0 0,0 1 0,2 1-1,-14 42 1,2 16-179,-16 101 0,-20 76-1427,52-242 82,-13 28-1,20-44 522,1 3-111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4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43 475 14003,'-2'2'145,"1"0"0,-1 0-1,0 0 1,-1 0 0,1 0 0,0-1 0,0 1 0,-1-1-1,1 0 1,-1 1 0,1-1 0,-1 0 0,1-1 0,-4 2-1,5-2-120,1 0 0,0 0 0,0 0 0,0 0 0,0 0 0,-1 0 0,1 0 0,0 0 0,0 0 0,0 0 0,-1 0 0,1 0 0,0 0 0,0 0 0,0 0 0,0 0 0,-1-1 0,1 1 0,0 0 0,0 0 0,0 0 0,0 0 0,-1 0 0,1 0 0,0 0 0,0-1 0,0 1 0,0 0 0,0 0 0,0 0 0,0 0 0,-1-1 0,1 1 0,0 0 0,0 0 0,0 0 0,0 0 0,0-1 0,0 1 0,0 0 0,0 0 0,0 0 0,0-1 0,0 1 0,0 0 0,0 0 0,0 0-1,0-1 1,0 1 0,0 0 0,0 0 0,1 0 0,-1 0 0,0-1 0,0 1 0,0 0 0,0 0 0,0 0 0,0 0 0,8-13 446,8-8-231,1 1 1,1 1 0,21-19-1,68-49-121,-38 31-50,207-178 195,-276 234-262,0 0 1,0 0-1,0-1 0,1 1 1,-1 0-1,0 0 0,0 0 1,1-1-1,-1 1 0,0 0 1,0 0-1,1 0 0,-1 0 1,0 0-1,0 0 0,1-1 1,-1 1-1,0 0 0,1 0 1,-1 0-1,0 0 0,0 0 1,1 0-1,-1 0 0,0 0 1,1 0-1,-1 0 0,0 0 1,0 1-1,1-1 0,-1 0 1,0 0-1,1 0 0,-1 0 1,0 0-1,0 0 0,1 1 1,2 13 21,-7 31-15,2-28-3,0 9-71,-4 101 157,6-111-325,1 0 1,0-1-1,1 1 0,1-1 0,10 29 0,-13-43 208,0 1 0,1-1 0,-1 0 0,1 0 0,-1 1 0,1-1 0,0 0 0,-1 0 0,1 0 0,0 0 0,0 0 0,0 0 0,0 0 0,0 0 0,0 0 0,0 0 0,0 0 0,0-1 0,0 1 0,3 1 0,5-2-320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4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15883,'-3'4'1329,"17"-2"-817,5-2-208,9-6 520,5-2-256,6-1-176,4 0-80,1 2-312,-2-1-224,-9 5-424,-6 3-152,-12 3 552,-7 1-152,-11 3-152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1:2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10026,'0'0'1272,"0"1"-815,5 2-161,0 0 1128,7 9-904,2-2-120,5 7-112,1 0-48,3 6-88,1 0-32,-1 1-80,3 2-136,-3-4 96,-7-1-16,-1-4-24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4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12891,'-7'11'1304,"13"-5"-608,4-1-216,7-5 1073,5 2-689,5-1-248,2 1-24,1 1-288,1-2-296,-1 0 80,-2-5-64,-10-6-136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45 16323,'8'-45'3010,"-13"56"-634,-3 13-2008,2 5-290,2 0-1,0 1 1,2-1 0,4 48 0,-2-75-107,0 0-1,0-1 1,0 1 0,1-1-1,-1 1 1,0 0-1,1-1 1,0 1-1,-1-1 1,1 1 0,0-1-1,0 0 1,0 1-1,0-1 1,0 0 0,0 1-1,0-1 1,0 0-1,0 0 1,1 0 0,-1 0-1,0 0 1,2 1-1,-1-2-7,-1 0-1,0 0 0,1 0 1,-1 0-1,0 0 0,1 0 1,-1 0-1,0-1 0,0 1 1,1 0-1,-1-1 0,0 1 0,0-1 1,1 1-1,-1-1 0,0 1 1,0-1-1,0 0 0,0 0 1,0 1-1,0-1 0,0 0 1,0 0-1,0 0 0,-1 0 1,1 0-1,0-1 0,-1 1 0,2-2 1,9-24-251,-2-10-82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1:0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17268,'0'4'1312,"-2"5"-1040,2-1-136,2 4 368,2-1-520,-1-7 104,0-2-16,0-4-128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2 580 15051,'0'1'35,"0"-1"0,0 0-1,0 0 1,-1 1 0,1-1-1,0 0 1,0 0 0,0 1 0,0-1-1,0 0 1,0 1 0,-1-1-1,1 0 1,0 0 0,0 1-1,0-1 1,0 0 0,0 1 0,0-1-1,0 0 1,0 1 0,0-1-1,1 0 1,-1 0 0,0 1 0,0-1-1,0 0 1,0 1 0,0-1-1,0 0 1,1 0 0,-1 1-1,0-1 1,0 0 0,0 0 0,1 0-1,-1 1 1,0-1 0,0 0-1,1 0 1,-1 0 0,0 0-1,0 1 1,1-1 0,-1 0 0,0 0-1,0 0 1,1 0 0,-1 0-1,0 0 1,1 0 0,-1 0 0,0 0-1,1 0 1,-1 0 0,0 0-1,0 0 1,1 0 0,20-11 468,14-17 35,0-1-1,-2-2 0,36-42 1,-49 51-406,145-168 295,-129 143-357,-2-2 1,33-62 0,-72 119 42,-3 4-84,0 1 0,-6 13 0,-3 19-13,1 1 1,-16 85-1,25-96-284,3 0 0,1 1-1,1-1 1,6 54 0,1-62 46,0-7-63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16051,'-10'39'1473,"-8"-7"-977,-2 3-224,5-1 584,2-1-200,2-6-616,5-4-384,6-8 328,6-7-112,5-8-128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15483,'-12'3'187,"0"1"0,0 0 0,1 1-1,0 0 1,0 0 0,0 1 0,1 1 0,-1 0-1,2 1 1,-1-1 0,1 2 0,0-1 0,1 1-1,0 1 1,0 0 0,-7 13 0,13-21-178,1 0 1,0 0 0,0 0 0,0 0-1,0 0 1,1 0 0,-1 0 0,0 0 0,1 1-1,0-1 1,-1 0 0,1 0 0,0 1-1,0-1 1,0 0 0,0 0 0,1 1-1,-1-1 1,1 0 0,1 4 0,-1-4-8,0-1 0,0 0 0,0 0 0,1 0 0,-1 0 0,0 0 1,1 0-1,-1 0 0,1 0 0,-1 0 0,1-1 0,-1 1 0,1 0 0,-1-1 1,1 0-1,0 1 0,-1-1 0,1 0 0,0 0 0,-1 0 0,1 0 0,0 0 1,-1 0-1,1 0 0,0-1 0,-1 1 0,1-1 0,2 0 0,7-2 7,-1-1-1,0 0 1,0-1-1,-1 0 1,1 0-1,12-10 0,51-45 181,-59 48-127,1-5 52,-12 13-12,-9 11-30,1-1-67,1 0 0,0 1 0,0 0-1,1-1 1,0 1 0,0 1 0,0-1 0,1 0 0,0 0 0,1 1 0,-1-1 0,1 14-1,0-9-23,1 0 0,1 0 0,0 0 0,0 0 0,1-1 0,1 1 0,5 16-1,3-5-33,1 0-1,0-1 0,31 41 0,-24-38 16,28 52-1,-45-72 39,0 0 0,0-1 0,0 1-1,-1 0 1,0 0 0,1 0 0,-2 0-1,2 9 1,-2-12 1,-1 0 1,1 0-1,0-1 0,0 1 0,-1 0 1,1 0-1,-1-1 0,0 1 0,0 0 0,1-1 1,-1 1-1,0 0 0,0-1 0,0 1 1,-1-1-1,1 0 0,0 1 0,0-1 0,-1 0 1,1 0-1,-1 0 0,1 0 0,-1 0 1,1 0-1,-1 0 0,0 0 0,-3 0 0,-5 2 45,-1 0-1,1-2 0,-1 1 0,0-1 0,1 0 1,-1-1-1,0-1 0,-14-2 0,0-1 183,-1-1-1,-32-11 1,51 14-189,0 0-19,1 0 0,-1 0 0,1-1 0,0 0 0,-1 0 0,1 0 0,0-1 0,-7-6 0,12 9-48,1 1 0,-1-1 0,1 1 0,-1-1 0,1 0 0,-1 0 0,1 1 0,0-1 0,-1 0 0,1 0 0,0 1 0,0-1 0,0 0 0,-1 0 0,1 1 0,0-1 0,0 0 0,0 0 0,0 0 0,1 1 0,-1-1 0,0 0 0,0 0 0,0 0 0,0 1 0,1-1 0,-1 0 0,0 1 0,1-1 0,-1 0 0,1 0 0,-1 1 0,1-1 0,-1 1 0,1-1 0,-1 0 0,2 0 0,28-23-386,-21 18 346,28-20-299,17-6-94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28 16339,'-1'-1'105,"-1"0"-1,1 0 0,0 0 0,-1 0 1,1 0-1,-1 1 0,1-1 0,-1 0 1,0 1-1,1-1 0,-1 1 0,0 0 1,1-1-1,-1 1 0,0 0 0,1 0 0,-1 0 1,0 0-1,1 0 0,-1 1 0,0-1 1,-1 1-1,-41 13 585,41-13-477,-10 4-103,-1 1 0,1 0 0,0 1-1,1 0 1,0 1 0,0 0 0,1 1 0,0 0 0,0 1 0,-10 13 0,20-22-117,0 0-1,0 1 0,0-1 0,0 1 0,0-1 0,0 1 0,1 0 0,-1-1 1,0 1-1,1 0 0,0-1 0,-1 1 0,1 0 0,0-1 0,0 1 0,0 0 0,0 0 1,0-1-1,0 1 0,0 0 0,1 0 0,-1-1 0,1 1 0,-1 0 0,1-1 1,0 1-1,-1-1 0,1 1 0,0-1 0,0 1 0,0-1 0,0 1 0,0-1 1,3 2-1,4 4-68,0-1 1,0 0-1,1-1 0,0 0 1,9 4-1,3 2-67,-10-4 82,2-1-15,-1 1-1,0 1 1,-1 0-1,16 14 0,-24-19 67,0 0-1,-1 0 1,1 0-1,-1 1 1,0-1-1,0 1 1,0-1-1,0 1 1,-1 0-1,1-1 1,-1 1-1,0 0 1,0 0-1,0 0 1,-1 0-1,1 0 1,-1 0-1,0 0 1,0 0-1,-2 6 1,0-1-7,0 0 1,-1 0-1,0 0 1,-1 0-1,0 0 1,0-1-1,-1 1 0,0-1 1,-1 0-1,-11 13 1,8-11 31,-1-1 1,1 0-1,-2 0 1,1-1-1,-1 0 1,0-1-1,-16 7 0,25-12 25,-1-1 0,1 0 0,-1 0 0,0-1 0,0 1-1,1 0 1,-1-1 0,0 0 0,-5 0 0,7 0-25,0 0 1,1 0-1,-1 0 1,0 0-1,1-1 1,-1 1-1,0 0 1,1-1-1,-1 1 1,0 0 0,1-1-1,-1 1 1,1-1-1,-1 1 1,1-1-1,-1 1 1,1-1-1,-1 1 1,1-1-1,0 0 1,-1 1 0,1-1-1,0 1 1,-1-1-1,1 0 1,0 1-1,0-1 1,0 0-1,0 0 1,-1 1-1,1-1 1,0 0 0,0 1-1,0-1 1,1 0-1,-1 0 1,0 1-1,0-1 1,0 0-1,0 1 1,1-1-1,-1 0 1,2-6 63,1 0 1,-1 0-1,1 0 0,1 0 0,-1 1 1,1-1-1,6-7 0,38-43 190,-38 46-234,136-130 302,-33 35 308,-107 100-543,0-1 0,0 1 0,0-1 0,-1-1 0,0 1 0,5-12-1,-9 17-73,0 0-1,0 0 1,-1 0-1,1 0 1,-1 0-1,1 0 1,-1 0-1,0 0 1,0 0-1,0-1 1,0 1-1,0 0 1,0 0-1,0 0 1,-1 0-1,1 0 1,-1 0-1,0 0 1,0 0-1,0 0 1,1 0-1,-2 0 1,1 0-1,0 1 1,0-1-1,-1 0 1,1 1-1,0-1 1,-1 1-1,0-1 1,-2-1-1,-5-3 20,0 1-1,-1 0 1,1 0-1,-1 1 1,0 0-1,-1 1 1,1 0 0,-21-3-1,18 4-192,0 1-1,0 0 0,-1 1 1,1 0-1,0 1 1,-24 6-1,11 4-1034,25-11 1147,1 0 0,-1 0-1,1 0 1,-1 1-1,1-1 1,-1 0-1,1 1 1,-1-1-1,1 0 1,-1 1 0,1-1-1,-1 1 1,1-1-1,0 1 1,-1-1-1,1 1 1,0-1 0,-1 1-1,1-1 1,0 1-1,0-1 1,-1 1-1,1 0 1,0-1 0,0 1-1,0-1 1,0 1-1,0 0 1,0-1-1,0 1 1,0-1-1,0 1 1,0 0 0,0-1-1,0 1 1,1-1-1,-1 1 1,0-1-1,1 2 1,9 6-536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3 15347,'14'-3'1065,"-14"3"-1045,0 0-1,0 0 0,1 0 0,-1 0 0,0 0 1,0 0-1,0 0 0,0 0 0,0 0 0,0 0 1,0 0-1,0 0 0,1 0 0,-1 0 1,0 0-1,0 0 0,0 1 0,0-1 0,0 0 1,0 0-1,0 0 0,0 0 0,0 0 0,1 0 1,-1 0-1,0 0 0,0 0 0,0 0 1,0 0-1,0 0 0,0 1 0,0-1 0,0 0 1,0 0-1,0 0 0,0 0 0,0 0 0,0 0 1,0 0-1,0 0 0,0 0 0,0 1 0,0-1 1,0 0-1,0 0 0,0 0 0,0 0 1,0 0-1,0 0 0,0 0 0,0 1 0,-16 17 1253,12-14-1216,-107 117 1781,-137 197 0,234-296-1873,12-18-89,0 0 0,-1-1 0,1 1 0,-1 0 0,0-1 0,-4 5 0,7-9 71,0 1 0,-1 0-1,1 0 1,0 0 0,-1 0 0,1-1-1,0 1 1,0 0 0,0 0 0,-1 0 0,1-1-1,0 1 1,0 0 0,0 0 0,-1-1-1,1 1 1,0 0 0,0-1 0,0 1 0,0 0-1,0 0 1,0-1 0,0 1 0,0 0-1,0-1 1,0 1 0,0 0 0,0-1 0,0 1-1,0 0 1,0 0 0,0-1 0,0 0-1,-1-14-234,3-17-243,5-9-165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0:5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14403,'3'11'1672,"1"8"-1071,-1 8-121,1 5 1144,5 6-872,0 7-168,4 2-8,2-1-71,5-3-249,0-4-200,6-8-593,-1-7 1946,-7-3-1385,-1-6 72,11-8-8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1:0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 12907,'12'-15'2442,"-12"15"-2410,0 0 0,0 0 0,0 0 0,0 0 0,0 0 1,0 0-1,0 0 0,0 1 0,0-1 0,0 0 0,0 0 0,0 0 1,0 0-1,0 0 0,0 0 0,0 0 0,0 0 0,0 0 0,0 0 1,0 0-1,0 0 0,0 0 0,1 0 0,-1 0 0,0 0 0,0 0 1,0 1-1,0-1 0,0 0 0,0 0 0,0 0 0,0 0 0,0 0 1,0 0-1,0 0 0,0 0 0,1 0 0,-1 0 0,0 0 0,0 0 1,0 0-1,0 0 0,0 0 0,0 0 0,0 0 0,0-1 0,0 1 1,0 0-1,0 0 0,0 0 0,0 0 0,1 0 0,-1 0 0,0 0 1,0 0-1,0 0 0,0 0 0,0 0 0,0 0 0,0 0 0,0 0 1,0 0-1,0 0 0,0 0 0,0-1 0,0 1 0,0 0 0,-7 28 2151,5-21-2318,-5 16 232,1 1 1,0-1 0,2 1 0,1-1 0,1 1 0,1 25 0,1-46-105,1 1 0,-1-1 0,1 0 1,0 1-1,0-1 0,1 0 0,-1 0 0,1 1 0,-1-1 1,1 0-1,0-1 0,0 1 0,0 0 0,1-1 0,-1 1 1,0-1-1,1 1 0,0-1 0,0 0 0,-1 0 0,1-1 1,0 1-1,1 0 0,4 1 0,-6-2-57,1 0 0,0-1 1,0 1-1,0-1 0,0 1 0,-1-1 0,1 0 1,0 0-1,0 0 0,0-1 0,0 1 1,0 0-1,-1-1 0,1 0 0,0 0 0,0 0 1,-1 0-1,1 0 0,-1-1 0,1 1 0,-1-1 1,1 1-1,-1-1 0,0 0 0,0 0 0,0 0 1,0 0-1,0 0 0,0-1 0,1-2 1,7-18-356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3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11568 522 10610,'-33'-28'319,"-2"1"0,-1 1-1,-1 2 1,0 2 0,-45-19 0,30 18-635,-2 3 1,0 1-1,-1 3 1,0 3-1,-1 2 1,-84-6-1,-228 18-2058,-4 22 2902,262-15-122,-576 47 1068,-544 30-1270,-659-58 973,1593-27-730,-397-9 17,-1334-195 0,1610 122-604,-116-18 151,395 81 183,-263-1 0,346 22-139,1 2 1,-1 3 0,1 1-1,0 4 1,1 1-1,-52 22 1,69-21-44,2 2 0,0 1 0,0 2 1,2 1-1,1 2 0,0 1 0,2 1 0,0 2 0,-37 43 1,14-3-13,2 3 0,4 1 1,-73 151-1,70-109 0,6 1-1,-35 138 1,49-125-4,-16 169 1,11 133 15,6-57-7,-77 464-5,22-200-2,28 4 18,38 147 7,-4 93 3,5-658-27,-9 269-6,24-449 2,3 1 1,1-1-1,2 0 1,15 58-1,-14-78-1,1-1 0,1 0 0,1 0 0,0-1-1,2 0 1,0 0 0,1-1 0,1-1 0,0 0-1,21 20 1,-3-10-8,1 0 0,2-2-1,1-2 1,0-1 0,74 33-1,-30-22-28,158 41 0,-29-28 42,2-9 0,326 16 0,430-42 10,-663-14-8,817 4-20,895-11-38,-1147-27-150,-1-23-67,240-14 147,-453 58 344,1 22 252,-39 0-186,-250-22-224,-348 14-57,0-1 0,-1-1-1,0 0 1,32-13 0,-39 13-1,0-2 0,0 1-1,0-1 1,-1-1 0,0 1 0,-1-2-1,1 1 1,13-18 0,-4 2 0,-1-2 0,-2 0 0,0-1 0,-2-1-1,14-36 1,39-149 20,-40 118-16,116-346-17,76-279-87,-27-423-28,-110-14 53,-1 153-89,-19 396 220,-52 426 66,-17-245 0,-22 94 33,-11-157-75,40 459-74,-14-128 6,12 139-5,-1 0 0,-1 1-1,-1-1 1,0 1 0,-1 0 0,-11-19 0,12 28 4,0 0 1,0 1-1,-1 0 1,0 0 0,0 0-1,-1 1 1,0 0-1,-12-8 1,5 6 6,0 0 1,-1 1-1,1 1 1,-27-8-1,2 4 25,0 2 0,-1 2 0,-60-4 0,-1 8 51,-170 14 0,-100 39-72,142-12 328,-341 48 719,349-62-828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1:0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 19436,'-2'3'1649,"0"-3"-1209,1 0-248,-1-3 304,-2 0-608,3-4 296,1-2-128,0 0-232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90 19836,'2'0'1369,"-6"-5"-1185,-6 4-144,1-2 80,0 0-552,-1-8 464,-1-14-120,-9-16-145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17428,'0'31'1440,"0"2"-952,1 3-168,4 4 464,2 7-192,10 2-127,3-7-33,9-5-168,4-7-72,3-11-120,2-4-48,1-9-184,-3-6-184,-3-6-400,-3-4-241,-7-13 753,-3-4-192,3-14-160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15643,'-18'47'1809,"-3"2"-1145,-8 8-232,-2 7 944,-2 4-536,3 3-119,0-1-257,4-4-96,6-6-288,4-4-168,7-10-376,4-10-240,3-15-289,2-18 721,-7-12-176,0-17-200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 16724,'-5'-7'1592,"9"2"-1160,13 2-104,10 1 576,19 0-256,10 1-87,24-1-153,11-1-72,6 1-88,2-1-64,-3-2-128,-3 4-136,-10-1-432,-8 1-256,-23 0 623,-14 3-143,-18 7-88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16091,'0'17'1569,"3"-4"-1137,11-12-96,14 0 1352,12 1-1288,7-2-136,12 0-40,4 0-71,3-7-258,-3 0-271,-10 1-2176,-10 2 2256,-16-2-312,-8 2-233</inkml:trace>
  <inkml:trace contextRef="#ctx0" brushRef="#br0" timeOffset="1">33 240 17700,'19'4'1536,"17"-2"-960,8-2-192,12-2 665,4 1-369,6-2-304,0 0-104,-7 0-736,-5 2 544,-16 1-192,-10 1-136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15123,'2'-5'178,"0"1"0,1-1-1,-1 0 1,1 1 0,0 0 0,0-1-1,0 1 1,1 0 0,0 1 0,0-1-1,0 1 1,0-1 0,0 1 0,0 1-1,10-6 1,2 1 190,0 0 0,0 1 0,26-6 0,-22 7-127,0 1-1,0 1 1,1 1 0,24 1-1,-38 1-197,0 0 1,0 0-1,-1 1 0,1 0 0,0 1 0,-1-1 1,1 1-1,-1 0 0,1 1 0,-1 0 0,0 0 1,0 0-1,-1 0 0,1 1 0,-1 0 0,9 8 1,-12-9-39,0 0 0,0 0 1,0 0-1,0 1 0,0-1 1,-1 0-1,0 1 1,1 0-1,-1-1 0,-1 1 1,1 0-1,0-1 0,-1 1 1,0 0-1,0 0 1,0 0-1,0-1 0,-1 1 1,1 0-1,-1-1 0,0 1 1,0 0-1,-2 4 1,-3 5 2,0 0 1,0 0-1,-1 0 1,-16 20 0,-13 11 42,-69 66 1,3-4 182,100-104-224,0 0-1,0 0 1,0 1 0,1-1-1,-1 0 1,1 1-1,-1-1 1,1 1 0,0-1-1,0 1 1,0 0 0,1-1-1,-1 1 1,1 0-1,-1 3 1,1-4-7,1 0 0,-1-1 0,1 1 0,-1-1 0,1 1 0,0-1 0,-1 1 0,1-1 0,0 1 0,0-1 0,0 0 0,0 0 0,0 1 0,0-1 0,1 0 0,-1 0 0,0 0 0,1 0 0,-1 0 0,1 0 0,-1-1 0,1 1 0,-1 0 0,1-1 0,-1 1 0,4 0 0,10 3-110,0-1 0,0 0 0,1-1 0,-1-1 1,17 0-1,80-7-228,-102 5 335,67-7-213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74 14643,'-1'0'104,"1"0"0,-1 0 0,1 0 0,-1-1 0,1 1 0,-1 0 0,1-1 0,-1 1 0,1 0 0,0-1 0,-1 1 0,1-1 0,-1 1 0,1-1 0,0 1 0,-1-1 0,1 1 0,0-1 0,0 1 0,-1-1 0,1 0 0,8-5 1283,25 3-258,-27 3-1000,437-53 1677,-442 53-1806,-1-1 0,1 1 1,-1 0-1,1 0 0,-1-1 0,1 1 0,0 0 1,-1 0-1,1 0 0,-1 0 0,1 0 1,0 0-1,-1 0 0,1 0 0,0 0 1,-1 0-1,1 0 0,-1 0 0,1 0 0,0 1 1,-1-1-1,1 0 0,-1 0 0,1 1 1,-1-1-1,1 0 0,-1 1 0,1-1 0,-1 1 1,1-1-1,-1 0 0,1 1 0,-1-1 1,0 1-1,1-1 0,-1 1 0,0-1 1,1 1-1,-1 0 0,0-1 0,0 1 0,0-1 1,1 1-1,-1 0 0,0-1 0,0 1 1,0-1-1,0 1 0,0 0 0,0-1 0,0 1 1,0 0-1,-1-1 0,1 1 0,0-1 1,0 1-1,-1 0 0,-2 8 18,0 0 0,0-1 0,-8 12 0,2-3 26,-123 260 715,21-46-96,108-224-765,1-3-150,0 0 0,0 0 0,0 0 1,1 0-1,-1 0 0,1 0 0,0 0 0,0 8 0,-3-21-153,-3-5-150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25:1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16139,'14'3'1369,"15"5"-817,7-2-192,11 3 632,5-1-312,10 0-240,3-3-88,4-6 745,-4-13-817,-11-14-88,-5-3 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0:4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82 12531,'2'-6'478,"-1"0"1,0-1-1,0 1 1,-1 0-1,0 0 1,-1-10-1,1 14-350,-1 1-1,1-1 1,-1 1-1,1-1 0,-1 1 1,0 0-1,1-1 1,-1 1-1,0 0 0,0 0 1,0-1-1,0 1 1,0 0-1,0 0 0,0 0 1,0 0-1,-1 0 1,1 0-1,0 1 1,-1-1-1,1 0 0,0 1 1,-1-1-1,1 1 1,-1-1-1,1 1 0,-1 0 1,1 0-1,-1-1 1,1 1-1,-1 0 1,1 0-1,-3 1 0,1-1-80,-1 1 0,1 0 0,-1-1 0,1 1 0,0 1 1,0-1-1,-1 0 0,1 1 0,0 0 0,0-1 0,1 1 0,-1 0 0,0 1 0,1-1 0,-1 0 0,-4 6 0,-3 5-7,0 0-1,-9 17 1,17-27-26,-11 20-16,1 1 0,1 0 0,0 1 1,2 0-1,1 1 0,2 0 1,0 0-1,1 0 0,2 1 0,1 0 1,1-1-1,1 1 0,4 31 1,-2-48-11,0-1 0,0 1 0,1-1 0,0 0 0,6 12 0,-8-19 7,0-1 1,-1 1-1,1 0 1,0-1-1,0 1 0,0-1 1,0 1-1,0-1 0,1 0 1,-1 1-1,0-1 1,1 0-1,-1 0 0,1 0 1,-1 0-1,1 0 0,-1 0 1,1 0-1,0 0 1,0-1-1,-1 1 0,1-1 1,0 1-1,0-1 0,-1 0 1,1 0-1,0 1 1,0-1-1,0-1 0,0 1 1,-1 0-1,1 0 0,0-1 1,3 0-1,0-2-4,-1 1 1,0-1-1,1 0 0,-1 0 0,0 0 1,0-1-1,-1 1 0,1-1 1,-1 0-1,0 0 0,3-5 0,4-7-18,14-29 0,-13 17 63,0 0-1,-1-1 0,-2 0 0,-1-1 0,-1 1 0,-2-1 0,-1 0 0,-1-34 0,-2 57-6,-1 1 0,0-1 0,0 1 0,0-1 0,-4-8 0,5 14-24,0 0 1,0 0-1,-1 0 0,1 0 1,-1 0-1,1 0 0,0 0 1,-1 0-1,1 0 0,-1 1 1,0-1-1,1 0 0,-1 0 1,0 1-1,1-1 0,-1 0 1,0 1-1,0-1 0,0 1 1,0-1-1,1 1 0,-1-1 1,0 1-1,0 0 0,0-1 1,0 1-1,0 0 0,0 0 1,0 0-1,0 0 0,0 0 1,0 0-1,0 0 0,0 0 1,0 0-1,0 0 0,0 0 1,0 1-1,0-1 0,0 0 1,0 1-1,1-1 0,-2 1 1,-3 3-112,0 0 1,0 0 0,1 1-1,0-1 1,0 1 0,0 0 0,0 0-1,1 1 1,0-1 0,0 1-1,0-1 1,1 1 0,0 0 0,0 0-1,0 0 1,1 0 0,-2 12 0,4-6-281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3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10458,'-9'31'272,"1"-1"0,1 2 0,1-1 0,2 1 0,1-1 0,2 1 0,5 63 0,9 10-49,26 104 0,154 480 66,50-16 263,-239-665-542,103 283 342,199 498 508,-223-606-731,7-3 1,137 201-1,-36-109-80,294 320 0,-356-454 8,7-6-1,176 131 1,-207-190 38,3-5 0,2-4-1,4-6 1,158 59 0,-171-81-326,2-3 1,1-5 0,179 23-1,-194-44 55,-7-7-60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0:4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17428,'1'23'1408,"0"18"-1040,-5 6-136,1 14 704,3 2-416,2 4-327,3-4-41,3-7-168,3-7-177,-1-16-439,2-7-192,-4-18-624,-1-6 1088,0-8-264,1-3-225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0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8 15395,'-5'-2'173,"0"1"0,0 0 0,0 0 0,0 0 0,1 0-1,-1 1 1,0-1 0,0 1 0,0 1 0,0-1 0,0 1-1,0 0 1,0 0 0,0 0 0,-6 3 0,5-1-73,-1 0 1,0 1 0,1 0-1,-1 1 1,1-1 0,0 1-1,1 0 1,-1 1 0,-5 6-1,0 4-84,0 0 0,1 0 0,1 1-1,0 0 1,1 0 0,1 1 0,-6 22-1,9-25-17,0 0 0,2 0 0,0-1 0,0 1 0,1 1 0,1-1 0,4 28 0,-4-38-9,1 1 1,0-1 0,1 0 0,-1 0 0,1-1 0,0 1 0,0 0 0,1 0 0,-1-1 0,1 0 0,0 1-1,0-1 1,0 0 0,1-1 0,0 1 0,-1 0 0,1-1 0,1 0 0,-1 0 0,0 0 0,1-1 0,-1 1-1,1-1 1,0 0 0,0 0 0,7 1 0,10 1-36,1-2 0,0-1 0,-1 0 0,1-2 0,26-3 0,44-1-46,-89 5 88,0 0 0,0 0 1,0 1-1,0-1 0,1 1 0,-1 0 0,0 0 1,0 1-1,-1-1 0,1 1 0,0-1 0,0 1 1,-1 1-1,1-1 0,4 4 0,-6-3 2,1 0-1,-1 0 0,0 1 1,1-1-1,-2 0 0,1 1 1,0 0-1,-1-1 1,1 1-1,-1 0 0,0 0 1,-1 0-1,1-1 1,-1 1-1,1 0 0,-1 5 1,-1 6 7,0 0 0,0 0 0,-1 0 1,-1 0-1,-1 0 0,0-1 0,-1 0 1,0 0-1,-1 0 0,-1 0 0,-9 14 1,11-19 29,-1-1 1,0 0-1,0 0 1,-1 0 0,0-1-1,-1 0 1,1-1 0,-1 1-1,0-1 1,-1-1-1,1 0 1,-1 0 0,0 0-1,-1-1 1,1-1 0,-1 0-1,-14 4 1,21-7-19,-1 1 0,1-1 1,0 0-1,-1 0 0,1 0 1,0 0-1,-1 0 0,1-1 1,0 0-1,-1 1 0,1-1 0,0 0 1,0-1-1,0 1 0,0-1 1,0 1-1,0-1 0,0 0 1,-4-3-1,6 3-20,-1 0-1,0-1 1,1 1 0,-1 0-1,1-1 1,0 1 0,0-1-1,0 1 1,0-1 0,0 1-1,1-1 1,-1 0 0,1 1-1,-1-1 1,1 0 0,0 0-1,0 1 1,0-1 0,1 0-1,-1 0 1,1 1-1,-1-1 1,1 0 0,1-2-1,10-23-160,0 1-1,1 0 0,23-33 0,22-42-122,-35 51 242,25-81 1,-41 109 112,-2 0 1,0 0-1,-2 0 0,0 0 0,-2-1 1,-1-31-1,-1 49-31,1 0-1,-1 0 1,0 1-1,-1-1 1,1 0 0,-1 1-1,0-1 1,-1 1-1,1-1 1,-1 1 0,-5-7-1,6 10-17,0 0-1,0 0 0,0 1 1,0-1-1,0 0 0,0 1 1,-1-1-1,1 1 0,0 0 1,-1 0-1,1 0 1,-1 0-1,1 0 0,-1 0 1,0 1-1,1 0 0,-1-1 1,0 1-1,0 0 0,1 0 1,-1 0-1,0 0 0,1 1 1,-1-1-1,0 1 1,-3 1-1,-3 1-16,1 0 1,0 1-1,0-1 0,0 2 1,0-1-1,-11 9 0,15-10-79,1 0-1,-1 0 1,1 0-1,0 1 0,0-1 1,0 1-1,0-1 0,1 1 1,-1 0-1,1 0 0,0 0 1,0 1-1,1-1 0,-3 7 1,6 3-141,10-7-47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0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13667,'13'-17'1374,"-12"14"-1200,1 0 0,0 0 0,0 0 0,1 0-1,-1 1 1,1-1 0,-1 1 0,1-1 0,4-2 0,-6 4-143,-1 1 1,1 0 0,-1 0 0,1 0 0,-1 0 0,1-1 0,-1 1 0,1 0 0,-1 0-1,1 0 1,-1 0 0,1 0 0,-1 0 0,1 1 0,-1-1 0,1 0 0,-1 0 0,1 0-1,-1 0 1,1 1 0,-1-1 0,0 0 0,1 0 0,-1 1 0,1-1 0,-1 0 0,0 0-1,1 1 1,-1-1 0,0 1 0,1-1 0,-1 0 0,0 1 0,0-1 0,1 1 0,-1-1-1,0 1 1,1 0 0,4 23 486,-4 23-260,-2 1-1,-2 0 0,-11 58 0,5-43-71,0 5-5,0-11-17,2-1 0,3 1 1,4 69-1,1-120-156,-1 0 0,1 0 0,1 0 0,-1-1 0,1 1 1,0 0-1,0 0 0,5 7 0,-6-11-13,0 0 1,1 0 0,-1 0-1,1-1 1,-1 1-1,1 0 1,0-1-1,0 0 1,0 1 0,0-1-1,0 0 1,0 0-1,0 0 1,0 0-1,0 0 1,0 0-1,1 0 1,-1-1 0,0 1-1,1-1 1,-1 0-1,0 0 1,5 0-1,2-1-101,-1-1 1,1 0-1,0 0 0,-1-1 0,0 0 0,1 0 0,-1-1 0,-1 0 0,11-7 0,3-3-558,0-2-1,18-17 1,-26 21 389,-1 0 0,-1-1 0,13-18 0,-1-6-434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0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13667,'-6'22'1192,"1"17"-816,3 6-112,2 16 528,1 6-223,5 15-121,1-2-16,6 0-144,1-7-248,2-8 64,0-11-16,-2-45-64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0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13723,'-6'99'872,"1"4"-760,-3-4-64,-2 12 72,2 9-8,3-10-24,1-11-16,1-20-32,0-7-24,-2-16-144,-2-9-96,-5-21 184,-4-10-8,-4-16-48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0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 13235,'2'-29'349,"1"1"-1,1 0 1,1 1 0,2-1 0,1 1 0,20-47 0,-20 58-145,1 0 1,0 1 0,1 0 0,1 0 0,0 1 0,1 0-1,0 1 1,1 1 0,1 0 0,0 0 0,28-16 0,-24 18-79,0 1 1,0 1 0,1 1 0,0 1-1,0 0 1,1 2 0,0 0 0,0 1-1,25-1 1,-31 4-97,1 0 0,-1 1 1,1 0-1,-1 1 0,0 1 0,0 0 0,0 1 0,0 0 1,0 1-1,-1 1 0,0 0 0,0 1 0,19 13 0,-28-17-28,0 0-1,0 1 0,0-1 1,0 1-1,-1 0 1,0 0-1,0 0 1,0 1-1,0-1 0,-1 1 1,1 0-1,-1-1 1,0 1-1,-1 0 0,1 0 1,-1 0-1,0 0 1,0 11-1,-1-7 1,-1 0 0,0 0 0,0 0 0,-1 0 0,0 0 0,-1-1 0,0 1 0,0 0 0,-10 15 0,-17 26 69,-58 73 1,55-79 87,-56 95 0,84-130-141,1 0-1,0 0 0,0 1 0,1-1 0,1 1 0,0 0 1,0 0-1,0 0 0,2 0 0,-1 0 0,2 15 1,0-18-32,0 1-1,1-1 1,0 0 0,0 1 0,1-1 0,0 0 0,0-1 0,1 1 0,-1 0 0,1-1 0,1 0 0,-1 0 0,1 0 0,0 0 0,11 8 0,-6-6-100,2 0 0,-1 0 0,1-1 0,0-1 0,1 0 0,-1 0 0,1-2 0,0 1 0,0-2 0,1 1 0,13 0 0,-10-2-29,0-1 0,1 0 1,-1-2-1,0 0 0,0-1 0,0 0 0,0-1 0,24-9 0,16-12-289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0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2 176 17428,'-1'-2'91,"1"-1"0,0 1 0,0 0 1,0 0-1,0-1 0,0 1 0,0 0 0,1-1 1,-1 1-1,1 0 0,-1 0 0,1 0 1,0 0-1,0-1 0,0 1 0,0 0 0,1 1 1,-1-1-1,0 0 0,1 0 0,-1 0 1,1 1-1,0-1 0,3-2 0,6-5 139,1 0-1,21-12 1,-29 19-116,26-15 125,1 1 1,32-13-1,-53 26-219,0-1 0,0 1 0,0 1 0,0 0 0,0 0 0,1 1 0,-1 0 0,0 1 0,1 0 0,-1 1 0,14 2 0,-20-3-20,-1 1 1,0 0-1,0 0 1,0 0-1,0 1 1,0-1 0,0 1-1,0-1 1,0 1-1,0 0 1,-1 0-1,1 0 1,-1 1 0,0-1-1,1 1 1,-1-1-1,0 1 1,-1 0-1,1-1 1,0 1-1,-1 0 1,1 0 0,-1 0-1,0 1 1,1 3-1,-1 0 0,0 0-1,-1 0 1,0 0-1,0 0 1,-1 0-1,0 0 0,0 0 1,0-1-1,-1 1 1,0 0-1,-4 8 1,-5 9 2,-1 0 1,-1-1 0,-25 34 0,-55 57 55,-1 1 23,93-114-81,-2 3 3,0-1-1,0 1 0,1 0 1,-1-1-1,1 1 0,0 1 0,0-1 1,0 0-1,1 0 0,0 1 0,-1-1 1,1 1-1,0 7 0,1-11-10,0 0 1,1 1-1,-1-1 0,1 0 0,-1 0 0,1 1 0,-1-1 0,1 0 0,-1 0 0,1 0 0,0 0 1,0 0-1,0 0 0,0 0 0,-1 0 0,1 0 0,0 0 0,1 0 0,-1-1 0,0 1 1,0 0-1,0-1 0,0 1 0,1-1 0,-1 1 0,0-1 0,0 0 0,1 0 0,-1 1 1,0-1-1,3 0 0,5 1-112,1-1 1,0 0-1,12-2 1,-18 2 88,128-22-333,-55 5 146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3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1057 23 13091,'-11'3'1291,"0"0"0,0-1 0,0 0 0,0-1-1,-21 0 1,1 0-1237,-378 36 1396,-98 7-1245,506-44-204,-1 1 0,1-1-1,0 0 1,-1 0 0,1 0 0,-1 0 0,1 0 0,0-1 0,-1 1 0,1 0-1,0-1 1,0 1 0,-1-1 0,-1 0 0,3 1-12,0-1 0,0 1 0,0 0 0,0-1-1,0 1 1,0 0 0,-1-1 0,1 1 0,0-1 0,0 1 0,0 0 0,0-1-1,1 1 1,-1 0 0,0-1 0,0 1 0,0 0 0,0-1 0,0 1 0,0 0 0,0-1-1,1 1 1,-1 0 0,0-1 0,0 1 0,0 0 0,1-1 0,-1 1 0,0 0 0,1 0-1,-1-1 1,1 1 0,36-28-1174,-27 21 809,50-38-402,-30 22 258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3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1022 0 14787,'-35'31'1300,"-21"23"-869,-64 54 301,0-15-199,-416 350 1343,507-415-1771,-32 41 0,52-58-88,1 1 0,0 0-1,0 0 1,2 1-1,-1 0 1,-7 26 0,13-35-15,0 0 1,0-1-1,0 1 1,1 0-1,-1 0 1,1 0-1,0 0 1,0 0 0,1 0-1,-1 0 1,1 0-1,1 4 1,-1-6-1,0 1 0,0-1 0,0 0 0,0 0 0,1 0 0,-1 0 0,1 0 0,0 0 0,-1 0 1,1 0-1,0 0 0,0-1 0,0 1 0,4 1 0,4 1 1,-1 0-1,0-1 1,1-1-1,0 0 1,-1 0 0,1-1-1,0 0 1,14 0 0,44-2-211,-1-3 1,105-18-1,129-49-731,-224 47 647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0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69 13555,'1'-5'311,"-1"0"0,0 0 0,-1 0 0,1 0 0,-1 0 0,0 0 0,0 1 0,-2-7 0,2 10-258,0 0 1,0-1-1,-1 1 0,1 0 0,0-1 0,0 1 1,-1 0-1,1 0 0,0 0 0,-1 0 0,1 0 1,-1 1-1,1-1 0,-1 0 0,0 1 0,1-1 1,-1 1-1,0-1 0,1 1 0,-1 0 0,0 0 1,0 0-1,1 0 0,-1 0 0,0 0 0,1 0 1,-4 1-1,-7 1 28,1 1 0,-1-1 1,0 2-1,1 0 0,0 0 0,0 1 1,0 0-1,0 1 0,1 0 0,-18 15 1,14-10-45,2 0 1,0 1 0,0 1 0,1-1 0,1 2-1,0 0 1,-10 18 0,14-20 2,1-1 0,0 1-1,0 1 1,1-1 0,1 1-1,0-1 1,-2 27 0,5-33-20,0 1 1,0 0-1,1 0 0,-1 0 1,2 0-1,-1 0 0,1 0 1,0-1-1,0 1 1,1-1-1,0 1 0,0-1 1,0 0-1,1 0 0,0 0 1,6 6-1,-8-9-10,1 0 0,0-1 0,-1 1 0,1-1 0,1 1 0,-1-1 0,0 0 0,1 0 0,-1-1 0,1 1 0,-1-1 1,1 1-1,-1-1 0,1 0 0,0-1 0,0 1 0,7 0 0,-4-2-2,-1 1 0,0-1 0,0-1 1,0 1-1,0-1 0,0 0 0,0 0 1,-1-1-1,1 0 0,7-4 0,0-2 11,0-1 0,0-1 0,-1 0 0,0 0 0,-1-1 0,0-1 0,15-23 0,-14 17 52,-2-1 0,0 0 0,-1-1 0,9-31 0,-16 42-23,1 1-1,-1-1 1,0 0-1,-1 0 1,0 0-1,-1 0 0,0 0 1,-1 0-1,0 0 1,0 0-1,-1 0 1,-3-11-1,4 19-32,0-1-1,0 1 1,0-1-1,0 1 1,0 0 0,-1-1-1,1 1 1,-1 0-1,1 0 1,-1 0-1,0 0 1,0 0-1,0 1 1,0-1 0,0 0-1,0 1 1,0 0-1,-1-1 1,1 1-1,-1 0 1,1 0-1,-1 0 1,1 1 0,-1-1-1,1 0 1,-1 1-1,1 0 1,-1 0-1,0 0 1,1 0 0,-1 0-1,0 0 1,-4 2-1,1-1-56,0 1-1,1 0 0,-1 1 1,0-1-1,1 1 1,-1 0-1,1 1 0,0-1 1,0 1-1,1 0 1,-1 0-1,1 1 0,-6 6 1,4-2-210,0 0 0,0 1 1,1-1-1,-5 12 0,9-16 168,-1 0-1,0-1 1,1 1 0,0 0-1,0 0 1,0 0 0,1 0-1,-1 0 1,1 0-1,0 0 1,2 7 0,9 9-463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3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14643,'1'5'116,"-1"0"1,0-1-1,0 1 0,0 0 0,0 0 0,-1 0 1,0-1-1,0 1 0,0 0 0,-1-1 1,-2 6-1,0 4 29,-24 75 285,-128 474 299,154-554-724,-2 9 19,1 0 0,0 0 0,0 32 0,3-47-21,0 1 0,0-1-1,0 1 1,1-1 0,-1 1 0,1-1-1,0 0 1,0 1 0,0-1 0,0 0-1,1 0 1,-1 0 0,1 0 0,0 0-1,0 0 1,0 0 0,0 0-1,0-1 1,1 1 0,-1-1 0,1 0-1,0 1 1,-1-1 0,1 0 0,0-1-1,5 3 1,4 0-22,-1-2-1,1 1 1,0-1-1,0-1 1,0 0-1,1-1 1,21-2 0,86-17-1367,-117 19 1320,30-8-183,-1-1-1,55-22 1,-15-2-174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0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16139,'8'43'1697,"-2"6"-1217,-5 7-216,2 1 600,0 1-304,1-5-72,-1-9-312,-1-9-208,0-14-528,1-5-176,-3-15 568,2 4-128,-8-5-120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0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88 16131,'-1'-4'172,"0"0"0,0-1 1,0 1-1,-1 0 0,0 0 0,1 0 0,-1 0 0,0 1 0,-1-1 0,1 1 0,-1-1 0,0 1 0,0 0 0,0-1 0,0 2 0,0-1 0,-4-3 0,4 4-136,1 0 1,0 0 0,-1 0-1,0 1 1,1-1-1,-1 1 1,0-1 0,0 1-1,0 0 1,1 0-1,-1 0 1,-1 1 0,1-1-1,0 1 1,0-1 0,0 1-1,0 0 1,0 0-1,0 0 1,0 1 0,0-1-1,0 1 1,0 0-1,-4 1 1,3 1-35,0 0 0,0 0-1,1 1 1,-1 0 0,1-1 0,0 1 0,0 0 0,0 1 0,0-1-1,1 0 1,0 1 0,0 0 0,0-1 0,0 1 0,1 0-1,-1 8 1,0-7-4,1 1-1,0-1 0,1 1 0,0-1 1,0 1-1,0-1 0,1 1 1,-1-1-1,2 1 0,-1-1 0,1 0 1,3 9-1,-4-13 2,0 1 0,1-1 0,-1 0 0,0 0 0,1 0 0,0 0 1,-1 0-1,1 0 0,0 0 0,0-1 0,0 1 0,0 0 0,0-1 0,1 0 0,-1 0 0,0 1 0,0-1 0,1-1 1,-1 1-1,1 0 0,-1 0 0,1-1 0,-1 0 0,1 1 0,0-1 0,-1 0 0,1 0 0,-1 0 0,1-1 0,-1 1 1,1-1-1,-1 1 0,1-1 0,3-2 0,2 0-6,0-1 1,0 1-1,-1-2 1,1 1-1,-1-1 1,0 0-1,-1-1 1,1 0-1,6-7 1,42-62-289,-54 78 263,0 0-1,0 0 1,0 0 0,-1 0-1,0 0 1,1 0 0,-2 6-1,1 22 29,1-1 0,2 0-1,10 49 1,-11-68 27,1 0 1,0-1-1,1 0 1,1 0-1,-1 0 0,2-1 1,-1 1-1,1-1 1,0-1-1,1 1 1,0-1-1,1 0 0,14 12 1,-16-16 8,-1 1-1,1-1 1,-1 1 0,0 0 0,0 1-1,0-1 1,-1 1 0,7 10 0,-10-13-12,0 1 0,1-1 0,-1 1 0,-1-1 0,1 1 0,0-1 0,-1 1 1,0 0-1,0-1 0,0 1 0,0-1 0,-1 1 0,1 0 0,-1-1 0,0 1 1,0-1-1,0 0 0,0 1 0,-4 4 0,-1 5 96,-2-1 0,0 0 0,0-1 0,-1 1 0,-1-2 0,0 1 0,0-1 0,-1-1 0,0 0 0,0 0 0,-16 8 0,14-9 18,-1-1 0,0 0 0,-1-1 0,1-1 0,-1 0 0,-1-1 0,1 0 0,0-1 0,-1-1 0,-16 0 0,25-2-98,0-1 0,0 0 0,1 0 1,-1-1-1,0 0 0,-10-4 0,15 5-55,0 0 1,1 0-1,-1 0 1,0 0-1,1 0 0,-1 0 1,1 0-1,-1-1 0,1 1 1,0-1-1,0 1 0,-2-3 1,2 3-19,1 0-1,0 0 1,-1 0-1,1 0 1,0 0 0,0 0-1,0 0 1,0-1 0,0 1-1,0 0 1,0 0 0,0 0-1,0 0 1,0 0 0,1 0-1,-1 0 1,0 0 0,1 0-1,-1 0 1,1 0 0,-1 0-1,1 0 1,-1 0-1,2-1 1,0 0-55,0 0-1,0 1 0,0-1 1,0 0-1,0 1 0,0-1 1,0 1-1,0-1 1,1 1-1,-1 0 0,4-1 1,15-8-264,3-10-91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0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89 171 15323,'14'-21'832,"0"1"-1,1 0 1,18-18-1,-26 30-609,1 1 0,1-1 0,-1 1-1,1 1 1,0 0 0,0 0 0,1 1 0,0 0-1,11-4 1,-19 8-193,1 0 1,-1 0-1,1 1 0,-1-1 0,1 1 0,-1-1 0,1 1 1,-1 0-1,1 0 0,-1 0 0,1 1 0,-1-1 1,1 1-1,-1-1 0,1 1 0,2 1 0,-3-1-19,-1 0 0,1 0 1,-1 0-1,0 0 0,1 1 0,-1-1 0,0 0 0,0 1 0,0-1 0,0 1 0,0-1 1,0 1-1,-1-1 0,1 1 0,0 0 0,-1-1 0,0 1 0,1 2 0,0 3-4,-1 0-1,1 0 1,-2 0 0,1 0-1,-1 0 1,0 0-1,0 0 1,-1 0 0,-5 14-1,-12 22 17,-2 0 0,-46 70-1,-67 72 118,58-83-87,79-104-93,0 0-1,1-1 1,-1 1-1,1 1 1,0-1-1,-1 0 1,1 1-1,0 0 1,0 0-1,0 0 1,0 0-1,0 1 1,0 0-1,0-1 1,6 2-1,2-1-45,0 0-1,0 1 1,0 0-1,24 6 1,-24-2 21,0 0 0,0 0 0,0 1 0,-1 1 0,0 0 0,18 15 0,53 55-186,-78-73 247,-2-1 22,0 0 0,1-1-1,-1 0 1,1 0 0,0 1 0,-1-2-1,1 1 1,4 2 0,-6-4-6,0 0 0,0 0 0,0 0 0,0 0 0,0 0 0,0 0 0,0 0 0,0 0 0,0 0 1,0 0-1,0-1 0,0 1 0,0 0 0,0-1 0,-1 1 0,1-1 0,0 1 0,0-1 0,0 1 0,0-1 0,-1 0 0,1 1 0,0-1 0,0 0 0,-1 1 0,1-1 1,-1 0-1,1 0 0,0-1 0,8-13 102,-1 1 1,0-1-1,-1 0 1,-1-1-1,7-23 1,15-85 394,-23 103-467,-2 8-48,0 1-1,-1-1 1,-1 0-1,0 1 1,-1-22-1,0 34-4,0-1 0,0 1 0,0 0 0,0-1 0,0 1 0,0-1 0,0 1 0,0 0-1,0-1 1,0 1 0,0 0 0,0-1 0,0 1 0,0 0 0,-1-1 0,1 1 0,0 0 0,0-1-1,0 1 1,-1 0 0,1-1 0,0 1 0,0 0 0,-1 0 0,1-1 0,0 1 0,0 0 0,-1 0-1,1-1 1,0 1 0,-1 0 0,1 0 0,0 0 0,-1 0 0,1-1 0,0 1 0,-1 0 0,1 0 0,-1 0-1,1 0 1,0 0 0,-1 0 0,1 0 0,0 0 0,-1 0 0,1 0 0,-1 0 0,1 1 0,-1-1-1,-19 14-788,5-2 388,1-10 57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0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16123,'12'12'1249,"15"-7"-825,9-2-136,14 1 272,11 0-80,14 3-40,4 1-64,-3 0-440,-3 4-304,-19 0 328,-5 6-104,-33 3-88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0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15363,'-2'6'1289,"26"-2"-769,12-4-200,27 0 376,11-2-96,17-4-464,0 2 336,5 2-264,-1 1-40,-12 1-208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0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14963,'-17'50'3784,"8"-11"-3608,2 0 0,-3 54 0,9-87-167,1 0 1,0 0-1,1 0 1,0-1-1,0 1 1,0 0-1,4 11 0,-4-15-7,0 0 0,0 0 0,0 0-1,0-1 1,0 1 0,0 0 0,1-1 0,-1 1-1,1-1 1,-1 1 0,1-1 0,0 0-1,-1 1 1,1-1 0,0 0 0,0 0-1,0 0 1,0 0 0,0-1 0,0 1-1,0-1 1,0 1 0,0-1 0,0 1-1,3-1 1,3-1-77,-1 1 0,1-1 0,-1-1 0,1 0 0,-1 0 0,0 0 0,1-1-1,-1 0 1,0 0 0,-1-1 0,1 0 0,6-5 0,13-10-507,34-32 0,-24 17 236,-6 3-136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13931,'-20'39'1312,"1"13"-832,0 2-208,8 8 601,7-3-153,14-9-496,10-12-320,21-27-648,7-19 696,13-23-184,4-11-97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0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17 13435,'-10'6'289,"1"1"1,1 0-1,-1 0 0,1 1 1,0 0-1,1 1 1,0 0-1,0 0 0,1 0 1,0 1-1,1 0 1,0 0-1,0 0 0,1 1 1,-3 11-1,6-17-259,-1 1-1,1 0 0,1 0 1,-1 0-1,1 0 1,0 0-1,0 0 1,1 0-1,-1 0 1,1 0-1,1-1 0,-1 1 1,5 9-1,-3-8-16,2 0-1,-1 0 0,1 0 1,0 0-1,0-1 1,0 0-1,1 0 0,0-1 1,10 8-1,-4-4-4,14 11 5,46 44 0,-65-56-12,0 0 1,0 1-1,-1 0 1,0 0 0,-1 0-1,0 1 1,0 0-1,-1 0 1,6 20 0,-9-22-1,0 0 0,0 0 1,0 0-1,-1 0 1,0 0-1,0 0 0,-1 0 1,-1 0-1,1 0 1,-1 0-1,-5 13 0,6-19 2,0 1 1,0 0-1,0-1 0,0 0 0,-1 1 0,1-1 1,-1 0-1,0 1 0,0-1 0,0 0 0,0 0 0,0-1 1,0 1-1,0 0 0,-1-1 0,1 1 0,0-1 0,-1 0 1,0 0-1,1 0 0,-1 0 0,1 0 0,-1 0 1,0-1-1,0 0 0,1 1 0,-1-1 0,0 0 0,0 0 1,0 0-1,1-1 0,-1 1 0,0-1 0,0 1 1,1-1-1,-1 0 0,-2-2 0,-3 0 11,1-1-1,0 0 1,1 0 0,-1 0-1,1-1 1,0 0 0,0-1-1,0 1 1,1-1 0,0 0-1,0-1 1,1 1 0,-1-1-1,1 0 1,-5-12 0,4 7 6,0 0 0,1 0-1,0 0 1,1-1 0,0 0 0,1 1 0,1-1 0,0-26-1,1 32-10,1 0-1,1 1 1,-1-1-1,1 0 1,0 0-1,1 1 1,0-1-1,0 1 1,0 0-1,1 0 1,-1 0-1,1 0 1,1 1-1,-1 0 1,1 0-1,8-7 1,7-4 63,1 1 0,0 1 0,29-13 0,-16 8 66,-17 10-29,10-6 240,44-33 0,-66 44-278,1 0 1,-1 0 0,0-1 0,-1 0 0,1 0 0,-1 0 0,0 0 0,0-1 0,-1 0 0,0 0 0,0 0 0,0 0 0,0 0 0,1-8 0,-4 12-37,1-1-1,-1 1 1,0-1-1,1 0 1,-1 1-1,-1-1 1,1 1 0,0-1-1,-1 1 1,1-1-1,-1 1 1,0-1-1,0 1 1,0-1 0,0 1-1,0 0 1,0 0-1,0 0 1,-3-3-1,1 2 3,0 0-1,0 1 1,0-1-1,0 1 1,0 0-1,-1 0 1,1 0-1,-1 0 1,0 1-1,1-1 0,-6 0 1,-1 0-46,1 0 0,-1 0 0,0 1 0,1 1 0,-1 0 0,0 0 0,1 1 0,-1 0 0,-13 3 0,15-1-53,-1 0-1,1 0 1,0 1 0,1 0 0,-1 0 0,1 1-1,-1 0 1,1 0 0,1 1 0,-12 11 0,4 1-154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0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7 269 8962,'-1'0'33,"1"1"1,0-1 0,0 0-1,0 0 1,-1 0-1,1 0 1,0 0-1,0 0 1,0 0-1,-1-1 1,1 1-1,0 0 1,0 0-1,0 0 1,0 0-1,-1 0 1,1 0-1,0 0 1,0 0 0,0 0-1,0 0 1,-1-1-1,1 1 1,0 0-1,0 0 1,0 0-1,0 0 1,0 0-1,0-1 1,0 1-1,-1 0 1,1 0-1,0 0 1,0 0-1,0-1 1,0 1 0,0 0-1,0 0 1,0 0-1,0-1 1,0 1-1,0 0 1,0 0-1,0 0 1,0-1-1,0 1 1,0 0-1,0 0 1,0 0-1,0 0 1,0-1-1,0 1 1,1 0 0,-1 0-1,0-1 1,11-15 1047,23-17 670,-34 32-1651,13-10 410,0-3 251,1 2 0,19-13-1,-27 21-593,0 1-1,1-1 0,-1 1 0,1 1 1,0-1-1,0 1 0,0 0 0,0 0 0,8 0 1,27-3 186,-1-3 0,59-18 1,76-37 50,-154 55-340,12-3 9,-34 11-71,0 0 0,0 0 0,1-1 0,-1 1 1,0 0-1,1 0 0,-1 0 0,0 0 0,1 0 0,-1 0 0,0-1 0,0 1 0,1 0 0,-1 0 0,1 0 0,-1 0 0,0 0 0,1 0 0,-1 0 0,0 1 0,1-1 0,-1 0 0,0 0 1,0 0-1,1 0 0,-1 0 0,0 0 0,1 1 0,-1-1 0,0 0 0,0 0 0,1 0 0,-1 1 0,0-1 0,0 0 0,1 0 0,-1 1 0,0-1 0,0 0 0,0 1 0,1-1 0,-1 0 1,0 1-1,-6 14 63,-72 109 261,15-29-76,-46 110 160,95-174-329,2 1 0,1 0-1,2 1 1,-10 62 0,16-54-122,3-39-12,0 0 1,0 0-1,0 1 1,0-1-1,0 0 1,1 0-1,-1 0 1,1 0-1,-1 0 1,1 0-1,0 0 1,0 0-1,0 0 0,0 0 1,1 1-1,-1-3 29,-1 0-1,0 0 0,0 0 0,1 0 0,-1 0 0,0 0 1,0-1-1,1 1 0,-1 0 0,0 0 0,0 0 1,0 0-1,1-1 0,-1 1 0,0 0 0,0 0 0,0 0 1,0-1-1,0 1 0,1 0 0,-1 0 0,0-1 1,0 1-1,0 0 0,0 0 0,0-1 0,0 1 0,0 0 1,0-1-1,0 1 0,0 0 0,0 0 0,0-1 1,0 1-1,0 0 0,0-1 0,1-13-93,-3-13-213,-3-5-110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1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16027,'0'0'1329,"3"2"-913,5 0-176,9 1 488,4 0-136,14-1-176,8-1-176,8-1-600,7 0-216,3-4 488,4 1-96,-4 0-104</inkml:trace>
  <inkml:trace contextRef="#ctx0" brushRef="#br0" timeOffset="1">631 59 14683,'-13'24'1640,"2"3"-1159,2 4-217,5 1 1008,4-1-920,4-3-352,5-12-1568,5-6 1504,3-13-328,2-5-145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3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8 115 14939,'-1'1'68,"0"0"1,1 0-1,-1 0 0,0 0 0,1 0 1,-1 0-1,1 0 0,0 0 0,-1 0 1,1 0-1,0 0 0,-1 0 0,1 1 1,0-1-1,0 0 0,0 2 0,0-2-50,1 0 0,-1-1-1,0 1 1,0 0 0,1-1-1,-1 1 1,1 0 0,-1-1 0,1 1-1,-1-1 1,1 1 0,-1-1-1,1 1 1,-1-1 0,1 1-1,-1-1 1,1 0 0,0 1 0,-1-1-1,2 1 1,2 0 3,0 0-1,0-1 1,0 1 0,0 0-1,0-1 1,0 0 0,0 0-1,5-1 1,11-2 13,-1 0 1,1-1-1,-1-2 0,0 0 0,-1-1 1,0 0-1,0-2 0,0 0 1,-1-1-1,29-22 0,-45 30-13,1 1 0,0-1 0,-1 0 0,1 1 0,0-1 0,-1 0 0,0 0 0,0 0 0,1 0 0,-1 0 0,0-1-1,-1 1 1,1 0 0,1-4 0,-2 6-9,-1-1 0,1 0 0,0 0-1,0 0 1,0 0 0,-1 0 0,1 0 0,0 0-1,-1 0 1,1 1 0,-1-1 0,1 0-1,-1 0 1,1 1 0,-1-1 0,1 0-1,-1 1 1,0-1 0,0 0 0,1 1 0,-1-1-1,0 1 1,0-1 0,0 1 0,1-1-1,-1 1 1,0 0 0,0-1 0,0 1 0,0 0-1,0 0 1,0 0 0,0 0 0,0 0-1,1 0 1,-1 0 0,-2 0 0,-3 0 18,-1 0 0,0 0 1,1 1-1,-1 0 0,0 0 1,1 1-1,-1 0 0,1 0 1,0 0-1,0 1 0,0 0 1,0 0-1,0 0 0,1 1 1,-1 0-1,1 0 0,0 0 1,0 1-1,0 0 0,1 0 1,0 0-1,-4 6 0,2-3-35,1-1-1,0 2 0,1-1 0,0 0 1,0 1-1,1 0 0,0 0 0,1 0 1,-1 0-1,2 0 0,-1 0 0,2 1 1,-1-1-1,1 0 0,1 12 0,0-17-32,-1-1 0,1 0 0,0 1 0,0-1 0,0 0 0,1 1 1,-1-1-1,1 0 0,0 0 0,-1 0 0,1 0 0,1-1 0,-1 1 0,0 0 0,1-1 0,-1 0 0,1 1 0,0-1 0,-1 0 0,1-1 0,0 1 0,0 0 0,7 2 0,-3-2-24,1 0 1,-1-1-1,1 0 0,-1 0 0,1 0 0,-1-1 0,1 0 1,0-1-1,-1 0 0,9-2 0,0 0-43,0-1 0,16-7 1,36-20-317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13491,'0'-3'73,"11"-34"929,18-42 0,-24 69-792,-1 0 0,2 0 0,0 0 0,0 1 0,1 0 0,0 0 0,0 0 0,15-12 0,-19 18-122,0 1-1,1-1 1,-1 1-1,1 0 1,0 0-1,-1 0 1,1 0-1,0 1 0,0 0 1,0-1-1,0 1 1,0 1-1,0-1 1,0 1-1,1-1 1,-1 1-1,0 1 0,0-1 1,0 0-1,0 1 1,0 0-1,0 0 1,0 0-1,0 0 1,0 1-1,0 0 1,0 0-1,5 3 0,-3 0-42,0-1-1,0 1 0,0 1 0,0-1 0,-1 1 0,0 0 0,0 0 0,-1 1 1,0-1-1,0 1 0,0 0 0,-1 0 0,0 0 0,3 12 0,-3-5-23,-1 0 0,0 1-1,-1-1 1,0 1-1,-1-1 1,-1 1-1,0-1 1,-1 1 0,-1-1-1,0 0 1,-1 0-1,0 0 1,-1-1 0,-9 18-1,1-7 47,-1 0-1,-1-1 0,0-1 1,-2 0-1,-1-2 1,-33 32-1,50-52-65,1 1-1,-1-1 1,1 0-1,-1 1 1,1-1 0,0 0-1,-1 1 1,1-1 0,-1 1-1,1-1 1,0 1-1,-1-1 1,1 1 0,0-1-1,0 1 1,-1-1 0,1 1-1,0-1 1,0 1 0,0-1-1,0 1 1,0-1-1,0 1 1,0 0 0,0-1-1,0 2 1,0-2 2,1 1 0,-1-1 0,1 1 0,0-1 0,-1 1 0,1-1 0,0 0 0,-1 1 0,1-1 0,0 0 0,-1 1 0,1-1 0,0 0 0,0 0 0,-1 0 0,1 0 0,1 0 0,46-1 531,-36 1-99,93-4 29,-47 2-225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1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101 476 9770,'-24'11'1086,"16"-9"-774,0 1-1,0 1 1,1-1 0,-1 2 0,1-1-1,0 1 1,0 0 0,-5 6 0,11-11-281,1 0 1,0 1 0,-1-1-1,1 0 1,0 1 0,-1-1-1,1 0 1,0 1 0,0-1-1,0 1 1,-1-1 0,1 1-1,0-1 1,0 0 0,0 1 0,0-1-1,0 1 1,0-1 0,0 1-1,0-1 1,0 1 0,0-1-1,0 1 1,0-1 0,0 1-1,0-1 1,0 0 0,1 1-1,-1-1 1,0 1 0,0-1-1,0 0 1,1 1 0,-1-1 0,0 1-1,1-1 1,-1 0 0,0 1-1,1-1 1,-1 0 0,0 0-1,1 1 1,-1-1 0,0 0-1,1 0 1,-1 1 0,1-1-1,22 6 530,14-6-213,0-2-1,0-1 0,-1-2 1,39-10-1,-24 5-117,965-162 1680,-592 102-1794,465-124-48,-780 167-65,-77 19-1,37-9-29,91-11 0,-155 27 25,-1 1 0,1-1 0,0 1 0,0 0 0,-1 0 0,1 1 0,0-1 0,-1 1 0,1 0 0,0 1 0,4 1 0,-9-3 26,0 0-1,0 0 1,0 0 0,0 1 0,1-1 0,-1 0 0,0 0-1,0 0 1,0 1 0,0-1 0,0 0 0,0 0-1,0 1 1,1-1 0,-1 0 0,0 0 0,0 1-1,0-1 1,0 0 0,0 0 0,0 1 0,0-1-1,0 0 1,0 0 0,-1 1 0,1-1 0,0 0-1,0 0 1,0 1 0,0-1 0,0 0 0,0 0-1,0 0 1,-1 1 0,1-1 0,0 0 0,0 0-1,0 0 1,0 0 0,-1 1 0,1-1 0,0 0-1,0 0 1,0 0 0,-1 0 0,1 0 0,0 0-1,0 1 1,-1-1 0,1 0 0,-14 6 168,-14-8 0,-5-8 68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16115,'3'4'663,"-1"0"0,0 0-1,1 0 1,-2 0-1,4 6 1,-2-1-567,1 0-1,1 0 1,6 9 0,-10-16-100,1 1 1,0-1 0,1 1 0,-1-1-1,0 0 1,1 0 0,-1 0-1,1 0 1,-1 0 0,1-1 0,0 1-1,0-1 1,0 1 0,5 0-1,5 0-43,0-1 0,1 0-1,-1-1 1,1-1 0,-1 0-1,1-1 1,19-4 0,10-2-72,-27 6 81,3-1-24,-1 1-1,0 0 0,1 1 1,29 3-1,-45-1 63,1-1-1,0 1 1,-1 0-1,1-1 1,-1 2 0,1-1-1,-1 0 1,1 1-1,-1-1 1,0 1 0,0 0-1,1 0 1,-2 1-1,1-1 1,0 0 0,0 1-1,-1 0 1,1 0-1,-1 0 1,0 0 0,0 0-1,0 0 1,0 0 0,-1 1-1,1-1 1,-1 0-1,0 1 1,0 0 0,1 3-1,-1 4 54,0-1-1,-1 0 0,0 0 1,-1 1-1,0-1 1,-1 0-1,1 0 0,-2 0 1,0 0-1,0 0 1,-1-1-1,0 1 1,0-1-1,-1 0 0,-1-1 1,1 1-1,-1-1 1,-10 11-1,11-13 0,-1 0-1,0 0 1,0-1 0,0 0-1,-1 0 1,0 0 0,0-1 0,0 0-1,0 0 1,-1 0 0,0-1-1,1-1 1,-1 1 0,0-1-1,0-1 1,-1 1 0,1-1-1,0-1 1,0 1 0,0-2 0,-1 1-1,1-1 1,-10-2 0,4-2-143,-1 0 0,1-1 0,1-1 0,-1 0 0,1-1 0,1 0 0,-1-1 0,2-1 0,-1 0 1,1 0-1,1-1 0,-1-1 0,2 1 0,0-2 0,0 1 0,1-1 0,-6-14 0,-2-14-285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1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16091,'11'-22'1793,"2"12"-1073,2 3-304,8 4 936,7 1-279,10-1-465,4-2-248,11 4-536,-1 0-384,2-1-457,-1 1 817,-5-8-168,-3-4-168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1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17428,'15'3'1476,"-9"-1"-1329,1 0 1,-1-1-1,1-1 0,0 1 0,-1-1 1,10 0-1,-4-2-99,-4 1-24,-1 0 1,0 0-1,0 1 1,0 0-1,0 1 1,14 1 0,-19-1-14,1 0 1,-1 0-1,0 0 1,1 1-1,-1-1 1,0 1 0,0-1-1,0 1 1,0 0-1,0-1 1,0 1-1,-1 0 1,1 0 0,-1 0-1,1 1 1,-1-1-1,0 0 1,0 0-1,0 1 1,0-1 0,0 1-1,0-1 1,0 5-1,3 13 117,-1 0-1,-1 1 1,-1-1-1,-2 39 1,-16 84 413,16-135-510,-16 87 334,-7 57-666,23-146-463,-1-8 623,-1-3-2,-10-9-159</inkml:trace>
  <inkml:trace contextRef="#ctx0" brushRef="#br0" timeOffset="1">1 300 16468,'13'0'1680,"5"1"-1216,10-1-232,3 0 856,9-3-656,6-2-160,6-3-456,1-5-352,3-5 440,-2-5-112,-4-6-64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1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36 11979,'-1'-2'286,"-1"1"1,1-1 0,-1 1-1,0-1 1,1 1 0,-1 0-1,0-1 1,0 1 0,0 0-1,0 0 1,0 0 0,0 1-1,0-1 1,0 0 0,0 1 0,0-1-1,-3 1 1,-38-4 2826,36 4-2769,-13 0 430,18-2-613,12-3-251,-9 3 1354,-8 0-990,-10 0-220,-10 2 198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1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80 15843,'21'-15'1503,"45"-25"-1,-57 36-1359,0 0 1,0 1-1,0-1 0,0 2 0,0-1 1,1 2-1,-1-1 0,15 0 1,-21 2-126,-1 0 1,1 0 0,0 0-1,-1 1 1,1-1 0,-1 0-1,1 1 1,0 0 0,-1 0-1,0-1 1,1 2 0,-1-1-1,1 0 1,-1 0 0,0 1-1,0-1 1,0 1 0,0 0-1,0-1 1,2 4 0,-2-2-7,0 0 1,-1 0-1,0 0 1,1 0 0,-1 0-1,0 1 1,0-1 0,-1 1-1,1-1 1,-1 0 0,1 1-1,-1-1 1,-1 6 0,0 3 0,-1 1 1,-1-1-1,0 1 1,0-1-1,-1 0 1,-1 0 0,-7 13-1,-14 19 39,-2-1-1,-2-1 0,-1-2 1,-2-1-1,-2-1 1,-77 63-1,99-91-18,0-1 0,-1 0-1,0-1 1,-1 0 0,-16 5-1,29-12-23,0 0 0,0-1 0,0 1 0,0-1 0,0 1 0,0-1 0,0 0 0,0 1 0,-4-2 0,5 1-7,1 0 0,0 0 0,0 0 0,0 0-1,-1 0 1,1 0 0,0 0 0,0-1 0,0 1 0,-1 0 0,1 0 0,0 0 0,0 0 0,0-1 0,0 1 0,0 0 0,-1 0 0,1 0-1,0-1 1,0 1 0,0 0 0,0 0 0,0-1 0,0 1 0,0 0 0,0 0 0,0 0 0,0-1 0,0 1 0,0 0 0,0 0 0,0-1-1,0 1 1,0 0 0,0 0 0,0-1 0,0 1 0,0 0 0,0 0 0,0 0 0,1-1 0,-1 1 0,0 0 0,2-3 2,0 0 1,0 0 0,0 1 0,0-1-1,1 1 1,-1 0 0,1-1 0,-1 1-1,1 0 1,3-1 0,6-4-12,1 1-1,0 1 1,0 0-1,0 1 1,0 1 0,1 0-1,-1 0 1,1 2-1,0-1 1,-1 2 0,1 0-1,0 0 1,0 1-1,-1 1 1,1 1 0,-1 0-1,1 0 1,-1 1 0,0 1-1,0 0 1,-1 1-1,0 1 1,15 9 0,6 10 13,-26-20 8,1 1 1,0-1-1,17 9 1,-24-14-2,1 0 1,-1-1-1,1 0 1,0 1 0,-1-1-1,1 0 1,0 0 0,-1 1-1,1-1 1,0-1 0,-1 1-1,1 0 1,0 0-1,-1-1 1,1 1 0,-1-1-1,1 1 1,0-1 0,-1 1-1,1-1 1,-1 0-1,0 0 1,1 0 0,-1 0-1,0 0 1,1 0 0,-1 0-1,0-1 1,0 1-1,0 0 1,0-1 0,0 1-1,1-2 1,3-5 58,-1-1 1,1 1-1,-1-1 1,3-11-1,-2 6 7,11-33 251,-15 43-335,0 1 0,0-1-1,-1 0 1,1 0 0,-1 0 0,0 0 0,0 0 0,0 0 0,-2-5 0,2 9 8,0 0 0,0 0 0,0 0 0,0 1 0,0-1 0,0 0 0,0 0 0,0 0 0,0 0 0,0 0 0,0 0 0,0 0 0,0 0 0,0 0 0,0 0 0,0 0 0,0 0 0,0 0 0,0 0 0,0 0 0,0 0 0,0 0 0,-1 0 0,1 0 0,0 0 0,0 0 0,0 0 0,0 0 0,0 0 0,0 0 0,0 0 0,0 0 0,0 0 0,0 0 0,0 0 0,0 0 0,0 0 0,0 0 0,0 0 0,0 0 0,0-1 0,0 1 0,0 0 0,0 0 0,0 0 0,0 0 0,0 0 0,0 0-4,0 0 1,0 1-1,0-1 0,0 0 0,0 0 0,0 0 1,0 0-1,0 0 0,0 0 0,0 0 0,1 1 0,-1-1 1,0 0-1,0 0 0,0 0 0,0 0 0,0 0 0,0 0 1,0 0-1,1 0 0,-1 0 0,0 0 0,0 0 1,0 0-1,0 0 0,0 0 0,0 0 0,1 0 0,-1 0 1,0 0-1,0 0 0,0 0 0,0 0 0,0 0 1,1 0-1,-1 0 0,0 0 0,0 0 0,0 0 0,0 0 1,0 0-1,0 0 0,0 0 0,1-1 0,-1 1 1,0 0-1,0 0 0,7-5-39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3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16187,'-13'92'874,"5"0"-1,3 1 0,5 0 0,17 146 1,-15-223-859,-1-5 41,0-1 0,0 0 1,1 0-1,1-1 0,4 13 0,-6-22-34,-1-1 0,1 1 0,-1-1 0,1 0 0,-1 0 0,0 1 0,1-1 0,-1 0 0,0 0-1,1 1 1,-1-1 0,0 0 0,0 0 0,0 0 0,1 1 0,-1-1 0,0 0 0,-1-2 0,6-115 603,3-53-323,-5 139-299,16-126-50,-15 137 13,1-1 1,1 1-1,1 0 1,1 1-1,10-21 1,-17 38 23,1 0 0,0 0 1,-1 0-1,1 0 0,1 0 1,-1 0-1,0 1 0,1-1 1,-1 1-1,1-1 1,0 1-1,0 0 0,0 0 1,0 0-1,0 1 0,0-1 1,0 1-1,1-1 0,5 0 1,-6 2-2,1 0 0,-1 0 0,0 0 0,0 0 0,1 1 0,-1 0 0,0-1 0,0 1 0,0 1 0,0-1 0,0 0 0,0 1 0,0-1 0,0 1 0,0 0 0,-1 0 0,1 0 0,-1 0 0,1 0 0,2 5 0,-3-5-1,0 0 0,0 0 1,0 0-1,-1 0 1,1 0-1,-1 0 1,1 1-1,-1-1 1,0 1-1,0-1 0,0 1 1,0-1-1,0 1 1,-1 0-1,1-1 1,-1 1-1,0 0 0,0-1 1,0 1-1,0 0 1,0 0-1,0-1 1,-1 1-1,0 0 0,-1 4 1,-1-1-5,0-1 1,0 1-1,-1-1 1,0 0-1,0-1 0,0 1 1,-1-1-1,0 1 1,1-1-1,-9 5 1,-6 4-159,0 0 0,-1-1 1,-1-2-1,0 0 1,0-1-1,-36 10 1,56-18 141,-12 1-99,13-2 124,0 0 0,0 0 0,-1 0 0,1 0 0,0 0 0,0 0 0,0 0 0,-1 0 0,1 0 0,0 0 0,0 0 0,-1 0 1,1 0-1,0 0 0,0 0 0,0 0 0,-1 0 0,1 0 0,0 0 0,0 0 0,0 0 0,-1 0 0,1 0 0,0 0 0,0 0 0,0-1 1,-1 1-1,1 0 0,0 0 0,0 0 0,0 0 0,0-1 0,0 1 0,-1 0 0,1 0 0,0 0 0,0 0 0,0-1 0,0 1 0,0 0 0,0 0 1,0 0-1,0-1 0,0 1 0,4-9-288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3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53 15547,'-6'1'204,"0"2"0,0-1 0,0 1 0,0 0 0,1 0-1,-1 1 1,1-1 0,0 1 0,0 0 0,0 1 0,-4 4 0,0 1 80,1-1 0,0 2 0,0-1 1,-9 19-1,14-24-194,1 1 0,-1 0 1,1 0-1,1 0 0,-1 0 1,-1 10-1,3-15-80,0 1 0,0-1 0,-1 1-1,1-1 1,0 0 0,1 1 0,-1-1 0,0 0 0,0 1-1,1-1 1,-1 0 0,0 1 0,1-1 0,-1 0 0,1 0-1,0 1 1,-1-1 0,1 0 0,0 0 0,0 0 0,0 0-1,0 0 1,0 0 0,0 0 0,0 0 0,0 0 0,0-1-1,0 1 1,1 0 0,-1-1 0,0 1 0,0-1 0,1 1-1,-1-1 1,0 1 0,2-1 0,3 0 12,0 1-1,-1-2 1,1 1-1,0-1 1,-1 0 0,1 0-1,-1 0 1,1-1-1,-1 1 1,0-2 0,0 1-1,0 0 1,0-1 0,0 0-1,0 0 1,6-6-1,3-2 80,-1-1 0,0 0-1,-1-1 1,11-16 0,-13 15 66,0 0 0,10-20 0,-18 30-119,0 0 1,0 0-1,-1 0 1,1-1 0,-1 1-1,0-1 1,0 1 0,0-1-1,-1 1 1,1-1 0,-1 1-1,0-1 1,-1-7-1,1 12-37,-1-1-1,1 0 1,0 1-1,0-1 1,0 0-1,0 1 1,-1-1-1,1 0 1,0 1-1,0-1 0,-1 1 1,1-1-1,0 1 1,-1-1-1,1 1 1,-1-1-1,1 1 1,-1-1-1,1 1 1,-1-1-1,1 1 0,-1 0 1,0-1-1,1 1 1,-1 0-1,1-1 1,-1 1-1,0 0 1,1 0-1,-2 0 1,1 0-8,-1 0 1,1 0 0,-1 1 0,1-1 0,-1 1-1,1-1 1,-1 1 0,1 0 0,0 0 0,-1-1-1,1 1 1,-2 2 0,-2 2-124,-1 0 0,2 0 0,-1 1 0,-7 10 0,10-12-44,-1 0-1,1-1 1,0 1 0,1 0 0,-1 0-1,1 0 1,0 1 0,0-1 0,0 0-1,0 0 1,1 1 0,0 6 0,0-11 151,0 0 0,0 0 0,0 1 0,0-1 0,0 0 0,0 0 0,0 0 0,0 1 0,0-1 0,0 0 0,0 0 0,0 0 0,0 1 0,1-1 0,-1 0 0,0 0 0,0 0 0,0 1 0,0-1 0,0 0 0,1 0 0,-1 0 0,0 0 0,0 0 0,0 0 0,1 1 0,-1-1 0,0 0 0,0 0 0,0 0 0,1 0 0,-1 0 0,0 0 0,0 0 0,0 0 0,1 0 1,12-5-622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3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11723,'1'1'136,"0"1"0,0 0 0,0 0 0,-1 0 1,1 0-1,0-1 0,-1 1 0,0 0 1,1 0-1,-1 0 0,0 0 0,0 0 1,0 0-1,0 0 0,-1 0 0,1 0 0,-1 0 1,0 2-1,-13 39 1228,9-30-319,-6 15 58,6-17-776,0 0-1,2 1 1,-1-1 0,1 1-1,1 0 1,-2 13 0,4-24-314,1-1 0,-1 1 0,0-1 0,0 0 0,1 1 0,-1-1 0,0 0 0,0 1 0,1-1 0,-1 0 0,0 1 0,1-1 1,-1 0-1,0 1 0,1-1 0,-1 0 0,1 0 0,-1 1 0,1-1 0,-1 0 0,0 0 0,1 0 0,-1 0 0,1 0 0,-1 0 0,1 0 0,-1 0 1,1 0-1,-1 0 0,1 0 0,-1 0 0,1 0 0,22-1 33,-15 0-14,8 0-14,0 2-1,1 0 0,-1 1 1,30 7-1,-37-6-13,0 0-1,0 0 0,0 1 0,-1 0 1,1 0-1,-1 1 0,0 0 1,0 1-1,12 11 0,-18-16 10,0 1-1,0 0 1,0 0 0,-1 0-1,1 0 1,0 0 0,-1 0-1,0 1 1,1-1 0,-1 0-1,0 1 1,0-1 0,0 1-1,-1-1 1,1 1-1,0 0 1,-1-1 0,0 1-1,0-1 1,0 1 0,0 0-1,0-1 1,0 1 0,-1 0-1,1-1 1,-1 1 0,1-1-1,-1 1 1,0-1 0,0 1-1,-1-1 1,1 1-1,0-1 1,-1 0 0,-2 3-1,-1 1 96,-1 0-1,0-1 0,0 0 0,0 0 1,-1 0-1,0 0 0,0-1 0,0-1 1,-1 1-1,-11 3 0,3-2 25,0 0-1,-1-1 0,0-1 1,1-1-1,-1-1 1,0 0-1,0-1 1,-25-3-1,25-2-756,13-2-817,5 6 1355,0 0 0,0 1 1,0-1-1,0 0 0,0 0 0,0 1 1,0-1-1,0 1 0,0-1 1,0 1-1,0-1 0,0 1 0,0 0 1,0-1-1,0 1 0,1 0 0,-1 0 1,0 0-1,0 0 0,0 0 0,2 0 1,20 0-772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3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12099,'-12'9'435,"0"0"1,1 1 0,0 1 0,1 0-1,0 0 1,1 1 0,0 0 0,1 1-1,1 0 1,-1 0 0,-8 26 0,15-37-413,0 0 1,1-1-1,-1 1 1,1 0-1,-1 0 0,1-1 1,0 1-1,0 0 1,0 0-1,0 0 1,0 0-1,0-1 1,0 1-1,1 0 1,-1 0-1,0 0 1,2 3-1,-1-5-13,0 1-1,0 0 1,-1 0 0,1-1 0,0 1-1,0 0 1,0-1 0,0 1 0,0-1-1,0 1 1,0-1 0,0 0 0,0 1-1,0-1 1,0 0 0,0 0 0,0 0-1,0 0 1,0 0 0,0 0 0,2 0-1,6-1 3,0-1-1,0 0 1,0-1-1,-1 0 1,13-6-1,1-3 7,-2 0 0,1-1 0,28-24 0,17-12 392,-64 51-135,-5 7-97,-10 18 11,4-8-58,7-12-121,-1-1-1,1 0 1,0 1 0,-1 12-1,2-18-28,1 0 1,0 0-1,0 0 0,0 0 0,0 0 0,0 0 0,0 0 1,1-1-1,-1 1 0,0 0 0,0 0 0,1 0 0,-1 0 1,0-1-1,1 1 0,-1 0 0,1 0 0,-1-1 0,1 1 0,-1 0 1,1-1-1,-1 1 0,1 0 0,0-1 0,-1 1 0,1-1 1,0 1-1,0-1 0,0 1 0,-1-1 0,1 0 0,0 1 1,0-1-1,0 0 0,0 0 0,-1 1 0,1-1 0,0 0 0,0 0 1,0 0-1,0 0 0,0 0 0,0 0 0,-1-1 0,1 1 1,0 0-1,1-1 0,5 0-48,0-1 1,0 0 0,0-1-1,0 1 1,11-8-1,17-7-194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3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13723,'5'-8'1960,"-4"4"-1039,2 7-241,-2 3 1008,2 9-312,0 6-127,-1 7-313,1 4-144,-2 5-304,0 0-104,1 1-248,-1-4-144,2-7-464,0-4-336,1-11 640,3-8-120,1-8-128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3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14819,'1'0'53,"-1"0"1,1 0-1,-1 0 0,1 0 0,-1 0 0,1 0 0,-1 0 1,1 1-1,-1-1 0,0 0 0,1 0 0,-1 0 1,1 0-1,-1 1 0,1-1 0,-1 0 0,0 0 0,1 1 1,-1-1-1,0 0 0,1 1 0,-1-1 0,0 1 1,1-1-1,-1 0 0,0 1 0,0-1 0,1 1 1,-1-1-1,0 0 0,0 1 0,0-1 0,0 1 0,0-1 1,0 1-1,1 0 0,5 23 276,-6-22-236,29 258 2737,-2-13-2406,-20-221-343,-7-26-78,0 1-1,0-1 0,0 0 0,0 0 1,0 0-1,1 1 0,-1-1 0,0 0 1,0 0-1,0 0 0,0 0 0,0 1 1,0-1-1,1 0 0,-1 0 0,0 0 1,0 0-1,0 0 0,0 0 0,1 1 1,-1-1-1,0 0 0,0 0 0,0 0 1,1 0-1,-1 0 0,0 0 0,0 0 1,0 0-1,1 0 0,-1 0 0,0 0 1,0 0-1,0 0 0,1 0 0,-1 0 0,0 0 1,0 0-1,0 0 0,1 0 0,-1 0 1,0-1-1,0 1 0,0 0 0,0 0 1,1 0-1,-1 0 0,0 0 0,0 0 1,0-1-1,0 1 0,0 0 0,1 0 1,-1 0-1,0 0 0,0-1 0,0 1 1,0 0-1,0 0 0,0 0 0,0-1 1,7-13 76,1-26 22,-1 0 0,-3 0-1,-1 0 1,-2-45 0,0 18-69,2 53-68,3 19 12,10 32-3,-8-18 13,-4-10 12,1 0 0,0-1-1,1 1 1,-1-1 0,2-1 0,-1 1 0,1-1 0,13 10-1,-18-15 10,1 0 0,-1-1 0,1 1-1,-1-1 1,1 0 0,0 0 0,0 0 0,0 0-1,-1 0 1,1-1 0,0 1 0,0-1-1,0 0 1,0 0 0,0 0 0,0 0 0,0 0-1,0-1 1,0 1 0,0-1 0,0 0-1,-1 0 1,1 0 0,0 0 0,0 0-1,-1-1 1,1 1 0,-1-1 0,1 0 0,-1 0-1,0 0 1,4-4 0,3-3 59,-1-1-1,0-1 1,0 1 0,9-19-1,14-18 204,-31 46-266,0 1-1,0 0 0,0 0 0,0 0 0,0-1 1,0 1-1,0 0 0,0 0 0,0 0 1,0-1-1,1 1 0,-1 0 0,0 0 0,0 0 1,0 0-1,0 0 0,0-1 0,1 1 1,-1 0-1,0 0 0,0 0 0,0 0 0,1 0 1,-1 0-1,0 0 0,0 0 0,0 0 1,1 0-1,-1-1 0,0 1 0,0 0 0,0 0 1,1 0-1,-1 0 0,0 0 0,0 1 1,0-1-1,1 0 0,-1 0 0,0 0 0,0 0 1,0 0-1,1 0 0,-1 0 0,0 0 1,0 0-1,0 0 0,0 1 0,1-1 0,-1 0 1,0 0-1,0 0 0,0 0 0,0 1 1,0-1-1,1 0 0,-1 0 0,0 0 0,0 1 1,0-1-1,0 0 0,0 0 0,0 1 1,3 14 16,-3-12-15,6 68 3,-6-50-12,1 0 1,1 0-1,1-1 0,1 1 0,13 37 0,-17-57 5,1 1-1,-1-1 0,1 0 0,-1 0 1,1 0-1,-1 0 0,1 0 0,0 0 1,-1-1-1,1 1 0,0 0 0,0 0 1,0 0-1,0-1 0,0 1 0,-1 0 1,1-1-1,0 1 0,0-1 0,2 1 0,-2 0 11,0-1 0,0-1 1,0 1-1,0 0 0,-1 0 0,1 0 0,0 0 0,0-1 0,0 1 0,0 0 0,-1-1 0,1 1 0,0-1 0,0 1 0,-1-1 0,1 1 0,0-1 0,-1 1 0,1-1 0,0 0 0,1-2-30,0 1 0,0-1 0,0 0 0,0 0 0,-1 0 0,1 1 0,-1-1 0,0-1 0,0 1 0,0 0 0,0 0 0,0-5 0,-8-68-3366,2 31 1722,6 29 1040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3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14819,'5'-4'636,"1"0"-1,0 0 0,1 0 1,-1 0-1,10-3 0,-15 7-554,0-1 1,0 1-1,0-1 0,1 1 0,-1-1 0,0 1 1,0 0-1,0 0 0,1 0 0,-1 0 1,0 0-1,0 0 0,0 0 0,1 0 0,-1 0 1,0 0-1,0 1 0,0-1 0,1 0 0,-1 1 1,0-1-1,0 1 0,0-1 0,0 1 0,0 0 1,0-1-1,0 1 0,0 0 0,0 0 1,0 0-1,-1 0 0,1-1 0,0 1 0,-1 0 1,1 1-1,0-1 0,-1 0 0,1 0 0,-1 0 1,1 0-1,-1 2 0,2 10 1,-1 0 0,-1-1 0,0 1 0,-1 0 0,0-1 0,-1 1 0,-6 20 1,4-12-72,-2 12-27,-2 3-102,-6 75 0,14-109 108,0 0-1,0 0 1,0 0 0,0 0 0,0 1-1,0-1 1,0 0 0,1 0-1,-1 0 1,1 0 0,0 0-1,-1 0 1,1 0 0,0-1-1,0 1 1,0 0 0,3 3-1,-3-5 8,-1 1 0,1-1 0,-1 0-1,1 1 1,0-1 0,-1 0 0,1 0 0,0 0-1,-1 0 1,1 1 0,0-1 0,-1 0-1,1 0 1,0 0 0,-1 0 0,1-1 0,0 1-1,-1 0 1,1 0 0,0 0 0,20-13 0,8-15 33,-2-1 0,44-63 0,-42 53-65,47-50 0,-74 88 14,-1-1 0,1 1 0,0 0 0,-1 0 0,1 0 0,0 0 0,0 0 1,0 1-1,0-1 0,0 1 0,-1-1 0,1 1 0,0-1 0,3 1 0,14-4 68,1-3 15,-1-1 0,29-18 0,-40 22-52,-1-1 0,0 0 0,0 0 1,-1-1-1,1 0 0,-1 0 1,-1-1-1,1 1 0,5-10 0,-10 14-6,0 1-1,-1-1 1,1 0-1,0 0 1,-1 0-1,1 1 1,0-1-1,-1 0 1,0 0-1,0 0 1,1 0-1,-1 0 1,0 0-1,-1 0 1,1 0-1,0 0 1,-1 0-1,0-2 1,1 3-2,-1 0 0,1 0 0,-1 0 0,1 0 0,-1 1 0,0-1 0,0 0 0,1 0 1,-1 1-1,0-1 0,0 0 0,0 1 0,0-1 0,0 1 0,0-1 0,0 1 0,0-1 1,0 1-1,0 0 0,0-1 0,0 1 0,0 0 0,0 0 0,0 0 0,0 0 0,-1 0 1,1 0-1,0 0 0,0 0 0,0 0 0,0 1 0,0-1 0,0 0 0,-1 1 0,-5 2 1,1-1-1,0 1 0,0 0 0,0 1 0,0 0 0,1 0 0,-1 0 0,1 0 0,0 1 0,0 0 0,1 0 0,-1 0 1,1 0-1,-5 10 0,2-4-6,1-1 0,1 1 0,0 1 0,0-1 0,1 1 0,1 0 0,-3 13 0,6-18 6,-1-1-1,1 1 1,0-1-1,0 1 1,1-1-1,-1 0 1,1 1-1,1-1 1,0 0-1,-1 1 1,2-1-1,5 11 1,-7-14-22,0-1 0,1 0-1,0 0 1,-1 0 0,1 0 0,0 0 0,0 0-1,0 0 1,0 0 0,0-1 0,0 1 0,1-1 0,-1 1-1,1-1 1,-1 0 0,1 0 0,-1 0 0,1 0-1,-1-1 1,1 1 0,0-1 0,-1 0 0,1 1-1,0-1 1,0 0 0,-1-1 0,1 1 0,0 0-1,-1-1 1,1 1 0,-1-1 0,5-2 0,-2 1-203,0 0-1,-1-1 1,1 0 0,-1 1 0,0-2 0,0 1 0,0 0 0,0-1 0,-1 0 0,1 0-1,4-7 1,-3 3-22,0 1-1,-1-1 1,1-1-1,-2 1 1,6-18-1,-2-18-656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3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876 28 16988,'-7'6'1840,"3"-4"-1320,4-3-200,4-2 936,2 0-1432,-2-1 529,-4-5-329,0 2-145</inkml:trace>
  <inkml:trace contextRef="#ctx0" brushRef="#br0" timeOffset="1">0 32 13891,'0'3'1312,"5"-3"-1224,2-4-40,3-6 784,-3 0-471,6 0-209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111 408 15563,'1'-4'410,"6"-28"1291,-7 31-1604,1-1 0,-1 1 0,0 0-1,0-1 1,0 1 0,0 0 0,0-1-1,0 1 1,0 0 0,-1-1 0,1 1-1,0 0 1,-1-1 0,1 1 0,-1 0-1,0 0 1,1 0 0,-1-1 0,-1-1 0,1 3-33,0 0 1,1-1 0,-1 1 0,0 0 0,0 0 0,1 0 0,-1-1 0,0 1 0,0 0 0,0 0 0,1 0 0,-1 0 0,0 0 0,0 1 0,1-1 0,-1 0 0,0 0-1,0 0 1,1 1 0,-1-1 0,0 0 0,0 1 0,1-1 0,-1 0 0,0 1 0,0 0 0,-17 16 506,9-7-490,0 1-1,2 0 1,-1 1 0,2-1-1,-9 20 1,11-23-82,1 0 0,0 0 0,1 1 0,0-1 0,0 0 0,1 1 1,0-1-1,0 1 0,1 14 0,0-22 0,0 0 1,0-1-1,0 1 1,0-1 0,0 1-1,1 0 1,-1-1-1,0 1 1,0 0-1,1-1 1,-1 1 0,0-1-1,0 1 1,1 0-1,-1-1 1,1 1-1,-1-1 1,1 1 0,-1-1-1,1 1 1,-1-1-1,1 0 1,-1 1-1,1-1 1,-1 0 0,1 1-1,-1-1 1,1 0-1,0 0 1,-1 1-1,1-1 1,0 0-1,-1 0 1,1 0 0,0 0-1,-1 0 1,1 0-1,0 0 1,-1 0-1,1 0 1,0 0 0,-1 0-1,1-1 1,-1 1-1,1 0 1,0 0-1,0-1 1,3-1 0,0 0 0,0 0 0,-1 0 0,1 0 0,5-5-1,3-5-1,-1 1-1,0-2 0,-1 1 1,0-1-1,12-22 1,35-78 31,-42 81 0,10-20 76,-2-1 0,-3-1-1,22-90 1,-60 204 90,-15 126-181,29-157-121,2 1 0,1-1 0,2 1-1,5 39 1,-6-66 41,1 1 0,-1-1-1,1 0 1,0 0 0,0 0 0,0 0-1,1 0 1,-1 0 0,1 0 0,-1 0-1,1 0 1,0 0 0,0-1-1,1 1 1,-1-1 0,3 3 0,-2-4-1,-1 1-1,0-1 1,1 0 0,-1 0 0,1 0 0,0-1 0,-1 1 0,1 0 0,0-1 0,-1 0 0,1 0-1,0 0 1,-1 0 0,1 0 0,0 0 0,0-1 0,-1 1 0,1-1 0,3-1 0,28-13-404,4-7-84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143 169 16516,'-1'1'101,"1"0"1,-1 0 0,1 0 0,0 0 0,0 0 0,-1 0 0,1 0 0,0 0-1,0 0 1,0 1 0,0-1 0,0 0 0,1 0 0,-1 0 0,0 0 0,0 0-1,1 0 1,-1 0 0,1 0 0,-1 0 0,1 0 0,-1 0 0,1 0 0,-1 0-1,1 0 1,0 0 0,1 1 0,-1-2-41,0 1 0,0-1 1,1 0-1,-1 0 0,0 0 0,0 1 0,0-1 1,1 0-1,-1-1 0,0 1 0,0 0 0,0 0 1,0 0-1,1-1 0,-1 1 0,0 0 0,0-1 1,0 1-1,0-1 0,0 0 0,0 1 0,0-1 1,0 0-1,0 1 0,0-1 0,1-1 0,3-3 5,0-1-1,0 1 0,-1-1 0,0 0 0,0 0 0,0 0 0,0-1 0,-1 1 0,0-1 0,2-10 0,-3 12-55,0-1 0,-1 0 0,0 0 0,0 1 0,0-1 0,-1 0 0,0 0 1,0 0-1,-1 0 0,1 0 0,-1 0 0,-1 0 0,-1-5 0,3 9-9,-1 1 1,1-1 0,-1 1-1,0-1 1,0 1-1,1 0 1,-1-1 0,0 1-1,0 0 1,0 0-1,-1-1 1,1 1 0,0 0-1,0 0 1,0 0-1,-1 1 1,1-1 0,-1 0-1,1 0 1,0 1 0,-1-1-1,0 1 1,1-1-1,-1 1 1,1 0 0,-1-1-1,1 1 1,-1 0-1,0 0 1,1 0 0,-1 0-1,1 1 1,-1-1-1,-2 1 1,-2 1 0,1 0 0,0 0 1,0 0-1,0 1 0,0 0 0,0 0 0,0 0 1,-7 8-1,-1 2-3,0 0 0,2 1 0,-1 1 0,2 0 0,0 0 0,0 1 1,-7 18-1,11-21-9,1 0 1,0 0 0,1 1-1,1 0 1,0 0 0,0 0 0,2 0-1,0 0 1,1 24 0,0-34-79,0 0 0,1-1 1,-1 1-1,1-1 0,0 1 0,0 0 1,0-1-1,1 0 0,-1 1 1,1-1-1,0 0 0,0 0 1,0 0-1,0 0 0,0 0 0,1 0 1,-1-1-1,1 1 0,0-1 1,0 1-1,0-1 0,0 0 1,0 0-1,0-1 0,1 1 0,-1-1 1,0 0-1,1 1 0,-1-1 1,1-1-1,0 1 0,-1 0 1,1-1-1,0 0 0,-1 0 0,1 0 1,5-1-1,-3 0-29,1 0 0,-1 0 0,1-1-1,-1 0 1,0 0 0,0-1 0,0 0 0,0 0 0,0 0 0,-1-1-1,9-6 1,26-27-770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14979,'-1'8'175,"-39"233"3580,36-199-3323,2 1 0,1 0-1,9 71 1,23 147-42,-13-347 69,61-226-448,-54 236-117,3 1-1,39-74 1,-67 148 104,5-8-22,0-1-1,0 0 1,1 1 0,0 0 0,1 0 0,0 1 0,11-12 0,-17 19 21,0 0 1,0 0 0,0 1-1,1-1 1,-1 0-1,0 0 1,0 1-1,0-1 1,1 1 0,-1-1-1,0 1 1,1-1-1,-1 1 1,0 0 0,1 0-1,-1-1 1,0 1-1,1 0 1,-1 0-1,1 1 1,-1-1 0,0 0-1,1 0 1,-1 1-1,0-1 1,1 0-1,-1 1 1,0 0 0,0-1-1,1 1 1,-1 0-1,0-1 1,0 1 0,0 0-1,0 0 1,0 0-1,0 0 1,0 0-1,0 0 1,0 0 0,-1 0-1,1 1 1,0-1-1,0 2 1,2 3-9,1 1 0,-2 0 1,1 0-1,-1 0 0,0 0 1,0 1-1,0 8 0,-2-6 9,0-1-1,0 1 1,-1-1 0,-1 1-1,0-1 1,0 0 0,0 0-1,-1 0 1,-1 0 0,0 0-1,0 0 1,0-1 0,-1 0 0,-1 0-1,1 0 1,-1-1 0,0 0-1,-1 0 1,-8 7 0,4-4-71,0 0 1,-1-1 0,0-1 0,-1 0 0,0-1 0,0 0 0,0-1 0,-1 0 0,0-1 0,0 0 0,-25 3 0,17-7-120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67 132 15659,'1'1'132,"-1"-1"0,1 0 0,0 1 0,0-1 0,-1 0-1,1 0 1,0 0 0,0 1 0,-1-1 0,1 0 0,0 0-1,0 0 1,0 0 0,-1 0 0,1 0 0,0-1 0,0 1 0,0 0-1,-1 0 1,1-1 0,0 1 0,0 0 0,-1-1 0,1 1-1,1-1 1,-1-1 71,-1 0 0,1 0-1,0 1 1,-1-1-1,0 0 1,1 0 0,-1 0-1,0 0 1,0-3 0,1-1-166,-1 2 77,1-47 307,0 48-423,-2 0 0,1 0 0,0 0 0,-1 1 0,1-1 0,-1 0 0,0 0 0,0 0 0,0 1 0,0-1 0,0 1-1,-1-1 1,1 1 0,-3-4 0,3 6 0,1-1 1,-1 1-1,1 0 0,-1-1 0,0 1 0,0 0 0,1-1 0,-1 1 0,0 0 0,1 0 0,-1-1 1,0 1-1,0 0 0,1 0 0,-1 0 0,0 0 0,0 0 0,1 0 0,-1 0 0,0 1 1,0-1-1,1 0 0,-1 0 0,0 1 0,1-1 0,-1 0 0,0 1 0,1-1 0,-1 0 1,0 1-1,1-1 0,-1 1 0,1-1 0,-1 1 0,1-1 0,-1 1 0,1 0 0,-1 0 0,-16 25 10,10-11 20,1 0 0,1 0 1,0 1-1,1 0 0,1 0 1,0 0-1,1 0 0,1 0 1,0 1-1,1-1 0,5 29 1,-5-42-22,1 0 1,-1 1 0,1-1-1,0 0 1,0 0-1,1 0 1,-1 0 0,1 0-1,-1 0 1,1 0-1,0-1 1,0 1 0,0-1-1,1 1 1,-1-1-1,1 0 1,-1 0 0,4 3-1,-3-4-2,1 0 0,-1 1 0,0-1 0,1 0 0,-1-1 0,0 1 0,1-1 0,-1 1 0,1-1 0,-1 0 0,1 0-1,-1-1 1,0 1 0,1-1 0,-1 0 0,1 1 0,4-4 0,4-1-11,1 0 0,-2-1 0,1-1 1,-1 0-1,0 0 0,0-1 0,17-18 0,62-75-80,-47 49 14,-43 52 71,1-1 0,-1 0 1,1 0-1,0 1 0,-1-1 1,1 0-1,0 1 0,-1-1 1,1 0-1,0 1 0,0-1 1,0 1-1,0 0 0,0-1 0,1 1 1,-2 0 0,0 0 1,1 0-1,-1 0 1,0 0-1,0 1 1,1-1-1,-1 0 1,0 0-1,0 0 1,0 1-1,1-1 1,-1 0-1,0 0 1,0 1-1,0-1 1,0 0-1,1 1 1,-1-1-1,0 0 1,0 0-1,0 1 0,0-1 1,0 0-1,0 1 1,0-1-1,0 0 1,0 1-1,0-1 1,0 0-1,0 1 1,-6 38 49,3-25-44,1 1 14,1-10-10,0-1 1,0 1-1,0-1 1,1 1-1,0-1 0,0 1 1,0-1-1,0 1 1,1-1-1,0 1 1,2 5-1,-3-9-7,0-1-1,1 1 1,0 0-1,-1 0 1,1-1-1,-1 1 1,1-1-1,0 1 1,-1-1-1,1 1 1,0-1-1,0 1 1,-1-1-1,1 1 1,0-1-1,0 0 1,0 0-1,-1 1 1,1-1-1,0 0 1,0 0-1,0 0 1,0 0-1,0 0 1,-1 0-1,1 0 1,0 0-1,0 0 1,0-1-1,0 1 1,0 0-1,-1 0 1,1-1-1,0 1 1,1-1-1,31-19 51,-31 19-49,89-74 113,-69 55-108,1 0 0,1 2 0,0 0 0,36-18 0,-57 34-11,0 1-1,0 0 0,-1 0 0,1 0 0,0 0 0,0 1 0,0-1 0,0 1 0,6 0 0,-8 0 0,0 0-1,0 0 1,1 0 0,-1 1 0,0-1-1,0 1 1,1-1 0,-1 1-1,0-1 1,0 1 0,0 0 0,0-1-1,0 1 1,0 0 0,0 0-1,1 2 1,1 1-7,-1 0 0,0 0-1,-1 0 1,1 0 0,-1 1 0,1-1 0,-1 0-1,-1 1 1,1-1 0,-1 1 0,0 5-1,0 18-41,2 15-306,-2-43 336,0 0 1,0 0 0,0 1-1,0-1 1,0 0-1,0 1 1,0-1 0,1 0-1,-1 1 1,0-1 0,0 0-1,0 0 1,0 1-1,1-1 1,-1 0 0,0 0-1,0 0 1,1 1 0,-1-1-1,0 0 1,0 0-1,1 0 1,-1 1 0,0-1-1,0 0 1,1 0 0,-1 0-1,0 0 1,1 0-1,-1 0 1,0 0 0,1 0-1,-1 0 1,0 0 0,0 0-1,1 0 1,-1 0-1,0 0 1,1 0 0,-1 0-1,0 0 1,1 0-1,-1 0 1,0 0 0,0-1-1,1 1 1,-1 0 0,0 0-1,0 0 1,1 0-1,-1-1 1,0 1 0,0 0-1,1 0 1,-1-1 0,0 1-1,0 0 1,0 0-1,1-1 1,12-15-299,3-9 10,4-5-114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234 217 16604,'-17'5'474,"1"1"0,-1 0 1,1 2-1,1-1 0,-1 2 1,1 0-1,-16 13 0,23-15-300,0 0 0,0 0 0,1 0-1,0 1 1,0 1 0,0-1-1,1 1 1,1 0 0,0 0 0,0 1-1,0-1 1,-5 20 0,10-27-142,-1 1 1,0-1-1,1 0 0,0 1 1,0-1-1,0 1 1,0-1-1,0 0 0,0 1 1,0-1-1,1 1 0,-1-1 1,1 0-1,1 4 1,-1-5-26,0 0 1,0 0 0,0 0 0,0 0 0,0 0-1,0 0 1,0 0 0,0 0 0,0 0-1,0 0 1,1-1 0,-1 1 0,0 0 0,1-1-1,-1 1 1,0-1 0,1 1 0,-1-1-1,1 0 1,-1 0 0,1 0 0,-1 0 0,0 0-1,1 0 1,2 0 0,5-2-26,0 1 0,0-1-1,0-1 1,-1 0 0,1 0 0,-1-1 0,0 0 0,0 0-1,14-10 1,2-4-118,38-36 1,-38 30 40,-1-1 1,-2-1 0,27-41 0,-36 48 85,-1-1 1,-1 0-1,0 0 1,-2-1-1,0 0 1,5-25-1,-13 45 16,0-1 0,1 1 0,-1-1 0,0 1 0,0 0 0,0-1 0,1 1 0,-2-1 0,1 1 0,0 0 0,0-1 0,0 1 0,-1-1 0,0-1 0,1 3-3,0 0-1,0 0 1,-1 0 0,1-1 0,0 1-1,-1 0 1,1 0 0,0 0 0,-1 0-1,1-1 1,0 1 0,-1 0 0,1 0-1,0 0 1,-1 0 0,1 0-1,0 0 1,-1 0 0,1 0 0,0 0-1,-1 0 1,1 0 0,0 0 0,-1 0-1,1 0 1,0 0 0,-1 1 0,1-1-1,0 0 1,-1 0 0,1 0 0,0 0-1,-1 1 1,-2 1 18,0 0-1,0 1 1,0-1-1,0 1 1,1-1-1,-1 1 1,1 0-1,-4 6 1,-5 12 43,0 1 0,2 0 0,-9 27 1,15-38-48,0 1 0,0-1 0,1 0 0,1 1 0,0 0 1,0-1-1,2 1 0,1 19 0,-1-28-15,-1 0 1,1 0-1,0 0 0,0-1 1,0 1-1,0 0 1,0-1-1,1 1 0,-1-1 1,1 1-1,-1-1 1,1 0-1,0 0 0,0 0 1,0 0-1,0 0 0,1 0 1,2 2-1,-1-3-1,-1 1 1,1-1-1,0 1 0,-1-1 1,1-1-1,0 1 0,0 0 1,0-1-1,0 0 0,0 0 0,-1 0 1,5 0-1,4-2-2,-1 0 0,0-1 0,-1 0 0,1-1 0,-1 0 0,1-1 0,-1 0-1,13-9 1,-13 7-4,0-1-1,0 0 0,-1 0 1,14-17-1,-20 21 14,0 0 0,0 0 0,0 0 0,0 0 0,-1-1 0,0 1 0,0-1 0,0 1 0,0-1 0,-1 0 0,0 0 0,0 1 0,0-1 0,0-9 0,-1 14-6,0 0 0,0-1 0,0 1 0,0 0 0,0 0 0,0-1 0,0 1 0,0 0 0,0-1 0,0 1 0,0 0 0,0 0 0,0-1 0,-1 1 0,1 0 0,0 0 0,0-1 0,0 1 0,0 0 0,0 0 0,-1-1 0,1 1 0,0 0 0,0 0 0,0 0 0,-1 0 0,1-1 0,0 1 0,0 0-1,-1 0 1,1 0 0,0 0 0,0 0 0,-1 0 0,1-1 0,0 1 0,-11 6 86,-8 15 36,16-16-108,-1 0-1,1 0 0,0 0 1,1 1-1,-1-1 0,1 1 0,0-1 1,0 1-1,1 0 0,-1 0 0,2 0 1,-1 0-1,0 0 0,1 9 0,1-14-15,-1 0 0,0 0-1,1 0 1,-1 1-1,0-1 1,1 0 0,-1 0-1,1 0 1,0 0-1,-1-1 1,1 1-1,0 0 1,-1 0 0,1 0-1,0 0 1,0-1-1,0 1 1,0 0 0,0-1-1,0 1 1,0-1-1,0 1 1,0-1-1,0 1 1,0-1 0,0 0-1,0 1 1,0-1-1,0 0 1,1 0 0,-1 0-1,0 0 1,0 0-1,0 0 1,0 0-1,0 0 1,2-1 0,4 0-23,0-1 1,0 1 0,-1-1 0,12-5-1,3-3-67,-1-1 1,19-14-1,-21 13-8,0 1 0,27-13 0,-43 24 98,-1-1 1,0 0-1,0 1 1,1-1-1,-1 1 0,0-1 1,1 1-1,-1 0 1,0 0-1,1-1 1,-1 1-1,1 0 0,-1 0 1,0 0-1,1 1 1,-1-1-1,0 0 0,1 0 1,-1 1-1,0-1 1,1 1-1,-1-1 0,0 1 1,2 1-1,-1 0 29,-1 0 1,1 0-1,0 0 0,-1 0 0,0 1 0,0-1 0,0 1 0,0-1 1,1 5-1,0-4 19,-1 1-1,0-1 1,1 0 0,-1 1 0,1-1 0,3 5 0,-3-7-39,-1 0 1,0 0 0,0 0 0,0 0-1,1 0 1,-1 0 0,0-1 0,1 1-1,-1 0 1,1-1 0,-1 1-1,1-1 1,-1 0 0,1 1 0,-1-1-1,1 0 1,-1 0 0,1 0 0,-1 0-1,4 0 1,10-3-183,1-1 0,-1 0 0,0-2 0,0 1 0,-1-2-1,0 0 1,20-12 0,-15 7-1248,0 2-1,42-16 1,-18 16-1505,-33 9 2580,-1-1 1,1-1 0,-1 0 0,1 0 0,-1-1 0,0 0-1,8-5 1,6-6 385,-1 0-1,0-2 1,-1 0-1,28-32 1,-40 35 923,-16 16 352,-18 18 310,9-4-606,0 1 1,-21 30-1,32-40-788,0 1-1,0 0 1,1 0 0,0 1-1,0-1 1,1 1-1,0-1 1,1 1 0,-2 12-1,4-20-230,0 0 0,0 0 0,0 0 0,0-1-1,0 1 1,0 0 0,0 0 0,0-1 0,0 1 0,1 0 0,-1-1-1,0 1 1,1 0 0,-1-1 0,0 1 0,1 0 0,-1-1 0,1 1-1,-1 0 1,1-1 0,-1 1 0,1-1 0,-1 1 0,1-1 0,0 0-1,-1 1 1,1-1 0,0 1 0,-1-1 0,1 0 0,0 0 0,0 1-1,-1-1 1,1 0 0,0 0 0,-1 0 0,1 0 0,0 0 0,0 0-1,0 0 1,-1 0 0,1 0 0,0 0 0,0 0 0,-1-1 0,2 1-1,37-11-811,-39 11 811,104-48 392,-74 34-541,22-12-108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21 173 16556,'-5'7'1143,"4"-6"-953,-1 1 1,1 0-1,-1 0 1,1 0 0,0 0-1,-1 0 1,1 0-1,0 0 1,1 0-1,-1 0 1,0 1-1,0-1 1,1 0-1,0 1 1,-1 2-1,2-5-128,-1 1 1,1-1-1,-1 1 1,1-1-1,-1 1 1,1-1-1,0 0 0,-1 1 1,1-1-1,-1 0 1,1 1-1,0-1 0,-1 0 1,1 0-1,0 0 1,0 0-1,-1 0 0,1 0 1,0 0-1,-1 0 1,1 0-1,0 0 0,-1 0 1,1 0-1,0 0 1,0 0-1,-1-1 0,1 1 1,0 0-1,-1-1 1,1 1-1,-1 0 0,2-2 1,27-13 158,-26 14-183,24-16-113,-1 0 1,0-2-1,-1-1 1,-1-1-1,37-42 1,-57 58 62,-3 4 14,1-1-1,-1 1 1,0-1 0,1 1 0,-1-1 0,0 1 0,0-1 0,0 0 0,0 0 0,-1 1-1,1-1 1,0 0 0,-1 0 0,1 0 0,-1 0 0,1-3 0,-1 5 2,0-1 0,0 1 0,-1 0-1,1 0 1,0-1 0,0 1 0,0 0 0,0 0 0,0-1 0,0 1 0,0 0 0,-1 0 0,1-1-1,0 1 1,0 0 0,0 0 0,-1 0 0,1-1 0,0 1 0,0 0 0,0 0 0,-1 0 0,1 0 0,0 0-1,0-1 1,-1 1 0,1 0 0,0 0 0,-1 0 0,1 0 0,0 0 0,0 0 0,-1 0 0,1 0-1,0 0 1,-1 0 0,1 0 0,0 0 0,0 0 0,-1 0 0,1 0 0,-14 6 97,13-6-86,-13 8 108,0 1 0,1 0-1,0 1 1,1 0 0,-14 15 0,2 1 212,-29 39 0,48-59-285,0 1 0,0 0 0,0 0 0,1 0 0,0 0 1,0 1-1,1 0 0,0-1 0,1 1 0,-1 1 0,-1 14 0,4-22-56,0 1 0,0-1-1,0 0 1,0 0 0,0 0-1,0 0 1,1 0 0,-1 0-1,0 0 1,1 0 0,-1 0-1,1 0 1,-1 0 0,1 0-1,-1 0 1,1-1 0,0 1-1,-1 0 1,1 0 0,0 0-1,0-1 1,0 1 0,-1 0-1,1-1 1,2 2 0,0-1-30,-1-1 0,1 1-1,0 0 1,0-1 0,0 1 0,-1-1 0,1 0 0,0 0 0,5-1 0,2 0-34,0-1 0,-1 0 0,1-1 0,-1 0 0,10-5 0,17-13-177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3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14139,'-93'86'2258,"92"-85"-2243,0 0 0,1-1 0,-1 1 1,0 0-1,1-1 0,-1 1 0,0 0 1,1 0-1,-1 0 0,1-1 0,-1 1 0,1 0 1,0 0-1,-1 0 0,1 0 0,0 0 0,0 0 1,-1 2-1,2-3-14,-1 0 0,0 1-1,0-1 1,1 1 0,-1-1 0,0 1 0,1-1-1,-1 0 1,0 1 0,1-1 0,-1 0 0,1 1-1,-1-1 1,1 0 0,-1 0 0,1 1 0,-1-1-1,0 0 1,1 0 0,0 0 0,-1 0 0,1 1-1,-1-1 1,1 0 0,7 0-66,1 1-1,-1-1 1,12-2-1,-10 1 27,-8 1 28,11-1-22,-1 0-1,1 1 1,0 1-1,0 0 1,21 4-1,-31-4 55,-1 0 1,0-1-1,1 1 0,-1 0 1,0 1-1,0-1 0,1 0 0,-1 0 1,0 1-1,-1-1 0,1 1 0,0 0 1,0 0-1,-1 0 0,1-1 0,-1 1 1,1 1-1,-1-1 0,0 0 0,0 0 1,0 0-1,0 1 0,0-1 0,0 0 1,-1 1-1,1-1 0,-1 1 0,0-1 1,0 1-1,0-1 0,0 1 0,0-1 1,0 1-1,-1-1 0,1 0 0,-1 1 1,0 2-1,-2 4 81,0-1-1,0 1 1,0-1 0,-1 0 0,-1 0-1,1 0 1,-1-1 0,0 1 0,-1-1-1,0-1 1,0 1 0,-12 10 0,13-13-86,-1 1-1,1-1 1,-1 0 0,0-1 0,0 0 0,0 0 0,-1 0 0,1 0 0,-1-1-1,0 0 1,1 0 0,-1-1 0,0 0 0,0 0 0,0-1 0,0 0-1,-7 0 1,12-1-62,0 1-1,0 0 1,0-1-1,0 1 1,0-1-1,0 0 1,0 1-1,0-1 1,1 0-1,-1 0 1,0 0-1,0-1 1,1 1-1,-1 0 1,1-1-1,-1 1 1,1-1-1,-1 1 1,1-1-1,0 0 1,0 1-1,0-1 1,0 0-1,0 0 1,0 0-1,1 0 1,-1 0-1,0 0 1,1 0-1,0 0 1,-1 0-1,1 0 1,0 0-1,0 0 1,0-3-1,1-2-61,0 0-1,0 0 0,1 0 0,0 0 1,0 0-1,0 1 0,1-1 0,7-12 1,15-21-494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16940,'6'12'1432,"14"-9"-880,9-3-176,18-9 552,10-4-144,18-5-175,11-5-161,6-3-440,-2 2-280,-7 3-641,-11 7 353,-19 10 264,-15 4-192,-36 4-232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8 242 15187,'-7'28'1569,"12"-8"-1041,18-20-80,14-7 784,22-14-512,13-5-112,14-7-200,1-4-280,1-2-648,-5 0-216,-9 6 560,-8 3-192,-18 6-144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17100,'2'-1'161,"1"-1"0,-1 1 0,1-1 0,-1 1 0,1 0 0,-1 0 0,1 0 0,0 0 0,0 0 0,-1 1 0,1-1 0,0 1 0,0 0 0,5 0 0,46 4 551,-45-2-335,35 4 195,76 22-1,-100-22-546,-1 0 0,0 2 0,0 0-1,-1 2 1,0 0 0,19 14 0,-33-22-30,-1 1 0,1 0 0,-1 0 0,0 0 0,0 1 0,0-1 0,0 1 0,0 0 0,-1 0 0,1 0 0,-1 0 0,0 0 0,-1 0 0,1 1-1,-1-1 1,2 10 0,-3-8-1,0 0-1,0 0 0,-1 0 0,0 0 1,0 0-1,0 0 0,-1 0 0,0-1 0,0 1 1,0 0-1,-1-1 0,-5 10 0,-27 36-174,-1-1-1,-44 46 1,-44 59-472,104-123 435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15811,'12'61'3210,"94"526"-3027,-106-587-214,0 0 0,0 0 0,0 0 0,0 0 1,0 0-1,-1 0 0,1-1 0,0 1 0,0 0 0,0 0 0,0 0 0,0 0 0,-1 0 0,1 0 0,0 0 1,0 0-1,0 0 0,0 0 0,-1 0 0,1 0 0,0 0 0,0 0 0,0 0 0,0 0 0,-1 0 0,1 0 1,0 0-1,0 0 0,0 0 0,0 0 0,0 0 0,-1 0 0,1 0 0,0 0 0,0 0 0,0 0 0,0 1 0,0-1 1,-1 0-1,1 0 0,0 0 0,0 0 0,0 0 0,0 0 0,0 1 0,0-1 0,0 0 0,0 0 0,-1 0 1,1 0-1,0 0 0,0 1 0,0-1 0,0 0 0,0 0 0,0 0 0,0 0 0,0 1 0,0-1 0,0 0 1,0 0-1,0 0 0,0 0 0,0 1 0,0-1 0,0 0 0,1 0 0,-12-8-576,11 8 529,-97-92-5706,1-3 5173,77 76 1034,9 6 426,10 13-797,0-1 0,0 1 0,0 0 0,0 0 0,0 0 0,0 0-1,0-1 1,0 1 0,0 0 0,0 0 0,0 0 0,0 0 0,0-1-1,0 1 1,0 0 0,0 0 0,0 0 0,0 0 0,1-1 0,-1 1 0,0 0-1,0 0 1,0 0 0,0 0 0,0 0 0,0-1 0,0 1 0,1 0-1,-1 0 1,0 0 0,0 0 0,0 0 0,0 0 0,0 0 0,1 0-1,-1-1 1,0 1 0,0 0 0,1 0 0,2 0 281,0 0 1,0 0-1,0 0 0,1 0 0,-1 1 1,6 1-1,16 2-221,0-1 0,0-1 0,1-2 0,-1 0 0,0-1 0,0-2 0,1 0-1,-2-2 1,1-1 0,0-1 0,-1-1 0,-1-1 0,32-16 0,11-11-185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15899,'-11'9'399,"0"1"0,1 1-1,0 0 1,0 0-1,1 1 1,-11 18-1,17-24-325,-1 0-1,1 0 0,1 1 0,-1-1 1,1 1-1,0 0 0,1-1 0,-1 1 1,2 0-1,-1 0 0,0 0 0,1 0 1,1-1-1,-1 1 0,1 0 0,2 7 1,-2-10-61,1-1 0,-1 1 0,1-1 0,0 1 0,1-1 0,-1 0 0,0 0 0,1 0 0,0 0 1,0 0-1,0 0 0,0-1 0,0 0 0,0 1 0,0-1 0,1 0 0,5 2 0,-1-1-3,-1 0-1,1 0 0,0-1 1,0 0-1,0-1 0,0 1 0,13-1 1,-19-1 2,0 0-1,-1-1 1,1 1 0,-1 0 0,1-1 0,-1 0 0,1 1 0,-1-1-1,1 0 1,-1 0 0,0 0 0,1 0 0,-1 0 0,0 0 0,0 0 0,0 0-1,1 0 1,-1-1 0,-1 1 0,1 0 0,0-1 0,0 1 0,0-1 0,-1 1-1,1-1 1,-1 1 0,1-1 0,-1 0 0,0 1 0,1-4 0,1-6 86,-1 0 1,0-1-1,-1-12 0,0 17-37,0 7-57,0-21 259,-4-31-1,3 46-217,0 1 0,0 0 0,0 0 0,-1 0 0,1 0 0,-1 0 0,0 0 0,-1 0 0,0 0 0,1 1 0,-7-7 0,9 10-38,-1 0 0,0 0 0,1 1 0,-1-1-1,0 1 1,0-1 0,0 0 0,0 1 0,0-1 0,0 1 0,1 0 0,-1-1-1,0 1 1,0 0 0,0-1 0,0 1 0,0 0 0,-1 0 0,1 0 0,0 0-1,0 0 1,0 0 0,0 0 0,0 1 0,0-1 0,0 0 0,0 0 0,0 1-1,0-1 1,1 1 0,-1-1 0,0 1 0,0-1 0,0 1 0,0-1 0,0 1-1,1 0 1,-1-1 0,0 1 0,0 1 0,-4 3 0,2 0 0,-1 0 0,0 1 0,1-1 0,-4 10 0,0 1-8,1 1-1,1 0 0,0 0 0,2 0 0,-4 29 1,6-34-3,1 0-1,0 0 1,0 0 0,1 0 0,0 0 0,1 0 0,1-1 0,0 1 0,5 13-1,-6-22 5,-1 0-1,0 0 0,1-1 0,-1 1 1,1-1-1,0 1 0,0-1 0,0 0 0,0 0 1,0 0-1,1 0 0,-1 0 0,1 0 0,-1 0 1,1-1-1,-1 1 0,1-1 0,0 0 1,6 2-1,-6-3-3,1 1 0,0-1 0,0 0 0,-1 0 1,1-1-1,0 1 0,0-1 0,-1 1 0,1-1 0,0 0 0,-1-1 1,1 1-1,-1-1 0,1 1 0,4-5 0,1 1 58,-1-1 1,-1 0-1,1 0 0,-1-1 0,0 0 0,0 0 1,-1-1-1,0 0 0,0 0 0,7-15 1,-3 3 35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16379,'7'67'2409,"0"8"-1818,5 48 193,39 178-1,-49-294-728,-2-3-15,1-1 0,0 1 1,0 0-1,0-1 0,0 0 1,0 1-1,1-1 1,0 0-1,-1 1 0,1-1 1,1 0-1,-1 0 0,0-1 1,4 4-1,-5-6-23,0 1 1,0-1-1,0 0 1,0 1-1,0-1 1,0 0-1,0 0 1,0 0-1,0 0 1,0 0-1,0 0 0,0 0 1,0 0-1,0 0 1,1-1-1,-1 1 1,0 0-1,0-1 1,0 1-1,0-1 1,0 1-1,-1-1 1,1 0-1,0 1 0,0-1 1,0 0-1,0 1 1,-1-1-1,1 0 1,0 0-1,-1 0 1,1 0-1,0 0 1,0-1-1,24-40 272,-22 36-230,126-297 882,-81 179-1257,-32 80-801,-32 72 1561,2 1-660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15187,'13'23'1513,"1"0"-929,2 0-232,1-1 584,1-2-128,0-5-480,-4-2-344,-3-8 96,1-7-80,1-8-136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55 16604,'0'-1'54,"0"1"0,0 0 0,-1-1 1,1 1-1,0-1 0,-1 1 0,1 0 1,-1-1-1,1 1 0,0 0 0,-1-1 1,1 1-1,-1 0 0,1-1 0,-1 1 1,1 0-1,-1 0 0,1 0 0,-1 0 1,1-1-1,-1 1 0,1 0 1,-1 0-1,1 0 0,-1 0 0,1 0 1,-1 0-1,1 0 0,-1 0 0,1 1 1,-1-1-1,0 0 0,1 0 0,0 0 1,-1 1-1,1-1 0,-1 0 0,1 0 1,-1 1-1,1-1 0,-1 0 0,1 1 1,0-1-1,-1 0 0,1 1 1,0-1-1,-1 1 0,1-1 0,0 1 1,0-1-1,-1 1 0,1-1 0,0 1 1,0-1-1,0 1 0,0-1 0,-1 1 1,1-1-1,0 1 0,0 0 0,-4 37 1120,5-26-1135,0 0 0,0-1 0,1 1 0,1 0 0,0 0 0,1-1 0,5 13 0,-8-20-44,1-1 1,-1 1 0,1-1-1,0 0 1,0 0-1,0 0 1,1 0-1,-1 0 1,0-1 0,1 1-1,0-1 1,0 1-1,0-1 1,0 0 0,0 0-1,0-1 1,0 1-1,1 0 1,-1-1 0,1 0-1,-1 0 1,1 0-1,-1 0 1,1-1-1,0 1 1,-1-1 0,7 0-1,-2-1 1,1-1 0,-1 0 0,1 0 0,-1 0 0,0-1 0,0-1 0,0 1 0,-1-1 0,1 0 1,8-7-1,6-6 55,36-37 0,-44 39 39,1 1 1,0 0 0,2 1 0,25-16-1,-41 28-71,1 0 0,0 1 0,-1-1-1,1 0 1,0 1 0,0-1 0,0 1-1,0-1 1,0 1 0,3 0-1,-4 0-10,-1 0 0,1 0-1,0 0 1,-1 0-1,1 1 1,0-1 0,0 0-1,-1 0 1,1 1-1,0-1 1,-1 1 0,1-1-1,-1 0 1,1 1-1,0-1 1,-1 1 0,1 0-1,-1-1 1,1 1-1,1 3 15,0 0 1,-1 0-1,0 0 0,1 0 0,-2 0 0,1 0 0,1 8 0,-2-9-16,0 0-1,0 0 1,0 0-1,1 0 1,0 0-1,-1 0 1,1 0-1,0 0 1,1 0 0,-1-1-1,0 1 1,4 4-1,-4-6-3,0-1 0,-1 0 0,1 1 0,0-1 0,0 0 0,-1 0 0,1 1 0,0-1 0,0 0 0,-1 0 0,1 0 0,0 0 0,0 0 0,-1 0 0,1 0 0,0-1 0,0 1 0,-1 0 0,1 0 0,0 0 0,0-1 0,-1 1 0,1-1 0,0 1 0,0-1 0,17-13 16,-16 12-13,13-11 13,3-4 2,28-19 1,-41 33-21,0-1 1,0 1-1,1 0 1,-1 1 0,1-1-1,0 1 1,0 0-1,0 1 1,0-1 0,11 0-1,-15 2 1,0 0 0,1 0 0,-1 0 0,0 0 0,1 1 0,-1-1 0,0 1 1,0 0-1,1 0 0,-1-1 0,0 1 0,0 1 0,0-1 0,0 0 0,0 0 0,0 1 0,0-1 0,-1 1 0,3 2 0,0 2 3,1 0 1,-1 0-1,0 1 0,4 10 0,1 1 6,-9-18-18,0 1-1,0-1 1,0 1-1,0-1 1,0 0-1,1 1 1,-1-1-1,0 1 1,0-1-1,0 1 1,1-1-1,-1 0 1,0 1 0,1-1-1,-1 0 1,0 1-1,1-1 1,-1 0-1,1 1 1,-1-1-1,1 0 1,-1 0-1,0 0 1,1 1-1,-1-1 1,1 0-1,-1 0 1,1 0-1,4-11 322,-4-26 276,-7 2-494,-5-10 29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17036,'-1'19'1472,"1"-3"-1152,3-6-512,0-6 784,2-10-456,1-4-16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17604,'-6'0'121,"0"1"0,0 0 0,0-1 1,0 2-1,0-1 0,1 1 0,-1 0 1,1 0-1,-1 0 0,1 1 0,0 0 1,0 0-1,0 1 0,0-1 0,0 1 1,1 0-1,0 0 0,0 0 0,-5 6 1,4-3-31,-1 1 1,1-1 0,0 1-1,1 0 1,0 0 0,0 0-1,1 1 1,0-1 0,0 1-1,1 0 1,-2 16 0,3-22-75,1-1 1,0 1 0,0-1-1,0 1 1,0-1 0,0 1 0,1-1-1,-1 1 1,1-1 0,-1 0-1,1 1 1,0-1 0,0 0 0,0 0-1,0 1 1,1-1 0,-1 0-1,1 0 1,-1 0 0,4 2 0,-3-2-4,0 0 1,1-1-1,0 0 1,-1 0-1,1 0 1,0 0-1,0 0 1,-1 0-1,1-1 1,0 1-1,0-1 1,0 0-1,0 0 1,5 0-1,4-2-2,0 0 0,0-1 0,-1 0 0,1-1 0,-1 0 0,0-1 0,12-7 0,-2-1-34,22-19 0,-28 20-24,0 0 0,25-13 1,-40 25 42,1-1 1,-1 1-1,1 0 1,-1-1 0,1 1-1,-1 0 1,1 0-1,0 0 1,-1-1-1,1 1 1,-1 0 0,1 0-1,0 0 1,-1 0-1,1 0 1,-1 0 0,1 0-1,-1 0 1,1 0-1,0 0 1,-1 0-1,1 1 1,-1-1 0,1 0-1,-1 0 1,1 0-1,0 1 1,-1-1 0,1 0-1,-1 1 1,0-1-1,1 0 1,-1 1-1,1-1 1,-1 1 0,1-1-1,-1 1 1,0-1-1,1 1 1,-1-1 0,0 1-1,0-1 1,1 1-1,-1-1 1,0 1-1,0 0 1,0-1 0,0 1-1,0-1 1,0 1-1,0 0 1,0 39-20,-1-31 15,-34 341 782,18-262-368,14-79-342,1-1-1,-1 1 1,-1-1 0,1 1 0,-1-1 0,-1 0-1,-7 10 1,10-16-58,1-1-1,0 1 1,-1-1-1,1 0 1,0 1-1,-1-1 1,0 0-1,1 0 1,-1 0-1,0 0 1,1 0 0,-1-1-1,0 1 1,0 0-1,0-1 1,1 1-1,-1-1 1,0 0-1,0 0 1,0 0-1,0 0 1,0 0-1,0 0 1,0 0-1,0 0 1,0-1-1,1 1 1,-1-1-1,0 0 1,0 1-1,0-1 1,1 0-1,-1 0 1,0 0 0,1 0-1,-1 0 1,-1-2-1,-3-2-7,1 0 0,0 0 1,0 0-1,0-1 0,1 1 0,-1-1 0,1 0 0,-4-9 0,3 4 0,0-1-1,1 0 0,1 0 1,-1 0-1,2 0 0,0 0 0,0 0 1,1-1-1,1 1 0,0 0 1,1-1-1,0 1 0,1 0 1,0 0-1,8-23 0,-5 20-51,1 1 0,1 0-1,0 0 1,1 1 0,1-1-1,0 2 1,1 0 0,0 0-1,1 0 1,0 1 0,1 1-1,15-11 1,37-19-599,-38 25 450,30-23 0,-12-2-99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0:33:3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16524,'1'0'39,"-1"0"0,1 0 1,-1 0-1,0 1 1,1-1-1,-1 0 0,0 0 1,1 0-1,-1 1 1,0-1-1,1 0 1,-1 0-1,0 1 0,1-1 1,-1 0-1,0 1 1,0-1-1,1 0 0,-1 1 1,0-1-1,0 0 1,0 1-1,0-1 1,1 1-1,-1-1 0,0 0 1,0 1-1,0-1 1,0 1-1,0-1 0,0 0 1,0 1-1,0-1 1,0 1-1,0-1 1,0 0-1,-1 1 0,-2 23 29,1-16 114,-5 38 168,1 1 1,3 0 0,3 55 0,2-73-378,1 1-1,1-1 1,2 0 0,0-1-1,2 0 1,16 37 0,-24-65-7,1 1 0,-1-1-1,0 1 1,1 0 0,-1-1 0,0 1 0,0 0 0,1 0-1,-1-1 1,0 1 0,0 0 0,0-1 0,0 1 0,0 0-1,0 0 1,0-1 0,0 1 0,0 0 0,0 0 0,-1 0-1,1 0 4,-1-1-1,1 0 0,-1 0 1,1 1-1,0-1 0,-1 0 0,1 0 1,-1 0-1,1 0 0,-1 0 0,1 0 1,-1 0-1,1 0 0,-1 0 1,1 0-1,-1 0 0,1 0 0,-1 0 1,1 0-1,-1 0 0,1 0 0,0 0 1,-1-1-1,-36-17-1165,28 13 1015,-104-57-280,93 48 1675,-28-22-1,48 36-1169,-1 0-1,1 0 1,0-1-1,-1 1 1,1 0 0,0 0-1,0 0 1,-1 0 0,1-1-1,0 1 1,0 0-1,0 0 1,-1-1 0,1 1-1,0 0 1,0 0-1,0-1 1,0 1 0,0 0-1,0 0 1,-1-1 0,1 1-1,0 0 1,0-1-1,0 1 1,0 0 0,0-1-1,0 1 1,0 0 0,0 0-1,0-1 1,0 1-1,0 0 1,0-1 0,1 1-1,-1 0 1,0 0-1,0-1 1,0 1 0,15-5 737,27 3-521,-36 2-202,22 1-462,-5 0 121,-1-1-1,1-1 0,0-1 1,-1-1-1,41-11 0,3-13-163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4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17004,'-3'28'768,"1"0"0,2 0-1,4 36 1,-2-27-217,1 21-55,-1-8-102,1 1 0,3-1 0,12 50 0,-17-97-369,0 0 1,0 0-1,0-1 0,0 1 0,0 0 1,1-1-1,0 1 0,3 4 0,-5-6-20,1-1-1,0 0 1,-1 1-1,1-1 0,-1 1 1,1-1-1,0 0 1,-1 1-1,1-1 1,0 0-1,0 0 1,-1 0-1,1 0 0,0 1 1,-1-1-1,1 0 1,0 0-1,0 0 1,-1 0-1,1-1 1,0 1-1,0 0 1,-1 0-1,1 0 0,0-1 1,-1 1-1,1 0 1,0 0-1,-1-1 1,1 1-1,0-1 1,-1 1-1,1-1 0,-1 1 1,1-1-1,-1 1 1,1-1-1,-1 1 1,1-1-1,-1 0 1,0 1-1,1-1 0,-1-1 1,5-5 7,-1-1 0,0 0 0,0 0-1,-1 0 1,0 0 0,0 0 0,-1-1 0,2-13 0,6-77 4,-9 81-16,2-13-59,-2 0 1,-1 0-1,-1-1 1,-7-39 0,5 65-100,3 13 85,1 15 16,1-9 32,0 0 1,2 0-1,-1-1 1,1 1 0,1-1-1,10 18 1,-14-27 26,1 0 0,-1-1 0,1 1 0,0 0 0,0-1 0,0 0 0,1 1 0,-1-1 0,1 0 0,-1 0 0,1 0 0,-1 0 0,1-1 1,0 1-1,0-1 0,0 0 0,0 1 0,0-1 0,0-1 0,0 1 0,1 0 0,-1-1 0,0 0 0,0 1 0,0-1 0,1 0 0,-1-1 0,0 1 0,0-1 0,0 1 0,6-3 0,1-1 15,1-1 0,-1 0 0,0-1-1,-1 0 1,1-1 0,-1 0 0,-1 0-1,1-1 1,-1 0 0,12-16 0,-5 5 46,-1-2 1,0 0-1,19-42 1,-28 52-47,0 0 1,-1-1-1,0 1 0,0-1 1,-1 0-1,-1 0 0,0 0 1,-1-1-1,0-17 0,-1 29-17,0-1 0,0 1-1,0 0 1,0 0-1,0-1 1,0 1 0,-1 0-1,1 0 1,0-1 0,-1 1-1,1 0 1,-1 0-1,0 0 1,1 0 0,-1 0-1,0-1 1,1 1 0,-1 0-1,0 1 1,0-1 0,0 0-1,0 0 1,0 0-1,0 1 1,0-1 0,0 0-1,0 1 1,-3-2 0,3 2-3,-1 0 0,0 0 0,1 0 0,-1 1 0,1-1 1,-1 0-1,1 1 0,-1-1 0,1 1 0,-1-1 0,1 1 1,0 0-1,-1-1 0,1 1 0,0 0 0,-1 0 0,1 0 1,0 0-1,0 0 0,0 0 0,0 1 0,0-1 0,-1 2 1,-4 6-13,1 0 0,0 1 0,0 0 0,1-1 0,1 2 0,0-1 0,0 0 0,-2 20 0,2-8 8,1 1-1,1-1 1,3 27 0,-1-40 8,0 0 0,0 0 0,1 0 0,0 0 0,1-1 0,0 1 0,0-1 1,1 0-1,0 1 0,1-2 0,0 1 0,8 10 0,-10-15 1,1 1 0,-1 0 0,1-1 0,0 0 0,0 0-1,1 0 1,-1-1 0,1 1 0,-1-1 0,1 0 0,0 0 0,0-1 0,0 1 0,0-1 0,0 0-1,0 0 1,0-1 0,0 0 0,0 0 0,0 0 0,0 0 0,0-1 0,6-1 0,1-1 12,0-1 0,-1 0 0,1-1 0,-1 0 0,0-1 0,0 0 1,-1-1-1,0 0 0,0-1 0,-1 0 0,0 0 0,0-1 0,-1 0 0,0-1 1,-1 0-1,1 0 0,-2 0 0,0-1 0,8-18 0,-13 25 15,0 1 0,0-1 0,-1 1-1,1-1 1,-1 1 0,0-1 0,0 1 0,-1-8-1,1 11-20,0-1 0,-1 0-1,1 1 1,0-1 0,0 1-1,0-1 1,-1 0 0,1 1-1,0-1 1,-1 1 0,1-1-1,-1 1 1,1-1 0,0 1-1,-1-1 1,1 1 0,-1-1-1,1 1 1,-1-1 0,0 1-1,1 0 1,-1 0 0,1-1-1,-1 1 1,0 0 0,1 0-1,-1-1 1,0 1 0,1 0-1,-1 0 1,0 0 0,1 0-1,-1 0 1,0 0 0,1 0-1,-1 0 1,0 0 0,1 1-1,-1-1 1,1 0-1,-1 0 1,0 0 0,1 1-1,-1-1 1,1 0 0,-1 1-1,0-1 1,1 1 0,-1-1-1,1 0 1,-1 2 0,-4 1 26,0 1 0,0 0 0,1 0 1,-1 1-1,1 0 0,0-1 0,0 1 0,1 1 1,0-1-1,0 0 0,0 1 0,-2 5 0,0 1-14,1-1 1,1 0-1,0 1 0,0 0 0,-1 16 0,4-23-81,0 1 1,0-1-1,0 0 0,1 0 0,0 1 0,0-1 1,0 0-1,0 0 0,1 0 0,0 0 0,3 5 1,-5-9-13,1 0 1,0 0 0,0 0 0,-1 0-1,1 0 1,0 0 0,0 0 0,0 0-1,0 0 1,1 0 0,-1 0 0,0-1-1,0 1 1,0-1 0,1 1 0,-1-1-1,0 1 1,3 0 0,-2-1-12,0 0 1,0-1 0,1 1 0,-1 0-1,0-1 1,0 1 0,0-1-1,0 0 1,0 1 0,0-1-1,0 0 1,0 0 0,-1-1-1,1 1 1,3-3 0,21-23-457,1-9-198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5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16019,'0'0'55,"0"0"0,0 0 0,1 0 0,-1 0-1,0 0 1,1 0 0,-1 0 0,0 0 0,1 0 0,-1 0-1,0 0 1,0 0 0,1 0 0,-1 0 0,0 0-1,0 0 1,1 1 0,-1-1 0,0 0 0,0 0-1,1 0 1,-1 1 0,0-1 0,0 0 0,1 0-1,-1 0 1,0 1 0,0-1 0,0 0 0,0 0-1,0 1 1,1-1 0,-1 0 0,0 0 0,0 1 0,0-1-1,0 0 1,0 1 0,0-1 0,0 1 0,5 17 364,-4-14-126,18 76 2597,-11-39-2243,2-1-1,30 76 1,-39-114-633,-1-1 0,1 0 0,0 1 0,-1-1 0,1 0 0,0 1 0,0-1 0,0 0 0,0 0 0,0 0 0,0 0 0,0 0 0,0 0 0,2 2 0,-2-3-8,-1 0 1,1 0 0,-1 0-1,1 0 1,-1 0 0,0 0-1,1 0 1,-1 0 0,1-1-1,-1 1 1,0 0 0,1 0-1,-1 0 1,1-1 0,-1 1-1,0 0 1,1 0 0,-1-1-1,0 1 1,0 0 0,1 0-1,-1-1 1,0 1 0,1 0-1,-1-1 1,0 1 0,0-1-1,0 1 1,1 0-1,-1-1 1,0 0 0,2-4 33,0-1-1,-1 1 1,0-1 0,0 1 0,1-12 0,-1-25 66,-2 0 1,-2-1 0,-12-64-1,15 107-110,0 0-1,-1 0 0,1-1 1,0 1-1,0 0 1,0 0-1,0 0 0,0 0 1,0-1-1,0 1 0,0 0 1,0 0-1,0 0 1,0-1-1,-1 1 0,1 0 1,0 0-1,0 0 1,0-1-1,1 1 0,-1 0 1,0 0-1,0 0 0,0-1 1,0 1-1,0 0 1,0 0-1,0 0 0,0 0 1,0-1-1,0 1 0,0 0 1,1 0-1,-1 0 1,0 0-1,0 0 0,0-1 1,0 1-1,0 0 0,1 0 1,-1 0-1,0 0 1,0 0-1,0 0 0,0 0 1,1 0-1,-1-1 1,0 1-1,0 0 0,0 0 1,1 0-1,-1 0 0,0 0 1,0 0-1,0 0 1,1 0-1,-1 0 0,0 0 1,0 0-1,0 1 0,1-1 1,-1 0-1,0 0 1,0 0-1,1 0 0,17 11-544,2 2-181,-12-12 574,-1 1 0,1-1 0,-1 0 0,0 0 0,1-1 1,-1 0-1,1-1 0,-1 0 0,11-2 0,8-3 249,31-11 0,-43 12-387,33-11-19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5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205 624 14131,'-7'0'276,"1"0"-1,-1 0 1,0 0 0,1 1 0,-1 0-1,0 0 1,1 0 0,-1 1 0,1 0-1,0 0 1,-1 1 0,1 0-1,0 0 1,1 0 0,-8 6 0,3-2 14,1 0 0,1 0 0,0 0 0,0 1 0,0 1 0,1-1 1,0 1-1,-8 13 0,13-17-189,-1 0 1,1 1-1,0-1 1,0 1-1,1-1 1,0 1-1,-1 9 1,1-13-79,1 0 0,0 0 0,0 0 0,0-1 1,0 1-1,1 0 0,-1 0 0,0 0 0,1 0 0,-1-1 0,1 1 1,0 0-1,-1-1 0,1 1 0,0 0 0,0-1 0,0 1 1,0-1-1,0 1 0,1-1 0,-1 0 0,0 1 0,1-1 1,-1 0-1,1 0 0,-1 0 0,3 1 0,1 0 1,0-1 0,1 0-1,-1 0 1,0 0 0,1-1 0,-1 1-1,0-1 1,1-1 0,-1 1 0,0-1-1,0 0 1,1 0 0,-1 0 0,0-1-1,5-2 1,0 0 5,0 0-1,0-1 0,-1 0 1,0-1-1,0 0 1,14-13-1,-18 14-10,0 0 0,-1 0 0,1 0 0,-1-1 0,-1 0 0,1 1 0,-1-2 0,0 1 0,0 0 0,0-1 0,-1 1 0,0-1 0,-1 1 0,2-15 0,-2 17-62,-1 0 1,-1 0-1,1-1 1,-1 1-1,1 0 1,-1 0-1,0 0 0,0 0 1,-1 0-1,0 0 1,1 1-1,-1-1 0,0 0 1,-1 1-1,1 0 1,0-1-1,-1 1 0,0 0 1,0 0-1,0 0 1,0 1-1,0-1 0,-1 1 1,1-1-1,-1 1 1,-3-1-1,3 1-99,1 1-1,-1 0 1,1 0 0,-1 0 0,1 1-1,-1-1 1,1 1 0,-1 0-1,1 0 1,-1 0 0,-4 1-1,6-1 51,1 0 0,0 0 0,0 0 0,-1 1 0,1-1 0,0 0-1,0 1 1,0-1 0,-1 1 0,1 0 0,0-1 0,0 1 0,0 0-1,0-1 1,0 1 0,0 0 0,0 0 0,0 0 0,1 0 0,-1 0-1,0 0 1,0 0 0,1 0 0,-1 0 0,1 0 0,-1 1 0,1-1 0,-1 0-1,1 0 1,0 0 0,0 1 0,-1-1 0,1 3 0,1-3 10,-1 1 1,0-1-1,1 0 1,0 1 0,-1-1-1,1 1 1,0-1-1,-1 0 1,1 0-1,0 1 1,0-1 0,0 0-1,0 0 1,0 0-1,1 0 1,-1 0-1,0 0 1,0 0 0,1-1-1,-1 1 1,0 0-1,1-1 1,-1 1-1,1-1 1,-1 1 0,1-1-1,-1 0 1,1 1-1,1-1 1,5 1-110,0 0-1,0 0 1,0-1 0,11-1 0,0-2 231,0-2 1,0 0 0,-1-1-1,0 0 1,0-2 0,0 0 0,-1-1-1,0-1 1,-1 0 0,0-1-1,-1-1 1,22-21 0,-15 6 867,-21 26-828,0 0 0,0 0 1,-1 0-1,1 0 0,0 0 0,-1 0 1,1 0-1,-1 0 0,1 0 0,-1 0 1,1-1-1,-1 1 0,0 0 0,0 0 1,0-1-1,0 1 0,0 0 1,0 0-1,0 0 0,0-1 0,0 1 1,0 0-1,-1 0 0,1-2 0,-1 3-36,1-1 0,0 1 0,-1 0 0,1 0-1,-1 0 1,1-1 0,0 1 0,-1 0 0,1 0-1,-1 0 1,1 0 0,0 0 0,-1 0-1,1 0 1,-1 0 0,1 0 0,0 0 0,-1 0-1,1 0 1,-1 0 0,1 0 0,0 0 0,-1 0-1,1 1 1,-1-1 0,1 0 0,0 0 0,-1 1-1,-13 8 723,7-1-631,-1 0 1,1 0-1,1 0 0,-1 1 1,2 0-1,-1 0 0,1 1 0,0-1 1,1 1-1,0 0 0,1 1 1,0-1-1,1 0 0,0 1 1,0 0-1,1-1 0,1 1 0,0 0 1,1 14-1,-1-22-119,1-1 1,-1 0-1,1 1 1,-1-1-1,1 0 1,0 1-1,0-1 1,0 0-1,0 0 1,0 1-1,1-1 0,-1 0 1,1 0-1,-1-1 1,1 1-1,0 0 1,-1 0-1,1-1 1,0 1-1,0-1 1,0 1-1,0-1 0,1 0 1,-1 0-1,0 0 1,0 0-1,1-1 1,-1 1-1,0 0 1,1-1-1,-1 0 1,1 1-1,-1-1 0,4-1 1,-1 1 4,0-1-1,0 0 1,0 0 0,0-1 0,0 0 0,-1 0-1,1 0 1,0 0 0,-1-1 0,0 1 0,1-1-1,-1-1 1,0 1 0,-1 0 0,8-8 0,-5 1 16,1 1 0,-1-2 1,0 1-1,-1-1 0,-1 1 1,1-1-1,-2 0 0,1-1 1,-2 1-1,1-1 0,0-14 1,-2 17-71,0-1-1,-1 0 1,0 1 0,-1-1 0,0 1 0,-1-1 0,1 1 0,-2-1 0,1 1 0,-1 0 0,-1 0 0,0 0 0,0 0 0,-6-8 0,-5 3-797,31 14-343,-7-1 1088,1-1-1,0 0 1,-1-1-1,0 0 1,1 0-1,-1-1 1,0 0-1,11-8 1,-3 1 40,0 0 1,-1-2 0,16-15-1,-15 11 88,-2 0 0,0 0-1,0-2 1,13-24 0,-22 33 30,0 0 1,-1-1-1,-1 1 1,0-1-1,0 0 1,-1 0-1,0-1 0,-1 1 1,0-1-1,0-16 1,-2 26-53,0 1 0,0-1 0,0 0 1,0 1-1,0-1 0,-1 1 0,1-1 0,0 1 0,-1-1 1,1 1-1,-1-1 0,0 1 0,1-1 0,-1 1 1,0 0-1,0-1 0,0 1 0,0 0 0,0 0 0,-1-1 1,1 2-12,1-1 1,-1 1 0,1 0-1,-1 0 1,1 0 0,-1 0-1,1 0 1,0 0 0,-1 0-1,1 0 1,-1 0 0,1 0-1,-1 0 1,1 0 0,-1 0-1,1 0 1,-1 0 0,1 0-1,-1 0 1,1 1 0,0-1 0,-1 0-1,0 1 1,-12 15 110,9-6-110,1-1-1,0 1 1,0 0-1,1 0 1,0 1 0,0-1-1,2 0 1,-1 1 0,1-1-1,0 0 1,1 1 0,1-1-1,3 14 1,-1-4 9,2-1 0,1 0-1,0 0 1,1-1 0,21 35 0,-14-31-76,28 32-1,-35-45-57,0 0-1,1-1 1,0 0 0,1 0 0,17 10-1,-20-17-277,-9-8 168,-8-9-20,-16-12 223,-2 2 0,-56-44 0,42 37 240,-5-2 218,30 23-66,1 0 1,0-1-1,-16-17 1,32 30-341,-1-1 0,0 1 0,1-1 0,-1 0-1,1 1 1,0-1 0,-1 1 0,1-1 0,-1 0 0,1 1 0,0-1-1,0 0 1,-1 0 0,1 1 0,0-1 0,0 0 0,0 1 0,0-1 0,0 0-1,0 0 1,0 1 0,0-2 0,0 1-9,1 1-1,-1-1 1,0 1 0,1-1 0,-1 1-1,1-1 1,-1 1 0,1-1-1,-1 1 1,1 0 0,0-1 0,-1 1-1,1 0 1,-1-1 0,1 1 0,0 0-1,-1 0 1,1 0 0,1-1-1,5 0 72,1 0-1,0 1 0,12 0 1,-9 1-9,134-8-782,-119 4 505,0-1 0,-1-1 1,40-13-1,-9-5-147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5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54 135 16388,'3'-23'638,"0"10"-351,-1 0 0,-1-1 1,-1 1-1,0-1 1,0 1-1,-3-17 0,0 28 115,1 7 66,-1 13-111,0 0 0,1 0 0,1 0 0,1 23 0,1-5-96,-1 57 24,4-1 1,4 0 0,4 0-1,4-1 1,37 121-1,-50-202-257,1-1 0,-1 1 0,1-1-1,10 15 1,-14-24-27,0 0 1,0 0-1,0 0 0,0 1 0,0-1 1,0 0-1,0 0 0,0 0 0,0 0 1,0 1-1,0-1 0,1 0 0,-1 0 1,0 0-1,0 0 0,0 0 1,0 1-1,0-1 0,0 0 0,1 0 1,-1 0-1,0 0 0,0 0 0,0 0 1,0 0-1,1 0 0,-1 0 0,0 0 1,0 0-1,0 0 0,0 1 0,1-1 1,-1 0-1,0 0 0,0 0 1,0 0-1,1-1 0,-1 1 0,0 0 1,0 0-1,0 0 0,0 0 0,1 0 1,-1 0-1,0 0 0,0 0 0,0 0 1,0 0-1,1 0 0,-1-1 0,0 1 1,1-10 39,-6-15-37,-2 1 1,0-1 0,-20-43 0,13 34-19,-8-22-80,-2 2 0,-38-62-1,54 106 22,10 15-5,14 19 11,-10-19 63,1 1 0,-1-1 0,1 0 0,0 0 0,1-1 0,-1 0 0,1 0 0,0-1 0,0 0 0,0 0 0,0-1 0,0 0 0,0 0 0,1-1 0,-1 0 0,1 0 0,-1-1 0,1 0 0,-1-1 0,1 0 0,-1 0 0,0-1 0,15-5 0,-10 3 6,0-1 0,0 0 0,-1-1 0,1-1 0,-2 0 0,1 0 0,-1-1 0,0 0 0,0-1-1,-1-1 1,-1 1 0,1-2 0,-2 1 0,9-13 0,-11 12 6,0 0 0,-1 0 1,0-1-1,0 0 0,2-13 0,-5 19-3,-1 0 0,0 0 0,0 0 0,0-1-1,-1 1 1,0 0 0,0 0 0,-1-1-1,0 1 1,0 0 0,-4-11 0,5 16-5,0 0 1,0 0 0,0 0-1,-1 0 1,1 1 0,0-1-1,-1 0 1,1 0 0,0 0-1,-1 1 1,1-1 0,-1 0-1,0 1 1,1-1-1,-1 0 1,1 1 0,-1-1-1,0 1 1,1-1 0,-1 1-1,0-1 1,0 1 0,0 0-1,1-1 1,-1 1 0,0 0-1,0 0 1,0-1 0,0 1-1,1 0 1,-1 0 0,0 0-1,0 0 1,0 0 0,0 0-1,0 0 1,1 0 0,-1 1-1,0-1 1,0 0 0,0 0-1,0 1 1,1-1-1,-1 1 1,0-1 0,-1 1-1,0 1 0,-1 0 0,1 0 0,0 1 0,-1-1 0,1 1 0,0-1 0,0 1 0,0 0 0,1-1 0,-1 1 0,-1 4 0,0 4 0,-1 1 0,2-1 1,0 1-1,0 0 0,0 21 0,2-25 3,0 1 1,1-1-1,0 1 1,0-1 0,1 0-1,0 0 1,0 0-1,1 0 1,4 8-1,-6-14 3,-1 0 0,1-1 0,0 1 0,0-1 0,-1 0-1,1 1 1,0-1 0,0 0 0,0 1 0,1-1 0,-1 0-1,0 0 1,0 0 0,1 0 0,-1 0 0,0 0-1,1-1 1,-1 1 0,1 0 0,-1-1 0,1 1 0,-1-1-1,1 1 1,0-1 0,-1 0 0,1 1 0,0-1 0,-1 0-1,1 0 1,0-1 0,-1 1 0,1 0 0,-1 0 0,1-1-1,0 1 1,-1-1 0,1 1 0,-1-1 0,1 0 0,-1 0-1,0 1 1,1-1 0,-1 0 0,2-2 0,3-2 19,0 0 1,-1 0-1,0-1 0,0 0 1,0 0-1,-1 0 0,1-1 1,3-8-1,4-18-120,-1-1-1,12-65 0,-23 122 78,1-1-1,1 1 0,0-1 0,2 0 0,7 24 0,-11-44 23,0-1 0,1 1 0,0 0-1,-1 0 1,1-1 0,0 1 0,0 0 0,0-1-1,0 1 1,0 0 0,0-1 0,0 0 0,1 1 0,-1-1-1,0 0 1,1 1 0,-1-1 0,1 0 0,0 0-1,-1 0 1,1-1 0,0 1 0,-1 0 0,1-1 0,0 1-1,0-1 1,0 1 0,-1-1 0,1 0 0,0 0-1,0 1 1,0-2 0,0 1 0,0 0 0,0 0 0,-1 0-1,3-2 1,6-1 12,0-1-1,0 0 1,-1-1 0,0 0-1,13-10 1,-8 6-18,6-4 13,-3 1-32,0 2-1,1 0 1,0 0 0,20-6 0,-34 14 13,0 1 0,0 0-1,0 0 1,0 0 0,0 0 0,1 1 0,-1-1 0,0 1 0,0 0 0,1 0-1,-1 1 1,0-1 0,0 1 0,0 0 0,1 0 0,-1 1 0,0-1 0,0 1 0,-1 0-1,1 0 1,0 0 0,-1 0 0,1 1 0,-1-1 0,4 5 0,2 3 27,-1 1 0,0 0 0,-1 1 0,8 14-1,-8-12 86,-7-13-88,1-1 0,-1 1-1,0 0 1,0-1-1,1 1 1,-1-1-1,0 1 1,1-1 0,-1 1-1,0-1 1,1 1-1,-1-1 1,1 1-1,-1-1 1,1 0 0,-1 1-1,1-1 1,-1 1-1,1-1 1,0 0 0,-1 0-1,1 1 1,0-1-1,0 0 3,-1-1-1,0 1 0,1 0 1,-1-1-1,1 1 0,-1 0 0,0-1 1,1 1-1,-1-1 0,0 1 1,1-1-1,-1 1 0,0-1 1,0 1-1,1-1 0,-1 1 1,0-1-1,0 1 0,0-1 1,0 0-1,4-35 391,-4 17-315,-1-1 0,-1 1 0,-1-1 0,-7-25 1,-28-72-1336,34 107 983,4 9 206,0 1 0,0-1 1,0 1-1,0-1 0,0 1 0,-1 0 0,1-1 0,0 1 0,0-1 1,0 1-1,0-1 0,0 1 0,0-1 0,1 1 0,-1-1 1,0 1-1,0 0 0,0-1 0,0 1 0,0-1 0,1 1 0,-1 0 1,0-1-1,0 1 0,1-1 0,-1 1 0,0 0 0,0-1 1,1 1-1,-1 0 0,0 0 0,1-1 0,-1 1 0,1 0 0,-1 0 1,0-1-1,1 1 0,-1 0 0,1 0 0,-1 0 0,1 0 1,25-3-1468,-9 1 329,-12 1 1039,0-1-1,0 0 1,0 0 0,0-1 0,0 1 0,-1-1-1,0 0 1,5-4 0,14-13-629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5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154 108 16908,'-2'-4'252,"0"1"1,-1 0 0,1 0 0,-1 0 0,0 0-1,1 0 1,-1 1 0,0-1 0,-1 1 0,1 0 0,0 0-1,-1 0 1,1 0 0,-8-2 0,9 4-168,-1-1-1,1 1 1,-1-1 0,1 1-1,0 0 1,-1 0 0,1 0-1,-1 0 1,1 0 0,-1 1 0,1-1-1,0 1 1,-1 0 0,1 0-1,0-1 1,0 1 0,-1 1 0,1-1-1,0 0 1,0 0 0,0 1-1,0-1 1,1 1 0,-1 0 0,-2 2-1,-1 3-45,0 1 1,0-1-1,1 1 0,0 0 0,1 0 0,0 0 0,0 0 1,1 1-1,-1-1 0,0 18 0,2-19-37,0 1-1,1 0 1,0-1 0,0 1-1,1-1 1,0 1 0,0 0-1,1-1 1,0 0-1,0 1 1,0-1 0,7 12-1,-8-17 9,0 0-1,1 0 0,-1-1 1,0 1-1,1 0 0,-1 0 1,1-1-1,0 1 0,0-1 1,-1 1-1,1-1 0,0 0 1,0 0-1,0 0 0,0 0 1,4 1-1,-4-2 10,0 1 0,-1-1 1,1 0-1,0 0 0,0-1 0,0 1 0,0 0 0,-1 0 0,1-1 1,0 1-1,0-1 0,-1 0 0,1 1 0,0-1 0,-1 0 0,3-2 1,1-1 31,0 0 0,-1 0 0,1-1 0,-1 1 0,0-1 0,0 0 1,-1-1-1,1 1 0,-1-1 0,3-7 0,-1 1 10,0-1-1,-1 0 1,-1-1-1,0 1 1,0 0-1,-2-1 1,0 0-1,0 1 1,-1-1-1,-1 0 1,0 1-1,-1-1 1,-6-24-1,7 35-88,0 1-1,0-1 1,0 1-1,-1-1 1,1 1-1,-1-1 1,1 1-1,-1 0 1,0 0-1,0 0 1,0 0-1,0 0 1,0 0-1,0 0 1,0 1-1,-1-1 1,1 1-1,0-1 1,-1 1-1,0 0 1,-2-1-1,2 2-58,1 0 0,0 0 0,0-1-1,-1 2 1,1-1 0,0 0 0,-1 0 0,1 1-1,0-1 1,0 1 0,0 0 0,-1-1 0,1 1-1,0 0 1,0 1 0,0-1 0,0 0 0,0 0-1,1 1 1,-1-1 0,0 1 0,1 0 0,-1-1-1,1 1 1,-3 4 0,2-2-52,-1 0 0,1 0 0,0 0 0,0 0 0,1 0 0,0 1 0,-1-1 0,1 1 0,1-1 0,-1 1 0,1-1 0,0 1 0,0 0-1,0-1 1,0 1 0,1-1 0,0 1 0,1 4 0,10 19-673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5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 18436,'-1'0'100,"-1"-1"1,0 1-1,1 0 0,-1 0 0,1-1 1,-1 1-1,1 0 0,-1 1 1,0-1-1,1 0 0,-1 0 1,1 1-1,-1-1 0,1 0 1,-1 1-1,1 0 0,-1-1 0,1 1 1,0 0-1,-1 0 0,1 0 1,0 0-1,0 0 0,-1 0 1,0 2-1,-3 2 10,1-1 0,0 1 0,1 1 0,-1-1 1,-2 7-1,-5 9 28,2 1 1,1 0-1,-10 38 1,15-48-137,1 0 0,0 0 0,1 1 1,0-1-1,1 1 0,1-1 0,0 0 0,4 21 0,-5-31-7,1 1 1,-1-1-1,1 0 1,0 1-1,0-1 0,-1 0 1,2 0-1,-1 0 1,0 0-1,0 0 0,1 0 1,-1 0-1,1 0 1,-1 0-1,1-1 0,0 1 1,0-1-1,0 1 0,0-1 1,0 0-1,0 0 1,0 1-1,0-2 0,0 1 1,1 0-1,-1 0 1,0-1-1,1 1 0,-1-1 1,0 0-1,1 1 1,-1-1-1,1 0 0,1-1 1,6 0-121,-1-1 0,1-1 0,-1 0 0,0 0 0,0-1 0,0 0 0,9-5 0,34-23-599,58-45 0,-93 65 594,45-34-389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5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21 16532,'-8'7'248,"1"0"1,1 0 0,-1 1 0,2 0 0,-1 0-1,1 1 1,0 0 0,0 0 0,-3 10 0,6-12-116,-1 0 0,1 1 1,0-1-1,1 1 0,-1 0 0,2-1 1,-1 1-1,1 0 0,0 0 1,1 0-1,2 15 0,-3-21-114,1-1 0,-1 1 0,1 0 0,-1-1 0,1 1-1,-1 0 1,1-1 0,0 1 0,0-1 0,0 1 0,0-1 0,0 1 0,0-1 0,0 1 0,0-1-1,1 0 1,-1 0 0,0 0 0,1 0 0,-1 0 0,1 0 0,0 0 0,-1 0 0,1-1 0,-1 1-1,1 0 1,0-1 0,0 0 0,-1 1 0,1-1 0,0 0 0,0 0 0,-1 0 0,1 0 0,0 0-1,0 0 1,-1 0 0,3-1 0,2-1-8,0 0 1,-1 0-1,0-1 0,1 0 1,-1 0-1,0 0 0,0 0 1,0-1-1,-1 0 0,7-6 1,-1-1 12,0-1 1,-1-1 0,0 0 0,-1 0 0,-1 0-1,0-1 1,-1-1 0,0 1 0,-1-1-1,0 1 1,3-23 0,-8 34 0,0 0 0,0 1-1,0-1 1,0 1 0,0-1 0,0 1 0,-1-1 0,0-3-1,1 6-19,0 0 0,0-1 0,0 1 0,0 0 0,0 0 0,-1 0 0,1 0 0,0-1 0,0 1 0,0 0 0,0 0 0,0 0 0,0 0 0,0 0 0,-1-1 0,1 1 0,0 0-1,0 0 1,0 0 0,0 0 0,-1 0 0,1 0 0,0 0 0,0 0 0,0 0 0,0 0 0,-1-1 0,1 1 0,0 0 0,0 0 0,0 0 0,-1 0 0,1 0 0,0 0 0,0 1-1,0-1 1,-1 0 0,-8 11 140,5-2-107,0 1 0,0 0 0,1 0 0,1 0 0,0 0 0,-2 17 0,3-20-73,1 0 0,-1 0 1,1-1-1,1 1 1,0 0-1,0 0 1,0 0-1,0 0 1,1-1-1,5 12 0,-7-17 0,1 0-1,-1 0 0,1 0 0,-1 0 0,1 0 0,0 0 1,-1 0-1,1-1 0,0 1 0,0 0 0,-1 0 0,1-1 0,0 1 1,0-1-1,0 1 0,0-1 0,0 1 0,0-1 0,0 1 1,0-1-1,0 0 0,0 0 0,0 1 0,0-1 0,0 0 1,0 0-1,0 0 0,0 0 0,0 0 0,1 0 0,-1-1 0,1 1 1,1-1-33,0-1 0,1 1 0,-1-1 0,0 0 0,0 0 0,0 0 0,0 0 1,4-5-1,12-13-322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5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35 11747,'3'0'345,"0"0"0,-1 1 0,1-1 0,0 0 1,0 0-1,-1 0 0,1-1 0,0 1 1,2-1-1,-4 1-70,0-1-1,0 1 1,0 0 0,0-1 0,0 1-1,-1 0 1,1-1 0,0 1 0,0-1-1,0 0 1,-1 1 0,1-1-1,0 0 1,-1 1 0,1-1 0,0 0-1,-1 1 1,1-1 0,-1 0 0,0 0-1,1 0 1,-1 0 0,1 0 0,-1 1-1,0-1 1,0 0 0,0 0 0,1 0-1,-1-2 1,0 3 161,-8-11 284,7 11-709,0 1 0,-1-1 0,1 1 0,0-1 0,-1 1 0,1 0-1,0 0 1,0-1 0,0 1 0,0 0 0,0 0 0,0 0 0,0 0 0,0 0-1,0 0 1,0 1 0,0-1 0,1 0 0,-2 2 0,-1 1 11,-7 13 11,0 0 0,1 0 1,1 1-1,1 0 0,-7 22 0,4-2-27,-9 61 0,16-81 2,1-1 1,1 1-1,0 0 1,1 0-1,5 29 0,-5-44-9,1 1-1,0 0 0,0 0 0,0-1 0,0 1 1,1 0-1,0-1 0,-1 0 0,1 1 1,1-1-1,-1 0 0,0 0 0,1 0 1,-1 0-1,1 0 0,0-1 0,0 1 0,0-1 1,0 0-1,0 0 0,1 0 0,-1 0 1,1-1-1,-1 1 0,1-1 0,0 0 1,-1 0-1,1 0 0,0 0 0,0-1 1,0 0-1,5 1 0,3-2-197,1 0 0,0-1 1,0 0-1,-1-1 0,1 0 0,-1-1 0,0 0 1,13-7-1,12-8-785,40-27 0,-45 26 273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5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153 109 15187,'-2'-2'168,"0"0"0,0 0 0,0 0 0,0 1 0,0-1 0,-1 1 0,1-1 1,0 1-1,-1 0 0,1 0 0,-1 0 0,0 0 0,1 0 0,-1 0 0,0 1 0,1 0 0,-1-1 0,0 1 0,1 0 0,-1 0 0,0 0 0,0 1 0,1-1 0,-1 1 0,0-1 0,1 1 0,-1 0 0,1 0 0,-1 0 0,1 0 0,-1 1 0,1-1 0,0 1 0,-1-1 1,1 1-1,0 0 0,0 0 0,-2 3 0,-2 2-68,0 1 0,1 0-1,-1 0 1,2 0 0,-1 1 0,1-1 0,1 1 0,-6 18 0,7-19-85,0 0 0,1 0 0,0 0 0,0 0 0,1 0 0,0 0 0,0 0 0,1 0 0,0 0 0,0 0 0,3 8 0,-3-14-23,0 0 1,0 0 0,-1 0 0,1 0 0,1 0 0,-1 0 0,0 0-1,0 0 1,1 0 0,-1 0 0,1-1 0,0 1 0,-1 0 0,1-1-1,0 0 1,0 1 0,0-1 0,0 0 0,3 2 0,-1-3-42,-1 1 0,0 0 0,0-1 0,0 0 0,1 0 0,-1 0 0,0 0 0,0 0 0,0-1 0,1 1 0,-1-1 0,4-2 0,6-2-256,-2 0 0,1-1 0,-1 0 0,1-1 0,16-15 0,3-6-457,-1-1 1,-2-1 0,-1-2-1,-2-1 1,-1-1 0,24-45 0,-60 103 3117,-14 40 0,21-50-2029,0 0 0,2 1 0,-1-1 0,2 1 0,-1 16 0,3-30-308,-1 0 0,1 0 0,0 0 0,0 1-1,0-1 1,0 0 0,0 0 0,0 0 0,0 0 0,1 0-1,-1 0 1,0 0 0,1 0 0,-1 0 0,0 0-1,1 0 1,-1 0 0,1 0 0,-1-1 0,1 1 0,0 0-1,-1 0 1,1 0 0,0-1 0,0 1 0,0 0 0,-1-1-1,1 1 1,0-1 0,0 1 0,0-1 0,0 1-1,0-1 1,0 1 0,0-1 0,0 0 0,0 0 0,1 1-1,1-2-6,0 1 0,0-1 0,0 1-1,0-1 1,0 0 0,0 0 0,0 0-1,-1-1 1,1 1 0,0-1 0,-1 1-1,5-5 1,3-3-27,0 0-1,-1 0 1,-1-1-1,1-1 1,-1 1-1,-1-1 1,7-13-1,-9 14-11,-1 1 0,0 0 0,0-1 0,-1 0 0,0 0 1,-1 0-1,0 0 0,0-1 0,-1-15 0,-5 9-29,4 17 57,0-1-1,-1 1 1,1 0 0,0 0-1,0 0 1,-1-1-1,1 1 1,0 0 0,0 0-1,-1 0 1,1 0-1,0 0 1,-1-1 0,1 1-1,0 0 1,0 0 0,-1 0-1,1 0 1,0 0-1,-1 0 1,1 0 0,0 0-1,-1 0 1,1 0 0,0 0-1,0 0 1,-1 0-1,1 1 1,0-1 0,-1 0-1,1 0 1,-2 1 7,0 1 0,1-1 0,-1 0 0,1 1 0,-1-1 0,1 1 0,0 0 1,0-1-1,-1 1 0,1 0 0,0 0 0,1 0 0,-2 2 0,-4 12 72,1 1 0,1-1-1,0 1 1,2-1 0,0 1 0,0 0-1,2 0 1,0 0 0,3 24 0,-2-38-53,0 0 1,-1 0 0,1 0 0,0 0-1,0 0 1,0 0 0,1-1 0,-1 1 0,1 0-1,3 4 1,-4-6-6,0 0-1,1 0 1,-1 0-1,0 0 1,1 0-1,-1 0 1,0 0-1,1-1 1,-1 1-1,1 0 0,-1-1 1,1 1-1,0-1 1,-1 0-1,3 1 1,1-2-15,-1 1 1,0-1-1,0 1 0,1-1 1,-1 0-1,0-1 0,0 1 1,0-1-1,0 0 0,-1 0 1,1 0-1,0 0 0,6-6 1,0-1-250,-1 0 0,0-1 0,0 0 0,8-13 0,-7 9 139,1 1 0,12-12 0,-12 16-177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5T11:31:5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19 228 18484,'-8'41'827,"3"0"0,1 1 0,3 61-1,0-59-448,4 62 116,-1-90-492,0 0 0,1 0 0,1-1 0,8 25 0,-11-39-28,-1 1 0,0-1 0,1 0 0,-1 1 0,1-1 0,0 0 0,0 0 0,-1 1 0,1-1 0,0 0 0,0 0 0,0 0 0,0 0 0,0 0 0,0 0 0,0 0 0,1 0 0,-1-1 0,0 1 0,1 0 0,-1-1 0,0 1 0,1-1 0,-1 1 0,0-1 0,1 0 0,-1 1 0,1-1 0,1 0 0,0-1-91,-1 1-1,1-1 1,0 0-1,-1 0 1,1 0-1,0-1 1,-1 1-1,0-1 1,1 1-1,-1-1 1,0 0-1,0 0 1,0 0-1,3-3 1,20-26-2313,31-47 1,5-10 971,-72 128 6983,-11 32-3589,20-62-1719,0 1 0,1-1-1,0 0 1,1 1 0,0-1 0,2 20-1,-2-28-187,1 0 0,-1 0 0,1 0 0,-1-1 0,1 1 0,0 0 0,-1 0 0,1-1-1,0 1 1,0-1 0,0 1 0,1-1 0,-1 1 0,0-1 0,0 0 0,1 1 0,-1-1 0,3 1-1,-2-1-17,1 0-1,-1-1 0,0 1 1,1-1-1,-1 0 0,0 0 1,1 0-1,-1 0 0,0 0 1,1 0-1,-1-1 0,0 1 1,1-1-1,-1 0 0,0 1 0,0-1 1,0 0-1,0 0 0,3-2 1,5-3-24,0-1 0,0 0 0,-1 0 0,0-1 0,0-1-1,-1 1 1,0-2 0,0 1 0,6-11 0,-4 4-32,0 1 0,-2-1 0,0-1 0,0 1-1,6-26 1,-11 12-95,-6 22 35,-3 19 1,3-3 91,1 0 0,0 1 1,0-1-1,0 13 0,1-19 16,1 0 1,0-1-1,-1 1 0,1 0 1,0 0-1,0 0 0,1 0 0,-1 0 1,0 0-1,1-1 0,-1 1 1,1 0-1,-1 0 0,1-1 1,0 1-1,0 0 0,0-1 0,0 1 1,0 0-1,0-1 0,0 0 1,0 1-1,1-1 0,-1 0 1,1 1-1,1 0 0,-1-1 4,0-1-1,0 0 1,0 0-1,-1 0 1,1 0-1,0 0 1,0 0-1,0 0 1,0-1 0,0 1-1,-1-1 1,1 1-1,0-1 1,0 1-1,-1-1 1,1 0-1,0 0 1,-1 0-1,1 0 1,2-3-1,29-27 68,-33 31-74,24-29 23,-1 0 1,-2-1-1,-1-1 1,-1-1-1,19-46 1,-17 28-47,-3 0 0,-2-2 0,10-54 0,-24 96 0,0 0 0,0 0 0,-1-1 1,-1-15-1,0 25 22,0 1 0,1 0 0,-1 0 0,0 0 0,0 0 1,0-1-1,0 1 0,0 0 0,0 0 0,0 0 0,0 0 1,0-1-1,0 1 0,0 0 0,-1 0 0,1 0 0,0 0 1,0-1-1,0 1 0,0 0 0,0 0 0,0 0 0,0 0 1,0 0-1,0 0 0,-1-1 0,1 1 0,0 0 0,0 0 1,0 0-1,0 0 0,0 0 0,0 0 0,-1 0 0,1 0 1,0-1-1,0 1 0,0 0 0,0 0 0,-1 0 0,1 0 1,0 0-1,0 0 0,0 0 0,0 0 0,-1 0 0,1 0 1,0 0-1,0 0 0,0 0 0,0 0 0,-1 0 0,1 1 1,0-1-1,0 0 0,0 0 0,0 0 0,-1 0 0,1 0 1,0 0-1,0 0 0,0 0 0,0 1 0,0-1 0,-8 12-23,0 7 45,2 0-1,1 1 1,0 0 0,-2 23 0,-2 86 295,9-119-292,2 58 213,-2-62-220,1-1-1,0 1 1,0-1-1,1 1 1,0-1-1,0 1 1,0-1 0,0 0-1,6 7 1,-8-11-25,1 1 0,0-1 0,0 0-1,-1 0 1,1 0 0,0-1 0,0 1 0,0 0 0,0 0 0,0 0 0,0-1 0,1 1 0,-1-1 0,0 1 0,2 0 0,-2-1-10,-1 0 1,1 0-1,0 0 1,-1 0 0,1 0-1,0 0 1,-1 0-1,1 0 1,0-1-1,-1 1 1,1 0 0,-1 0-1,1-1 1,0 1-1,-1 0 1,1-1 0,-1 1-1,1-1 1,-1 1-1,1 0 1,0-2 0,1 0-44,-1-1 0,1 0 0,-1 1 0,1-1 1,-1 0-1,0 0 0,0 0 0,0 0 1,-1 0-1,1 0 0,0-4 0,0-6-171,-1-1 0,-2-22-1,1 31 203,1 0 0,-1 0 0,0 0 0,-1 0 0,1 1 0,-1-1-1,0 0 1,0 1 0,0 0 0,-6-8 0,8 11 40,0 1 0,-1-1-1,1 0 1,-1 1 0,1-1 0,0 1 0,-1 0-1,1-1 1,-1 1 0,1-1 0,-1 1 0,0 0-1,1-1 1,-1 1 0,1 0 0,-1-1 0,0 1-1,1 0 1,-1 0 0,0 0 0,1 0 0,-1 0 0,0 0-1,0 0 6,1 0 0,-1 0-1,1 1 1,0-1 0,-1 1-1,1-1 1,0 0 0,-1 1 0,1-1-1,0 1 1,0-1 0,-1 1-1,1-1 1,0 1 0,0-1-1,0 1 1,0-1 0,0 1-1,0-1 1,0 1 0,0 0 0,-1 3 37,1-1 1,0 0 0,1 0 0,-1 1-1,0-1 1,1 0 0,0 0 0,1 5-1,0-5-21,1 1-1,-1-1 0,1 1 1,0-1-1,0 0 0,0 0 0,0 0 1,0 0-1,1-1 0,-1 1 1,1-1-1,0 0 0,0 0 0,0 0 1,0-1-1,0 1 0,0-1 0,0 0 1,0 0-1,0 0 0,1-1 1,-1 0-1,0 0 0,1 0 0,-1 0 1,7-1-1,2-1-29,0-1 1,1 0-1,-1 0 1,-1-1-1,1-1 1,-1 0-1,17-10 1,-15 7-55,0 0 0,-1-1 0,0 0 0,0-1 0,-1-1 1,0 0-1,-1 0 0,17-24 0,-34 46 181,0 0 0,1 0-1,-7 19 1,10-24-47,0 0 1,1 0-1,-1 0 0,1 0 1,1 0-1,-1 1 0,1-1 1,0 0-1,1 0 0,0 8 1,-1-13-71,1 0 1,-1 0 0,0 0-1,0 0 1,1 0 0,-1 0-1,0 0 1,1 0 0,-1 0 0,1 0-1,-1 0 1,1-1 0,-1 1-1,1 0 1,0 0 0,-1 0 0,1-1-1,0 1 1,0 0 0,0-1-1,-1 1 1,1-1 0,0 1-1,0-1 1,0 1 0,0-1 0,0 0-1,0 1 1,0-1 0,0 0-1,0 0 1,0 0 0,0 0 0,0 0-1,0 0 1,0 0 0,0 0-1,0 0 1,0 0 0,0-1 0,0 1-1,0 0 1,2-1 0,0-1-74,1 1 0,-1-1 0,1 0 1,-1 0-1,0-1 0,0 1 0,0-1 0,0 1 1,5-7-1,-3 1-165,0 0 0,-1 0 1,1-1-1,-2 0 0,1 0 0,-1 0 1,-1 0-1,3-11 0,-1-6-181,1-45-1,-4 1-341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FF9-8880-47B8-9A91-1FE88154972E}" type="datetimeFigureOut">
              <a:rPr lang="de-DE" smtClean="0"/>
              <a:t>05.05.2022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19DA-008B-4E20-A566-652F502F86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7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05.05.2022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.xml"/><Relationship Id="rId299" Type="http://schemas.openxmlformats.org/officeDocument/2006/relationships/customXml" Target="../ink/ink147.xml"/><Relationship Id="rId21" Type="http://schemas.openxmlformats.org/officeDocument/2006/relationships/customXml" Target="../ink/ink8.xml"/><Relationship Id="rId63" Type="http://schemas.openxmlformats.org/officeDocument/2006/relationships/customXml" Target="../ink/ink29.xml"/><Relationship Id="rId159" Type="http://schemas.openxmlformats.org/officeDocument/2006/relationships/customXml" Target="../ink/ink77.xml"/><Relationship Id="rId324" Type="http://schemas.openxmlformats.org/officeDocument/2006/relationships/image" Target="../media/image160.png"/><Relationship Id="rId366" Type="http://schemas.openxmlformats.org/officeDocument/2006/relationships/image" Target="../media/image181.png"/><Relationship Id="rId170" Type="http://schemas.openxmlformats.org/officeDocument/2006/relationships/image" Target="../media/image83.png"/><Relationship Id="rId226" Type="http://schemas.openxmlformats.org/officeDocument/2006/relationships/image" Target="../media/image111.png"/><Relationship Id="rId268" Type="http://schemas.openxmlformats.org/officeDocument/2006/relationships/image" Target="../media/image132.png"/><Relationship Id="rId32" Type="http://schemas.openxmlformats.org/officeDocument/2006/relationships/image" Target="../media/image14.png"/><Relationship Id="rId74" Type="http://schemas.openxmlformats.org/officeDocument/2006/relationships/image" Target="../media/image35.png"/><Relationship Id="rId128" Type="http://schemas.openxmlformats.org/officeDocument/2006/relationships/image" Target="../media/image62.png"/><Relationship Id="rId335" Type="http://schemas.openxmlformats.org/officeDocument/2006/relationships/customXml" Target="../ink/ink165.xml"/><Relationship Id="rId377" Type="http://schemas.openxmlformats.org/officeDocument/2006/relationships/customXml" Target="../ink/ink186.xml"/><Relationship Id="rId5" Type="http://schemas.openxmlformats.org/officeDocument/2006/relationships/hyperlink" Target="https://en.excel-translator.de/translator/" TargetMode="External"/><Relationship Id="rId181" Type="http://schemas.openxmlformats.org/officeDocument/2006/relationships/customXml" Target="../ink/ink88.xml"/><Relationship Id="rId237" Type="http://schemas.openxmlformats.org/officeDocument/2006/relationships/customXml" Target="../ink/ink116.xml"/><Relationship Id="rId279" Type="http://schemas.openxmlformats.org/officeDocument/2006/relationships/customXml" Target="../ink/ink137.xml"/><Relationship Id="rId43" Type="http://schemas.openxmlformats.org/officeDocument/2006/relationships/customXml" Target="../ink/ink19.xml"/><Relationship Id="rId139" Type="http://schemas.openxmlformats.org/officeDocument/2006/relationships/customXml" Target="../ink/ink67.xml"/><Relationship Id="rId290" Type="http://schemas.openxmlformats.org/officeDocument/2006/relationships/image" Target="../media/image143.png"/><Relationship Id="rId304" Type="http://schemas.openxmlformats.org/officeDocument/2006/relationships/image" Target="../media/image150.png"/><Relationship Id="rId346" Type="http://schemas.openxmlformats.org/officeDocument/2006/relationships/image" Target="../media/image171.png"/><Relationship Id="rId85" Type="http://schemas.openxmlformats.org/officeDocument/2006/relationships/customXml" Target="../ink/ink40.xml"/><Relationship Id="rId150" Type="http://schemas.openxmlformats.org/officeDocument/2006/relationships/image" Target="../media/image73.png"/><Relationship Id="rId192" Type="http://schemas.openxmlformats.org/officeDocument/2006/relationships/image" Target="../media/image94.png"/><Relationship Id="rId206" Type="http://schemas.openxmlformats.org/officeDocument/2006/relationships/image" Target="../media/image101.png"/><Relationship Id="rId248" Type="http://schemas.openxmlformats.org/officeDocument/2006/relationships/image" Target="../media/image122.png"/><Relationship Id="rId12" Type="http://schemas.openxmlformats.org/officeDocument/2006/relationships/image" Target="../media/image4.png"/><Relationship Id="rId108" Type="http://schemas.openxmlformats.org/officeDocument/2006/relationships/image" Target="../media/image52.png"/><Relationship Id="rId315" Type="http://schemas.openxmlformats.org/officeDocument/2006/relationships/customXml" Target="../ink/ink155.xml"/><Relationship Id="rId357" Type="http://schemas.openxmlformats.org/officeDocument/2006/relationships/customXml" Target="../ink/ink176.xml"/><Relationship Id="rId54" Type="http://schemas.openxmlformats.org/officeDocument/2006/relationships/image" Target="../media/image25.png"/><Relationship Id="rId96" Type="http://schemas.openxmlformats.org/officeDocument/2006/relationships/image" Target="../media/image46.png"/><Relationship Id="rId161" Type="http://schemas.openxmlformats.org/officeDocument/2006/relationships/customXml" Target="../ink/ink78.xml"/><Relationship Id="rId217" Type="http://schemas.openxmlformats.org/officeDocument/2006/relationships/customXml" Target="../ink/ink106.xml"/><Relationship Id="rId259" Type="http://schemas.openxmlformats.org/officeDocument/2006/relationships/customXml" Target="../ink/ink127.xml"/><Relationship Id="rId23" Type="http://schemas.openxmlformats.org/officeDocument/2006/relationships/customXml" Target="../ink/ink9.xml"/><Relationship Id="rId119" Type="http://schemas.openxmlformats.org/officeDocument/2006/relationships/customXml" Target="../ink/ink57.xml"/><Relationship Id="rId270" Type="http://schemas.openxmlformats.org/officeDocument/2006/relationships/image" Target="../media/image133.png"/><Relationship Id="rId326" Type="http://schemas.openxmlformats.org/officeDocument/2006/relationships/image" Target="../media/image161.png"/><Relationship Id="rId65" Type="http://schemas.openxmlformats.org/officeDocument/2006/relationships/customXml" Target="../ink/ink30.xml"/><Relationship Id="rId130" Type="http://schemas.openxmlformats.org/officeDocument/2006/relationships/image" Target="../media/image63.png"/><Relationship Id="rId368" Type="http://schemas.openxmlformats.org/officeDocument/2006/relationships/image" Target="../media/image182.png"/><Relationship Id="rId172" Type="http://schemas.openxmlformats.org/officeDocument/2006/relationships/image" Target="../media/image84.png"/><Relationship Id="rId228" Type="http://schemas.openxmlformats.org/officeDocument/2006/relationships/image" Target="../media/image112.png"/><Relationship Id="rId281" Type="http://schemas.openxmlformats.org/officeDocument/2006/relationships/customXml" Target="../ink/ink138.xml"/><Relationship Id="rId337" Type="http://schemas.openxmlformats.org/officeDocument/2006/relationships/customXml" Target="../ink/ink166.xml"/><Relationship Id="rId34" Type="http://schemas.openxmlformats.org/officeDocument/2006/relationships/image" Target="../media/image15.png"/><Relationship Id="rId76" Type="http://schemas.openxmlformats.org/officeDocument/2006/relationships/image" Target="../media/image36.png"/><Relationship Id="rId141" Type="http://schemas.openxmlformats.org/officeDocument/2006/relationships/customXml" Target="../ink/ink68.xml"/><Relationship Id="rId379" Type="http://schemas.openxmlformats.org/officeDocument/2006/relationships/customXml" Target="../ink/ink187.xml"/><Relationship Id="rId7" Type="http://schemas.openxmlformats.org/officeDocument/2006/relationships/customXml" Target="../ink/ink1.xml"/><Relationship Id="rId183" Type="http://schemas.openxmlformats.org/officeDocument/2006/relationships/customXml" Target="../ink/ink89.xml"/><Relationship Id="rId239" Type="http://schemas.openxmlformats.org/officeDocument/2006/relationships/customXml" Target="../ink/ink117.xml"/><Relationship Id="rId250" Type="http://schemas.openxmlformats.org/officeDocument/2006/relationships/image" Target="../media/image123.png"/><Relationship Id="rId292" Type="http://schemas.openxmlformats.org/officeDocument/2006/relationships/image" Target="../media/image144.png"/><Relationship Id="rId306" Type="http://schemas.openxmlformats.org/officeDocument/2006/relationships/image" Target="../media/image151.png"/><Relationship Id="rId45" Type="http://schemas.openxmlformats.org/officeDocument/2006/relationships/customXml" Target="../ink/ink20.xml"/><Relationship Id="rId87" Type="http://schemas.openxmlformats.org/officeDocument/2006/relationships/customXml" Target="../ink/ink41.xml"/><Relationship Id="rId110" Type="http://schemas.openxmlformats.org/officeDocument/2006/relationships/image" Target="../media/image53.png"/><Relationship Id="rId348" Type="http://schemas.openxmlformats.org/officeDocument/2006/relationships/image" Target="../media/image172.png"/><Relationship Id="rId152" Type="http://schemas.openxmlformats.org/officeDocument/2006/relationships/image" Target="../media/image74.png"/><Relationship Id="rId194" Type="http://schemas.openxmlformats.org/officeDocument/2006/relationships/image" Target="../media/image95.png"/><Relationship Id="rId208" Type="http://schemas.openxmlformats.org/officeDocument/2006/relationships/image" Target="../media/image102.png"/><Relationship Id="rId261" Type="http://schemas.openxmlformats.org/officeDocument/2006/relationships/customXml" Target="../ink/ink128.xml"/><Relationship Id="rId14" Type="http://schemas.openxmlformats.org/officeDocument/2006/relationships/image" Target="../media/image5.png"/><Relationship Id="rId56" Type="http://schemas.openxmlformats.org/officeDocument/2006/relationships/image" Target="../media/image26.png"/><Relationship Id="rId317" Type="http://schemas.openxmlformats.org/officeDocument/2006/relationships/customXml" Target="../ink/ink156.xml"/><Relationship Id="rId359" Type="http://schemas.openxmlformats.org/officeDocument/2006/relationships/customXml" Target="../ink/ink177.xml"/><Relationship Id="rId98" Type="http://schemas.openxmlformats.org/officeDocument/2006/relationships/image" Target="../media/image47.png"/><Relationship Id="rId121" Type="http://schemas.openxmlformats.org/officeDocument/2006/relationships/customXml" Target="../ink/ink58.xml"/><Relationship Id="rId163" Type="http://schemas.openxmlformats.org/officeDocument/2006/relationships/customXml" Target="../ink/ink79.xml"/><Relationship Id="rId219" Type="http://schemas.openxmlformats.org/officeDocument/2006/relationships/customXml" Target="../ink/ink107.xml"/><Relationship Id="rId370" Type="http://schemas.openxmlformats.org/officeDocument/2006/relationships/image" Target="../media/image183.png"/><Relationship Id="rId230" Type="http://schemas.openxmlformats.org/officeDocument/2006/relationships/image" Target="../media/image113.png"/><Relationship Id="rId25" Type="http://schemas.openxmlformats.org/officeDocument/2006/relationships/customXml" Target="../ink/ink10.xml"/><Relationship Id="rId67" Type="http://schemas.openxmlformats.org/officeDocument/2006/relationships/customXml" Target="../ink/ink31.xml"/><Relationship Id="rId272" Type="http://schemas.openxmlformats.org/officeDocument/2006/relationships/image" Target="../media/image134.png"/><Relationship Id="rId328" Type="http://schemas.openxmlformats.org/officeDocument/2006/relationships/image" Target="../media/image162.png"/><Relationship Id="rId132" Type="http://schemas.openxmlformats.org/officeDocument/2006/relationships/image" Target="../media/image64.png"/><Relationship Id="rId174" Type="http://schemas.openxmlformats.org/officeDocument/2006/relationships/image" Target="../media/image85.png"/><Relationship Id="rId381" Type="http://schemas.openxmlformats.org/officeDocument/2006/relationships/customXml" Target="../ink/ink188.xml"/><Relationship Id="rId241" Type="http://schemas.openxmlformats.org/officeDocument/2006/relationships/customXml" Target="../ink/ink118.xml"/><Relationship Id="rId36" Type="http://schemas.openxmlformats.org/officeDocument/2006/relationships/image" Target="../media/image16.png"/><Relationship Id="rId283" Type="http://schemas.openxmlformats.org/officeDocument/2006/relationships/customXml" Target="../ink/ink139.xml"/><Relationship Id="rId339" Type="http://schemas.openxmlformats.org/officeDocument/2006/relationships/customXml" Target="../ink/ink167.xml"/><Relationship Id="rId78" Type="http://schemas.openxmlformats.org/officeDocument/2006/relationships/image" Target="../media/image37.png"/><Relationship Id="rId101" Type="http://schemas.openxmlformats.org/officeDocument/2006/relationships/customXml" Target="../ink/ink48.xml"/><Relationship Id="rId143" Type="http://schemas.openxmlformats.org/officeDocument/2006/relationships/customXml" Target="../ink/ink69.xml"/><Relationship Id="rId185" Type="http://schemas.openxmlformats.org/officeDocument/2006/relationships/customXml" Target="../ink/ink90.xml"/><Relationship Id="rId350" Type="http://schemas.openxmlformats.org/officeDocument/2006/relationships/image" Target="../media/image173.png"/><Relationship Id="rId9" Type="http://schemas.openxmlformats.org/officeDocument/2006/relationships/customXml" Target="../ink/ink2.xml"/><Relationship Id="rId210" Type="http://schemas.openxmlformats.org/officeDocument/2006/relationships/image" Target="../media/image103.png"/><Relationship Id="rId26" Type="http://schemas.openxmlformats.org/officeDocument/2006/relationships/image" Target="../media/image11.png"/><Relationship Id="rId231" Type="http://schemas.openxmlformats.org/officeDocument/2006/relationships/customXml" Target="../ink/ink113.xml"/><Relationship Id="rId252" Type="http://schemas.openxmlformats.org/officeDocument/2006/relationships/image" Target="../media/image124.png"/><Relationship Id="rId273" Type="http://schemas.openxmlformats.org/officeDocument/2006/relationships/customXml" Target="../ink/ink134.xml"/><Relationship Id="rId294" Type="http://schemas.openxmlformats.org/officeDocument/2006/relationships/image" Target="../media/image145.png"/><Relationship Id="rId308" Type="http://schemas.openxmlformats.org/officeDocument/2006/relationships/image" Target="../media/image152.png"/><Relationship Id="rId329" Type="http://schemas.openxmlformats.org/officeDocument/2006/relationships/customXml" Target="../ink/ink162.xml"/><Relationship Id="rId47" Type="http://schemas.openxmlformats.org/officeDocument/2006/relationships/customXml" Target="../ink/ink21.xml"/><Relationship Id="rId68" Type="http://schemas.openxmlformats.org/officeDocument/2006/relationships/image" Target="../media/image32.png"/><Relationship Id="rId89" Type="http://schemas.openxmlformats.org/officeDocument/2006/relationships/customXml" Target="../ink/ink42.xml"/><Relationship Id="rId112" Type="http://schemas.openxmlformats.org/officeDocument/2006/relationships/image" Target="../media/image54.png"/><Relationship Id="rId133" Type="http://schemas.openxmlformats.org/officeDocument/2006/relationships/customXml" Target="../ink/ink64.xml"/><Relationship Id="rId154" Type="http://schemas.openxmlformats.org/officeDocument/2006/relationships/image" Target="../media/image75.png"/><Relationship Id="rId175" Type="http://schemas.openxmlformats.org/officeDocument/2006/relationships/customXml" Target="../ink/ink85.xml"/><Relationship Id="rId340" Type="http://schemas.openxmlformats.org/officeDocument/2006/relationships/image" Target="../media/image168.png"/><Relationship Id="rId361" Type="http://schemas.openxmlformats.org/officeDocument/2006/relationships/customXml" Target="../ink/ink178.xml"/><Relationship Id="rId196" Type="http://schemas.openxmlformats.org/officeDocument/2006/relationships/image" Target="../media/image96.png"/><Relationship Id="rId200" Type="http://schemas.openxmlformats.org/officeDocument/2006/relationships/image" Target="../media/image98.png"/><Relationship Id="rId382" Type="http://schemas.openxmlformats.org/officeDocument/2006/relationships/image" Target="../media/image189.png"/><Relationship Id="rId16" Type="http://schemas.openxmlformats.org/officeDocument/2006/relationships/image" Target="../media/image6.png"/><Relationship Id="rId221" Type="http://schemas.openxmlformats.org/officeDocument/2006/relationships/customXml" Target="../ink/ink108.xml"/><Relationship Id="rId242" Type="http://schemas.openxmlformats.org/officeDocument/2006/relationships/image" Target="../media/image119.png"/><Relationship Id="rId263" Type="http://schemas.openxmlformats.org/officeDocument/2006/relationships/customXml" Target="../ink/ink129.xml"/><Relationship Id="rId284" Type="http://schemas.openxmlformats.org/officeDocument/2006/relationships/image" Target="../media/image140.png"/><Relationship Id="rId319" Type="http://schemas.openxmlformats.org/officeDocument/2006/relationships/customXml" Target="../ink/ink157.xml"/><Relationship Id="rId37" Type="http://schemas.openxmlformats.org/officeDocument/2006/relationships/customXml" Target="../ink/ink16.xml"/><Relationship Id="rId58" Type="http://schemas.openxmlformats.org/officeDocument/2006/relationships/image" Target="../media/image27.png"/><Relationship Id="rId79" Type="http://schemas.openxmlformats.org/officeDocument/2006/relationships/customXml" Target="../ink/ink37.xml"/><Relationship Id="rId102" Type="http://schemas.openxmlformats.org/officeDocument/2006/relationships/image" Target="../media/image49.png"/><Relationship Id="rId123" Type="http://schemas.openxmlformats.org/officeDocument/2006/relationships/customXml" Target="../ink/ink59.xml"/><Relationship Id="rId144" Type="http://schemas.openxmlformats.org/officeDocument/2006/relationships/image" Target="../media/image70.png"/><Relationship Id="rId330" Type="http://schemas.openxmlformats.org/officeDocument/2006/relationships/image" Target="../media/image163.png"/><Relationship Id="rId90" Type="http://schemas.openxmlformats.org/officeDocument/2006/relationships/image" Target="../media/image43.png"/><Relationship Id="rId165" Type="http://schemas.openxmlformats.org/officeDocument/2006/relationships/customXml" Target="../ink/ink80.xml"/><Relationship Id="rId186" Type="http://schemas.openxmlformats.org/officeDocument/2006/relationships/image" Target="../media/image91.png"/><Relationship Id="rId351" Type="http://schemas.openxmlformats.org/officeDocument/2006/relationships/customXml" Target="../ink/ink173.xml"/><Relationship Id="rId372" Type="http://schemas.openxmlformats.org/officeDocument/2006/relationships/image" Target="../media/image184.png"/><Relationship Id="rId211" Type="http://schemas.openxmlformats.org/officeDocument/2006/relationships/customXml" Target="../ink/ink103.xml"/><Relationship Id="rId232" Type="http://schemas.openxmlformats.org/officeDocument/2006/relationships/image" Target="../media/image114.png"/><Relationship Id="rId253" Type="http://schemas.openxmlformats.org/officeDocument/2006/relationships/customXml" Target="../ink/ink124.xml"/><Relationship Id="rId274" Type="http://schemas.openxmlformats.org/officeDocument/2006/relationships/image" Target="../media/image135.png"/><Relationship Id="rId295" Type="http://schemas.openxmlformats.org/officeDocument/2006/relationships/customXml" Target="../ink/ink145.xml"/><Relationship Id="rId309" Type="http://schemas.openxmlformats.org/officeDocument/2006/relationships/customXml" Target="../ink/ink152.xml"/><Relationship Id="rId27" Type="http://schemas.openxmlformats.org/officeDocument/2006/relationships/customXml" Target="../ink/ink11.xml"/><Relationship Id="rId48" Type="http://schemas.openxmlformats.org/officeDocument/2006/relationships/image" Target="../media/image22.png"/><Relationship Id="rId69" Type="http://schemas.openxmlformats.org/officeDocument/2006/relationships/customXml" Target="../ink/ink32.xml"/><Relationship Id="rId113" Type="http://schemas.openxmlformats.org/officeDocument/2006/relationships/customXml" Target="../ink/ink54.xml"/><Relationship Id="rId134" Type="http://schemas.openxmlformats.org/officeDocument/2006/relationships/image" Target="../media/image65.png"/><Relationship Id="rId320" Type="http://schemas.openxmlformats.org/officeDocument/2006/relationships/image" Target="../media/image158.png"/><Relationship Id="rId80" Type="http://schemas.openxmlformats.org/officeDocument/2006/relationships/image" Target="../media/image38.png"/><Relationship Id="rId155" Type="http://schemas.openxmlformats.org/officeDocument/2006/relationships/customXml" Target="../ink/ink75.xml"/><Relationship Id="rId176" Type="http://schemas.openxmlformats.org/officeDocument/2006/relationships/image" Target="../media/image86.png"/><Relationship Id="rId197" Type="http://schemas.openxmlformats.org/officeDocument/2006/relationships/customXml" Target="../ink/ink96.xml"/><Relationship Id="rId341" Type="http://schemas.openxmlformats.org/officeDocument/2006/relationships/customXml" Target="../ink/ink168.xml"/><Relationship Id="rId362" Type="http://schemas.openxmlformats.org/officeDocument/2006/relationships/image" Target="../media/image179.png"/><Relationship Id="rId383" Type="http://schemas.openxmlformats.org/officeDocument/2006/relationships/customXml" Target="../ink/ink189.xml"/><Relationship Id="rId201" Type="http://schemas.openxmlformats.org/officeDocument/2006/relationships/customXml" Target="../ink/ink98.xml"/><Relationship Id="rId222" Type="http://schemas.openxmlformats.org/officeDocument/2006/relationships/image" Target="../media/image109.png"/><Relationship Id="rId243" Type="http://schemas.openxmlformats.org/officeDocument/2006/relationships/customXml" Target="../ink/ink119.xml"/><Relationship Id="rId264" Type="http://schemas.openxmlformats.org/officeDocument/2006/relationships/image" Target="../media/image130.png"/><Relationship Id="rId285" Type="http://schemas.openxmlformats.org/officeDocument/2006/relationships/customXml" Target="../ink/ink140.xml"/><Relationship Id="rId17" Type="http://schemas.openxmlformats.org/officeDocument/2006/relationships/customXml" Target="../ink/ink6.xml"/><Relationship Id="rId38" Type="http://schemas.openxmlformats.org/officeDocument/2006/relationships/image" Target="../media/image17.png"/><Relationship Id="rId59" Type="http://schemas.openxmlformats.org/officeDocument/2006/relationships/customXml" Target="../ink/ink27.xml"/><Relationship Id="rId103" Type="http://schemas.openxmlformats.org/officeDocument/2006/relationships/customXml" Target="../ink/ink49.xml"/><Relationship Id="rId124" Type="http://schemas.openxmlformats.org/officeDocument/2006/relationships/image" Target="../media/image60.png"/><Relationship Id="rId310" Type="http://schemas.openxmlformats.org/officeDocument/2006/relationships/image" Target="../media/image153.png"/><Relationship Id="rId70" Type="http://schemas.openxmlformats.org/officeDocument/2006/relationships/image" Target="../media/image33.png"/><Relationship Id="rId91" Type="http://schemas.openxmlformats.org/officeDocument/2006/relationships/customXml" Target="../ink/ink43.xml"/><Relationship Id="rId145" Type="http://schemas.openxmlformats.org/officeDocument/2006/relationships/customXml" Target="../ink/ink70.xml"/><Relationship Id="rId166" Type="http://schemas.openxmlformats.org/officeDocument/2006/relationships/image" Target="../media/image81.png"/><Relationship Id="rId187" Type="http://schemas.openxmlformats.org/officeDocument/2006/relationships/customXml" Target="../ink/ink91.xml"/><Relationship Id="rId331" Type="http://schemas.openxmlformats.org/officeDocument/2006/relationships/customXml" Target="../ink/ink163.xml"/><Relationship Id="rId352" Type="http://schemas.openxmlformats.org/officeDocument/2006/relationships/image" Target="../media/image174.png"/><Relationship Id="rId373" Type="http://schemas.openxmlformats.org/officeDocument/2006/relationships/customXml" Target="../ink/ink184.xml"/><Relationship Id="rId1" Type="http://schemas.openxmlformats.org/officeDocument/2006/relationships/slideLayout" Target="../slideLayouts/slideLayout12.xml"/><Relationship Id="rId212" Type="http://schemas.openxmlformats.org/officeDocument/2006/relationships/image" Target="../media/image104.png"/><Relationship Id="rId233" Type="http://schemas.openxmlformats.org/officeDocument/2006/relationships/customXml" Target="../ink/ink114.xml"/><Relationship Id="rId254" Type="http://schemas.openxmlformats.org/officeDocument/2006/relationships/image" Target="../media/image125.png"/><Relationship Id="rId28" Type="http://schemas.openxmlformats.org/officeDocument/2006/relationships/image" Target="../media/image12.png"/><Relationship Id="rId49" Type="http://schemas.openxmlformats.org/officeDocument/2006/relationships/customXml" Target="../ink/ink22.xml"/><Relationship Id="rId114" Type="http://schemas.openxmlformats.org/officeDocument/2006/relationships/image" Target="../media/image55.png"/><Relationship Id="rId275" Type="http://schemas.openxmlformats.org/officeDocument/2006/relationships/customXml" Target="../ink/ink135.xml"/><Relationship Id="rId296" Type="http://schemas.openxmlformats.org/officeDocument/2006/relationships/image" Target="../media/image146.png"/><Relationship Id="rId300" Type="http://schemas.openxmlformats.org/officeDocument/2006/relationships/image" Target="../media/image148.png"/><Relationship Id="rId60" Type="http://schemas.openxmlformats.org/officeDocument/2006/relationships/image" Target="../media/image28.png"/><Relationship Id="rId81" Type="http://schemas.openxmlformats.org/officeDocument/2006/relationships/customXml" Target="../ink/ink38.xml"/><Relationship Id="rId135" Type="http://schemas.openxmlformats.org/officeDocument/2006/relationships/customXml" Target="../ink/ink65.xml"/><Relationship Id="rId156" Type="http://schemas.openxmlformats.org/officeDocument/2006/relationships/image" Target="../media/image76.png"/><Relationship Id="rId177" Type="http://schemas.openxmlformats.org/officeDocument/2006/relationships/customXml" Target="../ink/ink86.xml"/><Relationship Id="rId198" Type="http://schemas.openxmlformats.org/officeDocument/2006/relationships/image" Target="../media/image97.png"/><Relationship Id="rId321" Type="http://schemas.openxmlformats.org/officeDocument/2006/relationships/customXml" Target="../ink/ink158.xml"/><Relationship Id="rId342" Type="http://schemas.openxmlformats.org/officeDocument/2006/relationships/image" Target="../media/image169.png"/><Relationship Id="rId363" Type="http://schemas.openxmlformats.org/officeDocument/2006/relationships/customXml" Target="../ink/ink179.xml"/><Relationship Id="rId384" Type="http://schemas.openxmlformats.org/officeDocument/2006/relationships/image" Target="../media/image190.png"/><Relationship Id="rId202" Type="http://schemas.openxmlformats.org/officeDocument/2006/relationships/image" Target="../media/image99.png"/><Relationship Id="rId223" Type="http://schemas.openxmlformats.org/officeDocument/2006/relationships/customXml" Target="../ink/ink109.xml"/><Relationship Id="rId244" Type="http://schemas.openxmlformats.org/officeDocument/2006/relationships/image" Target="../media/image120.png"/><Relationship Id="rId18" Type="http://schemas.openxmlformats.org/officeDocument/2006/relationships/image" Target="../media/image7.png"/><Relationship Id="rId39" Type="http://schemas.openxmlformats.org/officeDocument/2006/relationships/customXml" Target="../ink/ink17.xml"/><Relationship Id="rId265" Type="http://schemas.openxmlformats.org/officeDocument/2006/relationships/customXml" Target="../ink/ink130.xml"/><Relationship Id="rId286" Type="http://schemas.openxmlformats.org/officeDocument/2006/relationships/image" Target="../media/image141.png"/><Relationship Id="rId50" Type="http://schemas.openxmlformats.org/officeDocument/2006/relationships/image" Target="../media/image23.png"/><Relationship Id="rId104" Type="http://schemas.openxmlformats.org/officeDocument/2006/relationships/image" Target="../media/image50.png"/><Relationship Id="rId125" Type="http://schemas.openxmlformats.org/officeDocument/2006/relationships/customXml" Target="../ink/ink60.xml"/><Relationship Id="rId146" Type="http://schemas.openxmlformats.org/officeDocument/2006/relationships/image" Target="../media/image71.png"/><Relationship Id="rId167" Type="http://schemas.openxmlformats.org/officeDocument/2006/relationships/customXml" Target="../ink/ink81.xml"/><Relationship Id="rId188" Type="http://schemas.openxmlformats.org/officeDocument/2006/relationships/image" Target="../media/image92.png"/><Relationship Id="rId311" Type="http://schemas.openxmlformats.org/officeDocument/2006/relationships/customXml" Target="../ink/ink153.xml"/><Relationship Id="rId332" Type="http://schemas.openxmlformats.org/officeDocument/2006/relationships/image" Target="../media/image164.png"/><Relationship Id="rId353" Type="http://schemas.openxmlformats.org/officeDocument/2006/relationships/customXml" Target="../ink/ink174.xml"/><Relationship Id="rId374" Type="http://schemas.openxmlformats.org/officeDocument/2006/relationships/image" Target="../media/image185.png"/><Relationship Id="rId71" Type="http://schemas.openxmlformats.org/officeDocument/2006/relationships/customXml" Target="../ink/ink33.xml"/><Relationship Id="rId92" Type="http://schemas.openxmlformats.org/officeDocument/2006/relationships/image" Target="../media/image44.png"/><Relationship Id="rId213" Type="http://schemas.openxmlformats.org/officeDocument/2006/relationships/customXml" Target="../ink/ink104.xml"/><Relationship Id="rId234" Type="http://schemas.openxmlformats.org/officeDocument/2006/relationships/image" Target="../media/image115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2.xml"/><Relationship Id="rId255" Type="http://schemas.openxmlformats.org/officeDocument/2006/relationships/customXml" Target="../ink/ink125.xml"/><Relationship Id="rId276" Type="http://schemas.openxmlformats.org/officeDocument/2006/relationships/image" Target="../media/image136.png"/><Relationship Id="rId297" Type="http://schemas.openxmlformats.org/officeDocument/2006/relationships/customXml" Target="../ink/ink146.xml"/><Relationship Id="rId40" Type="http://schemas.openxmlformats.org/officeDocument/2006/relationships/image" Target="../media/image18.png"/><Relationship Id="rId115" Type="http://schemas.openxmlformats.org/officeDocument/2006/relationships/customXml" Target="../ink/ink55.xml"/><Relationship Id="rId136" Type="http://schemas.openxmlformats.org/officeDocument/2006/relationships/image" Target="../media/image66.png"/><Relationship Id="rId157" Type="http://schemas.openxmlformats.org/officeDocument/2006/relationships/customXml" Target="../ink/ink76.xml"/><Relationship Id="rId178" Type="http://schemas.openxmlformats.org/officeDocument/2006/relationships/image" Target="../media/image87.png"/><Relationship Id="rId301" Type="http://schemas.openxmlformats.org/officeDocument/2006/relationships/customXml" Target="../ink/ink148.xml"/><Relationship Id="rId322" Type="http://schemas.openxmlformats.org/officeDocument/2006/relationships/image" Target="../media/image159.png"/><Relationship Id="rId343" Type="http://schemas.openxmlformats.org/officeDocument/2006/relationships/customXml" Target="../ink/ink169.xml"/><Relationship Id="rId364" Type="http://schemas.openxmlformats.org/officeDocument/2006/relationships/image" Target="../media/image180.png"/><Relationship Id="rId61" Type="http://schemas.openxmlformats.org/officeDocument/2006/relationships/customXml" Target="../ink/ink28.xml"/><Relationship Id="rId82" Type="http://schemas.openxmlformats.org/officeDocument/2006/relationships/image" Target="../media/image39.png"/><Relationship Id="rId199" Type="http://schemas.openxmlformats.org/officeDocument/2006/relationships/customXml" Target="../ink/ink97.xml"/><Relationship Id="rId203" Type="http://schemas.openxmlformats.org/officeDocument/2006/relationships/customXml" Target="../ink/ink99.xml"/><Relationship Id="rId19" Type="http://schemas.openxmlformats.org/officeDocument/2006/relationships/customXml" Target="../ink/ink7.xml"/><Relationship Id="rId224" Type="http://schemas.openxmlformats.org/officeDocument/2006/relationships/image" Target="../media/image110.png"/><Relationship Id="rId245" Type="http://schemas.openxmlformats.org/officeDocument/2006/relationships/customXml" Target="../ink/ink120.xml"/><Relationship Id="rId266" Type="http://schemas.openxmlformats.org/officeDocument/2006/relationships/image" Target="../media/image131.png"/><Relationship Id="rId287" Type="http://schemas.openxmlformats.org/officeDocument/2006/relationships/customXml" Target="../ink/ink141.xml"/><Relationship Id="rId30" Type="http://schemas.openxmlformats.org/officeDocument/2006/relationships/image" Target="../media/image13.png"/><Relationship Id="rId105" Type="http://schemas.openxmlformats.org/officeDocument/2006/relationships/customXml" Target="../ink/ink50.xml"/><Relationship Id="rId126" Type="http://schemas.openxmlformats.org/officeDocument/2006/relationships/image" Target="../media/image61.png"/><Relationship Id="rId147" Type="http://schemas.openxmlformats.org/officeDocument/2006/relationships/customXml" Target="../ink/ink71.xml"/><Relationship Id="rId168" Type="http://schemas.openxmlformats.org/officeDocument/2006/relationships/image" Target="../media/image82.png"/><Relationship Id="rId312" Type="http://schemas.openxmlformats.org/officeDocument/2006/relationships/image" Target="../media/image154.png"/><Relationship Id="rId333" Type="http://schemas.openxmlformats.org/officeDocument/2006/relationships/customXml" Target="../ink/ink164.xml"/><Relationship Id="rId354" Type="http://schemas.openxmlformats.org/officeDocument/2006/relationships/image" Target="../media/image175.png"/><Relationship Id="rId51" Type="http://schemas.openxmlformats.org/officeDocument/2006/relationships/customXml" Target="../ink/ink23.xml"/><Relationship Id="rId72" Type="http://schemas.openxmlformats.org/officeDocument/2006/relationships/image" Target="../media/image34.png"/><Relationship Id="rId93" Type="http://schemas.openxmlformats.org/officeDocument/2006/relationships/customXml" Target="../ink/ink44.xml"/><Relationship Id="rId189" Type="http://schemas.openxmlformats.org/officeDocument/2006/relationships/customXml" Target="../ink/ink92.xml"/><Relationship Id="rId375" Type="http://schemas.openxmlformats.org/officeDocument/2006/relationships/customXml" Target="../ink/ink185.xml"/><Relationship Id="rId3" Type="http://schemas.openxmlformats.org/officeDocument/2006/relationships/image" Target="../media/image1.jpeg"/><Relationship Id="rId214" Type="http://schemas.openxmlformats.org/officeDocument/2006/relationships/image" Target="../media/image105.png"/><Relationship Id="rId235" Type="http://schemas.openxmlformats.org/officeDocument/2006/relationships/customXml" Target="../ink/ink115.xml"/><Relationship Id="rId256" Type="http://schemas.openxmlformats.org/officeDocument/2006/relationships/image" Target="../media/image126.png"/><Relationship Id="rId277" Type="http://schemas.openxmlformats.org/officeDocument/2006/relationships/customXml" Target="../ink/ink136.xml"/><Relationship Id="rId298" Type="http://schemas.openxmlformats.org/officeDocument/2006/relationships/image" Target="../media/image147.png"/><Relationship Id="rId116" Type="http://schemas.openxmlformats.org/officeDocument/2006/relationships/image" Target="../media/image56.png"/><Relationship Id="rId137" Type="http://schemas.openxmlformats.org/officeDocument/2006/relationships/customXml" Target="../ink/ink66.xml"/><Relationship Id="rId158" Type="http://schemas.openxmlformats.org/officeDocument/2006/relationships/image" Target="../media/image77.png"/><Relationship Id="rId302" Type="http://schemas.openxmlformats.org/officeDocument/2006/relationships/image" Target="../media/image149.png"/><Relationship Id="rId323" Type="http://schemas.openxmlformats.org/officeDocument/2006/relationships/customXml" Target="../ink/ink159.xml"/><Relationship Id="rId344" Type="http://schemas.openxmlformats.org/officeDocument/2006/relationships/image" Target="../media/image170.png"/><Relationship Id="rId20" Type="http://schemas.openxmlformats.org/officeDocument/2006/relationships/image" Target="../media/image8.png"/><Relationship Id="rId41" Type="http://schemas.openxmlformats.org/officeDocument/2006/relationships/customXml" Target="../ink/ink18.xml"/><Relationship Id="rId62" Type="http://schemas.openxmlformats.org/officeDocument/2006/relationships/image" Target="../media/image29.png"/><Relationship Id="rId83" Type="http://schemas.openxmlformats.org/officeDocument/2006/relationships/customXml" Target="../ink/ink39.xml"/><Relationship Id="rId179" Type="http://schemas.openxmlformats.org/officeDocument/2006/relationships/customXml" Target="../ink/ink87.xml"/><Relationship Id="rId365" Type="http://schemas.openxmlformats.org/officeDocument/2006/relationships/customXml" Target="../ink/ink180.xml"/><Relationship Id="rId190" Type="http://schemas.openxmlformats.org/officeDocument/2006/relationships/image" Target="../media/image93.png"/><Relationship Id="rId204" Type="http://schemas.openxmlformats.org/officeDocument/2006/relationships/image" Target="../media/image100.png"/><Relationship Id="rId225" Type="http://schemas.openxmlformats.org/officeDocument/2006/relationships/customXml" Target="../ink/ink110.xml"/><Relationship Id="rId246" Type="http://schemas.openxmlformats.org/officeDocument/2006/relationships/image" Target="../media/image121.png"/><Relationship Id="rId267" Type="http://schemas.openxmlformats.org/officeDocument/2006/relationships/customXml" Target="../ink/ink131.xml"/><Relationship Id="rId288" Type="http://schemas.openxmlformats.org/officeDocument/2006/relationships/image" Target="../media/image142.png"/><Relationship Id="rId106" Type="http://schemas.openxmlformats.org/officeDocument/2006/relationships/image" Target="../media/image51.png"/><Relationship Id="rId127" Type="http://schemas.openxmlformats.org/officeDocument/2006/relationships/customXml" Target="../ink/ink61.xml"/><Relationship Id="rId313" Type="http://schemas.openxmlformats.org/officeDocument/2006/relationships/customXml" Target="../ink/ink154.xml"/><Relationship Id="rId10" Type="http://schemas.openxmlformats.org/officeDocument/2006/relationships/image" Target="../media/image3.png"/><Relationship Id="rId31" Type="http://schemas.openxmlformats.org/officeDocument/2006/relationships/customXml" Target="../ink/ink13.xml"/><Relationship Id="rId52" Type="http://schemas.openxmlformats.org/officeDocument/2006/relationships/image" Target="../media/image24.png"/><Relationship Id="rId73" Type="http://schemas.openxmlformats.org/officeDocument/2006/relationships/customXml" Target="../ink/ink34.xml"/><Relationship Id="rId94" Type="http://schemas.openxmlformats.org/officeDocument/2006/relationships/image" Target="../media/image45.png"/><Relationship Id="rId148" Type="http://schemas.openxmlformats.org/officeDocument/2006/relationships/image" Target="../media/image72.png"/><Relationship Id="rId169" Type="http://schemas.openxmlformats.org/officeDocument/2006/relationships/customXml" Target="../ink/ink82.xml"/><Relationship Id="rId334" Type="http://schemas.openxmlformats.org/officeDocument/2006/relationships/image" Target="../media/image165.png"/><Relationship Id="rId355" Type="http://schemas.openxmlformats.org/officeDocument/2006/relationships/customXml" Target="../ink/ink175.xml"/><Relationship Id="rId376" Type="http://schemas.openxmlformats.org/officeDocument/2006/relationships/image" Target="../media/image186.png"/><Relationship Id="rId4" Type="http://schemas.openxmlformats.org/officeDocument/2006/relationships/hyperlink" Target="http://www.bernhardkoester.de/vorlesungen/inhalt.html" TargetMode="External"/><Relationship Id="rId180" Type="http://schemas.openxmlformats.org/officeDocument/2006/relationships/image" Target="../media/image88.png"/><Relationship Id="rId215" Type="http://schemas.openxmlformats.org/officeDocument/2006/relationships/customXml" Target="../ink/ink105.xml"/><Relationship Id="rId236" Type="http://schemas.openxmlformats.org/officeDocument/2006/relationships/image" Target="../media/image116.png"/><Relationship Id="rId257" Type="http://schemas.openxmlformats.org/officeDocument/2006/relationships/customXml" Target="../ink/ink126.xml"/><Relationship Id="rId278" Type="http://schemas.openxmlformats.org/officeDocument/2006/relationships/image" Target="../media/image137.png"/><Relationship Id="rId303" Type="http://schemas.openxmlformats.org/officeDocument/2006/relationships/customXml" Target="../ink/ink149.xml"/><Relationship Id="rId42" Type="http://schemas.openxmlformats.org/officeDocument/2006/relationships/image" Target="../media/image19.png"/><Relationship Id="rId84" Type="http://schemas.openxmlformats.org/officeDocument/2006/relationships/image" Target="../media/image40.png"/><Relationship Id="rId138" Type="http://schemas.openxmlformats.org/officeDocument/2006/relationships/image" Target="../media/image67.png"/><Relationship Id="rId345" Type="http://schemas.openxmlformats.org/officeDocument/2006/relationships/customXml" Target="../ink/ink170.xml"/><Relationship Id="rId191" Type="http://schemas.openxmlformats.org/officeDocument/2006/relationships/customXml" Target="../ink/ink93.xml"/><Relationship Id="rId205" Type="http://schemas.openxmlformats.org/officeDocument/2006/relationships/customXml" Target="../ink/ink100.xml"/><Relationship Id="rId247" Type="http://schemas.openxmlformats.org/officeDocument/2006/relationships/customXml" Target="../ink/ink121.xml"/><Relationship Id="rId107" Type="http://schemas.openxmlformats.org/officeDocument/2006/relationships/customXml" Target="../ink/ink51.xml"/><Relationship Id="rId289" Type="http://schemas.openxmlformats.org/officeDocument/2006/relationships/customXml" Target="../ink/ink142.xml"/><Relationship Id="rId11" Type="http://schemas.openxmlformats.org/officeDocument/2006/relationships/customXml" Target="../ink/ink3.xml"/><Relationship Id="rId53" Type="http://schemas.openxmlformats.org/officeDocument/2006/relationships/customXml" Target="../ink/ink24.xml"/><Relationship Id="rId149" Type="http://schemas.openxmlformats.org/officeDocument/2006/relationships/customXml" Target="../ink/ink72.xml"/><Relationship Id="rId314" Type="http://schemas.openxmlformats.org/officeDocument/2006/relationships/image" Target="../media/image155.png"/><Relationship Id="rId356" Type="http://schemas.openxmlformats.org/officeDocument/2006/relationships/image" Target="../media/image176.png"/><Relationship Id="rId95" Type="http://schemas.openxmlformats.org/officeDocument/2006/relationships/customXml" Target="../ink/ink45.xml"/><Relationship Id="rId160" Type="http://schemas.openxmlformats.org/officeDocument/2006/relationships/image" Target="../media/image78.png"/><Relationship Id="rId216" Type="http://schemas.openxmlformats.org/officeDocument/2006/relationships/image" Target="../media/image106.png"/><Relationship Id="rId258" Type="http://schemas.openxmlformats.org/officeDocument/2006/relationships/image" Target="../media/image127.png"/><Relationship Id="rId22" Type="http://schemas.openxmlformats.org/officeDocument/2006/relationships/image" Target="../media/image9.png"/><Relationship Id="rId64" Type="http://schemas.openxmlformats.org/officeDocument/2006/relationships/image" Target="../media/image30.png"/><Relationship Id="rId118" Type="http://schemas.openxmlformats.org/officeDocument/2006/relationships/image" Target="../media/image57.png"/><Relationship Id="rId325" Type="http://schemas.openxmlformats.org/officeDocument/2006/relationships/customXml" Target="../ink/ink160.xml"/><Relationship Id="rId367" Type="http://schemas.openxmlformats.org/officeDocument/2006/relationships/customXml" Target="../ink/ink181.xml"/><Relationship Id="rId171" Type="http://schemas.openxmlformats.org/officeDocument/2006/relationships/customXml" Target="../ink/ink83.xml"/><Relationship Id="rId227" Type="http://schemas.openxmlformats.org/officeDocument/2006/relationships/customXml" Target="../ink/ink111.xml"/><Relationship Id="rId269" Type="http://schemas.openxmlformats.org/officeDocument/2006/relationships/customXml" Target="../ink/ink132.xml"/><Relationship Id="rId33" Type="http://schemas.openxmlformats.org/officeDocument/2006/relationships/customXml" Target="../ink/ink14.xml"/><Relationship Id="rId129" Type="http://schemas.openxmlformats.org/officeDocument/2006/relationships/customXml" Target="../ink/ink62.xml"/><Relationship Id="rId280" Type="http://schemas.openxmlformats.org/officeDocument/2006/relationships/image" Target="../media/image138.png"/><Relationship Id="rId336" Type="http://schemas.openxmlformats.org/officeDocument/2006/relationships/image" Target="../media/image166.png"/><Relationship Id="rId75" Type="http://schemas.openxmlformats.org/officeDocument/2006/relationships/customXml" Target="../ink/ink35.xml"/><Relationship Id="rId140" Type="http://schemas.openxmlformats.org/officeDocument/2006/relationships/image" Target="../media/image68.png"/><Relationship Id="rId182" Type="http://schemas.openxmlformats.org/officeDocument/2006/relationships/image" Target="../media/image89.png"/><Relationship Id="rId378" Type="http://schemas.openxmlformats.org/officeDocument/2006/relationships/image" Target="../media/image187.png"/><Relationship Id="rId6" Type="http://schemas.openxmlformats.org/officeDocument/2006/relationships/hyperlink" Target="https://support.microsoft.com/en-us/office/excel-functions-translator-f262d0c0-991c-485b-89b6-32cc8d326889" TargetMode="External"/><Relationship Id="rId238" Type="http://schemas.openxmlformats.org/officeDocument/2006/relationships/image" Target="../media/image117.png"/><Relationship Id="rId291" Type="http://schemas.openxmlformats.org/officeDocument/2006/relationships/customXml" Target="../ink/ink143.xml"/><Relationship Id="rId305" Type="http://schemas.openxmlformats.org/officeDocument/2006/relationships/customXml" Target="../ink/ink150.xml"/><Relationship Id="rId347" Type="http://schemas.openxmlformats.org/officeDocument/2006/relationships/customXml" Target="../ink/ink171.xml"/><Relationship Id="rId44" Type="http://schemas.openxmlformats.org/officeDocument/2006/relationships/image" Target="../media/image20.png"/><Relationship Id="rId86" Type="http://schemas.openxmlformats.org/officeDocument/2006/relationships/image" Target="../media/image41.png"/><Relationship Id="rId151" Type="http://schemas.openxmlformats.org/officeDocument/2006/relationships/customXml" Target="../ink/ink73.xml"/><Relationship Id="rId193" Type="http://schemas.openxmlformats.org/officeDocument/2006/relationships/customXml" Target="../ink/ink94.xml"/><Relationship Id="rId207" Type="http://schemas.openxmlformats.org/officeDocument/2006/relationships/customXml" Target="../ink/ink101.xml"/><Relationship Id="rId249" Type="http://schemas.openxmlformats.org/officeDocument/2006/relationships/customXml" Target="../ink/ink122.xml"/><Relationship Id="rId13" Type="http://schemas.openxmlformats.org/officeDocument/2006/relationships/customXml" Target="../ink/ink4.xml"/><Relationship Id="rId109" Type="http://schemas.openxmlformats.org/officeDocument/2006/relationships/customXml" Target="../ink/ink52.xml"/><Relationship Id="rId260" Type="http://schemas.openxmlformats.org/officeDocument/2006/relationships/image" Target="../media/image128.png"/><Relationship Id="rId316" Type="http://schemas.openxmlformats.org/officeDocument/2006/relationships/image" Target="../media/image156.png"/><Relationship Id="rId55" Type="http://schemas.openxmlformats.org/officeDocument/2006/relationships/customXml" Target="../ink/ink25.xml"/><Relationship Id="rId97" Type="http://schemas.openxmlformats.org/officeDocument/2006/relationships/customXml" Target="../ink/ink46.xml"/><Relationship Id="rId120" Type="http://schemas.openxmlformats.org/officeDocument/2006/relationships/image" Target="../media/image58.png"/><Relationship Id="rId358" Type="http://schemas.openxmlformats.org/officeDocument/2006/relationships/image" Target="../media/image177.png"/><Relationship Id="rId162" Type="http://schemas.openxmlformats.org/officeDocument/2006/relationships/image" Target="../media/image79.png"/><Relationship Id="rId218" Type="http://schemas.openxmlformats.org/officeDocument/2006/relationships/image" Target="../media/image107.png"/><Relationship Id="rId271" Type="http://schemas.openxmlformats.org/officeDocument/2006/relationships/customXml" Target="../ink/ink133.xml"/><Relationship Id="rId24" Type="http://schemas.openxmlformats.org/officeDocument/2006/relationships/image" Target="../media/image10.png"/><Relationship Id="rId66" Type="http://schemas.openxmlformats.org/officeDocument/2006/relationships/image" Target="../media/image31.png"/><Relationship Id="rId131" Type="http://schemas.openxmlformats.org/officeDocument/2006/relationships/customXml" Target="../ink/ink63.xml"/><Relationship Id="rId327" Type="http://schemas.openxmlformats.org/officeDocument/2006/relationships/customXml" Target="../ink/ink161.xml"/><Relationship Id="rId369" Type="http://schemas.openxmlformats.org/officeDocument/2006/relationships/customXml" Target="../ink/ink182.xml"/><Relationship Id="rId173" Type="http://schemas.openxmlformats.org/officeDocument/2006/relationships/customXml" Target="../ink/ink84.xml"/><Relationship Id="rId229" Type="http://schemas.openxmlformats.org/officeDocument/2006/relationships/customXml" Target="../ink/ink112.xml"/><Relationship Id="rId380" Type="http://schemas.openxmlformats.org/officeDocument/2006/relationships/image" Target="../media/image188.png"/><Relationship Id="rId240" Type="http://schemas.openxmlformats.org/officeDocument/2006/relationships/image" Target="../media/image118.png"/><Relationship Id="rId35" Type="http://schemas.openxmlformats.org/officeDocument/2006/relationships/customXml" Target="../ink/ink15.xml"/><Relationship Id="rId77" Type="http://schemas.openxmlformats.org/officeDocument/2006/relationships/customXml" Target="../ink/ink36.xml"/><Relationship Id="rId100" Type="http://schemas.openxmlformats.org/officeDocument/2006/relationships/image" Target="../media/image48.png"/><Relationship Id="rId282" Type="http://schemas.openxmlformats.org/officeDocument/2006/relationships/image" Target="../media/image139.png"/><Relationship Id="rId338" Type="http://schemas.openxmlformats.org/officeDocument/2006/relationships/image" Target="../media/image167.png"/><Relationship Id="rId8" Type="http://schemas.openxmlformats.org/officeDocument/2006/relationships/image" Target="../media/image2.png"/><Relationship Id="rId142" Type="http://schemas.openxmlformats.org/officeDocument/2006/relationships/image" Target="../media/image69.png"/><Relationship Id="rId184" Type="http://schemas.openxmlformats.org/officeDocument/2006/relationships/image" Target="../media/image90.png"/><Relationship Id="rId251" Type="http://schemas.openxmlformats.org/officeDocument/2006/relationships/customXml" Target="../ink/ink123.xml"/><Relationship Id="rId46" Type="http://schemas.openxmlformats.org/officeDocument/2006/relationships/image" Target="../media/image21.png"/><Relationship Id="rId293" Type="http://schemas.openxmlformats.org/officeDocument/2006/relationships/customXml" Target="../ink/ink144.xml"/><Relationship Id="rId307" Type="http://schemas.openxmlformats.org/officeDocument/2006/relationships/customXml" Target="../ink/ink151.xml"/><Relationship Id="rId349" Type="http://schemas.openxmlformats.org/officeDocument/2006/relationships/customXml" Target="../ink/ink172.xml"/><Relationship Id="rId88" Type="http://schemas.openxmlformats.org/officeDocument/2006/relationships/image" Target="../media/image42.png"/><Relationship Id="rId111" Type="http://schemas.openxmlformats.org/officeDocument/2006/relationships/customXml" Target="../ink/ink53.xml"/><Relationship Id="rId153" Type="http://schemas.openxmlformats.org/officeDocument/2006/relationships/customXml" Target="../ink/ink74.xml"/><Relationship Id="rId195" Type="http://schemas.openxmlformats.org/officeDocument/2006/relationships/customXml" Target="../ink/ink95.xml"/><Relationship Id="rId209" Type="http://schemas.openxmlformats.org/officeDocument/2006/relationships/customXml" Target="../ink/ink102.xml"/><Relationship Id="rId360" Type="http://schemas.openxmlformats.org/officeDocument/2006/relationships/image" Target="../media/image178.png"/><Relationship Id="rId220" Type="http://schemas.openxmlformats.org/officeDocument/2006/relationships/image" Target="../media/image108.png"/><Relationship Id="rId15" Type="http://schemas.openxmlformats.org/officeDocument/2006/relationships/customXml" Target="../ink/ink5.xml"/><Relationship Id="rId57" Type="http://schemas.openxmlformats.org/officeDocument/2006/relationships/customXml" Target="../ink/ink26.xml"/><Relationship Id="rId262" Type="http://schemas.openxmlformats.org/officeDocument/2006/relationships/image" Target="../media/image129.png"/><Relationship Id="rId318" Type="http://schemas.openxmlformats.org/officeDocument/2006/relationships/image" Target="../media/image157.png"/><Relationship Id="rId99" Type="http://schemas.openxmlformats.org/officeDocument/2006/relationships/customXml" Target="../ink/ink47.xml"/><Relationship Id="rId122" Type="http://schemas.openxmlformats.org/officeDocument/2006/relationships/image" Target="../media/image59.png"/><Relationship Id="rId164" Type="http://schemas.openxmlformats.org/officeDocument/2006/relationships/image" Target="../media/image80.png"/><Relationship Id="rId371" Type="http://schemas.openxmlformats.org/officeDocument/2006/relationships/customXml" Target="../ink/ink18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1.png"/><Relationship Id="rId13" Type="http://schemas.openxmlformats.org/officeDocument/2006/relationships/customXml" Target="../ink/ink1025.xml"/><Relationship Id="rId18" Type="http://schemas.openxmlformats.org/officeDocument/2006/relationships/image" Target="../media/image1006.png"/><Relationship Id="rId26" Type="http://schemas.openxmlformats.org/officeDocument/2006/relationships/image" Target="../media/image1010.png"/><Relationship Id="rId3" Type="http://schemas.openxmlformats.org/officeDocument/2006/relationships/customXml" Target="../ink/ink1020.xml"/><Relationship Id="rId21" Type="http://schemas.openxmlformats.org/officeDocument/2006/relationships/customXml" Target="../ink/ink1029.xml"/><Relationship Id="rId7" Type="http://schemas.openxmlformats.org/officeDocument/2006/relationships/customXml" Target="../ink/ink1022.xml"/><Relationship Id="rId12" Type="http://schemas.openxmlformats.org/officeDocument/2006/relationships/image" Target="../media/image1003.png"/><Relationship Id="rId17" Type="http://schemas.openxmlformats.org/officeDocument/2006/relationships/customXml" Target="../ink/ink1027.xml"/><Relationship Id="rId25" Type="http://schemas.openxmlformats.org/officeDocument/2006/relationships/customXml" Target="../ink/ink1031.xml"/><Relationship Id="rId2" Type="http://schemas.openxmlformats.org/officeDocument/2006/relationships/image" Target="../media/image998.png"/><Relationship Id="rId16" Type="http://schemas.openxmlformats.org/officeDocument/2006/relationships/image" Target="../media/image1005.png"/><Relationship Id="rId20" Type="http://schemas.openxmlformats.org/officeDocument/2006/relationships/image" Target="../media/image1007.png"/><Relationship Id="rId29" Type="http://schemas.openxmlformats.org/officeDocument/2006/relationships/customXml" Target="../ink/ink10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0.png"/><Relationship Id="rId11" Type="http://schemas.openxmlformats.org/officeDocument/2006/relationships/customXml" Target="../ink/ink1024.xml"/><Relationship Id="rId24" Type="http://schemas.openxmlformats.org/officeDocument/2006/relationships/image" Target="../media/image1009.png"/><Relationship Id="rId32" Type="http://schemas.openxmlformats.org/officeDocument/2006/relationships/image" Target="../media/image1013.png"/><Relationship Id="rId5" Type="http://schemas.openxmlformats.org/officeDocument/2006/relationships/customXml" Target="../ink/ink1021.xml"/><Relationship Id="rId15" Type="http://schemas.openxmlformats.org/officeDocument/2006/relationships/customXml" Target="../ink/ink1026.xml"/><Relationship Id="rId23" Type="http://schemas.openxmlformats.org/officeDocument/2006/relationships/customXml" Target="../ink/ink1030.xml"/><Relationship Id="rId28" Type="http://schemas.openxmlformats.org/officeDocument/2006/relationships/image" Target="../media/image1011.png"/><Relationship Id="rId10" Type="http://schemas.openxmlformats.org/officeDocument/2006/relationships/image" Target="../media/image1002.png"/><Relationship Id="rId19" Type="http://schemas.openxmlformats.org/officeDocument/2006/relationships/customXml" Target="../ink/ink1028.xml"/><Relationship Id="rId31" Type="http://schemas.openxmlformats.org/officeDocument/2006/relationships/customXml" Target="../ink/ink1034.xml"/><Relationship Id="rId4" Type="http://schemas.openxmlformats.org/officeDocument/2006/relationships/image" Target="../media/image999.png"/><Relationship Id="rId9" Type="http://schemas.openxmlformats.org/officeDocument/2006/relationships/customXml" Target="../ink/ink1023.xml"/><Relationship Id="rId14" Type="http://schemas.openxmlformats.org/officeDocument/2006/relationships/image" Target="../media/image1004.png"/><Relationship Id="rId22" Type="http://schemas.openxmlformats.org/officeDocument/2006/relationships/image" Target="../media/image1008.png"/><Relationship Id="rId27" Type="http://schemas.openxmlformats.org/officeDocument/2006/relationships/customXml" Target="../ink/ink1032.xml"/><Relationship Id="rId30" Type="http://schemas.openxmlformats.org/officeDocument/2006/relationships/image" Target="../media/image1012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47.xml"/><Relationship Id="rId21" Type="http://schemas.openxmlformats.org/officeDocument/2006/relationships/image" Target="../media/image1023.png"/><Relationship Id="rId42" Type="http://schemas.openxmlformats.org/officeDocument/2006/relationships/customXml" Target="../ink/ink1055.xml"/><Relationship Id="rId47" Type="http://schemas.openxmlformats.org/officeDocument/2006/relationships/image" Target="../media/image1036.png"/><Relationship Id="rId63" Type="http://schemas.openxmlformats.org/officeDocument/2006/relationships/image" Target="../media/image1044.png"/><Relationship Id="rId68" Type="http://schemas.openxmlformats.org/officeDocument/2006/relationships/customXml" Target="../ink/ink1068.xml"/><Relationship Id="rId84" Type="http://schemas.openxmlformats.org/officeDocument/2006/relationships/customXml" Target="../ink/ink1076.xml"/><Relationship Id="rId89" Type="http://schemas.openxmlformats.org/officeDocument/2006/relationships/image" Target="../media/image1057.png"/><Relationship Id="rId16" Type="http://schemas.openxmlformats.org/officeDocument/2006/relationships/customXml" Target="../ink/ink1042.xml"/><Relationship Id="rId11" Type="http://schemas.openxmlformats.org/officeDocument/2006/relationships/image" Target="../media/image1018.png"/><Relationship Id="rId32" Type="http://schemas.openxmlformats.org/officeDocument/2006/relationships/customXml" Target="../ink/ink1050.xml"/><Relationship Id="rId37" Type="http://schemas.openxmlformats.org/officeDocument/2006/relationships/image" Target="../media/image1031.png"/><Relationship Id="rId53" Type="http://schemas.openxmlformats.org/officeDocument/2006/relationships/image" Target="../media/image1039.png"/><Relationship Id="rId58" Type="http://schemas.openxmlformats.org/officeDocument/2006/relationships/customXml" Target="../ink/ink1063.xml"/><Relationship Id="rId74" Type="http://schemas.openxmlformats.org/officeDocument/2006/relationships/customXml" Target="../ink/ink1071.xml"/><Relationship Id="rId79" Type="http://schemas.openxmlformats.org/officeDocument/2006/relationships/image" Target="../media/image1052.png"/><Relationship Id="rId5" Type="http://schemas.openxmlformats.org/officeDocument/2006/relationships/image" Target="../media/image1015.png"/><Relationship Id="rId90" Type="http://schemas.openxmlformats.org/officeDocument/2006/relationships/customXml" Target="../ink/ink1079.xml"/><Relationship Id="rId22" Type="http://schemas.openxmlformats.org/officeDocument/2006/relationships/customXml" Target="../ink/ink1045.xml"/><Relationship Id="rId27" Type="http://schemas.openxmlformats.org/officeDocument/2006/relationships/image" Target="../media/image1026.png"/><Relationship Id="rId43" Type="http://schemas.openxmlformats.org/officeDocument/2006/relationships/image" Target="../media/image1034.png"/><Relationship Id="rId48" Type="http://schemas.openxmlformats.org/officeDocument/2006/relationships/customXml" Target="../ink/ink1058.xml"/><Relationship Id="rId64" Type="http://schemas.openxmlformats.org/officeDocument/2006/relationships/customXml" Target="../ink/ink1066.xml"/><Relationship Id="rId69" Type="http://schemas.openxmlformats.org/officeDocument/2006/relationships/image" Target="../media/image1047.png"/><Relationship Id="rId8" Type="http://schemas.openxmlformats.org/officeDocument/2006/relationships/customXml" Target="../ink/ink1038.xml"/><Relationship Id="rId51" Type="http://schemas.openxmlformats.org/officeDocument/2006/relationships/image" Target="../media/image1038.png"/><Relationship Id="rId72" Type="http://schemas.openxmlformats.org/officeDocument/2006/relationships/customXml" Target="../ink/ink1070.xml"/><Relationship Id="rId80" Type="http://schemas.openxmlformats.org/officeDocument/2006/relationships/customXml" Target="../ink/ink1074.xml"/><Relationship Id="rId85" Type="http://schemas.openxmlformats.org/officeDocument/2006/relationships/image" Target="../media/image1055.png"/><Relationship Id="rId93" Type="http://schemas.openxmlformats.org/officeDocument/2006/relationships/image" Target="../media/image1059.png"/><Relationship Id="rId3" Type="http://schemas.openxmlformats.org/officeDocument/2006/relationships/image" Target="../media/image1014.png"/><Relationship Id="rId12" Type="http://schemas.openxmlformats.org/officeDocument/2006/relationships/customXml" Target="../ink/ink1040.xml"/><Relationship Id="rId17" Type="http://schemas.openxmlformats.org/officeDocument/2006/relationships/image" Target="../media/image1021.png"/><Relationship Id="rId25" Type="http://schemas.openxmlformats.org/officeDocument/2006/relationships/image" Target="../media/image1025.png"/><Relationship Id="rId33" Type="http://schemas.openxmlformats.org/officeDocument/2006/relationships/image" Target="../media/image1029.png"/><Relationship Id="rId38" Type="http://schemas.openxmlformats.org/officeDocument/2006/relationships/customXml" Target="../ink/ink1053.xml"/><Relationship Id="rId46" Type="http://schemas.openxmlformats.org/officeDocument/2006/relationships/customXml" Target="../ink/ink1057.xml"/><Relationship Id="rId59" Type="http://schemas.openxmlformats.org/officeDocument/2006/relationships/image" Target="../media/image1042.png"/><Relationship Id="rId67" Type="http://schemas.openxmlformats.org/officeDocument/2006/relationships/image" Target="../media/image1046.png"/><Relationship Id="rId20" Type="http://schemas.openxmlformats.org/officeDocument/2006/relationships/customXml" Target="../ink/ink1044.xml"/><Relationship Id="rId41" Type="http://schemas.openxmlformats.org/officeDocument/2006/relationships/image" Target="../media/image1033.png"/><Relationship Id="rId54" Type="http://schemas.openxmlformats.org/officeDocument/2006/relationships/customXml" Target="../ink/ink1061.xml"/><Relationship Id="rId62" Type="http://schemas.openxmlformats.org/officeDocument/2006/relationships/customXml" Target="../ink/ink1065.xml"/><Relationship Id="rId70" Type="http://schemas.openxmlformats.org/officeDocument/2006/relationships/customXml" Target="../ink/ink1069.xml"/><Relationship Id="rId75" Type="http://schemas.openxmlformats.org/officeDocument/2006/relationships/image" Target="../media/image1050.png"/><Relationship Id="rId83" Type="http://schemas.openxmlformats.org/officeDocument/2006/relationships/image" Target="../media/image1054.png"/><Relationship Id="rId88" Type="http://schemas.openxmlformats.org/officeDocument/2006/relationships/customXml" Target="../ink/ink1078.xml"/><Relationship Id="rId91" Type="http://schemas.openxmlformats.org/officeDocument/2006/relationships/image" Target="../media/image105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37.xml"/><Relationship Id="rId15" Type="http://schemas.openxmlformats.org/officeDocument/2006/relationships/image" Target="../media/image1020.png"/><Relationship Id="rId23" Type="http://schemas.openxmlformats.org/officeDocument/2006/relationships/image" Target="../media/image1024.png"/><Relationship Id="rId28" Type="http://schemas.openxmlformats.org/officeDocument/2006/relationships/customXml" Target="../ink/ink1048.xml"/><Relationship Id="rId36" Type="http://schemas.openxmlformats.org/officeDocument/2006/relationships/customXml" Target="../ink/ink1052.xml"/><Relationship Id="rId49" Type="http://schemas.openxmlformats.org/officeDocument/2006/relationships/image" Target="../media/image1037.png"/><Relationship Id="rId57" Type="http://schemas.openxmlformats.org/officeDocument/2006/relationships/image" Target="../media/image1041.png"/><Relationship Id="rId10" Type="http://schemas.openxmlformats.org/officeDocument/2006/relationships/customXml" Target="../ink/ink1039.xml"/><Relationship Id="rId31" Type="http://schemas.openxmlformats.org/officeDocument/2006/relationships/image" Target="../media/image1028.png"/><Relationship Id="rId44" Type="http://schemas.openxmlformats.org/officeDocument/2006/relationships/customXml" Target="../ink/ink1056.xml"/><Relationship Id="rId52" Type="http://schemas.openxmlformats.org/officeDocument/2006/relationships/customXml" Target="../ink/ink1060.xml"/><Relationship Id="rId60" Type="http://schemas.openxmlformats.org/officeDocument/2006/relationships/customXml" Target="../ink/ink1064.xml"/><Relationship Id="rId65" Type="http://schemas.openxmlformats.org/officeDocument/2006/relationships/image" Target="../media/image1045.png"/><Relationship Id="rId73" Type="http://schemas.openxmlformats.org/officeDocument/2006/relationships/image" Target="../media/image1049.png"/><Relationship Id="rId78" Type="http://schemas.openxmlformats.org/officeDocument/2006/relationships/customXml" Target="../ink/ink1073.xml"/><Relationship Id="rId81" Type="http://schemas.openxmlformats.org/officeDocument/2006/relationships/image" Target="../media/image1053.png"/><Relationship Id="rId86" Type="http://schemas.openxmlformats.org/officeDocument/2006/relationships/customXml" Target="../ink/ink1077.xml"/><Relationship Id="rId4" Type="http://schemas.openxmlformats.org/officeDocument/2006/relationships/customXml" Target="../ink/ink1036.xml"/><Relationship Id="rId9" Type="http://schemas.openxmlformats.org/officeDocument/2006/relationships/image" Target="../media/image1017.png"/><Relationship Id="rId13" Type="http://schemas.openxmlformats.org/officeDocument/2006/relationships/image" Target="../media/image1019.png"/><Relationship Id="rId18" Type="http://schemas.openxmlformats.org/officeDocument/2006/relationships/customXml" Target="../ink/ink1043.xml"/><Relationship Id="rId39" Type="http://schemas.openxmlformats.org/officeDocument/2006/relationships/image" Target="../media/image1032.png"/><Relationship Id="rId34" Type="http://schemas.openxmlformats.org/officeDocument/2006/relationships/customXml" Target="../ink/ink1051.xml"/><Relationship Id="rId50" Type="http://schemas.openxmlformats.org/officeDocument/2006/relationships/customXml" Target="../ink/ink1059.xml"/><Relationship Id="rId55" Type="http://schemas.openxmlformats.org/officeDocument/2006/relationships/image" Target="../media/image1040.png"/><Relationship Id="rId76" Type="http://schemas.openxmlformats.org/officeDocument/2006/relationships/customXml" Target="../ink/ink1072.xml"/><Relationship Id="rId7" Type="http://schemas.openxmlformats.org/officeDocument/2006/relationships/image" Target="../media/image1016.png"/><Relationship Id="rId71" Type="http://schemas.openxmlformats.org/officeDocument/2006/relationships/image" Target="../media/image1048.png"/><Relationship Id="rId92" Type="http://schemas.openxmlformats.org/officeDocument/2006/relationships/customXml" Target="../ink/ink1080.xml"/><Relationship Id="rId2" Type="http://schemas.openxmlformats.org/officeDocument/2006/relationships/customXml" Target="../ink/ink1035.xml"/><Relationship Id="rId29" Type="http://schemas.openxmlformats.org/officeDocument/2006/relationships/image" Target="../media/image1027.png"/><Relationship Id="rId24" Type="http://schemas.openxmlformats.org/officeDocument/2006/relationships/customXml" Target="../ink/ink1046.xml"/><Relationship Id="rId40" Type="http://schemas.openxmlformats.org/officeDocument/2006/relationships/customXml" Target="../ink/ink1054.xml"/><Relationship Id="rId45" Type="http://schemas.openxmlformats.org/officeDocument/2006/relationships/image" Target="../media/image1035.png"/><Relationship Id="rId66" Type="http://schemas.openxmlformats.org/officeDocument/2006/relationships/customXml" Target="../ink/ink1067.xml"/><Relationship Id="rId87" Type="http://schemas.openxmlformats.org/officeDocument/2006/relationships/image" Target="../media/image1056.png"/><Relationship Id="rId61" Type="http://schemas.openxmlformats.org/officeDocument/2006/relationships/image" Target="../media/image1043.png"/><Relationship Id="rId82" Type="http://schemas.openxmlformats.org/officeDocument/2006/relationships/customXml" Target="../ink/ink1075.xml"/><Relationship Id="rId19" Type="http://schemas.openxmlformats.org/officeDocument/2006/relationships/image" Target="../media/image1022.png"/><Relationship Id="rId14" Type="http://schemas.openxmlformats.org/officeDocument/2006/relationships/customXml" Target="../ink/ink1041.xml"/><Relationship Id="rId30" Type="http://schemas.openxmlformats.org/officeDocument/2006/relationships/customXml" Target="../ink/ink1049.xml"/><Relationship Id="rId35" Type="http://schemas.openxmlformats.org/officeDocument/2006/relationships/image" Target="../media/image1030.png"/><Relationship Id="rId56" Type="http://schemas.openxmlformats.org/officeDocument/2006/relationships/customXml" Target="../ink/ink1062.xml"/><Relationship Id="rId77" Type="http://schemas.openxmlformats.org/officeDocument/2006/relationships/image" Target="../media/image105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8.png"/><Relationship Id="rId21" Type="http://schemas.openxmlformats.org/officeDocument/2006/relationships/image" Target="../media/image200.png"/><Relationship Id="rId42" Type="http://schemas.openxmlformats.org/officeDocument/2006/relationships/customXml" Target="../ink/ink210.xml"/><Relationship Id="rId63" Type="http://schemas.openxmlformats.org/officeDocument/2006/relationships/image" Target="../media/image221.png"/><Relationship Id="rId84" Type="http://schemas.openxmlformats.org/officeDocument/2006/relationships/customXml" Target="../ink/ink231.xml"/><Relationship Id="rId138" Type="http://schemas.openxmlformats.org/officeDocument/2006/relationships/customXml" Target="../ink/ink258.xml"/><Relationship Id="rId159" Type="http://schemas.openxmlformats.org/officeDocument/2006/relationships/image" Target="../media/image269.png"/><Relationship Id="rId107" Type="http://schemas.openxmlformats.org/officeDocument/2006/relationships/image" Target="../media/image243.png"/><Relationship Id="rId11" Type="http://schemas.openxmlformats.org/officeDocument/2006/relationships/image" Target="../media/image195.png"/><Relationship Id="rId32" Type="http://schemas.openxmlformats.org/officeDocument/2006/relationships/customXml" Target="../ink/ink205.xml"/><Relationship Id="rId53" Type="http://schemas.openxmlformats.org/officeDocument/2006/relationships/image" Target="../media/image216.png"/><Relationship Id="rId74" Type="http://schemas.openxmlformats.org/officeDocument/2006/relationships/customXml" Target="../ink/ink226.xml"/><Relationship Id="rId128" Type="http://schemas.openxmlformats.org/officeDocument/2006/relationships/customXml" Target="../ink/ink253.xml"/><Relationship Id="rId149" Type="http://schemas.openxmlformats.org/officeDocument/2006/relationships/image" Target="../media/image264.png"/><Relationship Id="rId5" Type="http://schemas.openxmlformats.org/officeDocument/2006/relationships/image" Target="../media/image192.png"/><Relationship Id="rId95" Type="http://schemas.openxmlformats.org/officeDocument/2006/relationships/image" Target="../media/image237.png"/><Relationship Id="rId160" Type="http://schemas.openxmlformats.org/officeDocument/2006/relationships/customXml" Target="../ink/ink269.xml"/><Relationship Id="rId22" Type="http://schemas.openxmlformats.org/officeDocument/2006/relationships/customXml" Target="../ink/ink200.xml"/><Relationship Id="rId43" Type="http://schemas.openxmlformats.org/officeDocument/2006/relationships/image" Target="../media/image211.png"/><Relationship Id="rId64" Type="http://schemas.openxmlformats.org/officeDocument/2006/relationships/customXml" Target="../ink/ink221.xml"/><Relationship Id="rId118" Type="http://schemas.openxmlformats.org/officeDocument/2006/relationships/customXml" Target="../ink/ink248.xml"/><Relationship Id="rId139" Type="http://schemas.openxmlformats.org/officeDocument/2006/relationships/image" Target="../media/image259.png"/><Relationship Id="rId85" Type="http://schemas.openxmlformats.org/officeDocument/2006/relationships/image" Target="../media/image232.png"/><Relationship Id="rId150" Type="http://schemas.openxmlformats.org/officeDocument/2006/relationships/customXml" Target="../ink/ink264.xml"/><Relationship Id="rId12" Type="http://schemas.openxmlformats.org/officeDocument/2006/relationships/customXml" Target="../ink/ink195.xml"/><Relationship Id="rId17" Type="http://schemas.openxmlformats.org/officeDocument/2006/relationships/image" Target="../media/image198.png"/><Relationship Id="rId33" Type="http://schemas.openxmlformats.org/officeDocument/2006/relationships/image" Target="../media/image206.png"/><Relationship Id="rId38" Type="http://schemas.openxmlformats.org/officeDocument/2006/relationships/customXml" Target="../ink/ink208.xml"/><Relationship Id="rId59" Type="http://schemas.openxmlformats.org/officeDocument/2006/relationships/image" Target="../media/image219.png"/><Relationship Id="rId103" Type="http://schemas.openxmlformats.org/officeDocument/2006/relationships/image" Target="../media/image241.png"/><Relationship Id="rId108" Type="http://schemas.openxmlformats.org/officeDocument/2006/relationships/customXml" Target="../ink/ink243.xml"/><Relationship Id="rId124" Type="http://schemas.openxmlformats.org/officeDocument/2006/relationships/customXml" Target="../ink/ink251.xml"/><Relationship Id="rId129" Type="http://schemas.openxmlformats.org/officeDocument/2006/relationships/image" Target="../media/image254.png"/><Relationship Id="rId54" Type="http://schemas.openxmlformats.org/officeDocument/2006/relationships/customXml" Target="../ink/ink216.xml"/><Relationship Id="rId70" Type="http://schemas.openxmlformats.org/officeDocument/2006/relationships/customXml" Target="../ink/ink224.xml"/><Relationship Id="rId75" Type="http://schemas.openxmlformats.org/officeDocument/2006/relationships/image" Target="../media/image227.png"/><Relationship Id="rId91" Type="http://schemas.openxmlformats.org/officeDocument/2006/relationships/image" Target="../media/image235.png"/><Relationship Id="rId96" Type="http://schemas.openxmlformats.org/officeDocument/2006/relationships/customXml" Target="../ink/ink237.xml"/><Relationship Id="rId140" Type="http://schemas.openxmlformats.org/officeDocument/2006/relationships/customXml" Target="../ink/ink259.xml"/><Relationship Id="rId145" Type="http://schemas.openxmlformats.org/officeDocument/2006/relationships/image" Target="../media/image262.png"/><Relationship Id="rId161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2.xml"/><Relationship Id="rId23" Type="http://schemas.openxmlformats.org/officeDocument/2006/relationships/image" Target="../media/image201.png"/><Relationship Id="rId28" Type="http://schemas.openxmlformats.org/officeDocument/2006/relationships/customXml" Target="../ink/ink203.xml"/><Relationship Id="rId49" Type="http://schemas.openxmlformats.org/officeDocument/2006/relationships/image" Target="../media/image214.png"/><Relationship Id="rId114" Type="http://schemas.openxmlformats.org/officeDocument/2006/relationships/customXml" Target="../ink/ink246.xml"/><Relationship Id="rId119" Type="http://schemas.openxmlformats.org/officeDocument/2006/relationships/image" Target="../media/image249.png"/><Relationship Id="rId44" Type="http://schemas.openxmlformats.org/officeDocument/2006/relationships/customXml" Target="../ink/ink211.xml"/><Relationship Id="rId60" Type="http://schemas.openxmlformats.org/officeDocument/2006/relationships/customXml" Target="../ink/ink219.xml"/><Relationship Id="rId65" Type="http://schemas.openxmlformats.org/officeDocument/2006/relationships/image" Target="../media/image222.png"/><Relationship Id="rId81" Type="http://schemas.openxmlformats.org/officeDocument/2006/relationships/image" Target="../media/image230.png"/><Relationship Id="rId86" Type="http://schemas.openxmlformats.org/officeDocument/2006/relationships/customXml" Target="../ink/ink232.xml"/><Relationship Id="rId130" Type="http://schemas.openxmlformats.org/officeDocument/2006/relationships/customXml" Target="../ink/ink254.xml"/><Relationship Id="rId135" Type="http://schemas.openxmlformats.org/officeDocument/2006/relationships/image" Target="../media/image257.png"/><Relationship Id="rId151" Type="http://schemas.openxmlformats.org/officeDocument/2006/relationships/image" Target="../media/image265.png"/><Relationship Id="rId156" Type="http://schemas.openxmlformats.org/officeDocument/2006/relationships/customXml" Target="../ink/ink267.xml"/><Relationship Id="rId13" Type="http://schemas.openxmlformats.org/officeDocument/2006/relationships/image" Target="../media/image196.png"/><Relationship Id="rId18" Type="http://schemas.openxmlformats.org/officeDocument/2006/relationships/customXml" Target="../ink/ink198.xml"/><Relationship Id="rId39" Type="http://schemas.openxmlformats.org/officeDocument/2006/relationships/image" Target="../media/image209.png"/><Relationship Id="rId109" Type="http://schemas.openxmlformats.org/officeDocument/2006/relationships/image" Target="../media/image244.png"/><Relationship Id="rId34" Type="http://schemas.openxmlformats.org/officeDocument/2006/relationships/customXml" Target="../ink/ink206.xml"/><Relationship Id="rId50" Type="http://schemas.openxmlformats.org/officeDocument/2006/relationships/customXml" Target="../ink/ink214.xml"/><Relationship Id="rId55" Type="http://schemas.openxmlformats.org/officeDocument/2006/relationships/image" Target="../media/image217.png"/><Relationship Id="rId76" Type="http://schemas.openxmlformats.org/officeDocument/2006/relationships/customXml" Target="../ink/ink227.xml"/><Relationship Id="rId97" Type="http://schemas.openxmlformats.org/officeDocument/2006/relationships/image" Target="../media/image238.png"/><Relationship Id="rId104" Type="http://schemas.openxmlformats.org/officeDocument/2006/relationships/customXml" Target="../ink/ink241.xml"/><Relationship Id="rId120" Type="http://schemas.openxmlformats.org/officeDocument/2006/relationships/customXml" Target="../ink/ink249.xml"/><Relationship Id="rId125" Type="http://schemas.openxmlformats.org/officeDocument/2006/relationships/image" Target="../media/image252.png"/><Relationship Id="rId141" Type="http://schemas.openxmlformats.org/officeDocument/2006/relationships/image" Target="../media/image260.png"/><Relationship Id="rId146" Type="http://schemas.openxmlformats.org/officeDocument/2006/relationships/customXml" Target="../ink/ink262.xml"/><Relationship Id="rId7" Type="http://schemas.openxmlformats.org/officeDocument/2006/relationships/image" Target="../media/image193.png"/><Relationship Id="rId71" Type="http://schemas.openxmlformats.org/officeDocument/2006/relationships/image" Target="../media/image225.png"/><Relationship Id="rId92" Type="http://schemas.openxmlformats.org/officeDocument/2006/relationships/customXml" Target="../ink/ink235.xml"/><Relationship Id="rId2" Type="http://schemas.openxmlformats.org/officeDocument/2006/relationships/customXml" Target="../ink/ink190.xml"/><Relationship Id="rId29" Type="http://schemas.openxmlformats.org/officeDocument/2006/relationships/image" Target="../media/image204.png"/><Relationship Id="rId24" Type="http://schemas.openxmlformats.org/officeDocument/2006/relationships/customXml" Target="../ink/ink201.xml"/><Relationship Id="rId40" Type="http://schemas.openxmlformats.org/officeDocument/2006/relationships/customXml" Target="../ink/ink209.xml"/><Relationship Id="rId45" Type="http://schemas.openxmlformats.org/officeDocument/2006/relationships/image" Target="../media/image212.png"/><Relationship Id="rId66" Type="http://schemas.openxmlformats.org/officeDocument/2006/relationships/customXml" Target="../ink/ink222.xml"/><Relationship Id="rId87" Type="http://schemas.openxmlformats.org/officeDocument/2006/relationships/image" Target="../media/image233.png"/><Relationship Id="rId110" Type="http://schemas.openxmlformats.org/officeDocument/2006/relationships/customXml" Target="../ink/ink244.xml"/><Relationship Id="rId115" Type="http://schemas.openxmlformats.org/officeDocument/2006/relationships/image" Target="../media/image247.png"/><Relationship Id="rId131" Type="http://schemas.openxmlformats.org/officeDocument/2006/relationships/image" Target="../media/image255.png"/><Relationship Id="rId136" Type="http://schemas.openxmlformats.org/officeDocument/2006/relationships/customXml" Target="../ink/ink257.xml"/><Relationship Id="rId157" Type="http://schemas.openxmlformats.org/officeDocument/2006/relationships/image" Target="../media/image268.png"/><Relationship Id="rId61" Type="http://schemas.openxmlformats.org/officeDocument/2006/relationships/image" Target="../media/image220.png"/><Relationship Id="rId82" Type="http://schemas.openxmlformats.org/officeDocument/2006/relationships/customXml" Target="../ink/ink230.xml"/><Relationship Id="rId152" Type="http://schemas.openxmlformats.org/officeDocument/2006/relationships/customXml" Target="../ink/ink265.xml"/><Relationship Id="rId19" Type="http://schemas.openxmlformats.org/officeDocument/2006/relationships/image" Target="../media/image199.png"/><Relationship Id="rId14" Type="http://schemas.openxmlformats.org/officeDocument/2006/relationships/customXml" Target="../ink/ink196.xml"/><Relationship Id="rId30" Type="http://schemas.openxmlformats.org/officeDocument/2006/relationships/customXml" Target="../ink/ink204.xml"/><Relationship Id="rId35" Type="http://schemas.openxmlformats.org/officeDocument/2006/relationships/image" Target="../media/image207.png"/><Relationship Id="rId56" Type="http://schemas.openxmlformats.org/officeDocument/2006/relationships/customXml" Target="../ink/ink217.xml"/><Relationship Id="rId77" Type="http://schemas.openxmlformats.org/officeDocument/2006/relationships/image" Target="../media/image228.png"/><Relationship Id="rId100" Type="http://schemas.openxmlformats.org/officeDocument/2006/relationships/customXml" Target="../ink/ink239.xml"/><Relationship Id="rId105" Type="http://schemas.openxmlformats.org/officeDocument/2006/relationships/image" Target="../media/image242.png"/><Relationship Id="rId126" Type="http://schemas.openxmlformats.org/officeDocument/2006/relationships/customXml" Target="../ink/ink252.xml"/><Relationship Id="rId147" Type="http://schemas.openxmlformats.org/officeDocument/2006/relationships/image" Target="../media/image263.png"/><Relationship Id="rId8" Type="http://schemas.openxmlformats.org/officeDocument/2006/relationships/customXml" Target="../ink/ink193.xml"/><Relationship Id="rId51" Type="http://schemas.openxmlformats.org/officeDocument/2006/relationships/image" Target="../media/image215.png"/><Relationship Id="rId72" Type="http://schemas.openxmlformats.org/officeDocument/2006/relationships/customXml" Target="../ink/ink225.xml"/><Relationship Id="rId93" Type="http://schemas.openxmlformats.org/officeDocument/2006/relationships/image" Target="../media/image236.png"/><Relationship Id="rId98" Type="http://schemas.openxmlformats.org/officeDocument/2006/relationships/customXml" Target="../ink/ink238.xml"/><Relationship Id="rId121" Type="http://schemas.openxmlformats.org/officeDocument/2006/relationships/image" Target="../media/image250.png"/><Relationship Id="rId142" Type="http://schemas.openxmlformats.org/officeDocument/2006/relationships/customXml" Target="../ink/ink260.xml"/><Relationship Id="rId3" Type="http://schemas.openxmlformats.org/officeDocument/2006/relationships/image" Target="../media/image191.png"/><Relationship Id="rId25" Type="http://schemas.openxmlformats.org/officeDocument/2006/relationships/image" Target="../media/image202.png"/><Relationship Id="rId46" Type="http://schemas.openxmlformats.org/officeDocument/2006/relationships/customXml" Target="../ink/ink212.xml"/><Relationship Id="rId67" Type="http://schemas.openxmlformats.org/officeDocument/2006/relationships/image" Target="../media/image223.png"/><Relationship Id="rId116" Type="http://schemas.openxmlformats.org/officeDocument/2006/relationships/customXml" Target="../ink/ink247.xml"/><Relationship Id="rId137" Type="http://schemas.openxmlformats.org/officeDocument/2006/relationships/image" Target="../media/image258.png"/><Relationship Id="rId158" Type="http://schemas.openxmlformats.org/officeDocument/2006/relationships/customXml" Target="../ink/ink268.xml"/><Relationship Id="rId20" Type="http://schemas.openxmlformats.org/officeDocument/2006/relationships/customXml" Target="../ink/ink199.xml"/><Relationship Id="rId41" Type="http://schemas.openxmlformats.org/officeDocument/2006/relationships/image" Target="../media/image210.png"/><Relationship Id="rId62" Type="http://schemas.openxmlformats.org/officeDocument/2006/relationships/customXml" Target="../ink/ink220.xml"/><Relationship Id="rId83" Type="http://schemas.openxmlformats.org/officeDocument/2006/relationships/image" Target="../media/image231.png"/><Relationship Id="rId88" Type="http://schemas.openxmlformats.org/officeDocument/2006/relationships/customXml" Target="../ink/ink233.xml"/><Relationship Id="rId111" Type="http://schemas.openxmlformats.org/officeDocument/2006/relationships/image" Target="../media/image245.png"/><Relationship Id="rId132" Type="http://schemas.openxmlformats.org/officeDocument/2006/relationships/customXml" Target="../ink/ink255.xml"/><Relationship Id="rId153" Type="http://schemas.openxmlformats.org/officeDocument/2006/relationships/image" Target="../media/image266.png"/><Relationship Id="rId15" Type="http://schemas.openxmlformats.org/officeDocument/2006/relationships/image" Target="../media/image197.png"/><Relationship Id="rId36" Type="http://schemas.openxmlformats.org/officeDocument/2006/relationships/customXml" Target="../ink/ink207.xml"/><Relationship Id="rId57" Type="http://schemas.openxmlformats.org/officeDocument/2006/relationships/image" Target="../media/image218.png"/><Relationship Id="rId106" Type="http://schemas.openxmlformats.org/officeDocument/2006/relationships/customXml" Target="../ink/ink242.xml"/><Relationship Id="rId127" Type="http://schemas.openxmlformats.org/officeDocument/2006/relationships/image" Target="../media/image253.png"/><Relationship Id="rId10" Type="http://schemas.openxmlformats.org/officeDocument/2006/relationships/customXml" Target="../ink/ink194.xml"/><Relationship Id="rId31" Type="http://schemas.openxmlformats.org/officeDocument/2006/relationships/image" Target="../media/image205.png"/><Relationship Id="rId52" Type="http://schemas.openxmlformats.org/officeDocument/2006/relationships/customXml" Target="../ink/ink215.xml"/><Relationship Id="rId73" Type="http://schemas.openxmlformats.org/officeDocument/2006/relationships/image" Target="../media/image226.png"/><Relationship Id="rId78" Type="http://schemas.openxmlformats.org/officeDocument/2006/relationships/customXml" Target="../ink/ink228.xml"/><Relationship Id="rId94" Type="http://schemas.openxmlformats.org/officeDocument/2006/relationships/customXml" Target="../ink/ink236.xml"/><Relationship Id="rId99" Type="http://schemas.openxmlformats.org/officeDocument/2006/relationships/image" Target="../media/image239.png"/><Relationship Id="rId101" Type="http://schemas.openxmlformats.org/officeDocument/2006/relationships/image" Target="../media/image240.png"/><Relationship Id="rId122" Type="http://schemas.openxmlformats.org/officeDocument/2006/relationships/customXml" Target="../ink/ink250.xml"/><Relationship Id="rId143" Type="http://schemas.openxmlformats.org/officeDocument/2006/relationships/image" Target="../media/image261.png"/><Relationship Id="rId148" Type="http://schemas.openxmlformats.org/officeDocument/2006/relationships/customXml" Target="../ink/ink263.xml"/><Relationship Id="rId4" Type="http://schemas.openxmlformats.org/officeDocument/2006/relationships/customXml" Target="../ink/ink191.xml"/><Relationship Id="rId9" Type="http://schemas.openxmlformats.org/officeDocument/2006/relationships/image" Target="../media/image194.png"/><Relationship Id="rId26" Type="http://schemas.openxmlformats.org/officeDocument/2006/relationships/customXml" Target="../ink/ink202.xml"/><Relationship Id="rId47" Type="http://schemas.openxmlformats.org/officeDocument/2006/relationships/image" Target="../media/image213.png"/><Relationship Id="rId68" Type="http://schemas.openxmlformats.org/officeDocument/2006/relationships/customXml" Target="../ink/ink223.xml"/><Relationship Id="rId89" Type="http://schemas.openxmlformats.org/officeDocument/2006/relationships/image" Target="../media/image234.png"/><Relationship Id="rId112" Type="http://schemas.openxmlformats.org/officeDocument/2006/relationships/customXml" Target="../ink/ink245.xml"/><Relationship Id="rId133" Type="http://schemas.openxmlformats.org/officeDocument/2006/relationships/image" Target="../media/image256.png"/><Relationship Id="rId154" Type="http://schemas.openxmlformats.org/officeDocument/2006/relationships/customXml" Target="../ink/ink266.xml"/><Relationship Id="rId16" Type="http://schemas.openxmlformats.org/officeDocument/2006/relationships/customXml" Target="../ink/ink197.xml"/><Relationship Id="rId37" Type="http://schemas.openxmlformats.org/officeDocument/2006/relationships/image" Target="../media/image208.png"/><Relationship Id="rId58" Type="http://schemas.openxmlformats.org/officeDocument/2006/relationships/customXml" Target="../ink/ink218.xml"/><Relationship Id="rId79" Type="http://schemas.openxmlformats.org/officeDocument/2006/relationships/image" Target="../media/image229.png"/><Relationship Id="rId102" Type="http://schemas.openxmlformats.org/officeDocument/2006/relationships/customXml" Target="../ink/ink240.xml"/><Relationship Id="rId123" Type="http://schemas.openxmlformats.org/officeDocument/2006/relationships/image" Target="../media/image251.png"/><Relationship Id="rId144" Type="http://schemas.openxmlformats.org/officeDocument/2006/relationships/customXml" Target="../ink/ink261.xml"/><Relationship Id="rId90" Type="http://schemas.openxmlformats.org/officeDocument/2006/relationships/customXml" Target="../ink/ink234.xml"/><Relationship Id="rId27" Type="http://schemas.openxmlformats.org/officeDocument/2006/relationships/image" Target="../media/image203.png"/><Relationship Id="rId48" Type="http://schemas.openxmlformats.org/officeDocument/2006/relationships/customXml" Target="../ink/ink213.xml"/><Relationship Id="rId69" Type="http://schemas.openxmlformats.org/officeDocument/2006/relationships/image" Target="../media/image224.png"/><Relationship Id="rId113" Type="http://schemas.openxmlformats.org/officeDocument/2006/relationships/image" Target="../media/image246.png"/><Relationship Id="rId134" Type="http://schemas.openxmlformats.org/officeDocument/2006/relationships/customXml" Target="../ink/ink256.xml"/><Relationship Id="rId80" Type="http://schemas.openxmlformats.org/officeDocument/2006/relationships/customXml" Target="../ink/ink229.xml"/><Relationship Id="rId155" Type="http://schemas.openxmlformats.org/officeDocument/2006/relationships/image" Target="../media/image267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7.xml"/><Relationship Id="rId21" Type="http://schemas.openxmlformats.org/officeDocument/2006/relationships/customXml" Target="../ink/ink279.xml"/><Relationship Id="rId42" Type="http://schemas.openxmlformats.org/officeDocument/2006/relationships/image" Target="../media/image290.png"/><Relationship Id="rId63" Type="http://schemas.openxmlformats.org/officeDocument/2006/relationships/customXml" Target="../ink/ink300.xml"/><Relationship Id="rId84" Type="http://schemas.openxmlformats.org/officeDocument/2006/relationships/image" Target="../media/image311.png"/><Relationship Id="rId138" Type="http://schemas.openxmlformats.org/officeDocument/2006/relationships/image" Target="../media/image338.png"/><Relationship Id="rId159" Type="http://schemas.openxmlformats.org/officeDocument/2006/relationships/customXml" Target="../ink/ink348.xml"/><Relationship Id="rId170" Type="http://schemas.openxmlformats.org/officeDocument/2006/relationships/image" Target="../media/image354.png"/><Relationship Id="rId191" Type="http://schemas.openxmlformats.org/officeDocument/2006/relationships/customXml" Target="../ink/ink364.xml"/><Relationship Id="rId205" Type="http://schemas.openxmlformats.org/officeDocument/2006/relationships/customXml" Target="../ink/ink371.xml"/><Relationship Id="rId226" Type="http://schemas.openxmlformats.org/officeDocument/2006/relationships/image" Target="../media/image382.png"/><Relationship Id="rId247" Type="http://schemas.openxmlformats.org/officeDocument/2006/relationships/customXml" Target="../ink/ink392.xml"/><Relationship Id="rId107" Type="http://schemas.openxmlformats.org/officeDocument/2006/relationships/customXml" Target="../ink/ink322.xml"/><Relationship Id="rId11" Type="http://schemas.openxmlformats.org/officeDocument/2006/relationships/customXml" Target="../ink/ink274.xml"/><Relationship Id="rId32" Type="http://schemas.openxmlformats.org/officeDocument/2006/relationships/image" Target="../media/image285.png"/><Relationship Id="rId53" Type="http://schemas.openxmlformats.org/officeDocument/2006/relationships/customXml" Target="../ink/ink295.xml"/><Relationship Id="rId74" Type="http://schemas.openxmlformats.org/officeDocument/2006/relationships/image" Target="../media/image306.png"/><Relationship Id="rId128" Type="http://schemas.openxmlformats.org/officeDocument/2006/relationships/image" Target="../media/image333.png"/><Relationship Id="rId149" Type="http://schemas.openxmlformats.org/officeDocument/2006/relationships/customXml" Target="../ink/ink343.xml"/><Relationship Id="rId5" Type="http://schemas.openxmlformats.org/officeDocument/2006/relationships/customXml" Target="../ink/ink271.xml"/><Relationship Id="rId95" Type="http://schemas.openxmlformats.org/officeDocument/2006/relationships/customXml" Target="../ink/ink316.xml"/><Relationship Id="rId160" Type="http://schemas.openxmlformats.org/officeDocument/2006/relationships/image" Target="../media/image349.png"/><Relationship Id="rId181" Type="http://schemas.openxmlformats.org/officeDocument/2006/relationships/customXml" Target="../ink/ink359.xml"/><Relationship Id="rId216" Type="http://schemas.openxmlformats.org/officeDocument/2006/relationships/image" Target="../media/image377.png"/><Relationship Id="rId237" Type="http://schemas.openxmlformats.org/officeDocument/2006/relationships/customXml" Target="../ink/ink387.xml"/><Relationship Id="rId258" Type="http://schemas.openxmlformats.org/officeDocument/2006/relationships/image" Target="../media/image398.png"/><Relationship Id="rId22" Type="http://schemas.openxmlformats.org/officeDocument/2006/relationships/image" Target="../media/image280.png"/><Relationship Id="rId43" Type="http://schemas.openxmlformats.org/officeDocument/2006/relationships/customXml" Target="../ink/ink290.xml"/><Relationship Id="rId64" Type="http://schemas.openxmlformats.org/officeDocument/2006/relationships/image" Target="../media/image301.png"/><Relationship Id="rId118" Type="http://schemas.openxmlformats.org/officeDocument/2006/relationships/image" Target="../media/image328.png"/><Relationship Id="rId139" Type="http://schemas.openxmlformats.org/officeDocument/2006/relationships/customXml" Target="../ink/ink338.xml"/><Relationship Id="rId85" Type="http://schemas.openxmlformats.org/officeDocument/2006/relationships/customXml" Target="../ink/ink311.xml"/><Relationship Id="rId150" Type="http://schemas.openxmlformats.org/officeDocument/2006/relationships/image" Target="../media/image344.png"/><Relationship Id="rId171" Type="http://schemas.openxmlformats.org/officeDocument/2006/relationships/customXml" Target="../ink/ink354.xml"/><Relationship Id="rId192" Type="http://schemas.openxmlformats.org/officeDocument/2006/relationships/image" Target="../media/image365.png"/><Relationship Id="rId206" Type="http://schemas.openxmlformats.org/officeDocument/2006/relationships/image" Target="../media/image372.png"/><Relationship Id="rId227" Type="http://schemas.openxmlformats.org/officeDocument/2006/relationships/customXml" Target="../ink/ink382.xml"/><Relationship Id="rId248" Type="http://schemas.openxmlformats.org/officeDocument/2006/relationships/image" Target="../media/image393.png"/><Relationship Id="rId12" Type="http://schemas.openxmlformats.org/officeDocument/2006/relationships/image" Target="../media/image275.png"/><Relationship Id="rId33" Type="http://schemas.openxmlformats.org/officeDocument/2006/relationships/customXml" Target="../ink/ink285.xml"/><Relationship Id="rId108" Type="http://schemas.openxmlformats.org/officeDocument/2006/relationships/image" Target="../media/image323.png"/><Relationship Id="rId129" Type="http://schemas.openxmlformats.org/officeDocument/2006/relationships/customXml" Target="../ink/ink333.xml"/><Relationship Id="rId54" Type="http://schemas.openxmlformats.org/officeDocument/2006/relationships/image" Target="../media/image296.png"/><Relationship Id="rId75" Type="http://schemas.openxmlformats.org/officeDocument/2006/relationships/customXml" Target="../ink/ink306.xml"/><Relationship Id="rId96" Type="http://schemas.openxmlformats.org/officeDocument/2006/relationships/image" Target="../media/image317.png"/><Relationship Id="rId140" Type="http://schemas.openxmlformats.org/officeDocument/2006/relationships/image" Target="../media/image339.png"/><Relationship Id="rId161" Type="http://schemas.openxmlformats.org/officeDocument/2006/relationships/customXml" Target="../ink/ink349.xml"/><Relationship Id="rId182" Type="http://schemas.openxmlformats.org/officeDocument/2006/relationships/image" Target="../media/image360.png"/><Relationship Id="rId217" Type="http://schemas.openxmlformats.org/officeDocument/2006/relationships/customXml" Target="../ink/ink377.xml"/><Relationship Id="rId6" Type="http://schemas.openxmlformats.org/officeDocument/2006/relationships/image" Target="../media/image272.png"/><Relationship Id="rId238" Type="http://schemas.openxmlformats.org/officeDocument/2006/relationships/image" Target="../media/image388.png"/><Relationship Id="rId23" Type="http://schemas.openxmlformats.org/officeDocument/2006/relationships/customXml" Target="../ink/ink280.xml"/><Relationship Id="rId119" Type="http://schemas.openxmlformats.org/officeDocument/2006/relationships/customXml" Target="../ink/ink328.xml"/><Relationship Id="rId44" Type="http://schemas.openxmlformats.org/officeDocument/2006/relationships/image" Target="../media/image291.png"/><Relationship Id="rId65" Type="http://schemas.openxmlformats.org/officeDocument/2006/relationships/customXml" Target="../ink/ink301.xml"/><Relationship Id="rId86" Type="http://schemas.openxmlformats.org/officeDocument/2006/relationships/image" Target="../media/image312.png"/><Relationship Id="rId130" Type="http://schemas.openxmlformats.org/officeDocument/2006/relationships/image" Target="../media/image334.png"/><Relationship Id="rId151" Type="http://schemas.openxmlformats.org/officeDocument/2006/relationships/customXml" Target="../ink/ink344.xml"/><Relationship Id="rId172" Type="http://schemas.openxmlformats.org/officeDocument/2006/relationships/image" Target="../media/image355.png"/><Relationship Id="rId193" Type="http://schemas.openxmlformats.org/officeDocument/2006/relationships/customXml" Target="../ink/ink365.xml"/><Relationship Id="rId207" Type="http://schemas.openxmlformats.org/officeDocument/2006/relationships/customXml" Target="../ink/ink372.xml"/><Relationship Id="rId228" Type="http://schemas.openxmlformats.org/officeDocument/2006/relationships/image" Target="../media/image383.png"/><Relationship Id="rId249" Type="http://schemas.openxmlformats.org/officeDocument/2006/relationships/customXml" Target="../ink/ink393.xml"/><Relationship Id="rId13" Type="http://schemas.openxmlformats.org/officeDocument/2006/relationships/customXml" Target="../ink/ink275.xml"/><Relationship Id="rId109" Type="http://schemas.openxmlformats.org/officeDocument/2006/relationships/customXml" Target="../ink/ink323.xml"/><Relationship Id="rId34" Type="http://schemas.openxmlformats.org/officeDocument/2006/relationships/image" Target="../media/image286.png"/><Relationship Id="rId55" Type="http://schemas.openxmlformats.org/officeDocument/2006/relationships/customXml" Target="../ink/ink296.xml"/><Relationship Id="rId76" Type="http://schemas.openxmlformats.org/officeDocument/2006/relationships/image" Target="../media/image307.png"/><Relationship Id="rId97" Type="http://schemas.openxmlformats.org/officeDocument/2006/relationships/customXml" Target="../ink/ink317.xml"/><Relationship Id="rId120" Type="http://schemas.openxmlformats.org/officeDocument/2006/relationships/image" Target="../media/image329.png"/><Relationship Id="rId141" Type="http://schemas.openxmlformats.org/officeDocument/2006/relationships/customXml" Target="../ink/ink339.xml"/><Relationship Id="rId7" Type="http://schemas.openxmlformats.org/officeDocument/2006/relationships/customXml" Target="../ink/ink272.xml"/><Relationship Id="rId162" Type="http://schemas.openxmlformats.org/officeDocument/2006/relationships/image" Target="../media/image350.png"/><Relationship Id="rId183" Type="http://schemas.openxmlformats.org/officeDocument/2006/relationships/customXml" Target="../ink/ink360.xml"/><Relationship Id="rId218" Type="http://schemas.openxmlformats.org/officeDocument/2006/relationships/image" Target="../media/image378.png"/><Relationship Id="rId239" Type="http://schemas.openxmlformats.org/officeDocument/2006/relationships/customXml" Target="../ink/ink388.xml"/><Relationship Id="rId250" Type="http://schemas.openxmlformats.org/officeDocument/2006/relationships/image" Target="../media/image394.png"/><Relationship Id="rId24" Type="http://schemas.openxmlformats.org/officeDocument/2006/relationships/image" Target="../media/image281.png"/><Relationship Id="rId45" Type="http://schemas.openxmlformats.org/officeDocument/2006/relationships/customXml" Target="../ink/ink291.xml"/><Relationship Id="rId66" Type="http://schemas.openxmlformats.org/officeDocument/2006/relationships/image" Target="../media/image302.png"/><Relationship Id="rId87" Type="http://schemas.openxmlformats.org/officeDocument/2006/relationships/customXml" Target="../ink/ink312.xml"/><Relationship Id="rId110" Type="http://schemas.openxmlformats.org/officeDocument/2006/relationships/image" Target="../media/image324.png"/><Relationship Id="rId131" Type="http://schemas.openxmlformats.org/officeDocument/2006/relationships/customXml" Target="../ink/ink334.xml"/><Relationship Id="rId152" Type="http://schemas.openxmlformats.org/officeDocument/2006/relationships/image" Target="../media/image345.png"/><Relationship Id="rId173" Type="http://schemas.openxmlformats.org/officeDocument/2006/relationships/customXml" Target="../ink/ink355.xml"/><Relationship Id="rId194" Type="http://schemas.openxmlformats.org/officeDocument/2006/relationships/image" Target="../media/image366.png"/><Relationship Id="rId208" Type="http://schemas.openxmlformats.org/officeDocument/2006/relationships/image" Target="../media/image373.png"/><Relationship Id="rId229" Type="http://schemas.openxmlformats.org/officeDocument/2006/relationships/customXml" Target="../ink/ink383.xml"/><Relationship Id="rId240" Type="http://schemas.openxmlformats.org/officeDocument/2006/relationships/image" Target="../media/image389.png"/><Relationship Id="rId14" Type="http://schemas.openxmlformats.org/officeDocument/2006/relationships/image" Target="../media/image276.png"/><Relationship Id="rId35" Type="http://schemas.openxmlformats.org/officeDocument/2006/relationships/customXml" Target="../ink/ink286.xml"/><Relationship Id="rId56" Type="http://schemas.openxmlformats.org/officeDocument/2006/relationships/image" Target="../media/image297.png"/><Relationship Id="rId77" Type="http://schemas.openxmlformats.org/officeDocument/2006/relationships/customXml" Target="../ink/ink307.xml"/><Relationship Id="rId100" Type="http://schemas.openxmlformats.org/officeDocument/2006/relationships/image" Target="../media/image319.png"/><Relationship Id="rId8" Type="http://schemas.openxmlformats.org/officeDocument/2006/relationships/image" Target="../media/image273.png"/><Relationship Id="rId98" Type="http://schemas.openxmlformats.org/officeDocument/2006/relationships/image" Target="../media/image318.png"/><Relationship Id="rId121" Type="http://schemas.openxmlformats.org/officeDocument/2006/relationships/customXml" Target="../ink/ink329.xml"/><Relationship Id="rId142" Type="http://schemas.openxmlformats.org/officeDocument/2006/relationships/image" Target="../media/image340.png"/><Relationship Id="rId163" Type="http://schemas.openxmlformats.org/officeDocument/2006/relationships/customXml" Target="../ink/ink350.xml"/><Relationship Id="rId184" Type="http://schemas.openxmlformats.org/officeDocument/2006/relationships/image" Target="../media/image361.png"/><Relationship Id="rId219" Type="http://schemas.openxmlformats.org/officeDocument/2006/relationships/customXml" Target="../ink/ink378.xml"/><Relationship Id="rId230" Type="http://schemas.openxmlformats.org/officeDocument/2006/relationships/image" Target="../media/image384.png"/><Relationship Id="rId251" Type="http://schemas.openxmlformats.org/officeDocument/2006/relationships/customXml" Target="../ink/ink394.xml"/><Relationship Id="rId25" Type="http://schemas.openxmlformats.org/officeDocument/2006/relationships/customXml" Target="../ink/ink281.xml"/><Relationship Id="rId46" Type="http://schemas.openxmlformats.org/officeDocument/2006/relationships/image" Target="../media/image292.png"/><Relationship Id="rId67" Type="http://schemas.openxmlformats.org/officeDocument/2006/relationships/customXml" Target="../ink/ink302.xml"/><Relationship Id="rId88" Type="http://schemas.openxmlformats.org/officeDocument/2006/relationships/image" Target="../media/image313.png"/><Relationship Id="rId111" Type="http://schemas.openxmlformats.org/officeDocument/2006/relationships/customXml" Target="../ink/ink324.xml"/><Relationship Id="rId132" Type="http://schemas.openxmlformats.org/officeDocument/2006/relationships/image" Target="../media/image335.png"/><Relationship Id="rId153" Type="http://schemas.openxmlformats.org/officeDocument/2006/relationships/customXml" Target="../ink/ink345.xml"/><Relationship Id="rId174" Type="http://schemas.openxmlformats.org/officeDocument/2006/relationships/image" Target="../media/image356.png"/><Relationship Id="rId195" Type="http://schemas.openxmlformats.org/officeDocument/2006/relationships/customXml" Target="../ink/ink366.xml"/><Relationship Id="rId209" Type="http://schemas.openxmlformats.org/officeDocument/2006/relationships/customXml" Target="../ink/ink373.xml"/><Relationship Id="rId220" Type="http://schemas.openxmlformats.org/officeDocument/2006/relationships/image" Target="../media/image379.png"/><Relationship Id="rId241" Type="http://schemas.openxmlformats.org/officeDocument/2006/relationships/customXml" Target="../ink/ink389.xml"/><Relationship Id="rId15" Type="http://schemas.openxmlformats.org/officeDocument/2006/relationships/customXml" Target="../ink/ink276.xml"/><Relationship Id="rId36" Type="http://schemas.openxmlformats.org/officeDocument/2006/relationships/image" Target="../media/image287.png"/><Relationship Id="rId57" Type="http://schemas.openxmlformats.org/officeDocument/2006/relationships/customXml" Target="../ink/ink297.xml"/><Relationship Id="rId78" Type="http://schemas.openxmlformats.org/officeDocument/2006/relationships/image" Target="../media/image308.png"/><Relationship Id="rId99" Type="http://schemas.openxmlformats.org/officeDocument/2006/relationships/customXml" Target="../ink/ink318.xml"/><Relationship Id="rId101" Type="http://schemas.openxmlformats.org/officeDocument/2006/relationships/customXml" Target="../ink/ink319.xml"/><Relationship Id="rId122" Type="http://schemas.openxmlformats.org/officeDocument/2006/relationships/image" Target="../media/image330.png"/><Relationship Id="rId143" Type="http://schemas.openxmlformats.org/officeDocument/2006/relationships/customXml" Target="../ink/ink340.xml"/><Relationship Id="rId164" Type="http://schemas.openxmlformats.org/officeDocument/2006/relationships/image" Target="../media/image351.png"/><Relationship Id="rId185" Type="http://schemas.openxmlformats.org/officeDocument/2006/relationships/customXml" Target="../ink/ink361.xml"/><Relationship Id="rId9" Type="http://schemas.openxmlformats.org/officeDocument/2006/relationships/customXml" Target="../ink/ink273.xml"/><Relationship Id="rId210" Type="http://schemas.openxmlformats.org/officeDocument/2006/relationships/image" Target="../media/image374.png"/><Relationship Id="rId26" Type="http://schemas.openxmlformats.org/officeDocument/2006/relationships/image" Target="../media/image282.png"/><Relationship Id="rId231" Type="http://schemas.openxmlformats.org/officeDocument/2006/relationships/customXml" Target="../ink/ink384.xml"/><Relationship Id="rId252" Type="http://schemas.openxmlformats.org/officeDocument/2006/relationships/image" Target="../media/image395.png"/><Relationship Id="rId47" Type="http://schemas.openxmlformats.org/officeDocument/2006/relationships/customXml" Target="../ink/ink292.xml"/><Relationship Id="rId68" Type="http://schemas.openxmlformats.org/officeDocument/2006/relationships/image" Target="../media/image303.png"/><Relationship Id="rId89" Type="http://schemas.openxmlformats.org/officeDocument/2006/relationships/customXml" Target="../ink/ink313.xml"/><Relationship Id="rId112" Type="http://schemas.openxmlformats.org/officeDocument/2006/relationships/image" Target="../media/image325.png"/><Relationship Id="rId133" Type="http://schemas.openxmlformats.org/officeDocument/2006/relationships/customXml" Target="../ink/ink335.xml"/><Relationship Id="rId154" Type="http://schemas.openxmlformats.org/officeDocument/2006/relationships/image" Target="../media/image346.png"/><Relationship Id="rId175" Type="http://schemas.openxmlformats.org/officeDocument/2006/relationships/customXml" Target="../ink/ink356.xml"/><Relationship Id="rId196" Type="http://schemas.openxmlformats.org/officeDocument/2006/relationships/image" Target="../media/image367.png"/><Relationship Id="rId200" Type="http://schemas.openxmlformats.org/officeDocument/2006/relationships/image" Target="../media/image369.png"/><Relationship Id="rId16" Type="http://schemas.openxmlformats.org/officeDocument/2006/relationships/image" Target="../media/image277.png"/><Relationship Id="rId221" Type="http://schemas.openxmlformats.org/officeDocument/2006/relationships/customXml" Target="../ink/ink379.xml"/><Relationship Id="rId242" Type="http://schemas.openxmlformats.org/officeDocument/2006/relationships/image" Target="../media/image390.png"/><Relationship Id="rId37" Type="http://schemas.openxmlformats.org/officeDocument/2006/relationships/customXml" Target="../ink/ink287.xml"/><Relationship Id="rId58" Type="http://schemas.openxmlformats.org/officeDocument/2006/relationships/image" Target="../media/image298.png"/><Relationship Id="rId79" Type="http://schemas.openxmlformats.org/officeDocument/2006/relationships/customXml" Target="../ink/ink308.xml"/><Relationship Id="rId102" Type="http://schemas.openxmlformats.org/officeDocument/2006/relationships/image" Target="../media/image320.png"/><Relationship Id="rId123" Type="http://schemas.openxmlformats.org/officeDocument/2006/relationships/customXml" Target="../ink/ink330.xml"/><Relationship Id="rId144" Type="http://schemas.openxmlformats.org/officeDocument/2006/relationships/image" Target="../media/image341.png"/><Relationship Id="rId90" Type="http://schemas.openxmlformats.org/officeDocument/2006/relationships/image" Target="../media/image314.png"/><Relationship Id="rId165" Type="http://schemas.openxmlformats.org/officeDocument/2006/relationships/customXml" Target="../ink/ink351.xml"/><Relationship Id="rId186" Type="http://schemas.openxmlformats.org/officeDocument/2006/relationships/image" Target="../media/image362.png"/><Relationship Id="rId211" Type="http://schemas.openxmlformats.org/officeDocument/2006/relationships/customXml" Target="../ink/ink374.xml"/><Relationship Id="rId232" Type="http://schemas.openxmlformats.org/officeDocument/2006/relationships/image" Target="../media/image385.png"/><Relationship Id="rId253" Type="http://schemas.openxmlformats.org/officeDocument/2006/relationships/customXml" Target="../ink/ink395.xml"/><Relationship Id="rId27" Type="http://schemas.openxmlformats.org/officeDocument/2006/relationships/customXml" Target="../ink/ink282.xml"/><Relationship Id="rId48" Type="http://schemas.openxmlformats.org/officeDocument/2006/relationships/image" Target="../media/image293.png"/><Relationship Id="rId69" Type="http://schemas.openxmlformats.org/officeDocument/2006/relationships/customXml" Target="../ink/ink303.xml"/><Relationship Id="rId113" Type="http://schemas.openxmlformats.org/officeDocument/2006/relationships/customXml" Target="../ink/ink325.xml"/><Relationship Id="rId134" Type="http://schemas.openxmlformats.org/officeDocument/2006/relationships/image" Target="../media/image336.png"/><Relationship Id="rId80" Type="http://schemas.openxmlformats.org/officeDocument/2006/relationships/image" Target="../media/image309.png"/><Relationship Id="rId155" Type="http://schemas.openxmlformats.org/officeDocument/2006/relationships/customXml" Target="../ink/ink346.xml"/><Relationship Id="rId176" Type="http://schemas.openxmlformats.org/officeDocument/2006/relationships/image" Target="../media/image357.png"/><Relationship Id="rId197" Type="http://schemas.openxmlformats.org/officeDocument/2006/relationships/customXml" Target="../ink/ink367.xml"/><Relationship Id="rId201" Type="http://schemas.openxmlformats.org/officeDocument/2006/relationships/customXml" Target="../ink/ink369.xml"/><Relationship Id="rId222" Type="http://schemas.openxmlformats.org/officeDocument/2006/relationships/image" Target="../media/image380.png"/><Relationship Id="rId243" Type="http://schemas.openxmlformats.org/officeDocument/2006/relationships/customXml" Target="../ink/ink390.xml"/><Relationship Id="rId17" Type="http://schemas.openxmlformats.org/officeDocument/2006/relationships/customXml" Target="../ink/ink277.xml"/><Relationship Id="rId38" Type="http://schemas.openxmlformats.org/officeDocument/2006/relationships/image" Target="../media/image288.png"/><Relationship Id="rId59" Type="http://schemas.openxmlformats.org/officeDocument/2006/relationships/customXml" Target="../ink/ink298.xml"/><Relationship Id="rId103" Type="http://schemas.openxmlformats.org/officeDocument/2006/relationships/customXml" Target="../ink/ink320.xml"/><Relationship Id="rId124" Type="http://schemas.openxmlformats.org/officeDocument/2006/relationships/image" Target="../media/image331.png"/><Relationship Id="rId70" Type="http://schemas.openxmlformats.org/officeDocument/2006/relationships/image" Target="../media/image304.png"/><Relationship Id="rId91" Type="http://schemas.openxmlformats.org/officeDocument/2006/relationships/customXml" Target="../ink/ink314.xml"/><Relationship Id="rId145" Type="http://schemas.openxmlformats.org/officeDocument/2006/relationships/customXml" Target="../ink/ink341.xml"/><Relationship Id="rId166" Type="http://schemas.openxmlformats.org/officeDocument/2006/relationships/image" Target="../media/image352.png"/><Relationship Id="rId187" Type="http://schemas.openxmlformats.org/officeDocument/2006/relationships/customXml" Target="../ink/ink36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75.png"/><Relationship Id="rId233" Type="http://schemas.openxmlformats.org/officeDocument/2006/relationships/customXml" Target="../ink/ink385.xml"/><Relationship Id="rId254" Type="http://schemas.openxmlformats.org/officeDocument/2006/relationships/image" Target="../media/image396.png"/><Relationship Id="rId28" Type="http://schemas.openxmlformats.org/officeDocument/2006/relationships/image" Target="../media/image283.png"/><Relationship Id="rId49" Type="http://schemas.openxmlformats.org/officeDocument/2006/relationships/customXml" Target="../ink/ink293.xml"/><Relationship Id="rId114" Type="http://schemas.openxmlformats.org/officeDocument/2006/relationships/image" Target="../media/image326.png"/><Relationship Id="rId60" Type="http://schemas.openxmlformats.org/officeDocument/2006/relationships/image" Target="../media/image299.png"/><Relationship Id="rId81" Type="http://schemas.openxmlformats.org/officeDocument/2006/relationships/customXml" Target="../ink/ink309.xml"/><Relationship Id="rId135" Type="http://schemas.openxmlformats.org/officeDocument/2006/relationships/customXml" Target="../ink/ink336.xml"/><Relationship Id="rId156" Type="http://schemas.openxmlformats.org/officeDocument/2006/relationships/image" Target="../media/image347.png"/><Relationship Id="rId177" Type="http://schemas.openxmlformats.org/officeDocument/2006/relationships/customXml" Target="../ink/ink357.xml"/><Relationship Id="rId198" Type="http://schemas.openxmlformats.org/officeDocument/2006/relationships/image" Target="../media/image368.png"/><Relationship Id="rId202" Type="http://schemas.openxmlformats.org/officeDocument/2006/relationships/image" Target="../media/image370.png"/><Relationship Id="rId223" Type="http://schemas.openxmlformats.org/officeDocument/2006/relationships/customXml" Target="../ink/ink380.xml"/><Relationship Id="rId244" Type="http://schemas.openxmlformats.org/officeDocument/2006/relationships/image" Target="../media/image391.png"/><Relationship Id="rId18" Type="http://schemas.openxmlformats.org/officeDocument/2006/relationships/image" Target="../media/image278.png"/><Relationship Id="rId39" Type="http://schemas.openxmlformats.org/officeDocument/2006/relationships/customXml" Target="../ink/ink288.xml"/><Relationship Id="rId50" Type="http://schemas.openxmlformats.org/officeDocument/2006/relationships/image" Target="../media/image294.png"/><Relationship Id="rId104" Type="http://schemas.openxmlformats.org/officeDocument/2006/relationships/image" Target="../media/image321.png"/><Relationship Id="rId125" Type="http://schemas.openxmlformats.org/officeDocument/2006/relationships/customXml" Target="../ink/ink331.xml"/><Relationship Id="rId146" Type="http://schemas.openxmlformats.org/officeDocument/2006/relationships/image" Target="../media/image342.png"/><Relationship Id="rId167" Type="http://schemas.openxmlformats.org/officeDocument/2006/relationships/customXml" Target="../ink/ink352.xml"/><Relationship Id="rId188" Type="http://schemas.openxmlformats.org/officeDocument/2006/relationships/image" Target="../media/image363.png"/><Relationship Id="rId71" Type="http://schemas.openxmlformats.org/officeDocument/2006/relationships/customXml" Target="../ink/ink304.xml"/><Relationship Id="rId92" Type="http://schemas.openxmlformats.org/officeDocument/2006/relationships/image" Target="../media/image315.png"/><Relationship Id="rId213" Type="http://schemas.openxmlformats.org/officeDocument/2006/relationships/customXml" Target="../ink/ink375.xml"/><Relationship Id="rId234" Type="http://schemas.openxmlformats.org/officeDocument/2006/relationships/image" Target="../media/image386.png"/><Relationship Id="rId2" Type="http://schemas.openxmlformats.org/officeDocument/2006/relationships/image" Target="../media/image2100.png"/><Relationship Id="rId29" Type="http://schemas.openxmlformats.org/officeDocument/2006/relationships/customXml" Target="../ink/ink283.xml"/><Relationship Id="rId255" Type="http://schemas.openxmlformats.org/officeDocument/2006/relationships/customXml" Target="../ink/ink396.xml"/><Relationship Id="rId40" Type="http://schemas.openxmlformats.org/officeDocument/2006/relationships/image" Target="../media/image289.png"/><Relationship Id="rId115" Type="http://schemas.openxmlformats.org/officeDocument/2006/relationships/customXml" Target="../ink/ink326.xml"/><Relationship Id="rId136" Type="http://schemas.openxmlformats.org/officeDocument/2006/relationships/image" Target="../media/image337.png"/><Relationship Id="rId157" Type="http://schemas.openxmlformats.org/officeDocument/2006/relationships/customXml" Target="../ink/ink347.xml"/><Relationship Id="rId178" Type="http://schemas.openxmlformats.org/officeDocument/2006/relationships/image" Target="../media/image358.png"/><Relationship Id="rId61" Type="http://schemas.openxmlformats.org/officeDocument/2006/relationships/customXml" Target="../ink/ink299.xml"/><Relationship Id="rId82" Type="http://schemas.openxmlformats.org/officeDocument/2006/relationships/image" Target="../media/image310.png"/><Relationship Id="rId199" Type="http://schemas.openxmlformats.org/officeDocument/2006/relationships/customXml" Target="../ink/ink368.xml"/><Relationship Id="rId203" Type="http://schemas.openxmlformats.org/officeDocument/2006/relationships/customXml" Target="../ink/ink370.xml"/><Relationship Id="rId19" Type="http://schemas.openxmlformats.org/officeDocument/2006/relationships/customXml" Target="../ink/ink278.xml"/><Relationship Id="rId224" Type="http://schemas.openxmlformats.org/officeDocument/2006/relationships/image" Target="../media/image381.png"/><Relationship Id="rId245" Type="http://schemas.openxmlformats.org/officeDocument/2006/relationships/customXml" Target="../ink/ink391.xml"/><Relationship Id="rId30" Type="http://schemas.openxmlformats.org/officeDocument/2006/relationships/image" Target="../media/image284.png"/><Relationship Id="rId105" Type="http://schemas.openxmlformats.org/officeDocument/2006/relationships/customXml" Target="../ink/ink321.xml"/><Relationship Id="rId126" Type="http://schemas.openxmlformats.org/officeDocument/2006/relationships/image" Target="../media/image332.png"/><Relationship Id="rId147" Type="http://schemas.openxmlformats.org/officeDocument/2006/relationships/customXml" Target="../ink/ink342.xml"/><Relationship Id="rId168" Type="http://schemas.openxmlformats.org/officeDocument/2006/relationships/image" Target="../media/image353.png"/><Relationship Id="rId51" Type="http://schemas.openxmlformats.org/officeDocument/2006/relationships/customXml" Target="../ink/ink294.xml"/><Relationship Id="rId72" Type="http://schemas.openxmlformats.org/officeDocument/2006/relationships/image" Target="../media/image305.png"/><Relationship Id="rId93" Type="http://schemas.openxmlformats.org/officeDocument/2006/relationships/customXml" Target="../ink/ink315.xml"/><Relationship Id="rId189" Type="http://schemas.openxmlformats.org/officeDocument/2006/relationships/customXml" Target="../ink/ink363.xml"/><Relationship Id="rId3" Type="http://schemas.openxmlformats.org/officeDocument/2006/relationships/customXml" Target="../ink/ink270.xml"/><Relationship Id="rId214" Type="http://schemas.openxmlformats.org/officeDocument/2006/relationships/image" Target="../media/image376.png"/><Relationship Id="rId235" Type="http://schemas.openxmlformats.org/officeDocument/2006/relationships/customXml" Target="../ink/ink386.xml"/><Relationship Id="rId256" Type="http://schemas.openxmlformats.org/officeDocument/2006/relationships/image" Target="../media/image397.png"/><Relationship Id="rId116" Type="http://schemas.openxmlformats.org/officeDocument/2006/relationships/image" Target="../media/image327.png"/><Relationship Id="rId137" Type="http://schemas.openxmlformats.org/officeDocument/2006/relationships/customXml" Target="../ink/ink337.xml"/><Relationship Id="rId158" Type="http://schemas.openxmlformats.org/officeDocument/2006/relationships/image" Target="../media/image348.png"/><Relationship Id="rId20" Type="http://schemas.openxmlformats.org/officeDocument/2006/relationships/image" Target="../media/image279.png"/><Relationship Id="rId41" Type="http://schemas.openxmlformats.org/officeDocument/2006/relationships/customXml" Target="../ink/ink289.xml"/><Relationship Id="rId62" Type="http://schemas.openxmlformats.org/officeDocument/2006/relationships/image" Target="../media/image300.png"/><Relationship Id="rId83" Type="http://schemas.openxmlformats.org/officeDocument/2006/relationships/customXml" Target="../ink/ink310.xml"/><Relationship Id="rId179" Type="http://schemas.openxmlformats.org/officeDocument/2006/relationships/customXml" Target="../ink/ink358.xml"/><Relationship Id="rId190" Type="http://schemas.openxmlformats.org/officeDocument/2006/relationships/image" Target="../media/image364.png"/><Relationship Id="rId204" Type="http://schemas.openxmlformats.org/officeDocument/2006/relationships/image" Target="../media/image371.png"/><Relationship Id="rId225" Type="http://schemas.openxmlformats.org/officeDocument/2006/relationships/customXml" Target="../ink/ink381.xml"/><Relationship Id="rId246" Type="http://schemas.openxmlformats.org/officeDocument/2006/relationships/image" Target="../media/image392.png"/><Relationship Id="rId106" Type="http://schemas.openxmlformats.org/officeDocument/2006/relationships/image" Target="../media/image322.png"/><Relationship Id="rId127" Type="http://schemas.openxmlformats.org/officeDocument/2006/relationships/customXml" Target="../ink/ink332.xml"/><Relationship Id="rId10" Type="http://schemas.openxmlformats.org/officeDocument/2006/relationships/image" Target="../media/image274.png"/><Relationship Id="rId31" Type="http://schemas.openxmlformats.org/officeDocument/2006/relationships/customXml" Target="../ink/ink284.xml"/><Relationship Id="rId52" Type="http://schemas.openxmlformats.org/officeDocument/2006/relationships/image" Target="../media/image295.png"/><Relationship Id="rId73" Type="http://schemas.openxmlformats.org/officeDocument/2006/relationships/customXml" Target="../ink/ink305.xml"/><Relationship Id="rId94" Type="http://schemas.openxmlformats.org/officeDocument/2006/relationships/image" Target="../media/image316.png"/><Relationship Id="rId148" Type="http://schemas.openxmlformats.org/officeDocument/2006/relationships/image" Target="../media/image343.png"/><Relationship Id="rId169" Type="http://schemas.openxmlformats.org/officeDocument/2006/relationships/customXml" Target="../ink/ink353.xml"/><Relationship Id="rId4" Type="http://schemas.openxmlformats.org/officeDocument/2006/relationships/image" Target="../media/image271.png"/><Relationship Id="rId180" Type="http://schemas.openxmlformats.org/officeDocument/2006/relationships/image" Target="../media/image359.png"/><Relationship Id="rId215" Type="http://schemas.openxmlformats.org/officeDocument/2006/relationships/customXml" Target="../ink/ink376.xml"/><Relationship Id="rId236" Type="http://schemas.openxmlformats.org/officeDocument/2006/relationships/image" Target="../media/image387.png"/><Relationship Id="rId257" Type="http://schemas.openxmlformats.org/officeDocument/2006/relationships/customXml" Target="../ink/ink39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5.xml"/><Relationship Id="rId299" Type="http://schemas.openxmlformats.org/officeDocument/2006/relationships/customXml" Target="../ink/ink546.xml"/><Relationship Id="rId21" Type="http://schemas.openxmlformats.org/officeDocument/2006/relationships/customXml" Target="../ink/ink407.xml"/><Relationship Id="rId63" Type="http://schemas.openxmlformats.org/officeDocument/2006/relationships/customXml" Target="../ink/ink428.xml"/><Relationship Id="rId159" Type="http://schemas.openxmlformats.org/officeDocument/2006/relationships/customXml" Target="../ink/ink476.xml"/><Relationship Id="rId324" Type="http://schemas.openxmlformats.org/officeDocument/2006/relationships/image" Target="../media/image560.png"/><Relationship Id="rId170" Type="http://schemas.openxmlformats.org/officeDocument/2006/relationships/image" Target="../media/image483.png"/><Relationship Id="rId226" Type="http://schemas.openxmlformats.org/officeDocument/2006/relationships/image" Target="../media/image511.png"/><Relationship Id="rId268" Type="http://schemas.openxmlformats.org/officeDocument/2006/relationships/image" Target="../media/image532.png"/><Relationship Id="rId32" Type="http://schemas.openxmlformats.org/officeDocument/2006/relationships/image" Target="../media/image414.png"/><Relationship Id="rId74" Type="http://schemas.openxmlformats.org/officeDocument/2006/relationships/image" Target="../media/image435.png"/><Relationship Id="rId128" Type="http://schemas.openxmlformats.org/officeDocument/2006/relationships/image" Target="../media/image462.png"/><Relationship Id="rId335" Type="http://schemas.openxmlformats.org/officeDocument/2006/relationships/customXml" Target="../ink/ink564.xml"/><Relationship Id="rId5" Type="http://schemas.openxmlformats.org/officeDocument/2006/relationships/customXml" Target="../ink/ink399.xml"/><Relationship Id="rId181" Type="http://schemas.openxmlformats.org/officeDocument/2006/relationships/customXml" Target="../ink/ink487.xml"/><Relationship Id="rId237" Type="http://schemas.openxmlformats.org/officeDocument/2006/relationships/customXml" Target="../ink/ink515.xml"/><Relationship Id="rId279" Type="http://schemas.openxmlformats.org/officeDocument/2006/relationships/customXml" Target="../ink/ink536.xml"/><Relationship Id="rId43" Type="http://schemas.openxmlformats.org/officeDocument/2006/relationships/customXml" Target="../ink/ink418.xml"/><Relationship Id="rId139" Type="http://schemas.openxmlformats.org/officeDocument/2006/relationships/customXml" Target="../ink/ink466.xml"/><Relationship Id="rId290" Type="http://schemas.openxmlformats.org/officeDocument/2006/relationships/image" Target="../media/image543.png"/><Relationship Id="rId304" Type="http://schemas.openxmlformats.org/officeDocument/2006/relationships/image" Target="../media/image550.png"/><Relationship Id="rId346" Type="http://schemas.openxmlformats.org/officeDocument/2006/relationships/image" Target="../media/image571.png"/><Relationship Id="rId85" Type="http://schemas.openxmlformats.org/officeDocument/2006/relationships/customXml" Target="../ink/ink439.xml"/><Relationship Id="rId150" Type="http://schemas.openxmlformats.org/officeDocument/2006/relationships/image" Target="../media/image473.png"/><Relationship Id="rId192" Type="http://schemas.openxmlformats.org/officeDocument/2006/relationships/image" Target="../media/image494.png"/><Relationship Id="rId206" Type="http://schemas.openxmlformats.org/officeDocument/2006/relationships/image" Target="../media/image501.png"/><Relationship Id="rId248" Type="http://schemas.openxmlformats.org/officeDocument/2006/relationships/image" Target="../media/image522.png"/><Relationship Id="rId12" Type="http://schemas.openxmlformats.org/officeDocument/2006/relationships/image" Target="../media/image404.png"/><Relationship Id="rId108" Type="http://schemas.openxmlformats.org/officeDocument/2006/relationships/image" Target="../media/image452.png"/><Relationship Id="rId315" Type="http://schemas.openxmlformats.org/officeDocument/2006/relationships/customXml" Target="../ink/ink554.xml"/><Relationship Id="rId357" Type="http://schemas.openxmlformats.org/officeDocument/2006/relationships/customXml" Target="../ink/ink575.xml"/><Relationship Id="rId54" Type="http://schemas.openxmlformats.org/officeDocument/2006/relationships/image" Target="../media/image425.png"/><Relationship Id="rId96" Type="http://schemas.openxmlformats.org/officeDocument/2006/relationships/image" Target="../media/image446.png"/><Relationship Id="rId161" Type="http://schemas.openxmlformats.org/officeDocument/2006/relationships/customXml" Target="../ink/ink477.xml"/><Relationship Id="rId217" Type="http://schemas.openxmlformats.org/officeDocument/2006/relationships/customXml" Target="../ink/ink505.xml"/><Relationship Id="rId259" Type="http://schemas.openxmlformats.org/officeDocument/2006/relationships/customXml" Target="../ink/ink526.xml"/><Relationship Id="rId23" Type="http://schemas.openxmlformats.org/officeDocument/2006/relationships/customXml" Target="../ink/ink408.xml"/><Relationship Id="rId119" Type="http://schemas.openxmlformats.org/officeDocument/2006/relationships/customXml" Target="../ink/ink456.xml"/><Relationship Id="rId270" Type="http://schemas.openxmlformats.org/officeDocument/2006/relationships/image" Target="../media/image533.png"/><Relationship Id="rId326" Type="http://schemas.openxmlformats.org/officeDocument/2006/relationships/image" Target="../media/image561.png"/><Relationship Id="rId65" Type="http://schemas.openxmlformats.org/officeDocument/2006/relationships/customXml" Target="../ink/ink429.xml"/><Relationship Id="rId130" Type="http://schemas.openxmlformats.org/officeDocument/2006/relationships/image" Target="../media/image463.png"/><Relationship Id="rId172" Type="http://schemas.openxmlformats.org/officeDocument/2006/relationships/image" Target="../media/image484.png"/><Relationship Id="rId228" Type="http://schemas.openxmlformats.org/officeDocument/2006/relationships/image" Target="../media/image512.png"/><Relationship Id="rId281" Type="http://schemas.openxmlformats.org/officeDocument/2006/relationships/customXml" Target="../ink/ink537.xml"/><Relationship Id="rId337" Type="http://schemas.openxmlformats.org/officeDocument/2006/relationships/customXml" Target="../ink/ink565.xml"/><Relationship Id="rId34" Type="http://schemas.openxmlformats.org/officeDocument/2006/relationships/image" Target="../media/image415.png"/><Relationship Id="rId76" Type="http://schemas.openxmlformats.org/officeDocument/2006/relationships/image" Target="../media/image436.png"/><Relationship Id="rId141" Type="http://schemas.openxmlformats.org/officeDocument/2006/relationships/customXml" Target="../ink/ink467.xml"/><Relationship Id="rId7" Type="http://schemas.openxmlformats.org/officeDocument/2006/relationships/customXml" Target="../ink/ink400.xml"/><Relationship Id="rId183" Type="http://schemas.openxmlformats.org/officeDocument/2006/relationships/customXml" Target="../ink/ink488.xml"/><Relationship Id="rId239" Type="http://schemas.openxmlformats.org/officeDocument/2006/relationships/customXml" Target="../ink/ink516.xml"/><Relationship Id="rId250" Type="http://schemas.openxmlformats.org/officeDocument/2006/relationships/image" Target="../media/image523.png"/><Relationship Id="rId292" Type="http://schemas.openxmlformats.org/officeDocument/2006/relationships/image" Target="../media/image544.png"/><Relationship Id="rId306" Type="http://schemas.openxmlformats.org/officeDocument/2006/relationships/image" Target="../media/image551.png"/><Relationship Id="rId45" Type="http://schemas.openxmlformats.org/officeDocument/2006/relationships/customXml" Target="../ink/ink419.xml"/><Relationship Id="rId87" Type="http://schemas.openxmlformats.org/officeDocument/2006/relationships/customXml" Target="../ink/ink440.xml"/><Relationship Id="rId110" Type="http://schemas.openxmlformats.org/officeDocument/2006/relationships/image" Target="../media/image453.png"/><Relationship Id="rId348" Type="http://schemas.openxmlformats.org/officeDocument/2006/relationships/image" Target="../media/image572.png"/><Relationship Id="rId152" Type="http://schemas.openxmlformats.org/officeDocument/2006/relationships/image" Target="../media/image474.png"/><Relationship Id="rId194" Type="http://schemas.openxmlformats.org/officeDocument/2006/relationships/image" Target="../media/image495.png"/><Relationship Id="rId208" Type="http://schemas.openxmlformats.org/officeDocument/2006/relationships/image" Target="../media/image502.png"/><Relationship Id="rId261" Type="http://schemas.openxmlformats.org/officeDocument/2006/relationships/customXml" Target="../ink/ink527.xml"/><Relationship Id="rId14" Type="http://schemas.openxmlformats.org/officeDocument/2006/relationships/image" Target="../media/image405.png"/><Relationship Id="rId56" Type="http://schemas.openxmlformats.org/officeDocument/2006/relationships/image" Target="../media/image426.png"/><Relationship Id="rId317" Type="http://schemas.openxmlformats.org/officeDocument/2006/relationships/customXml" Target="../ink/ink555.xml"/><Relationship Id="rId98" Type="http://schemas.openxmlformats.org/officeDocument/2006/relationships/image" Target="../media/image447.png"/><Relationship Id="rId121" Type="http://schemas.openxmlformats.org/officeDocument/2006/relationships/customXml" Target="../ink/ink457.xml"/><Relationship Id="rId163" Type="http://schemas.openxmlformats.org/officeDocument/2006/relationships/customXml" Target="../ink/ink478.xml"/><Relationship Id="rId219" Type="http://schemas.openxmlformats.org/officeDocument/2006/relationships/customXml" Target="../ink/ink506.xml"/><Relationship Id="rId230" Type="http://schemas.openxmlformats.org/officeDocument/2006/relationships/image" Target="../media/image513.png"/><Relationship Id="rId25" Type="http://schemas.openxmlformats.org/officeDocument/2006/relationships/customXml" Target="../ink/ink409.xml"/><Relationship Id="rId46" Type="http://schemas.openxmlformats.org/officeDocument/2006/relationships/image" Target="../media/image421.png"/><Relationship Id="rId67" Type="http://schemas.openxmlformats.org/officeDocument/2006/relationships/customXml" Target="../ink/ink430.xml"/><Relationship Id="rId272" Type="http://schemas.openxmlformats.org/officeDocument/2006/relationships/image" Target="../media/image534.png"/><Relationship Id="rId293" Type="http://schemas.openxmlformats.org/officeDocument/2006/relationships/customXml" Target="../ink/ink543.xml"/><Relationship Id="rId307" Type="http://schemas.openxmlformats.org/officeDocument/2006/relationships/customXml" Target="../ink/ink550.xml"/><Relationship Id="rId328" Type="http://schemas.openxmlformats.org/officeDocument/2006/relationships/image" Target="../media/image562.png"/><Relationship Id="rId349" Type="http://schemas.openxmlformats.org/officeDocument/2006/relationships/customXml" Target="../ink/ink571.xml"/><Relationship Id="rId88" Type="http://schemas.openxmlformats.org/officeDocument/2006/relationships/image" Target="../media/image442.png"/><Relationship Id="rId111" Type="http://schemas.openxmlformats.org/officeDocument/2006/relationships/customXml" Target="../ink/ink452.xml"/><Relationship Id="rId132" Type="http://schemas.openxmlformats.org/officeDocument/2006/relationships/image" Target="../media/image464.png"/><Relationship Id="rId153" Type="http://schemas.openxmlformats.org/officeDocument/2006/relationships/customXml" Target="../ink/ink473.xml"/><Relationship Id="rId174" Type="http://schemas.openxmlformats.org/officeDocument/2006/relationships/image" Target="../media/image485.png"/><Relationship Id="rId195" Type="http://schemas.openxmlformats.org/officeDocument/2006/relationships/customXml" Target="../ink/ink494.xml"/><Relationship Id="rId209" Type="http://schemas.openxmlformats.org/officeDocument/2006/relationships/customXml" Target="../ink/ink501.xml"/><Relationship Id="rId220" Type="http://schemas.openxmlformats.org/officeDocument/2006/relationships/image" Target="../media/image508.png"/><Relationship Id="rId241" Type="http://schemas.openxmlformats.org/officeDocument/2006/relationships/customXml" Target="../ink/ink517.xml"/><Relationship Id="rId15" Type="http://schemas.openxmlformats.org/officeDocument/2006/relationships/customXml" Target="../ink/ink404.xml"/><Relationship Id="rId36" Type="http://schemas.openxmlformats.org/officeDocument/2006/relationships/image" Target="../media/image416.png"/><Relationship Id="rId57" Type="http://schemas.openxmlformats.org/officeDocument/2006/relationships/customXml" Target="../ink/ink425.xml"/><Relationship Id="rId262" Type="http://schemas.openxmlformats.org/officeDocument/2006/relationships/image" Target="../media/image529.png"/><Relationship Id="rId283" Type="http://schemas.openxmlformats.org/officeDocument/2006/relationships/customXml" Target="../ink/ink538.xml"/><Relationship Id="rId318" Type="http://schemas.openxmlformats.org/officeDocument/2006/relationships/image" Target="../media/image557.png"/><Relationship Id="rId339" Type="http://schemas.openxmlformats.org/officeDocument/2006/relationships/customXml" Target="../ink/ink566.xml"/><Relationship Id="rId78" Type="http://schemas.openxmlformats.org/officeDocument/2006/relationships/image" Target="../media/image437.png"/><Relationship Id="rId99" Type="http://schemas.openxmlformats.org/officeDocument/2006/relationships/customXml" Target="../ink/ink446.xml"/><Relationship Id="rId101" Type="http://schemas.openxmlformats.org/officeDocument/2006/relationships/customXml" Target="../ink/ink447.xml"/><Relationship Id="rId122" Type="http://schemas.openxmlformats.org/officeDocument/2006/relationships/image" Target="../media/image459.png"/><Relationship Id="rId143" Type="http://schemas.openxmlformats.org/officeDocument/2006/relationships/customXml" Target="../ink/ink468.xml"/><Relationship Id="rId164" Type="http://schemas.openxmlformats.org/officeDocument/2006/relationships/image" Target="../media/image480.png"/><Relationship Id="rId185" Type="http://schemas.openxmlformats.org/officeDocument/2006/relationships/customXml" Target="../ink/ink489.xml"/><Relationship Id="rId350" Type="http://schemas.openxmlformats.org/officeDocument/2006/relationships/image" Target="../media/image573.png"/><Relationship Id="rId9" Type="http://schemas.openxmlformats.org/officeDocument/2006/relationships/customXml" Target="../ink/ink401.xml"/><Relationship Id="rId210" Type="http://schemas.openxmlformats.org/officeDocument/2006/relationships/image" Target="../media/image503.png"/><Relationship Id="rId26" Type="http://schemas.openxmlformats.org/officeDocument/2006/relationships/image" Target="../media/image411.png"/><Relationship Id="rId231" Type="http://schemas.openxmlformats.org/officeDocument/2006/relationships/customXml" Target="../ink/ink512.xml"/><Relationship Id="rId252" Type="http://schemas.openxmlformats.org/officeDocument/2006/relationships/image" Target="../media/image524.png"/><Relationship Id="rId273" Type="http://schemas.openxmlformats.org/officeDocument/2006/relationships/customXml" Target="../ink/ink533.xml"/><Relationship Id="rId294" Type="http://schemas.openxmlformats.org/officeDocument/2006/relationships/image" Target="../media/image545.png"/><Relationship Id="rId308" Type="http://schemas.openxmlformats.org/officeDocument/2006/relationships/image" Target="../media/image552.png"/><Relationship Id="rId329" Type="http://schemas.openxmlformats.org/officeDocument/2006/relationships/customXml" Target="../ink/ink561.xml"/><Relationship Id="rId47" Type="http://schemas.openxmlformats.org/officeDocument/2006/relationships/customXml" Target="../ink/ink420.xml"/><Relationship Id="rId68" Type="http://schemas.openxmlformats.org/officeDocument/2006/relationships/image" Target="../media/image432.png"/><Relationship Id="rId89" Type="http://schemas.openxmlformats.org/officeDocument/2006/relationships/customXml" Target="../ink/ink441.xml"/><Relationship Id="rId112" Type="http://schemas.openxmlformats.org/officeDocument/2006/relationships/image" Target="../media/image454.png"/><Relationship Id="rId133" Type="http://schemas.openxmlformats.org/officeDocument/2006/relationships/customXml" Target="../ink/ink463.xml"/><Relationship Id="rId154" Type="http://schemas.openxmlformats.org/officeDocument/2006/relationships/image" Target="../media/image475.png"/><Relationship Id="rId175" Type="http://schemas.openxmlformats.org/officeDocument/2006/relationships/customXml" Target="../ink/ink484.xml"/><Relationship Id="rId340" Type="http://schemas.openxmlformats.org/officeDocument/2006/relationships/image" Target="../media/image568.png"/><Relationship Id="rId196" Type="http://schemas.openxmlformats.org/officeDocument/2006/relationships/image" Target="../media/image496.png"/><Relationship Id="rId200" Type="http://schemas.openxmlformats.org/officeDocument/2006/relationships/image" Target="../media/image498.png"/><Relationship Id="rId16" Type="http://schemas.openxmlformats.org/officeDocument/2006/relationships/image" Target="../media/image406.png"/><Relationship Id="rId221" Type="http://schemas.openxmlformats.org/officeDocument/2006/relationships/customXml" Target="../ink/ink507.xml"/><Relationship Id="rId242" Type="http://schemas.openxmlformats.org/officeDocument/2006/relationships/image" Target="../media/image519.png"/><Relationship Id="rId263" Type="http://schemas.openxmlformats.org/officeDocument/2006/relationships/customXml" Target="../ink/ink528.xml"/><Relationship Id="rId284" Type="http://schemas.openxmlformats.org/officeDocument/2006/relationships/image" Target="../media/image540.png"/><Relationship Id="rId319" Type="http://schemas.openxmlformats.org/officeDocument/2006/relationships/customXml" Target="../ink/ink556.xml"/><Relationship Id="rId37" Type="http://schemas.openxmlformats.org/officeDocument/2006/relationships/customXml" Target="../ink/ink415.xml"/><Relationship Id="rId58" Type="http://schemas.openxmlformats.org/officeDocument/2006/relationships/image" Target="../media/image427.png"/><Relationship Id="rId79" Type="http://schemas.openxmlformats.org/officeDocument/2006/relationships/customXml" Target="../ink/ink436.xml"/><Relationship Id="rId102" Type="http://schemas.openxmlformats.org/officeDocument/2006/relationships/image" Target="../media/image449.png"/><Relationship Id="rId123" Type="http://schemas.openxmlformats.org/officeDocument/2006/relationships/customXml" Target="../ink/ink458.xml"/><Relationship Id="rId144" Type="http://schemas.openxmlformats.org/officeDocument/2006/relationships/image" Target="../media/image470.png"/><Relationship Id="rId330" Type="http://schemas.openxmlformats.org/officeDocument/2006/relationships/image" Target="../media/image563.png"/><Relationship Id="rId90" Type="http://schemas.openxmlformats.org/officeDocument/2006/relationships/image" Target="../media/image443.png"/><Relationship Id="rId165" Type="http://schemas.openxmlformats.org/officeDocument/2006/relationships/customXml" Target="../ink/ink479.xml"/><Relationship Id="rId186" Type="http://schemas.openxmlformats.org/officeDocument/2006/relationships/image" Target="../media/image491.png"/><Relationship Id="rId351" Type="http://schemas.openxmlformats.org/officeDocument/2006/relationships/customXml" Target="../ink/ink572.xml"/><Relationship Id="rId211" Type="http://schemas.openxmlformats.org/officeDocument/2006/relationships/customXml" Target="../ink/ink502.xml"/><Relationship Id="rId232" Type="http://schemas.openxmlformats.org/officeDocument/2006/relationships/image" Target="../media/image514.png"/><Relationship Id="rId253" Type="http://schemas.openxmlformats.org/officeDocument/2006/relationships/customXml" Target="../ink/ink523.xml"/><Relationship Id="rId274" Type="http://schemas.openxmlformats.org/officeDocument/2006/relationships/image" Target="../media/image535.png"/><Relationship Id="rId295" Type="http://schemas.openxmlformats.org/officeDocument/2006/relationships/customXml" Target="../ink/ink544.xml"/><Relationship Id="rId309" Type="http://schemas.openxmlformats.org/officeDocument/2006/relationships/customXml" Target="../ink/ink551.xml"/><Relationship Id="rId27" Type="http://schemas.openxmlformats.org/officeDocument/2006/relationships/customXml" Target="../ink/ink410.xml"/><Relationship Id="rId48" Type="http://schemas.openxmlformats.org/officeDocument/2006/relationships/image" Target="../media/image422.png"/><Relationship Id="rId69" Type="http://schemas.openxmlformats.org/officeDocument/2006/relationships/customXml" Target="../ink/ink431.xml"/><Relationship Id="rId113" Type="http://schemas.openxmlformats.org/officeDocument/2006/relationships/customXml" Target="../ink/ink453.xml"/><Relationship Id="rId134" Type="http://schemas.openxmlformats.org/officeDocument/2006/relationships/image" Target="../media/image465.png"/><Relationship Id="rId320" Type="http://schemas.openxmlformats.org/officeDocument/2006/relationships/image" Target="../media/image558.png"/><Relationship Id="rId80" Type="http://schemas.openxmlformats.org/officeDocument/2006/relationships/image" Target="../media/image438.png"/><Relationship Id="rId155" Type="http://schemas.openxmlformats.org/officeDocument/2006/relationships/customXml" Target="../ink/ink474.xml"/><Relationship Id="rId176" Type="http://schemas.openxmlformats.org/officeDocument/2006/relationships/image" Target="../media/image486.png"/><Relationship Id="rId197" Type="http://schemas.openxmlformats.org/officeDocument/2006/relationships/customXml" Target="../ink/ink495.xml"/><Relationship Id="rId341" Type="http://schemas.openxmlformats.org/officeDocument/2006/relationships/customXml" Target="../ink/ink567.xml"/><Relationship Id="rId201" Type="http://schemas.openxmlformats.org/officeDocument/2006/relationships/customXml" Target="../ink/ink497.xml"/><Relationship Id="rId222" Type="http://schemas.openxmlformats.org/officeDocument/2006/relationships/image" Target="../media/image509.png"/><Relationship Id="rId243" Type="http://schemas.openxmlformats.org/officeDocument/2006/relationships/customXml" Target="../ink/ink518.xml"/><Relationship Id="rId264" Type="http://schemas.openxmlformats.org/officeDocument/2006/relationships/image" Target="../media/image530.png"/><Relationship Id="rId285" Type="http://schemas.openxmlformats.org/officeDocument/2006/relationships/customXml" Target="../ink/ink539.xml"/><Relationship Id="rId17" Type="http://schemas.openxmlformats.org/officeDocument/2006/relationships/customXml" Target="../ink/ink405.xml"/><Relationship Id="rId38" Type="http://schemas.openxmlformats.org/officeDocument/2006/relationships/image" Target="../media/image417.png"/><Relationship Id="rId59" Type="http://schemas.openxmlformats.org/officeDocument/2006/relationships/customXml" Target="../ink/ink426.xml"/><Relationship Id="rId103" Type="http://schemas.openxmlformats.org/officeDocument/2006/relationships/customXml" Target="../ink/ink448.xml"/><Relationship Id="rId124" Type="http://schemas.openxmlformats.org/officeDocument/2006/relationships/image" Target="../media/image460.png"/><Relationship Id="rId310" Type="http://schemas.openxmlformats.org/officeDocument/2006/relationships/image" Target="../media/image553.png"/><Relationship Id="rId70" Type="http://schemas.openxmlformats.org/officeDocument/2006/relationships/image" Target="../media/image433.png"/><Relationship Id="rId91" Type="http://schemas.openxmlformats.org/officeDocument/2006/relationships/customXml" Target="../ink/ink442.xml"/><Relationship Id="rId145" Type="http://schemas.openxmlformats.org/officeDocument/2006/relationships/customXml" Target="../ink/ink469.xml"/><Relationship Id="rId166" Type="http://schemas.openxmlformats.org/officeDocument/2006/relationships/image" Target="../media/image481.png"/><Relationship Id="rId187" Type="http://schemas.openxmlformats.org/officeDocument/2006/relationships/customXml" Target="../ink/ink490.xml"/><Relationship Id="rId331" Type="http://schemas.openxmlformats.org/officeDocument/2006/relationships/customXml" Target="../ink/ink562.xml"/><Relationship Id="rId352" Type="http://schemas.openxmlformats.org/officeDocument/2006/relationships/image" Target="../media/image574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504.png"/><Relationship Id="rId233" Type="http://schemas.openxmlformats.org/officeDocument/2006/relationships/customXml" Target="../ink/ink513.xml"/><Relationship Id="rId254" Type="http://schemas.openxmlformats.org/officeDocument/2006/relationships/image" Target="../media/image525.png"/><Relationship Id="rId28" Type="http://schemas.openxmlformats.org/officeDocument/2006/relationships/image" Target="../media/image412.png"/><Relationship Id="rId49" Type="http://schemas.openxmlformats.org/officeDocument/2006/relationships/customXml" Target="../ink/ink421.xml"/><Relationship Id="rId114" Type="http://schemas.openxmlformats.org/officeDocument/2006/relationships/image" Target="../media/image455.png"/><Relationship Id="rId275" Type="http://schemas.openxmlformats.org/officeDocument/2006/relationships/customXml" Target="../ink/ink534.xml"/><Relationship Id="rId296" Type="http://schemas.openxmlformats.org/officeDocument/2006/relationships/image" Target="../media/image546.png"/><Relationship Id="rId300" Type="http://schemas.openxmlformats.org/officeDocument/2006/relationships/image" Target="../media/image548.png"/><Relationship Id="rId60" Type="http://schemas.openxmlformats.org/officeDocument/2006/relationships/image" Target="../media/image428.png"/><Relationship Id="rId81" Type="http://schemas.openxmlformats.org/officeDocument/2006/relationships/customXml" Target="../ink/ink437.xml"/><Relationship Id="rId135" Type="http://schemas.openxmlformats.org/officeDocument/2006/relationships/customXml" Target="../ink/ink464.xml"/><Relationship Id="rId156" Type="http://schemas.openxmlformats.org/officeDocument/2006/relationships/image" Target="../media/image476.png"/><Relationship Id="rId177" Type="http://schemas.openxmlformats.org/officeDocument/2006/relationships/customXml" Target="../ink/ink485.xml"/><Relationship Id="rId198" Type="http://schemas.openxmlformats.org/officeDocument/2006/relationships/image" Target="../media/image497.png"/><Relationship Id="rId321" Type="http://schemas.openxmlformats.org/officeDocument/2006/relationships/customXml" Target="../ink/ink557.xml"/><Relationship Id="rId342" Type="http://schemas.openxmlformats.org/officeDocument/2006/relationships/image" Target="../media/image569.png"/><Relationship Id="rId202" Type="http://schemas.openxmlformats.org/officeDocument/2006/relationships/image" Target="../media/image499.png"/><Relationship Id="rId223" Type="http://schemas.openxmlformats.org/officeDocument/2006/relationships/customXml" Target="../ink/ink508.xml"/><Relationship Id="rId244" Type="http://schemas.openxmlformats.org/officeDocument/2006/relationships/image" Target="../media/image520.png"/><Relationship Id="rId18" Type="http://schemas.openxmlformats.org/officeDocument/2006/relationships/image" Target="../media/image407.png"/><Relationship Id="rId39" Type="http://schemas.openxmlformats.org/officeDocument/2006/relationships/customXml" Target="../ink/ink416.xml"/><Relationship Id="rId265" Type="http://schemas.openxmlformats.org/officeDocument/2006/relationships/customXml" Target="../ink/ink529.xml"/><Relationship Id="rId286" Type="http://schemas.openxmlformats.org/officeDocument/2006/relationships/image" Target="../media/image541.png"/><Relationship Id="rId50" Type="http://schemas.openxmlformats.org/officeDocument/2006/relationships/image" Target="../media/image423.png"/><Relationship Id="rId104" Type="http://schemas.openxmlformats.org/officeDocument/2006/relationships/image" Target="../media/image450.png"/><Relationship Id="rId125" Type="http://schemas.openxmlformats.org/officeDocument/2006/relationships/customXml" Target="../ink/ink459.xml"/><Relationship Id="rId146" Type="http://schemas.openxmlformats.org/officeDocument/2006/relationships/image" Target="../media/image471.png"/><Relationship Id="rId167" Type="http://schemas.openxmlformats.org/officeDocument/2006/relationships/customXml" Target="../ink/ink480.xml"/><Relationship Id="rId188" Type="http://schemas.openxmlformats.org/officeDocument/2006/relationships/image" Target="../media/image492.png"/><Relationship Id="rId311" Type="http://schemas.openxmlformats.org/officeDocument/2006/relationships/customXml" Target="../ink/ink552.xml"/><Relationship Id="rId332" Type="http://schemas.openxmlformats.org/officeDocument/2006/relationships/image" Target="../media/image564.png"/><Relationship Id="rId353" Type="http://schemas.openxmlformats.org/officeDocument/2006/relationships/customXml" Target="../ink/ink573.xml"/><Relationship Id="rId71" Type="http://schemas.openxmlformats.org/officeDocument/2006/relationships/customXml" Target="../ink/ink432.xml"/><Relationship Id="rId92" Type="http://schemas.openxmlformats.org/officeDocument/2006/relationships/image" Target="../media/image444.png"/><Relationship Id="rId213" Type="http://schemas.openxmlformats.org/officeDocument/2006/relationships/customXml" Target="../ink/ink503.xml"/><Relationship Id="rId234" Type="http://schemas.openxmlformats.org/officeDocument/2006/relationships/image" Target="../media/image515.png"/><Relationship Id="rId2" Type="http://schemas.openxmlformats.org/officeDocument/2006/relationships/image" Target="../media/image399.emf"/><Relationship Id="rId29" Type="http://schemas.openxmlformats.org/officeDocument/2006/relationships/customXml" Target="../ink/ink411.xml"/><Relationship Id="rId255" Type="http://schemas.openxmlformats.org/officeDocument/2006/relationships/customXml" Target="../ink/ink524.xml"/><Relationship Id="rId276" Type="http://schemas.openxmlformats.org/officeDocument/2006/relationships/image" Target="../media/image536.png"/><Relationship Id="rId297" Type="http://schemas.openxmlformats.org/officeDocument/2006/relationships/customXml" Target="../ink/ink545.xml"/><Relationship Id="rId40" Type="http://schemas.openxmlformats.org/officeDocument/2006/relationships/image" Target="../media/image418.png"/><Relationship Id="rId115" Type="http://schemas.openxmlformats.org/officeDocument/2006/relationships/customXml" Target="../ink/ink454.xml"/><Relationship Id="rId136" Type="http://schemas.openxmlformats.org/officeDocument/2006/relationships/image" Target="../media/image466.png"/><Relationship Id="rId157" Type="http://schemas.openxmlformats.org/officeDocument/2006/relationships/customXml" Target="../ink/ink475.xml"/><Relationship Id="rId178" Type="http://schemas.openxmlformats.org/officeDocument/2006/relationships/image" Target="../media/image487.png"/><Relationship Id="rId301" Type="http://schemas.openxmlformats.org/officeDocument/2006/relationships/customXml" Target="../ink/ink547.xml"/><Relationship Id="rId322" Type="http://schemas.openxmlformats.org/officeDocument/2006/relationships/image" Target="../media/image559.png"/><Relationship Id="rId343" Type="http://schemas.openxmlformats.org/officeDocument/2006/relationships/customXml" Target="../ink/ink568.xml"/><Relationship Id="rId61" Type="http://schemas.openxmlformats.org/officeDocument/2006/relationships/customXml" Target="../ink/ink427.xml"/><Relationship Id="rId82" Type="http://schemas.openxmlformats.org/officeDocument/2006/relationships/image" Target="../media/image439.png"/><Relationship Id="rId199" Type="http://schemas.openxmlformats.org/officeDocument/2006/relationships/customXml" Target="../ink/ink496.xml"/><Relationship Id="rId203" Type="http://schemas.openxmlformats.org/officeDocument/2006/relationships/customXml" Target="../ink/ink498.xml"/><Relationship Id="rId19" Type="http://schemas.openxmlformats.org/officeDocument/2006/relationships/customXml" Target="../ink/ink406.xml"/><Relationship Id="rId224" Type="http://schemas.openxmlformats.org/officeDocument/2006/relationships/image" Target="../media/image510.png"/><Relationship Id="rId245" Type="http://schemas.openxmlformats.org/officeDocument/2006/relationships/customXml" Target="../ink/ink519.xml"/><Relationship Id="rId266" Type="http://schemas.openxmlformats.org/officeDocument/2006/relationships/image" Target="../media/image531.png"/><Relationship Id="rId287" Type="http://schemas.openxmlformats.org/officeDocument/2006/relationships/customXml" Target="../ink/ink540.xml"/><Relationship Id="rId30" Type="http://schemas.openxmlformats.org/officeDocument/2006/relationships/image" Target="../media/image413.png"/><Relationship Id="rId105" Type="http://schemas.openxmlformats.org/officeDocument/2006/relationships/customXml" Target="../ink/ink449.xml"/><Relationship Id="rId126" Type="http://schemas.openxmlformats.org/officeDocument/2006/relationships/image" Target="../media/image461.png"/><Relationship Id="rId147" Type="http://schemas.openxmlformats.org/officeDocument/2006/relationships/customXml" Target="../ink/ink470.xml"/><Relationship Id="rId168" Type="http://schemas.openxmlformats.org/officeDocument/2006/relationships/image" Target="../media/image482.png"/><Relationship Id="rId312" Type="http://schemas.openxmlformats.org/officeDocument/2006/relationships/image" Target="../media/image554.png"/><Relationship Id="rId333" Type="http://schemas.openxmlformats.org/officeDocument/2006/relationships/customXml" Target="../ink/ink563.xml"/><Relationship Id="rId354" Type="http://schemas.openxmlformats.org/officeDocument/2006/relationships/image" Target="../media/image575.png"/><Relationship Id="rId51" Type="http://schemas.openxmlformats.org/officeDocument/2006/relationships/customXml" Target="../ink/ink422.xml"/><Relationship Id="rId72" Type="http://schemas.openxmlformats.org/officeDocument/2006/relationships/image" Target="../media/image434.png"/><Relationship Id="rId93" Type="http://schemas.openxmlformats.org/officeDocument/2006/relationships/customXml" Target="../ink/ink443.xml"/><Relationship Id="rId189" Type="http://schemas.openxmlformats.org/officeDocument/2006/relationships/customXml" Target="../ink/ink491.xml"/><Relationship Id="rId3" Type="http://schemas.openxmlformats.org/officeDocument/2006/relationships/customXml" Target="../ink/ink398.xml"/><Relationship Id="rId214" Type="http://schemas.openxmlformats.org/officeDocument/2006/relationships/image" Target="../media/image505.png"/><Relationship Id="rId235" Type="http://schemas.openxmlformats.org/officeDocument/2006/relationships/customXml" Target="../ink/ink514.xml"/><Relationship Id="rId256" Type="http://schemas.openxmlformats.org/officeDocument/2006/relationships/image" Target="../media/image526.png"/><Relationship Id="rId277" Type="http://schemas.openxmlformats.org/officeDocument/2006/relationships/customXml" Target="../ink/ink535.xml"/><Relationship Id="rId298" Type="http://schemas.openxmlformats.org/officeDocument/2006/relationships/image" Target="../media/image547.png"/><Relationship Id="rId116" Type="http://schemas.openxmlformats.org/officeDocument/2006/relationships/image" Target="../media/image456.png"/><Relationship Id="rId137" Type="http://schemas.openxmlformats.org/officeDocument/2006/relationships/customXml" Target="../ink/ink465.xml"/><Relationship Id="rId158" Type="http://schemas.openxmlformats.org/officeDocument/2006/relationships/image" Target="../media/image477.png"/><Relationship Id="rId302" Type="http://schemas.openxmlformats.org/officeDocument/2006/relationships/image" Target="../media/image549.png"/><Relationship Id="rId323" Type="http://schemas.openxmlformats.org/officeDocument/2006/relationships/customXml" Target="../ink/ink558.xml"/><Relationship Id="rId344" Type="http://schemas.openxmlformats.org/officeDocument/2006/relationships/image" Target="../media/image570.png"/><Relationship Id="rId20" Type="http://schemas.openxmlformats.org/officeDocument/2006/relationships/image" Target="../media/image408.png"/><Relationship Id="rId41" Type="http://schemas.openxmlformats.org/officeDocument/2006/relationships/customXml" Target="../ink/ink417.xml"/><Relationship Id="rId62" Type="http://schemas.openxmlformats.org/officeDocument/2006/relationships/image" Target="../media/image429.png"/><Relationship Id="rId83" Type="http://schemas.openxmlformats.org/officeDocument/2006/relationships/customXml" Target="../ink/ink438.xml"/><Relationship Id="rId179" Type="http://schemas.openxmlformats.org/officeDocument/2006/relationships/customXml" Target="../ink/ink486.xml"/><Relationship Id="rId190" Type="http://schemas.openxmlformats.org/officeDocument/2006/relationships/image" Target="../media/image493.png"/><Relationship Id="rId204" Type="http://schemas.openxmlformats.org/officeDocument/2006/relationships/image" Target="../media/image500.png"/><Relationship Id="rId225" Type="http://schemas.openxmlformats.org/officeDocument/2006/relationships/customXml" Target="../ink/ink509.xml"/><Relationship Id="rId246" Type="http://schemas.openxmlformats.org/officeDocument/2006/relationships/image" Target="../media/image521.png"/><Relationship Id="rId267" Type="http://schemas.openxmlformats.org/officeDocument/2006/relationships/customXml" Target="../ink/ink530.xml"/><Relationship Id="rId288" Type="http://schemas.openxmlformats.org/officeDocument/2006/relationships/image" Target="../media/image542.png"/><Relationship Id="rId106" Type="http://schemas.openxmlformats.org/officeDocument/2006/relationships/image" Target="../media/image451.png"/><Relationship Id="rId127" Type="http://schemas.openxmlformats.org/officeDocument/2006/relationships/customXml" Target="../ink/ink460.xml"/><Relationship Id="rId313" Type="http://schemas.openxmlformats.org/officeDocument/2006/relationships/customXml" Target="../ink/ink553.xml"/><Relationship Id="rId10" Type="http://schemas.openxmlformats.org/officeDocument/2006/relationships/image" Target="../media/image403.png"/><Relationship Id="rId31" Type="http://schemas.openxmlformats.org/officeDocument/2006/relationships/customXml" Target="../ink/ink412.xml"/><Relationship Id="rId52" Type="http://schemas.openxmlformats.org/officeDocument/2006/relationships/image" Target="../media/image424.png"/><Relationship Id="rId73" Type="http://schemas.openxmlformats.org/officeDocument/2006/relationships/customXml" Target="../ink/ink433.xml"/><Relationship Id="rId94" Type="http://schemas.openxmlformats.org/officeDocument/2006/relationships/image" Target="../media/image445.png"/><Relationship Id="rId148" Type="http://schemas.openxmlformats.org/officeDocument/2006/relationships/image" Target="../media/image472.png"/><Relationship Id="rId169" Type="http://schemas.openxmlformats.org/officeDocument/2006/relationships/customXml" Target="../ink/ink481.xml"/><Relationship Id="rId334" Type="http://schemas.openxmlformats.org/officeDocument/2006/relationships/image" Target="../media/image565.png"/><Relationship Id="rId355" Type="http://schemas.openxmlformats.org/officeDocument/2006/relationships/customXml" Target="../ink/ink574.xml"/><Relationship Id="rId4" Type="http://schemas.openxmlformats.org/officeDocument/2006/relationships/image" Target="../media/image400.png"/><Relationship Id="rId180" Type="http://schemas.openxmlformats.org/officeDocument/2006/relationships/image" Target="../media/image488.png"/><Relationship Id="rId215" Type="http://schemas.openxmlformats.org/officeDocument/2006/relationships/customXml" Target="../ink/ink504.xml"/><Relationship Id="rId236" Type="http://schemas.openxmlformats.org/officeDocument/2006/relationships/image" Target="../media/image516.png"/><Relationship Id="rId257" Type="http://schemas.openxmlformats.org/officeDocument/2006/relationships/customXml" Target="../ink/ink525.xml"/><Relationship Id="rId278" Type="http://schemas.openxmlformats.org/officeDocument/2006/relationships/image" Target="../media/image537.png"/><Relationship Id="rId303" Type="http://schemas.openxmlformats.org/officeDocument/2006/relationships/customXml" Target="../ink/ink548.xml"/><Relationship Id="rId42" Type="http://schemas.openxmlformats.org/officeDocument/2006/relationships/image" Target="../media/image419.png"/><Relationship Id="rId84" Type="http://schemas.openxmlformats.org/officeDocument/2006/relationships/image" Target="../media/image440.png"/><Relationship Id="rId138" Type="http://schemas.openxmlformats.org/officeDocument/2006/relationships/image" Target="../media/image467.png"/><Relationship Id="rId345" Type="http://schemas.openxmlformats.org/officeDocument/2006/relationships/customXml" Target="../ink/ink569.xml"/><Relationship Id="rId191" Type="http://schemas.openxmlformats.org/officeDocument/2006/relationships/customXml" Target="../ink/ink492.xml"/><Relationship Id="rId205" Type="http://schemas.openxmlformats.org/officeDocument/2006/relationships/customXml" Target="../ink/ink499.xml"/><Relationship Id="rId247" Type="http://schemas.openxmlformats.org/officeDocument/2006/relationships/customXml" Target="../ink/ink520.xml"/><Relationship Id="rId107" Type="http://schemas.openxmlformats.org/officeDocument/2006/relationships/customXml" Target="../ink/ink450.xml"/><Relationship Id="rId289" Type="http://schemas.openxmlformats.org/officeDocument/2006/relationships/customXml" Target="../ink/ink541.xml"/><Relationship Id="rId11" Type="http://schemas.openxmlformats.org/officeDocument/2006/relationships/customXml" Target="../ink/ink402.xml"/><Relationship Id="rId53" Type="http://schemas.openxmlformats.org/officeDocument/2006/relationships/customXml" Target="../ink/ink423.xml"/><Relationship Id="rId149" Type="http://schemas.openxmlformats.org/officeDocument/2006/relationships/customXml" Target="../ink/ink471.xml"/><Relationship Id="rId314" Type="http://schemas.openxmlformats.org/officeDocument/2006/relationships/image" Target="../media/image555.png"/><Relationship Id="rId356" Type="http://schemas.openxmlformats.org/officeDocument/2006/relationships/image" Target="../media/image576.png"/><Relationship Id="rId95" Type="http://schemas.openxmlformats.org/officeDocument/2006/relationships/customXml" Target="../ink/ink444.xml"/><Relationship Id="rId160" Type="http://schemas.openxmlformats.org/officeDocument/2006/relationships/image" Target="../media/image478.png"/><Relationship Id="rId216" Type="http://schemas.openxmlformats.org/officeDocument/2006/relationships/image" Target="../media/image506.png"/><Relationship Id="rId258" Type="http://schemas.openxmlformats.org/officeDocument/2006/relationships/image" Target="../media/image527.png"/><Relationship Id="rId22" Type="http://schemas.openxmlformats.org/officeDocument/2006/relationships/image" Target="../media/image409.png"/><Relationship Id="rId64" Type="http://schemas.openxmlformats.org/officeDocument/2006/relationships/image" Target="../media/image430.png"/><Relationship Id="rId118" Type="http://schemas.openxmlformats.org/officeDocument/2006/relationships/image" Target="../media/image457.png"/><Relationship Id="rId325" Type="http://schemas.openxmlformats.org/officeDocument/2006/relationships/customXml" Target="../ink/ink559.xml"/><Relationship Id="rId171" Type="http://schemas.openxmlformats.org/officeDocument/2006/relationships/customXml" Target="../ink/ink482.xml"/><Relationship Id="rId227" Type="http://schemas.openxmlformats.org/officeDocument/2006/relationships/customXml" Target="../ink/ink510.xml"/><Relationship Id="rId269" Type="http://schemas.openxmlformats.org/officeDocument/2006/relationships/customXml" Target="../ink/ink531.xml"/><Relationship Id="rId33" Type="http://schemas.openxmlformats.org/officeDocument/2006/relationships/customXml" Target="../ink/ink413.xml"/><Relationship Id="rId129" Type="http://schemas.openxmlformats.org/officeDocument/2006/relationships/customXml" Target="../ink/ink461.xml"/><Relationship Id="rId280" Type="http://schemas.openxmlformats.org/officeDocument/2006/relationships/image" Target="../media/image538.png"/><Relationship Id="rId336" Type="http://schemas.openxmlformats.org/officeDocument/2006/relationships/image" Target="../media/image566.png"/><Relationship Id="rId75" Type="http://schemas.openxmlformats.org/officeDocument/2006/relationships/customXml" Target="../ink/ink434.xml"/><Relationship Id="rId140" Type="http://schemas.openxmlformats.org/officeDocument/2006/relationships/image" Target="../media/image468.png"/><Relationship Id="rId182" Type="http://schemas.openxmlformats.org/officeDocument/2006/relationships/image" Target="../media/image489.png"/><Relationship Id="rId6" Type="http://schemas.openxmlformats.org/officeDocument/2006/relationships/image" Target="../media/image401.png"/><Relationship Id="rId238" Type="http://schemas.openxmlformats.org/officeDocument/2006/relationships/image" Target="../media/image517.png"/><Relationship Id="rId291" Type="http://schemas.openxmlformats.org/officeDocument/2006/relationships/customXml" Target="../ink/ink542.xml"/><Relationship Id="rId305" Type="http://schemas.openxmlformats.org/officeDocument/2006/relationships/customXml" Target="../ink/ink549.xml"/><Relationship Id="rId347" Type="http://schemas.openxmlformats.org/officeDocument/2006/relationships/customXml" Target="../ink/ink570.xml"/><Relationship Id="rId44" Type="http://schemas.openxmlformats.org/officeDocument/2006/relationships/image" Target="../media/image420.png"/><Relationship Id="rId86" Type="http://schemas.openxmlformats.org/officeDocument/2006/relationships/image" Target="../media/image441.png"/><Relationship Id="rId151" Type="http://schemas.openxmlformats.org/officeDocument/2006/relationships/customXml" Target="../ink/ink472.xml"/><Relationship Id="rId193" Type="http://schemas.openxmlformats.org/officeDocument/2006/relationships/customXml" Target="../ink/ink493.xml"/><Relationship Id="rId207" Type="http://schemas.openxmlformats.org/officeDocument/2006/relationships/customXml" Target="../ink/ink500.xml"/><Relationship Id="rId249" Type="http://schemas.openxmlformats.org/officeDocument/2006/relationships/customXml" Target="../ink/ink521.xml"/><Relationship Id="rId13" Type="http://schemas.openxmlformats.org/officeDocument/2006/relationships/customXml" Target="../ink/ink403.xml"/><Relationship Id="rId109" Type="http://schemas.openxmlformats.org/officeDocument/2006/relationships/customXml" Target="../ink/ink451.xml"/><Relationship Id="rId260" Type="http://schemas.openxmlformats.org/officeDocument/2006/relationships/image" Target="../media/image528.png"/><Relationship Id="rId316" Type="http://schemas.openxmlformats.org/officeDocument/2006/relationships/image" Target="../media/image556.png"/><Relationship Id="rId55" Type="http://schemas.openxmlformats.org/officeDocument/2006/relationships/customXml" Target="../ink/ink424.xml"/><Relationship Id="rId97" Type="http://schemas.openxmlformats.org/officeDocument/2006/relationships/customXml" Target="../ink/ink445.xml"/><Relationship Id="rId120" Type="http://schemas.openxmlformats.org/officeDocument/2006/relationships/image" Target="../media/image458.png"/><Relationship Id="rId358" Type="http://schemas.openxmlformats.org/officeDocument/2006/relationships/image" Target="../media/image577.png"/><Relationship Id="rId162" Type="http://schemas.openxmlformats.org/officeDocument/2006/relationships/image" Target="../media/image479.png"/><Relationship Id="rId218" Type="http://schemas.openxmlformats.org/officeDocument/2006/relationships/image" Target="../media/image507.png"/><Relationship Id="rId271" Type="http://schemas.openxmlformats.org/officeDocument/2006/relationships/customXml" Target="../ink/ink532.xml"/><Relationship Id="rId24" Type="http://schemas.openxmlformats.org/officeDocument/2006/relationships/image" Target="../media/image410.png"/><Relationship Id="rId66" Type="http://schemas.openxmlformats.org/officeDocument/2006/relationships/image" Target="../media/image431.png"/><Relationship Id="rId131" Type="http://schemas.openxmlformats.org/officeDocument/2006/relationships/customXml" Target="../ink/ink462.xml"/><Relationship Id="rId327" Type="http://schemas.openxmlformats.org/officeDocument/2006/relationships/customXml" Target="../ink/ink560.xml"/><Relationship Id="rId173" Type="http://schemas.openxmlformats.org/officeDocument/2006/relationships/customXml" Target="../ink/ink483.xml"/><Relationship Id="rId229" Type="http://schemas.openxmlformats.org/officeDocument/2006/relationships/customXml" Target="../ink/ink511.xml"/><Relationship Id="rId240" Type="http://schemas.openxmlformats.org/officeDocument/2006/relationships/image" Target="../media/image518.png"/><Relationship Id="rId35" Type="http://schemas.openxmlformats.org/officeDocument/2006/relationships/customXml" Target="../ink/ink414.xml"/><Relationship Id="rId77" Type="http://schemas.openxmlformats.org/officeDocument/2006/relationships/customXml" Target="../ink/ink435.xml"/><Relationship Id="rId100" Type="http://schemas.openxmlformats.org/officeDocument/2006/relationships/image" Target="../media/image448.png"/><Relationship Id="rId282" Type="http://schemas.openxmlformats.org/officeDocument/2006/relationships/image" Target="../media/image539.png"/><Relationship Id="rId338" Type="http://schemas.openxmlformats.org/officeDocument/2006/relationships/image" Target="../media/image567.png"/><Relationship Id="rId8" Type="http://schemas.openxmlformats.org/officeDocument/2006/relationships/image" Target="../media/image402.png"/><Relationship Id="rId142" Type="http://schemas.openxmlformats.org/officeDocument/2006/relationships/image" Target="../media/image469.png"/><Relationship Id="rId184" Type="http://schemas.openxmlformats.org/officeDocument/2006/relationships/image" Target="../media/image490.png"/><Relationship Id="rId251" Type="http://schemas.openxmlformats.org/officeDocument/2006/relationships/customXml" Target="../ink/ink52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3.xml"/><Relationship Id="rId299" Type="http://schemas.openxmlformats.org/officeDocument/2006/relationships/customXml" Target="../ink/ink724.xml"/><Relationship Id="rId21" Type="http://schemas.openxmlformats.org/officeDocument/2006/relationships/customXml" Target="../ink/ink585.xml"/><Relationship Id="rId63" Type="http://schemas.openxmlformats.org/officeDocument/2006/relationships/customXml" Target="../ink/ink606.xml"/><Relationship Id="rId159" Type="http://schemas.openxmlformats.org/officeDocument/2006/relationships/customXml" Target="../ink/ink654.xml"/><Relationship Id="rId324" Type="http://schemas.openxmlformats.org/officeDocument/2006/relationships/image" Target="../media/image739.png"/><Relationship Id="rId170" Type="http://schemas.openxmlformats.org/officeDocument/2006/relationships/image" Target="../media/image662.png"/><Relationship Id="rId226" Type="http://schemas.openxmlformats.org/officeDocument/2006/relationships/image" Target="../media/image690.png"/><Relationship Id="rId268" Type="http://schemas.openxmlformats.org/officeDocument/2006/relationships/image" Target="../media/image711.png"/><Relationship Id="rId32" Type="http://schemas.openxmlformats.org/officeDocument/2006/relationships/image" Target="../media/image593.png"/><Relationship Id="rId74" Type="http://schemas.openxmlformats.org/officeDocument/2006/relationships/image" Target="../media/image614.png"/><Relationship Id="rId128" Type="http://schemas.openxmlformats.org/officeDocument/2006/relationships/image" Target="../media/image641.png"/><Relationship Id="rId335" Type="http://schemas.openxmlformats.org/officeDocument/2006/relationships/customXml" Target="../ink/ink742.xml"/><Relationship Id="rId5" Type="http://schemas.openxmlformats.org/officeDocument/2006/relationships/customXml" Target="../ink/ink577.xml"/><Relationship Id="rId181" Type="http://schemas.openxmlformats.org/officeDocument/2006/relationships/customXml" Target="../ink/ink665.xml"/><Relationship Id="rId237" Type="http://schemas.openxmlformats.org/officeDocument/2006/relationships/customXml" Target="../ink/ink693.xml"/><Relationship Id="rId279" Type="http://schemas.openxmlformats.org/officeDocument/2006/relationships/customXml" Target="../ink/ink714.xml"/><Relationship Id="rId43" Type="http://schemas.openxmlformats.org/officeDocument/2006/relationships/customXml" Target="../ink/ink596.xml"/><Relationship Id="rId139" Type="http://schemas.openxmlformats.org/officeDocument/2006/relationships/customXml" Target="../ink/ink644.xml"/><Relationship Id="rId290" Type="http://schemas.openxmlformats.org/officeDocument/2006/relationships/image" Target="../media/image722.png"/><Relationship Id="rId304" Type="http://schemas.openxmlformats.org/officeDocument/2006/relationships/image" Target="../media/image729.png"/><Relationship Id="rId346" Type="http://schemas.openxmlformats.org/officeDocument/2006/relationships/image" Target="../media/image750.png"/><Relationship Id="rId85" Type="http://schemas.openxmlformats.org/officeDocument/2006/relationships/customXml" Target="../ink/ink617.xml"/><Relationship Id="rId150" Type="http://schemas.openxmlformats.org/officeDocument/2006/relationships/image" Target="../media/image652.png"/><Relationship Id="rId192" Type="http://schemas.openxmlformats.org/officeDocument/2006/relationships/image" Target="../media/image673.png"/><Relationship Id="rId206" Type="http://schemas.openxmlformats.org/officeDocument/2006/relationships/image" Target="../media/image680.png"/><Relationship Id="rId248" Type="http://schemas.openxmlformats.org/officeDocument/2006/relationships/image" Target="../media/image701.png"/><Relationship Id="rId12" Type="http://schemas.openxmlformats.org/officeDocument/2006/relationships/image" Target="../media/image583.png"/><Relationship Id="rId108" Type="http://schemas.openxmlformats.org/officeDocument/2006/relationships/image" Target="../media/image631.png"/><Relationship Id="rId315" Type="http://schemas.openxmlformats.org/officeDocument/2006/relationships/customXml" Target="../ink/ink732.xml"/><Relationship Id="rId54" Type="http://schemas.openxmlformats.org/officeDocument/2006/relationships/image" Target="../media/image604.png"/><Relationship Id="rId96" Type="http://schemas.openxmlformats.org/officeDocument/2006/relationships/image" Target="../media/image625.png"/><Relationship Id="rId161" Type="http://schemas.openxmlformats.org/officeDocument/2006/relationships/customXml" Target="../ink/ink655.xml"/><Relationship Id="rId217" Type="http://schemas.openxmlformats.org/officeDocument/2006/relationships/customXml" Target="../ink/ink683.xml"/><Relationship Id="rId259" Type="http://schemas.openxmlformats.org/officeDocument/2006/relationships/customXml" Target="../ink/ink704.xml"/><Relationship Id="rId23" Type="http://schemas.openxmlformats.org/officeDocument/2006/relationships/customXml" Target="../ink/ink586.xml"/><Relationship Id="rId119" Type="http://schemas.openxmlformats.org/officeDocument/2006/relationships/customXml" Target="../ink/ink634.xml"/><Relationship Id="rId270" Type="http://schemas.openxmlformats.org/officeDocument/2006/relationships/image" Target="../media/image712.png"/><Relationship Id="rId326" Type="http://schemas.openxmlformats.org/officeDocument/2006/relationships/image" Target="../media/image740.png"/><Relationship Id="rId65" Type="http://schemas.openxmlformats.org/officeDocument/2006/relationships/customXml" Target="../ink/ink607.xml"/><Relationship Id="rId130" Type="http://schemas.openxmlformats.org/officeDocument/2006/relationships/image" Target="../media/image642.png"/><Relationship Id="rId172" Type="http://schemas.openxmlformats.org/officeDocument/2006/relationships/image" Target="../media/image663.png"/><Relationship Id="rId228" Type="http://schemas.openxmlformats.org/officeDocument/2006/relationships/image" Target="../media/image691.png"/><Relationship Id="rId281" Type="http://schemas.openxmlformats.org/officeDocument/2006/relationships/customXml" Target="../ink/ink715.xml"/><Relationship Id="rId337" Type="http://schemas.openxmlformats.org/officeDocument/2006/relationships/customXml" Target="../ink/ink743.xml"/><Relationship Id="rId34" Type="http://schemas.openxmlformats.org/officeDocument/2006/relationships/image" Target="../media/image594.png"/><Relationship Id="rId76" Type="http://schemas.openxmlformats.org/officeDocument/2006/relationships/image" Target="../media/image615.png"/><Relationship Id="rId141" Type="http://schemas.openxmlformats.org/officeDocument/2006/relationships/customXml" Target="../ink/ink645.xml"/><Relationship Id="rId7" Type="http://schemas.openxmlformats.org/officeDocument/2006/relationships/customXml" Target="../ink/ink578.xml"/><Relationship Id="rId183" Type="http://schemas.openxmlformats.org/officeDocument/2006/relationships/customXml" Target="../ink/ink666.xml"/><Relationship Id="rId239" Type="http://schemas.openxmlformats.org/officeDocument/2006/relationships/customXml" Target="../ink/ink694.xml"/><Relationship Id="rId250" Type="http://schemas.openxmlformats.org/officeDocument/2006/relationships/image" Target="../media/image702.png"/><Relationship Id="rId292" Type="http://schemas.openxmlformats.org/officeDocument/2006/relationships/image" Target="../media/image723.png"/><Relationship Id="rId306" Type="http://schemas.openxmlformats.org/officeDocument/2006/relationships/image" Target="../media/image730.png"/><Relationship Id="rId45" Type="http://schemas.openxmlformats.org/officeDocument/2006/relationships/customXml" Target="../ink/ink597.xml"/><Relationship Id="rId87" Type="http://schemas.openxmlformats.org/officeDocument/2006/relationships/customXml" Target="../ink/ink618.xml"/><Relationship Id="rId110" Type="http://schemas.openxmlformats.org/officeDocument/2006/relationships/image" Target="../media/image632.png"/><Relationship Id="rId348" Type="http://schemas.openxmlformats.org/officeDocument/2006/relationships/image" Target="../media/image751.png"/><Relationship Id="rId152" Type="http://schemas.openxmlformats.org/officeDocument/2006/relationships/image" Target="../media/image653.png"/><Relationship Id="rId194" Type="http://schemas.openxmlformats.org/officeDocument/2006/relationships/image" Target="../media/image674.png"/><Relationship Id="rId208" Type="http://schemas.openxmlformats.org/officeDocument/2006/relationships/image" Target="../media/image681.png"/><Relationship Id="rId261" Type="http://schemas.openxmlformats.org/officeDocument/2006/relationships/customXml" Target="../ink/ink705.xml"/><Relationship Id="rId14" Type="http://schemas.openxmlformats.org/officeDocument/2006/relationships/image" Target="../media/image584.png"/><Relationship Id="rId56" Type="http://schemas.openxmlformats.org/officeDocument/2006/relationships/image" Target="../media/image605.png"/><Relationship Id="rId317" Type="http://schemas.openxmlformats.org/officeDocument/2006/relationships/customXml" Target="../ink/ink733.xml"/><Relationship Id="rId98" Type="http://schemas.openxmlformats.org/officeDocument/2006/relationships/image" Target="../media/image626.png"/><Relationship Id="rId121" Type="http://schemas.openxmlformats.org/officeDocument/2006/relationships/customXml" Target="../ink/ink635.xml"/><Relationship Id="rId163" Type="http://schemas.openxmlformats.org/officeDocument/2006/relationships/customXml" Target="../ink/ink656.xml"/><Relationship Id="rId219" Type="http://schemas.openxmlformats.org/officeDocument/2006/relationships/customXml" Target="../ink/ink684.xml"/><Relationship Id="rId230" Type="http://schemas.openxmlformats.org/officeDocument/2006/relationships/image" Target="../media/image692.png"/><Relationship Id="rId251" Type="http://schemas.openxmlformats.org/officeDocument/2006/relationships/customXml" Target="../ink/ink700.xml"/><Relationship Id="rId25" Type="http://schemas.openxmlformats.org/officeDocument/2006/relationships/customXml" Target="../ink/ink587.xml"/><Relationship Id="rId46" Type="http://schemas.openxmlformats.org/officeDocument/2006/relationships/image" Target="../media/image600.png"/><Relationship Id="rId67" Type="http://schemas.openxmlformats.org/officeDocument/2006/relationships/customXml" Target="../ink/ink608.xml"/><Relationship Id="rId272" Type="http://schemas.openxmlformats.org/officeDocument/2006/relationships/image" Target="../media/image713.png"/><Relationship Id="rId293" Type="http://schemas.openxmlformats.org/officeDocument/2006/relationships/customXml" Target="../ink/ink721.xml"/><Relationship Id="rId307" Type="http://schemas.openxmlformats.org/officeDocument/2006/relationships/customXml" Target="../ink/ink728.xml"/><Relationship Id="rId328" Type="http://schemas.openxmlformats.org/officeDocument/2006/relationships/image" Target="../media/image741.png"/><Relationship Id="rId349" Type="http://schemas.openxmlformats.org/officeDocument/2006/relationships/customXml" Target="../ink/ink749.xml"/><Relationship Id="rId88" Type="http://schemas.openxmlformats.org/officeDocument/2006/relationships/image" Target="../media/image621.png"/><Relationship Id="rId111" Type="http://schemas.openxmlformats.org/officeDocument/2006/relationships/customXml" Target="../ink/ink630.xml"/><Relationship Id="rId132" Type="http://schemas.openxmlformats.org/officeDocument/2006/relationships/image" Target="../media/image643.png"/><Relationship Id="rId153" Type="http://schemas.openxmlformats.org/officeDocument/2006/relationships/customXml" Target="../ink/ink651.xml"/><Relationship Id="rId174" Type="http://schemas.openxmlformats.org/officeDocument/2006/relationships/image" Target="../media/image664.png"/><Relationship Id="rId195" Type="http://schemas.openxmlformats.org/officeDocument/2006/relationships/customXml" Target="../ink/ink672.xml"/><Relationship Id="rId209" Type="http://schemas.openxmlformats.org/officeDocument/2006/relationships/customXml" Target="../ink/ink679.xml"/><Relationship Id="rId220" Type="http://schemas.openxmlformats.org/officeDocument/2006/relationships/image" Target="../media/image687.png"/><Relationship Id="rId241" Type="http://schemas.openxmlformats.org/officeDocument/2006/relationships/customXml" Target="../ink/ink695.xml"/><Relationship Id="rId15" Type="http://schemas.openxmlformats.org/officeDocument/2006/relationships/customXml" Target="../ink/ink582.xml"/><Relationship Id="rId36" Type="http://schemas.openxmlformats.org/officeDocument/2006/relationships/image" Target="../media/image595.png"/><Relationship Id="rId57" Type="http://schemas.openxmlformats.org/officeDocument/2006/relationships/customXml" Target="../ink/ink603.xml"/><Relationship Id="rId262" Type="http://schemas.openxmlformats.org/officeDocument/2006/relationships/image" Target="../media/image708.png"/><Relationship Id="rId283" Type="http://schemas.openxmlformats.org/officeDocument/2006/relationships/customXml" Target="../ink/ink716.xml"/><Relationship Id="rId318" Type="http://schemas.openxmlformats.org/officeDocument/2006/relationships/image" Target="../media/image736.png"/><Relationship Id="rId339" Type="http://schemas.openxmlformats.org/officeDocument/2006/relationships/customXml" Target="../ink/ink744.xml"/><Relationship Id="rId78" Type="http://schemas.openxmlformats.org/officeDocument/2006/relationships/image" Target="../media/image616.png"/><Relationship Id="rId99" Type="http://schemas.openxmlformats.org/officeDocument/2006/relationships/customXml" Target="../ink/ink624.xml"/><Relationship Id="rId101" Type="http://schemas.openxmlformats.org/officeDocument/2006/relationships/customXml" Target="../ink/ink625.xml"/><Relationship Id="rId122" Type="http://schemas.openxmlformats.org/officeDocument/2006/relationships/image" Target="../media/image638.png"/><Relationship Id="rId143" Type="http://schemas.openxmlformats.org/officeDocument/2006/relationships/customXml" Target="../ink/ink646.xml"/><Relationship Id="rId164" Type="http://schemas.openxmlformats.org/officeDocument/2006/relationships/image" Target="../media/image659.png"/><Relationship Id="rId185" Type="http://schemas.openxmlformats.org/officeDocument/2006/relationships/customXml" Target="../ink/ink667.xml"/><Relationship Id="rId350" Type="http://schemas.openxmlformats.org/officeDocument/2006/relationships/image" Target="../media/image752.png"/><Relationship Id="rId9" Type="http://schemas.openxmlformats.org/officeDocument/2006/relationships/customXml" Target="../ink/ink579.xml"/><Relationship Id="rId210" Type="http://schemas.openxmlformats.org/officeDocument/2006/relationships/image" Target="../media/image682.png"/><Relationship Id="rId26" Type="http://schemas.openxmlformats.org/officeDocument/2006/relationships/image" Target="../media/image590.png"/><Relationship Id="rId231" Type="http://schemas.openxmlformats.org/officeDocument/2006/relationships/customXml" Target="../ink/ink690.xml"/><Relationship Id="rId252" Type="http://schemas.openxmlformats.org/officeDocument/2006/relationships/image" Target="../media/image703.png"/><Relationship Id="rId273" Type="http://schemas.openxmlformats.org/officeDocument/2006/relationships/customXml" Target="../ink/ink711.xml"/><Relationship Id="rId294" Type="http://schemas.openxmlformats.org/officeDocument/2006/relationships/image" Target="../media/image724.png"/><Relationship Id="rId308" Type="http://schemas.openxmlformats.org/officeDocument/2006/relationships/image" Target="../media/image731.png"/><Relationship Id="rId329" Type="http://schemas.openxmlformats.org/officeDocument/2006/relationships/customXml" Target="../ink/ink739.xml"/><Relationship Id="rId47" Type="http://schemas.openxmlformats.org/officeDocument/2006/relationships/customXml" Target="../ink/ink598.xml"/><Relationship Id="rId68" Type="http://schemas.openxmlformats.org/officeDocument/2006/relationships/image" Target="../media/image611.png"/><Relationship Id="rId89" Type="http://schemas.openxmlformats.org/officeDocument/2006/relationships/customXml" Target="../ink/ink619.xml"/><Relationship Id="rId112" Type="http://schemas.openxmlformats.org/officeDocument/2006/relationships/image" Target="../media/image633.png"/><Relationship Id="rId133" Type="http://schemas.openxmlformats.org/officeDocument/2006/relationships/customXml" Target="../ink/ink641.xml"/><Relationship Id="rId154" Type="http://schemas.openxmlformats.org/officeDocument/2006/relationships/image" Target="../media/image654.png"/><Relationship Id="rId175" Type="http://schemas.openxmlformats.org/officeDocument/2006/relationships/customXml" Target="../ink/ink662.xml"/><Relationship Id="rId340" Type="http://schemas.openxmlformats.org/officeDocument/2006/relationships/image" Target="../media/image747.png"/><Relationship Id="rId196" Type="http://schemas.openxmlformats.org/officeDocument/2006/relationships/image" Target="../media/image675.png"/><Relationship Id="rId200" Type="http://schemas.openxmlformats.org/officeDocument/2006/relationships/image" Target="../media/image677.png"/><Relationship Id="rId16" Type="http://schemas.openxmlformats.org/officeDocument/2006/relationships/image" Target="../media/image585.png"/><Relationship Id="rId221" Type="http://schemas.openxmlformats.org/officeDocument/2006/relationships/customXml" Target="../ink/ink685.xml"/><Relationship Id="rId242" Type="http://schemas.openxmlformats.org/officeDocument/2006/relationships/image" Target="../media/image698.png"/><Relationship Id="rId263" Type="http://schemas.openxmlformats.org/officeDocument/2006/relationships/customXml" Target="../ink/ink706.xml"/><Relationship Id="rId284" Type="http://schemas.openxmlformats.org/officeDocument/2006/relationships/image" Target="../media/image719.png"/><Relationship Id="rId319" Type="http://schemas.openxmlformats.org/officeDocument/2006/relationships/customXml" Target="../ink/ink734.xml"/><Relationship Id="rId37" Type="http://schemas.openxmlformats.org/officeDocument/2006/relationships/customXml" Target="../ink/ink593.xml"/><Relationship Id="rId58" Type="http://schemas.openxmlformats.org/officeDocument/2006/relationships/image" Target="../media/image606.png"/><Relationship Id="rId79" Type="http://schemas.openxmlformats.org/officeDocument/2006/relationships/customXml" Target="../ink/ink614.xml"/><Relationship Id="rId102" Type="http://schemas.openxmlformats.org/officeDocument/2006/relationships/image" Target="../media/image628.png"/><Relationship Id="rId123" Type="http://schemas.openxmlformats.org/officeDocument/2006/relationships/customXml" Target="../ink/ink636.xml"/><Relationship Id="rId144" Type="http://schemas.openxmlformats.org/officeDocument/2006/relationships/image" Target="../media/image649.png"/><Relationship Id="rId330" Type="http://schemas.openxmlformats.org/officeDocument/2006/relationships/image" Target="../media/image742.png"/><Relationship Id="rId90" Type="http://schemas.openxmlformats.org/officeDocument/2006/relationships/image" Target="../media/image622.png"/><Relationship Id="rId165" Type="http://schemas.openxmlformats.org/officeDocument/2006/relationships/customXml" Target="../ink/ink657.xml"/><Relationship Id="rId186" Type="http://schemas.openxmlformats.org/officeDocument/2006/relationships/image" Target="../media/image670.png"/><Relationship Id="rId351" Type="http://schemas.openxmlformats.org/officeDocument/2006/relationships/customXml" Target="../ink/ink750.xml"/><Relationship Id="rId211" Type="http://schemas.openxmlformats.org/officeDocument/2006/relationships/customXml" Target="../ink/ink680.xml"/><Relationship Id="rId232" Type="http://schemas.openxmlformats.org/officeDocument/2006/relationships/image" Target="../media/image693.png"/><Relationship Id="rId253" Type="http://schemas.openxmlformats.org/officeDocument/2006/relationships/customXml" Target="../ink/ink701.xml"/><Relationship Id="rId274" Type="http://schemas.openxmlformats.org/officeDocument/2006/relationships/image" Target="../media/image714.png"/><Relationship Id="rId295" Type="http://schemas.openxmlformats.org/officeDocument/2006/relationships/customXml" Target="../ink/ink722.xml"/><Relationship Id="rId309" Type="http://schemas.openxmlformats.org/officeDocument/2006/relationships/customXml" Target="../ink/ink729.xml"/><Relationship Id="rId27" Type="http://schemas.openxmlformats.org/officeDocument/2006/relationships/customXml" Target="../ink/ink588.xml"/><Relationship Id="rId48" Type="http://schemas.openxmlformats.org/officeDocument/2006/relationships/image" Target="../media/image601.png"/><Relationship Id="rId69" Type="http://schemas.openxmlformats.org/officeDocument/2006/relationships/customXml" Target="../ink/ink609.xml"/><Relationship Id="rId113" Type="http://schemas.openxmlformats.org/officeDocument/2006/relationships/customXml" Target="../ink/ink631.xml"/><Relationship Id="rId134" Type="http://schemas.openxmlformats.org/officeDocument/2006/relationships/image" Target="../media/image644.png"/><Relationship Id="rId320" Type="http://schemas.openxmlformats.org/officeDocument/2006/relationships/image" Target="../media/image737.png"/><Relationship Id="rId80" Type="http://schemas.openxmlformats.org/officeDocument/2006/relationships/image" Target="../media/image617.png"/><Relationship Id="rId155" Type="http://schemas.openxmlformats.org/officeDocument/2006/relationships/customXml" Target="../ink/ink652.xml"/><Relationship Id="rId176" Type="http://schemas.openxmlformats.org/officeDocument/2006/relationships/image" Target="../media/image665.png"/><Relationship Id="rId197" Type="http://schemas.openxmlformats.org/officeDocument/2006/relationships/customXml" Target="../ink/ink673.xml"/><Relationship Id="rId341" Type="http://schemas.openxmlformats.org/officeDocument/2006/relationships/customXml" Target="../ink/ink745.xml"/><Relationship Id="rId201" Type="http://schemas.openxmlformats.org/officeDocument/2006/relationships/customXml" Target="../ink/ink675.xml"/><Relationship Id="rId222" Type="http://schemas.openxmlformats.org/officeDocument/2006/relationships/image" Target="../media/image688.png"/><Relationship Id="rId243" Type="http://schemas.openxmlformats.org/officeDocument/2006/relationships/customXml" Target="../ink/ink696.xml"/><Relationship Id="rId264" Type="http://schemas.openxmlformats.org/officeDocument/2006/relationships/image" Target="../media/image709.png"/><Relationship Id="rId285" Type="http://schemas.openxmlformats.org/officeDocument/2006/relationships/customXml" Target="../ink/ink717.xml"/><Relationship Id="rId17" Type="http://schemas.openxmlformats.org/officeDocument/2006/relationships/customXml" Target="../ink/ink583.xml"/><Relationship Id="rId38" Type="http://schemas.openxmlformats.org/officeDocument/2006/relationships/image" Target="../media/image596.png"/><Relationship Id="rId59" Type="http://schemas.openxmlformats.org/officeDocument/2006/relationships/customXml" Target="../ink/ink604.xml"/><Relationship Id="rId103" Type="http://schemas.openxmlformats.org/officeDocument/2006/relationships/customXml" Target="../ink/ink626.xml"/><Relationship Id="rId124" Type="http://schemas.openxmlformats.org/officeDocument/2006/relationships/image" Target="../media/image639.png"/><Relationship Id="rId310" Type="http://schemas.openxmlformats.org/officeDocument/2006/relationships/image" Target="../media/image732.png"/><Relationship Id="rId70" Type="http://schemas.openxmlformats.org/officeDocument/2006/relationships/image" Target="../media/image612.png"/><Relationship Id="rId91" Type="http://schemas.openxmlformats.org/officeDocument/2006/relationships/customXml" Target="../ink/ink620.xml"/><Relationship Id="rId145" Type="http://schemas.openxmlformats.org/officeDocument/2006/relationships/customXml" Target="../ink/ink647.xml"/><Relationship Id="rId166" Type="http://schemas.openxmlformats.org/officeDocument/2006/relationships/image" Target="../media/image660.png"/><Relationship Id="rId187" Type="http://schemas.openxmlformats.org/officeDocument/2006/relationships/customXml" Target="../ink/ink668.xml"/><Relationship Id="rId331" Type="http://schemas.openxmlformats.org/officeDocument/2006/relationships/customXml" Target="../ink/ink740.xml"/><Relationship Id="rId352" Type="http://schemas.openxmlformats.org/officeDocument/2006/relationships/image" Target="../media/image753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683.png"/><Relationship Id="rId233" Type="http://schemas.openxmlformats.org/officeDocument/2006/relationships/customXml" Target="../ink/ink691.xml"/><Relationship Id="rId254" Type="http://schemas.openxmlformats.org/officeDocument/2006/relationships/image" Target="../media/image704.png"/><Relationship Id="rId28" Type="http://schemas.openxmlformats.org/officeDocument/2006/relationships/image" Target="../media/image591.png"/><Relationship Id="rId49" Type="http://schemas.openxmlformats.org/officeDocument/2006/relationships/customXml" Target="../ink/ink599.xml"/><Relationship Id="rId114" Type="http://schemas.openxmlformats.org/officeDocument/2006/relationships/image" Target="../media/image634.png"/><Relationship Id="rId275" Type="http://schemas.openxmlformats.org/officeDocument/2006/relationships/customXml" Target="../ink/ink712.xml"/><Relationship Id="rId296" Type="http://schemas.openxmlformats.org/officeDocument/2006/relationships/image" Target="../media/image725.png"/><Relationship Id="rId300" Type="http://schemas.openxmlformats.org/officeDocument/2006/relationships/image" Target="../media/image727.png"/><Relationship Id="rId60" Type="http://schemas.openxmlformats.org/officeDocument/2006/relationships/image" Target="../media/image607.png"/><Relationship Id="rId81" Type="http://schemas.openxmlformats.org/officeDocument/2006/relationships/customXml" Target="../ink/ink615.xml"/><Relationship Id="rId135" Type="http://schemas.openxmlformats.org/officeDocument/2006/relationships/customXml" Target="../ink/ink642.xml"/><Relationship Id="rId156" Type="http://schemas.openxmlformats.org/officeDocument/2006/relationships/image" Target="../media/image655.png"/><Relationship Id="rId177" Type="http://schemas.openxmlformats.org/officeDocument/2006/relationships/customXml" Target="../ink/ink663.xml"/><Relationship Id="rId198" Type="http://schemas.openxmlformats.org/officeDocument/2006/relationships/image" Target="../media/image676.png"/><Relationship Id="rId321" Type="http://schemas.openxmlformats.org/officeDocument/2006/relationships/customXml" Target="../ink/ink735.xml"/><Relationship Id="rId342" Type="http://schemas.openxmlformats.org/officeDocument/2006/relationships/image" Target="../media/image748.png"/><Relationship Id="rId202" Type="http://schemas.openxmlformats.org/officeDocument/2006/relationships/image" Target="../media/image678.png"/><Relationship Id="rId223" Type="http://schemas.openxmlformats.org/officeDocument/2006/relationships/customXml" Target="../ink/ink686.xml"/><Relationship Id="rId244" Type="http://schemas.openxmlformats.org/officeDocument/2006/relationships/image" Target="../media/image699.png"/><Relationship Id="rId18" Type="http://schemas.openxmlformats.org/officeDocument/2006/relationships/image" Target="../media/image586.png"/><Relationship Id="rId39" Type="http://schemas.openxmlformats.org/officeDocument/2006/relationships/customXml" Target="../ink/ink594.xml"/><Relationship Id="rId265" Type="http://schemas.openxmlformats.org/officeDocument/2006/relationships/customXml" Target="../ink/ink707.xml"/><Relationship Id="rId286" Type="http://schemas.openxmlformats.org/officeDocument/2006/relationships/image" Target="../media/image720.png"/><Relationship Id="rId50" Type="http://schemas.openxmlformats.org/officeDocument/2006/relationships/image" Target="../media/image602.png"/><Relationship Id="rId104" Type="http://schemas.openxmlformats.org/officeDocument/2006/relationships/image" Target="../media/image629.png"/><Relationship Id="rId125" Type="http://schemas.openxmlformats.org/officeDocument/2006/relationships/customXml" Target="../ink/ink637.xml"/><Relationship Id="rId146" Type="http://schemas.openxmlformats.org/officeDocument/2006/relationships/image" Target="../media/image650.png"/><Relationship Id="rId167" Type="http://schemas.openxmlformats.org/officeDocument/2006/relationships/customXml" Target="../ink/ink658.xml"/><Relationship Id="rId188" Type="http://schemas.openxmlformats.org/officeDocument/2006/relationships/image" Target="../media/image671.png"/><Relationship Id="rId311" Type="http://schemas.openxmlformats.org/officeDocument/2006/relationships/customXml" Target="../ink/ink730.xml"/><Relationship Id="rId332" Type="http://schemas.openxmlformats.org/officeDocument/2006/relationships/image" Target="../media/image743.png"/><Relationship Id="rId353" Type="http://schemas.openxmlformats.org/officeDocument/2006/relationships/customXml" Target="../ink/ink751.xml"/><Relationship Id="rId71" Type="http://schemas.openxmlformats.org/officeDocument/2006/relationships/customXml" Target="../ink/ink610.xml"/><Relationship Id="rId92" Type="http://schemas.openxmlformats.org/officeDocument/2006/relationships/image" Target="../media/image623.png"/><Relationship Id="rId213" Type="http://schemas.openxmlformats.org/officeDocument/2006/relationships/customXml" Target="../ink/ink681.xml"/><Relationship Id="rId234" Type="http://schemas.openxmlformats.org/officeDocument/2006/relationships/image" Target="../media/image694.png"/><Relationship Id="rId2" Type="http://schemas.openxmlformats.org/officeDocument/2006/relationships/image" Target="../media/image578.emf"/><Relationship Id="rId29" Type="http://schemas.openxmlformats.org/officeDocument/2006/relationships/customXml" Target="../ink/ink589.xml"/><Relationship Id="rId255" Type="http://schemas.openxmlformats.org/officeDocument/2006/relationships/customXml" Target="../ink/ink702.xml"/><Relationship Id="rId276" Type="http://schemas.openxmlformats.org/officeDocument/2006/relationships/image" Target="../media/image715.png"/><Relationship Id="rId297" Type="http://schemas.openxmlformats.org/officeDocument/2006/relationships/customXml" Target="../ink/ink723.xml"/><Relationship Id="rId40" Type="http://schemas.openxmlformats.org/officeDocument/2006/relationships/image" Target="../media/image597.png"/><Relationship Id="rId115" Type="http://schemas.openxmlformats.org/officeDocument/2006/relationships/customXml" Target="../ink/ink632.xml"/><Relationship Id="rId136" Type="http://schemas.openxmlformats.org/officeDocument/2006/relationships/image" Target="../media/image645.png"/><Relationship Id="rId157" Type="http://schemas.openxmlformats.org/officeDocument/2006/relationships/customXml" Target="../ink/ink653.xml"/><Relationship Id="rId178" Type="http://schemas.openxmlformats.org/officeDocument/2006/relationships/image" Target="../media/image666.png"/><Relationship Id="rId301" Type="http://schemas.openxmlformats.org/officeDocument/2006/relationships/customXml" Target="../ink/ink725.xml"/><Relationship Id="rId322" Type="http://schemas.openxmlformats.org/officeDocument/2006/relationships/image" Target="../media/image738.png"/><Relationship Id="rId343" Type="http://schemas.openxmlformats.org/officeDocument/2006/relationships/customXml" Target="../ink/ink746.xml"/><Relationship Id="rId61" Type="http://schemas.openxmlformats.org/officeDocument/2006/relationships/customXml" Target="../ink/ink605.xml"/><Relationship Id="rId82" Type="http://schemas.openxmlformats.org/officeDocument/2006/relationships/image" Target="../media/image618.png"/><Relationship Id="rId199" Type="http://schemas.openxmlformats.org/officeDocument/2006/relationships/customXml" Target="../ink/ink674.xml"/><Relationship Id="rId203" Type="http://schemas.openxmlformats.org/officeDocument/2006/relationships/customXml" Target="../ink/ink676.xml"/><Relationship Id="rId19" Type="http://schemas.openxmlformats.org/officeDocument/2006/relationships/customXml" Target="../ink/ink584.xml"/><Relationship Id="rId224" Type="http://schemas.openxmlformats.org/officeDocument/2006/relationships/image" Target="../media/image689.png"/><Relationship Id="rId245" Type="http://schemas.openxmlformats.org/officeDocument/2006/relationships/customXml" Target="../ink/ink697.xml"/><Relationship Id="rId266" Type="http://schemas.openxmlformats.org/officeDocument/2006/relationships/image" Target="../media/image710.png"/><Relationship Id="rId287" Type="http://schemas.openxmlformats.org/officeDocument/2006/relationships/customXml" Target="../ink/ink718.xml"/><Relationship Id="rId30" Type="http://schemas.openxmlformats.org/officeDocument/2006/relationships/image" Target="../media/image592.png"/><Relationship Id="rId105" Type="http://schemas.openxmlformats.org/officeDocument/2006/relationships/customXml" Target="../ink/ink627.xml"/><Relationship Id="rId126" Type="http://schemas.openxmlformats.org/officeDocument/2006/relationships/image" Target="../media/image640.png"/><Relationship Id="rId147" Type="http://schemas.openxmlformats.org/officeDocument/2006/relationships/customXml" Target="../ink/ink648.xml"/><Relationship Id="rId168" Type="http://schemas.openxmlformats.org/officeDocument/2006/relationships/image" Target="../media/image661.png"/><Relationship Id="rId312" Type="http://schemas.openxmlformats.org/officeDocument/2006/relationships/image" Target="../media/image733.png"/><Relationship Id="rId333" Type="http://schemas.openxmlformats.org/officeDocument/2006/relationships/customXml" Target="../ink/ink741.xml"/><Relationship Id="rId354" Type="http://schemas.openxmlformats.org/officeDocument/2006/relationships/image" Target="../media/image754.png"/><Relationship Id="rId51" Type="http://schemas.openxmlformats.org/officeDocument/2006/relationships/customXml" Target="../ink/ink600.xml"/><Relationship Id="rId72" Type="http://schemas.openxmlformats.org/officeDocument/2006/relationships/image" Target="../media/image613.png"/><Relationship Id="rId93" Type="http://schemas.openxmlformats.org/officeDocument/2006/relationships/customXml" Target="../ink/ink621.xml"/><Relationship Id="rId189" Type="http://schemas.openxmlformats.org/officeDocument/2006/relationships/customXml" Target="../ink/ink669.xml"/><Relationship Id="rId3" Type="http://schemas.openxmlformats.org/officeDocument/2006/relationships/customXml" Target="../ink/ink576.xml"/><Relationship Id="rId214" Type="http://schemas.openxmlformats.org/officeDocument/2006/relationships/image" Target="../media/image684.png"/><Relationship Id="rId235" Type="http://schemas.openxmlformats.org/officeDocument/2006/relationships/customXml" Target="../ink/ink692.xml"/><Relationship Id="rId256" Type="http://schemas.openxmlformats.org/officeDocument/2006/relationships/image" Target="../media/image705.png"/><Relationship Id="rId277" Type="http://schemas.openxmlformats.org/officeDocument/2006/relationships/customXml" Target="../ink/ink713.xml"/><Relationship Id="rId298" Type="http://schemas.openxmlformats.org/officeDocument/2006/relationships/image" Target="../media/image726.png"/><Relationship Id="rId116" Type="http://schemas.openxmlformats.org/officeDocument/2006/relationships/image" Target="../media/image635.png"/><Relationship Id="rId137" Type="http://schemas.openxmlformats.org/officeDocument/2006/relationships/customXml" Target="../ink/ink643.xml"/><Relationship Id="rId158" Type="http://schemas.openxmlformats.org/officeDocument/2006/relationships/image" Target="../media/image656.png"/><Relationship Id="rId302" Type="http://schemas.openxmlformats.org/officeDocument/2006/relationships/image" Target="../media/image728.png"/><Relationship Id="rId323" Type="http://schemas.openxmlformats.org/officeDocument/2006/relationships/customXml" Target="../ink/ink736.xml"/><Relationship Id="rId344" Type="http://schemas.openxmlformats.org/officeDocument/2006/relationships/image" Target="../media/image749.png"/><Relationship Id="rId20" Type="http://schemas.openxmlformats.org/officeDocument/2006/relationships/image" Target="../media/image587.png"/><Relationship Id="rId41" Type="http://schemas.openxmlformats.org/officeDocument/2006/relationships/customXml" Target="../ink/ink595.xml"/><Relationship Id="rId62" Type="http://schemas.openxmlformats.org/officeDocument/2006/relationships/image" Target="../media/image608.png"/><Relationship Id="rId83" Type="http://schemas.openxmlformats.org/officeDocument/2006/relationships/customXml" Target="../ink/ink616.xml"/><Relationship Id="rId179" Type="http://schemas.openxmlformats.org/officeDocument/2006/relationships/customXml" Target="../ink/ink664.xml"/><Relationship Id="rId190" Type="http://schemas.openxmlformats.org/officeDocument/2006/relationships/image" Target="../media/image672.png"/><Relationship Id="rId204" Type="http://schemas.openxmlformats.org/officeDocument/2006/relationships/image" Target="../media/image679.png"/><Relationship Id="rId225" Type="http://schemas.openxmlformats.org/officeDocument/2006/relationships/customXml" Target="../ink/ink687.xml"/><Relationship Id="rId246" Type="http://schemas.openxmlformats.org/officeDocument/2006/relationships/image" Target="../media/image700.png"/><Relationship Id="rId267" Type="http://schemas.openxmlformats.org/officeDocument/2006/relationships/customXml" Target="../ink/ink708.xml"/><Relationship Id="rId288" Type="http://schemas.openxmlformats.org/officeDocument/2006/relationships/image" Target="../media/image721.png"/><Relationship Id="rId106" Type="http://schemas.openxmlformats.org/officeDocument/2006/relationships/image" Target="../media/image630.png"/><Relationship Id="rId127" Type="http://schemas.openxmlformats.org/officeDocument/2006/relationships/customXml" Target="../ink/ink638.xml"/><Relationship Id="rId313" Type="http://schemas.openxmlformats.org/officeDocument/2006/relationships/customXml" Target="../ink/ink731.xml"/><Relationship Id="rId10" Type="http://schemas.openxmlformats.org/officeDocument/2006/relationships/image" Target="../media/image582.png"/><Relationship Id="rId31" Type="http://schemas.openxmlformats.org/officeDocument/2006/relationships/customXml" Target="../ink/ink590.xml"/><Relationship Id="rId52" Type="http://schemas.openxmlformats.org/officeDocument/2006/relationships/image" Target="../media/image603.png"/><Relationship Id="rId73" Type="http://schemas.openxmlformats.org/officeDocument/2006/relationships/customXml" Target="../ink/ink611.xml"/><Relationship Id="rId94" Type="http://schemas.openxmlformats.org/officeDocument/2006/relationships/image" Target="../media/image624.png"/><Relationship Id="rId148" Type="http://schemas.openxmlformats.org/officeDocument/2006/relationships/image" Target="../media/image651.png"/><Relationship Id="rId169" Type="http://schemas.openxmlformats.org/officeDocument/2006/relationships/customXml" Target="../ink/ink659.xml"/><Relationship Id="rId334" Type="http://schemas.openxmlformats.org/officeDocument/2006/relationships/image" Target="../media/image744.png"/><Relationship Id="rId4" Type="http://schemas.openxmlformats.org/officeDocument/2006/relationships/image" Target="../media/image579.png"/><Relationship Id="rId180" Type="http://schemas.openxmlformats.org/officeDocument/2006/relationships/image" Target="../media/image667.png"/><Relationship Id="rId215" Type="http://schemas.openxmlformats.org/officeDocument/2006/relationships/customXml" Target="../ink/ink682.xml"/><Relationship Id="rId236" Type="http://schemas.openxmlformats.org/officeDocument/2006/relationships/image" Target="../media/image695.png"/><Relationship Id="rId257" Type="http://schemas.openxmlformats.org/officeDocument/2006/relationships/customXml" Target="../ink/ink703.xml"/><Relationship Id="rId278" Type="http://schemas.openxmlformats.org/officeDocument/2006/relationships/image" Target="../media/image716.png"/><Relationship Id="rId303" Type="http://schemas.openxmlformats.org/officeDocument/2006/relationships/customXml" Target="../ink/ink726.xml"/><Relationship Id="rId42" Type="http://schemas.openxmlformats.org/officeDocument/2006/relationships/image" Target="../media/image598.png"/><Relationship Id="rId84" Type="http://schemas.openxmlformats.org/officeDocument/2006/relationships/image" Target="../media/image619.png"/><Relationship Id="rId138" Type="http://schemas.openxmlformats.org/officeDocument/2006/relationships/image" Target="../media/image646.png"/><Relationship Id="rId345" Type="http://schemas.openxmlformats.org/officeDocument/2006/relationships/customXml" Target="../ink/ink747.xml"/><Relationship Id="rId191" Type="http://schemas.openxmlformats.org/officeDocument/2006/relationships/customXml" Target="../ink/ink670.xml"/><Relationship Id="rId205" Type="http://schemas.openxmlformats.org/officeDocument/2006/relationships/customXml" Target="../ink/ink677.xml"/><Relationship Id="rId247" Type="http://schemas.openxmlformats.org/officeDocument/2006/relationships/customXml" Target="../ink/ink698.xml"/><Relationship Id="rId107" Type="http://schemas.openxmlformats.org/officeDocument/2006/relationships/customXml" Target="../ink/ink628.xml"/><Relationship Id="rId289" Type="http://schemas.openxmlformats.org/officeDocument/2006/relationships/customXml" Target="../ink/ink719.xml"/><Relationship Id="rId11" Type="http://schemas.openxmlformats.org/officeDocument/2006/relationships/customXml" Target="../ink/ink580.xml"/><Relationship Id="rId53" Type="http://schemas.openxmlformats.org/officeDocument/2006/relationships/customXml" Target="../ink/ink601.xml"/><Relationship Id="rId149" Type="http://schemas.openxmlformats.org/officeDocument/2006/relationships/customXml" Target="../ink/ink649.xml"/><Relationship Id="rId314" Type="http://schemas.openxmlformats.org/officeDocument/2006/relationships/image" Target="../media/image734.png"/><Relationship Id="rId95" Type="http://schemas.openxmlformats.org/officeDocument/2006/relationships/customXml" Target="../ink/ink622.xml"/><Relationship Id="rId160" Type="http://schemas.openxmlformats.org/officeDocument/2006/relationships/image" Target="../media/image657.png"/><Relationship Id="rId216" Type="http://schemas.openxmlformats.org/officeDocument/2006/relationships/image" Target="../media/image685.png"/><Relationship Id="rId258" Type="http://schemas.openxmlformats.org/officeDocument/2006/relationships/image" Target="../media/image706.png"/><Relationship Id="rId22" Type="http://schemas.openxmlformats.org/officeDocument/2006/relationships/image" Target="../media/image588.png"/><Relationship Id="rId64" Type="http://schemas.openxmlformats.org/officeDocument/2006/relationships/image" Target="../media/image609.png"/><Relationship Id="rId118" Type="http://schemas.openxmlformats.org/officeDocument/2006/relationships/image" Target="../media/image636.png"/><Relationship Id="rId325" Type="http://schemas.openxmlformats.org/officeDocument/2006/relationships/customXml" Target="../ink/ink737.xml"/><Relationship Id="rId171" Type="http://schemas.openxmlformats.org/officeDocument/2006/relationships/customXml" Target="../ink/ink660.xml"/><Relationship Id="rId227" Type="http://schemas.openxmlformats.org/officeDocument/2006/relationships/customXml" Target="../ink/ink688.xml"/><Relationship Id="rId269" Type="http://schemas.openxmlformats.org/officeDocument/2006/relationships/customXml" Target="../ink/ink709.xml"/><Relationship Id="rId33" Type="http://schemas.openxmlformats.org/officeDocument/2006/relationships/customXml" Target="../ink/ink591.xml"/><Relationship Id="rId129" Type="http://schemas.openxmlformats.org/officeDocument/2006/relationships/customXml" Target="../ink/ink639.xml"/><Relationship Id="rId280" Type="http://schemas.openxmlformats.org/officeDocument/2006/relationships/image" Target="../media/image717.png"/><Relationship Id="rId336" Type="http://schemas.openxmlformats.org/officeDocument/2006/relationships/image" Target="../media/image745.png"/><Relationship Id="rId75" Type="http://schemas.openxmlformats.org/officeDocument/2006/relationships/customXml" Target="../ink/ink612.xml"/><Relationship Id="rId140" Type="http://schemas.openxmlformats.org/officeDocument/2006/relationships/image" Target="../media/image647.png"/><Relationship Id="rId182" Type="http://schemas.openxmlformats.org/officeDocument/2006/relationships/image" Target="../media/image668.png"/><Relationship Id="rId6" Type="http://schemas.openxmlformats.org/officeDocument/2006/relationships/image" Target="../media/image580.png"/><Relationship Id="rId238" Type="http://schemas.openxmlformats.org/officeDocument/2006/relationships/image" Target="../media/image696.png"/><Relationship Id="rId291" Type="http://schemas.openxmlformats.org/officeDocument/2006/relationships/customXml" Target="../ink/ink720.xml"/><Relationship Id="rId305" Type="http://schemas.openxmlformats.org/officeDocument/2006/relationships/customXml" Target="../ink/ink727.xml"/><Relationship Id="rId347" Type="http://schemas.openxmlformats.org/officeDocument/2006/relationships/customXml" Target="../ink/ink748.xml"/><Relationship Id="rId44" Type="http://schemas.openxmlformats.org/officeDocument/2006/relationships/image" Target="../media/image599.png"/><Relationship Id="rId86" Type="http://schemas.openxmlformats.org/officeDocument/2006/relationships/image" Target="../media/image620.png"/><Relationship Id="rId151" Type="http://schemas.openxmlformats.org/officeDocument/2006/relationships/customXml" Target="../ink/ink650.xml"/><Relationship Id="rId193" Type="http://schemas.openxmlformats.org/officeDocument/2006/relationships/customXml" Target="../ink/ink671.xml"/><Relationship Id="rId207" Type="http://schemas.openxmlformats.org/officeDocument/2006/relationships/customXml" Target="../ink/ink678.xml"/><Relationship Id="rId249" Type="http://schemas.openxmlformats.org/officeDocument/2006/relationships/customXml" Target="../ink/ink699.xml"/><Relationship Id="rId13" Type="http://schemas.openxmlformats.org/officeDocument/2006/relationships/customXml" Target="../ink/ink581.xml"/><Relationship Id="rId109" Type="http://schemas.openxmlformats.org/officeDocument/2006/relationships/customXml" Target="../ink/ink629.xml"/><Relationship Id="rId260" Type="http://schemas.openxmlformats.org/officeDocument/2006/relationships/image" Target="../media/image707.png"/><Relationship Id="rId316" Type="http://schemas.openxmlformats.org/officeDocument/2006/relationships/image" Target="../media/image735.png"/><Relationship Id="rId55" Type="http://schemas.openxmlformats.org/officeDocument/2006/relationships/customXml" Target="../ink/ink602.xml"/><Relationship Id="rId97" Type="http://schemas.openxmlformats.org/officeDocument/2006/relationships/customXml" Target="../ink/ink623.xml"/><Relationship Id="rId120" Type="http://schemas.openxmlformats.org/officeDocument/2006/relationships/image" Target="../media/image637.png"/><Relationship Id="rId162" Type="http://schemas.openxmlformats.org/officeDocument/2006/relationships/image" Target="../media/image658.png"/><Relationship Id="rId218" Type="http://schemas.openxmlformats.org/officeDocument/2006/relationships/image" Target="../media/image686.png"/><Relationship Id="rId271" Type="http://schemas.openxmlformats.org/officeDocument/2006/relationships/customXml" Target="../ink/ink710.xml"/><Relationship Id="rId24" Type="http://schemas.openxmlformats.org/officeDocument/2006/relationships/image" Target="../media/image589.png"/><Relationship Id="rId66" Type="http://schemas.openxmlformats.org/officeDocument/2006/relationships/image" Target="../media/image610.png"/><Relationship Id="rId131" Type="http://schemas.openxmlformats.org/officeDocument/2006/relationships/customXml" Target="../ink/ink640.xml"/><Relationship Id="rId327" Type="http://schemas.openxmlformats.org/officeDocument/2006/relationships/customXml" Target="../ink/ink738.xml"/><Relationship Id="rId173" Type="http://schemas.openxmlformats.org/officeDocument/2006/relationships/customXml" Target="../ink/ink661.xml"/><Relationship Id="rId229" Type="http://schemas.openxmlformats.org/officeDocument/2006/relationships/customXml" Target="../ink/ink689.xml"/><Relationship Id="rId240" Type="http://schemas.openxmlformats.org/officeDocument/2006/relationships/image" Target="../media/image697.png"/><Relationship Id="rId35" Type="http://schemas.openxmlformats.org/officeDocument/2006/relationships/customXml" Target="../ink/ink592.xml"/><Relationship Id="rId77" Type="http://schemas.openxmlformats.org/officeDocument/2006/relationships/customXml" Target="../ink/ink613.xml"/><Relationship Id="rId100" Type="http://schemas.openxmlformats.org/officeDocument/2006/relationships/image" Target="../media/image627.png"/><Relationship Id="rId282" Type="http://schemas.openxmlformats.org/officeDocument/2006/relationships/image" Target="../media/image718.png"/><Relationship Id="rId338" Type="http://schemas.openxmlformats.org/officeDocument/2006/relationships/image" Target="../media/image746.png"/><Relationship Id="rId8" Type="http://schemas.openxmlformats.org/officeDocument/2006/relationships/image" Target="../media/image581.png"/><Relationship Id="rId142" Type="http://schemas.openxmlformats.org/officeDocument/2006/relationships/image" Target="../media/image648.png"/><Relationship Id="rId184" Type="http://schemas.openxmlformats.org/officeDocument/2006/relationships/image" Target="../media/image66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0.png"/><Relationship Id="rId18" Type="http://schemas.openxmlformats.org/officeDocument/2006/relationships/customXml" Target="../ink/ink760.xml"/><Relationship Id="rId26" Type="http://schemas.openxmlformats.org/officeDocument/2006/relationships/customXml" Target="../ink/ink764.xml"/><Relationship Id="rId39" Type="http://schemas.openxmlformats.org/officeDocument/2006/relationships/image" Target="../media/image773.png"/><Relationship Id="rId21" Type="http://schemas.openxmlformats.org/officeDocument/2006/relationships/image" Target="../media/image764.png"/><Relationship Id="rId34" Type="http://schemas.openxmlformats.org/officeDocument/2006/relationships/customXml" Target="../ink/ink768.xml"/><Relationship Id="rId42" Type="http://schemas.openxmlformats.org/officeDocument/2006/relationships/customXml" Target="../ink/ink772.xml"/><Relationship Id="rId47" Type="http://schemas.openxmlformats.org/officeDocument/2006/relationships/image" Target="../media/image777.png"/><Relationship Id="rId7" Type="http://schemas.openxmlformats.org/officeDocument/2006/relationships/image" Target="../media/image757.png"/><Relationship Id="rId2" Type="http://schemas.openxmlformats.org/officeDocument/2006/relationships/customXml" Target="../ink/ink752.xml"/><Relationship Id="rId16" Type="http://schemas.openxmlformats.org/officeDocument/2006/relationships/customXml" Target="../ink/ink759.xml"/><Relationship Id="rId29" Type="http://schemas.openxmlformats.org/officeDocument/2006/relationships/image" Target="../media/image76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54.xml"/><Relationship Id="rId11" Type="http://schemas.openxmlformats.org/officeDocument/2006/relationships/image" Target="../media/image759.png"/><Relationship Id="rId24" Type="http://schemas.openxmlformats.org/officeDocument/2006/relationships/customXml" Target="../ink/ink763.xml"/><Relationship Id="rId32" Type="http://schemas.openxmlformats.org/officeDocument/2006/relationships/customXml" Target="../ink/ink767.xml"/><Relationship Id="rId37" Type="http://schemas.openxmlformats.org/officeDocument/2006/relationships/image" Target="../media/image772.png"/><Relationship Id="rId40" Type="http://schemas.openxmlformats.org/officeDocument/2006/relationships/customXml" Target="../ink/ink771.xml"/><Relationship Id="rId45" Type="http://schemas.openxmlformats.org/officeDocument/2006/relationships/image" Target="../media/image776.png"/><Relationship Id="rId5" Type="http://schemas.openxmlformats.org/officeDocument/2006/relationships/image" Target="../media/image756.png"/><Relationship Id="rId15" Type="http://schemas.openxmlformats.org/officeDocument/2006/relationships/image" Target="../media/image761.png"/><Relationship Id="rId23" Type="http://schemas.openxmlformats.org/officeDocument/2006/relationships/image" Target="../media/image765.png"/><Relationship Id="rId28" Type="http://schemas.openxmlformats.org/officeDocument/2006/relationships/customXml" Target="../ink/ink765.xml"/><Relationship Id="rId36" Type="http://schemas.openxmlformats.org/officeDocument/2006/relationships/customXml" Target="../ink/ink769.xml"/><Relationship Id="rId10" Type="http://schemas.openxmlformats.org/officeDocument/2006/relationships/customXml" Target="../ink/ink756.xml"/><Relationship Id="rId19" Type="http://schemas.openxmlformats.org/officeDocument/2006/relationships/image" Target="../media/image763.png"/><Relationship Id="rId31" Type="http://schemas.openxmlformats.org/officeDocument/2006/relationships/image" Target="../media/image769.png"/><Relationship Id="rId44" Type="http://schemas.openxmlformats.org/officeDocument/2006/relationships/customXml" Target="../ink/ink773.xml"/><Relationship Id="rId4" Type="http://schemas.openxmlformats.org/officeDocument/2006/relationships/customXml" Target="../ink/ink753.xml"/><Relationship Id="rId9" Type="http://schemas.openxmlformats.org/officeDocument/2006/relationships/image" Target="../media/image758.png"/><Relationship Id="rId14" Type="http://schemas.openxmlformats.org/officeDocument/2006/relationships/customXml" Target="../ink/ink758.xml"/><Relationship Id="rId22" Type="http://schemas.openxmlformats.org/officeDocument/2006/relationships/customXml" Target="../ink/ink762.xml"/><Relationship Id="rId27" Type="http://schemas.openxmlformats.org/officeDocument/2006/relationships/image" Target="../media/image767.png"/><Relationship Id="rId30" Type="http://schemas.openxmlformats.org/officeDocument/2006/relationships/customXml" Target="../ink/ink766.xml"/><Relationship Id="rId35" Type="http://schemas.openxmlformats.org/officeDocument/2006/relationships/image" Target="../media/image771.png"/><Relationship Id="rId43" Type="http://schemas.openxmlformats.org/officeDocument/2006/relationships/image" Target="../media/image775.png"/><Relationship Id="rId8" Type="http://schemas.openxmlformats.org/officeDocument/2006/relationships/customXml" Target="../ink/ink755.xml"/><Relationship Id="rId3" Type="http://schemas.openxmlformats.org/officeDocument/2006/relationships/image" Target="../media/image755.png"/><Relationship Id="rId12" Type="http://schemas.openxmlformats.org/officeDocument/2006/relationships/customXml" Target="../ink/ink757.xml"/><Relationship Id="rId17" Type="http://schemas.openxmlformats.org/officeDocument/2006/relationships/image" Target="../media/image762.png"/><Relationship Id="rId25" Type="http://schemas.openxmlformats.org/officeDocument/2006/relationships/image" Target="../media/image766.png"/><Relationship Id="rId33" Type="http://schemas.openxmlformats.org/officeDocument/2006/relationships/image" Target="../media/image770.png"/><Relationship Id="rId38" Type="http://schemas.openxmlformats.org/officeDocument/2006/relationships/customXml" Target="../ink/ink770.xml"/><Relationship Id="rId46" Type="http://schemas.openxmlformats.org/officeDocument/2006/relationships/customXml" Target="../ink/ink774.xml"/><Relationship Id="rId20" Type="http://schemas.openxmlformats.org/officeDocument/2006/relationships/customXml" Target="../ink/ink761.xml"/><Relationship Id="rId41" Type="http://schemas.openxmlformats.org/officeDocument/2006/relationships/image" Target="../media/image77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28.xml"/><Relationship Id="rId21" Type="http://schemas.openxmlformats.org/officeDocument/2006/relationships/customXml" Target="../ink/ink780.xml"/><Relationship Id="rId42" Type="http://schemas.openxmlformats.org/officeDocument/2006/relationships/image" Target="../media/image794.png"/><Relationship Id="rId63" Type="http://schemas.openxmlformats.org/officeDocument/2006/relationships/customXml" Target="../ink/ink801.xml"/><Relationship Id="rId84" Type="http://schemas.openxmlformats.org/officeDocument/2006/relationships/image" Target="../media/image815.png"/><Relationship Id="rId138" Type="http://schemas.openxmlformats.org/officeDocument/2006/relationships/image" Target="../media/image842.png"/><Relationship Id="rId159" Type="http://schemas.openxmlformats.org/officeDocument/2006/relationships/customXml" Target="../ink/ink849.xml"/><Relationship Id="rId107" Type="http://schemas.openxmlformats.org/officeDocument/2006/relationships/customXml" Target="../ink/ink823.xml"/><Relationship Id="rId11" Type="http://schemas.openxmlformats.org/officeDocument/2006/relationships/customXml" Target="../ink/ink775.xml"/><Relationship Id="rId32" Type="http://schemas.openxmlformats.org/officeDocument/2006/relationships/image" Target="../media/image789.png"/><Relationship Id="rId53" Type="http://schemas.openxmlformats.org/officeDocument/2006/relationships/customXml" Target="../ink/ink796.xml"/><Relationship Id="rId74" Type="http://schemas.openxmlformats.org/officeDocument/2006/relationships/image" Target="../media/image810.png"/><Relationship Id="rId128" Type="http://schemas.openxmlformats.org/officeDocument/2006/relationships/image" Target="../media/image837.png"/><Relationship Id="rId149" Type="http://schemas.openxmlformats.org/officeDocument/2006/relationships/customXml" Target="../ink/ink844.xml"/><Relationship Id="rId5" Type="http://schemas.openxmlformats.org/officeDocument/2006/relationships/image" Target="../media/image779.emf"/><Relationship Id="rId95" Type="http://schemas.openxmlformats.org/officeDocument/2006/relationships/customXml" Target="../ink/ink817.xml"/><Relationship Id="rId160" Type="http://schemas.openxmlformats.org/officeDocument/2006/relationships/image" Target="../media/image853.png"/><Relationship Id="rId22" Type="http://schemas.openxmlformats.org/officeDocument/2006/relationships/image" Target="../media/image785.png"/><Relationship Id="rId43" Type="http://schemas.openxmlformats.org/officeDocument/2006/relationships/customXml" Target="../ink/ink791.xml"/><Relationship Id="rId64" Type="http://schemas.openxmlformats.org/officeDocument/2006/relationships/image" Target="../media/image805.png"/><Relationship Id="rId118" Type="http://schemas.openxmlformats.org/officeDocument/2006/relationships/image" Target="../media/image832.png"/><Relationship Id="rId139" Type="http://schemas.openxmlformats.org/officeDocument/2006/relationships/customXml" Target="../ink/ink839.xml"/><Relationship Id="rId85" Type="http://schemas.openxmlformats.org/officeDocument/2006/relationships/customXml" Target="../ink/ink812.xml"/><Relationship Id="rId150" Type="http://schemas.openxmlformats.org/officeDocument/2006/relationships/image" Target="../media/image848.png"/><Relationship Id="rId12" Type="http://schemas.openxmlformats.org/officeDocument/2006/relationships/image" Target="../media/image780.png"/><Relationship Id="rId17" Type="http://schemas.openxmlformats.org/officeDocument/2006/relationships/customXml" Target="../ink/ink778.xml"/><Relationship Id="rId33" Type="http://schemas.openxmlformats.org/officeDocument/2006/relationships/customXml" Target="../ink/ink786.xml"/><Relationship Id="rId38" Type="http://schemas.openxmlformats.org/officeDocument/2006/relationships/image" Target="../media/image792.png"/><Relationship Id="rId59" Type="http://schemas.openxmlformats.org/officeDocument/2006/relationships/customXml" Target="../ink/ink799.xml"/><Relationship Id="rId103" Type="http://schemas.openxmlformats.org/officeDocument/2006/relationships/customXml" Target="../ink/ink821.xml"/><Relationship Id="rId108" Type="http://schemas.openxmlformats.org/officeDocument/2006/relationships/image" Target="../media/image827.png"/><Relationship Id="rId124" Type="http://schemas.openxmlformats.org/officeDocument/2006/relationships/image" Target="../media/image835.png"/><Relationship Id="rId129" Type="http://schemas.openxmlformats.org/officeDocument/2006/relationships/customXml" Target="../ink/ink834.xml"/><Relationship Id="rId54" Type="http://schemas.openxmlformats.org/officeDocument/2006/relationships/image" Target="../media/image800.png"/><Relationship Id="rId70" Type="http://schemas.openxmlformats.org/officeDocument/2006/relationships/image" Target="../media/image808.png"/><Relationship Id="rId75" Type="http://schemas.openxmlformats.org/officeDocument/2006/relationships/customXml" Target="../ink/ink807.xml"/><Relationship Id="rId91" Type="http://schemas.openxmlformats.org/officeDocument/2006/relationships/customXml" Target="../ink/ink815.xml"/><Relationship Id="rId96" Type="http://schemas.openxmlformats.org/officeDocument/2006/relationships/image" Target="../media/image821.png"/><Relationship Id="rId140" Type="http://schemas.openxmlformats.org/officeDocument/2006/relationships/image" Target="../media/image843.png"/><Relationship Id="rId145" Type="http://schemas.openxmlformats.org/officeDocument/2006/relationships/customXml" Target="../ink/ink842.xml"/><Relationship Id="rId161" Type="http://schemas.openxmlformats.org/officeDocument/2006/relationships/customXml" Target="../ink/ink850.xml"/><Relationship Id="rId166" Type="http://schemas.openxmlformats.org/officeDocument/2006/relationships/image" Target="../media/image85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78.png"/><Relationship Id="rId23" Type="http://schemas.openxmlformats.org/officeDocument/2006/relationships/customXml" Target="../ink/ink781.xml"/><Relationship Id="rId28" Type="http://schemas.openxmlformats.org/officeDocument/2006/relationships/image" Target="../media/image629.png"/><Relationship Id="rId49" Type="http://schemas.openxmlformats.org/officeDocument/2006/relationships/customXml" Target="../ink/ink794.xml"/><Relationship Id="rId114" Type="http://schemas.openxmlformats.org/officeDocument/2006/relationships/image" Target="../media/image830.png"/><Relationship Id="rId119" Type="http://schemas.openxmlformats.org/officeDocument/2006/relationships/customXml" Target="../ink/ink829.xml"/><Relationship Id="rId44" Type="http://schemas.openxmlformats.org/officeDocument/2006/relationships/image" Target="../media/image795.png"/><Relationship Id="rId60" Type="http://schemas.openxmlformats.org/officeDocument/2006/relationships/image" Target="../media/image803.png"/><Relationship Id="rId65" Type="http://schemas.openxmlformats.org/officeDocument/2006/relationships/customXml" Target="../ink/ink802.xml"/><Relationship Id="rId81" Type="http://schemas.openxmlformats.org/officeDocument/2006/relationships/customXml" Target="../ink/ink810.xml"/><Relationship Id="rId86" Type="http://schemas.openxmlformats.org/officeDocument/2006/relationships/image" Target="../media/image816.png"/><Relationship Id="rId130" Type="http://schemas.openxmlformats.org/officeDocument/2006/relationships/image" Target="../media/image838.png"/><Relationship Id="rId135" Type="http://schemas.openxmlformats.org/officeDocument/2006/relationships/customXml" Target="../ink/ink837.xml"/><Relationship Id="rId151" Type="http://schemas.openxmlformats.org/officeDocument/2006/relationships/customXml" Target="../ink/ink845.xml"/><Relationship Id="rId156" Type="http://schemas.openxmlformats.org/officeDocument/2006/relationships/image" Target="../media/image851.png"/><Relationship Id="rId13" Type="http://schemas.openxmlformats.org/officeDocument/2006/relationships/customXml" Target="../ink/ink776.xml"/><Relationship Id="rId18" Type="http://schemas.openxmlformats.org/officeDocument/2006/relationships/image" Target="../media/image783.png"/><Relationship Id="rId39" Type="http://schemas.openxmlformats.org/officeDocument/2006/relationships/customXml" Target="../ink/ink789.xml"/><Relationship Id="rId109" Type="http://schemas.openxmlformats.org/officeDocument/2006/relationships/customXml" Target="../ink/ink824.xml"/><Relationship Id="rId34" Type="http://schemas.openxmlformats.org/officeDocument/2006/relationships/image" Target="../media/image790.png"/><Relationship Id="rId50" Type="http://schemas.openxmlformats.org/officeDocument/2006/relationships/image" Target="../media/image798.png"/><Relationship Id="rId55" Type="http://schemas.openxmlformats.org/officeDocument/2006/relationships/customXml" Target="../ink/ink797.xml"/><Relationship Id="rId76" Type="http://schemas.openxmlformats.org/officeDocument/2006/relationships/image" Target="../media/image811.png"/><Relationship Id="rId97" Type="http://schemas.openxmlformats.org/officeDocument/2006/relationships/customXml" Target="../ink/ink818.xml"/><Relationship Id="rId104" Type="http://schemas.openxmlformats.org/officeDocument/2006/relationships/image" Target="../media/image825.png"/><Relationship Id="rId120" Type="http://schemas.openxmlformats.org/officeDocument/2006/relationships/image" Target="../media/image833.png"/><Relationship Id="rId125" Type="http://schemas.openxmlformats.org/officeDocument/2006/relationships/customXml" Target="../ink/ink832.xml"/><Relationship Id="rId141" Type="http://schemas.openxmlformats.org/officeDocument/2006/relationships/customXml" Target="../ink/ink840.xml"/><Relationship Id="rId146" Type="http://schemas.openxmlformats.org/officeDocument/2006/relationships/image" Target="../media/image846.png"/><Relationship Id="rId7" Type="http://schemas.openxmlformats.org/officeDocument/2006/relationships/image" Target="../media/image8100.png"/><Relationship Id="rId71" Type="http://schemas.openxmlformats.org/officeDocument/2006/relationships/customXml" Target="../ink/ink805.xml"/><Relationship Id="rId92" Type="http://schemas.openxmlformats.org/officeDocument/2006/relationships/image" Target="../media/image819.png"/><Relationship Id="rId162" Type="http://schemas.openxmlformats.org/officeDocument/2006/relationships/image" Target="../media/image854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784.xml"/><Relationship Id="rId24" Type="http://schemas.openxmlformats.org/officeDocument/2006/relationships/image" Target="../media/image786.png"/><Relationship Id="rId40" Type="http://schemas.openxmlformats.org/officeDocument/2006/relationships/image" Target="../media/image793.png"/><Relationship Id="rId45" Type="http://schemas.openxmlformats.org/officeDocument/2006/relationships/customXml" Target="../ink/ink792.xml"/><Relationship Id="rId66" Type="http://schemas.openxmlformats.org/officeDocument/2006/relationships/image" Target="../media/image806.png"/><Relationship Id="rId87" Type="http://schemas.openxmlformats.org/officeDocument/2006/relationships/customXml" Target="../ink/ink813.xml"/><Relationship Id="rId110" Type="http://schemas.openxmlformats.org/officeDocument/2006/relationships/image" Target="../media/image828.png"/><Relationship Id="rId115" Type="http://schemas.openxmlformats.org/officeDocument/2006/relationships/customXml" Target="../ink/ink827.xml"/><Relationship Id="rId131" Type="http://schemas.openxmlformats.org/officeDocument/2006/relationships/customXml" Target="../ink/ink835.xml"/><Relationship Id="rId136" Type="http://schemas.openxmlformats.org/officeDocument/2006/relationships/image" Target="../media/image841.png"/><Relationship Id="rId157" Type="http://schemas.openxmlformats.org/officeDocument/2006/relationships/customXml" Target="../ink/ink848.xml"/><Relationship Id="rId61" Type="http://schemas.openxmlformats.org/officeDocument/2006/relationships/customXml" Target="../ink/ink800.xml"/><Relationship Id="rId82" Type="http://schemas.openxmlformats.org/officeDocument/2006/relationships/image" Target="../media/image814.png"/><Relationship Id="rId152" Type="http://schemas.openxmlformats.org/officeDocument/2006/relationships/image" Target="../media/image849.png"/><Relationship Id="rId19" Type="http://schemas.openxmlformats.org/officeDocument/2006/relationships/customXml" Target="../ink/ink779.xml"/><Relationship Id="rId14" Type="http://schemas.openxmlformats.org/officeDocument/2006/relationships/image" Target="../media/image781.png"/><Relationship Id="rId30" Type="http://schemas.openxmlformats.org/officeDocument/2006/relationships/image" Target="../media/image788.png"/><Relationship Id="rId35" Type="http://schemas.openxmlformats.org/officeDocument/2006/relationships/customXml" Target="../ink/ink787.xml"/><Relationship Id="rId56" Type="http://schemas.openxmlformats.org/officeDocument/2006/relationships/image" Target="../media/image801.png"/><Relationship Id="rId77" Type="http://schemas.openxmlformats.org/officeDocument/2006/relationships/customXml" Target="../ink/ink808.xml"/><Relationship Id="rId100" Type="http://schemas.openxmlformats.org/officeDocument/2006/relationships/image" Target="../media/image823.png"/><Relationship Id="rId105" Type="http://schemas.openxmlformats.org/officeDocument/2006/relationships/customXml" Target="../ink/ink822.xml"/><Relationship Id="rId126" Type="http://schemas.openxmlformats.org/officeDocument/2006/relationships/image" Target="../media/image836.png"/><Relationship Id="rId147" Type="http://schemas.openxmlformats.org/officeDocument/2006/relationships/customXml" Target="../ink/ink843.xml"/><Relationship Id="rId8" Type="http://schemas.openxmlformats.org/officeDocument/2006/relationships/image" Target="../media/image6100.png"/><Relationship Id="rId51" Type="http://schemas.openxmlformats.org/officeDocument/2006/relationships/customXml" Target="../ink/ink795.xml"/><Relationship Id="rId72" Type="http://schemas.openxmlformats.org/officeDocument/2006/relationships/image" Target="../media/image809.png"/><Relationship Id="rId93" Type="http://schemas.openxmlformats.org/officeDocument/2006/relationships/customXml" Target="../ink/ink816.xml"/><Relationship Id="rId98" Type="http://schemas.openxmlformats.org/officeDocument/2006/relationships/image" Target="../media/image822.png"/><Relationship Id="rId121" Type="http://schemas.openxmlformats.org/officeDocument/2006/relationships/customXml" Target="../ink/ink830.xml"/><Relationship Id="rId142" Type="http://schemas.openxmlformats.org/officeDocument/2006/relationships/image" Target="../media/image844.png"/><Relationship Id="rId163" Type="http://schemas.openxmlformats.org/officeDocument/2006/relationships/customXml" Target="../ink/ink851.xml"/><Relationship Id="rId3" Type="http://schemas.openxmlformats.org/officeDocument/2006/relationships/oleObject" Target="file:///C:\AAA\FH_Mainz\Statistik\Eigene_Unterlagen\Arbeitsdaten2.xlsx!Tab2!%5bArbeitsdaten2.xlsx%5dTab2%20Diagramm%206" TargetMode="External"/><Relationship Id="rId25" Type="http://schemas.openxmlformats.org/officeDocument/2006/relationships/customXml" Target="../ink/ink782.xml"/><Relationship Id="rId46" Type="http://schemas.openxmlformats.org/officeDocument/2006/relationships/image" Target="../media/image796.png"/><Relationship Id="rId67" Type="http://schemas.openxmlformats.org/officeDocument/2006/relationships/customXml" Target="../ink/ink803.xml"/><Relationship Id="rId116" Type="http://schemas.openxmlformats.org/officeDocument/2006/relationships/image" Target="../media/image831.png"/><Relationship Id="rId137" Type="http://schemas.openxmlformats.org/officeDocument/2006/relationships/customXml" Target="../ink/ink838.xml"/><Relationship Id="rId158" Type="http://schemas.openxmlformats.org/officeDocument/2006/relationships/image" Target="../media/image852.png"/><Relationship Id="rId20" Type="http://schemas.openxmlformats.org/officeDocument/2006/relationships/image" Target="../media/image784.png"/><Relationship Id="rId41" Type="http://schemas.openxmlformats.org/officeDocument/2006/relationships/customXml" Target="../ink/ink790.xml"/><Relationship Id="rId62" Type="http://schemas.openxmlformats.org/officeDocument/2006/relationships/image" Target="../media/image804.png"/><Relationship Id="rId83" Type="http://schemas.openxmlformats.org/officeDocument/2006/relationships/customXml" Target="../ink/ink811.xml"/><Relationship Id="rId88" Type="http://schemas.openxmlformats.org/officeDocument/2006/relationships/image" Target="../media/image817.png"/><Relationship Id="rId111" Type="http://schemas.openxmlformats.org/officeDocument/2006/relationships/customXml" Target="../ink/ink825.xml"/><Relationship Id="rId132" Type="http://schemas.openxmlformats.org/officeDocument/2006/relationships/image" Target="../media/image839.png"/><Relationship Id="rId153" Type="http://schemas.openxmlformats.org/officeDocument/2006/relationships/customXml" Target="../ink/ink846.xml"/><Relationship Id="rId15" Type="http://schemas.openxmlformats.org/officeDocument/2006/relationships/customXml" Target="../ink/ink777.xml"/><Relationship Id="rId36" Type="http://schemas.openxmlformats.org/officeDocument/2006/relationships/image" Target="../media/image791.png"/><Relationship Id="rId57" Type="http://schemas.openxmlformats.org/officeDocument/2006/relationships/customXml" Target="../ink/ink798.xml"/><Relationship Id="rId106" Type="http://schemas.openxmlformats.org/officeDocument/2006/relationships/image" Target="../media/image826.png"/><Relationship Id="rId127" Type="http://schemas.openxmlformats.org/officeDocument/2006/relationships/customXml" Target="../ink/ink833.xml"/><Relationship Id="rId10" Type="http://schemas.openxmlformats.org/officeDocument/2006/relationships/image" Target="../media/image915.png"/><Relationship Id="rId31" Type="http://schemas.openxmlformats.org/officeDocument/2006/relationships/customXml" Target="../ink/ink785.xml"/><Relationship Id="rId52" Type="http://schemas.openxmlformats.org/officeDocument/2006/relationships/image" Target="../media/image799.png"/><Relationship Id="rId73" Type="http://schemas.openxmlformats.org/officeDocument/2006/relationships/customXml" Target="../ink/ink806.xml"/><Relationship Id="rId78" Type="http://schemas.openxmlformats.org/officeDocument/2006/relationships/image" Target="../media/image812.png"/><Relationship Id="rId94" Type="http://schemas.openxmlformats.org/officeDocument/2006/relationships/image" Target="../media/image820.png"/><Relationship Id="rId99" Type="http://schemas.openxmlformats.org/officeDocument/2006/relationships/customXml" Target="../ink/ink819.xml"/><Relationship Id="rId101" Type="http://schemas.openxmlformats.org/officeDocument/2006/relationships/customXml" Target="../ink/ink820.xml"/><Relationship Id="rId122" Type="http://schemas.openxmlformats.org/officeDocument/2006/relationships/image" Target="../media/image834.png"/><Relationship Id="rId143" Type="http://schemas.openxmlformats.org/officeDocument/2006/relationships/customXml" Target="../ink/ink841.xml"/><Relationship Id="rId148" Type="http://schemas.openxmlformats.org/officeDocument/2006/relationships/image" Target="../media/image847.png"/><Relationship Id="rId164" Type="http://schemas.openxmlformats.org/officeDocument/2006/relationships/image" Target="../media/image855.png"/><Relationship Id="rId4" Type="http://schemas.openxmlformats.org/officeDocument/2006/relationships/image" Target="../media/image778.emf"/><Relationship Id="rId9" Type="http://schemas.openxmlformats.org/officeDocument/2006/relationships/image" Target="../media/image1060.png"/><Relationship Id="rId26" Type="http://schemas.openxmlformats.org/officeDocument/2006/relationships/image" Target="../media/image787.png"/><Relationship Id="rId47" Type="http://schemas.openxmlformats.org/officeDocument/2006/relationships/customXml" Target="../ink/ink793.xml"/><Relationship Id="rId68" Type="http://schemas.openxmlformats.org/officeDocument/2006/relationships/image" Target="../media/image807.png"/><Relationship Id="rId89" Type="http://schemas.openxmlformats.org/officeDocument/2006/relationships/customXml" Target="../ink/ink814.xml"/><Relationship Id="rId112" Type="http://schemas.openxmlformats.org/officeDocument/2006/relationships/image" Target="../media/image829.png"/><Relationship Id="rId133" Type="http://schemas.openxmlformats.org/officeDocument/2006/relationships/customXml" Target="../ink/ink836.xml"/><Relationship Id="rId154" Type="http://schemas.openxmlformats.org/officeDocument/2006/relationships/image" Target="../media/image850.png"/><Relationship Id="rId16" Type="http://schemas.openxmlformats.org/officeDocument/2006/relationships/image" Target="../media/image782.png"/><Relationship Id="rId37" Type="http://schemas.openxmlformats.org/officeDocument/2006/relationships/customXml" Target="../ink/ink788.xml"/><Relationship Id="rId58" Type="http://schemas.openxmlformats.org/officeDocument/2006/relationships/image" Target="../media/image802.png"/><Relationship Id="rId79" Type="http://schemas.openxmlformats.org/officeDocument/2006/relationships/customXml" Target="../ink/ink809.xml"/><Relationship Id="rId102" Type="http://schemas.openxmlformats.org/officeDocument/2006/relationships/image" Target="../media/image824.png"/><Relationship Id="rId123" Type="http://schemas.openxmlformats.org/officeDocument/2006/relationships/customXml" Target="../ink/ink831.xml"/><Relationship Id="rId144" Type="http://schemas.openxmlformats.org/officeDocument/2006/relationships/image" Target="../media/image845.png"/><Relationship Id="rId90" Type="http://schemas.openxmlformats.org/officeDocument/2006/relationships/image" Target="../media/image818.png"/><Relationship Id="rId165" Type="http://schemas.openxmlformats.org/officeDocument/2006/relationships/customXml" Target="../ink/ink852.xml"/><Relationship Id="rId27" Type="http://schemas.openxmlformats.org/officeDocument/2006/relationships/customXml" Target="../ink/ink783.xml"/><Relationship Id="rId48" Type="http://schemas.openxmlformats.org/officeDocument/2006/relationships/image" Target="../media/image797.png"/><Relationship Id="rId69" Type="http://schemas.openxmlformats.org/officeDocument/2006/relationships/customXml" Target="../ink/ink804.xml"/><Relationship Id="rId113" Type="http://schemas.openxmlformats.org/officeDocument/2006/relationships/customXml" Target="../ink/ink826.xml"/><Relationship Id="rId134" Type="http://schemas.openxmlformats.org/officeDocument/2006/relationships/image" Target="../media/image840.png"/><Relationship Id="rId80" Type="http://schemas.openxmlformats.org/officeDocument/2006/relationships/image" Target="../media/image813.png"/><Relationship Id="rId155" Type="http://schemas.openxmlformats.org/officeDocument/2006/relationships/customXml" Target="../ink/ink84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8.png"/><Relationship Id="rId117" Type="http://schemas.openxmlformats.org/officeDocument/2006/relationships/customXml" Target="../ink/ink910.xml"/><Relationship Id="rId21" Type="http://schemas.openxmlformats.org/officeDocument/2006/relationships/customXml" Target="../ink/ink862.xml"/><Relationship Id="rId42" Type="http://schemas.openxmlformats.org/officeDocument/2006/relationships/image" Target="../media/image876.png"/><Relationship Id="rId47" Type="http://schemas.openxmlformats.org/officeDocument/2006/relationships/customXml" Target="../ink/ink875.xml"/><Relationship Id="rId63" Type="http://schemas.openxmlformats.org/officeDocument/2006/relationships/customXml" Target="../ink/ink883.xml"/><Relationship Id="rId68" Type="http://schemas.openxmlformats.org/officeDocument/2006/relationships/image" Target="../media/image889.png"/><Relationship Id="rId84" Type="http://schemas.openxmlformats.org/officeDocument/2006/relationships/image" Target="../media/image897.png"/><Relationship Id="rId89" Type="http://schemas.openxmlformats.org/officeDocument/2006/relationships/customXml" Target="../ink/ink896.xml"/><Relationship Id="rId112" Type="http://schemas.openxmlformats.org/officeDocument/2006/relationships/image" Target="../media/image911.png"/><Relationship Id="rId16" Type="http://schemas.openxmlformats.org/officeDocument/2006/relationships/image" Target="../media/image863.png"/><Relationship Id="rId107" Type="http://schemas.openxmlformats.org/officeDocument/2006/relationships/customXml" Target="../ink/ink905.xml"/><Relationship Id="rId11" Type="http://schemas.openxmlformats.org/officeDocument/2006/relationships/customXml" Target="../ink/ink857.xml"/><Relationship Id="rId32" Type="http://schemas.openxmlformats.org/officeDocument/2006/relationships/image" Target="../media/image871.png"/><Relationship Id="rId37" Type="http://schemas.openxmlformats.org/officeDocument/2006/relationships/customXml" Target="../ink/ink870.xml"/><Relationship Id="rId53" Type="http://schemas.openxmlformats.org/officeDocument/2006/relationships/customXml" Target="../ink/ink878.xml"/><Relationship Id="rId58" Type="http://schemas.openxmlformats.org/officeDocument/2006/relationships/image" Target="../media/image884.png"/><Relationship Id="rId74" Type="http://schemas.openxmlformats.org/officeDocument/2006/relationships/image" Target="../media/image892.png"/><Relationship Id="rId79" Type="http://schemas.openxmlformats.org/officeDocument/2006/relationships/customXml" Target="../ink/ink891.xml"/><Relationship Id="rId102" Type="http://schemas.openxmlformats.org/officeDocument/2006/relationships/image" Target="../media/image906.png"/><Relationship Id="rId5" Type="http://schemas.openxmlformats.org/officeDocument/2006/relationships/customXml" Target="../ink/ink854.xml"/><Relationship Id="rId90" Type="http://schemas.openxmlformats.org/officeDocument/2006/relationships/image" Target="../media/image900.png"/><Relationship Id="rId95" Type="http://schemas.openxmlformats.org/officeDocument/2006/relationships/customXml" Target="../ink/ink899.xml"/><Relationship Id="rId22" Type="http://schemas.openxmlformats.org/officeDocument/2006/relationships/image" Target="../media/image866.png"/><Relationship Id="rId27" Type="http://schemas.openxmlformats.org/officeDocument/2006/relationships/customXml" Target="../ink/ink865.xml"/><Relationship Id="rId43" Type="http://schemas.openxmlformats.org/officeDocument/2006/relationships/customXml" Target="../ink/ink873.xml"/><Relationship Id="rId48" Type="http://schemas.openxmlformats.org/officeDocument/2006/relationships/image" Target="../media/image879.png"/><Relationship Id="rId64" Type="http://schemas.openxmlformats.org/officeDocument/2006/relationships/image" Target="../media/image887.png"/><Relationship Id="rId69" Type="http://schemas.openxmlformats.org/officeDocument/2006/relationships/customXml" Target="../ink/ink886.xml"/><Relationship Id="rId113" Type="http://schemas.openxmlformats.org/officeDocument/2006/relationships/customXml" Target="../ink/ink908.xml"/><Relationship Id="rId118" Type="http://schemas.openxmlformats.org/officeDocument/2006/relationships/image" Target="../media/image914.png"/><Relationship Id="rId80" Type="http://schemas.openxmlformats.org/officeDocument/2006/relationships/image" Target="../media/image895.png"/><Relationship Id="rId85" Type="http://schemas.openxmlformats.org/officeDocument/2006/relationships/customXml" Target="../ink/ink894.xml"/><Relationship Id="rId12" Type="http://schemas.openxmlformats.org/officeDocument/2006/relationships/image" Target="../media/image861.png"/><Relationship Id="rId17" Type="http://schemas.openxmlformats.org/officeDocument/2006/relationships/customXml" Target="../ink/ink860.xml"/><Relationship Id="rId33" Type="http://schemas.openxmlformats.org/officeDocument/2006/relationships/customXml" Target="../ink/ink868.xml"/><Relationship Id="rId38" Type="http://schemas.openxmlformats.org/officeDocument/2006/relationships/image" Target="../media/image874.png"/><Relationship Id="rId59" Type="http://schemas.openxmlformats.org/officeDocument/2006/relationships/customXml" Target="../ink/ink881.xml"/><Relationship Id="rId103" Type="http://schemas.openxmlformats.org/officeDocument/2006/relationships/customXml" Target="../ink/ink903.xml"/><Relationship Id="rId108" Type="http://schemas.openxmlformats.org/officeDocument/2006/relationships/image" Target="../media/image909.png"/><Relationship Id="rId54" Type="http://schemas.openxmlformats.org/officeDocument/2006/relationships/image" Target="../media/image882.png"/><Relationship Id="rId70" Type="http://schemas.openxmlformats.org/officeDocument/2006/relationships/image" Target="../media/image890.png"/><Relationship Id="rId75" Type="http://schemas.openxmlformats.org/officeDocument/2006/relationships/customXml" Target="../ink/ink889.xml"/><Relationship Id="rId91" Type="http://schemas.openxmlformats.org/officeDocument/2006/relationships/customXml" Target="../ink/ink897.xml"/><Relationship Id="rId96" Type="http://schemas.openxmlformats.org/officeDocument/2006/relationships/image" Target="../media/image9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8.png"/><Relationship Id="rId23" Type="http://schemas.openxmlformats.org/officeDocument/2006/relationships/customXml" Target="../ink/ink863.xml"/><Relationship Id="rId28" Type="http://schemas.openxmlformats.org/officeDocument/2006/relationships/image" Target="../media/image869.png"/><Relationship Id="rId49" Type="http://schemas.openxmlformats.org/officeDocument/2006/relationships/customXml" Target="../ink/ink876.xml"/><Relationship Id="rId114" Type="http://schemas.openxmlformats.org/officeDocument/2006/relationships/image" Target="../media/image912.png"/><Relationship Id="rId10" Type="http://schemas.openxmlformats.org/officeDocument/2006/relationships/image" Target="../media/image860.png"/><Relationship Id="rId31" Type="http://schemas.openxmlformats.org/officeDocument/2006/relationships/customXml" Target="../ink/ink867.xml"/><Relationship Id="rId44" Type="http://schemas.openxmlformats.org/officeDocument/2006/relationships/image" Target="../media/image877.png"/><Relationship Id="rId52" Type="http://schemas.openxmlformats.org/officeDocument/2006/relationships/image" Target="../media/image881.png"/><Relationship Id="rId60" Type="http://schemas.openxmlformats.org/officeDocument/2006/relationships/image" Target="../media/image885.png"/><Relationship Id="rId65" Type="http://schemas.openxmlformats.org/officeDocument/2006/relationships/customXml" Target="../ink/ink884.xml"/><Relationship Id="rId73" Type="http://schemas.openxmlformats.org/officeDocument/2006/relationships/customXml" Target="../ink/ink888.xml"/><Relationship Id="rId78" Type="http://schemas.openxmlformats.org/officeDocument/2006/relationships/image" Target="../media/image894.png"/><Relationship Id="rId81" Type="http://schemas.openxmlformats.org/officeDocument/2006/relationships/customXml" Target="../ink/ink892.xml"/><Relationship Id="rId86" Type="http://schemas.openxmlformats.org/officeDocument/2006/relationships/image" Target="../media/image898.png"/><Relationship Id="rId94" Type="http://schemas.openxmlformats.org/officeDocument/2006/relationships/image" Target="../media/image902.png"/><Relationship Id="rId99" Type="http://schemas.openxmlformats.org/officeDocument/2006/relationships/customXml" Target="../ink/ink901.xml"/><Relationship Id="rId101" Type="http://schemas.openxmlformats.org/officeDocument/2006/relationships/customXml" Target="../ink/ink902.xml"/><Relationship Id="rId4" Type="http://schemas.openxmlformats.org/officeDocument/2006/relationships/image" Target="../media/image857.png"/><Relationship Id="rId9" Type="http://schemas.openxmlformats.org/officeDocument/2006/relationships/customXml" Target="../ink/ink856.xml"/><Relationship Id="rId13" Type="http://schemas.openxmlformats.org/officeDocument/2006/relationships/customXml" Target="../ink/ink858.xml"/><Relationship Id="rId18" Type="http://schemas.openxmlformats.org/officeDocument/2006/relationships/image" Target="../media/image864.png"/><Relationship Id="rId39" Type="http://schemas.openxmlformats.org/officeDocument/2006/relationships/customXml" Target="../ink/ink871.xml"/><Relationship Id="rId109" Type="http://schemas.openxmlformats.org/officeDocument/2006/relationships/customXml" Target="../ink/ink906.xml"/><Relationship Id="rId34" Type="http://schemas.openxmlformats.org/officeDocument/2006/relationships/image" Target="../media/image872.png"/><Relationship Id="rId50" Type="http://schemas.openxmlformats.org/officeDocument/2006/relationships/image" Target="../media/image880.png"/><Relationship Id="rId55" Type="http://schemas.openxmlformats.org/officeDocument/2006/relationships/customXml" Target="../ink/ink879.xml"/><Relationship Id="rId76" Type="http://schemas.openxmlformats.org/officeDocument/2006/relationships/image" Target="../media/image893.png"/><Relationship Id="rId97" Type="http://schemas.openxmlformats.org/officeDocument/2006/relationships/customXml" Target="../ink/ink900.xml"/><Relationship Id="rId104" Type="http://schemas.openxmlformats.org/officeDocument/2006/relationships/image" Target="../media/image907.png"/><Relationship Id="rId7" Type="http://schemas.openxmlformats.org/officeDocument/2006/relationships/customXml" Target="../ink/ink855.xml"/><Relationship Id="rId71" Type="http://schemas.openxmlformats.org/officeDocument/2006/relationships/customXml" Target="../ink/ink887.xml"/><Relationship Id="rId92" Type="http://schemas.openxmlformats.org/officeDocument/2006/relationships/image" Target="../media/image901.png"/><Relationship Id="rId2" Type="http://schemas.openxmlformats.org/officeDocument/2006/relationships/image" Target="../media/image1210.png"/><Relationship Id="rId29" Type="http://schemas.openxmlformats.org/officeDocument/2006/relationships/customXml" Target="../ink/ink866.xml"/><Relationship Id="rId24" Type="http://schemas.openxmlformats.org/officeDocument/2006/relationships/image" Target="../media/image867.png"/><Relationship Id="rId40" Type="http://schemas.openxmlformats.org/officeDocument/2006/relationships/image" Target="../media/image875.png"/><Relationship Id="rId45" Type="http://schemas.openxmlformats.org/officeDocument/2006/relationships/customXml" Target="../ink/ink874.xml"/><Relationship Id="rId66" Type="http://schemas.openxmlformats.org/officeDocument/2006/relationships/image" Target="../media/image888.png"/><Relationship Id="rId87" Type="http://schemas.openxmlformats.org/officeDocument/2006/relationships/customXml" Target="../ink/ink895.xml"/><Relationship Id="rId110" Type="http://schemas.openxmlformats.org/officeDocument/2006/relationships/image" Target="../media/image910.png"/><Relationship Id="rId115" Type="http://schemas.openxmlformats.org/officeDocument/2006/relationships/customXml" Target="../ink/ink909.xml"/><Relationship Id="rId61" Type="http://schemas.openxmlformats.org/officeDocument/2006/relationships/customXml" Target="../ink/ink882.xml"/><Relationship Id="rId82" Type="http://schemas.openxmlformats.org/officeDocument/2006/relationships/image" Target="../media/image896.png"/><Relationship Id="rId19" Type="http://schemas.openxmlformats.org/officeDocument/2006/relationships/customXml" Target="../ink/ink861.xml"/><Relationship Id="rId14" Type="http://schemas.openxmlformats.org/officeDocument/2006/relationships/image" Target="../media/image862.png"/><Relationship Id="rId30" Type="http://schemas.openxmlformats.org/officeDocument/2006/relationships/image" Target="../media/image870.png"/><Relationship Id="rId35" Type="http://schemas.openxmlformats.org/officeDocument/2006/relationships/customXml" Target="../ink/ink869.xml"/><Relationship Id="rId56" Type="http://schemas.openxmlformats.org/officeDocument/2006/relationships/image" Target="../media/image883.png"/><Relationship Id="rId77" Type="http://schemas.openxmlformats.org/officeDocument/2006/relationships/customXml" Target="../ink/ink890.xml"/><Relationship Id="rId100" Type="http://schemas.openxmlformats.org/officeDocument/2006/relationships/image" Target="../media/image905.png"/><Relationship Id="rId105" Type="http://schemas.openxmlformats.org/officeDocument/2006/relationships/customXml" Target="../ink/ink904.xml"/><Relationship Id="rId8" Type="http://schemas.openxmlformats.org/officeDocument/2006/relationships/image" Target="../media/image859.png"/><Relationship Id="rId51" Type="http://schemas.openxmlformats.org/officeDocument/2006/relationships/customXml" Target="../ink/ink877.xml"/><Relationship Id="rId72" Type="http://schemas.openxmlformats.org/officeDocument/2006/relationships/image" Target="../media/image891.png"/><Relationship Id="rId93" Type="http://schemas.openxmlformats.org/officeDocument/2006/relationships/customXml" Target="../ink/ink898.xml"/><Relationship Id="rId98" Type="http://schemas.openxmlformats.org/officeDocument/2006/relationships/image" Target="../media/image904.png"/><Relationship Id="rId3" Type="http://schemas.openxmlformats.org/officeDocument/2006/relationships/customXml" Target="../ink/ink853.xml"/><Relationship Id="rId25" Type="http://schemas.openxmlformats.org/officeDocument/2006/relationships/customXml" Target="../ink/ink864.xml"/><Relationship Id="rId46" Type="http://schemas.openxmlformats.org/officeDocument/2006/relationships/image" Target="../media/image878.png"/><Relationship Id="rId67" Type="http://schemas.openxmlformats.org/officeDocument/2006/relationships/customXml" Target="../ink/ink885.xml"/><Relationship Id="rId116" Type="http://schemas.openxmlformats.org/officeDocument/2006/relationships/image" Target="../media/image913.png"/><Relationship Id="rId20" Type="http://schemas.openxmlformats.org/officeDocument/2006/relationships/image" Target="../media/image865.png"/><Relationship Id="rId41" Type="http://schemas.openxmlformats.org/officeDocument/2006/relationships/customXml" Target="../ink/ink872.xml"/><Relationship Id="rId62" Type="http://schemas.openxmlformats.org/officeDocument/2006/relationships/image" Target="../media/image886.png"/><Relationship Id="rId83" Type="http://schemas.openxmlformats.org/officeDocument/2006/relationships/customXml" Target="../ink/ink893.xml"/><Relationship Id="rId88" Type="http://schemas.openxmlformats.org/officeDocument/2006/relationships/image" Target="../media/image899.png"/><Relationship Id="rId111" Type="http://schemas.openxmlformats.org/officeDocument/2006/relationships/customXml" Target="../ink/ink907.xml"/><Relationship Id="rId15" Type="http://schemas.openxmlformats.org/officeDocument/2006/relationships/customXml" Target="../ink/ink859.xml"/><Relationship Id="rId36" Type="http://schemas.openxmlformats.org/officeDocument/2006/relationships/image" Target="../media/image873.png"/><Relationship Id="rId57" Type="http://schemas.openxmlformats.org/officeDocument/2006/relationships/customXml" Target="../ink/ink880.xml"/><Relationship Id="rId106" Type="http://schemas.openxmlformats.org/officeDocument/2006/relationships/image" Target="../media/image908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5.png"/><Relationship Id="rId21" Type="http://schemas.openxmlformats.org/officeDocument/2006/relationships/image" Target="../media/image866.png"/><Relationship Id="rId42" Type="http://schemas.openxmlformats.org/officeDocument/2006/relationships/customXml" Target="../ink/ink931.xml"/><Relationship Id="rId63" Type="http://schemas.openxmlformats.org/officeDocument/2006/relationships/customXml" Target="../ink/ink941.xml"/><Relationship Id="rId84" Type="http://schemas.openxmlformats.org/officeDocument/2006/relationships/customXml" Target="../ink/ink951.xml"/><Relationship Id="rId138" Type="http://schemas.openxmlformats.org/officeDocument/2006/relationships/customXml" Target="../ink/ink978.xml"/><Relationship Id="rId159" Type="http://schemas.openxmlformats.org/officeDocument/2006/relationships/image" Target="../media/image966.png"/><Relationship Id="rId170" Type="http://schemas.openxmlformats.org/officeDocument/2006/relationships/customXml" Target="../ink/ink994.xml"/><Relationship Id="rId191" Type="http://schemas.openxmlformats.org/officeDocument/2006/relationships/image" Target="../media/image982.png"/><Relationship Id="rId205" Type="http://schemas.openxmlformats.org/officeDocument/2006/relationships/image" Target="../media/image989.png"/><Relationship Id="rId107" Type="http://schemas.openxmlformats.org/officeDocument/2006/relationships/image" Target="../media/image940.png"/><Relationship Id="rId11" Type="http://schemas.openxmlformats.org/officeDocument/2006/relationships/image" Target="../media/image861.png"/><Relationship Id="rId32" Type="http://schemas.openxmlformats.org/officeDocument/2006/relationships/customXml" Target="../ink/ink926.xml"/><Relationship Id="rId53" Type="http://schemas.openxmlformats.org/officeDocument/2006/relationships/image" Target="../media/image912.png"/><Relationship Id="rId74" Type="http://schemas.openxmlformats.org/officeDocument/2006/relationships/image" Target="../media/image923.png"/><Relationship Id="rId128" Type="http://schemas.openxmlformats.org/officeDocument/2006/relationships/customXml" Target="../ink/ink973.xml"/><Relationship Id="rId149" Type="http://schemas.openxmlformats.org/officeDocument/2006/relationships/image" Target="../media/image961.png"/><Relationship Id="rId5" Type="http://schemas.openxmlformats.org/officeDocument/2006/relationships/image" Target="../media/image858.png"/><Relationship Id="rId95" Type="http://schemas.openxmlformats.org/officeDocument/2006/relationships/image" Target="../media/image934.png"/><Relationship Id="rId160" Type="http://schemas.openxmlformats.org/officeDocument/2006/relationships/customXml" Target="../ink/ink989.xml"/><Relationship Id="rId181" Type="http://schemas.openxmlformats.org/officeDocument/2006/relationships/image" Target="../media/image977.png"/><Relationship Id="rId216" Type="http://schemas.openxmlformats.org/officeDocument/2006/relationships/customXml" Target="../ink/ink1017.xml"/><Relationship Id="rId22" Type="http://schemas.openxmlformats.org/officeDocument/2006/relationships/customXml" Target="../ink/ink921.xml"/><Relationship Id="rId43" Type="http://schemas.openxmlformats.org/officeDocument/2006/relationships/image" Target="../media/image896.png"/><Relationship Id="rId64" Type="http://schemas.openxmlformats.org/officeDocument/2006/relationships/image" Target="../media/image918.png"/><Relationship Id="rId118" Type="http://schemas.openxmlformats.org/officeDocument/2006/relationships/customXml" Target="../ink/ink968.xml"/><Relationship Id="rId139" Type="http://schemas.openxmlformats.org/officeDocument/2006/relationships/image" Target="../media/image956.png"/><Relationship Id="rId85" Type="http://schemas.openxmlformats.org/officeDocument/2006/relationships/image" Target="../media/image929.png"/><Relationship Id="rId150" Type="http://schemas.openxmlformats.org/officeDocument/2006/relationships/customXml" Target="../ink/ink984.xml"/><Relationship Id="rId171" Type="http://schemas.openxmlformats.org/officeDocument/2006/relationships/image" Target="../media/image972.png"/><Relationship Id="rId192" Type="http://schemas.openxmlformats.org/officeDocument/2006/relationships/customXml" Target="../ink/ink1005.xml"/><Relationship Id="rId206" Type="http://schemas.openxmlformats.org/officeDocument/2006/relationships/customXml" Target="../ink/ink1012.xml"/><Relationship Id="rId12" Type="http://schemas.openxmlformats.org/officeDocument/2006/relationships/customXml" Target="../ink/ink916.xml"/><Relationship Id="rId33" Type="http://schemas.openxmlformats.org/officeDocument/2006/relationships/image" Target="../media/image872.png"/><Relationship Id="rId108" Type="http://schemas.openxmlformats.org/officeDocument/2006/relationships/customXml" Target="../ink/ink963.xml"/><Relationship Id="rId129" Type="http://schemas.openxmlformats.org/officeDocument/2006/relationships/image" Target="../media/image951.png"/><Relationship Id="rId54" Type="http://schemas.openxmlformats.org/officeDocument/2006/relationships/customXml" Target="../ink/ink937.xml"/><Relationship Id="rId75" Type="http://schemas.openxmlformats.org/officeDocument/2006/relationships/image" Target="../media/image924.png"/><Relationship Id="rId96" Type="http://schemas.openxmlformats.org/officeDocument/2006/relationships/customXml" Target="../ink/ink957.xml"/><Relationship Id="rId140" Type="http://schemas.openxmlformats.org/officeDocument/2006/relationships/customXml" Target="../ink/ink979.xml"/><Relationship Id="rId161" Type="http://schemas.openxmlformats.org/officeDocument/2006/relationships/image" Target="../media/image967.png"/><Relationship Id="rId182" Type="http://schemas.openxmlformats.org/officeDocument/2006/relationships/customXml" Target="../ink/ink1000.xml"/><Relationship Id="rId217" Type="http://schemas.openxmlformats.org/officeDocument/2006/relationships/image" Target="../media/image995.png"/><Relationship Id="rId6" Type="http://schemas.openxmlformats.org/officeDocument/2006/relationships/customXml" Target="../ink/ink913.xml"/><Relationship Id="rId23" Type="http://schemas.openxmlformats.org/officeDocument/2006/relationships/image" Target="../media/image867.png"/><Relationship Id="rId119" Type="http://schemas.openxmlformats.org/officeDocument/2006/relationships/image" Target="../media/image946.png"/><Relationship Id="rId44" Type="http://schemas.openxmlformats.org/officeDocument/2006/relationships/customXml" Target="../ink/ink932.xml"/><Relationship Id="rId65" Type="http://schemas.openxmlformats.org/officeDocument/2006/relationships/customXml" Target="../ink/ink942.xml"/><Relationship Id="rId86" Type="http://schemas.openxmlformats.org/officeDocument/2006/relationships/customXml" Target="../ink/ink952.xml"/><Relationship Id="rId130" Type="http://schemas.openxmlformats.org/officeDocument/2006/relationships/customXml" Target="../ink/ink974.xml"/><Relationship Id="rId151" Type="http://schemas.openxmlformats.org/officeDocument/2006/relationships/image" Target="../media/image962.png"/><Relationship Id="rId172" Type="http://schemas.openxmlformats.org/officeDocument/2006/relationships/customXml" Target="../ink/ink995.xml"/><Relationship Id="rId193" Type="http://schemas.openxmlformats.org/officeDocument/2006/relationships/image" Target="../media/image983.png"/><Relationship Id="rId207" Type="http://schemas.openxmlformats.org/officeDocument/2006/relationships/image" Target="../media/image990.png"/><Relationship Id="rId13" Type="http://schemas.openxmlformats.org/officeDocument/2006/relationships/image" Target="../media/image862.png"/><Relationship Id="rId109" Type="http://schemas.openxmlformats.org/officeDocument/2006/relationships/image" Target="../media/image941.png"/><Relationship Id="rId34" Type="http://schemas.openxmlformats.org/officeDocument/2006/relationships/customXml" Target="../ink/ink927.xml"/><Relationship Id="rId55" Type="http://schemas.openxmlformats.org/officeDocument/2006/relationships/image" Target="../media/image913.png"/><Relationship Id="rId76" Type="http://schemas.openxmlformats.org/officeDocument/2006/relationships/customXml" Target="../ink/ink947.xml"/><Relationship Id="rId97" Type="http://schemas.openxmlformats.org/officeDocument/2006/relationships/image" Target="../media/image935.png"/><Relationship Id="rId120" Type="http://schemas.openxmlformats.org/officeDocument/2006/relationships/customXml" Target="../ink/ink969.xml"/><Relationship Id="rId141" Type="http://schemas.openxmlformats.org/officeDocument/2006/relationships/image" Target="../media/image957.png"/><Relationship Id="rId7" Type="http://schemas.openxmlformats.org/officeDocument/2006/relationships/image" Target="../media/image859.png"/><Relationship Id="rId162" Type="http://schemas.openxmlformats.org/officeDocument/2006/relationships/customXml" Target="../ink/ink990.xml"/><Relationship Id="rId183" Type="http://schemas.openxmlformats.org/officeDocument/2006/relationships/image" Target="../media/image978.png"/><Relationship Id="rId218" Type="http://schemas.openxmlformats.org/officeDocument/2006/relationships/customXml" Target="../ink/ink1018.xml"/><Relationship Id="rId24" Type="http://schemas.openxmlformats.org/officeDocument/2006/relationships/customXml" Target="../ink/ink922.xml"/><Relationship Id="rId45" Type="http://schemas.openxmlformats.org/officeDocument/2006/relationships/image" Target="../media/image908.png"/><Relationship Id="rId66" Type="http://schemas.openxmlformats.org/officeDocument/2006/relationships/image" Target="../media/image919.png"/><Relationship Id="rId87" Type="http://schemas.openxmlformats.org/officeDocument/2006/relationships/image" Target="../media/image930.png"/><Relationship Id="rId110" Type="http://schemas.openxmlformats.org/officeDocument/2006/relationships/customXml" Target="../ink/ink964.xml"/><Relationship Id="rId131" Type="http://schemas.openxmlformats.org/officeDocument/2006/relationships/image" Target="../media/image952.png"/><Relationship Id="rId152" Type="http://schemas.openxmlformats.org/officeDocument/2006/relationships/customXml" Target="../ink/ink985.xml"/><Relationship Id="rId173" Type="http://schemas.openxmlformats.org/officeDocument/2006/relationships/image" Target="../media/image973.png"/><Relationship Id="rId194" Type="http://schemas.openxmlformats.org/officeDocument/2006/relationships/customXml" Target="../ink/ink1006.xml"/><Relationship Id="rId208" Type="http://schemas.openxmlformats.org/officeDocument/2006/relationships/customXml" Target="../ink/ink1013.xml"/><Relationship Id="rId14" Type="http://schemas.openxmlformats.org/officeDocument/2006/relationships/customXml" Target="../ink/ink917.xml"/><Relationship Id="rId35" Type="http://schemas.openxmlformats.org/officeDocument/2006/relationships/image" Target="../media/image873.png"/><Relationship Id="rId56" Type="http://schemas.openxmlformats.org/officeDocument/2006/relationships/customXml" Target="../ink/ink938.xml"/><Relationship Id="rId77" Type="http://schemas.openxmlformats.org/officeDocument/2006/relationships/image" Target="../media/image925.png"/><Relationship Id="rId100" Type="http://schemas.openxmlformats.org/officeDocument/2006/relationships/customXml" Target="../ink/ink959.xml"/><Relationship Id="rId8" Type="http://schemas.openxmlformats.org/officeDocument/2006/relationships/customXml" Target="../ink/ink914.xml"/><Relationship Id="rId51" Type="http://schemas.openxmlformats.org/officeDocument/2006/relationships/image" Target="../media/image911.png"/><Relationship Id="rId72" Type="http://schemas.openxmlformats.org/officeDocument/2006/relationships/image" Target="../media/image922.png"/><Relationship Id="rId93" Type="http://schemas.openxmlformats.org/officeDocument/2006/relationships/image" Target="../media/image933.png"/><Relationship Id="rId98" Type="http://schemas.openxmlformats.org/officeDocument/2006/relationships/customXml" Target="../ink/ink958.xml"/><Relationship Id="rId121" Type="http://schemas.openxmlformats.org/officeDocument/2006/relationships/image" Target="../media/image947.png"/><Relationship Id="rId142" Type="http://schemas.openxmlformats.org/officeDocument/2006/relationships/customXml" Target="../ink/ink980.xml"/><Relationship Id="rId163" Type="http://schemas.openxmlformats.org/officeDocument/2006/relationships/image" Target="../media/image968.png"/><Relationship Id="rId184" Type="http://schemas.openxmlformats.org/officeDocument/2006/relationships/customXml" Target="../ink/ink1001.xml"/><Relationship Id="rId189" Type="http://schemas.openxmlformats.org/officeDocument/2006/relationships/image" Target="../media/image981.png"/><Relationship Id="rId219" Type="http://schemas.openxmlformats.org/officeDocument/2006/relationships/image" Target="../media/image996.png"/><Relationship Id="rId3" Type="http://schemas.openxmlformats.org/officeDocument/2006/relationships/image" Target="../media/image857.png"/><Relationship Id="rId214" Type="http://schemas.openxmlformats.org/officeDocument/2006/relationships/customXml" Target="../ink/ink1016.xml"/><Relationship Id="rId25" Type="http://schemas.openxmlformats.org/officeDocument/2006/relationships/image" Target="../media/image868.png"/><Relationship Id="rId46" Type="http://schemas.openxmlformats.org/officeDocument/2006/relationships/customXml" Target="../ink/ink933.xml"/><Relationship Id="rId67" Type="http://schemas.openxmlformats.org/officeDocument/2006/relationships/customXml" Target="../ink/ink943.xml"/><Relationship Id="rId116" Type="http://schemas.openxmlformats.org/officeDocument/2006/relationships/customXml" Target="../ink/ink967.xml"/><Relationship Id="rId137" Type="http://schemas.openxmlformats.org/officeDocument/2006/relationships/image" Target="../media/image955.png"/><Relationship Id="rId158" Type="http://schemas.openxmlformats.org/officeDocument/2006/relationships/customXml" Target="../ink/ink988.xml"/><Relationship Id="rId20" Type="http://schemas.openxmlformats.org/officeDocument/2006/relationships/customXml" Target="../ink/ink920.xml"/><Relationship Id="rId41" Type="http://schemas.openxmlformats.org/officeDocument/2006/relationships/image" Target="../media/image876.png"/><Relationship Id="rId62" Type="http://schemas.openxmlformats.org/officeDocument/2006/relationships/image" Target="../media/image917.png"/><Relationship Id="rId83" Type="http://schemas.openxmlformats.org/officeDocument/2006/relationships/image" Target="../media/image928.png"/><Relationship Id="rId88" Type="http://schemas.openxmlformats.org/officeDocument/2006/relationships/customXml" Target="../ink/ink953.xml"/><Relationship Id="rId111" Type="http://schemas.openxmlformats.org/officeDocument/2006/relationships/image" Target="../media/image942.png"/><Relationship Id="rId132" Type="http://schemas.openxmlformats.org/officeDocument/2006/relationships/customXml" Target="../ink/ink975.xml"/><Relationship Id="rId153" Type="http://schemas.openxmlformats.org/officeDocument/2006/relationships/image" Target="../media/image963.png"/><Relationship Id="rId174" Type="http://schemas.openxmlformats.org/officeDocument/2006/relationships/customXml" Target="../ink/ink996.xml"/><Relationship Id="rId179" Type="http://schemas.openxmlformats.org/officeDocument/2006/relationships/image" Target="../media/image976.png"/><Relationship Id="rId195" Type="http://schemas.openxmlformats.org/officeDocument/2006/relationships/image" Target="../media/image984.png"/><Relationship Id="rId209" Type="http://schemas.openxmlformats.org/officeDocument/2006/relationships/image" Target="../media/image991.png"/><Relationship Id="rId190" Type="http://schemas.openxmlformats.org/officeDocument/2006/relationships/customXml" Target="../ink/ink1004.xml"/><Relationship Id="rId204" Type="http://schemas.openxmlformats.org/officeDocument/2006/relationships/customXml" Target="../ink/ink1011.xml"/><Relationship Id="rId220" Type="http://schemas.openxmlformats.org/officeDocument/2006/relationships/customXml" Target="../ink/ink1019.xml"/><Relationship Id="rId15" Type="http://schemas.openxmlformats.org/officeDocument/2006/relationships/image" Target="../media/image863.png"/><Relationship Id="rId36" Type="http://schemas.openxmlformats.org/officeDocument/2006/relationships/customXml" Target="../ink/ink928.xml"/><Relationship Id="rId57" Type="http://schemas.openxmlformats.org/officeDocument/2006/relationships/image" Target="../media/image914.png"/><Relationship Id="rId106" Type="http://schemas.openxmlformats.org/officeDocument/2006/relationships/customXml" Target="../ink/ink962.xml"/><Relationship Id="rId127" Type="http://schemas.openxmlformats.org/officeDocument/2006/relationships/image" Target="../media/image950.png"/><Relationship Id="rId10" Type="http://schemas.openxmlformats.org/officeDocument/2006/relationships/customXml" Target="../ink/ink915.xml"/><Relationship Id="rId31" Type="http://schemas.openxmlformats.org/officeDocument/2006/relationships/image" Target="../media/image871.png"/><Relationship Id="rId52" Type="http://schemas.openxmlformats.org/officeDocument/2006/relationships/customXml" Target="../ink/ink936.xml"/><Relationship Id="rId73" Type="http://schemas.openxmlformats.org/officeDocument/2006/relationships/customXml" Target="../ink/ink946.xml"/><Relationship Id="rId78" Type="http://schemas.openxmlformats.org/officeDocument/2006/relationships/customXml" Target="../ink/ink948.xml"/><Relationship Id="rId94" Type="http://schemas.openxmlformats.org/officeDocument/2006/relationships/customXml" Target="../ink/ink956.xml"/><Relationship Id="rId99" Type="http://schemas.openxmlformats.org/officeDocument/2006/relationships/image" Target="../media/image936.png"/><Relationship Id="rId101" Type="http://schemas.openxmlformats.org/officeDocument/2006/relationships/image" Target="../media/image937.png"/><Relationship Id="rId122" Type="http://schemas.openxmlformats.org/officeDocument/2006/relationships/customXml" Target="../ink/ink970.xml"/><Relationship Id="rId143" Type="http://schemas.openxmlformats.org/officeDocument/2006/relationships/image" Target="../media/image958.png"/><Relationship Id="rId148" Type="http://schemas.openxmlformats.org/officeDocument/2006/relationships/customXml" Target="../ink/ink983.xml"/><Relationship Id="rId164" Type="http://schemas.openxmlformats.org/officeDocument/2006/relationships/customXml" Target="../ink/ink991.xml"/><Relationship Id="rId169" Type="http://schemas.openxmlformats.org/officeDocument/2006/relationships/image" Target="../media/image971.png"/><Relationship Id="rId185" Type="http://schemas.openxmlformats.org/officeDocument/2006/relationships/image" Target="../media/image979.png"/><Relationship Id="rId4" Type="http://schemas.openxmlformats.org/officeDocument/2006/relationships/customXml" Target="../ink/ink912.xml"/><Relationship Id="rId9" Type="http://schemas.openxmlformats.org/officeDocument/2006/relationships/image" Target="../media/image860.png"/><Relationship Id="rId180" Type="http://schemas.openxmlformats.org/officeDocument/2006/relationships/customXml" Target="../ink/ink999.xml"/><Relationship Id="rId210" Type="http://schemas.openxmlformats.org/officeDocument/2006/relationships/customXml" Target="../ink/ink1014.xml"/><Relationship Id="rId215" Type="http://schemas.openxmlformats.org/officeDocument/2006/relationships/image" Target="../media/image994.png"/><Relationship Id="rId26" Type="http://schemas.openxmlformats.org/officeDocument/2006/relationships/customXml" Target="../ink/ink923.xml"/><Relationship Id="rId47" Type="http://schemas.openxmlformats.org/officeDocument/2006/relationships/image" Target="../media/image909.png"/><Relationship Id="rId68" Type="http://schemas.openxmlformats.org/officeDocument/2006/relationships/image" Target="../media/image920.png"/><Relationship Id="rId89" Type="http://schemas.openxmlformats.org/officeDocument/2006/relationships/image" Target="../media/image931.png"/><Relationship Id="rId112" Type="http://schemas.openxmlformats.org/officeDocument/2006/relationships/customXml" Target="../ink/ink965.xml"/><Relationship Id="rId133" Type="http://schemas.openxmlformats.org/officeDocument/2006/relationships/image" Target="../media/image953.png"/><Relationship Id="rId154" Type="http://schemas.openxmlformats.org/officeDocument/2006/relationships/customXml" Target="../ink/ink986.xml"/><Relationship Id="rId175" Type="http://schemas.openxmlformats.org/officeDocument/2006/relationships/image" Target="../media/image974.png"/><Relationship Id="rId196" Type="http://schemas.openxmlformats.org/officeDocument/2006/relationships/customXml" Target="../ink/ink1007.xml"/><Relationship Id="rId200" Type="http://schemas.openxmlformats.org/officeDocument/2006/relationships/customXml" Target="../ink/ink1009.xml"/><Relationship Id="rId16" Type="http://schemas.openxmlformats.org/officeDocument/2006/relationships/customXml" Target="../ink/ink918.xml"/><Relationship Id="rId221" Type="http://schemas.openxmlformats.org/officeDocument/2006/relationships/image" Target="../media/image997.png"/><Relationship Id="rId37" Type="http://schemas.openxmlformats.org/officeDocument/2006/relationships/image" Target="../media/image874.png"/><Relationship Id="rId58" Type="http://schemas.openxmlformats.org/officeDocument/2006/relationships/image" Target="../media/image915.emf"/><Relationship Id="rId79" Type="http://schemas.openxmlformats.org/officeDocument/2006/relationships/image" Target="../media/image926.png"/><Relationship Id="rId102" Type="http://schemas.openxmlformats.org/officeDocument/2006/relationships/customXml" Target="../ink/ink960.xml"/><Relationship Id="rId123" Type="http://schemas.openxmlformats.org/officeDocument/2006/relationships/image" Target="../media/image948.png"/><Relationship Id="rId144" Type="http://schemas.openxmlformats.org/officeDocument/2006/relationships/customXml" Target="../ink/ink981.xml"/><Relationship Id="rId90" Type="http://schemas.openxmlformats.org/officeDocument/2006/relationships/customXml" Target="../ink/ink954.xml"/><Relationship Id="rId165" Type="http://schemas.openxmlformats.org/officeDocument/2006/relationships/image" Target="../media/image969.png"/><Relationship Id="rId186" Type="http://schemas.openxmlformats.org/officeDocument/2006/relationships/customXml" Target="../ink/ink1002.xml"/><Relationship Id="rId211" Type="http://schemas.openxmlformats.org/officeDocument/2006/relationships/image" Target="../media/image992.png"/><Relationship Id="rId27" Type="http://schemas.openxmlformats.org/officeDocument/2006/relationships/image" Target="../media/image869.png"/><Relationship Id="rId48" Type="http://schemas.openxmlformats.org/officeDocument/2006/relationships/customXml" Target="../ink/ink934.xml"/><Relationship Id="rId69" Type="http://schemas.openxmlformats.org/officeDocument/2006/relationships/customXml" Target="../ink/ink944.xml"/><Relationship Id="rId113" Type="http://schemas.openxmlformats.org/officeDocument/2006/relationships/image" Target="../media/image943.png"/><Relationship Id="rId134" Type="http://schemas.openxmlformats.org/officeDocument/2006/relationships/customXml" Target="../ink/ink976.xml"/><Relationship Id="rId80" Type="http://schemas.openxmlformats.org/officeDocument/2006/relationships/customXml" Target="../ink/ink949.xml"/><Relationship Id="rId155" Type="http://schemas.openxmlformats.org/officeDocument/2006/relationships/image" Target="../media/image964.png"/><Relationship Id="rId176" Type="http://schemas.openxmlformats.org/officeDocument/2006/relationships/customXml" Target="../ink/ink997.xml"/><Relationship Id="rId197" Type="http://schemas.openxmlformats.org/officeDocument/2006/relationships/image" Target="../media/image985.png"/><Relationship Id="rId201" Type="http://schemas.openxmlformats.org/officeDocument/2006/relationships/image" Target="../media/image987.png"/><Relationship Id="rId17" Type="http://schemas.openxmlformats.org/officeDocument/2006/relationships/image" Target="../media/image864.png"/><Relationship Id="rId38" Type="http://schemas.openxmlformats.org/officeDocument/2006/relationships/customXml" Target="../ink/ink929.xml"/><Relationship Id="rId59" Type="http://schemas.openxmlformats.org/officeDocument/2006/relationships/customXml" Target="../ink/ink939.xml"/><Relationship Id="rId103" Type="http://schemas.openxmlformats.org/officeDocument/2006/relationships/image" Target="../media/image938.png"/><Relationship Id="rId124" Type="http://schemas.openxmlformats.org/officeDocument/2006/relationships/customXml" Target="../ink/ink971.xml"/><Relationship Id="rId70" Type="http://schemas.openxmlformats.org/officeDocument/2006/relationships/image" Target="../media/image921.png"/><Relationship Id="rId91" Type="http://schemas.openxmlformats.org/officeDocument/2006/relationships/image" Target="../media/image932.png"/><Relationship Id="rId145" Type="http://schemas.openxmlformats.org/officeDocument/2006/relationships/image" Target="../media/image959.png"/><Relationship Id="rId166" Type="http://schemas.openxmlformats.org/officeDocument/2006/relationships/customXml" Target="../ink/ink992.xml"/><Relationship Id="rId187" Type="http://schemas.openxmlformats.org/officeDocument/2006/relationships/image" Target="../media/image980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15.xml"/><Relationship Id="rId28" Type="http://schemas.openxmlformats.org/officeDocument/2006/relationships/customXml" Target="../ink/ink924.xml"/><Relationship Id="rId49" Type="http://schemas.openxmlformats.org/officeDocument/2006/relationships/image" Target="../media/image910.png"/><Relationship Id="rId114" Type="http://schemas.openxmlformats.org/officeDocument/2006/relationships/customXml" Target="../ink/ink966.xml"/><Relationship Id="rId60" Type="http://schemas.openxmlformats.org/officeDocument/2006/relationships/image" Target="../media/image916.png"/><Relationship Id="rId81" Type="http://schemas.openxmlformats.org/officeDocument/2006/relationships/image" Target="../media/image927.png"/><Relationship Id="rId135" Type="http://schemas.openxmlformats.org/officeDocument/2006/relationships/image" Target="../media/image954.png"/><Relationship Id="rId156" Type="http://schemas.openxmlformats.org/officeDocument/2006/relationships/customXml" Target="../ink/ink987.xml"/><Relationship Id="rId177" Type="http://schemas.openxmlformats.org/officeDocument/2006/relationships/image" Target="../media/image975.png"/><Relationship Id="rId198" Type="http://schemas.openxmlformats.org/officeDocument/2006/relationships/customXml" Target="../ink/ink1008.xml"/><Relationship Id="rId202" Type="http://schemas.openxmlformats.org/officeDocument/2006/relationships/customXml" Target="../ink/ink1010.xml"/><Relationship Id="rId18" Type="http://schemas.openxmlformats.org/officeDocument/2006/relationships/customXml" Target="../ink/ink919.xml"/><Relationship Id="rId39" Type="http://schemas.openxmlformats.org/officeDocument/2006/relationships/image" Target="../media/image875.png"/><Relationship Id="rId50" Type="http://schemas.openxmlformats.org/officeDocument/2006/relationships/customXml" Target="../ink/ink935.xml"/><Relationship Id="rId104" Type="http://schemas.openxmlformats.org/officeDocument/2006/relationships/customXml" Target="../ink/ink961.xml"/><Relationship Id="rId125" Type="http://schemas.openxmlformats.org/officeDocument/2006/relationships/image" Target="../media/image949.png"/><Relationship Id="rId146" Type="http://schemas.openxmlformats.org/officeDocument/2006/relationships/customXml" Target="../ink/ink982.xml"/><Relationship Id="rId167" Type="http://schemas.openxmlformats.org/officeDocument/2006/relationships/image" Target="../media/image970.png"/><Relationship Id="rId188" Type="http://schemas.openxmlformats.org/officeDocument/2006/relationships/customXml" Target="../ink/ink1003.xml"/><Relationship Id="rId71" Type="http://schemas.openxmlformats.org/officeDocument/2006/relationships/customXml" Target="../ink/ink945.xml"/><Relationship Id="rId92" Type="http://schemas.openxmlformats.org/officeDocument/2006/relationships/customXml" Target="../ink/ink955.xml"/><Relationship Id="rId213" Type="http://schemas.openxmlformats.org/officeDocument/2006/relationships/image" Target="../media/image993.png"/><Relationship Id="rId2" Type="http://schemas.openxmlformats.org/officeDocument/2006/relationships/customXml" Target="../ink/ink911.xml"/><Relationship Id="rId29" Type="http://schemas.openxmlformats.org/officeDocument/2006/relationships/image" Target="../media/image870.png"/><Relationship Id="rId40" Type="http://schemas.openxmlformats.org/officeDocument/2006/relationships/customXml" Target="../ink/ink930.xml"/><Relationship Id="rId115" Type="http://schemas.openxmlformats.org/officeDocument/2006/relationships/image" Target="../media/image944.png"/><Relationship Id="rId136" Type="http://schemas.openxmlformats.org/officeDocument/2006/relationships/customXml" Target="../ink/ink977.xml"/><Relationship Id="rId157" Type="http://schemas.openxmlformats.org/officeDocument/2006/relationships/image" Target="../media/image965.png"/><Relationship Id="rId178" Type="http://schemas.openxmlformats.org/officeDocument/2006/relationships/customXml" Target="../ink/ink998.xml"/><Relationship Id="rId61" Type="http://schemas.openxmlformats.org/officeDocument/2006/relationships/customXml" Target="../ink/ink940.xml"/><Relationship Id="rId82" Type="http://schemas.openxmlformats.org/officeDocument/2006/relationships/customXml" Target="../ink/ink950.xml"/><Relationship Id="rId199" Type="http://schemas.openxmlformats.org/officeDocument/2006/relationships/image" Target="../media/image986.png"/><Relationship Id="rId203" Type="http://schemas.openxmlformats.org/officeDocument/2006/relationships/image" Target="../media/image988.png"/><Relationship Id="rId19" Type="http://schemas.openxmlformats.org/officeDocument/2006/relationships/image" Target="../media/image865.png"/><Relationship Id="rId30" Type="http://schemas.openxmlformats.org/officeDocument/2006/relationships/customXml" Target="../ink/ink925.xml"/><Relationship Id="rId105" Type="http://schemas.openxmlformats.org/officeDocument/2006/relationships/image" Target="../media/image939.png"/><Relationship Id="rId126" Type="http://schemas.openxmlformats.org/officeDocument/2006/relationships/customXml" Target="../ink/ink972.xml"/><Relationship Id="rId147" Type="http://schemas.openxmlformats.org/officeDocument/2006/relationships/image" Target="../media/image960.png"/><Relationship Id="rId168" Type="http://schemas.openxmlformats.org/officeDocument/2006/relationships/customXml" Target="../ink/ink9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C71608B8-317A-FB19-003A-B04890B8B70C}"/>
                  </a:ext>
                </a:extLst>
              </p14:cNvPr>
              <p14:cNvContentPartPr/>
              <p14:nvPr/>
            </p14:nvContentPartPr>
            <p14:xfrm>
              <a:off x="5561509" y="2325502"/>
              <a:ext cx="3091680" cy="23605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C71608B8-317A-FB19-003A-B04890B8B7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52869" y="2316502"/>
                <a:ext cx="3109320" cy="23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9849A26D-2F80-4B0F-C279-1975CF493E3E}"/>
                  </a:ext>
                </a:extLst>
              </p14:cNvPr>
              <p14:cNvContentPartPr/>
              <p14:nvPr/>
            </p14:nvContentPartPr>
            <p14:xfrm>
              <a:off x="8759749" y="1936702"/>
              <a:ext cx="180720" cy="1958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9849A26D-2F80-4B0F-C279-1975CF493E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51109" y="1927702"/>
                <a:ext cx="1983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42553D20-CD5D-BF00-D63C-946C53C09F80}"/>
                  </a:ext>
                </a:extLst>
              </p14:cNvPr>
              <p14:cNvContentPartPr/>
              <p14:nvPr/>
            </p14:nvContentPartPr>
            <p14:xfrm>
              <a:off x="8693149" y="1732942"/>
              <a:ext cx="238320" cy="31356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42553D20-CD5D-BF00-D63C-946C53C09F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84509" y="1723942"/>
                <a:ext cx="2559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A73AC544-66E5-96B7-3494-F609673931F8}"/>
                  </a:ext>
                </a:extLst>
              </p14:cNvPr>
              <p14:cNvContentPartPr/>
              <p14:nvPr/>
            </p14:nvContentPartPr>
            <p14:xfrm>
              <a:off x="9034789" y="2006542"/>
              <a:ext cx="105120" cy="11556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A73AC544-66E5-96B7-3494-F609673931F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026149" y="1997542"/>
                <a:ext cx="12276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F7357FA6-F7D6-5E3E-B5FC-3431BFE9EE8C}"/>
              </a:ext>
            </a:extLst>
          </p:cNvPr>
          <p:cNvGrpSpPr/>
          <p:nvPr/>
        </p:nvGrpSpPr>
        <p:grpSpPr>
          <a:xfrm>
            <a:off x="9237109" y="1159102"/>
            <a:ext cx="1224360" cy="735480"/>
            <a:chOff x="9237109" y="1159102"/>
            <a:chExt cx="1224360" cy="73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1C3DF87-A4BD-8F56-2519-CB7C7CB583F1}"/>
                    </a:ext>
                  </a:extLst>
                </p14:cNvPr>
                <p14:cNvContentPartPr/>
                <p14:nvPr/>
              </p14:nvContentPartPr>
              <p14:xfrm>
                <a:off x="9237109" y="1763542"/>
                <a:ext cx="103680" cy="626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1C3DF87-A4BD-8F56-2519-CB7C7CB583F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28109" y="1754902"/>
                  <a:ext cx="121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83C3D23-AFC9-1A18-D07D-BEBEE63B7C3A}"/>
                    </a:ext>
                  </a:extLst>
                </p14:cNvPr>
                <p14:cNvContentPartPr/>
                <p14:nvPr/>
              </p14:nvContentPartPr>
              <p14:xfrm>
                <a:off x="9248269" y="1828702"/>
                <a:ext cx="106200" cy="65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83C3D23-AFC9-1A18-D07D-BEBEE63B7C3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39629" y="1819702"/>
                  <a:ext cx="123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94CC923-0712-E8F7-C32C-6FEFB37723C8}"/>
                    </a:ext>
                  </a:extLst>
                </p14:cNvPr>
                <p14:cNvContentPartPr/>
                <p14:nvPr/>
              </p14:nvContentPartPr>
              <p14:xfrm>
                <a:off x="9449149" y="1558342"/>
                <a:ext cx="204480" cy="183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94CC923-0712-E8F7-C32C-6FEFB37723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40509" y="1549342"/>
                  <a:ext cx="222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D6E8093-1A59-5A49-996F-D0D55173DA1E}"/>
                    </a:ext>
                  </a:extLst>
                </p14:cNvPr>
                <p14:cNvContentPartPr/>
                <p14:nvPr/>
              </p14:nvContentPartPr>
              <p14:xfrm>
                <a:off x="9710149" y="1552222"/>
                <a:ext cx="147240" cy="148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D6E8093-1A59-5A49-996F-D0D55173DA1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01509" y="1543222"/>
                  <a:ext cx="164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518909B-F7D0-84A3-3C70-0CD862BA41BF}"/>
                    </a:ext>
                  </a:extLst>
                </p14:cNvPr>
                <p14:cNvContentPartPr/>
                <p14:nvPr/>
              </p14:nvContentPartPr>
              <p14:xfrm>
                <a:off x="9963589" y="1427662"/>
                <a:ext cx="42120" cy="118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518909B-F7D0-84A3-3C70-0CD862BA41B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54589" y="1419022"/>
                  <a:ext cx="59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B19927F-A5FD-C114-5E22-65F92FF1D6F0}"/>
                    </a:ext>
                  </a:extLst>
                </p14:cNvPr>
                <p14:cNvContentPartPr/>
                <p14:nvPr/>
              </p14:nvContentPartPr>
              <p14:xfrm>
                <a:off x="9908869" y="1432342"/>
                <a:ext cx="136080" cy="774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B19927F-A5FD-C114-5E22-65F92FF1D6F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99869" y="1423702"/>
                  <a:ext cx="153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6D683B5-68CF-D2BC-C7A6-0B8DA22FD13E}"/>
                    </a:ext>
                  </a:extLst>
                </p14:cNvPr>
                <p14:cNvContentPartPr/>
                <p14:nvPr/>
              </p14:nvContentPartPr>
              <p14:xfrm>
                <a:off x="10094629" y="1219942"/>
                <a:ext cx="156600" cy="2091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6D683B5-68CF-D2BC-C7A6-0B8DA22FD1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85629" y="1210942"/>
                  <a:ext cx="174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1AFE10D-A7ED-7D14-DDF0-0D5B9BAFBFDE}"/>
                    </a:ext>
                  </a:extLst>
                </p14:cNvPr>
                <p14:cNvContentPartPr/>
                <p14:nvPr/>
              </p14:nvContentPartPr>
              <p14:xfrm>
                <a:off x="10304149" y="1159102"/>
                <a:ext cx="157320" cy="214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1AFE10D-A7ED-7D14-DDF0-0D5B9BAFBFD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95149" y="1150462"/>
                  <a:ext cx="174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E694777-BA0D-9616-4E37-E7263CED0A64}"/>
                    </a:ext>
                  </a:extLst>
                </p14:cNvPr>
                <p14:cNvContentPartPr/>
                <p14:nvPr/>
              </p14:nvContentPartPr>
              <p14:xfrm>
                <a:off x="10263829" y="1411462"/>
                <a:ext cx="65520" cy="68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E694777-BA0D-9616-4E37-E7263CED0A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55189" y="1402822"/>
                  <a:ext cx="8316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5829E3B5-462E-B761-5E29-136C55CD3CDF}"/>
              </a:ext>
            </a:extLst>
          </p:cNvPr>
          <p:cNvGrpSpPr/>
          <p:nvPr/>
        </p:nvGrpSpPr>
        <p:grpSpPr>
          <a:xfrm>
            <a:off x="5490229" y="1287262"/>
            <a:ext cx="5477760" cy="2834640"/>
            <a:chOff x="5490229" y="1287262"/>
            <a:chExt cx="5477760" cy="28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20455E1-4564-D3B6-2B21-5C68DAFC53B5}"/>
                    </a:ext>
                  </a:extLst>
                </p14:cNvPr>
                <p14:cNvContentPartPr/>
                <p14:nvPr/>
              </p14:nvContentPartPr>
              <p14:xfrm>
                <a:off x="5490229" y="3037582"/>
                <a:ext cx="3394080" cy="1084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20455E1-4564-D3B6-2B21-5C68DAFC53B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81589" y="3028942"/>
                  <a:ext cx="3411720" cy="11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FD2DBB6-047D-C51A-379A-AFA764677AE8}"/>
                    </a:ext>
                  </a:extLst>
                </p14:cNvPr>
                <p14:cNvContentPartPr/>
                <p14:nvPr/>
              </p14:nvContentPartPr>
              <p14:xfrm>
                <a:off x="8955949" y="3261502"/>
                <a:ext cx="165240" cy="269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FD2DBB6-047D-C51A-379A-AFA764677AE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46949" y="3252502"/>
                  <a:ext cx="182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B1266AA-4B3D-D9D9-C5DC-932F29CE61F5}"/>
                    </a:ext>
                  </a:extLst>
                </p14:cNvPr>
                <p14:cNvContentPartPr/>
                <p14:nvPr/>
              </p14:nvContentPartPr>
              <p14:xfrm>
                <a:off x="9092389" y="3420982"/>
                <a:ext cx="118080" cy="1231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B1266AA-4B3D-D9D9-C5DC-932F29CE61F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083749" y="3411982"/>
                  <a:ext cx="135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1665BA5-BB8B-7CAE-CB1F-B35E6230AC79}"/>
                    </a:ext>
                  </a:extLst>
                </p14:cNvPr>
                <p14:cNvContentPartPr/>
                <p14:nvPr/>
              </p14:nvContentPartPr>
              <p14:xfrm>
                <a:off x="8895829" y="3044062"/>
                <a:ext cx="210960" cy="1756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1665BA5-BB8B-7CAE-CB1F-B35E6230AC7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87189" y="3035062"/>
                  <a:ext cx="228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BB9CFC5-6967-D97A-C72D-4C85EC55A3CD}"/>
                    </a:ext>
                  </a:extLst>
                </p14:cNvPr>
                <p14:cNvContentPartPr/>
                <p14:nvPr/>
              </p14:nvContentPartPr>
              <p14:xfrm>
                <a:off x="9355909" y="3268702"/>
                <a:ext cx="249120" cy="360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BB9CFC5-6967-D97A-C72D-4C85EC55A3C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46909" y="3259702"/>
                  <a:ext cx="266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8EDA574-D7B4-F582-FD9C-2215DF9D0088}"/>
                    </a:ext>
                  </a:extLst>
                </p14:cNvPr>
                <p14:cNvContentPartPr/>
                <p14:nvPr/>
              </p14:nvContentPartPr>
              <p14:xfrm>
                <a:off x="9429349" y="3350062"/>
                <a:ext cx="145440" cy="66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8EDA574-D7B4-F582-FD9C-2215DF9D008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20709" y="3341422"/>
                  <a:ext cx="163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E53C01C-6187-2EA5-F82C-16F37415FA37}"/>
                    </a:ext>
                  </a:extLst>
                </p14:cNvPr>
                <p14:cNvContentPartPr/>
                <p14:nvPr/>
              </p14:nvContentPartPr>
              <p14:xfrm>
                <a:off x="9770989" y="3201022"/>
                <a:ext cx="181440" cy="147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E53C01C-6187-2EA5-F82C-16F37415FA3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61989" y="3192382"/>
                  <a:ext cx="199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BA7C1FC-EDD6-F23F-4DEB-2537DB4346CA}"/>
                    </a:ext>
                  </a:extLst>
                </p14:cNvPr>
                <p14:cNvContentPartPr/>
                <p14:nvPr/>
              </p14:nvContentPartPr>
              <p14:xfrm>
                <a:off x="9987709" y="3293542"/>
                <a:ext cx="71280" cy="144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BA7C1FC-EDD6-F23F-4DEB-2537DB4346C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78709" y="3284542"/>
                  <a:ext cx="88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4F89973-1CF8-7F9F-14BC-93A522455891}"/>
                    </a:ext>
                  </a:extLst>
                </p14:cNvPr>
                <p14:cNvContentPartPr/>
                <p14:nvPr/>
              </p14:nvContentPartPr>
              <p14:xfrm>
                <a:off x="10242229" y="3135142"/>
                <a:ext cx="140760" cy="1645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4F89973-1CF8-7F9F-14BC-93A52245589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33229" y="3126142"/>
                  <a:ext cx="158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5FE8D55-2046-EFE5-D5DB-0FB12F5004F5}"/>
                    </a:ext>
                  </a:extLst>
                </p14:cNvPr>
                <p14:cNvContentPartPr/>
                <p14:nvPr/>
              </p14:nvContentPartPr>
              <p14:xfrm>
                <a:off x="10475869" y="3007702"/>
                <a:ext cx="152640" cy="2336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5FE8D55-2046-EFE5-D5DB-0FB12F5004F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67229" y="2998702"/>
                  <a:ext cx="170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150952D-62A1-C4EE-76C7-ADC417640F2A}"/>
                    </a:ext>
                  </a:extLst>
                </p14:cNvPr>
                <p14:cNvContentPartPr/>
                <p14:nvPr/>
              </p14:nvContentPartPr>
              <p14:xfrm>
                <a:off x="10667029" y="3206782"/>
                <a:ext cx="126000" cy="92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150952D-62A1-C4EE-76C7-ADC417640F2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58389" y="3198142"/>
                  <a:ext cx="143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A8FF342-46B5-9296-4FDA-0A84DC126C75}"/>
                    </a:ext>
                  </a:extLst>
                </p14:cNvPr>
                <p14:cNvContentPartPr/>
                <p14:nvPr/>
              </p14:nvContentPartPr>
              <p14:xfrm>
                <a:off x="10816429" y="3043342"/>
                <a:ext cx="151560" cy="1850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A8FF342-46B5-9296-4FDA-0A84DC126C7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07789" y="3034342"/>
                  <a:ext cx="169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70552F0-03E5-D7EF-C960-39A0D33B25CB}"/>
                    </a:ext>
                  </a:extLst>
                </p14:cNvPr>
                <p14:cNvContentPartPr/>
                <p14:nvPr/>
              </p14:nvContentPartPr>
              <p14:xfrm>
                <a:off x="10844509" y="3069982"/>
                <a:ext cx="117360" cy="116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70552F0-03E5-D7EF-C960-39A0D33B25C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35509" y="3061342"/>
                  <a:ext cx="135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6702671-4BF3-2A67-F3E0-69BED5DCDA6A}"/>
                    </a:ext>
                  </a:extLst>
                </p14:cNvPr>
                <p14:cNvContentPartPr/>
                <p14:nvPr/>
              </p14:nvContentPartPr>
              <p14:xfrm>
                <a:off x="8422429" y="1287262"/>
                <a:ext cx="1181880" cy="2584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6702671-4BF3-2A67-F3E0-69BED5DCDA6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13429" y="1278622"/>
                  <a:ext cx="1199520" cy="260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548A8DBD-B400-822C-4019-583329E0FCE3}"/>
                  </a:ext>
                </a:extLst>
              </p14:cNvPr>
              <p14:cNvContentPartPr/>
              <p14:nvPr/>
            </p14:nvContentPartPr>
            <p14:xfrm>
              <a:off x="7032829" y="5796622"/>
              <a:ext cx="416160" cy="56196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548A8DBD-B400-822C-4019-583329E0FCE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024189" y="5787982"/>
                <a:ext cx="4338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DD295A5C-CD14-7A9F-981B-D191FD540368}"/>
                  </a:ext>
                </a:extLst>
              </p14:cNvPr>
              <p14:cNvContentPartPr/>
              <p14:nvPr/>
            </p14:nvContentPartPr>
            <p14:xfrm>
              <a:off x="7599109" y="5685382"/>
              <a:ext cx="1000080" cy="74304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DD295A5C-CD14-7A9F-981B-D191FD54036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90109" y="5676742"/>
                <a:ext cx="1017720" cy="7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49F9B997-29A8-1129-F15A-C90C6C0C5EE1}"/>
                  </a:ext>
                </a:extLst>
              </p14:cNvPr>
              <p14:cNvContentPartPr/>
              <p14:nvPr/>
            </p14:nvContentPartPr>
            <p14:xfrm>
              <a:off x="7032109" y="5776822"/>
              <a:ext cx="357480" cy="57132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49F9B997-29A8-1129-F15A-C90C6C0C5EE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23109" y="5767822"/>
                <a:ext cx="37512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1E6D433E-0008-A07D-8065-983DC50E8987}"/>
                  </a:ext>
                </a:extLst>
              </p14:cNvPr>
              <p14:cNvContentPartPr/>
              <p14:nvPr/>
            </p14:nvContentPartPr>
            <p14:xfrm>
              <a:off x="6544309" y="5903182"/>
              <a:ext cx="411480" cy="126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1E6D433E-0008-A07D-8065-983DC50E898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5309" y="5894182"/>
                <a:ext cx="4291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5C56EA1A-E819-EB86-71BD-E2CEF2470055}"/>
                  </a:ext>
                </a:extLst>
              </p14:cNvPr>
              <p14:cNvContentPartPr/>
              <p14:nvPr/>
            </p14:nvContentPartPr>
            <p14:xfrm>
              <a:off x="6534229" y="5952142"/>
              <a:ext cx="356040" cy="31716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5C56EA1A-E819-EB86-71BD-E2CEF247005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525229" y="5943502"/>
                <a:ext cx="3736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0F8C17F8-AB60-4E01-B04F-D567E53E1E81}"/>
                  </a:ext>
                </a:extLst>
              </p14:cNvPr>
              <p14:cNvContentPartPr/>
              <p14:nvPr/>
            </p14:nvContentPartPr>
            <p14:xfrm>
              <a:off x="7135069" y="5990302"/>
              <a:ext cx="31680" cy="2167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0F8C17F8-AB60-4E01-B04F-D567E53E1E8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126069" y="5981662"/>
                <a:ext cx="493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9980FDE5-E0AE-E821-96BD-C2AA2DF92828}"/>
                  </a:ext>
                </a:extLst>
              </p14:cNvPr>
              <p14:cNvContentPartPr/>
              <p14:nvPr/>
            </p14:nvContentPartPr>
            <p14:xfrm>
              <a:off x="7099789" y="5962942"/>
              <a:ext cx="263160" cy="2775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9980FDE5-E0AE-E821-96BD-C2AA2DF9282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091149" y="5954302"/>
                <a:ext cx="2808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30A1EC78-EF33-DCC8-0B8F-22C78B6F84FF}"/>
                  </a:ext>
                </a:extLst>
              </p14:cNvPr>
              <p14:cNvContentPartPr/>
              <p14:nvPr/>
            </p14:nvContentPartPr>
            <p14:xfrm>
              <a:off x="7493989" y="6096142"/>
              <a:ext cx="208800" cy="2196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30A1EC78-EF33-DCC8-0B8F-22C78B6F84F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485349" y="6087502"/>
                <a:ext cx="2264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0B47D917-523B-291C-87A4-4820C46A6E09}"/>
                  </a:ext>
                </a:extLst>
              </p14:cNvPr>
              <p14:cNvContentPartPr/>
              <p14:nvPr/>
            </p14:nvContentPartPr>
            <p14:xfrm>
              <a:off x="7614949" y="5993542"/>
              <a:ext cx="181080" cy="20592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0B47D917-523B-291C-87A4-4820C46A6E0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605949" y="5984902"/>
                <a:ext cx="1987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75734AD3-2396-9A86-0225-B6CEE87FF409}"/>
                  </a:ext>
                </a:extLst>
              </p14:cNvPr>
              <p14:cNvContentPartPr/>
              <p14:nvPr/>
            </p14:nvContentPartPr>
            <p14:xfrm>
              <a:off x="7905469" y="5971222"/>
              <a:ext cx="173160" cy="16308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75734AD3-2396-9A86-0225-B6CEE87FF40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896829" y="5962582"/>
                <a:ext cx="1908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081D855C-0C72-6ED3-24C1-B04CC410CC7D}"/>
                  </a:ext>
                </a:extLst>
              </p14:cNvPr>
              <p14:cNvContentPartPr/>
              <p14:nvPr/>
            </p14:nvContentPartPr>
            <p14:xfrm>
              <a:off x="8138749" y="5986702"/>
              <a:ext cx="237240" cy="1159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081D855C-0C72-6ED3-24C1-B04CC410CC7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129749" y="5978062"/>
                <a:ext cx="2548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49AE03C5-9967-CF44-B846-A0E77493BA49}"/>
                  </a:ext>
                </a:extLst>
              </p14:cNvPr>
              <p14:cNvContentPartPr/>
              <p14:nvPr/>
            </p14:nvContentPartPr>
            <p14:xfrm>
              <a:off x="8121469" y="5812822"/>
              <a:ext cx="36360" cy="4644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49AE03C5-9967-CF44-B846-A0E77493BA4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112829" y="5804182"/>
                <a:ext cx="540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08082A84-4839-4AFE-B01A-4DD300088F69}"/>
                  </a:ext>
                </a:extLst>
              </p14:cNvPr>
              <p14:cNvContentPartPr/>
              <p14:nvPr/>
            </p14:nvContentPartPr>
            <p14:xfrm>
              <a:off x="7769029" y="6208102"/>
              <a:ext cx="649440" cy="5076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08082A84-4839-4AFE-B01A-4DD300088F6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760389" y="6199462"/>
                <a:ext cx="667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22B45DA6-5386-3331-3854-B89D492EE3ED}"/>
                  </a:ext>
                </a:extLst>
              </p14:cNvPr>
              <p14:cNvContentPartPr/>
              <p14:nvPr/>
            </p14:nvContentPartPr>
            <p14:xfrm>
              <a:off x="6123469" y="5407822"/>
              <a:ext cx="2464560" cy="11635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22B45DA6-5386-3331-3854-B89D492EE3E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14469" y="5399182"/>
                <a:ext cx="2482200" cy="11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21B03DAF-E2D4-A7B9-F957-44EF3401ACA3}"/>
              </a:ext>
            </a:extLst>
          </p:cNvPr>
          <p:cNvGrpSpPr/>
          <p:nvPr/>
        </p:nvGrpSpPr>
        <p:grpSpPr>
          <a:xfrm>
            <a:off x="2319349" y="201862"/>
            <a:ext cx="8969040" cy="5555520"/>
            <a:chOff x="2319349" y="201862"/>
            <a:chExt cx="8969040" cy="55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51384D4-70D4-804B-AB52-E385A750A0F9}"/>
                    </a:ext>
                  </a:extLst>
                </p14:cNvPr>
                <p14:cNvContentPartPr/>
                <p14:nvPr/>
              </p14:nvContentPartPr>
              <p14:xfrm>
                <a:off x="5483389" y="2606662"/>
                <a:ext cx="3364560" cy="1791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51384D4-70D4-804B-AB52-E385A750A0F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74389" y="2597662"/>
                  <a:ext cx="3382200" cy="180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0D207F4-9F3D-F4B8-7D53-A0E482DBDA42}"/>
                    </a:ext>
                  </a:extLst>
                </p14:cNvPr>
                <p14:cNvContentPartPr/>
                <p14:nvPr/>
              </p14:nvContentPartPr>
              <p14:xfrm>
                <a:off x="8867029" y="2682622"/>
                <a:ext cx="244440" cy="76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0D207F4-9F3D-F4B8-7D53-A0E482DBDA4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58389" y="2673622"/>
                  <a:ext cx="262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E72B2DA-7FBE-F186-68C4-FB7F986EF71B}"/>
                    </a:ext>
                  </a:extLst>
                </p14:cNvPr>
                <p14:cNvContentPartPr/>
                <p14:nvPr/>
              </p14:nvContentPartPr>
              <p14:xfrm>
                <a:off x="8780629" y="2599462"/>
                <a:ext cx="205560" cy="251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E72B2DA-7FBE-F186-68C4-FB7F986EF71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71629" y="2590822"/>
                  <a:ext cx="2232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A11BD88-AC02-E4A8-07F0-B8DB4C5DAE1F}"/>
                    </a:ext>
                  </a:extLst>
                </p14:cNvPr>
                <p14:cNvContentPartPr/>
                <p14:nvPr/>
              </p14:nvContentPartPr>
              <p14:xfrm>
                <a:off x="9341149" y="2566342"/>
                <a:ext cx="135720" cy="43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A11BD88-AC02-E4A8-07F0-B8DB4C5DAE1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32509" y="2557702"/>
                  <a:ext cx="153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E810FA7-0F7C-2D91-6E87-64BE6D8F2108}"/>
                    </a:ext>
                  </a:extLst>
                </p14:cNvPr>
                <p14:cNvContentPartPr/>
                <p14:nvPr/>
              </p14:nvContentPartPr>
              <p14:xfrm>
                <a:off x="9468589" y="2521702"/>
                <a:ext cx="56520" cy="259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E810FA7-0F7C-2D91-6E87-64BE6D8F210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59949" y="2512702"/>
                  <a:ext cx="741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62C49BA-9F8D-1584-1E21-D54A33412538}"/>
                    </a:ext>
                  </a:extLst>
                </p14:cNvPr>
                <p14:cNvContentPartPr/>
                <p14:nvPr/>
              </p14:nvContentPartPr>
              <p14:xfrm>
                <a:off x="9681709" y="2439622"/>
                <a:ext cx="194400" cy="89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62C49BA-9F8D-1584-1E21-D54A3341253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73069" y="2430622"/>
                  <a:ext cx="212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03E332A-B384-0466-9D55-7755351C7488}"/>
                    </a:ext>
                  </a:extLst>
                </p14:cNvPr>
                <p14:cNvContentPartPr/>
                <p14:nvPr/>
              </p14:nvContentPartPr>
              <p14:xfrm>
                <a:off x="9736429" y="2533582"/>
                <a:ext cx="137160" cy="50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03E332A-B384-0466-9D55-7755351C748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27789" y="2524582"/>
                  <a:ext cx="154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4AD9D3B-DE55-15B5-D397-2F38CA0CE017}"/>
                    </a:ext>
                  </a:extLst>
                </p14:cNvPr>
                <p14:cNvContentPartPr/>
                <p14:nvPr/>
              </p14:nvContentPartPr>
              <p14:xfrm>
                <a:off x="10024069" y="2343142"/>
                <a:ext cx="216360" cy="124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4AD9D3B-DE55-15B5-D397-2F38CA0CE01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15429" y="2334142"/>
                  <a:ext cx="234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B17D2C9-3266-DF15-A8F9-39B27DD259A1}"/>
                    </a:ext>
                  </a:extLst>
                </p14:cNvPr>
                <p14:cNvContentPartPr/>
                <p14:nvPr/>
              </p14:nvContentPartPr>
              <p14:xfrm>
                <a:off x="10463629" y="2215342"/>
                <a:ext cx="16200" cy="129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B17D2C9-3266-DF15-A8F9-39B27DD259A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54629" y="2206342"/>
                  <a:ext cx="33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25C23EC-A313-C85C-4DD5-91EF6ED19059}"/>
                    </a:ext>
                  </a:extLst>
                </p14:cNvPr>
                <p14:cNvContentPartPr/>
                <p14:nvPr/>
              </p14:nvContentPartPr>
              <p14:xfrm>
                <a:off x="10380829" y="2231182"/>
                <a:ext cx="169200" cy="78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25C23EC-A313-C85C-4DD5-91EF6ED1905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72189" y="2222182"/>
                  <a:ext cx="186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75DA875-DAA3-7977-A5B5-19CEF85FF41C}"/>
                    </a:ext>
                  </a:extLst>
                </p14:cNvPr>
                <p14:cNvContentPartPr/>
                <p14:nvPr/>
              </p14:nvContentPartPr>
              <p14:xfrm>
                <a:off x="10595389" y="2093662"/>
                <a:ext cx="133920" cy="197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75DA875-DAA3-7977-A5B5-19CEF85FF41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86389" y="2085022"/>
                  <a:ext cx="151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2921366-A750-1A6E-A156-59028792510E}"/>
                    </a:ext>
                  </a:extLst>
                </p14:cNvPr>
                <p14:cNvContentPartPr/>
                <p14:nvPr/>
              </p14:nvContentPartPr>
              <p14:xfrm>
                <a:off x="10792669" y="2090062"/>
                <a:ext cx="155520" cy="115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2921366-A750-1A6E-A156-59028792510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84029" y="2081422"/>
                  <a:ext cx="173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711874B-7674-4DB1-C80F-84ABE7BDCE35}"/>
                    </a:ext>
                  </a:extLst>
                </p14:cNvPr>
                <p14:cNvContentPartPr/>
                <p14:nvPr/>
              </p14:nvContentPartPr>
              <p14:xfrm>
                <a:off x="5389789" y="3170422"/>
                <a:ext cx="152280" cy="17654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711874B-7674-4DB1-C80F-84ABE7BDCE3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81149" y="3161422"/>
                  <a:ext cx="169920" cy="178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F8BEC39-A67E-D6E9-FBC2-73ACDD8ED10A}"/>
                    </a:ext>
                  </a:extLst>
                </p14:cNvPr>
                <p14:cNvContentPartPr/>
                <p14:nvPr/>
              </p14:nvContentPartPr>
              <p14:xfrm>
                <a:off x="5048149" y="4841182"/>
                <a:ext cx="3048480" cy="381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F8BEC39-A67E-D6E9-FBC2-73ACDD8ED10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39509" y="4832182"/>
                  <a:ext cx="3066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08ECB9E-1884-22FF-8A16-7ACA21BDE7B9}"/>
                    </a:ext>
                  </a:extLst>
                </p14:cNvPr>
                <p14:cNvContentPartPr/>
                <p14:nvPr/>
              </p14:nvContentPartPr>
              <p14:xfrm>
                <a:off x="8046949" y="4765222"/>
                <a:ext cx="245880" cy="240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08ECB9E-1884-22FF-8A16-7ACA21BDE7B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038309" y="4756222"/>
                  <a:ext cx="263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95D0B71-9612-C279-6486-09E6B3CB8631}"/>
                    </a:ext>
                  </a:extLst>
                </p14:cNvPr>
                <p14:cNvContentPartPr/>
                <p14:nvPr/>
              </p14:nvContentPartPr>
              <p14:xfrm>
                <a:off x="5337229" y="2918422"/>
                <a:ext cx="315360" cy="297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95D0B71-9612-C279-6486-09E6B3CB863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328589" y="2909422"/>
                  <a:ext cx="3330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582FC17-99F8-AE1B-65A1-6B862DD1192D}"/>
                    </a:ext>
                  </a:extLst>
                </p14:cNvPr>
                <p14:cNvContentPartPr/>
                <p14:nvPr/>
              </p14:nvContentPartPr>
              <p14:xfrm>
                <a:off x="4983349" y="2846422"/>
                <a:ext cx="217440" cy="280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582FC17-99F8-AE1B-65A1-6B862DD119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74349" y="2837422"/>
                  <a:ext cx="235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911A71E-E0F0-423A-0E96-BF40311CD41F}"/>
                    </a:ext>
                  </a:extLst>
                </p14:cNvPr>
                <p14:cNvContentPartPr/>
                <p14:nvPr/>
              </p14:nvContentPartPr>
              <p14:xfrm>
                <a:off x="4822789" y="2741302"/>
                <a:ext cx="477000" cy="486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911A71E-E0F0-423A-0E96-BF40311CD41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13789" y="2732662"/>
                  <a:ext cx="49464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617F9DC-CD22-58E4-2F50-72E72498F02F}"/>
                    </a:ext>
                  </a:extLst>
                </p14:cNvPr>
                <p14:cNvContentPartPr/>
                <p14:nvPr/>
              </p14:nvContentPartPr>
              <p14:xfrm>
                <a:off x="7949029" y="5048542"/>
                <a:ext cx="346320" cy="396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617F9DC-CD22-58E4-2F50-72E72498F02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940029" y="5039902"/>
                  <a:ext cx="3639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D112A81-7204-684C-1E7A-0DDE7E35BB76}"/>
                    </a:ext>
                  </a:extLst>
                </p14:cNvPr>
                <p14:cNvContentPartPr/>
                <p14:nvPr/>
              </p14:nvContentPartPr>
              <p14:xfrm>
                <a:off x="6348109" y="3683422"/>
                <a:ext cx="56520" cy="144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D112A81-7204-684C-1E7A-0DDE7E35BB7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39109" y="3674782"/>
                  <a:ext cx="74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0F3BADB-868D-BB21-2CF5-BFD3FB654B82}"/>
                    </a:ext>
                  </a:extLst>
                </p14:cNvPr>
                <p14:cNvContentPartPr/>
                <p14:nvPr/>
              </p14:nvContentPartPr>
              <p14:xfrm>
                <a:off x="6324709" y="3719782"/>
                <a:ext cx="89280" cy="11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0F3BADB-868D-BB21-2CF5-BFD3FB654B8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16069" y="3710782"/>
                  <a:ext cx="106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0B92BDC-C06C-9DD0-DB8E-20AF6125D6F0}"/>
                    </a:ext>
                  </a:extLst>
                </p14:cNvPr>
                <p14:cNvContentPartPr/>
                <p14:nvPr/>
              </p14:nvContentPartPr>
              <p14:xfrm>
                <a:off x="6130669" y="4427902"/>
                <a:ext cx="54000" cy="168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0B92BDC-C06C-9DD0-DB8E-20AF6125D6F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22029" y="4419262"/>
                  <a:ext cx="71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1ACA379-8A9A-23C2-6AE5-5CAF3828ADED}"/>
                    </a:ext>
                  </a:extLst>
                </p14:cNvPr>
                <p14:cNvContentPartPr/>
                <p14:nvPr/>
              </p14:nvContentPartPr>
              <p14:xfrm>
                <a:off x="6111229" y="4446262"/>
                <a:ext cx="92160" cy="42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1ACA379-8A9A-23C2-6AE5-5CAF3828ADE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02229" y="4437262"/>
                  <a:ext cx="109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BD10D27-19A5-D9C2-D41E-77B2867E1D46}"/>
                    </a:ext>
                  </a:extLst>
                </p14:cNvPr>
                <p14:cNvContentPartPr/>
                <p14:nvPr/>
              </p14:nvContentPartPr>
              <p14:xfrm>
                <a:off x="6136069" y="4086622"/>
                <a:ext cx="18360" cy="354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BD10D27-19A5-D9C2-D41E-77B2867E1D4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27069" y="4077622"/>
                  <a:ext cx="360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1055011-F126-4639-E994-0C03AC80F51B}"/>
                    </a:ext>
                  </a:extLst>
                </p14:cNvPr>
                <p14:cNvContentPartPr/>
                <p14:nvPr/>
              </p14:nvContentPartPr>
              <p14:xfrm>
                <a:off x="6119869" y="3987982"/>
                <a:ext cx="327600" cy="470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1055011-F126-4639-E994-0C03AC80F51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11229" y="3979342"/>
                  <a:ext cx="3452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44EA0BA-2F60-A960-0FBC-6B7ADADA8EBE}"/>
                    </a:ext>
                  </a:extLst>
                </p14:cNvPr>
                <p14:cNvContentPartPr/>
                <p14:nvPr/>
              </p14:nvContentPartPr>
              <p14:xfrm>
                <a:off x="6384109" y="3748942"/>
                <a:ext cx="14760" cy="157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44EA0BA-2F60-A960-0FBC-6B7ADADA8EB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375469" y="3740302"/>
                  <a:ext cx="32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C213B5E-4F14-C4CB-FD0E-859F6BAF47DF}"/>
                    </a:ext>
                  </a:extLst>
                </p14:cNvPr>
                <p14:cNvContentPartPr/>
                <p14:nvPr/>
              </p14:nvContentPartPr>
              <p14:xfrm>
                <a:off x="6387709" y="3680182"/>
                <a:ext cx="174960" cy="215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C213B5E-4F14-C4CB-FD0E-859F6BAF47D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79069" y="3671182"/>
                  <a:ext cx="192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888DFAB-B040-78C5-37AB-C5483D5C29B6}"/>
                    </a:ext>
                  </a:extLst>
                </p14:cNvPr>
                <p14:cNvContentPartPr/>
                <p14:nvPr/>
              </p14:nvContentPartPr>
              <p14:xfrm>
                <a:off x="9268789" y="2321542"/>
                <a:ext cx="228960" cy="292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888DFAB-B040-78C5-37AB-C5483D5C29B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60149" y="2312542"/>
                  <a:ext cx="2466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94447B1-CBCA-2388-7B2B-2726907A4418}"/>
                    </a:ext>
                  </a:extLst>
                </p14:cNvPr>
                <p14:cNvContentPartPr/>
                <p14:nvPr/>
              </p14:nvContentPartPr>
              <p14:xfrm>
                <a:off x="9147469" y="2395702"/>
                <a:ext cx="172800" cy="462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94447B1-CBCA-2388-7B2B-2726907A441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138829" y="2386702"/>
                  <a:ext cx="19044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E3CF86A-68CC-A9CF-5D99-145FA10D9C00}"/>
                    </a:ext>
                  </a:extLst>
                </p14:cNvPr>
                <p14:cNvContentPartPr/>
                <p14:nvPr/>
              </p14:nvContentPartPr>
              <p14:xfrm>
                <a:off x="9123709" y="1543222"/>
                <a:ext cx="2164680" cy="1500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E3CF86A-68CC-A9CF-5D99-145FA10D9C0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114709" y="1534222"/>
                  <a:ext cx="2182320" cy="15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A13B96A-8068-6F94-2A38-1B7981EB8C80}"/>
                    </a:ext>
                  </a:extLst>
                </p14:cNvPr>
                <p14:cNvContentPartPr/>
                <p14:nvPr/>
              </p14:nvContentPartPr>
              <p14:xfrm>
                <a:off x="9568669" y="2629702"/>
                <a:ext cx="52200" cy="89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A13B96A-8068-6F94-2A38-1B7981EB8C8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59669" y="2620702"/>
                  <a:ext cx="69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16BCD9B-E7F6-7331-9538-5C81FCF9E1A2}"/>
                    </a:ext>
                  </a:extLst>
                </p14:cNvPr>
                <p14:cNvContentPartPr/>
                <p14:nvPr/>
              </p14:nvContentPartPr>
              <p14:xfrm>
                <a:off x="10207669" y="2405062"/>
                <a:ext cx="59040" cy="105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16BCD9B-E7F6-7331-9538-5C81FCF9E1A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199029" y="2396062"/>
                  <a:ext cx="76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7EF15BC-AE1A-2A21-E322-C05872140B25}"/>
                    </a:ext>
                  </a:extLst>
                </p14:cNvPr>
                <p14:cNvContentPartPr/>
                <p14:nvPr/>
              </p14:nvContentPartPr>
              <p14:xfrm>
                <a:off x="10740469" y="2273662"/>
                <a:ext cx="60480" cy="522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7EF15BC-AE1A-2A21-E322-C05872140B2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731469" y="2265022"/>
                  <a:ext cx="78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B5068C2-81BD-FEA5-ACC0-347C7D4929F9}"/>
                    </a:ext>
                  </a:extLst>
                </p14:cNvPr>
                <p14:cNvContentPartPr/>
                <p14:nvPr/>
              </p14:nvContentPartPr>
              <p14:xfrm>
                <a:off x="7756069" y="3523582"/>
                <a:ext cx="76680" cy="213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B5068C2-81BD-FEA5-ACC0-347C7D4929F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747429" y="3514582"/>
                  <a:ext cx="94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7CBF044-EDDC-16E1-194C-1386725F1E9B}"/>
                    </a:ext>
                  </a:extLst>
                </p14:cNvPr>
                <p14:cNvContentPartPr/>
                <p14:nvPr/>
              </p14:nvContentPartPr>
              <p14:xfrm>
                <a:off x="7731589" y="3613942"/>
                <a:ext cx="115920" cy="17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7CBF044-EDDC-16E1-194C-1386725F1E9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722589" y="3604942"/>
                  <a:ext cx="133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839DC15-9F50-0289-4C09-B6BDA9888B7F}"/>
                    </a:ext>
                  </a:extLst>
                </p14:cNvPr>
                <p14:cNvContentPartPr/>
                <p14:nvPr/>
              </p14:nvContentPartPr>
              <p14:xfrm>
                <a:off x="7326229" y="3237022"/>
                <a:ext cx="50400" cy="148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839DC15-9F50-0289-4C09-B6BDA9888B7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17589" y="3228382"/>
                  <a:ext cx="68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C013E47-E122-9174-2A52-16C5B08D6D62}"/>
                    </a:ext>
                  </a:extLst>
                </p14:cNvPr>
                <p14:cNvContentPartPr/>
                <p14:nvPr/>
              </p14:nvContentPartPr>
              <p14:xfrm>
                <a:off x="7286989" y="3274462"/>
                <a:ext cx="160920" cy="5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C013E47-E122-9174-2A52-16C5B08D6D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78349" y="3265462"/>
                  <a:ext cx="178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6972B25-A90A-37AF-D09B-47B101E6A1CC}"/>
                    </a:ext>
                  </a:extLst>
                </p14:cNvPr>
                <p14:cNvContentPartPr/>
                <p14:nvPr/>
              </p14:nvContentPartPr>
              <p14:xfrm>
                <a:off x="7785229" y="2862622"/>
                <a:ext cx="162360" cy="194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6972B25-A90A-37AF-D09B-47B101E6A1C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76229" y="2853622"/>
                  <a:ext cx="180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15DAF09-968A-F7B7-CE14-968BB538D55B}"/>
                    </a:ext>
                  </a:extLst>
                </p14:cNvPr>
                <p14:cNvContentPartPr/>
                <p14:nvPr/>
              </p14:nvContentPartPr>
              <p14:xfrm>
                <a:off x="6881629" y="3725182"/>
                <a:ext cx="126720" cy="149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15DAF09-968A-F7B7-CE14-968BB538D55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72629" y="3716542"/>
                  <a:ext cx="144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DEECB3F-6736-4C6F-190D-C151ED3685B2}"/>
                    </a:ext>
                  </a:extLst>
                </p14:cNvPr>
                <p14:cNvContentPartPr/>
                <p14:nvPr/>
              </p14:nvContentPartPr>
              <p14:xfrm>
                <a:off x="6908989" y="3696742"/>
                <a:ext cx="12600" cy="89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DEECB3F-6736-4C6F-190D-C151ED3685B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899989" y="3688102"/>
                  <a:ext cx="30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EF5AF39-8E6F-E44A-BA07-7B40408D8AF2}"/>
                    </a:ext>
                  </a:extLst>
                </p14:cNvPr>
                <p14:cNvContentPartPr/>
                <p14:nvPr/>
              </p14:nvContentPartPr>
              <p14:xfrm>
                <a:off x="6911509" y="3613942"/>
                <a:ext cx="167040" cy="167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EF5AF39-8E6F-E44A-BA07-7B40408D8AF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02869" y="3604942"/>
                  <a:ext cx="184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7C69FDD-5FC0-A1A3-1B3D-CBDBF9DACB39}"/>
                    </a:ext>
                  </a:extLst>
                </p14:cNvPr>
                <p14:cNvContentPartPr/>
                <p14:nvPr/>
              </p14:nvContentPartPr>
              <p14:xfrm>
                <a:off x="7361149" y="3310822"/>
                <a:ext cx="14400" cy="130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7C69FDD-5FC0-A1A3-1B3D-CBDBF9DACB3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352149" y="3302182"/>
                  <a:ext cx="32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E4F15E8-3017-4E98-7590-91D72E32E8A9}"/>
                    </a:ext>
                  </a:extLst>
                </p14:cNvPr>
                <p14:cNvContentPartPr/>
                <p14:nvPr/>
              </p14:nvContentPartPr>
              <p14:xfrm>
                <a:off x="7350349" y="3261862"/>
                <a:ext cx="165240" cy="190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E4F15E8-3017-4E98-7590-91D72E32E8A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41349" y="3252862"/>
                  <a:ext cx="182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99C6111-3DE5-2EB3-CD76-74AA2F7FB267}"/>
                    </a:ext>
                  </a:extLst>
                </p14:cNvPr>
                <p14:cNvContentPartPr/>
                <p14:nvPr/>
              </p14:nvContentPartPr>
              <p14:xfrm>
                <a:off x="7838149" y="3010942"/>
                <a:ext cx="26640" cy="145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99C6111-3DE5-2EB3-CD76-74AA2F7FB26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829509" y="3001942"/>
                  <a:ext cx="44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88C9CAF-FB25-3C87-7B16-2A650CA241E7}"/>
                    </a:ext>
                  </a:extLst>
                </p14:cNvPr>
                <p14:cNvContentPartPr/>
                <p14:nvPr/>
              </p14:nvContentPartPr>
              <p14:xfrm>
                <a:off x="7861909" y="2965222"/>
                <a:ext cx="175680" cy="209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88C9CAF-FB25-3C87-7B16-2A650CA241E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852909" y="2956222"/>
                  <a:ext cx="193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C2D7FE8-6993-BDEB-D1A3-9C6A0BBEAC64}"/>
                    </a:ext>
                  </a:extLst>
                </p14:cNvPr>
                <p14:cNvContentPartPr/>
                <p14:nvPr/>
              </p14:nvContentPartPr>
              <p14:xfrm>
                <a:off x="7727629" y="3302902"/>
                <a:ext cx="36000" cy="3441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C2D7FE8-6993-BDEB-D1A3-9C6A0BBEAC6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718989" y="3293902"/>
                  <a:ext cx="536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A251B54-4396-B8DC-6075-714A169C8B0B}"/>
                    </a:ext>
                  </a:extLst>
                </p14:cNvPr>
                <p14:cNvContentPartPr/>
                <p14:nvPr/>
              </p14:nvContentPartPr>
              <p14:xfrm>
                <a:off x="7739509" y="3240262"/>
                <a:ext cx="271440" cy="349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A251B54-4396-B8DC-6075-714A169C8B0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730869" y="3231262"/>
                  <a:ext cx="2890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A085143-48B9-762F-0FBB-E10475F069BB}"/>
                    </a:ext>
                  </a:extLst>
                </p14:cNvPr>
                <p14:cNvContentPartPr/>
                <p14:nvPr/>
              </p14:nvContentPartPr>
              <p14:xfrm>
                <a:off x="7754269" y="3505942"/>
                <a:ext cx="122400" cy="2235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A085143-48B9-762F-0FBB-E10475F069B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45269" y="3496942"/>
                  <a:ext cx="1400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976A61C-A71A-7CE6-E380-38092EA1C6DC}"/>
                    </a:ext>
                  </a:extLst>
                </p14:cNvPr>
                <p14:cNvContentPartPr/>
                <p14:nvPr/>
              </p14:nvContentPartPr>
              <p14:xfrm>
                <a:off x="7735909" y="3544822"/>
                <a:ext cx="140040" cy="835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976A61C-A71A-7CE6-E380-38092EA1C6D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27269" y="3535822"/>
                  <a:ext cx="157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EBDE6A3-4F25-A575-C7ED-A4983F877265}"/>
                    </a:ext>
                  </a:extLst>
                </p14:cNvPr>
                <p14:cNvContentPartPr/>
                <p14:nvPr/>
              </p14:nvContentPartPr>
              <p14:xfrm>
                <a:off x="7768309" y="2868382"/>
                <a:ext cx="124920" cy="2041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EBDE6A3-4F25-A575-C7ED-A4983F87726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759669" y="2859382"/>
                  <a:ext cx="142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8708F9D-F2C0-EDE6-01B7-40B0B9C2D13E}"/>
                    </a:ext>
                  </a:extLst>
                </p14:cNvPr>
                <p14:cNvContentPartPr/>
                <p14:nvPr/>
              </p14:nvContentPartPr>
              <p14:xfrm>
                <a:off x="7794949" y="2943982"/>
                <a:ext cx="81360" cy="792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8708F9D-F2C0-EDE6-01B7-40B0B9C2D13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85949" y="2935342"/>
                  <a:ext cx="99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F4C6092-E13B-7667-DA35-E0C9ED2E74C3}"/>
                    </a:ext>
                  </a:extLst>
                </p14:cNvPr>
                <p14:cNvContentPartPr/>
                <p14:nvPr/>
              </p14:nvContentPartPr>
              <p14:xfrm>
                <a:off x="4502029" y="2245582"/>
                <a:ext cx="4479120" cy="28303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F4C6092-E13B-7667-DA35-E0C9ED2E74C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93029" y="2236582"/>
                  <a:ext cx="4496760" cy="28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0193215-9367-D946-77BC-E0EE55D22C85}"/>
                    </a:ext>
                  </a:extLst>
                </p14:cNvPr>
                <p14:cNvContentPartPr/>
                <p14:nvPr/>
              </p14:nvContentPartPr>
              <p14:xfrm>
                <a:off x="2896069" y="1188982"/>
                <a:ext cx="1452240" cy="2071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0193215-9367-D946-77BC-E0EE55D22C8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87429" y="1179982"/>
                  <a:ext cx="1469880" cy="20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C8151EC-3176-801C-6125-3EB94F58C1F3}"/>
                    </a:ext>
                  </a:extLst>
                </p14:cNvPr>
                <p14:cNvContentPartPr/>
                <p14:nvPr/>
              </p14:nvContentPartPr>
              <p14:xfrm>
                <a:off x="2525269" y="323902"/>
                <a:ext cx="185040" cy="336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C8151EC-3176-801C-6125-3EB94F58C1F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516269" y="315262"/>
                  <a:ext cx="2026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215ED5A-64B4-8D43-3C3B-4736193DCB89}"/>
                    </a:ext>
                  </a:extLst>
                </p14:cNvPr>
                <p14:cNvContentPartPr/>
                <p14:nvPr/>
              </p14:nvContentPartPr>
              <p14:xfrm>
                <a:off x="2748469" y="491302"/>
                <a:ext cx="136080" cy="1072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215ED5A-64B4-8D43-3C3B-4736193DCB8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739829" y="482662"/>
                  <a:ext cx="153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E872910-047D-ED48-B4AB-67AC741DC5DE}"/>
                    </a:ext>
                  </a:extLst>
                </p14:cNvPr>
                <p14:cNvContentPartPr/>
                <p14:nvPr/>
              </p14:nvContentPartPr>
              <p14:xfrm>
                <a:off x="2945749" y="477262"/>
                <a:ext cx="126000" cy="752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E872910-047D-ED48-B4AB-67AC741DC5D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937109" y="468622"/>
                  <a:ext cx="143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F3F8A30-80E9-7ADD-E15C-B4D53D1F200F}"/>
                    </a:ext>
                  </a:extLst>
                </p14:cNvPr>
                <p14:cNvContentPartPr/>
                <p14:nvPr/>
              </p14:nvContentPartPr>
              <p14:xfrm>
                <a:off x="3122869" y="470782"/>
                <a:ext cx="86760" cy="1231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F3F8A30-80E9-7ADD-E15C-B4D53D1F200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13869" y="461782"/>
                  <a:ext cx="104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5EF42EA-D1E0-D59E-6886-046C44967E2B}"/>
                    </a:ext>
                  </a:extLst>
                </p14:cNvPr>
                <p14:cNvContentPartPr/>
                <p14:nvPr/>
              </p14:nvContentPartPr>
              <p14:xfrm>
                <a:off x="3197029" y="327862"/>
                <a:ext cx="120600" cy="1951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5EF42EA-D1E0-D59E-6886-046C44967E2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188029" y="318862"/>
                  <a:ext cx="138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6B11912-C571-BBA6-CA02-6B690C066C73}"/>
                    </a:ext>
                  </a:extLst>
                </p14:cNvPr>
                <p14:cNvContentPartPr/>
                <p14:nvPr/>
              </p14:nvContentPartPr>
              <p14:xfrm>
                <a:off x="3519229" y="382942"/>
                <a:ext cx="186120" cy="223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6B11912-C571-BBA6-CA02-6B690C066C7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510229" y="373942"/>
                  <a:ext cx="203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C67D536-0922-1EBD-0D91-94CAA5E8F9E9}"/>
                    </a:ext>
                  </a:extLst>
                </p14:cNvPr>
                <p14:cNvContentPartPr/>
                <p14:nvPr/>
              </p14:nvContentPartPr>
              <p14:xfrm>
                <a:off x="3714349" y="413902"/>
                <a:ext cx="149040" cy="3135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C67D536-0922-1EBD-0D91-94CAA5E8F9E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05349" y="404902"/>
                  <a:ext cx="1666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D59A664-8B29-AA1B-B595-D1A214F73AC0}"/>
                    </a:ext>
                  </a:extLst>
                </p14:cNvPr>
                <p14:cNvContentPartPr/>
                <p14:nvPr/>
              </p14:nvContentPartPr>
              <p14:xfrm>
                <a:off x="3890749" y="408142"/>
                <a:ext cx="202680" cy="1501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D59A664-8B29-AA1B-B595-D1A214F73AC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82109" y="399502"/>
                  <a:ext cx="220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1740FA2-1C0F-08D1-238A-423C1A72A54A}"/>
                    </a:ext>
                  </a:extLst>
                </p14:cNvPr>
                <p14:cNvContentPartPr/>
                <p14:nvPr/>
              </p14:nvContentPartPr>
              <p14:xfrm>
                <a:off x="4147069" y="400222"/>
                <a:ext cx="384480" cy="975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1740FA2-1C0F-08D1-238A-423C1A72A54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38429" y="391582"/>
                  <a:ext cx="402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2D2C10D-5004-07EC-46A3-C0FF394814EC}"/>
                    </a:ext>
                  </a:extLst>
                </p14:cNvPr>
                <p14:cNvContentPartPr/>
                <p14:nvPr/>
              </p14:nvContentPartPr>
              <p14:xfrm>
                <a:off x="4560349" y="363862"/>
                <a:ext cx="59400" cy="1404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2D2C10D-5004-07EC-46A3-C0FF394814E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551349" y="354862"/>
                  <a:ext cx="77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6EA0FC9-1CF7-A876-B2A0-CA71672E979C}"/>
                    </a:ext>
                  </a:extLst>
                </p14:cNvPr>
                <p14:cNvContentPartPr/>
                <p14:nvPr/>
              </p14:nvContentPartPr>
              <p14:xfrm>
                <a:off x="3411949" y="912862"/>
                <a:ext cx="251640" cy="1123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6EA0FC9-1CF7-A876-B2A0-CA71672E979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403309" y="904222"/>
                  <a:ext cx="269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3158CCE-4E0B-E524-BA99-7FE3F23824C1}"/>
                    </a:ext>
                  </a:extLst>
                </p14:cNvPr>
                <p14:cNvContentPartPr/>
                <p14:nvPr/>
              </p14:nvContentPartPr>
              <p14:xfrm>
                <a:off x="3742429" y="902062"/>
                <a:ext cx="175680" cy="802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3158CCE-4E0B-E524-BA99-7FE3F23824C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733789" y="893062"/>
                  <a:ext cx="193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824D9C6-69AA-9A7C-781E-78951D5B3F28}"/>
                    </a:ext>
                  </a:extLst>
                </p14:cNvPr>
                <p14:cNvContentPartPr/>
                <p14:nvPr/>
              </p14:nvContentPartPr>
              <p14:xfrm>
                <a:off x="3945469" y="834022"/>
                <a:ext cx="100080" cy="1429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824D9C6-69AA-9A7C-781E-78951D5B3F2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936469" y="825022"/>
                  <a:ext cx="117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93AA084-14F0-5725-6429-844944A99739}"/>
                    </a:ext>
                  </a:extLst>
                </p14:cNvPr>
                <p14:cNvContentPartPr/>
                <p14:nvPr/>
              </p14:nvContentPartPr>
              <p14:xfrm>
                <a:off x="4378549" y="757342"/>
                <a:ext cx="294120" cy="1695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93AA084-14F0-5725-6429-844944A9973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369909" y="748342"/>
                  <a:ext cx="311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E057E8F-E77A-06F2-9CA2-42036DE25F45}"/>
                    </a:ext>
                  </a:extLst>
                </p14:cNvPr>
                <p14:cNvContentPartPr/>
                <p14:nvPr/>
              </p14:nvContentPartPr>
              <p14:xfrm>
                <a:off x="4765909" y="783982"/>
                <a:ext cx="246960" cy="1368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E057E8F-E77A-06F2-9CA2-42036DE25F4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757269" y="775342"/>
                  <a:ext cx="264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8F661F2-0260-E644-3653-93FC673FC846}"/>
                    </a:ext>
                  </a:extLst>
                </p14:cNvPr>
                <p14:cNvContentPartPr/>
                <p14:nvPr/>
              </p14:nvContentPartPr>
              <p14:xfrm>
                <a:off x="5094229" y="638182"/>
                <a:ext cx="138240" cy="1944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8F661F2-0260-E644-3653-93FC673FC84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085229" y="629542"/>
                  <a:ext cx="155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AC9EF65-1775-3F26-358B-7583A00CD246}"/>
                    </a:ext>
                  </a:extLst>
                </p14:cNvPr>
                <p14:cNvContentPartPr/>
                <p14:nvPr/>
              </p14:nvContentPartPr>
              <p14:xfrm>
                <a:off x="5230669" y="749062"/>
                <a:ext cx="78480" cy="102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AC9EF65-1775-3F26-358B-7583A00CD24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22029" y="740422"/>
                  <a:ext cx="96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D9C3E79-3B82-3B2B-F076-E235C34B8832}"/>
                    </a:ext>
                  </a:extLst>
                </p14:cNvPr>
                <p14:cNvContentPartPr/>
                <p14:nvPr/>
              </p14:nvContentPartPr>
              <p14:xfrm>
                <a:off x="5394109" y="741142"/>
                <a:ext cx="100080" cy="1818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D9C3E79-3B82-3B2B-F076-E235C34B883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385109" y="732142"/>
                  <a:ext cx="117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3F540C4-A185-3649-2F46-7DC61767D7C7}"/>
                    </a:ext>
                  </a:extLst>
                </p14:cNvPr>
                <p14:cNvContentPartPr/>
                <p14:nvPr/>
              </p14:nvContentPartPr>
              <p14:xfrm>
                <a:off x="5549629" y="746902"/>
                <a:ext cx="83160" cy="666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3F540C4-A185-3649-2F46-7DC61767D7C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540629" y="737902"/>
                  <a:ext cx="100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BE083B0-0DD3-1488-F01B-0AC43601AC58}"/>
                    </a:ext>
                  </a:extLst>
                </p14:cNvPr>
                <p14:cNvContentPartPr/>
                <p14:nvPr/>
              </p14:nvContentPartPr>
              <p14:xfrm>
                <a:off x="5679949" y="714502"/>
                <a:ext cx="174600" cy="914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BE083B0-0DD3-1488-F01B-0AC43601AC5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671309" y="705502"/>
                  <a:ext cx="192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5B6772B-D21F-4D57-E9DD-E8E44E09FDE0}"/>
                    </a:ext>
                  </a:extLst>
                </p14:cNvPr>
                <p14:cNvContentPartPr/>
                <p14:nvPr/>
              </p14:nvContentPartPr>
              <p14:xfrm>
                <a:off x="6006829" y="639262"/>
                <a:ext cx="129960" cy="1753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5B6772B-D21F-4D57-E9DD-E8E44E09FDE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998189" y="630262"/>
                  <a:ext cx="147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3397DF5-D009-A9EC-5F84-C492416EE2D7}"/>
                    </a:ext>
                  </a:extLst>
                </p14:cNvPr>
                <p14:cNvContentPartPr/>
                <p14:nvPr/>
              </p14:nvContentPartPr>
              <p14:xfrm>
                <a:off x="6209869" y="745462"/>
                <a:ext cx="111960" cy="2700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3397DF5-D009-A9EC-5F84-C492416EE2D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201229" y="736822"/>
                  <a:ext cx="129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E523149-EE5F-FEBB-F347-81E7B281CD52}"/>
                    </a:ext>
                  </a:extLst>
                </p14:cNvPr>
                <p14:cNvContentPartPr/>
                <p14:nvPr/>
              </p14:nvContentPartPr>
              <p14:xfrm>
                <a:off x="6782989" y="621262"/>
                <a:ext cx="180360" cy="2106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E523149-EE5F-FEBB-F347-81E7B281CD5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774349" y="612262"/>
                  <a:ext cx="198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D9A6AF8-531E-CE66-4909-1811286489E2}"/>
                    </a:ext>
                  </a:extLst>
                </p14:cNvPr>
                <p14:cNvContentPartPr/>
                <p14:nvPr/>
              </p14:nvContentPartPr>
              <p14:xfrm>
                <a:off x="7083229" y="776422"/>
                <a:ext cx="27360" cy="108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D9A6AF8-531E-CE66-4909-1811286489E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074589" y="767782"/>
                  <a:ext cx="45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282FEC4-F2DF-AAAA-3781-079CBA6A4055}"/>
                    </a:ext>
                  </a:extLst>
                </p14:cNvPr>
                <p14:cNvContentPartPr/>
                <p14:nvPr/>
              </p14:nvContentPartPr>
              <p14:xfrm>
                <a:off x="7109149" y="557182"/>
                <a:ext cx="276840" cy="2138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282FEC4-F2DF-AAAA-3781-079CBA6A405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100149" y="548542"/>
                  <a:ext cx="294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E4AC3F5-13FC-13F2-BB57-57B0C68481EC}"/>
                    </a:ext>
                  </a:extLst>
                </p14:cNvPr>
                <p14:cNvContentPartPr/>
                <p14:nvPr/>
              </p14:nvContentPartPr>
              <p14:xfrm>
                <a:off x="7147669" y="711622"/>
                <a:ext cx="332640" cy="871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E4AC3F5-13FC-13F2-BB57-57B0C68481E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139029" y="702622"/>
                  <a:ext cx="350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791C03E-6932-31E0-E4D7-56B7D8B5F290}"/>
                    </a:ext>
                  </a:extLst>
                </p14:cNvPr>
                <p14:cNvContentPartPr/>
                <p14:nvPr/>
              </p14:nvContentPartPr>
              <p14:xfrm>
                <a:off x="7813669" y="531982"/>
                <a:ext cx="214200" cy="2484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791C03E-6932-31E0-E4D7-56B7D8B5F29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805029" y="523342"/>
                  <a:ext cx="231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7292F91-172D-7956-BA82-CB456AC7C16B}"/>
                    </a:ext>
                  </a:extLst>
                </p14:cNvPr>
                <p14:cNvContentPartPr/>
                <p14:nvPr/>
              </p14:nvContentPartPr>
              <p14:xfrm>
                <a:off x="8102749" y="630982"/>
                <a:ext cx="353880" cy="885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7292F91-172D-7956-BA82-CB456AC7C16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093749" y="621982"/>
                  <a:ext cx="371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C5D350F-9CAD-C0E5-BE2C-3847F6A03DA6}"/>
                    </a:ext>
                  </a:extLst>
                </p14:cNvPr>
                <p14:cNvContentPartPr/>
                <p14:nvPr/>
              </p14:nvContentPartPr>
              <p14:xfrm>
                <a:off x="8486149" y="575182"/>
                <a:ext cx="162720" cy="1364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C5D350F-9CAD-C0E5-BE2C-3847F6A03DA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477509" y="566542"/>
                  <a:ext cx="180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807070D-CFE4-3E00-15B2-2FDBCBE0A08E}"/>
                    </a:ext>
                  </a:extLst>
                </p14:cNvPr>
                <p14:cNvContentPartPr/>
                <p14:nvPr/>
              </p14:nvContentPartPr>
              <p14:xfrm>
                <a:off x="8667949" y="555022"/>
                <a:ext cx="112320" cy="1602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807070D-CFE4-3E00-15B2-2FDBCBE0A08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658949" y="546382"/>
                  <a:ext cx="129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5B7B1D8-107D-27E1-B9EF-F79FCBA69466}"/>
                    </a:ext>
                  </a:extLst>
                </p14:cNvPr>
                <p14:cNvContentPartPr/>
                <p14:nvPr/>
              </p14:nvContentPartPr>
              <p14:xfrm>
                <a:off x="8965669" y="697222"/>
                <a:ext cx="41040" cy="982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5B7B1D8-107D-27E1-B9EF-F79FCBA6946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956669" y="688222"/>
                  <a:ext cx="58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BD20EAE-5ACF-C101-79CA-F26ABC296C75}"/>
                    </a:ext>
                  </a:extLst>
                </p14:cNvPr>
                <p14:cNvContentPartPr/>
                <p14:nvPr/>
              </p14:nvContentPartPr>
              <p14:xfrm>
                <a:off x="9177709" y="534862"/>
                <a:ext cx="305280" cy="1274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BD20EAE-5ACF-C101-79CA-F26ABC296C7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69069" y="525862"/>
                  <a:ext cx="322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19715A9-ADE7-FD95-5FAA-279D77035808}"/>
                    </a:ext>
                  </a:extLst>
                </p14:cNvPr>
                <p14:cNvContentPartPr/>
                <p14:nvPr/>
              </p14:nvContentPartPr>
              <p14:xfrm>
                <a:off x="9568309" y="398782"/>
                <a:ext cx="107280" cy="1965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19715A9-ADE7-FD95-5FAA-279D7703580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559309" y="390142"/>
                  <a:ext cx="124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AE7D0F7-D6B4-D1B2-A79B-C2E840E7C75E}"/>
                    </a:ext>
                  </a:extLst>
                </p14:cNvPr>
                <p14:cNvContentPartPr/>
                <p14:nvPr/>
              </p14:nvContentPartPr>
              <p14:xfrm>
                <a:off x="9782509" y="493462"/>
                <a:ext cx="275400" cy="928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AE7D0F7-D6B4-D1B2-A79B-C2E840E7C75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773509" y="484822"/>
                  <a:ext cx="293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9665E42-FBF5-7D7D-01E0-B28E91FF8A79}"/>
                    </a:ext>
                  </a:extLst>
                </p14:cNvPr>
                <p14:cNvContentPartPr/>
                <p14:nvPr/>
              </p14:nvContentPartPr>
              <p14:xfrm>
                <a:off x="10312429" y="316342"/>
                <a:ext cx="148320" cy="2167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9665E42-FBF5-7D7D-01E0-B28E91FF8A7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303789" y="307342"/>
                  <a:ext cx="165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68B200C-BFE9-2E82-81C2-CBEA47696D85}"/>
                    </a:ext>
                  </a:extLst>
                </p14:cNvPr>
                <p14:cNvContentPartPr/>
                <p14:nvPr/>
              </p14:nvContentPartPr>
              <p14:xfrm>
                <a:off x="10574509" y="421102"/>
                <a:ext cx="113040" cy="1141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68B200C-BFE9-2E82-81C2-CBEA47696D8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565509" y="412102"/>
                  <a:ext cx="130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43620B3-00B6-72F9-38D9-AB8EC16CB0EC}"/>
                    </a:ext>
                  </a:extLst>
                </p14:cNvPr>
                <p14:cNvContentPartPr/>
                <p14:nvPr/>
              </p14:nvContentPartPr>
              <p14:xfrm>
                <a:off x="3703549" y="1214182"/>
                <a:ext cx="249480" cy="1393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43620B3-00B6-72F9-38D9-AB8EC16CB0E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694909" y="1205182"/>
                  <a:ext cx="267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5401177-420A-8C02-CCC6-5DF7D21EAB68}"/>
                    </a:ext>
                  </a:extLst>
                </p14:cNvPr>
                <p14:cNvContentPartPr/>
                <p14:nvPr/>
              </p14:nvContentPartPr>
              <p14:xfrm>
                <a:off x="4057789" y="1184662"/>
                <a:ext cx="103680" cy="1267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5401177-420A-8C02-CCC6-5DF7D21EAB6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049149" y="1176022"/>
                  <a:ext cx="121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2CE6F91-5258-DE36-4583-D9C2476F5253}"/>
                    </a:ext>
                  </a:extLst>
                </p14:cNvPr>
                <p14:cNvContentPartPr/>
                <p14:nvPr/>
              </p14:nvContentPartPr>
              <p14:xfrm>
                <a:off x="4220149" y="1175302"/>
                <a:ext cx="145800" cy="1083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2CE6F91-5258-DE36-4583-D9C2476F525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211149" y="1166662"/>
                  <a:ext cx="163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B94BE5E-64BB-7430-8463-7C83E3023E80}"/>
                    </a:ext>
                  </a:extLst>
                </p14:cNvPr>
                <p14:cNvContentPartPr/>
                <p14:nvPr/>
              </p14:nvContentPartPr>
              <p14:xfrm>
                <a:off x="4484389" y="1152262"/>
                <a:ext cx="82800" cy="1033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B94BE5E-64BB-7430-8463-7C83E3023E8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475749" y="1143262"/>
                  <a:ext cx="100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02397F8-3AF7-0ADB-CBD2-2CF612EE81DF}"/>
                    </a:ext>
                  </a:extLst>
                </p14:cNvPr>
                <p14:cNvContentPartPr/>
                <p14:nvPr/>
              </p14:nvContentPartPr>
              <p14:xfrm>
                <a:off x="4615069" y="1121662"/>
                <a:ext cx="339840" cy="1018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02397F8-3AF7-0ADB-CBD2-2CF612EE81D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06069" y="1112662"/>
                  <a:ext cx="357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0346939-CAB1-09C6-9D66-DECFE1D0A780}"/>
                    </a:ext>
                  </a:extLst>
                </p14:cNvPr>
                <p14:cNvContentPartPr/>
                <p14:nvPr/>
              </p14:nvContentPartPr>
              <p14:xfrm>
                <a:off x="4973269" y="1055422"/>
                <a:ext cx="169200" cy="1281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0346939-CAB1-09C6-9D66-DECFE1D0A78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964629" y="1046422"/>
                  <a:ext cx="186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609866D-EBB2-A58C-5B03-BC792E2FEFDD}"/>
                    </a:ext>
                  </a:extLst>
                </p14:cNvPr>
                <p14:cNvContentPartPr/>
                <p14:nvPr/>
              </p14:nvContentPartPr>
              <p14:xfrm>
                <a:off x="5402749" y="994942"/>
                <a:ext cx="289080" cy="1854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609866D-EBB2-A58C-5B03-BC792E2FEFD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393749" y="985942"/>
                  <a:ext cx="306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4F975FF-9F57-41B3-E868-F035568A3495}"/>
                    </a:ext>
                  </a:extLst>
                </p14:cNvPr>
                <p14:cNvContentPartPr/>
                <p14:nvPr/>
              </p14:nvContentPartPr>
              <p14:xfrm>
                <a:off x="5896309" y="1021582"/>
                <a:ext cx="268560" cy="1414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4F975FF-9F57-41B3-E868-F035568A349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887309" y="1012582"/>
                  <a:ext cx="286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83EDBBE-9C23-51DE-93D7-E92F20CF75A7}"/>
                    </a:ext>
                  </a:extLst>
                </p14:cNvPr>
                <p14:cNvContentPartPr/>
                <p14:nvPr/>
              </p14:nvContentPartPr>
              <p14:xfrm>
                <a:off x="6162709" y="990262"/>
                <a:ext cx="49320" cy="471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83EDBBE-9C23-51DE-93D7-E92F20CF75A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154069" y="981262"/>
                  <a:ext cx="66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04ED20C-BFA4-1005-981E-E5A9161A141F}"/>
                    </a:ext>
                  </a:extLst>
                </p14:cNvPr>
                <p14:cNvContentPartPr/>
                <p14:nvPr/>
              </p14:nvContentPartPr>
              <p14:xfrm>
                <a:off x="6219589" y="1040662"/>
                <a:ext cx="114120" cy="1155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04ED20C-BFA4-1005-981E-E5A9161A141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210949" y="1032022"/>
                  <a:ext cx="131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7845A4C9-3F8C-EF83-6069-0C46B5707A46}"/>
                    </a:ext>
                  </a:extLst>
                </p14:cNvPr>
                <p14:cNvContentPartPr/>
                <p14:nvPr/>
              </p14:nvContentPartPr>
              <p14:xfrm>
                <a:off x="6350989" y="956782"/>
                <a:ext cx="478440" cy="1818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7845A4C9-3F8C-EF83-6069-0C46B5707A4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341989" y="947782"/>
                  <a:ext cx="496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1D88F46-18FA-43D1-BC56-02B6274A0BD3}"/>
                    </a:ext>
                  </a:extLst>
                </p14:cNvPr>
                <p14:cNvContentPartPr/>
                <p14:nvPr/>
              </p14:nvContentPartPr>
              <p14:xfrm>
                <a:off x="6893869" y="1004302"/>
                <a:ext cx="130320" cy="1249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1D88F46-18FA-43D1-BC56-02B6274A0BD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885229" y="995302"/>
                  <a:ext cx="147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50B1DDC-0FA8-C16C-4FEC-74A277C786A6}"/>
                    </a:ext>
                  </a:extLst>
                </p14:cNvPr>
                <p14:cNvContentPartPr/>
                <p14:nvPr/>
              </p14:nvContentPartPr>
              <p14:xfrm>
                <a:off x="7052989" y="987742"/>
                <a:ext cx="177840" cy="1389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50B1DDC-0FA8-C16C-4FEC-74A277C786A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43989" y="979102"/>
                  <a:ext cx="195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3616F99-BE8E-77CB-73DB-8CEFEBBC930F}"/>
                    </a:ext>
                  </a:extLst>
                </p14:cNvPr>
                <p14:cNvContentPartPr/>
                <p14:nvPr/>
              </p14:nvContentPartPr>
              <p14:xfrm>
                <a:off x="7310749" y="966502"/>
                <a:ext cx="82800" cy="1728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3616F99-BE8E-77CB-73DB-8CEFEBBC930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302109" y="957862"/>
                  <a:ext cx="100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89D3AFA-B0AF-CD18-F002-CCECA8238F1D}"/>
                    </a:ext>
                  </a:extLst>
                </p14:cNvPr>
                <p14:cNvContentPartPr/>
                <p14:nvPr/>
              </p14:nvContentPartPr>
              <p14:xfrm>
                <a:off x="7584349" y="990262"/>
                <a:ext cx="312840" cy="1108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89D3AFA-B0AF-CD18-F002-CCECA8238F1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575349" y="981622"/>
                  <a:ext cx="330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F9870FC-ED71-649E-0558-3EE725E67FEE}"/>
                    </a:ext>
                  </a:extLst>
                </p14:cNvPr>
                <p14:cNvContentPartPr/>
                <p14:nvPr/>
              </p14:nvContentPartPr>
              <p14:xfrm>
                <a:off x="7671109" y="830782"/>
                <a:ext cx="28080" cy="525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F9870FC-ED71-649E-0558-3EE725E67FE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662109" y="821782"/>
                  <a:ext cx="45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5704361-E25D-F472-3AC1-A164070590FC}"/>
                    </a:ext>
                  </a:extLst>
                </p14:cNvPr>
                <p14:cNvContentPartPr/>
                <p14:nvPr/>
              </p14:nvContentPartPr>
              <p14:xfrm>
                <a:off x="8060629" y="959662"/>
                <a:ext cx="178920" cy="1047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5704361-E25D-F472-3AC1-A164070590F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051629" y="951022"/>
                  <a:ext cx="196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35738B1-4EA8-1F67-6B44-903FE7AEC70E}"/>
                    </a:ext>
                  </a:extLst>
                </p14:cNvPr>
                <p14:cNvContentPartPr/>
                <p14:nvPr/>
              </p14:nvContentPartPr>
              <p14:xfrm>
                <a:off x="8256829" y="969022"/>
                <a:ext cx="118080" cy="896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35738B1-4EA8-1F67-6B44-903FE7AEC70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248189" y="960382"/>
                  <a:ext cx="135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6EF1C5C-E180-7465-7501-F668DE566081}"/>
                    </a:ext>
                  </a:extLst>
                </p14:cNvPr>
                <p14:cNvContentPartPr/>
                <p14:nvPr/>
              </p14:nvContentPartPr>
              <p14:xfrm>
                <a:off x="8436469" y="930502"/>
                <a:ext cx="127800" cy="1137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6EF1C5C-E180-7465-7501-F668DE56608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427469" y="921502"/>
                  <a:ext cx="145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3B07720-3F52-6484-792F-80F1DBF149F7}"/>
                    </a:ext>
                  </a:extLst>
                </p14:cNvPr>
                <p14:cNvContentPartPr/>
                <p14:nvPr/>
              </p14:nvContentPartPr>
              <p14:xfrm>
                <a:off x="8578309" y="828622"/>
                <a:ext cx="421560" cy="1821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3B07720-3F52-6484-792F-80F1DBF149F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69669" y="819982"/>
                  <a:ext cx="439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F230524-4ED1-92AA-96C9-79C055005E8F}"/>
                    </a:ext>
                  </a:extLst>
                </p14:cNvPr>
                <p14:cNvContentPartPr/>
                <p14:nvPr/>
              </p14:nvContentPartPr>
              <p14:xfrm>
                <a:off x="9072229" y="911062"/>
                <a:ext cx="145800" cy="802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F230524-4ED1-92AA-96C9-79C055005E8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063229" y="902422"/>
                  <a:ext cx="163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7AA2B96-7EE1-A354-7CC3-A624D9969D07}"/>
                    </a:ext>
                  </a:extLst>
                </p14:cNvPr>
                <p14:cNvContentPartPr/>
                <p14:nvPr/>
              </p14:nvContentPartPr>
              <p14:xfrm>
                <a:off x="9491989" y="776422"/>
                <a:ext cx="178200" cy="2080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7AA2B96-7EE1-A354-7CC3-A624D9969D0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482989" y="767782"/>
                  <a:ext cx="195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727A573-A932-F6CF-0F3E-B4125A55167B}"/>
                    </a:ext>
                  </a:extLst>
                </p14:cNvPr>
                <p14:cNvContentPartPr/>
                <p14:nvPr/>
              </p14:nvContentPartPr>
              <p14:xfrm>
                <a:off x="9749029" y="842662"/>
                <a:ext cx="588240" cy="1083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727A573-A932-F6CF-0F3E-B4125A55167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740389" y="833662"/>
                  <a:ext cx="605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5051081-EAFC-A69E-5AC0-8688E0877CFE}"/>
                    </a:ext>
                  </a:extLst>
                </p14:cNvPr>
                <p14:cNvContentPartPr/>
                <p14:nvPr/>
              </p14:nvContentPartPr>
              <p14:xfrm>
                <a:off x="10415029" y="754462"/>
                <a:ext cx="599760" cy="2674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5051081-EAFC-A69E-5AC0-8688E0877CF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406389" y="745822"/>
                  <a:ext cx="617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E9109DD-E99B-E8CB-74FC-CD45FA4B7800}"/>
                    </a:ext>
                  </a:extLst>
                </p14:cNvPr>
                <p14:cNvContentPartPr/>
                <p14:nvPr/>
              </p14:nvContentPartPr>
              <p14:xfrm>
                <a:off x="9520429" y="976222"/>
                <a:ext cx="1566000" cy="1897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E9109DD-E99B-E8CB-74FC-CD45FA4B780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511429" y="967582"/>
                  <a:ext cx="1583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3B18BB6-1B9F-BAE5-677D-07BBF3CB50FD}"/>
                    </a:ext>
                  </a:extLst>
                </p14:cNvPr>
                <p14:cNvContentPartPr/>
                <p14:nvPr/>
              </p14:nvContentPartPr>
              <p14:xfrm>
                <a:off x="8071789" y="5107222"/>
                <a:ext cx="168480" cy="249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3B18BB6-1B9F-BAE5-677D-07BBF3CB50F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063149" y="5098222"/>
                  <a:ext cx="186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6CBD6A9-9D65-D4D4-71CB-55FFB8073CD7}"/>
                    </a:ext>
                  </a:extLst>
                </p14:cNvPr>
                <p14:cNvContentPartPr/>
                <p14:nvPr/>
              </p14:nvContentPartPr>
              <p14:xfrm>
                <a:off x="8152429" y="5126662"/>
                <a:ext cx="99000" cy="121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6CBD6A9-9D65-D4D4-71CB-55FFB8073CD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143789" y="5117662"/>
                  <a:ext cx="116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BD3677A-A592-C743-B606-F6B24E40F956}"/>
                    </a:ext>
                  </a:extLst>
                </p14:cNvPr>
                <p14:cNvContentPartPr/>
                <p14:nvPr/>
              </p14:nvContentPartPr>
              <p14:xfrm>
                <a:off x="3598789" y="5246902"/>
                <a:ext cx="169560" cy="64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BD3677A-A592-C743-B606-F6B24E40F95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590149" y="5237902"/>
                  <a:ext cx="187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905EAAB-985B-4E27-BF6C-05BCE292A258}"/>
                    </a:ext>
                  </a:extLst>
                </p14:cNvPr>
                <p14:cNvContentPartPr/>
                <p14:nvPr/>
              </p14:nvContentPartPr>
              <p14:xfrm>
                <a:off x="3586549" y="5324302"/>
                <a:ext cx="182880" cy="244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905EAAB-985B-4E27-BF6C-05BCE292A25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577549" y="5315302"/>
                  <a:ext cx="200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456240F-7CC0-F6D7-BDAD-DD2ACF816E7B}"/>
                    </a:ext>
                  </a:extLst>
                </p14:cNvPr>
                <p14:cNvContentPartPr/>
                <p14:nvPr/>
              </p14:nvContentPartPr>
              <p14:xfrm>
                <a:off x="3766549" y="5115862"/>
                <a:ext cx="170640" cy="2664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456240F-7CC0-F6D7-BDAD-DD2ACF816E7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757909" y="5107222"/>
                  <a:ext cx="1882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8C687F8-7EFF-8010-CE7C-B86B484B2EAD}"/>
                    </a:ext>
                  </a:extLst>
                </p14:cNvPr>
                <p14:cNvContentPartPr/>
                <p14:nvPr/>
              </p14:nvContentPartPr>
              <p14:xfrm>
                <a:off x="4096669" y="5176342"/>
                <a:ext cx="124200" cy="1796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8C687F8-7EFF-8010-CE7C-B86B484B2EA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088029" y="5167702"/>
                  <a:ext cx="141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48B5B70-1386-CF0C-369B-BB4B8A275B37}"/>
                    </a:ext>
                  </a:extLst>
                </p14:cNvPr>
                <p14:cNvContentPartPr/>
                <p14:nvPr/>
              </p14:nvContentPartPr>
              <p14:xfrm>
                <a:off x="4266589" y="5062582"/>
                <a:ext cx="131040" cy="2689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48B5B70-1386-CF0C-369B-BB4B8A275B3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257589" y="5053942"/>
                  <a:ext cx="148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2BD2E0C-2268-9B7F-86E0-2D7FDAAAB102}"/>
                    </a:ext>
                  </a:extLst>
                </p14:cNvPr>
                <p14:cNvContentPartPr/>
                <p14:nvPr/>
              </p14:nvContentPartPr>
              <p14:xfrm>
                <a:off x="4479709" y="5211262"/>
                <a:ext cx="69120" cy="1141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2BD2E0C-2268-9B7F-86E0-2D7FDAAAB10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470709" y="5202622"/>
                  <a:ext cx="86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E67F2A9-60D9-C539-4607-26D52E0F8AAB}"/>
                    </a:ext>
                  </a:extLst>
                </p14:cNvPr>
                <p14:cNvContentPartPr/>
                <p14:nvPr/>
              </p14:nvContentPartPr>
              <p14:xfrm>
                <a:off x="4581229" y="5205142"/>
                <a:ext cx="257400" cy="1332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E67F2A9-60D9-C539-4607-26D52E0F8AA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572589" y="5196142"/>
                  <a:ext cx="275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C1BB9B3-5D03-CDAC-1E49-F8C68F2E27F4}"/>
                    </a:ext>
                  </a:extLst>
                </p14:cNvPr>
                <p14:cNvContentPartPr/>
                <p14:nvPr/>
              </p14:nvContentPartPr>
              <p14:xfrm>
                <a:off x="4928629" y="5187862"/>
                <a:ext cx="149400" cy="1310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C1BB9B3-5D03-CDAC-1E49-F8C68F2E27F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919629" y="5179222"/>
                  <a:ext cx="167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6CFF253-5905-9778-4AA8-9730B2992074}"/>
                    </a:ext>
                  </a:extLst>
                </p14:cNvPr>
                <p14:cNvContentPartPr/>
                <p14:nvPr/>
              </p14:nvContentPartPr>
              <p14:xfrm>
                <a:off x="5464309" y="5188942"/>
                <a:ext cx="53280" cy="381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6CFF253-5905-9778-4AA8-9730B299207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455309" y="5179942"/>
                  <a:ext cx="70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4503BB4-E4B7-55E2-A3E4-4D2CA5A00CC5}"/>
                    </a:ext>
                  </a:extLst>
                </p14:cNvPr>
                <p14:cNvContentPartPr/>
                <p14:nvPr/>
              </p14:nvContentPartPr>
              <p14:xfrm>
                <a:off x="5475829" y="5084542"/>
                <a:ext cx="226080" cy="2487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4503BB4-E4B7-55E2-A3E4-4D2CA5A00CC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466829" y="5075542"/>
                  <a:ext cx="2437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85638A1-9E61-C9F4-FD3D-EC46640BA99C}"/>
                    </a:ext>
                  </a:extLst>
                </p14:cNvPr>
                <p14:cNvContentPartPr/>
                <p14:nvPr/>
              </p14:nvContentPartPr>
              <p14:xfrm>
                <a:off x="5684989" y="5100742"/>
                <a:ext cx="36360" cy="540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85638A1-9E61-C9F4-FD3D-EC46640BA99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676349" y="5092102"/>
                  <a:ext cx="54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FA087CF-5445-1CA9-CCEC-0CF3A4D05578}"/>
                    </a:ext>
                  </a:extLst>
                </p14:cNvPr>
                <p14:cNvContentPartPr/>
                <p14:nvPr/>
              </p14:nvContentPartPr>
              <p14:xfrm>
                <a:off x="5732869" y="5181382"/>
                <a:ext cx="101520" cy="1519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FA087CF-5445-1CA9-CCEC-0CF3A4D0557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724229" y="5172382"/>
                  <a:ext cx="119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6019FD0-3A3C-0EA6-D1B7-CB4582961B1B}"/>
                    </a:ext>
                  </a:extLst>
                </p14:cNvPr>
                <p14:cNvContentPartPr/>
                <p14:nvPr/>
              </p14:nvContentPartPr>
              <p14:xfrm>
                <a:off x="6136429" y="5111182"/>
                <a:ext cx="312120" cy="210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6019FD0-3A3C-0EA6-D1B7-CB4582961B1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127429" y="5102542"/>
                  <a:ext cx="329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9EEB100-5757-2778-12F7-83D5353FAC45}"/>
                    </a:ext>
                  </a:extLst>
                </p14:cNvPr>
                <p14:cNvContentPartPr/>
                <p14:nvPr/>
              </p14:nvContentPartPr>
              <p14:xfrm>
                <a:off x="6414709" y="5136382"/>
                <a:ext cx="13320" cy="327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9EEB100-5757-2778-12F7-83D5353FAC4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405709" y="5127742"/>
                  <a:ext cx="30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61CCAE0-1BD6-9E54-5E38-E13AA684890D}"/>
                    </a:ext>
                  </a:extLst>
                </p14:cNvPr>
                <p14:cNvContentPartPr/>
                <p14:nvPr/>
              </p14:nvContentPartPr>
              <p14:xfrm>
                <a:off x="6533149" y="5221342"/>
                <a:ext cx="128880" cy="982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61CCAE0-1BD6-9E54-5E38-E13AA684890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524509" y="5212702"/>
                  <a:ext cx="146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54D555B-39CD-C21F-3B64-D59266E8BB6C}"/>
                    </a:ext>
                  </a:extLst>
                </p14:cNvPr>
                <p14:cNvContentPartPr/>
                <p14:nvPr/>
              </p14:nvContentPartPr>
              <p14:xfrm>
                <a:off x="6659869" y="5196862"/>
                <a:ext cx="232920" cy="119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54D555B-39CD-C21F-3B64-D59266E8BB6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650869" y="5187862"/>
                  <a:ext cx="250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1441878-5A9F-C290-0900-90A9FB6797A5}"/>
                    </a:ext>
                  </a:extLst>
                </p14:cNvPr>
                <p14:cNvContentPartPr/>
                <p14:nvPr/>
              </p14:nvContentPartPr>
              <p14:xfrm>
                <a:off x="7105549" y="5065822"/>
                <a:ext cx="387360" cy="2019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1441878-5A9F-C290-0900-90A9FB6797A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096549" y="5056822"/>
                  <a:ext cx="405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1FD92D8-353A-936E-6164-9733F0F10E2F}"/>
                    </a:ext>
                  </a:extLst>
                </p14:cNvPr>
                <p14:cNvContentPartPr/>
                <p14:nvPr/>
              </p14:nvContentPartPr>
              <p14:xfrm>
                <a:off x="7381669" y="5076982"/>
                <a:ext cx="55080" cy="147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1FD92D8-353A-936E-6164-9733F0F10E2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372669" y="5068342"/>
                  <a:ext cx="72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E2043BF-FEE9-19B4-24BE-B390F4F55388}"/>
                    </a:ext>
                  </a:extLst>
                </p14:cNvPr>
                <p14:cNvContentPartPr/>
                <p14:nvPr/>
              </p14:nvContentPartPr>
              <p14:xfrm>
                <a:off x="7541869" y="5127022"/>
                <a:ext cx="102240" cy="1242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E2043BF-FEE9-19B4-24BE-B390F4F5538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533229" y="5118022"/>
                  <a:ext cx="119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D1FAB1A-6B1F-A1BA-94B8-411F49359538}"/>
                    </a:ext>
                  </a:extLst>
                </p14:cNvPr>
                <p14:cNvContentPartPr/>
                <p14:nvPr/>
              </p14:nvContentPartPr>
              <p14:xfrm>
                <a:off x="5211949" y="5565502"/>
                <a:ext cx="262080" cy="189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D1FAB1A-6B1F-A1BA-94B8-411F4935953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202949" y="5556502"/>
                  <a:ext cx="279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B2BBBAE-3178-193C-958A-4C7247D64D40}"/>
                    </a:ext>
                  </a:extLst>
                </p14:cNvPr>
                <p14:cNvContentPartPr/>
                <p14:nvPr/>
              </p14:nvContentPartPr>
              <p14:xfrm>
                <a:off x="4815589" y="5488822"/>
                <a:ext cx="290160" cy="265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B2BBBAE-3178-193C-958A-4C7247D64D4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806949" y="5479822"/>
                  <a:ext cx="307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8FE3302-E50A-2A3D-BE52-6903F2E4813D}"/>
                    </a:ext>
                  </a:extLst>
                </p14:cNvPr>
                <p14:cNvContentPartPr/>
                <p14:nvPr/>
              </p14:nvContentPartPr>
              <p14:xfrm>
                <a:off x="4886509" y="5631742"/>
                <a:ext cx="153000" cy="1256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8FE3302-E50A-2A3D-BE52-6903F2E4813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877869" y="5622742"/>
                  <a:ext cx="170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E250E37-5B30-7F87-3EBE-2B604F369796}"/>
                    </a:ext>
                  </a:extLst>
                </p14:cNvPr>
                <p14:cNvContentPartPr/>
                <p14:nvPr/>
              </p14:nvContentPartPr>
              <p14:xfrm>
                <a:off x="5544229" y="5479102"/>
                <a:ext cx="159480" cy="2383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E250E37-5B30-7F87-3EBE-2B604F36979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535229" y="5470102"/>
                  <a:ext cx="177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ED88965-FBBE-A111-CDD7-49B65A93CCED}"/>
                    </a:ext>
                  </a:extLst>
                </p14:cNvPr>
                <p14:cNvContentPartPr/>
                <p14:nvPr/>
              </p14:nvContentPartPr>
              <p14:xfrm>
                <a:off x="5789749" y="5618782"/>
                <a:ext cx="47160" cy="158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ED88965-FBBE-A111-CDD7-49B65A93CCE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781109" y="5610142"/>
                  <a:ext cx="64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CCA4265-4BD6-2FE4-AED1-7C25CFD62C84}"/>
                    </a:ext>
                  </a:extLst>
                </p14:cNvPr>
                <p14:cNvContentPartPr/>
                <p14:nvPr/>
              </p14:nvContentPartPr>
              <p14:xfrm>
                <a:off x="5736109" y="5529502"/>
                <a:ext cx="56880" cy="2030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CCA4265-4BD6-2FE4-AED1-7C25CFD62C8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727109" y="5520862"/>
                  <a:ext cx="74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DA9DD26-A7AD-52E9-2C82-53BAAB202E43}"/>
                    </a:ext>
                  </a:extLst>
                </p14:cNvPr>
                <p14:cNvContentPartPr/>
                <p14:nvPr/>
              </p14:nvContentPartPr>
              <p14:xfrm>
                <a:off x="5890189" y="5512582"/>
                <a:ext cx="145440" cy="197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DA9DD26-A7AD-52E9-2C82-53BAAB202E4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881549" y="5503582"/>
                  <a:ext cx="163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C09352B-8B5C-4BDF-0B4E-5DF5CBB3D506}"/>
                    </a:ext>
                  </a:extLst>
                </p14:cNvPr>
                <p14:cNvContentPartPr/>
                <p14:nvPr/>
              </p14:nvContentPartPr>
              <p14:xfrm>
                <a:off x="6321469" y="5552902"/>
                <a:ext cx="311400" cy="144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C09352B-8B5C-4BDF-0B4E-5DF5CBB3D50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312469" y="5544262"/>
                  <a:ext cx="329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CAB3C68-9289-D11C-96F3-C00B5B3EA715}"/>
                    </a:ext>
                  </a:extLst>
                </p14:cNvPr>
                <p14:cNvContentPartPr/>
                <p14:nvPr/>
              </p14:nvContentPartPr>
              <p14:xfrm>
                <a:off x="6889549" y="5497462"/>
                <a:ext cx="140760" cy="2044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CAB3C68-9289-D11C-96F3-C00B5B3EA71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880909" y="5488822"/>
                  <a:ext cx="158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D22EC92-6B81-DC84-DE52-F643B2CD6A0E}"/>
                    </a:ext>
                  </a:extLst>
                </p14:cNvPr>
                <p14:cNvContentPartPr/>
                <p14:nvPr/>
              </p14:nvContentPartPr>
              <p14:xfrm>
                <a:off x="7076749" y="5609062"/>
                <a:ext cx="135000" cy="1242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D22EC92-6B81-DC84-DE52-F643B2CD6A0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067749" y="5600422"/>
                  <a:ext cx="152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E693759-D01B-EA43-39F5-4441E7C6E14E}"/>
                    </a:ext>
                  </a:extLst>
                </p14:cNvPr>
                <p14:cNvContentPartPr/>
                <p14:nvPr/>
              </p14:nvContentPartPr>
              <p14:xfrm>
                <a:off x="7247389" y="5604022"/>
                <a:ext cx="81000" cy="1310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E693759-D01B-EA43-39F5-4441E7C6E14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238749" y="5595022"/>
                  <a:ext cx="98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A2D0B27-F7AC-1A1A-1DAB-F6CA26BF40CE}"/>
                    </a:ext>
                  </a:extLst>
                </p14:cNvPr>
                <p14:cNvContentPartPr/>
                <p14:nvPr/>
              </p14:nvContentPartPr>
              <p14:xfrm>
                <a:off x="7403629" y="5577382"/>
                <a:ext cx="119160" cy="1353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A2D0B27-F7AC-1A1A-1DAB-F6CA26BF40C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394629" y="5568382"/>
                  <a:ext cx="136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D4472B3-3197-02C0-9D96-49A121F14176}"/>
                    </a:ext>
                  </a:extLst>
                </p14:cNvPr>
                <p14:cNvContentPartPr/>
                <p14:nvPr/>
              </p14:nvContentPartPr>
              <p14:xfrm>
                <a:off x="2319349" y="201862"/>
                <a:ext cx="2450880" cy="7542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D4472B3-3197-02C0-9D96-49A121F1417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310349" y="193222"/>
                  <a:ext cx="2468520" cy="77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46C22A9-325C-42B6-877F-E5DC524D6A35}"/>
                  </a:ext>
                </a:extLst>
              </p:cNvPr>
              <p:cNvSpPr txBox="1"/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 </a:t>
                </a:r>
                <a:r>
                  <a:rPr lang="de-DE" sz="2400" dirty="0" err="1"/>
                  <a:t>measures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strengh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variables X and 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interpreted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proportion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expained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 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0,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just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constant</a:t>
                </a:r>
                <a:r>
                  <a:rPr lang="de-DE" sz="2400" dirty="0"/>
                  <a:t> a und b=0</a:t>
                </a:r>
              </a:p>
              <a:p>
                <a:pPr lvl="1"/>
                <a:r>
                  <a:rPr lang="de-DE" sz="2400" dirty="0"/>
                  <a:t>→	The </a:t>
                </a:r>
                <a:r>
                  <a:rPr lang="de-DE" sz="2400" dirty="0" err="1"/>
                  <a:t>change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variable X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influence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dependent</a:t>
                </a:r>
                <a:r>
                  <a:rPr lang="de-DE" sz="2400" dirty="0"/>
                  <a:t> variable Y</a:t>
                </a:r>
              </a:p>
              <a:p>
                <a:pPr lvl="1"/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1,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r>
                  <a:rPr lang="de-DE" sz="2400" dirty="0"/>
                  <a:t> fully </a:t>
                </a:r>
                <a:r>
                  <a:rPr lang="de-DE" sz="2400" dirty="0" err="1"/>
                  <a:t>explains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X and Y and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a</m:t>
                    </m:r>
                    <m:r>
                      <a:rPr lang="de-DE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24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sz="2400" dirty="0"/>
              </a:p>
            </p:txBody>
          </p:sp>
        </mc:Choice>
        <mc:Fallback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46C22A9-325C-42B6-877F-E5DC524D6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C51BEBB7-BF59-77F0-F86C-69E606D74CE6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Interpretation </a:t>
            </a:r>
            <a:r>
              <a:rPr lang="de-DE" sz="3200" dirty="0" err="1"/>
              <a:t>of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  <a:p>
            <a:pPr algn="ctr"/>
            <a:endParaRPr lang="de-DE" sz="3200" baseline="30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0F52CE5-D282-A9B7-AD7F-4FAF6D1A34AF}"/>
                  </a:ext>
                </a:extLst>
              </p14:cNvPr>
              <p14:cNvContentPartPr/>
              <p14:nvPr/>
            </p14:nvContentPartPr>
            <p14:xfrm>
              <a:off x="3629749" y="1105102"/>
              <a:ext cx="61920" cy="62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0F52CE5-D282-A9B7-AD7F-4FAF6D1A34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1109" y="1096462"/>
                <a:ext cx="795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EFE90A8-94D3-E2B2-0C59-DB3890FCCDB8}"/>
                  </a:ext>
                </a:extLst>
              </p14:cNvPr>
              <p14:cNvContentPartPr/>
              <p14:nvPr/>
            </p14:nvContentPartPr>
            <p14:xfrm>
              <a:off x="2732989" y="1122742"/>
              <a:ext cx="3321720" cy="1076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EFE90A8-94D3-E2B2-0C59-DB3890FCCD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4349" y="1114102"/>
                <a:ext cx="33393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0406F97-5A91-FF85-7C47-AC07CB4DEEDF}"/>
                  </a:ext>
                </a:extLst>
              </p14:cNvPr>
              <p14:cNvContentPartPr/>
              <p14:nvPr/>
            </p14:nvContentPartPr>
            <p14:xfrm>
              <a:off x="7785949" y="1065862"/>
              <a:ext cx="830520" cy="108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0406F97-5A91-FF85-7C47-AC07CB4DEE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77309" y="1057222"/>
                <a:ext cx="8481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40CA2C9-28E5-8BE8-2660-D63AAE303A42}"/>
                  </a:ext>
                </a:extLst>
              </p14:cNvPr>
              <p14:cNvContentPartPr/>
              <p14:nvPr/>
            </p14:nvContentPartPr>
            <p14:xfrm>
              <a:off x="404869" y="1477342"/>
              <a:ext cx="1354680" cy="1530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40CA2C9-28E5-8BE8-2660-D63AAE303A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6229" y="1468342"/>
                <a:ext cx="13723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4A891CD-2DC0-4873-52DD-8F9120B0D14F}"/>
                  </a:ext>
                </a:extLst>
              </p14:cNvPr>
              <p14:cNvContentPartPr/>
              <p14:nvPr/>
            </p14:nvContentPartPr>
            <p14:xfrm>
              <a:off x="457069" y="2108782"/>
              <a:ext cx="552960" cy="2116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4A891CD-2DC0-4873-52DD-8F9120B0D1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8429" y="2100142"/>
                <a:ext cx="57060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84A0852-AFB1-09E8-2062-1EF8BEF2C676}"/>
              </a:ext>
            </a:extLst>
          </p:cNvPr>
          <p:cNvGrpSpPr/>
          <p:nvPr/>
        </p:nvGrpSpPr>
        <p:grpSpPr>
          <a:xfrm>
            <a:off x="3860509" y="1673182"/>
            <a:ext cx="2700000" cy="750240"/>
            <a:chOff x="3860509" y="1673182"/>
            <a:chExt cx="2700000" cy="75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E5F263B-87A6-A68E-F07A-089E31B89E37}"/>
                    </a:ext>
                  </a:extLst>
                </p14:cNvPr>
                <p14:cNvContentPartPr/>
                <p14:nvPr/>
              </p14:nvContentPartPr>
              <p14:xfrm>
                <a:off x="3860509" y="2266822"/>
                <a:ext cx="1344960" cy="982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E5F263B-87A6-A68E-F07A-089E31B89E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51509" y="2257822"/>
                  <a:ext cx="1362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1662F2B-195A-830D-680B-DF368064EFD3}"/>
                    </a:ext>
                  </a:extLst>
                </p14:cNvPr>
                <p14:cNvContentPartPr/>
                <p14:nvPr/>
              </p14:nvContentPartPr>
              <p14:xfrm>
                <a:off x="5155069" y="1673182"/>
                <a:ext cx="1405440" cy="750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1662F2B-195A-830D-680B-DF368064EF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46429" y="1664542"/>
                  <a:ext cx="1423080" cy="76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4190827-4045-B77C-9A51-1BBA8B09E37D}"/>
              </a:ext>
            </a:extLst>
          </p:cNvPr>
          <p:cNvGrpSpPr/>
          <p:nvPr/>
        </p:nvGrpSpPr>
        <p:grpSpPr>
          <a:xfrm>
            <a:off x="382909" y="2832022"/>
            <a:ext cx="1257840" cy="979560"/>
            <a:chOff x="382909" y="2832022"/>
            <a:chExt cx="1257840" cy="9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77CB6D4-87EA-12B9-4229-A77DB13526C4}"/>
                    </a:ext>
                  </a:extLst>
                </p14:cNvPr>
                <p14:cNvContentPartPr/>
                <p14:nvPr/>
              </p14:nvContentPartPr>
              <p14:xfrm>
                <a:off x="382909" y="2832022"/>
                <a:ext cx="1150920" cy="615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77CB6D4-87EA-12B9-4229-A77DB13526C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3909" y="2823022"/>
                  <a:ext cx="116856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AEEABF1-3E8A-AF47-5CA0-9D1A0D930635}"/>
                    </a:ext>
                  </a:extLst>
                </p14:cNvPr>
                <p14:cNvContentPartPr/>
                <p14:nvPr/>
              </p14:nvContentPartPr>
              <p14:xfrm>
                <a:off x="992749" y="3279142"/>
                <a:ext cx="648000" cy="532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AEEABF1-3E8A-AF47-5CA0-9D1A0D9306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4109" y="3270142"/>
                  <a:ext cx="665640" cy="55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27F6997-7E0A-F358-97DD-40D09FD77F03}"/>
                  </a:ext>
                </a:extLst>
              </p14:cNvPr>
              <p14:cNvContentPartPr/>
              <p14:nvPr/>
            </p14:nvContentPartPr>
            <p14:xfrm>
              <a:off x="5854909" y="3588022"/>
              <a:ext cx="521280" cy="6066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27F6997-7E0A-F358-97DD-40D09FD77F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46269" y="3579022"/>
                <a:ext cx="53892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4756F2B-B364-1F8A-EA61-B394E351A800}"/>
                  </a:ext>
                </a:extLst>
              </p14:cNvPr>
              <p14:cNvContentPartPr/>
              <p14:nvPr/>
            </p14:nvContentPartPr>
            <p14:xfrm>
              <a:off x="3308989" y="3990142"/>
              <a:ext cx="459720" cy="4798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4756F2B-B364-1F8A-EA61-B394E351A80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00349" y="3981142"/>
                <a:ext cx="477360" cy="49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EB6DFD5-36F5-C56C-2132-2CE4A6F03353}"/>
              </a:ext>
            </a:extLst>
          </p:cNvPr>
          <p:cNvGrpSpPr/>
          <p:nvPr/>
        </p:nvGrpSpPr>
        <p:grpSpPr>
          <a:xfrm>
            <a:off x="303349" y="4622302"/>
            <a:ext cx="982800" cy="842040"/>
            <a:chOff x="303349" y="4622302"/>
            <a:chExt cx="982800" cy="84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0E80DBE-E7BA-59AF-8531-2594AF5A8922}"/>
                    </a:ext>
                  </a:extLst>
                </p14:cNvPr>
                <p14:cNvContentPartPr/>
                <p14:nvPr/>
              </p14:nvContentPartPr>
              <p14:xfrm>
                <a:off x="303349" y="4622302"/>
                <a:ext cx="816840" cy="842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0E80DBE-E7BA-59AF-8531-2594AF5A892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4709" y="4613662"/>
                  <a:ext cx="83448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F2C5544-06D4-1248-C864-FCB94D569BA8}"/>
                    </a:ext>
                  </a:extLst>
                </p14:cNvPr>
                <p14:cNvContentPartPr/>
                <p14:nvPr/>
              </p14:nvContentPartPr>
              <p14:xfrm>
                <a:off x="943789" y="4683142"/>
                <a:ext cx="342360" cy="563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F2C5544-06D4-1248-C864-FCB94D569BA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34789" y="4674142"/>
                  <a:ext cx="360000" cy="58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D457222-0200-74DA-C3A4-659EE239B43A}"/>
                  </a:ext>
                </a:extLst>
              </p14:cNvPr>
              <p14:cNvContentPartPr/>
              <p14:nvPr/>
            </p14:nvContentPartPr>
            <p14:xfrm>
              <a:off x="4304749" y="5628502"/>
              <a:ext cx="354240" cy="993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D457222-0200-74DA-C3A4-659EE239B43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95749" y="5619502"/>
                <a:ext cx="3718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59CDF1D-50B1-B65B-CD9A-BE57588CD996}"/>
                  </a:ext>
                </a:extLst>
              </p14:cNvPr>
              <p14:cNvContentPartPr/>
              <p14:nvPr/>
            </p14:nvContentPartPr>
            <p14:xfrm>
              <a:off x="6176029" y="5629942"/>
              <a:ext cx="388440" cy="853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59CDF1D-50B1-B65B-CD9A-BE57588CD99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67029" y="5621302"/>
                <a:ext cx="406080" cy="10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684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9A5C8F-5851-6FF6-472F-2633D3C9E9B2}"/>
              </a:ext>
            </a:extLst>
          </p:cNvPr>
          <p:cNvSpPr txBox="1"/>
          <p:nvPr/>
        </p:nvSpPr>
        <p:spPr>
          <a:xfrm>
            <a:off x="1820487" y="492310"/>
            <a:ext cx="610154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Make</a:t>
            </a:r>
            <a:r>
              <a:rPr lang="de-DE" sz="2400" dirty="0"/>
              <a:t> a </a:t>
            </a:r>
            <a:r>
              <a:rPr lang="de-DE" sz="2400" dirty="0" err="1"/>
              <a:t>forecast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Germany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First </a:t>
            </a:r>
            <a:r>
              <a:rPr lang="de-DE" sz="2400" dirty="0" err="1"/>
              <a:t>take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oil</a:t>
            </a:r>
            <a:r>
              <a:rPr lang="de-DE" sz="2400" dirty="0"/>
              <a:t> </a:t>
            </a:r>
            <a:r>
              <a:rPr lang="de-DE" sz="2400" dirty="0" err="1"/>
              <a:t>price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last 5 </a:t>
            </a:r>
            <a:r>
              <a:rPr lang="de-DE" sz="2400" dirty="0" err="1"/>
              <a:t>years</a:t>
            </a:r>
            <a:r>
              <a:rPr lang="de-DE" sz="2400" dirty="0"/>
              <a:t> (</a:t>
            </a:r>
            <a:r>
              <a:rPr lang="de-DE" sz="2400" dirty="0" err="1"/>
              <a:t>monthly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Exchange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energy</a:t>
            </a:r>
            <a:r>
              <a:rPr lang="de-DE" sz="2400" dirty="0"/>
              <a:t> </a:t>
            </a:r>
            <a:r>
              <a:rPr lang="de-DE" sz="2400" dirty="0" err="1"/>
              <a:t>component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HCPI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oilprice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And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total </a:t>
            </a:r>
            <a:r>
              <a:rPr lang="de-DE" sz="2400" dirty="0" err="1"/>
              <a:t>inflation</a:t>
            </a:r>
            <a:r>
              <a:rPr lang="de-DE" sz="2400" dirty="0"/>
              <a:t> </a:t>
            </a:r>
            <a:r>
              <a:rPr lang="de-DE" sz="2400" dirty="0" err="1"/>
              <a:t>coming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guessed</a:t>
            </a:r>
            <a:r>
              <a:rPr lang="de-DE" sz="2400" dirty="0"/>
              <a:t>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oil</a:t>
            </a:r>
            <a:r>
              <a:rPr lang="de-DE" sz="2400" dirty="0"/>
              <a:t> </a:t>
            </a:r>
            <a:r>
              <a:rPr lang="de-DE" sz="2400" dirty="0" err="1"/>
              <a:t>prices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future</a:t>
            </a:r>
            <a:r>
              <a:rPr lang="de-DE" sz="2400" dirty="0"/>
              <a:t> due </a:t>
            </a:r>
            <a:r>
              <a:rPr lang="de-DE" sz="2400" dirty="0" err="1"/>
              <a:t>to</a:t>
            </a:r>
            <a:r>
              <a:rPr lang="de-DE" sz="2400" dirty="0"/>
              <a:t> a possible </a:t>
            </a:r>
            <a:r>
              <a:rPr lang="de-DE" sz="2400" dirty="0" err="1"/>
              <a:t>embargo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Russian</a:t>
            </a:r>
            <a:r>
              <a:rPr lang="de-DE" sz="2400" dirty="0"/>
              <a:t> </a:t>
            </a:r>
            <a:r>
              <a:rPr lang="de-DE" sz="2400" dirty="0" err="1"/>
              <a:t>oil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598973F-0E1A-2F54-1A12-807D3C75008F}"/>
                  </a:ext>
                </a:extLst>
              </p14:cNvPr>
              <p14:cNvContentPartPr/>
              <p14:nvPr/>
            </p14:nvContentPartPr>
            <p14:xfrm>
              <a:off x="2033509" y="1905022"/>
              <a:ext cx="44640" cy="180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598973F-0E1A-2F54-1A12-807D3C7500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4509" y="1896022"/>
                <a:ext cx="622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A52708A-9FC6-7D98-6D3C-FBDACA5A955A}"/>
                  </a:ext>
                </a:extLst>
              </p14:cNvPr>
              <p14:cNvContentPartPr/>
              <p14:nvPr/>
            </p14:nvContentPartPr>
            <p14:xfrm>
              <a:off x="3772309" y="1151182"/>
              <a:ext cx="1331640" cy="703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A52708A-9FC6-7D98-6D3C-FBDACA5A95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3669" y="1142542"/>
                <a:ext cx="1349280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2A9872C-19D7-1526-D574-AF3D6CD90EFA}"/>
                  </a:ext>
                </a:extLst>
              </p14:cNvPr>
              <p14:cNvContentPartPr/>
              <p14:nvPr/>
            </p14:nvContentPartPr>
            <p14:xfrm>
              <a:off x="1938829" y="2159902"/>
              <a:ext cx="2416680" cy="8341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2A9872C-19D7-1526-D574-AF3D6CD90E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0189" y="2150902"/>
                <a:ext cx="2434320" cy="85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883634-ACFE-33A8-999A-5775D330281C}"/>
              </a:ext>
            </a:extLst>
          </p:cNvPr>
          <p:cNvGrpSpPr/>
          <p:nvPr/>
        </p:nvGrpSpPr>
        <p:grpSpPr>
          <a:xfrm>
            <a:off x="2003269" y="3062782"/>
            <a:ext cx="5935320" cy="994680"/>
            <a:chOff x="2003269" y="3062782"/>
            <a:chExt cx="5935320" cy="99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BBBE43F-2C84-FE83-E057-384CAC801283}"/>
                    </a:ext>
                  </a:extLst>
                </p14:cNvPr>
                <p14:cNvContentPartPr/>
                <p14:nvPr/>
              </p14:nvContentPartPr>
              <p14:xfrm>
                <a:off x="6862549" y="3062782"/>
                <a:ext cx="1076040" cy="477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BBBE43F-2C84-FE83-E057-384CAC8012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53909" y="3053782"/>
                  <a:ext cx="10936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813525E-C079-4983-8463-DC989153EF7F}"/>
                    </a:ext>
                  </a:extLst>
                </p14:cNvPr>
                <p14:cNvContentPartPr/>
                <p14:nvPr/>
              </p14:nvContentPartPr>
              <p14:xfrm>
                <a:off x="2003269" y="3450502"/>
                <a:ext cx="3350160" cy="606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813525E-C079-4983-8463-DC989153EF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94269" y="3441502"/>
                  <a:ext cx="3367800" cy="62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A6D4A4C1-C078-4D23-8325-F363356618B2}"/>
              </a:ext>
            </a:extLst>
          </p:cNvPr>
          <p:cNvGrpSpPr/>
          <p:nvPr/>
        </p:nvGrpSpPr>
        <p:grpSpPr>
          <a:xfrm>
            <a:off x="7510189" y="1361782"/>
            <a:ext cx="4614840" cy="2449800"/>
            <a:chOff x="7510189" y="1361782"/>
            <a:chExt cx="4614840" cy="244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F1E4A21-6344-CE74-DC22-EE8D119955AC}"/>
                    </a:ext>
                  </a:extLst>
                </p14:cNvPr>
                <p14:cNvContentPartPr/>
                <p14:nvPr/>
              </p14:nvContentPartPr>
              <p14:xfrm>
                <a:off x="8962429" y="2067022"/>
                <a:ext cx="34200" cy="1449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F1E4A21-6344-CE74-DC22-EE8D119955A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53789" y="2058382"/>
                  <a:ext cx="51840" cy="14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520C6E3-4E99-3F8A-2C9E-2E5CA2E3BC0C}"/>
                    </a:ext>
                  </a:extLst>
                </p14:cNvPr>
                <p14:cNvContentPartPr/>
                <p14:nvPr/>
              </p14:nvContentPartPr>
              <p14:xfrm>
                <a:off x="8696749" y="3297502"/>
                <a:ext cx="2633760" cy="1497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520C6E3-4E99-3F8A-2C9E-2E5CA2E3BC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87749" y="3288862"/>
                  <a:ext cx="2651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8551583-4C04-BA3C-BDD2-1761804FC5BC}"/>
                    </a:ext>
                  </a:extLst>
                </p14:cNvPr>
                <p14:cNvContentPartPr/>
                <p14:nvPr/>
              </p14:nvContentPartPr>
              <p14:xfrm>
                <a:off x="11199469" y="3194542"/>
                <a:ext cx="270720" cy="282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8551583-4C04-BA3C-BDD2-1761804FC5B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190469" y="3185542"/>
                  <a:ext cx="288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1BC7BD9-3A1B-6505-4660-59C487B20310}"/>
                    </a:ext>
                  </a:extLst>
                </p14:cNvPr>
                <p14:cNvContentPartPr/>
                <p14:nvPr/>
              </p14:nvContentPartPr>
              <p14:xfrm>
                <a:off x="8742109" y="1674982"/>
                <a:ext cx="368640" cy="311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1BC7BD9-3A1B-6505-4660-59C487B203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33469" y="1665982"/>
                  <a:ext cx="386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4CF9B41-F79E-3D8B-82F0-9ACA3E8737B9}"/>
                    </a:ext>
                  </a:extLst>
                </p14:cNvPr>
                <p14:cNvContentPartPr/>
                <p14:nvPr/>
              </p14:nvContentPartPr>
              <p14:xfrm>
                <a:off x="7552309" y="1550422"/>
                <a:ext cx="404280" cy="152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4CF9B41-F79E-3D8B-82F0-9ACA3E8737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43309" y="1541782"/>
                  <a:ext cx="421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CF82545-E8C6-AAF7-5C2F-4165CD9F891D}"/>
                    </a:ext>
                  </a:extLst>
                </p14:cNvPr>
                <p14:cNvContentPartPr/>
                <p14:nvPr/>
              </p14:nvContentPartPr>
              <p14:xfrm>
                <a:off x="7972069" y="1480942"/>
                <a:ext cx="399240" cy="286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CF82545-E8C6-AAF7-5C2F-4165CD9F891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63069" y="1472302"/>
                  <a:ext cx="416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42B8D64-7A37-C29C-8959-86DA8441C2B0}"/>
                    </a:ext>
                  </a:extLst>
                </p14:cNvPr>
                <p14:cNvContentPartPr/>
                <p14:nvPr/>
              </p14:nvContentPartPr>
              <p14:xfrm>
                <a:off x="7510189" y="1871542"/>
                <a:ext cx="148320" cy="185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42B8D64-7A37-C29C-8959-86DA8441C2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01189" y="1862542"/>
                  <a:ext cx="165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6925900-153C-722D-4775-0CDE7EDCBE75}"/>
                    </a:ext>
                  </a:extLst>
                </p14:cNvPr>
                <p14:cNvContentPartPr/>
                <p14:nvPr/>
              </p14:nvContentPartPr>
              <p14:xfrm>
                <a:off x="7724029" y="1875502"/>
                <a:ext cx="381600" cy="94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6925900-153C-722D-4775-0CDE7EDCBE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15389" y="1866862"/>
                  <a:ext cx="399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6FAF675-C4F5-19EA-8030-4A9B0E792855}"/>
                    </a:ext>
                  </a:extLst>
                </p14:cNvPr>
                <p14:cNvContentPartPr/>
                <p14:nvPr/>
              </p14:nvContentPartPr>
              <p14:xfrm>
                <a:off x="8107789" y="1686862"/>
                <a:ext cx="453240" cy="351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6FAF675-C4F5-19EA-8030-4A9B0E7928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99149" y="1677862"/>
                  <a:ext cx="4708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226A774-75F1-F7A3-4758-8365478EEEFF}"/>
                    </a:ext>
                  </a:extLst>
                </p14:cNvPr>
                <p14:cNvContentPartPr/>
                <p14:nvPr/>
              </p14:nvContentPartPr>
              <p14:xfrm>
                <a:off x="10947109" y="3572542"/>
                <a:ext cx="175680" cy="173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226A774-75F1-F7A3-4758-8365478EEE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38109" y="3563542"/>
                  <a:ext cx="193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E3CB6CA-E5D7-073E-3AB9-D3068578EAC6}"/>
                    </a:ext>
                  </a:extLst>
                </p14:cNvPr>
                <p14:cNvContentPartPr/>
                <p14:nvPr/>
              </p14:nvContentPartPr>
              <p14:xfrm>
                <a:off x="11164189" y="3512422"/>
                <a:ext cx="124560" cy="228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E3CB6CA-E5D7-073E-3AB9-D3068578EAC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55189" y="3503782"/>
                  <a:ext cx="142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7C6204A-AF6F-9905-90C8-1DAF226DA534}"/>
                    </a:ext>
                  </a:extLst>
                </p14:cNvPr>
                <p14:cNvContentPartPr/>
                <p14:nvPr/>
              </p14:nvContentPartPr>
              <p14:xfrm>
                <a:off x="11136469" y="3577222"/>
                <a:ext cx="68040" cy="145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7C6204A-AF6F-9905-90C8-1DAF226DA53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27469" y="3568222"/>
                  <a:ext cx="85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63D42E3-B32E-2121-DE24-5184DAE428B9}"/>
                    </a:ext>
                  </a:extLst>
                </p14:cNvPr>
                <p14:cNvContentPartPr/>
                <p14:nvPr/>
              </p14:nvContentPartPr>
              <p14:xfrm>
                <a:off x="11085709" y="3596662"/>
                <a:ext cx="56160" cy="73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63D42E3-B32E-2121-DE24-5184DAE428B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77069" y="3588022"/>
                  <a:ext cx="73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E824F9B-9FF1-227E-E1D0-DDFDAB9157E9}"/>
                    </a:ext>
                  </a:extLst>
                </p14:cNvPr>
                <p14:cNvContentPartPr/>
                <p14:nvPr/>
              </p14:nvContentPartPr>
              <p14:xfrm>
                <a:off x="11140789" y="3536182"/>
                <a:ext cx="35280" cy="208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E824F9B-9FF1-227E-E1D0-DDFDAB9157E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31789" y="3527182"/>
                  <a:ext cx="52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CE9C3F7-5A49-D695-8D51-F9907008A751}"/>
                    </a:ext>
                  </a:extLst>
                </p14:cNvPr>
                <p14:cNvContentPartPr/>
                <p14:nvPr/>
              </p14:nvContentPartPr>
              <p14:xfrm>
                <a:off x="11316469" y="3635182"/>
                <a:ext cx="106560" cy="39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CE9C3F7-5A49-D695-8D51-F9907008A75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07829" y="3626182"/>
                  <a:ext cx="124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37720C1-2CBE-6611-BFBA-3CFD49ABBDCA}"/>
                    </a:ext>
                  </a:extLst>
                </p14:cNvPr>
                <p14:cNvContentPartPr/>
                <p14:nvPr/>
              </p14:nvContentPartPr>
              <p14:xfrm>
                <a:off x="11465149" y="3571102"/>
                <a:ext cx="119880" cy="240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37720C1-2CBE-6611-BFBA-3CFD49ABBDC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456509" y="3562102"/>
                  <a:ext cx="1375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A816656-807D-484B-3964-E035D5FA6EE2}"/>
                    </a:ext>
                  </a:extLst>
                </p14:cNvPr>
                <p14:cNvContentPartPr/>
                <p14:nvPr/>
              </p14:nvContentPartPr>
              <p14:xfrm>
                <a:off x="11637949" y="3602422"/>
                <a:ext cx="176400" cy="80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A816656-807D-484B-3964-E035D5FA6EE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628949" y="3593782"/>
                  <a:ext cx="194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A29AB86-58A1-6ADE-38A1-B3E94DC97180}"/>
                    </a:ext>
                  </a:extLst>
                </p14:cNvPr>
                <p14:cNvContentPartPr/>
                <p14:nvPr/>
              </p14:nvContentPartPr>
              <p14:xfrm>
                <a:off x="11811829" y="3498382"/>
                <a:ext cx="131760" cy="190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A29AB86-58A1-6ADE-38A1-B3E94DC9718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802829" y="3489382"/>
                  <a:ext cx="149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6151BF3-C434-36A2-CFFA-A1962C52C221}"/>
                    </a:ext>
                  </a:extLst>
                </p14:cNvPr>
                <p14:cNvContentPartPr/>
                <p14:nvPr/>
              </p14:nvContentPartPr>
              <p14:xfrm>
                <a:off x="9284989" y="2921302"/>
                <a:ext cx="157680" cy="180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6151BF3-C434-36A2-CFFA-A1962C52C22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76349" y="2912662"/>
                  <a:ext cx="175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64F0BC4-5A93-1F48-BD59-46CF56DF6060}"/>
                    </a:ext>
                  </a:extLst>
                </p14:cNvPr>
                <p14:cNvContentPartPr/>
                <p14:nvPr/>
              </p14:nvContentPartPr>
              <p14:xfrm>
                <a:off x="9228829" y="2968462"/>
                <a:ext cx="240120" cy="23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64F0BC4-5A93-1F48-BD59-46CF56DF60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19829" y="2959462"/>
                  <a:ext cx="257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653965F-EE73-EF9D-7BFD-9E3588554981}"/>
                    </a:ext>
                  </a:extLst>
                </p14:cNvPr>
                <p14:cNvContentPartPr/>
                <p14:nvPr/>
              </p14:nvContentPartPr>
              <p14:xfrm>
                <a:off x="9375709" y="2246662"/>
                <a:ext cx="632880" cy="550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653965F-EE73-EF9D-7BFD-9E358855498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67069" y="2237662"/>
                  <a:ext cx="65052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49EFE58-99B4-480D-1EBD-960E59E3CCA5}"/>
                    </a:ext>
                  </a:extLst>
                </p14:cNvPr>
                <p14:cNvContentPartPr/>
                <p14:nvPr/>
              </p14:nvContentPartPr>
              <p14:xfrm>
                <a:off x="9846949" y="2723302"/>
                <a:ext cx="280080" cy="36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49EFE58-99B4-480D-1EBD-960E59E3CC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37949" y="2714302"/>
                  <a:ext cx="297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B310A75-DDE1-88F7-EBC2-E679EFCB032E}"/>
                    </a:ext>
                  </a:extLst>
                </p14:cNvPr>
                <p14:cNvContentPartPr/>
                <p14:nvPr/>
              </p14:nvContentPartPr>
              <p14:xfrm>
                <a:off x="9776389" y="2325502"/>
                <a:ext cx="401400" cy="194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B310A75-DDE1-88F7-EBC2-E679EFCB032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67389" y="2316502"/>
                  <a:ext cx="419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01C9F45-7298-DE34-CBD1-00D236DE3058}"/>
                    </a:ext>
                  </a:extLst>
                </p14:cNvPr>
                <p14:cNvContentPartPr/>
                <p14:nvPr/>
              </p14:nvContentPartPr>
              <p14:xfrm>
                <a:off x="9941989" y="1869742"/>
                <a:ext cx="305280" cy="303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01C9F45-7298-DE34-CBD1-00D236DE30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32989" y="1861102"/>
                  <a:ext cx="3229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61C99A2-EA80-AA89-3B6D-078CC1DBB195}"/>
                    </a:ext>
                  </a:extLst>
                </p14:cNvPr>
                <p14:cNvContentPartPr/>
                <p14:nvPr/>
              </p14:nvContentPartPr>
              <p14:xfrm>
                <a:off x="10393429" y="1975582"/>
                <a:ext cx="123120" cy="267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61C99A2-EA80-AA89-3B6D-078CC1DBB1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84429" y="1966942"/>
                  <a:ext cx="140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9A7D150-C206-CB94-9E7F-EED261CA9FCF}"/>
                    </a:ext>
                  </a:extLst>
                </p14:cNvPr>
                <p14:cNvContentPartPr/>
                <p14:nvPr/>
              </p14:nvContentPartPr>
              <p14:xfrm>
                <a:off x="10354189" y="2451862"/>
                <a:ext cx="144720" cy="118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9A7D150-C206-CB94-9E7F-EED261CA9FC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45189" y="2443222"/>
                  <a:ext cx="162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99C3A8D-BC77-1899-EBF2-ED1652241755}"/>
                    </a:ext>
                  </a:extLst>
                </p14:cNvPr>
                <p14:cNvContentPartPr/>
                <p14:nvPr/>
              </p14:nvContentPartPr>
              <p14:xfrm>
                <a:off x="10328989" y="1700542"/>
                <a:ext cx="232200" cy="196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99C3A8D-BC77-1899-EBF2-ED16522417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19989" y="1691902"/>
                  <a:ext cx="249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902E91D-5AF9-8EC8-5709-308F6613F122}"/>
                    </a:ext>
                  </a:extLst>
                </p14:cNvPr>
                <p14:cNvContentPartPr/>
                <p14:nvPr/>
              </p14:nvContentPartPr>
              <p14:xfrm>
                <a:off x="10635349" y="1878022"/>
                <a:ext cx="167400" cy="277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902E91D-5AF9-8EC8-5709-308F6613F1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26709" y="1869382"/>
                  <a:ext cx="185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B84A881-021F-125A-87E2-7B8FAFDE37D4}"/>
                    </a:ext>
                  </a:extLst>
                </p14:cNvPr>
                <p14:cNvContentPartPr/>
                <p14:nvPr/>
              </p14:nvContentPartPr>
              <p14:xfrm>
                <a:off x="10613749" y="1596862"/>
                <a:ext cx="196560" cy="240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B84A881-021F-125A-87E2-7B8FAFDE37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04749" y="1588222"/>
                  <a:ext cx="214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75A2C65-828F-A89A-8106-5E4F10FC3B03}"/>
                    </a:ext>
                  </a:extLst>
                </p14:cNvPr>
                <p14:cNvContentPartPr/>
                <p14:nvPr/>
              </p14:nvContentPartPr>
              <p14:xfrm>
                <a:off x="10878349" y="1848862"/>
                <a:ext cx="156240" cy="1929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75A2C65-828F-A89A-8106-5E4F10FC3B0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69709" y="1839862"/>
                  <a:ext cx="173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A64328C-1978-3B1A-F828-38A2CB74D8A2}"/>
                    </a:ext>
                  </a:extLst>
                </p14:cNvPr>
                <p14:cNvContentPartPr/>
                <p14:nvPr/>
              </p14:nvContentPartPr>
              <p14:xfrm>
                <a:off x="8900149" y="1361782"/>
                <a:ext cx="2450160" cy="1707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A64328C-1978-3B1A-F828-38A2CB74D8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91149" y="1352782"/>
                  <a:ext cx="2467800" cy="172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DF14342-D36D-A20A-C2C5-D450F18A3C10}"/>
                    </a:ext>
                  </a:extLst>
                </p14:cNvPr>
                <p14:cNvContentPartPr/>
                <p14:nvPr/>
              </p14:nvContentPartPr>
              <p14:xfrm>
                <a:off x="11718589" y="3062782"/>
                <a:ext cx="55440" cy="443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DF14342-D36D-A20A-C2C5-D450F18A3C1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709589" y="3054142"/>
                  <a:ext cx="730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68484AA-29CC-7029-A9EC-E990E23F15B7}"/>
                    </a:ext>
                  </a:extLst>
                </p14:cNvPr>
                <p14:cNvContentPartPr/>
                <p14:nvPr/>
              </p14:nvContentPartPr>
              <p14:xfrm>
                <a:off x="11407909" y="3344302"/>
                <a:ext cx="236160" cy="197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68484AA-29CC-7029-A9EC-E990E23F15B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398909" y="3335662"/>
                  <a:ext cx="253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EC32E1A-FE34-1584-5795-E7A621CDE339}"/>
                    </a:ext>
                  </a:extLst>
                </p14:cNvPr>
                <p14:cNvContentPartPr/>
                <p14:nvPr/>
              </p14:nvContentPartPr>
              <p14:xfrm>
                <a:off x="11674309" y="3286702"/>
                <a:ext cx="154080" cy="194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EC32E1A-FE34-1584-5795-E7A621CDE33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665669" y="3278062"/>
                  <a:ext cx="171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F60003F-B0B9-CEAD-8269-722ABA0664D6}"/>
                    </a:ext>
                  </a:extLst>
                </p14:cNvPr>
                <p14:cNvContentPartPr/>
                <p14:nvPr/>
              </p14:nvContentPartPr>
              <p14:xfrm>
                <a:off x="11811469" y="3286342"/>
                <a:ext cx="79920" cy="11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F60003F-B0B9-CEAD-8269-722ABA0664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802469" y="3277342"/>
                  <a:ext cx="97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F016F5E-BBB4-4991-E575-50F27AB3C1B0}"/>
                    </a:ext>
                  </a:extLst>
                </p14:cNvPr>
                <p14:cNvContentPartPr/>
                <p14:nvPr/>
              </p14:nvContentPartPr>
              <p14:xfrm>
                <a:off x="11805349" y="3292462"/>
                <a:ext cx="121320" cy="178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F016F5E-BBB4-4991-E575-50F27AB3C1B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796709" y="3283462"/>
                  <a:ext cx="138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08328A2-D6C9-DA2D-2272-EFC20E6A51BE}"/>
                    </a:ext>
                  </a:extLst>
                </p14:cNvPr>
                <p14:cNvContentPartPr/>
                <p14:nvPr/>
              </p14:nvContentPartPr>
              <p14:xfrm>
                <a:off x="11775109" y="2942182"/>
                <a:ext cx="141120" cy="170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08328A2-D6C9-DA2D-2272-EFC20E6A51B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766469" y="2933542"/>
                  <a:ext cx="158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00115E1-32EA-BE82-B8FF-77BD7F23C748}"/>
                    </a:ext>
                  </a:extLst>
                </p14:cNvPr>
                <p14:cNvContentPartPr/>
                <p14:nvPr/>
              </p14:nvContentPartPr>
              <p14:xfrm>
                <a:off x="11899669" y="2910502"/>
                <a:ext cx="132480" cy="160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00115E1-32EA-BE82-B8FF-77BD7F23C74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890669" y="2901862"/>
                  <a:ext cx="150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2FC9CCC-AC3F-8C41-89E2-4477621DDC62}"/>
                    </a:ext>
                  </a:extLst>
                </p14:cNvPr>
                <p14:cNvContentPartPr/>
                <p14:nvPr/>
              </p14:nvContentPartPr>
              <p14:xfrm>
                <a:off x="11948629" y="2950822"/>
                <a:ext cx="176400" cy="174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2FC9CCC-AC3F-8C41-89E2-4477621DDC6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939989" y="2942182"/>
                  <a:ext cx="19404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ADB9D99B-5D54-B5CE-83F8-36D165F76098}"/>
                  </a:ext>
                </a:extLst>
              </p14:cNvPr>
              <p14:cNvContentPartPr/>
              <p14:nvPr/>
            </p14:nvContentPartPr>
            <p14:xfrm>
              <a:off x="11108029" y="1431622"/>
              <a:ext cx="137880" cy="849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ADB9D99B-5D54-B5CE-83F8-36D165F7609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099029" y="1422622"/>
                <a:ext cx="1555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3E292D9F-8706-E411-DD82-EA6024C32716}"/>
                  </a:ext>
                </a:extLst>
              </p14:cNvPr>
              <p14:cNvContentPartPr/>
              <p14:nvPr/>
            </p14:nvContentPartPr>
            <p14:xfrm>
              <a:off x="4278829" y="4422862"/>
              <a:ext cx="2192400" cy="1998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3E292D9F-8706-E411-DD82-EA6024C3271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270189" y="4414222"/>
                <a:ext cx="2210040" cy="2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073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FCE8E9-1889-2E8C-CF2E-0AB2A39C9F6E}"/>
              </a:ext>
            </a:extLst>
          </p:cNvPr>
          <p:cNvSpPr txBox="1"/>
          <p:nvPr/>
        </p:nvSpPr>
        <p:spPr>
          <a:xfrm>
            <a:off x="107504" y="620688"/>
            <a:ext cx="885698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In </a:t>
            </a:r>
            <a:r>
              <a:rPr lang="de-DE" sz="2800" dirty="0" err="1"/>
              <a:t>principle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all </a:t>
            </a:r>
            <a:r>
              <a:rPr lang="de-DE" sz="2800" dirty="0" err="1"/>
              <a:t>data</a:t>
            </a:r>
            <a:r>
              <a:rPr lang="de-DE" sz="2800" dirty="0"/>
              <a:t> </a:t>
            </a:r>
            <a:r>
              <a:rPr lang="de-DE" sz="2800" dirty="0" err="1"/>
              <a:t>sets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calculate</a:t>
            </a:r>
            <a:r>
              <a:rPr lang="de-DE" sz="2800" dirty="0"/>
              <a:t> a </a:t>
            </a:r>
            <a:r>
              <a:rPr lang="de-DE" sz="2800" dirty="0" err="1"/>
              <a:t>regression</a:t>
            </a:r>
            <a:r>
              <a:rPr lang="de-DE" sz="2800" dirty="0"/>
              <a:t> </a:t>
            </a:r>
            <a:r>
              <a:rPr lang="de-DE" sz="2800" dirty="0" err="1"/>
              <a:t>line</a:t>
            </a:r>
            <a:r>
              <a:rPr lang="de-DE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But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also </a:t>
            </a:r>
            <a:r>
              <a:rPr lang="de-DE" sz="2800" dirty="0" err="1"/>
              <a:t>interested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question</a:t>
            </a:r>
            <a:r>
              <a:rPr lang="de-DE" sz="2800" dirty="0"/>
              <a:t> </a:t>
            </a:r>
            <a:r>
              <a:rPr lang="de-DE" sz="2800" dirty="0" err="1"/>
              <a:t>meaningful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 </a:t>
            </a:r>
            <a:r>
              <a:rPr lang="de-DE" sz="2800" dirty="0" err="1"/>
              <a:t>calculated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r>
              <a:rPr lang="de-DE" sz="2800" dirty="0"/>
              <a:t>?.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analysis</a:t>
            </a:r>
            <a:r>
              <a:rPr lang="de-DE" sz="2800" dirty="0"/>
              <a:t>, wich </a:t>
            </a:r>
            <a:r>
              <a:rPr lang="de-DE" sz="2800" dirty="0" err="1"/>
              <a:t>gives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possibility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measure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strength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coefficient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Bravais-Pearson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lying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-1 and +1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49427F-7645-24A2-A33E-D9F433A2F546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analysis</a:t>
            </a:r>
            <a:endParaRPr lang="de-DE" sz="3200" dirty="0"/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061748F5-1EDD-BF83-11DF-6F2B58CC4A25}"/>
              </a:ext>
            </a:extLst>
          </p:cNvPr>
          <p:cNvGrpSpPr/>
          <p:nvPr/>
        </p:nvGrpSpPr>
        <p:grpSpPr>
          <a:xfrm>
            <a:off x="10450309" y="1790902"/>
            <a:ext cx="844200" cy="317160"/>
            <a:chOff x="10450309" y="1790902"/>
            <a:chExt cx="84420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10A38B8-CDF2-89CE-8559-05056E160362}"/>
                    </a:ext>
                  </a:extLst>
                </p14:cNvPr>
                <p14:cNvContentPartPr/>
                <p14:nvPr/>
              </p14:nvContentPartPr>
              <p14:xfrm>
                <a:off x="10450309" y="1860022"/>
                <a:ext cx="197640" cy="248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10A38B8-CDF2-89CE-8559-05056E16036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41669" y="1851022"/>
                  <a:ext cx="2152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FE3346D-E24B-1AAB-E12B-6074D1A7E079}"/>
                    </a:ext>
                  </a:extLst>
                </p14:cNvPr>
                <p14:cNvContentPartPr/>
                <p14:nvPr/>
              </p14:nvContentPartPr>
              <p14:xfrm>
                <a:off x="10704829" y="1798462"/>
                <a:ext cx="364680" cy="266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FE3346D-E24B-1AAB-E12B-6074D1A7E07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96189" y="1789462"/>
                  <a:ext cx="382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BB67E86-5FA6-72ED-AD7C-D8FF423EE753}"/>
                    </a:ext>
                  </a:extLst>
                </p14:cNvPr>
                <p14:cNvContentPartPr/>
                <p14:nvPr/>
              </p14:nvContentPartPr>
              <p14:xfrm>
                <a:off x="11105869" y="1790902"/>
                <a:ext cx="188640" cy="158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BB67E86-5FA6-72ED-AD7C-D8FF423EE7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97229" y="1782262"/>
                  <a:ext cx="20628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A9573D62-1859-579A-007B-08D989882745}"/>
                  </a:ext>
                </a:extLst>
              </p14:cNvPr>
              <p14:cNvContentPartPr/>
              <p14:nvPr/>
            </p14:nvContentPartPr>
            <p14:xfrm>
              <a:off x="10159429" y="3222524"/>
              <a:ext cx="1387440" cy="41760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A9573D62-1859-579A-007B-08D9898827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50429" y="3213884"/>
                <a:ext cx="14050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AE374DF-F341-5F40-4A8A-8F84A011C3E4}"/>
                  </a:ext>
                </a:extLst>
              </p14:cNvPr>
              <p14:cNvContentPartPr/>
              <p14:nvPr/>
            </p14:nvContentPartPr>
            <p14:xfrm>
              <a:off x="3005149" y="558524"/>
              <a:ext cx="3292560" cy="16920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AE374DF-F341-5F40-4A8A-8F84A011C3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6149" y="549884"/>
                <a:ext cx="33102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F1E0899B-7D25-D342-AF91-85AA84007BDF}"/>
                  </a:ext>
                </a:extLst>
              </p14:cNvPr>
              <p14:cNvContentPartPr/>
              <p14:nvPr/>
            </p14:nvContentPartPr>
            <p14:xfrm>
              <a:off x="914629" y="1041644"/>
              <a:ext cx="1530720" cy="1098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F1E0899B-7D25-D342-AF91-85AA84007BD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5989" y="1032644"/>
                <a:ext cx="15483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4423BAE6-7581-D888-25B2-EAD25C560BF9}"/>
                  </a:ext>
                </a:extLst>
              </p14:cNvPr>
              <p14:cNvContentPartPr/>
              <p14:nvPr/>
            </p14:nvContentPartPr>
            <p14:xfrm>
              <a:off x="6416869" y="2312084"/>
              <a:ext cx="1838160" cy="1317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4423BAE6-7581-D888-25B2-EAD25C560BF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08229" y="2303084"/>
                <a:ext cx="18558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A9660B14-CB40-6399-8FDC-F2DB36F1DA6E}"/>
                  </a:ext>
                </a:extLst>
              </p14:cNvPr>
              <p14:cNvContentPartPr/>
              <p14:nvPr/>
            </p14:nvContentPartPr>
            <p14:xfrm>
              <a:off x="2784829" y="2799524"/>
              <a:ext cx="1715400" cy="3204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A9660B14-CB40-6399-8FDC-F2DB36F1DA6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75829" y="2790524"/>
                <a:ext cx="173304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F853E838-4028-798E-A005-4833B4BD640F}"/>
              </a:ext>
            </a:extLst>
          </p:cNvPr>
          <p:cNvGrpSpPr/>
          <p:nvPr/>
        </p:nvGrpSpPr>
        <p:grpSpPr>
          <a:xfrm>
            <a:off x="9745429" y="2277622"/>
            <a:ext cx="2086560" cy="1891702"/>
            <a:chOff x="9745429" y="2277622"/>
            <a:chExt cx="2086560" cy="189170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51B8E4A-38C9-7B6D-BCA7-1B86FB390E74}"/>
                    </a:ext>
                  </a:extLst>
                </p14:cNvPr>
                <p14:cNvContentPartPr/>
                <p14:nvPr/>
              </p14:nvContentPartPr>
              <p14:xfrm>
                <a:off x="10471189" y="2277622"/>
                <a:ext cx="33480" cy="196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51B8E4A-38C9-7B6D-BCA7-1B86FB390E7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62549" y="2268622"/>
                  <a:ext cx="51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D32FA7D-49E4-4442-C73D-FDB73D30C6B9}"/>
                    </a:ext>
                  </a:extLst>
                </p14:cNvPr>
                <p14:cNvContentPartPr/>
                <p14:nvPr/>
              </p14:nvContentPartPr>
              <p14:xfrm>
                <a:off x="10431949" y="2360422"/>
                <a:ext cx="169200" cy="136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D32FA7D-49E4-4442-C73D-FDB73D30C6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423309" y="2351782"/>
                  <a:ext cx="186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2CBF8E6-87B4-B8C8-3287-7938D1021924}"/>
                    </a:ext>
                  </a:extLst>
                </p14:cNvPr>
                <p14:cNvContentPartPr/>
                <p14:nvPr/>
              </p14:nvContentPartPr>
              <p14:xfrm>
                <a:off x="10637149" y="2344222"/>
                <a:ext cx="91080" cy="99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2CBF8E6-87B4-B8C8-3287-7938D10219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28509" y="2335222"/>
                  <a:ext cx="108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B8F41C4-3FE6-F006-69ED-E29711572BDE}"/>
                    </a:ext>
                  </a:extLst>
                </p14:cNvPr>
                <p14:cNvContentPartPr/>
                <p14:nvPr/>
              </p14:nvContentPartPr>
              <p14:xfrm>
                <a:off x="10925149" y="2302822"/>
                <a:ext cx="98640" cy="149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B8F41C4-3FE6-F006-69ED-E29711572B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16149" y="2293822"/>
                  <a:ext cx="116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275C0EB-2C7B-DEB8-72CA-A3C3A7CCDC97}"/>
                    </a:ext>
                  </a:extLst>
                </p14:cNvPr>
                <p14:cNvContentPartPr/>
                <p14:nvPr/>
              </p14:nvContentPartPr>
              <p14:xfrm>
                <a:off x="11103709" y="2302822"/>
                <a:ext cx="500760" cy="262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275C0EB-2C7B-DEB8-72CA-A3C3A7CCDC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95069" y="2294182"/>
                  <a:ext cx="5184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26AD37D-D44A-07C9-CE9D-F4D4FD179360}"/>
                    </a:ext>
                  </a:extLst>
                </p14:cNvPr>
                <p14:cNvContentPartPr/>
                <p14:nvPr/>
              </p14:nvContentPartPr>
              <p14:xfrm>
                <a:off x="10512949" y="2688742"/>
                <a:ext cx="255600" cy="172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26AD37D-D44A-07C9-CE9D-F4D4FD17936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03949" y="2680102"/>
                  <a:ext cx="273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1E65C4C-A697-5B5F-BD84-076F2E00572C}"/>
                    </a:ext>
                  </a:extLst>
                </p14:cNvPr>
                <p14:cNvContentPartPr/>
                <p14:nvPr/>
              </p14:nvContentPartPr>
              <p14:xfrm>
                <a:off x="10803469" y="2659222"/>
                <a:ext cx="278280" cy="212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1E65C4C-A697-5B5F-BD84-076F2E0057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94469" y="2650582"/>
                  <a:ext cx="295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866E5E8-225B-B6F4-5032-096A45FFA81C}"/>
                    </a:ext>
                  </a:extLst>
                </p14:cNvPr>
                <p14:cNvContentPartPr/>
                <p14:nvPr/>
              </p14:nvContentPartPr>
              <p14:xfrm>
                <a:off x="11134309" y="2730862"/>
                <a:ext cx="151920" cy="95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866E5E8-225B-B6F4-5032-096A45FFA81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25669" y="2722222"/>
                  <a:ext cx="169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148B3C1-AB8B-638A-DC91-2A1EDE9FB927}"/>
                    </a:ext>
                  </a:extLst>
                </p14:cNvPr>
                <p14:cNvContentPartPr/>
                <p14:nvPr/>
              </p14:nvContentPartPr>
              <p14:xfrm>
                <a:off x="11414389" y="2781622"/>
                <a:ext cx="123840" cy="8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148B3C1-AB8B-638A-DC91-2A1EDE9FB9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405749" y="2772622"/>
                  <a:ext cx="141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38E1AA6-514C-6B18-3961-65ECEB09E312}"/>
                    </a:ext>
                  </a:extLst>
                </p14:cNvPr>
                <p14:cNvContentPartPr/>
                <p14:nvPr/>
              </p14:nvContentPartPr>
              <p14:xfrm>
                <a:off x="10952869" y="3031462"/>
                <a:ext cx="117360" cy="181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38E1AA6-514C-6B18-3961-65ECEB09E31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43869" y="3022462"/>
                  <a:ext cx="135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9955713-3017-E9D6-0582-B25B13747BF3}"/>
                    </a:ext>
                  </a:extLst>
                </p14:cNvPr>
                <p14:cNvContentPartPr/>
                <p14:nvPr/>
              </p14:nvContentPartPr>
              <p14:xfrm>
                <a:off x="11164909" y="2975662"/>
                <a:ext cx="289800" cy="187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9955713-3017-E9D6-0582-B25B13747B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55909" y="2966662"/>
                  <a:ext cx="307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F37AA3A-01CA-22BA-B6FE-C468E9D397CF}"/>
                    </a:ext>
                  </a:extLst>
                </p14:cNvPr>
                <p14:cNvContentPartPr/>
                <p14:nvPr/>
              </p14:nvContentPartPr>
              <p14:xfrm>
                <a:off x="10187509" y="3141524"/>
                <a:ext cx="43560" cy="839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F37AA3A-01CA-22BA-B6FE-C468E9D397C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78869" y="3132524"/>
                  <a:ext cx="61200" cy="8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9771DDA-2D66-9BC9-8344-A1B06B2C82BD}"/>
                    </a:ext>
                  </a:extLst>
                </p14:cNvPr>
                <p14:cNvContentPartPr/>
                <p14:nvPr/>
              </p14:nvContentPartPr>
              <p14:xfrm>
                <a:off x="10065469" y="3840644"/>
                <a:ext cx="1367640" cy="85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9771DDA-2D66-9BC9-8344-A1B06B2C82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56469" y="3832004"/>
                  <a:ext cx="1385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794E4DF-9CF3-9D13-1727-F99446B6D685}"/>
                    </a:ext>
                  </a:extLst>
                </p14:cNvPr>
                <p14:cNvContentPartPr/>
                <p14:nvPr/>
              </p14:nvContentPartPr>
              <p14:xfrm>
                <a:off x="11393509" y="3712124"/>
                <a:ext cx="160920" cy="232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794E4DF-9CF3-9D13-1727-F99446B6D68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384509" y="3703124"/>
                  <a:ext cx="178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CA83270-AA6D-9A53-496B-BD902086A212}"/>
                    </a:ext>
                  </a:extLst>
                </p14:cNvPr>
                <p14:cNvContentPartPr/>
                <p14:nvPr/>
              </p14:nvContentPartPr>
              <p14:xfrm>
                <a:off x="10033069" y="2925884"/>
                <a:ext cx="290880" cy="252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CA83270-AA6D-9A53-496B-BD902086A2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024429" y="2916884"/>
                  <a:ext cx="308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DD3935A-CFF1-E6BC-2D03-6D6F2C7706EA}"/>
                    </a:ext>
                  </a:extLst>
                </p14:cNvPr>
                <p14:cNvContentPartPr/>
                <p14:nvPr/>
              </p14:nvContentPartPr>
              <p14:xfrm>
                <a:off x="10420069" y="3587204"/>
                <a:ext cx="83520" cy="97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DD3935A-CFF1-E6BC-2D03-6D6F2C7706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11429" y="3578564"/>
                  <a:ext cx="101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6103432-0FD3-B970-87A1-92834AEDE86B}"/>
                    </a:ext>
                  </a:extLst>
                </p14:cNvPr>
                <p14:cNvContentPartPr/>
                <p14:nvPr/>
              </p14:nvContentPartPr>
              <p14:xfrm>
                <a:off x="10397029" y="3589004"/>
                <a:ext cx="151200" cy="91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6103432-0FD3-B970-87A1-92834AEDE8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88029" y="3580004"/>
                  <a:ext cx="168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019CAAD-4161-7A56-E47E-5A061860992B}"/>
                    </a:ext>
                  </a:extLst>
                </p14:cNvPr>
                <p14:cNvContentPartPr/>
                <p14:nvPr/>
              </p14:nvContentPartPr>
              <p14:xfrm>
                <a:off x="10579189" y="3422684"/>
                <a:ext cx="109800" cy="142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019CAAD-4161-7A56-E47E-5A06186099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70189" y="3414044"/>
                  <a:ext cx="127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2863A3A-BC96-6837-F1BF-D7FD776031B4}"/>
                    </a:ext>
                  </a:extLst>
                </p14:cNvPr>
                <p14:cNvContentPartPr/>
                <p14:nvPr/>
              </p14:nvContentPartPr>
              <p14:xfrm>
                <a:off x="10496029" y="3204524"/>
                <a:ext cx="129240" cy="125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2863A3A-BC96-6837-F1BF-D7FD776031B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487389" y="3195524"/>
                  <a:ext cx="146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29DEF2F-B25F-F429-B9C5-9689ACB0A2CD}"/>
                    </a:ext>
                  </a:extLst>
                </p14:cNvPr>
                <p14:cNvContentPartPr/>
                <p14:nvPr/>
              </p14:nvContentPartPr>
              <p14:xfrm>
                <a:off x="10854229" y="3253484"/>
                <a:ext cx="155160" cy="176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29DEF2F-B25F-F429-B9C5-9689ACB0A2C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45229" y="3244844"/>
                  <a:ext cx="172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906C641-2450-4472-2382-603EABE6842A}"/>
                    </a:ext>
                  </a:extLst>
                </p14:cNvPr>
                <p14:cNvContentPartPr/>
                <p14:nvPr/>
              </p14:nvContentPartPr>
              <p14:xfrm>
                <a:off x="9774229" y="2801684"/>
                <a:ext cx="150120" cy="3146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906C641-2450-4472-2382-603EABE6842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65589" y="2792684"/>
                  <a:ext cx="1677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3B9EDFC-12F1-787A-FDFD-D2B5CDA02832}"/>
                    </a:ext>
                  </a:extLst>
                </p14:cNvPr>
                <p14:cNvContentPartPr/>
                <p14:nvPr/>
              </p14:nvContentPartPr>
              <p14:xfrm>
                <a:off x="11351029" y="3947564"/>
                <a:ext cx="180360" cy="221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3B9EDFC-12F1-787A-FDFD-D2B5CDA028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342389" y="3938564"/>
                  <a:ext cx="198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02B539F-C6EF-2624-B19D-AD3592DCF157}"/>
                    </a:ext>
                  </a:extLst>
                </p14:cNvPr>
                <p14:cNvContentPartPr/>
                <p14:nvPr/>
              </p14:nvContentPartPr>
              <p14:xfrm>
                <a:off x="10268149" y="3280124"/>
                <a:ext cx="81720" cy="130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02B539F-C6EF-2624-B19D-AD3592DCF15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59149" y="3271124"/>
                  <a:ext cx="99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BAAC0C8-322E-F2C7-F801-6A94796DB2EF}"/>
                    </a:ext>
                  </a:extLst>
                </p14:cNvPr>
                <p14:cNvContentPartPr/>
                <p14:nvPr/>
              </p14:nvContentPartPr>
              <p14:xfrm>
                <a:off x="10223149" y="3265364"/>
                <a:ext cx="1151640" cy="273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BAAC0C8-322E-F2C7-F801-6A94796DB2E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14149" y="3256724"/>
                  <a:ext cx="1169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2BCAE42-DE8A-C3FD-32A5-1DD2E2FEC689}"/>
                    </a:ext>
                  </a:extLst>
                </p14:cNvPr>
                <p14:cNvContentPartPr/>
                <p14:nvPr/>
              </p14:nvContentPartPr>
              <p14:xfrm>
                <a:off x="11218189" y="3753164"/>
                <a:ext cx="50040" cy="197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2BCAE42-DE8A-C3FD-32A5-1DD2E2FEC68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09189" y="3744524"/>
                  <a:ext cx="67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11804C3-2017-4EE1-CC59-EE7EFBFEE2CA}"/>
                    </a:ext>
                  </a:extLst>
                </p14:cNvPr>
                <p14:cNvContentPartPr/>
                <p14:nvPr/>
              </p14:nvContentPartPr>
              <p14:xfrm>
                <a:off x="11217469" y="3780884"/>
                <a:ext cx="65160" cy="176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11804C3-2017-4EE1-CC59-EE7EFBFEE2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08829" y="3771884"/>
                  <a:ext cx="82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61CBB97-421F-8B4D-7ED1-C3F53B7A3040}"/>
                    </a:ext>
                  </a:extLst>
                </p14:cNvPr>
                <p14:cNvContentPartPr/>
                <p14:nvPr/>
              </p14:nvContentPartPr>
              <p14:xfrm>
                <a:off x="11226469" y="3762524"/>
                <a:ext cx="51840" cy="1724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61CBB97-421F-8B4D-7ED1-C3F53B7A304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17469" y="3753524"/>
                  <a:ext cx="69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884DE91-C08E-C928-CC65-93DB7F3D5FCB}"/>
                    </a:ext>
                  </a:extLst>
                </p14:cNvPr>
                <p14:cNvContentPartPr/>
                <p14:nvPr/>
              </p14:nvContentPartPr>
              <p14:xfrm>
                <a:off x="11048989" y="3987164"/>
                <a:ext cx="133560" cy="150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884DE91-C08E-C928-CC65-93DB7F3D5FC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039989" y="3978164"/>
                  <a:ext cx="151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1808BE7-2A26-7D42-3E11-09E878141287}"/>
                    </a:ext>
                  </a:extLst>
                </p14:cNvPr>
                <p14:cNvContentPartPr/>
                <p14:nvPr/>
              </p14:nvContentPartPr>
              <p14:xfrm>
                <a:off x="11212069" y="4087604"/>
                <a:ext cx="75240" cy="66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1808BE7-2A26-7D42-3E11-09E87814128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03429" y="4078964"/>
                  <a:ext cx="92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A763C8D-EECC-4F7E-4ACF-7B2F62E8579C}"/>
                    </a:ext>
                  </a:extLst>
                </p14:cNvPr>
                <p14:cNvContentPartPr/>
                <p14:nvPr/>
              </p14:nvContentPartPr>
              <p14:xfrm>
                <a:off x="10118749" y="3262124"/>
                <a:ext cx="1225080" cy="381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A763C8D-EECC-4F7E-4ACF-7B2F62E8579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10109" y="3253484"/>
                  <a:ext cx="12427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D79F1F9-CDAA-F0DD-7428-A75FC6DB3D94}"/>
                    </a:ext>
                  </a:extLst>
                </p14:cNvPr>
                <p14:cNvContentPartPr/>
                <p14:nvPr/>
              </p14:nvContentPartPr>
              <p14:xfrm>
                <a:off x="11209189" y="3326204"/>
                <a:ext cx="63000" cy="5709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D79F1F9-CDAA-F0DD-7428-A75FC6DB3D9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00189" y="3317564"/>
                  <a:ext cx="8064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843ED48-77CE-705F-2A1C-63FA161A5567}"/>
                    </a:ext>
                  </a:extLst>
                </p14:cNvPr>
                <p14:cNvContentPartPr/>
                <p14:nvPr/>
              </p14:nvContentPartPr>
              <p14:xfrm>
                <a:off x="11176069" y="3308924"/>
                <a:ext cx="51120" cy="40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843ED48-77CE-705F-2A1C-63FA161A556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67069" y="3299924"/>
                  <a:ext cx="68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E4DBFC4-2D5C-F19B-AC89-0D24D58BBA11}"/>
                    </a:ext>
                  </a:extLst>
                </p14:cNvPr>
                <p14:cNvContentPartPr/>
                <p14:nvPr/>
              </p14:nvContentPartPr>
              <p14:xfrm>
                <a:off x="10104349" y="3325844"/>
                <a:ext cx="1082880" cy="60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E4DBFC4-2D5C-F19B-AC89-0D24D58BBA1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95709" y="3316844"/>
                  <a:ext cx="1100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A449D13-420B-7526-1199-463D68CC0E81}"/>
                    </a:ext>
                  </a:extLst>
                </p14:cNvPr>
                <p14:cNvContentPartPr/>
                <p14:nvPr/>
              </p14:nvContentPartPr>
              <p14:xfrm>
                <a:off x="9823189" y="3316844"/>
                <a:ext cx="125280" cy="1378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A449D13-420B-7526-1199-463D68CC0E8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14549" y="3308204"/>
                  <a:ext cx="142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FA0ABDB-6DB9-21CC-BFA5-047870650F24}"/>
                    </a:ext>
                  </a:extLst>
                </p14:cNvPr>
                <p14:cNvContentPartPr/>
                <p14:nvPr/>
              </p14:nvContentPartPr>
              <p14:xfrm>
                <a:off x="9971509" y="3428084"/>
                <a:ext cx="34200" cy="511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FA0ABDB-6DB9-21CC-BFA5-047870650F2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962509" y="3419084"/>
                  <a:ext cx="51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3D3AD7D-2A17-9F49-4CF7-BB353548C02C}"/>
                    </a:ext>
                  </a:extLst>
                </p14:cNvPr>
                <p14:cNvContentPartPr/>
                <p14:nvPr/>
              </p14:nvContentPartPr>
              <p14:xfrm>
                <a:off x="9839389" y="3330884"/>
                <a:ext cx="112320" cy="3452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3D3AD7D-2A17-9F49-4CF7-BB353548C02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30389" y="3322244"/>
                  <a:ext cx="1299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5D9CAF2-8031-1FDE-DA1D-7B0266B780E0}"/>
                    </a:ext>
                  </a:extLst>
                </p14:cNvPr>
                <p14:cNvContentPartPr/>
                <p14:nvPr/>
              </p14:nvContentPartPr>
              <p14:xfrm>
                <a:off x="10204069" y="3216044"/>
                <a:ext cx="1270440" cy="407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5D9CAF2-8031-1FDE-DA1D-7B0266B780E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95429" y="3207044"/>
                  <a:ext cx="12880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155AFBA-1BD5-CDFB-D21F-E9361B6E451E}"/>
                    </a:ext>
                  </a:extLst>
                </p14:cNvPr>
                <p14:cNvContentPartPr/>
                <p14:nvPr/>
              </p14:nvContentPartPr>
              <p14:xfrm>
                <a:off x="9745429" y="2978804"/>
                <a:ext cx="2086560" cy="888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155AFBA-1BD5-CDFB-D21F-E9361B6E451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36789" y="2969804"/>
                  <a:ext cx="2104200" cy="90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508B83BA-A4DF-6461-2BD8-D17A8E60DDCF}"/>
              </a:ext>
            </a:extLst>
          </p:cNvPr>
          <p:cNvGrpSpPr/>
          <p:nvPr/>
        </p:nvGrpSpPr>
        <p:grpSpPr>
          <a:xfrm>
            <a:off x="365269" y="4380284"/>
            <a:ext cx="8136000" cy="1134360"/>
            <a:chOff x="365269" y="4380284"/>
            <a:chExt cx="8136000" cy="11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27F47C5-7B60-4638-D7E9-E2DAC046D952}"/>
                    </a:ext>
                  </a:extLst>
                </p14:cNvPr>
                <p14:cNvContentPartPr/>
                <p14:nvPr/>
              </p14:nvContentPartPr>
              <p14:xfrm>
                <a:off x="365269" y="4380284"/>
                <a:ext cx="8136000" cy="1134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27F47C5-7B60-4638-D7E9-E2DAC046D95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6629" y="4371644"/>
                  <a:ext cx="8153640" cy="11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704F3A3-2705-F3F1-42C6-AD8DC289D549}"/>
                    </a:ext>
                  </a:extLst>
                </p14:cNvPr>
                <p14:cNvContentPartPr/>
                <p14:nvPr/>
              </p14:nvContentPartPr>
              <p14:xfrm>
                <a:off x="6758149" y="4393604"/>
                <a:ext cx="1441080" cy="338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704F3A3-2705-F3F1-42C6-AD8DC289D54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49509" y="4384964"/>
                  <a:ext cx="145872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C4302056-B0BC-8836-C5F1-2995DEC9B542}"/>
                  </a:ext>
                </a:extLst>
              </p14:cNvPr>
              <p14:cNvContentPartPr/>
              <p14:nvPr/>
            </p14:nvContentPartPr>
            <p14:xfrm>
              <a:off x="5042029" y="4839284"/>
              <a:ext cx="1997640" cy="66852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C4302056-B0BC-8836-C5F1-2995DEC9B54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033029" y="4830644"/>
                <a:ext cx="2015280" cy="68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5A0CD62D-3DCE-723A-93D6-0D061B9B0A03}"/>
              </a:ext>
            </a:extLst>
          </p:cNvPr>
          <p:cNvGrpSpPr/>
          <p:nvPr/>
        </p:nvGrpSpPr>
        <p:grpSpPr>
          <a:xfrm>
            <a:off x="8912389" y="-38618"/>
            <a:ext cx="2913840" cy="1682280"/>
            <a:chOff x="8912389" y="-38618"/>
            <a:chExt cx="2913840" cy="168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F112395-0006-C78B-7386-69D961143723}"/>
                    </a:ext>
                  </a:extLst>
                </p14:cNvPr>
                <p14:cNvContentPartPr/>
                <p14:nvPr/>
              </p14:nvContentPartPr>
              <p14:xfrm>
                <a:off x="8912389" y="1193302"/>
                <a:ext cx="24480" cy="72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F112395-0006-C78B-7386-69D96114372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03749" y="1184662"/>
                  <a:ext cx="42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AA527E5-46AD-9A2F-C42D-2B6594C5FA77}"/>
                    </a:ext>
                  </a:extLst>
                </p14:cNvPr>
                <p14:cNvContentPartPr/>
                <p14:nvPr/>
              </p14:nvContentPartPr>
              <p14:xfrm>
                <a:off x="9276349" y="208702"/>
                <a:ext cx="323280" cy="1630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AA527E5-46AD-9A2F-C42D-2B6594C5FA7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67709" y="199702"/>
                  <a:ext cx="340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0456261-8845-5F69-A23B-5FF8B9775CD7}"/>
                    </a:ext>
                  </a:extLst>
                </p14:cNvPr>
                <p14:cNvContentPartPr/>
                <p14:nvPr/>
              </p14:nvContentPartPr>
              <p14:xfrm>
                <a:off x="10276069" y="477622"/>
                <a:ext cx="226800" cy="105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0456261-8845-5F69-A23B-5FF8B9775CD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67429" y="468982"/>
                  <a:ext cx="244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5814C46-A750-16B8-A46B-F51864C3C316}"/>
                    </a:ext>
                  </a:extLst>
                </p14:cNvPr>
                <p14:cNvContentPartPr/>
                <p14:nvPr/>
              </p14:nvContentPartPr>
              <p14:xfrm>
                <a:off x="10701229" y="452062"/>
                <a:ext cx="11160" cy="173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5814C46-A750-16B8-A46B-F51864C3C3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92589" y="443062"/>
                  <a:ext cx="28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8B60A3C-A578-6E09-5A38-159595AEE85B}"/>
                    </a:ext>
                  </a:extLst>
                </p14:cNvPr>
                <p14:cNvContentPartPr/>
                <p14:nvPr/>
              </p14:nvContentPartPr>
              <p14:xfrm>
                <a:off x="10616629" y="521182"/>
                <a:ext cx="195480" cy="11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8B60A3C-A578-6E09-5A38-159595AEE85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07989" y="512182"/>
                  <a:ext cx="213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D4110F2-BAEA-A02D-BF02-E7C44455DC24}"/>
                    </a:ext>
                  </a:extLst>
                </p14:cNvPr>
                <p14:cNvContentPartPr/>
                <p14:nvPr/>
              </p14:nvContentPartPr>
              <p14:xfrm>
                <a:off x="10897069" y="330742"/>
                <a:ext cx="125280" cy="246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D4110F2-BAEA-A02D-BF02-E7C44455DC2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88069" y="322102"/>
                  <a:ext cx="142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9F37AFB-B498-84E1-A399-40B4E1FBA526}"/>
                    </a:ext>
                  </a:extLst>
                </p14:cNvPr>
                <p14:cNvContentPartPr/>
                <p14:nvPr/>
              </p14:nvContentPartPr>
              <p14:xfrm>
                <a:off x="11144749" y="413542"/>
                <a:ext cx="199080" cy="142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9F37AFB-B498-84E1-A399-40B4E1FBA52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135749" y="404902"/>
                  <a:ext cx="216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580A569-1039-B32D-CD99-30CDFBB754DE}"/>
                    </a:ext>
                  </a:extLst>
                </p14:cNvPr>
                <p14:cNvContentPartPr/>
                <p14:nvPr/>
              </p14:nvContentPartPr>
              <p14:xfrm>
                <a:off x="11425189" y="432262"/>
                <a:ext cx="25560" cy="213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580A569-1039-B32D-CD99-30CDFBB754D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416549" y="423622"/>
                  <a:ext cx="43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6C29A6D-C2E0-F86A-BE42-4DA8098BCBFE}"/>
                    </a:ext>
                  </a:extLst>
                </p14:cNvPr>
                <p14:cNvContentPartPr/>
                <p14:nvPr/>
              </p14:nvContentPartPr>
              <p14:xfrm>
                <a:off x="9349069" y="466462"/>
                <a:ext cx="185760" cy="123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6C29A6D-C2E0-F86A-BE42-4DA8098BCBF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40069" y="457462"/>
                  <a:ext cx="203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E07046D-C01D-D74E-2A3F-F7C386924B17}"/>
                    </a:ext>
                  </a:extLst>
                </p14:cNvPr>
                <p14:cNvContentPartPr/>
                <p14:nvPr/>
              </p14:nvContentPartPr>
              <p14:xfrm>
                <a:off x="9506749" y="466822"/>
                <a:ext cx="94320" cy="3765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E07046D-C01D-D74E-2A3F-F7C386924B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98109" y="458182"/>
                  <a:ext cx="1119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99C4597-A532-0D35-1A60-9EDE62041D45}"/>
                    </a:ext>
                  </a:extLst>
                </p14:cNvPr>
                <p14:cNvContentPartPr/>
                <p14:nvPr/>
              </p14:nvContentPartPr>
              <p14:xfrm>
                <a:off x="9788989" y="519742"/>
                <a:ext cx="255240" cy="24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99C4597-A532-0D35-1A60-9EDE62041D4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80349" y="510742"/>
                  <a:ext cx="272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035DE07-A232-5CBA-A977-1D7290F45CF2}"/>
                    </a:ext>
                  </a:extLst>
                </p14:cNvPr>
                <p14:cNvContentPartPr/>
                <p14:nvPr/>
              </p14:nvContentPartPr>
              <p14:xfrm>
                <a:off x="9840109" y="593542"/>
                <a:ext cx="205200" cy="50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035DE07-A232-5CBA-A977-1D7290F45CF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831469" y="584542"/>
                  <a:ext cx="222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74E29FE-8C13-8B8F-D15E-BE04B83FE26B}"/>
                    </a:ext>
                  </a:extLst>
                </p14:cNvPr>
                <p14:cNvContentPartPr/>
                <p14:nvPr/>
              </p14:nvContentPartPr>
              <p14:xfrm>
                <a:off x="9807709" y="628102"/>
                <a:ext cx="239400" cy="79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74E29FE-8C13-8B8F-D15E-BE04B83FE26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99069" y="619462"/>
                  <a:ext cx="257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6E912CE-2AAD-5EB0-33B3-CF6A17B7D75B}"/>
                    </a:ext>
                  </a:extLst>
                </p14:cNvPr>
                <p14:cNvContentPartPr/>
                <p14:nvPr/>
              </p14:nvContentPartPr>
              <p14:xfrm>
                <a:off x="9810589" y="498862"/>
                <a:ext cx="240840" cy="35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6E912CE-2AAD-5EB0-33B3-CF6A17B7D75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01589" y="489862"/>
                  <a:ext cx="258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7580D26-95E2-8D68-5D98-B942A7932EA6}"/>
                    </a:ext>
                  </a:extLst>
                </p14:cNvPr>
                <p14:cNvContentPartPr/>
                <p14:nvPr/>
              </p14:nvContentPartPr>
              <p14:xfrm>
                <a:off x="9848749" y="589582"/>
                <a:ext cx="239400" cy="84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7580D26-95E2-8D68-5D98-B942A7932EA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40109" y="580942"/>
                  <a:ext cx="257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0F4E3A9-D873-751F-FF29-F4A2B2D9E822}"/>
                    </a:ext>
                  </a:extLst>
                </p14:cNvPr>
                <p14:cNvContentPartPr/>
                <p14:nvPr/>
              </p14:nvContentPartPr>
              <p14:xfrm>
                <a:off x="9689629" y="691462"/>
                <a:ext cx="14400" cy="88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0F4E3A9-D873-751F-FF29-F4A2B2D9E82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80629" y="682462"/>
                  <a:ext cx="32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EFE9A04-CED3-4ADA-6EE2-C6D3439FE629}"/>
                    </a:ext>
                  </a:extLst>
                </p14:cNvPr>
                <p14:cNvContentPartPr/>
                <p14:nvPr/>
              </p14:nvContentPartPr>
              <p14:xfrm>
                <a:off x="9677029" y="592822"/>
                <a:ext cx="24480" cy="36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EFE9A04-CED3-4ADA-6EE2-C6D3439FE62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68389" y="584182"/>
                  <a:ext cx="42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FA7B5F8-3BAA-A6FC-EE94-81304B197536}"/>
                    </a:ext>
                  </a:extLst>
                </p14:cNvPr>
                <p14:cNvContentPartPr/>
                <p14:nvPr/>
              </p14:nvContentPartPr>
              <p14:xfrm>
                <a:off x="9235309" y="750142"/>
                <a:ext cx="2419560" cy="358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FA7B5F8-3BAA-A6FC-EE94-81304B19753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26309" y="741502"/>
                  <a:ext cx="24372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CFE9B8F-0C43-D1B5-324A-26AB4B1EE3B9}"/>
                    </a:ext>
                  </a:extLst>
                </p14:cNvPr>
                <p14:cNvContentPartPr/>
                <p14:nvPr/>
              </p14:nvContentPartPr>
              <p14:xfrm>
                <a:off x="10469749" y="1003942"/>
                <a:ext cx="16920" cy="272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CFE9B8F-0C43-D1B5-324A-26AB4B1EE3B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60749" y="995302"/>
                  <a:ext cx="345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C77E193-89AA-AC4B-53D8-A989353B5F06}"/>
                    </a:ext>
                  </a:extLst>
                </p14:cNvPr>
                <p14:cNvContentPartPr/>
                <p14:nvPr/>
              </p14:nvContentPartPr>
              <p14:xfrm>
                <a:off x="10342669" y="1192942"/>
                <a:ext cx="227520" cy="191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C77E193-89AA-AC4B-53D8-A989353B5F0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34029" y="1184302"/>
                  <a:ext cx="245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0C12171-6842-14E9-5BB0-8F9670DA0516}"/>
                    </a:ext>
                  </a:extLst>
                </p14:cNvPr>
                <p14:cNvContentPartPr/>
                <p14:nvPr/>
              </p14:nvContentPartPr>
              <p14:xfrm>
                <a:off x="10249789" y="1544302"/>
                <a:ext cx="204840" cy="99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0C12171-6842-14E9-5BB0-8F9670DA051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240789" y="1535302"/>
                  <a:ext cx="222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C73F643-8D29-2024-A83D-BF8C9A368172}"/>
                    </a:ext>
                  </a:extLst>
                </p14:cNvPr>
                <p14:cNvContentPartPr/>
                <p14:nvPr/>
              </p14:nvContentPartPr>
              <p14:xfrm>
                <a:off x="10433389" y="1498942"/>
                <a:ext cx="222480" cy="120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C73F643-8D29-2024-A83D-BF8C9A36817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24389" y="1489942"/>
                  <a:ext cx="240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15CD9EF-8920-C5DF-14B1-BF70698F9302}"/>
                    </a:ext>
                  </a:extLst>
                </p14:cNvPr>
                <p14:cNvContentPartPr/>
                <p14:nvPr/>
              </p14:nvContentPartPr>
              <p14:xfrm>
                <a:off x="10705189" y="1476262"/>
                <a:ext cx="187200" cy="125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15CD9EF-8920-C5DF-14B1-BF70698F93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696189" y="1467262"/>
                  <a:ext cx="204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538D889-C035-31EA-319C-7BC6B2D6FF59}"/>
                    </a:ext>
                  </a:extLst>
                </p14:cNvPr>
                <p14:cNvContentPartPr/>
                <p14:nvPr/>
              </p14:nvContentPartPr>
              <p14:xfrm>
                <a:off x="11081029" y="1362862"/>
                <a:ext cx="121320" cy="231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538D889-C035-31EA-319C-7BC6B2D6FF5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072029" y="1353862"/>
                  <a:ext cx="138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06A8E3F-97D9-7FEE-B44F-BC5D403AAA90}"/>
                    </a:ext>
                  </a:extLst>
                </p14:cNvPr>
                <p14:cNvContentPartPr/>
                <p14:nvPr/>
              </p14:nvContentPartPr>
              <p14:xfrm>
                <a:off x="11317189" y="1426222"/>
                <a:ext cx="118800" cy="111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06A8E3F-97D9-7FEE-B44F-BC5D403AAA9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08549" y="1417582"/>
                  <a:ext cx="136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25BDA13-213A-1C95-438F-2CD0C5E98FDF}"/>
                    </a:ext>
                  </a:extLst>
                </p14:cNvPr>
                <p14:cNvContentPartPr/>
                <p14:nvPr/>
              </p14:nvContentPartPr>
              <p14:xfrm>
                <a:off x="9110749" y="223462"/>
                <a:ext cx="37800" cy="876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25BDA13-213A-1C95-438F-2CD0C5E98FD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02109" y="214462"/>
                  <a:ext cx="55440" cy="89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6904E26-8B99-6CF6-7A27-FD64F7A74134}"/>
                    </a:ext>
                  </a:extLst>
                </p14:cNvPr>
                <p14:cNvContentPartPr/>
                <p14:nvPr/>
              </p14:nvContentPartPr>
              <p14:xfrm>
                <a:off x="9217309" y="-38618"/>
                <a:ext cx="2608920" cy="747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6904E26-8B99-6CF6-7A27-FD64F7A7413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208669" y="-47258"/>
                  <a:ext cx="2626560" cy="76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2AC0061-7A08-4739-508D-3B6813A74B7D}"/>
                    </a:ext>
                  </a:extLst>
                </p14:cNvPr>
                <p14:cNvContentPartPr/>
                <p14:nvPr/>
              </p14:nvContentPartPr>
              <p14:xfrm>
                <a:off x="9323509" y="908084"/>
                <a:ext cx="450360" cy="65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2AC0061-7A08-4739-508D-3B6813A74B7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14509" y="899444"/>
                  <a:ext cx="468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A1B7AEC-DD91-C282-D616-EBF50825A35E}"/>
                    </a:ext>
                  </a:extLst>
                </p14:cNvPr>
                <p14:cNvContentPartPr/>
                <p14:nvPr/>
              </p14:nvContentPartPr>
              <p14:xfrm>
                <a:off x="11100469" y="711884"/>
                <a:ext cx="379800" cy="13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A1B7AEC-DD91-C282-D616-EBF50825A35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91469" y="703244"/>
                  <a:ext cx="397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2BC28A5-AA78-BD6F-68C3-A224CD6EC269}"/>
                    </a:ext>
                  </a:extLst>
                </p14:cNvPr>
                <p14:cNvContentPartPr/>
                <p14:nvPr/>
              </p14:nvContentPartPr>
              <p14:xfrm>
                <a:off x="10826869" y="206444"/>
                <a:ext cx="207000" cy="4971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2BC28A5-AA78-BD6F-68C3-A224CD6EC26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817869" y="197444"/>
                  <a:ext cx="224640" cy="51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66AB4880-4F55-131E-4230-45F1B8490DFB}"/>
                  </a:ext>
                </a:extLst>
              </p14:cNvPr>
              <p14:cNvContentPartPr/>
              <p14:nvPr/>
            </p14:nvContentPartPr>
            <p14:xfrm>
              <a:off x="6082429" y="4921724"/>
              <a:ext cx="453240" cy="4730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66AB4880-4F55-131E-4230-45F1B8490DF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073789" y="4912724"/>
                <a:ext cx="470880" cy="49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332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F3ED311-8EF5-0AF7-3B77-6BF7ED78DB78}"/>
                  </a:ext>
                </a:extLst>
              </p:cNvPr>
              <p:cNvSpPr txBox="1"/>
              <p:nvPr/>
            </p:nvSpPr>
            <p:spPr>
              <a:xfrm>
                <a:off x="0" y="476672"/>
                <a:ext cx="8689605" cy="5879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covariance is a measure of the joint variability of two random variables (X,Y),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1" smtClean="0">
                              <a:latin typeface="Cambria Math" panose="02040503050406030204" pitchFamily="18" charset="0"/>
                            </a:rPr>
                            <m:t>cov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	with the unbiased estimator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greater values of X correspond with the greater values of Y the covariance is positive. In the opposite case, when the greater values of X correspond to the lesser values Y, the covariance is negative. The sign of the covariance shows the tendency in the linear relationship between the variables.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magnitude of the covariance can hardly be interpreted, since it is not normalized.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we use the normalized version, called correlation coefficient, showing the strength of the linear relation.</a:t>
                </a:r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F3ED311-8EF5-0AF7-3B77-6BF7ED78D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8689605" cy="5879678"/>
              </a:xfrm>
              <a:prstGeom prst="rect">
                <a:avLst/>
              </a:prstGeom>
              <a:blipFill>
                <a:blip r:embed="rId2"/>
                <a:stretch>
                  <a:fillRect l="-632" t="-518" r="-1123" b="-1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DD301BE5-52A5-8D6C-7D3E-CA7DDA79013D}"/>
              </a:ext>
            </a:extLst>
          </p:cNvPr>
          <p:cNvSpPr txBox="1"/>
          <p:nvPr/>
        </p:nvSpPr>
        <p:spPr>
          <a:xfrm>
            <a:off x="143508" y="10795"/>
            <a:ext cx="84168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Covariance</a:t>
            </a:r>
            <a:endParaRPr lang="de-DE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9E76BAAD-682E-6F47-25C0-5C276FE92036}"/>
                  </a:ext>
                </a:extLst>
              </p14:cNvPr>
              <p14:cNvContentPartPr/>
              <p14:nvPr/>
            </p14:nvContentPartPr>
            <p14:xfrm>
              <a:off x="249709" y="717284"/>
              <a:ext cx="932400" cy="5050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9E76BAAD-682E-6F47-25C0-5C276FE920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709" y="708644"/>
                <a:ext cx="95004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8B26661-F1D1-1580-5F28-2C260309F5C3}"/>
                  </a:ext>
                </a:extLst>
              </p14:cNvPr>
              <p14:cNvContentPartPr/>
              <p14:nvPr/>
            </p14:nvContentPartPr>
            <p14:xfrm>
              <a:off x="3278389" y="2929124"/>
              <a:ext cx="3411000" cy="1018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8B26661-F1D1-1580-5F28-2C260309F5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9749" y="2920124"/>
                <a:ext cx="34286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2EEB006-E41F-5AAD-E53A-904D2D36B313}"/>
                  </a:ext>
                </a:extLst>
              </p14:cNvPr>
              <p14:cNvContentPartPr/>
              <p14:nvPr/>
            </p14:nvContentPartPr>
            <p14:xfrm>
              <a:off x="3173269" y="2517644"/>
              <a:ext cx="813600" cy="4460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2EEB006-E41F-5AAD-E53A-904D2D36B3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4629" y="2508644"/>
                <a:ext cx="83124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4E3CF672-1064-5F60-3424-0981C3E60C13}"/>
                  </a:ext>
                </a:extLst>
              </p14:cNvPr>
              <p14:cNvContentPartPr/>
              <p14:nvPr/>
            </p14:nvContentPartPr>
            <p14:xfrm>
              <a:off x="2128189" y="2061524"/>
              <a:ext cx="4512240" cy="10774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4E3CF672-1064-5F60-3424-0981C3E60C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9189" y="2052884"/>
                <a:ext cx="4529880" cy="10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6CF6BCBF-CD81-6B1C-FBB1-8B56FEAF922B}"/>
                  </a:ext>
                </a:extLst>
              </p14:cNvPr>
              <p14:cNvContentPartPr/>
              <p14:nvPr/>
            </p14:nvContentPartPr>
            <p14:xfrm>
              <a:off x="2332309" y="2019764"/>
              <a:ext cx="4097880" cy="121572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6CF6BCBF-CD81-6B1C-FBB1-8B56FEAF92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3669" y="2011124"/>
                <a:ext cx="411552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E9852E36-D4CD-50AE-F03A-F7CD01783429}"/>
                  </a:ext>
                </a:extLst>
              </p14:cNvPr>
              <p14:cNvContentPartPr/>
              <p14:nvPr/>
            </p14:nvContentPartPr>
            <p14:xfrm>
              <a:off x="2126029" y="1963244"/>
              <a:ext cx="4575600" cy="128124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E9852E36-D4CD-50AE-F03A-F7CD017834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17389" y="1954604"/>
                <a:ext cx="4593240" cy="12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A950AAF5-ACAA-1EDF-A883-C98B7BDF0845}"/>
                  </a:ext>
                </a:extLst>
              </p14:cNvPr>
              <p14:cNvContentPartPr/>
              <p14:nvPr/>
            </p14:nvContentPartPr>
            <p14:xfrm>
              <a:off x="4502389" y="2659484"/>
              <a:ext cx="1550520" cy="1278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A950AAF5-ACAA-1EDF-A883-C98B7BDF08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93389" y="2650844"/>
                <a:ext cx="15681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7900BC2C-1283-E478-41C0-B0D50199ED07}"/>
                  </a:ext>
                </a:extLst>
              </p14:cNvPr>
              <p14:cNvContentPartPr/>
              <p14:nvPr/>
            </p14:nvContentPartPr>
            <p14:xfrm>
              <a:off x="5419309" y="5891204"/>
              <a:ext cx="2387160" cy="10620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7900BC2C-1283-E478-41C0-B0D50199ED0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10669" y="5882564"/>
                <a:ext cx="24048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30E80E41-8C1D-0B66-9969-9CC79335E251}"/>
                  </a:ext>
                </a:extLst>
              </p14:cNvPr>
              <p14:cNvContentPartPr/>
              <p14:nvPr/>
            </p14:nvContentPartPr>
            <p14:xfrm>
              <a:off x="2661709" y="5978324"/>
              <a:ext cx="2047320" cy="576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30E80E41-8C1D-0B66-9969-9CC79335E2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53069" y="5969684"/>
                <a:ext cx="20649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34F93739-17FC-99BA-7C02-FB303590E15E}"/>
                  </a:ext>
                </a:extLst>
              </p14:cNvPr>
              <p14:cNvContentPartPr/>
              <p14:nvPr/>
            </p14:nvContentPartPr>
            <p14:xfrm>
              <a:off x="2242669" y="1874324"/>
              <a:ext cx="4329000" cy="135576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34F93739-17FC-99BA-7C02-FB303590E1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34029" y="1865324"/>
                <a:ext cx="4346640" cy="13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653CD8DB-165B-B94D-DE40-682200A6618C}"/>
                  </a:ext>
                </a:extLst>
              </p14:cNvPr>
              <p14:cNvContentPartPr/>
              <p14:nvPr/>
            </p14:nvContentPartPr>
            <p14:xfrm>
              <a:off x="512509" y="6338324"/>
              <a:ext cx="4248360" cy="7128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653CD8DB-165B-B94D-DE40-682200A6618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3869" y="6329684"/>
                <a:ext cx="42660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9408651-02C8-5988-C5ED-A0D9A1EB2E05}"/>
                  </a:ext>
                </a:extLst>
              </p14:cNvPr>
              <p14:cNvContentPartPr/>
              <p14:nvPr/>
            </p14:nvContentPartPr>
            <p14:xfrm>
              <a:off x="4007749" y="1515764"/>
              <a:ext cx="892800" cy="270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9408651-02C8-5988-C5ED-A0D9A1EB2E0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98749" y="1507124"/>
                <a:ext cx="910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550BD15-240A-F1E6-E8E5-5BDEE9E1172A}"/>
                  </a:ext>
                </a:extLst>
              </p14:cNvPr>
              <p14:cNvContentPartPr/>
              <p14:nvPr/>
            </p14:nvContentPartPr>
            <p14:xfrm>
              <a:off x="5242549" y="1507484"/>
              <a:ext cx="993600" cy="529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550BD15-240A-F1E6-E8E5-5BDEE9E1172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33909" y="1498844"/>
                <a:ext cx="10112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AD35E5C-BC57-0110-EB0A-EC4C2418B1E9}"/>
                  </a:ext>
                </a:extLst>
              </p14:cNvPr>
              <p14:cNvContentPartPr/>
              <p14:nvPr/>
            </p14:nvContentPartPr>
            <p14:xfrm>
              <a:off x="5295109" y="1148924"/>
              <a:ext cx="146880" cy="126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AD35E5C-BC57-0110-EB0A-EC4C2418B1E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86109" y="1140284"/>
                <a:ext cx="1645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138BE4D-4995-A528-C399-4E4EF2752171}"/>
                  </a:ext>
                </a:extLst>
              </p14:cNvPr>
              <p14:cNvContentPartPr/>
              <p14:nvPr/>
            </p14:nvContentPartPr>
            <p14:xfrm>
              <a:off x="6029149" y="1071884"/>
              <a:ext cx="94680" cy="252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138BE4D-4995-A528-C399-4E4EF275217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0509" y="1063244"/>
                <a:ext cx="1123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FC95767-F22C-BD51-9867-AC7A646DFB1C}"/>
                  </a:ext>
                </a:extLst>
              </p14:cNvPr>
              <p14:cNvContentPartPr/>
              <p14:nvPr/>
            </p14:nvContentPartPr>
            <p14:xfrm>
              <a:off x="2145829" y="1926524"/>
              <a:ext cx="4254120" cy="11487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FC95767-F22C-BD51-9867-AC7A646DFB1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36829" y="1917884"/>
                <a:ext cx="4271760" cy="11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D417E9B7-840C-7FB5-133D-3E89C2139A1C}"/>
                  </a:ext>
                </a:extLst>
              </p14:cNvPr>
              <p14:cNvContentPartPr/>
              <p14:nvPr/>
            </p14:nvContentPartPr>
            <p14:xfrm>
              <a:off x="5258749" y="2317484"/>
              <a:ext cx="191880" cy="3528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D417E9B7-840C-7FB5-133D-3E89C2139A1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50109" y="2308844"/>
                <a:ext cx="2095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8015132-6043-0F64-20B9-628AADB12E0B}"/>
                  </a:ext>
                </a:extLst>
              </p14:cNvPr>
              <p14:cNvContentPartPr/>
              <p14:nvPr/>
            </p14:nvContentPartPr>
            <p14:xfrm>
              <a:off x="5742229" y="2254484"/>
              <a:ext cx="125640" cy="363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8015132-6043-0F64-20B9-628AADB12E0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33589" y="2245844"/>
                <a:ext cx="1432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CB82F341-F85A-E94D-6BC1-7294441B2ECC}"/>
                  </a:ext>
                </a:extLst>
              </p14:cNvPr>
              <p14:cNvContentPartPr/>
              <p14:nvPr/>
            </p14:nvContentPartPr>
            <p14:xfrm>
              <a:off x="5863189" y="2084204"/>
              <a:ext cx="238680" cy="633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CB82F341-F85A-E94D-6BC1-7294441B2EC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54189" y="2075204"/>
                <a:ext cx="2563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1D6714D4-552F-3A33-8E0A-AC04DABD15A8}"/>
                  </a:ext>
                </a:extLst>
              </p14:cNvPr>
              <p14:cNvContentPartPr/>
              <p14:nvPr/>
            </p14:nvContentPartPr>
            <p14:xfrm>
              <a:off x="2214229" y="2088164"/>
              <a:ext cx="4381560" cy="11037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1D6714D4-552F-3A33-8E0A-AC04DABD15A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05589" y="2079524"/>
                <a:ext cx="4399200" cy="11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336333FB-46D8-5F3F-CCA4-1AC3D97AF2CD}"/>
                  </a:ext>
                </a:extLst>
              </p14:cNvPr>
              <p14:cNvContentPartPr/>
              <p14:nvPr/>
            </p14:nvContentPartPr>
            <p14:xfrm>
              <a:off x="6170629" y="2082764"/>
              <a:ext cx="10080" cy="180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336333FB-46D8-5F3F-CCA4-1AC3D97AF2C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61629" y="2074124"/>
                <a:ext cx="277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87211FFC-20CB-25B9-22E4-9CFCEA82201C}"/>
                  </a:ext>
                </a:extLst>
              </p14:cNvPr>
              <p14:cNvContentPartPr/>
              <p14:nvPr/>
            </p14:nvContentPartPr>
            <p14:xfrm>
              <a:off x="2260669" y="2112284"/>
              <a:ext cx="4062240" cy="100404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87211FFC-20CB-25B9-22E4-9CFCEA82201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52029" y="2103284"/>
                <a:ext cx="4079880" cy="10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FFDAC261-15C5-997F-C5ED-08836FFE6186}"/>
              </a:ext>
            </a:extLst>
          </p:cNvPr>
          <p:cNvGrpSpPr/>
          <p:nvPr/>
        </p:nvGrpSpPr>
        <p:grpSpPr>
          <a:xfrm>
            <a:off x="6903229" y="454844"/>
            <a:ext cx="4821120" cy="3701520"/>
            <a:chOff x="6903229" y="454844"/>
            <a:chExt cx="4821120" cy="370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12D8E7A-29FE-7D0A-133E-FAE98BF1A123}"/>
                    </a:ext>
                  </a:extLst>
                </p14:cNvPr>
                <p14:cNvContentPartPr/>
                <p14:nvPr/>
              </p14:nvContentPartPr>
              <p14:xfrm>
                <a:off x="7577509" y="1025084"/>
                <a:ext cx="239760" cy="2394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12D8E7A-29FE-7D0A-133E-FAE98BF1A12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68509" y="1016084"/>
                  <a:ext cx="257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1D334B0-F12C-D4B3-391F-C3A0F794C043}"/>
                    </a:ext>
                  </a:extLst>
                </p14:cNvPr>
                <p14:cNvContentPartPr/>
                <p14:nvPr/>
              </p14:nvContentPartPr>
              <p14:xfrm>
                <a:off x="7821589" y="1110044"/>
                <a:ext cx="343080" cy="95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1D334B0-F12C-D4B3-391F-C3A0F794C04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12589" y="1101404"/>
                  <a:ext cx="360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7020651-82D9-ACD6-5891-FA5B9B2ED81A}"/>
                    </a:ext>
                  </a:extLst>
                </p14:cNvPr>
                <p14:cNvContentPartPr/>
                <p14:nvPr/>
              </p14:nvContentPartPr>
              <p14:xfrm>
                <a:off x="8166829" y="1005644"/>
                <a:ext cx="23040" cy="504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7020651-82D9-ACD6-5891-FA5B9B2ED81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58189" y="996644"/>
                  <a:ext cx="40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735F200-A72F-09F5-0065-355B9B0A5C75}"/>
                    </a:ext>
                  </a:extLst>
                </p14:cNvPr>
                <p14:cNvContentPartPr/>
                <p14:nvPr/>
              </p14:nvContentPartPr>
              <p14:xfrm>
                <a:off x="8225149" y="1095644"/>
                <a:ext cx="373320" cy="71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735F200-A72F-09F5-0065-355B9B0A5C7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16509" y="1087004"/>
                  <a:ext cx="390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FB4365C-1AF6-AC79-6354-32107E641C3F}"/>
                    </a:ext>
                  </a:extLst>
                </p14:cNvPr>
                <p14:cNvContentPartPr/>
                <p14:nvPr/>
              </p14:nvContentPartPr>
              <p14:xfrm>
                <a:off x="8670109" y="1105724"/>
                <a:ext cx="66960" cy="478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FB4365C-1AF6-AC79-6354-32107E641C3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61469" y="1096724"/>
                  <a:ext cx="84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006B8BA-6343-0235-C9B5-E323A83DB0B1}"/>
                    </a:ext>
                  </a:extLst>
                </p14:cNvPr>
                <p14:cNvContentPartPr/>
                <p14:nvPr/>
              </p14:nvContentPartPr>
              <p14:xfrm>
                <a:off x="9140989" y="1058204"/>
                <a:ext cx="204120" cy="190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006B8BA-6343-0235-C9B5-E323A83DB0B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132349" y="1049204"/>
                  <a:ext cx="221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9B70A84-3F9E-E674-9334-7C935B302FA4}"/>
                    </a:ext>
                  </a:extLst>
                </p14:cNvPr>
                <p14:cNvContentPartPr/>
                <p14:nvPr/>
              </p14:nvContentPartPr>
              <p14:xfrm>
                <a:off x="9199309" y="1139564"/>
                <a:ext cx="156600" cy="4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9B70A84-3F9E-E674-9334-7C935B302FA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90669" y="1130924"/>
                  <a:ext cx="174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F1A34CA-3FE5-A6CF-0155-80ED852473A6}"/>
                    </a:ext>
                  </a:extLst>
                </p14:cNvPr>
                <p14:cNvContentPartPr/>
                <p14:nvPr/>
              </p14:nvContentPartPr>
              <p14:xfrm>
                <a:off x="9543469" y="933644"/>
                <a:ext cx="7920" cy="173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F1A34CA-3FE5-A6CF-0155-80ED852473A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34829" y="925004"/>
                  <a:ext cx="25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7A0F9CE-A88E-281B-4BEB-24C1D145CACF}"/>
                    </a:ext>
                  </a:extLst>
                </p14:cNvPr>
                <p14:cNvContentPartPr/>
                <p14:nvPr/>
              </p14:nvContentPartPr>
              <p14:xfrm>
                <a:off x="9537709" y="898724"/>
                <a:ext cx="133920" cy="76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7A0F9CE-A88E-281B-4BEB-24C1D145CAC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29069" y="889724"/>
                  <a:ext cx="151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4868B8D-4D98-5215-A010-0BB9E251210B}"/>
                    </a:ext>
                  </a:extLst>
                </p14:cNvPr>
                <p14:cNvContentPartPr/>
                <p14:nvPr/>
              </p14:nvContentPartPr>
              <p14:xfrm>
                <a:off x="9521869" y="1089164"/>
                <a:ext cx="114480" cy="41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4868B8D-4D98-5215-A010-0BB9E251210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13229" y="1080164"/>
                  <a:ext cx="132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77948B4-9F71-7B56-DF97-98D248667A4D}"/>
                    </a:ext>
                  </a:extLst>
                </p14:cNvPr>
                <p14:cNvContentPartPr/>
                <p14:nvPr/>
              </p14:nvContentPartPr>
              <p14:xfrm>
                <a:off x="9850549" y="781004"/>
                <a:ext cx="136440" cy="313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77948B4-9F71-7B56-DF97-98D248667A4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41909" y="772364"/>
                  <a:ext cx="1540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6D23613-94EE-3232-5519-B8CDE38DCB21}"/>
                    </a:ext>
                  </a:extLst>
                </p14:cNvPr>
                <p14:cNvContentPartPr/>
                <p14:nvPr/>
              </p14:nvContentPartPr>
              <p14:xfrm>
                <a:off x="10121269" y="891524"/>
                <a:ext cx="27720" cy="138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6D23613-94EE-3232-5519-B8CDE38DCB2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12269" y="882884"/>
                  <a:ext cx="45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E869154-EA0B-8AC1-E8EA-31379FB1A0BF}"/>
                    </a:ext>
                  </a:extLst>
                </p14:cNvPr>
                <p14:cNvContentPartPr/>
                <p14:nvPr/>
              </p14:nvContentPartPr>
              <p14:xfrm>
                <a:off x="10053229" y="910964"/>
                <a:ext cx="145440" cy="65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E869154-EA0B-8AC1-E8EA-31379FB1A0B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44589" y="902324"/>
                  <a:ext cx="163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6CE2F58-4C4D-BEED-50D5-8BC67FDFE539}"/>
                    </a:ext>
                  </a:extLst>
                </p14:cNvPr>
                <p14:cNvContentPartPr/>
                <p14:nvPr/>
              </p14:nvContentPartPr>
              <p14:xfrm>
                <a:off x="10287589" y="932564"/>
                <a:ext cx="121680" cy="2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6CE2F58-4C4D-BEED-50D5-8BC67FDFE5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78949" y="923924"/>
                  <a:ext cx="139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44239E3-7081-9AD4-BBAE-279300126659}"/>
                    </a:ext>
                  </a:extLst>
                </p14:cNvPr>
                <p14:cNvContentPartPr/>
                <p14:nvPr/>
              </p14:nvContentPartPr>
              <p14:xfrm>
                <a:off x="10522309" y="826364"/>
                <a:ext cx="17280" cy="158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44239E3-7081-9AD4-BBAE-27930012665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13669" y="817724"/>
                  <a:ext cx="34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6B07BA7-B11F-39FA-7DE3-390B59FCF2F3}"/>
                    </a:ext>
                  </a:extLst>
                </p14:cNvPr>
                <p14:cNvContentPartPr/>
                <p14:nvPr/>
              </p14:nvContentPartPr>
              <p14:xfrm>
                <a:off x="10518349" y="811964"/>
                <a:ext cx="192960" cy="182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6B07BA7-B11F-39FA-7DE3-390B59FCF2F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09349" y="803324"/>
                  <a:ext cx="210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A1978CD-DDFB-9B26-D332-8C0030047F38}"/>
                    </a:ext>
                  </a:extLst>
                </p14:cNvPr>
                <p14:cNvContentPartPr/>
                <p14:nvPr/>
              </p14:nvContentPartPr>
              <p14:xfrm>
                <a:off x="10781509" y="771644"/>
                <a:ext cx="77760" cy="176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A1978CD-DDFB-9B26-D332-8C0030047F3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72509" y="763004"/>
                  <a:ext cx="95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33763EC-AC32-ECBA-9551-A6D9EA8FDB31}"/>
                    </a:ext>
                  </a:extLst>
                </p14:cNvPr>
                <p14:cNvContentPartPr/>
                <p14:nvPr/>
              </p14:nvContentPartPr>
              <p14:xfrm>
                <a:off x="10895269" y="742844"/>
                <a:ext cx="223920" cy="199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33763EC-AC32-ECBA-9551-A6D9EA8FDB3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86629" y="734204"/>
                  <a:ext cx="241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8E41493-86B9-6E6E-00DF-41FD72B3397F}"/>
                    </a:ext>
                  </a:extLst>
                </p14:cNvPr>
                <p14:cNvContentPartPr/>
                <p14:nvPr/>
              </p14:nvContentPartPr>
              <p14:xfrm>
                <a:off x="11095789" y="704324"/>
                <a:ext cx="149760" cy="300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8E41493-86B9-6E6E-00DF-41FD72B3397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86789" y="695324"/>
                  <a:ext cx="167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D91D48E-EA78-1445-9634-C03084096AB2}"/>
                    </a:ext>
                  </a:extLst>
                </p14:cNvPr>
                <p14:cNvContentPartPr/>
                <p14:nvPr/>
              </p14:nvContentPartPr>
              <p14:xfrm>
                <a:off x="11191189" y="529724"/>
                <a:ext cx="193680" cy="149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D91D48E-EA78-1445-9634-C03084096AB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82189" y="521084"/>
                  <a:ext cx="211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6531AD3-0A93-FEF5-FC68-842ECF3E2977}"/>
                    </a:ext>
                  </a:extLst>
                </p14:cNvPr>
                <p14:cNvContentPartPr/>
                <p14:nvPr/>
              </p14:nvContentPartPr>
              <p14:xfrm>
                <a:off x="9660829" y="688124"/>
                <a:ext cx="343800" cy="596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6531AD3-0A93-FEF5-FC68-842ECF3E297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52189" y="679484"/>
                  <a:ext cx="36144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4C30BA0-1224-FDF3-CD3D-F4E7EBD23A73}"/>
                    </a:ext>
                  </a:extLst>
                </p14:cNvPr>
                <p14:cNvContentPartPr/>
                <p14:nvPr/>
              </p14:nvContentPartPr>
              <p14:xfrm>
                <a:off x="11346349" y="454844"/>
                <a:ext cx="278280" cy="616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4C30BA0-1224-FDF3-CD3D-F4E7EBD23A7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337709" y="446204"/>
                  <a:ext cx="29592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B5638FA-C3D8-F291-BFBB-9807553DCB16}"/>
                    </a:ext>
                  </a:extLst>
                </p14:cNvPr>
                <p14:cNvContentPartPr/>
                <p14:nvPr/>
              </p14:nvContentPartPr>
              <p14:xfrm>
                <a:off x="8105989" y="1390484"/>
                <a:ext cx="101520" cy="201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B5638FA-C3D8-F291-BFBB-9807553DCB1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97349" y="1381844"/>
                  <a:ext cx="119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E505822-7360-5B5D-FCDF-26E46B3A3E7F}"/>
                    </a:ext>
                  </a:extLst>
                </p14:cNvPr>
                <p14:cNvContentPartPr/>
                <p14:nvPr/>
              </p14:nvContentPartPr>
              <p14:xfrm>
                <a:off x="8076469" y="1721684"/>
                <a:ext cx="133560" cy="157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E505822-7360-5B5D-FCDF-26E46B3A3E7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67469" y="1713044"/>
                  <a:ext cx="151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F6324BC-A0A5-ACCE-8A8D-BCE1D9259A41}"/>
                    </a:ext>
                  </a:extLst>
                </p14:cNvPr>
                <p14:cNvContentPartPr/>
                <p14:nvPr/>
              </p14:nvContentPartPr>
              <p14:xfrm>
                <a:off x="8315509" y="1733924"/>
                <a:ext cx="152280" cy="128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F6324BC-A0A5-ACCE-8A8D-BCE1D9259A4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06509" y="1725284"/>
                  <a:ext cx="169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FE36171-77DF-65AB-20CF-27603ED15E0D}"/>
                    </a:ext>
                  </a:extLst>
                </p14:cNvPr>
                <p14:cNvContentPartPr/>
                <p14:nvPr/>
              </p14:nvContentPartPr>
              <p14:xfrm>
                <a:off x="8558149" y="1695404"/>
                <a:ext cx="123120" cy="146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FE36171-77DF-65AB-20CF-27603ED15E0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549149" y="1686404"/>
                  <a:ext cx="140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EBFB4DD-B531-51A6-92FA-F71797F455CA}"/>
                    </a:ext>
                  </a:extLst>
                </p14:cNvPr>
                <p14:cNvContentPartPr/>
                <p14:nvPr/>
              </p14:nvContentPartPr>
              <p14:xfrm>
                <a:off x="8856229" y="1561124"/>
                <a:ext cx="106200" cy="271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EBFB4DD-B531-51A6-92FA-F71797F455C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47589" y="1552124"/>
                  <a:ext cx="123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3883DB2-E7A3-5CAC-A458-13A9ED4C6EBA}"/>
                    </a:ext>
                  </a:extLst>
                </p14:cNvPr>
                <p14:cNvContentPartPr/>
                <p14:nvPr/>
              </p14:nvContentPartPr>
              <p14:xfrm>
                <a:off x="9026149" y="1591004"/>
                <a:ext cx="151200" cy="171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3883DB2-E7A3-5CAC-A458-13A9ED4C6E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17149" y="1582364"/>
                  <a:ext cx="168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003FF2E-6BDD-48A7-2D11-5AB7ECD4DFFD}"/>
                    </a:ext>
                  </a:extLst>
                </p14:cNvPr>
                <p14:cNvContentPartPr/>
                <p14:nvPr/>
              </p14:nvContentPartPr>
              <p14:xfrm>
                <a:off x="9284989" y="1718444"/>
                <a:ext cx="21600" cy="1310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003FF2E-6BDD-48A7-2D11-5AB7ECD4DFF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76349" y="1709804"/>
                  <a:ext cx="39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F8E96FD-C2DF-45FF-6753-FC46EDADF50A}"/>
                    </a:ext>
                  </a:extLst>
                </p14:cNvPr>
                <p14:cNvContentPartPr/>
                <p14:nvPr/>
              </p14:nvContentPartPr>
              <p14:xfrm>
                <a:off x="9367429" y="1601444"/>
                <a:ext cx="165960" cy="182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F8E96FD-C2DF-45FF-6753-FC46EDADF5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58789" y="1592444"/>
                  <a:ext cx="183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B511E7E-E99B-CC84-512D-CE57558BCADA}"/>
                    </a:ext>
                  </a:extLst>
                </p14:cNvPr>
                <p14:cNvContentPartPr/>
                <p14:nvPr/>
              </p14:nvContentPartPr>
              <p14:xfrm>
                <a:off x="9562189" y="1540964"/>
                <a:ext cx="117000" cy="280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B511E7E-E99B-CC84-512D-CE57558BCA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53189" y="1532324"/>
                  <a:ext cx="134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452A2EC-8B05-1B86-0D26-F7E63E8FE55C}"/>
                    </a:ext>
                  </a:extLst>
                </p14:cNvPr>
                <p14:cNvContentPartPr/>
                <p14:nvPr/>
              </p14:nvContentPartPr>
              <p14:xfrm>
                <a:off x="9849469" y="1597844"/>
                <a:ext cx="265680" cy="25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452A2EC-8B05-1B86-0D26-F7E63E8FE55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40829" y="1588844"/>
                  <a:ext cx="283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30C05F6-DE01-60E9-AFF4-3D2DA11C9305}"/>
                    </a:ext>
                  </a:extLst>
                </p14:cNvPr>
                <p14:cNvContentPartPr/>
                <p14:nvPr/>
              </p14:nvContentPartPr>
              <p14:xfrm>
                <a:off x="9947029" y="1637444"/>
                <a:ext cx="227520" cy="28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30C05F6-DE01-60E9-AFF4-3D2DA11C930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938389" y="1628804"/>
                  <a:ext cx="245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2DD5963-E319-431E-DD9F-233FA5BE18C9}"/>
                    </a:ext>
                  </a:extLst>
                </p14:cNvPr>
                <p14:cNvContentPartPr/>
                <p14:nvPr/>
              </p14:nvContentPartPr>
              <p14:xfrm>
                <a:off x="10338709" y="1422884"/>
                <a:ext cx="159840" cy="233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2DD5963-E319-431E-DD9F-233FA5BE18C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329709" y="1413884"/>
                  <a:ext cx="177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B33570F-ADC5-9A95-8503-D2A4E3DADBF1}"/>
                    </a:ext>
                  </a:extLst>
                </p14:cNvPr>
                <p14:cNvContentPartPr/>
                <p14:nvPr/>
              </p14:nvContentPartPr>
              <p14:xfrm>
                <a:off x="10537789" y="1500284"/>
                <a:ext cx="293400" cy="134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B33570F-ADC5-9A95-8503-D2A4E3DADBF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29149" y="1491644"/>
                  <a:ext cx="311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3CC8A79-D195-C887-4D0A-6DF60D7CD8E6}"/>
                    </a:ext>
                  </a:extLst>
                </p14:cNvPr>
                <p14:cNvContentPartPr/>
                <p14:nvPr/>
              </p14:nvContentPartPr>
              <p14:xfrm>
                <a:off x="10915429" y="1382564"/>
                <a:ext cx="124920" cy="232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3CC8A79-D195-C887-4D0A-6DF60D7CD8E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906789" y="1373564"/>
                  <a:ext cx="142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D735837-1845-6F66-917A-3D8DC72B5333}"/>
                    </a:ext>
                  </a:extLst>
                </p14:cNvPr>
                <p14:cNvContentPartPr/>
                <p14:nvPr/>
              </p14:nvContentPartPr>
              <p14:xfrm>
                <a:off x="11056549" y="1396604"/>
                <a:ext cx="153720" cy="199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D735837-1845-6F66-917A-3D8DC72B533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047549" y="1387604"/>
                  <a:ext cx="171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F03B3F6-5C16-9030-C520-873ECF644495}"/>
                    </a:ext>
                  </a:extLst>
                </p14:cNvPr>
                <p14:cNvContentPartPr/>
                <p14:nvPr/>
              </p14:nvContentPartPr>
              <p14:xfrm>
                <a:off x="11295229" y="1394444"/>
                <a:ext cx="212400" cy="227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F03B3F6-5C16-9030-C520-873ECF64449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286589" y="1385804"/>
                  <a:ext cx="230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AD82BA6-6620-30CC-991E-A7FA89D6D13B}"/>
                    </a:ext>
                  </a:extLst>
                </p14:cNvPr>
                <p14:cNvContentPartPr/>
                <p14:nvPr/>
              </p14:nvContentPartPr>
              <p14:xfrm>
                <a:off x="11397469" y="1259444"/>
                <a:ext cx="291240" cy="351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AD82BA6-6620-30CC-991E-A7FA89D6D13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388829" y="1250444"/>
                  <a:ext cx="3088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589E8EE-AACE-F905-CE5A-43FD7562A86A}"/>
                    </a:ext>
                  </a:extLst>
                </p14:cNvPr>
                <p14:cNvContentPartPr/>
                <p14:nvPr/>
              </p14:nvContentPartPr>
              <p14:xfrm>
                <a:off x="6992149" y="2311004"/>
                <a:ext cx="189360" cy="218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589E8EE-AACE-F905-CE5A-43FD7562A86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83149" y="2302004"/>
                  <a:ext cx="207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B7CA62E-EBC7-B656-BBAA-23A8CFA2F974}"/>
                    </a:ext>
                  </a:extLst>
                </p14:cNvPr>
                <p14:cNvContentPartPr/>
                <p14:nvPr/>
              </p14:nvContentPartPr>
              <p14:xfrm>
                <a:off x="6903229" y="2098604"/>
                <a:ext cx="286560" cy="219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B7CA62E-EBC7-B656-BBAA-23A8CFA2F97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94589" y="2089964"/>
                  <a:ext cx="304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44D8FFA-ABE1-A5C9-8EFF-7A446FF050B0}"/>
                    </a:ext>
                  </a:extLst>
                </p14:cNvPr>
                <p14:cNvContentPartPr/>
                <p14:nvPr/>
              </p14:nvContentPartPr>
              <p14:xfrm>
                <a:off x="7250989" y="2464004"/>
                <a:ext cx="88920" cy="100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44D8FFA-ABE1-A5C9-8EFF-7A446FF050B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42349" y="2455004"/>
                  <a:ext cx="106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97C23F5-7320-FECA-2577-E85D033F1E69}"/>
                    </a:ext>
                  </a:extLst>
                </p14:cNvPr>
                <p14:cNvContentPartPr/>
                <p14:nvPr/>
              </p14:nvContentPartPr>
              <p14:xfrm>
                <a:off x="7254589" y="2502884"/>
                <a:ext cx="86400" cy="37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97C23F5-7320-FECA-2577-E85D033F1E6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45949" y="2493884"/>
                  <a:ext cx="104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6E87AA8-50D1-037C-D0FD-B491D6D3019F}"/>
                    </a:ext>
                  </a:extLst>
                </p14:cNvPr>
                <p14:cNvContentPartPr/>
                <p14:nvPr/>
              </p14:nvContentPartPr>
              <p14:xfrm>
                <a:off x="7371949" y="2456084"/>
                <a:ext cx="103320" cy="928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6E87AA8-50D1-037C-D0FD-B491D6D3019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62949" y="2447084"/>
                  <a:ext cx="120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DEF0911-32AD-D130-2C9E-AF5D70BCD28D}"/>
                    </a:ext>
                  </a:extLst>
                </p14:cNvPr>
                <p14:cNvContentPartPr/>
                <p14:nvPr/>
              </p14:nvContentPartPr>
              <p14:xfrm>
                <a:off x="7401109" y="2471924"/>
                <a:ext cx="79200" cy="655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DEF0911-32AD-D130-2C9E-AF5D70BCD28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92469" y="2462924"/>
                  <a:ext cx="96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5653A62-0F0F-0874-ECA0-85E41D944BEF}"/>
                    </a:ext>
                  </a:extLst>
                </p14:cNvPr>
                <p14:cNvContentPartPr/>
                <p14:nvPr/>
              </p14:nvContentPartPr>
              <p14:xfrm>
                <a:off x="8860549" y="2303804"/>
                <a:ext cx="23040" cy="232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5653A62-0F0F-0874-ECA0-85E41D944BE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51549" y="2294804"/>
                  <a:ext cx="40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D6B8914-AD30-8669-886C-2FD850218CEF}"/>
                    </a:ext>
                  </a:extLst>
                </p14:cNvPr>
                <p14:cNvContentPartPr/>
                <p14:nvPr/>
              </p14:nvContentPartPr>
              <p14:xfrm>
                <a:off x="8958109" y="2300924"/>
                <a:ext cx="126360" cy="167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D6B8914-AD30-8669-886C-2FD850218CE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49109" y="2292284"/>
                  <a:ext cx="144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841C043-F3F8-14F7-0D59-D6B9C1F80092}"/>
                    </a:ext>
                  </a:extLst>
                </p14:cNvPr>
                <p14:cNvContentPartPr/>
                <p14:nvPr/>
              </p14:nvContentPartPr>
              <p14:xfrm>
                <a:off x="9150709" y="2123444"/>
                <a:ext cx="10080" cy="468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841C043-F3F8-14F7-0D59-D6B9C1F8009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142069" y="2114804"/>
                  <a:ext cx="27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FE94434-9BD0-0FCC-B643-2B4C9E57D4E3}"/>
                    </a:ext>
                  </a:extLst>
                </p14:cNvPr>
                <p14:cNvContentPartPr/>
                <p14:nvPr/>
              </p14:nvContentPartPr>
              <p14:xfrm>
                <a:off x="8945149" y="2084564"/>
                <a:ext cx="178560" cy="410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FE94434-9BD0-0FCC-B643-2B4C9E57D4E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936149" y="2075924"/>
                  <a:ext cx="1962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9B8218A-117C-09EE-5D3F-5D9A4DBF89AE}"/>
                    </a:ext>
                  </a:extLst>
                </p14:cNvPr>
                <p14:cNvContentPartPr/>
                <p14:nvPr/>
              </p14:nvContentPartPr>
              <p14:xfrm>
                <a:off x="9436189" y="2175644"/>
                <a:ext cx="168120" cy="220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9B8218A-117C-09EE-5D3F-5D9A4DBF89A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427189" y="2167004"/>
                  <a:ext cx="185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E634F59-9D22-63A6-7162-62B93F8C2645}"/>
                    </a:ext>
                  </a:extLst>
                </p14:cNvPr>
                <p14:cNvContentPartPr/>
                <p14:nvPr/>
              </p14:nvContentPartPr>
              <p14:xfrm>
                <a:off x="9635989" y="2189684"/>
                <a:ext cx="145440" cy="1656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E634F59-9D22-63A6-7162-62B93F8C264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26989" y="2181044"/>
                  <a:ext cx="163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AC9906C-C438-C08F-C0A4-8ACA5FDFA8B9}"/>
                    </a:ext>
                  </a:extLst>
                </p14:cNvPr>
                <p14:cNvContentPartPr/>
                <p14:nvPr/>
              </p14:nvContentPartPr>
              <p14:xfrm>
                <a:off x="9860989" y="2129924"/>
                <a:ext cx="186120" cy="1962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AC9906C-C438-C08F-C0A4-8ACA5FDFA8B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51989" y="2120924"/>
                  <a:ext cx="203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130A7A4-7B6D-16A6-0705-3905909C5BA5}"/>
                    </a:ext>
                  </a:extLst>
                </p14:cNvPr>
                <p14:cNvContentPartPr/>
                <p14:nvPr/>
              </p14:nvContentPartPr>
              <p14:xfrm>
                <a:off x="10144669" y="2028404"/>
                <a:ext cx="133200" cy="282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130A7A4-7B6D-16A6-0705-3905909C5BA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135669" y="2019764"/>
                  <a:ext cx="150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ED8431B-F864-9949-6981-461E2EA8A34A}"/>
                    </a:ext>
                  </a:extLst>
                </p14:cNvPr>
                <p14:cNvContentPartPr/>
                <p14:nvPr/>
              </p14:nvContentPartPr>
              <p14:xfrm>
                <a:off x="10305229" y="2077004"/>
                <a:ext cx="175680" cy="1933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ED8431B-F864-9949-6981-461E2EA8A34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296229" y="2068364"/>
                  <a:ext cx="193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FF7B0C6-DDBC-7C8D-D771-DFA7DB1A2C8C}"/>
                    </a:ext>
                  </a:extLst>
                </p14:cNvPr>
                <p14:cNvContentPartPr/>
                <p14:nvPr/>
              </p14:nvContentPartPr>
              <p14:xfrm>
                <a:off x="10522309" y="2207324"/>
                <a:ext cx="31680" cy="111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FF7B0C6-DDBC-7C8D-D771-DFA7DB1A2C8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13669" y="2198324"/>
                  <a:ext cx="49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17858DC-8C20-5610-CE98-0E334DB9DB84}"/>
                    </a:ext>
                  </a:extLst>
                </p14:cNvPr>
                <p14:cNvContentPartPr/>
                <p14:nvPr/>
              </p14:nvContentPartPr>
              <p14:xfrm>
                <a:off x="10601149" y="2048204"/>
                <a:ext cx="164520" cy="249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17858DC-8C20-5610-CE98-0E334DB9DB8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592509" y="2039564"/>
                  <a:ext cx="182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5648DCD-142A-BDAC-8C66-E8EC5AD1AE05}"/>
                    </a:ext>
                  </a:extLst>
                </p14:cNvPr>
                <p14:cNvContentPartPr/>
                <p14:nvPr/>
              </p14:nvContentPartPr>
              <p14:xfrm>
                <a:off x="10792669" y="1935884"/>
                <a:ext cx="143280" cy="3643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5648DCD-142A-BDAC-8C66-E8EC5AD1AE0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84029" y="1927244"/>
                  <a:ext cx="1609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BFA7334-3766-96E7-B271-83F835551424}"/>
                    </a:ext>
                  </a:extLst>
                </p14:cNvPr>
                <p14:cNvContentPartPr/>
                <p14:nvPr/>
              </p14:nvContentPartPr>
              <p14:xfrm>
                <a:off x="11058709" y="2020484"/>
                <a:ext cx="245520" cy="1656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BFA7334-3766-96E7-B271-83F83555142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049709" y="2011844"/>
                  <a:ext cx="263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2C9DA30-4181-C20B-66E0-1136DE26AA8E}"/>
                    </a:ext>
                  </a:extLst>
                </p14:cNvPr>
                <p14:cNvContentPartPr/>
                <p14:nvPr/>
              </p14:nvContentPartPr>
              <p14:xfrm>
                <a:off x="11447869" y="1959284"/>
                <a:ext cx="224280" cy="169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2C9DA30-4181-C20B-66E0-1136DE26AA8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438869" y="1950644"/>
                  <a:ext cx="241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7B90CBB-7AED-4340-2E06-958A1CE7FC70}"/>
                    </a:ext>
                  </a:extLst>
                </p14:cNvPr>
                <p14:cNvContentPartPr/>
                <p14:nvPr/>
              </p14:nvContentPartPr>
              <p14:xfrm>
                <a:off x="9872869" y="2647604"/>
                <a:ext cx="156240" cy="758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7B90CBB-7AED-4340-2E06-958A1CE7FC7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863869" y="2638964"/>
                  <a:ext cx="17388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C740622-9FDB-528B-22EF-5C7DFD800061}"/>
                    </a:ext>
                  </a:extLst>
                </p14:cNvPr>
                <p14:cNvContentPartPr/>
                <p14:nvPr/>
              </p14:nvContentPartPr>
              <p14:xfrm>
                <a:off x="9783589" y="3203084"/>
                <a:ext cx="1538640" cy="201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C740622-9FDB-528B-22EF-5C7DFD800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74949" y="3194084"/>
                  <a:ext cx="1556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7FAF30F-8BA0-5972-BBAD-ACD73DA50FE8}"/>
                    </a:ext>
                  </a:extLst>
                </p14:cNvPr>
                <p14:cNvContentPartPr/>
                <p14:nvPr/>
              </p14:nvContentPartPr>
              <p14:xfrm>
                <a:off x="11281549" y="3080684"/>
                <a:ext cx="181800" cy="2548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7FAF30F-8BA0-5972-BBAD-ACD73DA50FE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272549" y="3071684"/>
                  <a:ext cx="1994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82274F4-69A8-0076-D8B6-F897714A72B8}"/>
                    </a:ext>
                  </a:extLst>
                </p14:cNvPr>
                <p14:cNvContentPartPr/>
                <p14:nvPr/>
              </p14:nvContentPartPr>
              <p14:xfrm>
                <a:off x="9674509" y="2415764"/>
                <a:ext cx="400320" cy="335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82274F4-69A8-0076-D8B6-F897714A72B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665509" y="2406764"/>
                  <a:ext cx="4179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20E8FA2-2B64-A4E8-E875-3DCF4F2D0FCD}"/>
                    </a:ext>
                  </a:extLst>
                </p14:cNvPr>
                <p14:cNvContentPartPr/>
                <p14:nvPr/>
              </p14:nvContentPartPr>
              <p14:xfrm>
                <a:off x="9413869" y="2457164"/>
                <a:ext cx="224280" cy="222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20E8FA2-2B64-A4E8-E875-3DCF4F2D0FC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405229" y="2448524"/>
                  <a:ext cx="241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1F3F323-271D-B431-34F3-B7D92F7CF63A}"/>
                    </a:ext>
                  </a:extLst>
                </p14:cNvPr>
                <p14:cNvContentPartPr/>
                <p14:nvPr/>
              </p14:nvContentPartPr>
              <p14:xfrm>
                <a:off x="11433109" y="3263924"/>
                <a:ext cx="128880" cy="1634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1F3F323-271D-B431-34F3-B7D92F7CF63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424109" y="3254924"/>
                  <a:ext cx="146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BC4D1B9-9253-A02A-0916-061883E62715}"/>
                    </a:ext>
                  </a:extLst>
                </p14:cNvPr>
                <p14:cNvContentPartPr/>
                <p14:nvPr/>
              </p14:nvContentPartPr>
              <p14:xfrm>
                <a:off x="11440669" y="3283004"/>
                <a:ext cx="83880" cy="900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BC4D1B9-9253-A02A-0916-061883E6271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432029" y="3274004"/>
                  <a:ext cx="101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EACCE68-83C3-B968-36D3-E075C3511708}"/>
                    </a:ext>
                  </a:extLst>
                </p14:cNvPr>
                <p14:cNvContentPartPr/>
                <p14:nvPr/>
              </p14:nvContentPartPr>
              <p14:xfrm>
                <a:off x="10320709" y="2950004"/>
                <a:ext cx="127800" cy="160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EACCE68-83C3-B968-36D3-E075C351170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311709" y="2941364"/>
                  <a:ext cx="145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6223749-46E9-51BE-C319-11C68BFDC855}"/>
                    </a:ext>
                  </a:extLst>
                </p14:cNvPr>
                <p14:cNvContentPartPr/>
                <p14:nvPr/>
              </p14:nvContentPartPr>
              <p14:xfrm>
                <a:off x="10331509" y="2748404"/>
                <a:ext cx="117360" cy="279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6223749-46E9-51BE-C319-11C68BFDC85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22509" y="2739764"/>
                  <a:ext cx="1350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41D0C46-80B8-2A4C-E0E1-C74503DCCDB8}"/>
                    </a:ext>
                  </a:extLst>
                </p14:cNvPr>
                <p14:cNvContentPartPr/>
                <p14:nvPr/>
              </p14:nvContentPartPr>
              <p14:xfrm>
                <a:off x="10374349" y="2767484"/>
                <a:ext cx="111240" cy="21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41D0C46-80B8-2A4C-E0E1-C74503DCCDB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65349" y="2758844"/>
                  <a:ext cx="128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77A68C2-24BD-6AD8-E5C0-99A963386CBF}"/>
                    </a:ext>
                  </a:extLst>
                </p14:cNvPr>
                <p14:cNvContentPartPr/>
                <p14:nvPr/>
              </p14:nvContentPartPr>
              <p14:xfrm>
                <a:off x="10632829" y="2541044"/>
                <a:ext cx="212760" cy="2365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77A68C2-24BD-6AD8-E5C0-99A963386CB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624189" y="2532404"/>
                  <a:ext cx="230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E89A731-E1CD-F5CC-9B53-44D59222ADB2}"/>
                    </a:ext>
                  </a:extLst>
                </p14:cNvPr>
                <p14:cNvContentPartPr/>
                <p14:nvPr/>
              </p14:nvContentPartPr>
              <p14:xfrm>
                <a:off x="10749469" y="2444564"/>
                <a:ext cx="256320" cy="297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E89A731-E1CD-F5CC-9B53-44D59222ADB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740469" y="2435564"/>
                  <a:ext cx="2739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C303E7E-0E9A-C6FF-104F-92CDF8327C7B}"/>
                    </a:ext>
                  </a:extLst>
                </p14:cNvPr>
                <p14:cNvContentPartPr/>
                <p14:nvPr/>
              </p14:nvContentPartPr>
              <p14:xfrm>
                <a:off x="10926949" y="2510084"/>
                <a:ext cx="86400" cy="20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C303E7E-0E9A-C6FF-104F-92CDF8327C7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917949" y="2501084"/>
                  <a:ext cx="104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41B1AA8-D702-8423-C803-24BA919F76E6}"/>
                    </a:ext>
                  </a:extLst>
                </p14:cNvPr>
                <p14:cNvContentPartPr/>
                <p14:nvPr/>
              </p14:nvContentPartPr>
              <p14:xfrm>
                <a:off x="11101909" y="2297324"/>
                <a:ext cx="71640" cy="1526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41B1AA8-D702-8423-C803-24BA919F76E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092909" y="2288684"/>
                  <a:ext cx="89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21F3A08-D045-36FA-EDCF-C748B5F2ECF7}"/>
                    </a:ext>
                  </a:extLst>
                </p14:cNvPr>
                <p14:cNvContentPartPr/>
                <p14:nvPr/>
              </p14:nvContentPartPr>
              <p14:xfrm>
                <a:off x="11090029" y="2334764"/>
                <a:ext cx="84600" cy="33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21F3A08-D045-36FA-EDCF-C748B5F2ECF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081029" y="2325764"/>
                  <a:ext cx="102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8843DC8-2EA8-581E-61A8-D7FD75617F67}"/>
                    </a:ext>
                  </a:extLst>
                </p14:cNvPr>
                <p14:cNvContentPartPr/>
                <p14:nvPr/>
              </p14:nvContentPartPr>
              <p14:xfrm>
                <a:off x="10125949" y="2301644"/>
                <a:ext cx="1176120" cy="853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8843DC8-2EA8-581E-61A8-D7FD75617F6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116949" y="2292644"/>
                  <a:ext cx="119376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9E375FD-4196-6942-B732-D2FCA365357C}"/>
                    </a:ext>
                  </a:extLst>
                </p14:cNvPr>
                <p14:cNvContentPartPr/>
                <p14:nvPr/>
              </p14:nvContentPartPr>
              <p14:xfrm>
                <a:off x="8930029" y="3427364"/>
                <a:ext cx="141120" cy="142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9E375FD-4196-6942-B732-D2FCA365357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921389" y="3418724"/>
                  <a:ext cx="158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942C888-1C86-B9E7-6F9A-A86AEDB31A44}"/>
                    </a:ext>
                  </a:extLst>
                </p14:cNvPr>
                <p14:cNvContentPartPr/>
                <p14:nvPr/>
              </p14:nvContentPartPr>
              <p14:xfrm>
                <a:off x="9131629" y="3434924"/>
                <a:ext cx="225000" cy="84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942C888-1C86-B9E7-6F9A-A86AEDB31A4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122989" y="3426284"/>
                  <a:ext cx="242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BD4F2C2-C876-6CBC-E89D-2749DCC0A8FD}"/>
                    </a:ext>
                  </a:extLst>
                </p14:cNvPr>
                <p14:cNvContentPartPr/>
                <p14:nvPr/>
              </p14:nvContentPartPr>
              <p14:xfrm>
                <a:off x="9394069" y="3325124"/>
                <a:ext cx="90720" cy="1810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BD4F2C2-C876-6CBC-E89D-2749DCC0A8F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385429" y="3316124"/>
                  <a:ext cx="108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AE28F3C-457B-5010-D658-326490BC8997}"/>
                    </a:ext>
                  </a:extLst>
                </p14:cNvPr>
                <p14:cNvContentPartPr/>
                <p14:nvPr/>
              </p14:nvContentPartPr>
              <p14:xfrm>
                <a:off x="9527989" y="3369764"/>
                <a:ext cx="82800" cy="1350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AE28F3C-457B-5010-D658-326490BC899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519349" y="3360764"/>
                  <a:ext cx="100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9C0804D-7EB5-271C-615A-D8D84FD1C1CA}"/>
                    </a:ext>
                  </a:extLst>
                </p14:cNvPr>
                <p14:cNvContentPartPr/>
                <p14:nvPr/>
              </p14:nvContentPartPr>
              <p14:xfrm>
                <a:off x="9545269" y="3400004"/>
                <a:ext cx="107640" cy="138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9C0804D-7EB5-271C-615A-D8D84FD1C1C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536269" y="3391364"/>
                  <a:ext cx="125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7923EA2-FE28-95B7-6407-DF643E35D7AF}"/>
                    </a:ext>
                  </a:extLst>
                </p14:cNvPr>
                <p14:cNvContentPartPr/>
                <p14:nvPr/>
              </p14:nvContentPartPr>
              <p14:xfrm>
                <a:off x="9687109" y="3437804"/>
                <a:ext cx="63360" cy="1123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7923EA2-FE28-95B7-6407-DF643E35D7A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678109" y="3428804"/>
                  <a:ext cx="81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8D19DE6-3AA0-06F3-4938-8D79A5A2687C}"/>
                    </a:ext>
                  </a:extLst>
                </p14:cNvPr>
                <p14:cNvContentPartPr/>
                <p14:nvPr/>
              </p14:nvContentPartPr>
              <p14:xfrm>
                <a:off x="9733909" y="3442484"/>
                <a:ext cx="81000" cy="212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8D19DE6-3AA0-06F3-4938-8D79A5A2687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725269" y="3433484"/>
                  <a:ext cx="98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8091401-C9DA-FC92-79AD-FF86851708A6}"/>
                    </a:ext>
                  </a:extLst>
                </p14:cNvPr>
                <p14:cNvContentPartPr/>
                <p14:nvPr/>
              </p14:nvContentPartPr>
              <p14:xfrm>
                <a:off x="9910669" y="3476324"/>
                <a:ext cx="181440" cy="1224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8091401-C9DA-FC92-79AD-FF86851708A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901669" y="3467684"/>
                  <a:ext cx="199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63A5AB9-B23A-7874-1582-AD25C82E9F29}"/>
                    </a:ext>
                  </a:extLst>
                </p14:cNvPr>
                <p14:cNvContentPartPr/>
                <p14:nvPr/>
              </p14:nvContentPartPr>
              <p14:xfrm>
                <a:off x="10202989" y="3473444"/>
                <a:ext cx="117000" cy="1339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63A5AB9-B23A-7874-1582-AD25C82E9F2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194349" y="3464444"/>
                  <a:ext cx="134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2F3E33A-AFA7-15CA-96B1-58FE9DB85449}"/>
                    </a:ext>
                  </a:extLst>
                </p14:cNvPr>
                <p14:cNvContentPartPr/>
                <p14:nvPr/>
              </p14:nvContentPartPr>
              <p14:xfrm>
                <a:off x="10359949" y="3671444"/>
                <a:ext cx="33120" cy="3913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2F3E33A-AFA7-15CA-96B1-58FE9DB8544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51309" y="3662804"/>
                  <a:ext cx="507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AD2195C-335F-A2BE-5360-6D63F48A6F19}"/>
                    </a:ext>
                  </a:extLst>
                </p14:cNvPr>
                <p14:cNvContentPartPr/>
                <p14:nvPr/>
              </p14:nvContentPartPr>
              <p14:xfrm>
                <a:off x="10118029" y="3932444"/>
                <a:ext cx="1380600" cy="1933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AD2195C-335F-A2BE-5360-6D63F48A6F1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109389" y="3923804"/>
                  <a:ext cx="1398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A2D1D64-AE28-233B-5833-9A282F33E9ED}"/>
                    </a:ext>
                  </a:extLst>
                </p14:cNvPr>
                <p14:cNvContentPartPr/>
                <p14:nvPr/>
              </p14:nvContentPartPr>
              <p14:xfrm>
                <a:off x="11479909" y="3885644"/>
                <a:ext cx="186840" cy="136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A2D1D64-AE28-233B-5833-9A282F33E9E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471269" y="3877004"/>
                  <a:ext cx="204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562B496-E32A-655F-D990-E1B9B45EB1DE}"/>
                    </a:ext>
                  </a:extLst>
                </p14:cNvPr>
                <p14:cNvContentPartPr/>
                <p14:nvPr/>
              </p14:nvContentPartPr>
              <p14:xfrm>
                <a:off x="10187149" y="3527084"/>
                <a:ext cx="290880" cy="246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562B496-E32A-655F-D990-E1B9B45EB1D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178149" y="3518444"/>
                  <a:ext cx="308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8425818-39A4-6FE3-37FB-B613A4426F59}"/>
                    </a:ext>
                  </a:extLst>
                </p14:cNvPr>
                <p14:cNvContentPartPr/>
                <p14:nvPr/>
              </p14:nvContentPartPr>
              <p14:xfrm>
                <a:off x="10005349" y="3634364"/>
                <a:ext cx="153720" cy="159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8425818-39A4-6FE3-37FB-B613A4426F5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96349" y="3625364"/>
                  <a:ext cx="171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FBAADBD-3592-BBE1-960E-A92A79D3ADEF}"/>
                    </a:ext>
                  </a:extLst>
                </p14:cNvPr>
                <p14:cNvContentPartPr/>
                <p14:nvPr/>
              </p14:nvContentPartPr>
              <p14:xfrm>
                <a:off x="11547589" y="4019204"/>
                <a:ext cx="176760" cy="137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FBAADBD-3592-BBE1-960E-A92A79D3ADE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538949" y="4010564"/>
                  <a:ext cx="194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4A525CD-D5BF-319E-87CE-75EE7F1F92DC}"/>
                    </a:ext>
                  </a:extLst>
                </p14:cNvPr>
                <p14:cNvContentPartPr/>
                <p14:nvPr/>
              </p14:nvContentPartPr>
              <p14:xfrm>
                <a:off x="11579629" y="4020284"/>
                <a:ext cx="84960" cy="766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4A525CD-D5BF-319E-87CE-75EE7F1F92D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570629" y="4011284"/>
                  <a:ext cx="102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9A242AA-EEA5-3C2F-1130-4081035AD068}"/>
                    </a:ext>
                  </a:extLst>
                </p14:cNvPr>
                <p14:cNvContentPartPr/>
                <p14:nvPr/>
              </p14:nvContentPartPr>
              <p14:xfrm>
                <a:off x="10611229" y="3780884"/>
                <a:ext cx="76680" cy="1173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9A242AA-EEA5-3C2F-1130-4081035AD06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602229" y="3771884"/>
                  <a:ext cx="94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A31330A-F068-E18B-C64D-F95C9A5602CA}"/>
                    </a:ext>
                  </a:extLst>
                </p14:cNvPr>
                <p14:cNvContentPartPr/>
                <p14:nvPr/>
              </p14:nvContentPartPr>
              <p14:xfrm>
                <a:off x="10580629" y="3820484"/>
                <a:ext cx="103680" cy="334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A31330A-F068-E18B-C64D-F95C9A5602C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571989" y="3811844"/>
                  <a:ext cx="121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2340B52-AB88-BCC7-708B-A6777AB03A8C}"/>
                    </a:ext>
                  </a:extLst>
                </p14:cNvPr>
                <p14:cNvContentPartPr/>
                <p14:nvPr/>
              </p14:nvContentPartPr>
              <p14:xfrm>
                <a:off x="10844869" y="3826604"/>
                <a:ext cx="66240" cy="565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2340B52-AB88-BCC7-708B-A6777AB03A8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835869" y="3817964"/>
                  <a:ext cx="83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71F2C8D-5864-77AE-7121-8F5EC51D5C38}"/>
                    </a:ext>
                  </a:extLst>
                </p14:cNvPr>
                <p14:cNvContentPartPr/>
                <p14:nvPr/>
              </p14:nvContentPartPr>
              <p14:xfrm>
                <a:off x="10511149" y="3582884"/>
                <a:ext cx="103680" cy="1065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71F2C8D-5864-77AE-7121-8F5EC51D5C3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02149" y="3573884"/>
                  <a:ext cx="121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EB34B77-3E80-3A08-7D83-E46212E0F1F6}"/>
                    </a:ext>
                  </a:extLst>
                </p14:cNvPr>
                <p14:cNvContentPartPr/>
                <p14:nvPr/>
              </p14:nvContentPartPr>
              <p14:xfrm>
                <a:off x="10503949" y="3561644"/>
                <a:ext cx="249480" cy="1216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EB34B77-3E80-3A08-7D83-E46212E0F1F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494949" y="3552644"/>
                  <a:ext cx="267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8970468-7E5C-BCE1-A163-4FB538482092}"/>
                    </a:ext>
                  </a:extLst>
                </p14:cNvPr>
                <p14:cNvContentPartPr/>
                <p14:nvPr/>
              </p14:nvContentPartPr>
              <p14:xfrm>
                <a:off x="10676029" y="3626084"/>
                <a:ext cx="99360" cy="108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8970468-7E5C-BCE1-A163-4FB53848209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667389" y="3617084"/>
                  <a:ext cx="117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0E0AEC6-9431-1113-A8CB-4C87D7E86779}"/>
                    </a:ext>
                  </a:extLst>
                </p14:cNvPr>
                <p14:cNvContentPartPr/>
                <p14:nvPr/>
              </p14:nvContentPartPr>
              <p14:xfrm>
                <a:off x="10899949" y="3731204"/>
                <a:ext cx="58680" cy="127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0E0AEC6-9431-1113-A8CB-4C87D7E8677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891309" y="3722564"/>
                  <a:ext cx="76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8D64F1F-E62C-5411-9156-A345B65295BC}"/>
                    </a:ext>
                  </a:extLst>
                </p14:cNvPr>
                <p14:cNvContentPartPr/>
                <p14:nvPr/>
              </p14:nvContentPartPr>
              <p14:xfrm>
                <a:off x="10897069" y="3759284"/>
                <a:ext cx="115920" cy="882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8D64F1F-E62C-5411-9156-A345B65295B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888069" y="3750284"/>
                  <a:ext cx="133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806A5F9-E604-CFAF-59FD-07258597A9E8}"/>
                    </a:ext>
                  </a:extLst>
                </p14:cNvPr>
                <p14:cNvContentPartPr/>
                <p14:nvPr/>
              </p14:nvContentPartPr>
              <p14:xfrm>
                <a:off x="11111989" y="3754964"/>
                <a:ext cx="84960" cy="123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806A5F9-E604-CFAF-59FD-07258597A9E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103349" y="3746324"/>
                  <a:ext cx="102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3F977E1-E567-BDB0-15EA-CBE70017C4CF}"/>
                    </a:ext>
                  </a:extLst>
                </p14:cNvPr>
                <p14:cNvContentPartPr/>
                <p14:nvPr/>
              </p14:nvContentPartPr>
              <p14:xfrm>
                <a:off x="10982749" y="3702404"/>
                <a:ext cx="53640" cy="968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3F977E1-E567-BDB0-15EA-CBE70017C4C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973749" y="3693764"/>
                  <a:ext cx="71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D686E45-61CC-16F4-7B76-AA6CDB448DFC}"/>
                    </a:ext>
                  </a:extLst>
                </p14:cNvPr>
                <p14:cNvContentPartPr/>
                <p14:nvPr/>
              </p14:nvContentPartPr>
              <p14:xfrm>
                <a:off x="10983109" y="3730844"/>
                <a:ext cx="118440" cy="464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D686E45-61CC-16F4-7B76-AA6CDB448DF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974469" y="3721844"/>
                  <a:ext cx="136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BFCB5B2-0F35-92B3-F962-384B716B8231}"/>
                    </a:ext>
                  </a:extLst>
                </p14:cNvPr>
                <p14:cNvContentPartPr/>
                <p14:nvPr/>
              </p14:nvContentPartPr>
              <p14:xfrm>
                <a:off x="10373269" y="3692684"/>
                <a:ext cx="1082880" cy="1994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BFCB5B2-0F35-92B3-F962-384B716B823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364269" y="3683684"/>
                  <a:ext cx="1100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1273EA5-B0BF-2DE2-00FB-E406EFFFCA49}"/>
                    </a:ext>
                  </a:extLst>
                </p14:cNvPr>
                <p14:cNvContentPartPr/>
                <p14:nvPr/>
              </p14:nvContentPartPr>
              <p14:xfrm>
                <a:off x="10163749" y="2323244"/>
                <a:ext cx="1056960" cy="8492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1273EA5-B0BF-2DE2-00FB-E406EFFFCA4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155109" y="2314604"/>
                  <a:ext cx="1074600" cy="86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6998FF4-7B9E-536D-9F4E-575DE384404F}"/>
                    </a:ext>
                  </a:extLst>
                </p14:cNvPr>
                <p14:cNvContentPartPr/>
                <p14:nvPr/>
              </p14:nvContentPartPr>
              <p14:xfrm>
                <a:off x="10463989" y="3709604"/>
                <a:ext cx="1025640" cy="1893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6998FF4-7B9E-536D-9F4E-575DE384404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55349" y="3700964"/>
                  <a:ext cx="1043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2E96463-2339-15B8-B452-644B2696035B}"/>
                    </a:ext>
                  </a:extLst>
                </p14:cNvPr>
                <p14:cNvContentPartPr/>
                <p14:nvPr/>
              </p14:nvContentPartPr>
              <p14:xfrm>
                <a:off x="8138029" y="1853804"/>
                <a:ext cx="1508040" cy="2372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2E96463-2339-15B8-B452-644B2696035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129029" y="1844804"/>
                  <a:ext cx="1525680" cy="25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986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5EE848-87DC-AFA5-749C-CCCAD9651596}"/>
              </a:ext>
            </a:extLst>
          </p:cNvPr>
          <p:cNvSpPr txBox="1"/>
          <p:nvPr/>
        </p:nvSpPr>
        <p:spPr>
          <a:xfrm>
            <a:off x="107504" y="4158035"/>
            <a:ext cx="8856984" cy="2212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General </a:t>
            </a:r>
            <a:r>
              <a:rPr lang="de-DE" sz="2400" dirty="0" err="1"/>
              <a:t>intervals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b="1" dirty="0"/>
              <a:t>R</a:t>
            </a:r>
          </a:p>
          <a:p>
            <a:r>
              <a:rPr lang="de-DE" sz="2400" dirty="0"/>
              <a:t>		(0,0;0,2)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[0,2;0,4)	→	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[0,4;0,6)	→	medium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[0,6;0,8)	→	high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[0,8;1,0)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E1E3FA-F9C7-D51D-4665-491A07D52EAE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coefficient</a:t>
            </a:r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5D29F7-7F64-3D00-4E05-209328D4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95" y="737236"/>
            <a:ext cx="6708001" cy="34482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E16CF75B-741C-A27D-E557-4FF8A55217F1}"/>
                  </a:ext>
                </a:extLst>
              </p14:cNvPr>
              <p14:cNvContentPartPr/>
              <p14:nvPr/>
            </p14:nvContentPartPr>
            <p14:xfrm>
              <a:off x="8030749" y="685342"/>
              <a:ext cx="2723760" cy="11797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E16CF75B-741C-A27D-E557-4FF8A55217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1749" y="676702"/>
                <a:ext cx="2741400" cy="11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F2222BFB-8959-8A37-6C96-C04ED3EBFC3D}"/>
                  </a:ext>
                </a:extLst>
              </p14:cNvPr>
              <p14:cNvContentPartPr/>
              <p14:nvPr/>
            </p14:nvContentPartPr>
            <p14:xfrm>
              <a:off x="1169149" y="959662"/>
              <a:ext cx="561240" cy="79848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F2222BFB-8959-8A37-6C96-C04ED3EBFC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0509" y="951022"/>
                <a:ext cx="57888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7DCFF7B1-AECF-B9FE-62DD-05687F48C7E3}"/>
                  </a:ext>
                </a:extLst>
              </p14:cNvPr>
              <p14:cNvContentPartPr/>
              <p14:nvPr/>
            </p14:nvContentPartPr>
            <p14:xfrm>
              <a:off x="3974989" y="3175102"/>
              <a:ext cx="300600" cy="55800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7DCFF7B1-AECF-B9FE-62DD-05687F48C7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65989" y="3166102"/>
                <a:ext cx="3182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85A0BB27-0A3B-7507-6A80-99E878C2D729}"/>
                  </a:ext>
                </a:extLst>
              </p14:cNvPr>
              <p14:cNvContentPartPr/>
              <p14:nvPr/>
            </p14:nvContentPartPr>
            <p14:xfrm>
              <a:off x="4165429" y="2967022"/>
              <a:ext cx="1255680" cy="9864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85A0BB27-0A3B-7507-6A80-99E878C2D72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56789" y="2958022"/>
                <a:ext cx="1273320" cy="10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19ED53DE-AC42-7015-1661-0164AAEFBE9D}"/>
                  </a:ext>
                </a:extLst>
              </p14:cNvPr>
              <p14:cNvContentPartPr/>
              <p14:nvPr/>
            </p14:nvContentPartPr>
            <p14:xfrm>
              <a:off x="1842709" y="2478862"/>
              <a:ext cx="2068560" cy="51660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19ED53DE-AC42-7015-1661-0164AAEFBE9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4069" y="2469862"/>
                <a:ext cx="208620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CDA1A087-824B-7D10-3F7F-77B993E1BD89}"/>
                  </a:ext>
                </a:extLst>
              </p14:cNvPr>
              <p14:cNvContentPartPr/>
              <p14:nvPr/>
            </p14:nvContentPartPr>
            <p14:xfrm>
              <a:off x="2303869" y="2136142"/>
              <a:ext cx="1350720" cy="42444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CDA1A087-824B-7D10-3F7F-77B993E1BD8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95229" y="2127142"/>
                <a:ext cx="1368360" cy="4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70B6F501-4659-1820-3995-613308053308}"/>
              </a:ext>
            </a:extLst>
          </p:cNvPr>
          <p:cNvGrpSpPr/>
          <p:nvPr/>
        </p:nvGrpSpPr>
        <p:grpSpPr>
          <a:xfrm>
            <a:off x="143509" y="233902"/>
            <a:ext cx="11139840" cy="6280920"/>
            <a:chOff x="143509" y="233902"/>
            <a:chExt cx="11139840" cy="628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98FD849-5E6E-1BF4-F517-93A4B7F95065}"/>
                    </a:ext>
                  </a:extLst>
                </p14:cNvPr>
                <p14:cNvContentPartPr/>
                <p14:nvPr/>
              </p14:nvContentPartPr>
              <p14:xfrm>
                <a:off x="8448709" y="1409662"/>
                <a:ext cx="5400" cy="54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98FD849-5E6E-1BF4-F517-93A4B7F9506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39709" y="1400662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987AF73-3BC9-B8C4-0049-F3F59A067F99}"/>
                    </a:ext>
                  </a:extLst>
                </p14:cNvPr>
                <p14:cNvContentPartPr/>
                <p14:nvPr/>
              </p14:nvContentPartPr>
              <p14:xfrm>
                <a:off x="8402269" y="311302"/>
                <a:ext cx="45720" cy="2088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987AF73-3BC9-B8C4-0049-F3F59A067F9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93269" y="302302"/>
                  <a:ext cx="63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9152256-5E1C-D054-BCBA-84F53DF26BD2}"/>
                    </a:ext>
                  </a:extLst>
                </p14:cNvPr>
                <p14:cNvContentPartPr/>
                <p14:nvPr/>
              </p14:nvContentPartPr>
              <p14:xfrm>
                <a:off x="8441869" y="293662"/>
                <a:ext cx="182880" cy="176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9152256-5E1C-D054-BCBA-84F53DF26BD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33229" y="284662"/>
                  <a:ext cx="200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6C6A0DE-E62C-7FB7-7F6E-7431AB1A1373}"/>
                    </a:ext>
                  </a:extLst>
                </p14:cNvPr>
                <p14:cNvContentPartPr/>
                <p14:nvPr/>
              </p14:nvContentPartPr>
              <p14:xfrm>
                <a:off x="8662189" y="373582"/>
                <a:ext cx="122040" cy="99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6C6A0DE-E62C-7FB7-7F6E-7431AB1A137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53549" y="364942"/>
                  <a:ext cx="139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E2F3353-7679-58A1-141A-EE11BC5FB3AA}"/>
                    </a:ext>
                  </a:extLst>
                </p14:cNvPr>
                <p14:cNvContentPartPr/>
                <p14:nvPr/>
              </p14:nvContentPartPr>
              <p14:xfrm>
                <a:off x="8905189" y="333262"/>
                <a:ext cx="243000" cy="123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E2F3353-7679-58A1-141A-EE11BC5FB3A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96189" y="324622"/>
                  <a:ext cx="260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78B65CD-B32A-2C35-624B-56F629F23EDB}"/>
                    </a:ext>
                  </a:extLst>
                </p14:cNvPr>
                <p14:cNvContentPartPr/>
                <p14:nvPr/>
              </p14:nvContentPartPr>
              <p14:xfrm>
                <a:off x="9498109" y="282862"/>
                <a:ext cx="131760" cy="148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78B65CD-B32A-2C35-624B-56F629F23E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89109" y="274222"/>
                  <a:ext cx="149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9227DB4-B219-204A-BF65-068BCAC83450}"/>
                    </a:ext>
                  </a:extLst>
                </p14:cNvPr>
                <p14:cNvContentPartPr/>
                <p14:nvPr/>
              </p14:nvContentPartPr>
              <p14:xfrm>
                <a:off x="9717349" y="330742"/>
                <a:ext cx="97200" cy="102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9227DB4-B219-204A-BF65-068BCAC8345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08349" y="322102"/>
                  <a:ext cx="114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1159AB0-973F-79E7-09FA-26FA59670E2A}"/>
                    </a:ext>
                  </a:extLst>
                </p14:cNvPr>
                <p14:cNvContentPartPr/>
                <p14:nvPr/>
              </p14:nvContentPartPr>
              <p14:xfrm>
                <a:off x="10056469" y="284662"/>
                <a:ext cx="404280" cy="156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1159AB0-973F-79E7-09FA-26FA59670E2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47469" y="276022"/>
                  <a:ext cx="421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1A0EE52-CFF6-3F25-1791-57C74628C388}"/>
                    </a:ext>
                  </a:extLst>
                </p14:cNvPr>
                <p14:cNvContentPartPr/>
                <p14:nvPr/>
              </p14:nvContentPartPr>
              <p14:xfrm>
                <a:off x="10737229" y="233902"/>
                <a:ext cx="316440" cy="135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1A0EE52-CFF6-3F25-1791-57C74628C38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28589" y="225262"/>
                  <a:ext cx="334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59D5313-325A-4B58-2906-FC610FE02E5E}"/>
                    </a:ext>
                  </a:extLst>
                </p14:cNvPr>
                <p14:cNvContentPartPr/>
                <p14:nvPr/>
              </p14:nvContentPartPr>
              <p14:xfrm>
                <a:off x="8468149" y="689302"/>
                <a:ext cx="174240" cy="110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59D5313-325A-4B58-2906-FC610FE02E5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59509" y="680662"/>
                  <a:ext cx="191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39FE573-9A43-E825-EEE7-731B8BF4C413}"/>
                    </a:ext>
                  </a:extLst>
                </p14:cNvPr>
                <p14:cNvContentPartPr/>
                <p14:nvPr/>
              </p14:nvContentPartPr>
              <p14:xfrm>
                <a:off x="8694229" y="701542"/>
                <a:ext cx="461880" cy="89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39FE573-9A43-E825-EEE7-731B8BF4C41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85589" y="692902"/>
                  <a:ext cx="479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092532D-D1DA-4309-C24B-27040BC3DEB9}"/>
                    </a:ext>
                  </a:extLst>
                </p14:cNvPr>
                <p14:cNvContentPartPr/>
                <p14:nvPr/>
              </p14:nvContentPartPr>
              <p14:xfrm>
                <a:off x="9298309" y="624502"/>
                <a:ext cx="364320" cy="118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092532D-D1DA-4309-C24B-27040BC3DEB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89309" y="615862"/>
                  <a:ext cx="381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6930A76-6413-3B49-21C7-3C472CD919C3}"/>
                    </a:ext>
                  </a:extLst>
                </p14:cNvPr>
                <p14:cNvContentPartPr/>
                <p14:nvPr/>
              </p14:nvContentPartPr>
              <p14:xfrm>
                <a:off x="9676669" y="534142"/>
                <a:ext cx="11160" cy="6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6930A76-6413-3B49-21C7-3C472CD919C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68029" y="525142"/>
                  <a:ext cx="2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9121993-8095-028B-964C-738A58CE7F3C}"/>
                    </a:ext>
                  </a:extLst>
                </p14:cNvPr>
                <p14:cNvContentPartPr/>
                <p14:nvPr/>
              </p14:nvContentPartPr>
              <p14:xfrm>
                <a:off x="9769909" y="624502"/>
                <a:ext cx="129240" cy="114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9121993-8095-028B-964C-738A58CE7F3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61269" y="615502"/>
                  <a:ext cx="146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D639167-CF5B-9501-1602-0ADFE9178A2D}"/>
                    </a:ext>
                  </a:extLst>
                </p14:cNvPr>
                <p14:cNvContentPartPr/>
                <p14:nvPr/>
              </p14:nvContentPartPr>
              <p14:xfrm>
                <a:off x="9784669" y="671302"/>
                <a:ext cx="287640" cy="60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D639167-CF5B-9501-1602-0ADFE9178A2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75669" y="662662"/>
                  <a:ext cx="305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4CF0CE0-7E40-6F8D-37ED-7E09FB069C80}"/>
                    </a:ext>
                  </a:extLst>
                </p14:cNvPr>
                <p14:cNvContentPartPr/>
                <p14:nvPr/>
              </p14:nvContentPartPr>
              <p14:xfrm>
                <a:off x="10225309" y="559702"/>
                <a:ext cx="232200" cy="164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4CF0CE0-7E40-6F8D-37ED-7E09FB069C8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16669" y="551062"/>
                  <a:ext cx="249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D0ACDC9-8F8F-4B1D-BA3F-C9679FD82463}"/>
                    </a:ext>
                  </a:extLst>
                </p14:cNvPr>
                <p14:cNvContentPartPr/>
                <p14:nvPr/>
              </p14:nvContentPartPr>
              <p14:xfrm>
                <a:off x="10430509" y="525862"/>
                <a:ext cx="15480" cy="5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D0ACDC9-8F8F-4B1D-BA3F-C9679FD8246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21869" y="516862"/>
                  <a:ext cx="33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37BE2F9-DB30-C775-60E9-EB99DA0C8245}"/>
                    </a:ext>
                  </a:extLst>
                </p14:cNvPr>
                <p14:cNvContentPartPr/>
                <p14:nvPr/>
              </p14:nvContentPartPr>
              <p14:xfrm>
                <a:off x="10465429" y="607582"/>
                <a:ext cx="322560" cy="111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37BE2F9-DB30-C775-60E9-EB99DA0C824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56429" y="598582"/>
                  <a:ext cx="340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7A7A069-6B43-8D98-D727-87FC1A54FBB8}"/>
                    </a:ext>
                  </a:extLst>
                </p14:cNvPr>
                <p14:cNvContentPartPr/>
                <p14:nvPr/>
              </p14:nvContentPartPr>
              <p14:xfrm>
                <a:off x="11010109" y="499222"/>
                <a:ext cx="94320" cy="157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7A7A069-6B43-8D98-D727-87FC1A54FBB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01109" y="490582"/>
                  <a:ext cx="111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6EA39B7-DFFA-FA38-ABE6-171E235253A7}"/>
                    </a:ext>
                  </a:extLst>
                </p14:cNvPr>
                <p14:cNvContentPartPr/>
                <p14:nvPr/>
              </p14:nvContentPartPr>
              <p14:xfrm>
                <a:off x="11051869" y="761662"/>
                <a:ext cx="29160" cy="16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6EA39B7-DFFA-FA38-ABE6-171E235253A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42869" y="752662"/>
                  <a:ext cx="46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D53D20A-A4CB-2ACA-B27E-68878FECDDD5}"/>
                    </a:ext>
                  </a:extLst>
                </p14:cNvPr>
                <p14:cNvContentPartPr/>
                <p14:nvPr/>
              </p14:nvContentPartPr>
              <p14:xfrm>
                <a:off x="7163149" y="1415062"/>
                <a:ext cx="1195920" cy="931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D53D20A-A4CB-2ACA-B27E-68878FECDDD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54509" y="1406422"/>
                  <a:ext cx="121356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C5A2A5F-A30B-C771-C010-F70FD97B53A1}"/>
                    </a:ext>
                  </a:extLst>
                </p14:cNvPr>
                <p14:cNvContentPartPr/>
                <p14:nvPr/>
              </p14:nvContentPartPr>
              <p14:xfrm>
                <a:off x="7066309" y="2104102"/>
                <a:ext cx="388440" cy="305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C5A2A5F-A30B-C771-C010-F70FD97B53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57669" y="2095462"/>
                  <a:ext cx="4060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1D41249-D0E8-0F56-9D93-78441C814576}"/>
                    </a:ext>
                  </a:extLst>
                </p14:cNvPr>
                <p14:cNvContentPartPr/>
                <p14:nvPr/>
              </p14:nvContentPartPr>
              <p14:xfrm>
                <a:off x="4408789" y="2057662"/>
                <a:ext cx="2462760" cy="483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1D41249-D0E8-0F56-9D93-78441C81457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00149" y="2048662"/>
                  <a:ext cx="24804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878B5F7-64C4-5191-3957-45F76D6650F6}"/>
                    </a:ext>
                  </a:extLst>
                </p14:cNvPr>
                <p14:cNvContentPartPr/>
                <p14:nvPr/>
              </p14:nvContentPartPr>
              <p14:xfrm>
                <a:off x="8651389" y="1341982"/>
                <a:ext cx="203760" cy="69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878B5F7-64C4-5191-3957-45F76D6650F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42749" y="1333342"/>
                  <a:ext cx="221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6CF46A7-0485-C762-B44E-4F7A336A66B3}"/>
                    </a:ext>
                  </a:extLst>
                </p14:cNvPr>
                <p14:cNvContentPartPr/>
                <p14:nvPr/>
              </p14:nvContentPartPr>
              <p14:xfrm>
                <a:off x="8652109" y="1403542"/>
                <a:ext cx="205200" cy="191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6CF46A7-0485-C762-B44E-4F7A336A66B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43109" y="1394542"/>
                  <a:ext cx="222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F8D6450-B911-9BC9-E76E-4130389C6F57}"/>
                    </a:ext>
                  </a:extLst>
                </p14:cNvPr>
                <p14:cNvContentPartPr/>
                <p14:nvPr/>
              </p14:nvContentPartPr>
              <p14:xfrm>
                <a:off x="9010669" y="1289422"/>
                <a:ext cx="131400" cy="170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F8D6450-B911-9BC9-E76E-4130389C6F5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01669" y="1280782"/>
                  <a:ext cx="149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0238E8D-02A7-4347-656E-893799A957CB}"/>
                    </a:ext>
                  </a:extLst>
                </p14:cNvPr>
                <p14:cNvContentPartPr/>
                <p14:nvPr/>
              </p14:nvContentPartPr>
              <p14:xfrm>
                <a:off x="9014629" y="1372942"/>
                <a:ext cx="125280" cy="46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0238E8D-02A7-4347-656E-893799A957C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05989" y="1364302"/>
                  <a:ext cx="142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B86FBC3-D12C-DB3F-0CD0-638C7CA0E750}"/>
                    </a:ext>
                  </a:extLst>
                </p14:cNvPr>
                <p14:cNvContentPartPr/>
                <p14:nvPr/>
              </p14:nvContentPartPr>
              <p14:xfrm>
                <a:off x="9227389" y="1398862"/>
                <a:ext cx="24120" cy="41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B86FBC3-D12C-DB3F-0CD0-638C7CA0E75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18389" y="1389862"/>
                  <a:ext cx="41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8B30FC5-FAC4-0A5B-CF66-431EC276C18E}"/>
                    </a:ext>
                  </a:extLst>
                </p14:cNvPr>
                <p14:cNvContentPartPr/>
                <p14:nvPr/>
              </p14:nvContentPartPr>
              <p14:xfrm>
                <a:off x="9226669" y="1273942"/>
                <a:ext cx="213120" cy="52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8B30FC5-FAC4-0A5B-CF66-431EC276C18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18029" y="1265302"/>
                  <a:ext cx="230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AA2A9A5-62F5-0C75-7FA4-EA1C5E684203}"/>
                    </a:ext>
                  </a:extLst>
                </p14:cNvPr>
                <p14:cNvContentPartPr/>
                <p14:nvPr/>
              </p14:nvContentPartPr>
              <p14:xfrm>
                <a:off x="9523309" y="1185382"/>
                <a:ext cx="65880" cy="130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AA2A9A5-62F5-0C75-7FA4-EA1C5E68420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14669" y="1176382"/>
                  <a:ext cx="83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107454D-EF5D-3DBC-1969-E355D4A868BF}"/>
                    </a:ext>
                  </a:extLst>
                </p14:cNvPr>
                <p14:cNvContentPartPr/>
                <p14:nvPr/>
              </p14:nvContentPartPr>
              <p14:xfrm>
                <a:off x="9453109" y="1037062"/>
                <a:ext cx="177480" cy="107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107454D-EF5D-3DBC-1969-E355D4A868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444469" y="1028422"/>
                  <a:ext cx="195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0D0A177-983A-0ACB-9736-3C5E6E6BF83C}"/>
                    </a:ext>
                  </a:extLst>
                </p14:cNvPr>
                <p14:cNvContentPartPr/>
                <p14:nvPr/>
              </p14:nvContentPartPr>
              <p14:xfrm>
                <a:off x="8947669" y="1210942"/>
                <a:ext cx="57600" cy="275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0D0A177-983A-0ACB-9736-3C5E6E6BF83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38669" y="1202302"/>
                  <a:ext cx="75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54104BE-3A2F-F452-E318-ED275D4AC71A}"/>
                    </a:ext>
                  </a:extLst>
                </p14:cNvPr>
                <p14:cNvContentPartPr/>
                <p14:nvPr/>
              </p14:nvContentPartPr>
              <p14:xfrm>
                <a:off x="9650389" y="962182"/>
                <a:ext cx="85320" cy="344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54104BE-3A2F-F452-E318-ED275D4AC71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41389" y="953542"/>
                  <a:ext cx="1029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462DE6B-514C-7774-A77D-9EBC0E2BCA7F}"/>
                    </a:ext>
                  </a:extLst>
                </p14:cNvPr>
                <p14:cNvContentPartPr/>
                <p14:nvPr/>
              </p14:nvContentPartPr>
              <p14:xfrm>
                <a:off x="8409469" y="1333702"/>
                <a:ext cx="49320" cy="167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462DE6B-514C-7774-A77D-9EBC0E2BCA7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00469" y="1325062"/>
                  <a:ext cx="66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DEB6F13-DE7C-7343-C27E-CA01AA17F391}"/>
                    </a:ext>
                  </a:extLst>
                </p14:cNvPr>
                <p14:cNvContentPartPr/>
                <p14:nvPr/>
              </p14:nvContentPartPr>
              <p14:xfrm>
                <a:off x="8351149" y="1482382"/>
                <a:ext cx="255600" cy="115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DEB6F13-DE7C-7343-C27E-CA01AA17F39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342149" y="1473742"/>
                  <a:ext cx="273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55C4BD3-DDB8-8624-5E1D-E8E1EB275A98}"/>
                    </a:ext>
                  </a:extLst>
                </p14:cNvPr>
                <p14:cNvContentPartPr/>
                <p14:nvPr/>
              </p14:nvContentPartPr>
              <p14:xfrm>
                <a:off x="8239549" y="1663822"/>
                <a:ext cx="168480" cy="223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55C4BD3-DDB8-8624-5E1D-E8E1EB275A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30909" y="1655182"/>
                  <a:ext cx="186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0F325CC-C157-27EF-091F-566F347E1047}"/>
                    </a:ext>
                  </a:extLst>
                </p14:cNvPr>
                <p14:cNvContentPartPr/>
                <p14:nvPr/>
              </p14:nvContentPartPr>
              <p14:xfrm>
                <a:off x="8325949" y="1718542"/>
                <a:ext cx="110160" cy="190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0F325CC-C157-27EF-091F-566F347E104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16949" y="1709902"/>
                  <a:ext cx="127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0D5E29F-657A-F036-73D4-6B2928A27E74}"/>
                    </a:ext>
                  </a:extLst>
                </p14:cNvPr>
                <p14:cNvContentPartPr/>
                <p14:nvPr/>
              </p14:nvContentPartPr>
              <p14:xfrm>
                <a:off x="8464549" y="1734022"/>
                <a:ext cx="74520" cy="36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0D5E29F-657A-F036-73D4-6B2928A27E7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55909" y="1725382"/>
                  <a:ext cx="92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98D6FF4-D32E-447E-EEA9-E380BEE68EB5}"/>
                    </a:ext>
                  </a:extLst>
                </p14:cNvPr>
                <p14:cNvContentPartPr/>
                <p14:nvPr/>
              </p14:nvContentPartPr>
              <p14:xfrm>
                <a:off x="8594509" y="1635022"/>
                <a:ext cx="42120" cy="172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98D6FF4-D32E-447E-EEA9-E380BEE68EB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85869" y="1626382"/>
                  <a:ext cx="59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FA5507B-0625-FD86-92AD-3E60C8D862D5}"/>
                    </a:ext>
                  </a:extLst>
                </p14:cNvPr>
                <p14:cNvContentPartPr/>
                <p14:nvPr/>
              </p14:nvContentPartPr>
              <p14:xfrm>
                <a:off x="9782149" y="925102"/>
                <a:ext cx="62280" cy="261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FA5507B-0625-FD86-92AD-3E60C8D862D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73149" y="916102"/>
                  <a:ext cx="79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136D8C3-4F67-0FA6-450D-6018CE26E851}"/>
                    </a:ext>
                  </a:extLst>
                </p14:cNvPr>
                <p14:cNvContentPartPr/>
                <p14:nvPr/>
              </p14:nvContentPartPr>
              <p14:xfrm>
                <a:off x="9903109" y="988462"/>
                <a:ext cx="102960" cy="105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136D8C3-4F67-0FA6-450D-6018CE26E85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894469" y="979822"/>
                  <a:ext cx="120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3E98ACA-E58E-7B48-3131-7F0BB923B381}"/>
                    </a:ext>
                  </a:extLst>
                </p14:cNvPr>
                <p14:cNvContentPartPr/>
                <p14:nvPr/>
              </p14:nvContentPartPr>
              <p14:xfrm>
                <a:off x="9995989" y="972982"/>
                <a:ext cx="18000" cy="212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3E98ACA-E58E-7B48-3131-7F0BB923B38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87349" y="964342"/>
                  <a:ext cx="35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BAD422F-E4E2-69E3-8DE4-A873DEBF64EC}"/>
                    </a:ext>
                  </a:extLst>
                </p14:cNvPr>
                <p14:cNvContentPartPr/>
                <p14:nvPr/>
              </p14:nvContentPartPr>
              <p14:xfrm>
                <a:off x="10058629" y="944182"/>
                <a:ext cx="19800" cy="227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BAD422F-E4E2-69E3-8DE4-A873DEBF64E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49629" y="935542"/>
                  <a:ext cx="37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AF0023E-8B74-938A-04EF-8A6D5135B400}"/>
                    </a:ext>
                  </a:extLst>
                </p14:cNvPr>
                <p14:cNvContentPartPr/>
                <p14:nvPr/>
              </p14:nvContentPartPr>
              <p14:xfrm>
                <a:off x="10154029" y="970102"/>
                <a:ext cx="129960" cy="44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AF0023E-8B74-938A-04EF-8A6D5135B40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145029" y="961102"/>
                  <a:ext cx="147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2E7E0FA-9CF5-44D1-188D-122F40E236DA}"/>
                    </a:ext>
                  </a:extLst>
                </p14:cNvPr>
                <p14:cNvContentPartPr/>
                <p14:nvPr/>
              </p14:nvContentPartPr>
              <p14:xfrm>
                <a:off x="10340869" y="864262"/>
                <a:ext cx="125280" cy="157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2E7E0FA-9CF5-44D1-188D-122F40E236D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331869" y="855262"/>
                  <a:ext cx="142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C057D8B-8C0A-6105-CE36-988CA076A5C6}"/>
                    </a:ext>
                  </a:extLst>
                </p14:cNvPr>
                <p14:cNvContentPartPr/>
                <p14:nvPr/>
              </p14:nvContentPartPr>
              <p14:xfrm>
                <a:off x="10285069" y="786502"/>
                <a:ext cx="169200" cy="57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C057D8B-8C0A-6105-CE36-988CA076A5C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76069" y="777502"/>
                  <a:ext cx="186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6BE2E32-7A81-A3A5-7E66-F53D9DD8BFFE}"/>
                    </a:ext>
                  </a:extLst>
                </p14:cNvPr>
                <p14:cNvContentPartPr/>
                <p14:nvPr/>
              </p14:nvContentPartPr>
              <p14:xfrm>
                <a:off x="10516549" y="724942"/>
                <a:ext cx="74160" cy="273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6BE2E32-7A81-A3A5-7E66-F53D9DD8BFF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07909" y="716302"/>
                  <a:ext cx="918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E937800-0A98-54B4-5001-FBD0BD409514}"/>
                    </a:ext>
                  </a:extLst>
                </p14:cNvPr>
                <p14:cNvContentPartPr/>
                <p14:nvPr/>
              </p14:nvContentPartPr>
              <p14:xfrm>
                <a:off x="8446189" y="1087822"/>
                <a:ext cx="2348640" cy="988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E937800-0A98-54B4-5001-FBD0BD40951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37189" y="1078822"/>
                  <a:ext cx="2366280" cy="10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19C4D7A-89B7-06AE-6F42-B327958C2BFD}"/>
                    </a:ext>
                  </a:extLst>
                </p14:cNvPr>
                <p14:cNvContentPartPr/>
                <p14:nvPr/>
              </p14:nvContentPartPr>
              <p14:xfrm>
                <a:off x="8298589" y="2144422"/>
                <a:ext cx="166320" cy="417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19C4D7A-89B7-06AE-6F42-B327958C2BF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89589" y="2135422"/>
                  <a:ext cx="1839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1138BDF-F652-A914-5018-C0C0B1DF7FAF}"/>
                    </a:ext>
                  </a:extLst>
                </p14:cNvPr>
                <p14:cNvContentPartPr/>
                <p14:nvPr/>
              </p14:nvContentPartPr>
              <p14:xfrm>
                <a:off x="8566429" y="981982"/>
                <a:ext cx="2716920" cy="1158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1138BDF-F652-A914-5018-C0C0B1DF7FA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57429" y="972982"/>
                  <a:ext cx="2734560" cy="11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0681DD8-9C0A-8059-72AF-C06041153182}"/>
                    </a:ext>
                  </a:extLst>
                </p14:cNvPr>
                <p14:cNvContentPartPr/>
                <p14:nvPr/>
              </p14:nvContentPartPr>
              <p14:xfrm>
                <a:off x="8621149" y="2094382"/>
                <a:ext cx="100080" cy="213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0681DD8-9C0A-8059-72AF-C0604115318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12149" y="2085382"/>
                  <a:ext cx="117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C68B440-73BA-459E-8B73-2B55911637F5}"/>
                    </a:ext>
                  </a:extLst>
                </p14:cNvPr>
                <p14:cNvContentPartPr/>
                <p14:nvPr/>
              </p14:nvContentPartPr>
              <p14:xfrm>
                <a:off x="8599909" y="2204902"/>
                <a:ext cx="235080" cy="1684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C68B440-73BA-459E-8B73-2B55911637F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590909" y="2195902"/>
                  <a:ext cx="252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7ED5BB8-0224-F7BE-112F-0D27EA34380D}"/>
                    </a:ext>
                  </a:extLst>
                </p14:cNvPr>
                <p14:cNvContentPartPr/>
                <p14:nvPr/>
              </p14:nvContentPartPr>
              <p14:xfrm>
                <a:off x="8618989" y="2414422"/>
                <a:ext cx="92880" cy="115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7ED5BB8-0224-F7BE-112F-0D27EA34380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609989" y="2405422"/>
                  <a:ext cx="110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9715C12-CC1C-0F4A-4E1A-6E7036495D39}"/>
                    </a:ext>
                  </a:extLst>
                </p14:cNvPr>
                <p14:cNvContentPartPr/>
                <p14:nvPr/>
              </p14:nvContentPartPr>
              <p14:xfrm>
                <a:off x="8744269" y="2427742"/>
                <a:ext cx="69480" cy="53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9715C12-CC1C-0F4A-4E1A-6E7036495D3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35629" y="2418742"/>
                  <a:ext cx="87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AE7FBB3-78FE-22A2-D578-B59E35D61B2E}"/>
                    </a:ext>
                  </a:extLst>
                </p14:cNvPr>
                <p14:cNvContentPartPr/>
                <p14:nvPr/>
              </p14:nvContentPartPr>
              <p14:xfrm>
                <a:off x="8842189" y="2349622"/>
                <a:ext cx="38520" cy="124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AE7FBB3-78FE-22A2-D578-B59E35D61B2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33549" y="2340982"/>
                  <a:ext cx="56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7512FFE-F6BB-F12A-37B1-19E83E82C2F3}"/>
                    </a:ext>
                  </a:extLst>
                </p14:cNvPr>
                <p14:cNvContentPartPr/>
                <p14:nvPr/>
              </p14:nvContentPartPr>
              <p14:xfrm>
                <a:off x="8874229" y="2051542"/>
                <a:ext cx="161280" cy="84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7512FFE-F6BB-F12A-37B1-19E83E82C2F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65589" y="2042542"/>
                  <a:ext cx="178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0089B23-0B5C-337C-9A8F-753E306E0C07}"/>
                    </a:ext>
                  </a:extLst>
                </p14:cNvPr>
                <p14:cNvContentPartPr/>
                <p14:nvPr/>
              </p14:nvContentPartPr>
              <p14:xfrm>
                <a:off x="8892949" y="2141902"/>
                <a:ext cx="216720" cy="1584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0089B23-0B5C-337C-9A8F-753E306E0C0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83949" y="2132902"/>
                  <a:ext cx="234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D668A07-478A-A738-D1A1-00E7C33D7231}"/>
                    </a:ext>
                  </a:extLst>
                </p14:cNvPr>
                <p14:cNvContentPartPr/>
                <p14:nvPr/>
              </p14:nvContentPartPr>
              <p14:xfrm>
                <a:off x="9105709" y="1914382"/>
                <a:ext cx="152280" cy="2163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D668A07-478A-A738-D1A1-00E7C33D72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97069" y="1905382"/>
                  <a:ext cx="169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989E6E0-91CF-C37A-6452-C948E48FD310}"/>
                    </a:ext>
                  </a:extLst>
                </p14:cNvPr>
                <p14:cNvContentPartPr/>
                <p14:nvPr/>
              </p14:nvContentPartPr>
              <p14:xfrm>
                <a:off x="9243229" y="1894582"/>
                <a:ext cx="56880" cy="1861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989E6E0-91CF-C37A-6452-C948E48FD31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34589" y="1885942"/>
                  <a:ext cx="74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BB0B998-916E-03CA-DFFF-7A8766ED4C12}"/>
                    </a:ext>
                  </a:extLst>
                </p14:cNvPr>
                <p14:cNvContentPartPr/>
                <p14:nvPr/>
              </p14:nvContentPartPr>
              <p14:xfrm>
                <a:off x="9231349" y="1961902"/>
                <a:ext cx="151920" cy="1076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BB0B998-916E-03CA-DFFF-7A8766ED4C1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22709" y="1952902"/>
                  <a:ext cx="169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D64790A-8DC3-AC59-775A-FDFC0F0734AB}"/>
                    </a:ext>
                  </a:extLst>
                </p14:cNvPr>
                <p14:cNvContentPartPr/>
                <p14:nvPr/>
              </p14:nvContentPartPr>
              <p14:xfrm>
                <a:off x="9334669" y="1872982"/>
                <a:ext cx="198360" cy="30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D64790A-8DC3-AC59-775A-FDFC0F0734A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25669" y="1864342"/>
                  <a:ext cx="216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6D59E9E-CD3C-B665-A1E2-71CD7C1418BF}"/>
                    </a:ext>
                  </a:extLst>
                </p14:cNvPr>
                <p14:cNvContentPartPr/>
                <p14:nvPr/>
              </p14:nvContentPartPr>
              <p14:xfrm>
                <a:off x="9545269" y="1717822"/>
                <a:ext cx="93600" cy="2001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6D59E9E-CD3C-B665-A1E2-71CD7C1418B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36269" y="1708822"/>
                  <a:ext cx="111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0FC589B-AACC-B9A9-402D-EABF771E0EEC}"/>
                    </a:ext>
                  </a:extLst>
                </p14:cNvPr>
                <p14:cNvContentPartPr/>
                <p14:nvPr/>
              </p14:nvContentPartPr>
              <p14:xfrm>
                <a:off x="9502789" y="1704142"/>
                <a:ext cx="105480" cy="583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0FC589B-AACC-B9A9-402D-EABF771E0EE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93789" y="1695502"/>
                  <a:ext cx="123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D5A47FE-141D-4B6B-A4C3-4B3E97A9133F}"/>
                    </a:ext>
                  </a:extLst>
                </p14:cNvPr>
                <p14:cNvContentPartPr/>
                <p14:nvPr/>
              </p14:nvContentPartPr>
              <p14:xfrm>
                <a:off x="9660829" y="1673182"/>
                <a:ext cx="66600" cy="235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D5A47FE-141D-4B6B-A4C3-4B3E97A9133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51829" y="1664542"/>
                  <a:ext cx="84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9D8A03C-71D7-3208-CE14-4F54FA0420E5}"/>
                    </a:ext>
                  </a:extLst>
                </p14:cNvPr>
                <p14:cNvContentPartPr/>
                <p14:nvPr/>
              </p14:nvContentPartPr>
              <p14:xfrm>
                <a:off x="9719869" y="1603702"/>
                <a:ext cx="96840" cy="1368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9D8A03C-71D7-3208-CE14-4F54FA0420E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11229" y="1594702"/>
                  <a:ext cx="114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D45F00E-4390-22E4-EDF7-E7E0101F9A6B}"/>
                    </a:ext>
                  </a:extLst>
                </p14:cNvPr>
                <p14:cNvContentPartPr/>
                <p14:nvPr/>
              </p14:nvContentPartPr>
              <p14:xfrm>
                <a:off x="9885109" y="1725022"/>
                <a:ext cx="38520" cy="39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D45F00E-4390-22E4-EDF7-E7E0101F9A6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76469" y="1716022"/>
                  <a:ext cx="56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31874A9-5281-ECAF-4A0F-12889A8B30C3}"/>
                    </a:ext>
                  </a:extLst>
                </p14:cNvPr>
                <p14:cNvContentPartPr/>
                <p14:nvPr/>
              </p14:nvContentPartPr>
              <p14:xfrm>
                <a:off x="10018669" y="1461142"/>
                <a:ext cx="129960" cy="2005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31874A9-5281-ECAF-4A0F-12889A8B30C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010029" y="1452502"/>
                  <a:ext cx="147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7D2FC04-2DEC-9383-40CE-C522327D7AE8}"/>
                    </a:ext>
                  </a:extLst>
                </p14:cNvPr>
                <p14:cNvContentPartPr/>
                <p14:nvPr/>
              </p14:nvContentPartPr>
              <p14:xfrm>
                <a:off x="10015789" y="1586782"/>
                <a:ext cx="244440" cy="1454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7D2FC04-2DEC-9383-40CE-C522327D7AE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06789" y="1577782"/>
                  <a:ext cx="262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EEA1E34-A047-2249-3900-BF5C5EF7B727}"/>
                    </a:ext>
                  </a:extLst>
                </p14:cNvPr>
                <p14:cNvContentPartPr/>
                <p14:nvPr/>
              </p14:nvContentPartPr>
              <p14:xfrm>
                <a:off x="10013989" y="1840582"/>
                <a:ext cx="95400" cy="1033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EEA1E34-A047-2249-3900-BF5C5EF7B72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05349" y="1831582"/>
                  <a:ext cx="113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1240502-AFE3-2D9A-522C-159BEF4E3FE0}"/>
                    </a:ext>
                  </a:extLst>
                </p14:cNvPr>
                <p14:cNvContentPartPr/>
                <p14:nvPr/>
              </p14:nvContentPartPr>
              <p14:xfrm>
                <a:off x="10149349" y="1795582"/>
                <a:ext cx="69840" cy="54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1240502-AFE3-2D9A-522C-159BEF4E3FE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40349" y="1786942"/>
                  <a:ext cx="87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65F887E-DA8B-6B97-D4B4-EAC67F2D56C7}"/>
                    </a:ext>
                  </a:extLst>
                </p14:cNvPr>
                <p14:cNvContentPartPr/>
                <p14:nvPr/>
              </p14:nvContentPartPr>
              <p14:xfrm>
                <a:off x="10255189" y="1672822"/>
                <a:ext cx="105120" cy="176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65F887E-DA8B-6B97-D4B4-EAC67F2D56C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246189" y="1664182"/>
                  <a:ext cx="122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4B1F3C8-57ED-E119-B108-6BF5B1DA8EB2}"/>
                    </a:ext>
                  </a:extLst>
                </p14:cNvPr>
                <p14:cNvContentPartPr/>
                <p14:nvPr/>
              </p14:nvContentPartPr>
              <p14:xfrm>
                <a:off x="10365709" y="1419382"/>
                <a:ext cx="105480" cy="2498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4B1F3C8-57ED-E119-B108-6BF5B1DA8EB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356709" y="1410382"/>
                  <a:ext cx="123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A6CB6BD-2271-5680-768E-1496E7FD5B8A}"/>
                    </a:ext>
                  </a:extLst>
                </p14:cNvPr>
                <p14:cNvContentPartPr/>
                <p14:nvPr/>
              </p14:nvContentPartPr>
              <p14:xfrm>
                <a:off x="10462909" y="1437382"/>
                <a:ext cx="115560" cy="96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A6CB6BD-2271-5680-768E-1496E7FD5B8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54269" y="1428742"/>
                  <a:ext cx="133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E18C959-C08B-4E62-BF2A-20B156EBA861}"/>
                    </a:ext>
                  </a:extLst>
                </p14:cNvPr>
                <p14:cNvContentPartPr/>
                <p14:nvPr/>
              </p14:nvContentPartPr>
              <p14:xfrm>
                <a:off x="10578109" y="1393822"/>
                <a:ext cx="118080" cy="2217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E18C959-C08B-4E62-BF2A-20B156EBA86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569109" y="1384822"/>
                  <a:ext cx="1357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38CE123-1871-BDA2-D4AE-9CB98AD1A5BE}"/>
                    </a:ext>
                  </a:extLst>
                </p14:cNvPr>
                <p14:cNvContentPartPr/>
                <p14:nvPr/>
              </p14:nvContentPartPr>
              <p14:xfrm>
                <a:off x="10674949" y="1401022"/>
                <a:ext cx="6480" cy="25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38CE123-1871-BDA2-D4AE-9CB98AD1A5B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666309" y="1392022"/>
                  <a:ext cx="24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B4BDE78-6BC4-96E9-F0CA-BD1AD9ED9023}"/>
                    </a:ext>
                  </a:extLst>
                </p14:cNvPr>
                <p14:cNvContentPartPr/>
                <p14:nvPr/>
              </p14:nvContentPartPr>
              <p14:xfrm>
                <a:off x="10755589" y="1362862"/>
                <a:ext cx="128160" cy="64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B4BDE78-6BC4-96E9-F0CA-BD1AD9ED902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46949" y="1353862"/>
                  <a:ext cx="145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F1795B0-90A3-9F33-455C-92402B0E9171}"/>
                    </a:ext>
                  </a:extLst>
                </p14:cNvPr>
                <p14:cNvContentPartPr/>
                <p14:nvPr/>
              </p14:nvContentPartPr>
              <p14:xfrm>
                <a:off x="10823629" y="1188982"/>
                <a:ext cx="157320" cy="242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F1795B0-90A3-9F33-455C-92402B0E917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814989" y="1179982"/>
                  <a:ext cx="174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A3820F3-8A7F-B144-43FE-D37040A0CFBF}"/>
                    </a:ext>
                  </a:extLst>
                </p14:cNvPr>
                <p14:cNvContentPartPr/>
                <p14:nvPr/>
              </p14:nvContentPartPr>
              <p14:xfrm>
                <a:off x="10987789" y="1174222"/>
                <a:ext cx="88560" cy="3135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A3820F3-8A7F-B144-43FE-D37040A0CFB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79149" y="1165582"/>
                  <a:ext cx="1062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6DB8BC3-4143-622F-AA6F-1B7C1DAB9AC8}"/>
                    </a:ext>
                  </a:extLst>
                </p14:cNvPr>
                <p14:cNvContentPartPr/>
                <p14:nvPr/>
              </p14:nvContentPartPr>
              <p14:xfrm>
                <a:off x="11056189" y="1102222"/>
                <a:ext cx="75600" cy="116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6DB8BC3-4143-622F-AA6F-1B7C1DAB9AC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047189" y="1093582"/>
                  <a:ext cx="93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E73E84D-EA6C-9531-96BE-1548D89A8A9E}"/>
                    </a:ext>
                  </a:extLst>
                </p14:cNvPr>
                <p14:cNvContentPartPr/>
                <p14:nvPr/>
              </p14:nvContentPartPr>
              <p14:xfrm>
                <a:off x="10209109" y="1440622"/>
                <a:ext cx="156240" cy="94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E73E84D-EA6C-9531-96BE-1548D89A8A9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200469" y="1431982"/>
                  <a:ext cx="173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117B026-2B17-C4AA-F5D8-F55442C33524}"/>
                    </a:ext>
                  </a:extLst>
                </p14:cNvPr>
                <p14:cNvContentPartPr/>
                <p14:nvPr/>
              </p14:nvContentPartPr>
              <p14:xfrm>
                <a:off x="10230709" y="1521982"/>
                <a:ext cx="216360" cy="165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117B026-2B17-C4AA-F5D8-F55442C3352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21709" y="1513342"/>
                  <a:ext cx="234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9B82F58-AF95-876A-2DD5-0F27BF39694B}"/>
                    </a:ext>
                  </a:extLst>
                </p14:cNvPr>
                <p14:cNvContentPartPr/>
                <p14:nvPr/>
              </p14:nvContentPartPr>
              <p14:xfrm>
                <a:off x="1151869" y="747622"/>
                <a:ext cx="6918480" cy="1522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9B82F58-AF95-876A-2DD5-0F27BF39694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42869" y="738982"/>
                  <a:ext cx="6936120" cy="15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FF46285-D799-A535-EF32-74646F84CDB0}"/>
                    </a:ext>
                  </a:extLst>
                </p14:cNvPr>
                <p14:cNvContentPartPr/>
                <p14:nvPr/>
              </p14:nvContentPartPr>
              <p14:xfrm>
                <a:off x="2661349" y="2046862"/>
                <a:ext cx="248040" cy="1839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FF46285-D799-A535-EF32-74646F84CDB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652709" y="2038222"/>
                  <a:ext cx="265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57AAB6C-EAF1-1BA8-EF22-39B9B0C6B61D}"/>
                    </a:ext>
                  </a:extLst>
                </p14:cNvPr>
                <p14:cNvContentPartPr/>
                <p14:nvPr/>
              </p14:nvContentPartPr>
              <p14:xfrm>
                <a:off x="2510149" y="2164582"/>
                <a:ext cx="6954840" cy="11037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57AAB6C-EAF1-1BA8-EF22-39B9B0C6B61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01509" y="2155582"/>
                  <a:ext cx="6972480" cy="11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C39DD6D-F959-5DC5-8C92-4F57298385DF}"/>
                    </a:ext>
                  </a:extLst>
                </p14:cNvPr>
                <p14:cNvContentPartPr/>
                <p14:nvPr/>
              </p14:nvContentPartPr>
              <p14:xfrm>
                <a:off x="2366509" y="2787382"/>
                <a:ext cx="294120" cy="1850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C39DD6D-F959-5DC5-8C92-4F57298385D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57509" y="2778742"/>
                  <a:ext cx="311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9F73563-3132-DF82-CB88-CFF00F122A75}"/>
                    </a:ext>
                  </a:extLst>
                </p14:cNvPr>
                <p14:cNvContentPartPr/>
                <p14:nvPr/>
              </p14:nvContentPartPr>
              <p14:xfrm>
                <a:off x="3343549" y="1654462"/>
                <a:ext cx="7434720" cy="16081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9F73563-3132-DF82-CB88-CFF00F122A7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334909" y="1645462"/>
                  <a:ext cx="7452360" cy="162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D0C44FA-AB88-DD8F-67E3-438532248D32}"/>
                    </a:ext>
                  </a:extLst>
                </p14:cNvPr>
                <p14:cNvContentPartPr/>
                <p14:nvPr/>
              </p14:nvContentPartPr>
              <p14:xfrm>
                <a:off x="3290989" y="2802502"/>
                <a:ext cx="146880" cy="147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D0C44FA-AB88-DD8F-67E3-438532248D3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81989" y="2793862"/>
                  <a:ext cx="164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C28970D-574B-5EAD-46F9-3DCE9D688351}"/>
                    </a:ext>
                  </a:extLst>
                </p14:cNvPr>
                <p14:cNvContentPartPr/>
                <p14:nvPr/>
              </p14:nvContentPartPr>
              <p14:xfrm>
                <a:off x="1946749" y="2523862"/>
                <a:ext cx="1934640" cy="4802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C28970D-574B-5EAD-46F9-3DCE9D68835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937749" y="2515222"/>
                  <a:ext cx="19522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119FF0B-C539-A3F3-32A3-A37A328F3CB2}"/>
                    </a:ext>
                  </a:extLst>
                </p14:cNvPr>
                <p14:cNvContentPartPr/>
                <p14:nvPr/>
              </p14:nvContentPartPr>
              <p14:xfrm>
                <a:off x="2274349" y="2148022"/>
                <a:ext cx="1391760" cy="3952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119FF0B-C539-A3F3-32A3-A37A328F3CB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265709" y="2139022"/>
                  <a:ext cx="14094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BEDA5E4-4FFA-525D-453B-62764823649C}"/>
                    </a:ext>
                  </a:extLst>
                </p14:cNvPr>
                <p14:cNvContentPartPr/>
                <p14:nvPr/>
              </p14:nvContentPartPr>
              <p14:xfrm>
                <a:off x="1987069" y="2518462"/>
                <a:ext cx="1956240" cy="495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BEDA5E4-4FFA-525D-453B-62764823649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78069" y="2509822"/>
                  <a:ext cx="19738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A289675-A5BB-E13D-8BCB-F4B3EB752D83}"/>
                    </a:ext>
                  </a:extLst>
                </p14:cNvPr>
                <p14:cNvContentPartPr/>
                <p14:nvPr/>
              </p14:nvContentPartPr>
              <p14:xfrm>
                <a:off x="1728589" y="2955502"/>
                <a:ext cx="250560" cy="134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A289675-A5BB-E13D-8BCB-F4B3EB752D8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19949" y="2946502"/>
                  <a:ext cx="268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14158DB-5A9E-35F0-995A-72BB1F005F7F}"/>
                    </a:ext>
                  </a:extLst>
                </p14:cNvPr>
                <p14:cNvContentPartPr/>
                <p14:nvPr/>
              </p14:nvContentPartPr>
              <p14:xfrm>
                <a:off x="1593949" y="2932462"/>
                <a:ext cx="252360" cy="2412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14158DB-5A9E-35F0-995A-72BB1F005F7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85309" y="2923462"/>
                  <a:ext cx="2700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1745B3A-E05C-BF78-8F06-358DA77276AC}"/>
                    </a:ext>
                  </a:extLst>
                </p14:cNvPr>
                <p14:cNvContentPartPr/>
                <p14:nvPr/>
              </p14:nvContentPartPr>
              <p14:xfrm>
                <a:off x="143509" y="3060982"/>
                <a:ext cx="253440" cy="1134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1745B3A-E05C-BF78-8F06-358DA77276A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34509" y="3051982"/>
                  <a:ext cx="271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235EE5A-4EC3-7696-AC20-C56C5BA967B5}"/>
                    </a:ext>
                  </a:extLst>
                </p14:cNvPr>
                <p14:cNvContentPartPr/>
                <p14:nvPr/>
              </p14:nvContentPartPr>
              <p14:xfrm>
                <a:off x="358069" y="2920222"/>
                <a:ext cx="9720" cy="13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235EE5A-4EC3-7696-AC20-C56C5BA967B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49069" y="2911582"/>
                  <a:ext cx="27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44B26D4-FBEA-6D08-7F3A-09F97DCE9BD6}"/>
                    </a:ext>
                  </a:extLst>
                </p14:cNvPr>
                <p14:cNvContentPartPr/>
                <p14:nvPr/>
              </p14:nvContentPartPr>
              <p14:xfrm>
                <a:off x="599269" y="3023182"/>
                <a:ext cx="391320" cy="2444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44B26D4-FBEA-6D08-7F3A-09F97DCE9BD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0269" y="3014542"/>
                  <a:ext cx="4089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6ACE694-5681-8498-C8F5-7D7979040F2E}"/>
                    </a:ext>
                  </a:extLst>
                </p14:cNvPr>
                <p14:cNvContentPartPr/>
                <p14:nvPr/>
              </p14:nvContentPartPr>
              <p14:xfrm>
                <a:off x="1058629" y="3016342"/>
                <a:ext cx="126000" cy="496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6ACE694-5681-8498-C8F5-7D7979040F2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49629" y="3007342"/>
                  <a:ext cx="143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DADDF04-F1E2-4649-C69E-39F78EE2C01E}"/>
                    </a:ext>
                  </a:extLst>
                </p14:cNvPr>
                <p14:cNvContentPartPr/>
                <p14:nvPr/>
              </p14:nvContentPartPr>
              <p14:xfrm>
                <a:off x="1243309" y="2932462"/>
                <a:ext cx="212760" cy="1396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DADDF04-F1E2-4649-C69E-39F78EE2C01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234309" y="2923822"/>
                  <a:ext cx="230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806EFB9-48D5-4219-E8B4-F15D77A1B80F}"/>
                    </a:ext>
                  </a:extLst>
                </p14:cNvPr>
                <p14:cNvContentPartPr/>
                <p14:nvPr/>
              </p14:nvContentPartPr>
              <p14:xfrm>
                <a:off x="153589" y="3290662"/>
                <a:ext cx="279000" cy="1760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806EFB9-48D5-4219-E8B4-F15D77A1B80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44949" y="3282022"/>
                  <a:ext cx="296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734810A-D224-CD54-910D-65947E43DC36}"/>
                    </a:ext>
                  </a:extLst>
                </p14:cNvPr>
                <p14:cNvContentPartPr/>
                <p14:nvPr/>
              </p14:nvContentPartPr>
              <p14:xfrm>
                <a:off x="575149" y="3333862"/>
                <a:ext cx="109080" cy="1141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734810A-D224-CD54-910D-65947E43DC3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66509" y="3324862"/>
                  <a:ext cx="126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E30A315-9F78-ADDA-EFC9-83A6C23749CC}"/>
                    </a:ext>
                  </a:extLst>
                </p14:cNvPr>
                <p14:cNvContentPartPr/>
                <p14:nvPr/>
              </p14:nvContentPartPr>
              <p14:xfrm>
                <a:off x="730669" y="3302182"/>
                <a:ext cx="285120" cy="1350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E30A315-9F78-ADDA-EFC9-83A6C23749C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2029" y="3293542"/>
                  <a:ext cx="302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B0E8E35-ED6C-9113-AF4A-54F1B97FFA73}"/>
                    </a:ext>
                  </a:extLst>
                </p14:cNvPr>
                <p14:cNvContentPartPr/>
                <p14:nvPr/>
              </p14:nvContentPartPr>
              <p14:xfrm>
                <a:off x="994189" y="3265462"/>
                <a:ext cx="6480" cy="2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B0E8E35-ED6C-9113-AF4A-54F1B97FFA7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85549" y="3256822"/>
                  <a:ext cx="24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92A9228-F135-B527-0076-B7B23F746271}"/>
                    </a:ext>
                  </a:extLst>
                </p14:cNvPr>
                <p14:cNvContentPartPr/>
                <p14:nvPr/>
              </p14:nvContentPartPr>
              <p14:xfrm>
                <a:off x="980509" y="3323422"/>
                <a:ext cx="357120" cy="100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92A9228-F135-B527-0076-B7B23F74627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71509" y="3314422"/>
                  <a:ext cx="374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F0159AF-37C2-ED65-E6AD-659A5A291AD5}"/>
                    </a:ext>
                  </a:extLst>
                </p14:cNvPr>
                <p14:cNvContentPartPr/>
                <p14:nvPr/>
              </p14:nvContentPartPr>
              <p14:xfrm>
                <a:off x="1337269" y="3242782"/>
                <a:ext cx="29160" cy="280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F0159AF-37C2-ED65-E6AD-659A5A291AD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328629" y="3234142"/>
                  <a:ext cx="46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F43B539-DA42-AB6C-2427-62206215B29B}"/>
                    </a:ext>
                  </a:extLst>
                </p14:cNvPr>
                <p14:cNvContentPartPr/>
                <p14:nvPr/>
              </p14:nvContentPartPr>
              <p14:xfrm>
                <a:off x="1375429" y="3329542"/>
                <a:ext cx="280080" cy="702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F43B539-DA42-AB6C-2427-62206215B29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66429" y="3320902"/>
                  <a:ext cx="297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05A59C0-BC55-5C15-59D1-F09221CEC839}"/>
                    </a:ext>
                  </a:extLst>
                </p14:cNvPr>
                <p14:cNvContentPartPr/>
                <p14:nvPr/>
              </p14:nvContentPartPr>
              <p14:xfrm>
                <a:off x="1664869" y="3297142"/>
                <a:ext cx="155520" cy="968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05A59C0-BC55-5C15-59D1-F09221CEC83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656229" y="3288142"/>
                  <a:ext cx="173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FD8D929-813A-5A13-E65E-3954447D781B}"/>
                    </a:ext>
                  </a:extLst>
                </p14:cNvPr>
                <p14:cNvContentPartPr/>
                <p14:nvPr/>
              </p14:nvContentPartPr>
              <p14:xfrm>
                <a:off x="2091829" y="3261502"/>
                <a:ext cx="6480" cy="81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FD8D929-813A-5A13-E65E-3954447D781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082829" y="3252502"/>
                  <a:ext cx="24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22DEAA2-8E76-CE8E-55A0-C72013F7FA73}"/>
                    </a:ext>
                  </a:extLst>
                </p14:cNvPr>
                <p14:cNvContentPartPr/>
                <p14:nvPr/>
              </p14:nvContentPartPr>
              <p14:xfrm>
                <a:off x="2087149" y="3219022"/>
                <a:ext cx="74520" cy="277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22DEAA2-8E76-CE8E-55A0-C72013F7FA7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78149" y="3210382"/>
                  <a:ext cx="92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F30D5C7-A2F8-D6F2-3E63-96B6BF863884}"/>
                    </a:ext>
                  </a:extLst>
                </p14:cNvPr>
                <p14:cNvContentPartPr/>
                <p14:nvPr/>
              </p14:nvContentPartPr>
              <p14:xfrm>
                <a:off x="2161309" y="3265462"/>
                <a:ext cx="123480" cy="1260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F30D5C7-A2F8-D6F2-3E63-96B6BF86388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152309" y="3256822"/>
                  <a:ext cx="141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20B0994-169E-8218-E767-08F6E1E295F5}"/>
                    </a:ext>
                  </a:extLst>
                </p14:cNvPr>
                <p14:cNvContentPartPr/>
                <p14:nvPr/>
              </p14:nvContentPartPr>
              <p14:xfrm>
                <a:off x="180589" y="3603142"/>
                <a:ext cx="150480" cy="100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20B0994-169E-8218-E767-08F6E1E295F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71589" y="3594502"/>
                  <a:ext cx="168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D09831C-8036-0FC5-A88A-331ABFF85699}"/>
                    </a:ext>
                  </a:extLst>
                </p14:cNvPr>
                <p14:cNvContentPartPr/>
                <p14:nvPr/>
              </p14:nvContentPartPr>
              <p14:xfrm>
                <a:off x="377869" y="3624742"/>
                <a:ext cx="390960" cy="727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D09831C-8036-0FC5-A88A-331ABFF8569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68869" y="3615742"/>
                  <a:ext cx="408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3FD5F53-CFDB-B80E-5571-7F2AC249BBDB}"/>
                    </a:ext>
                  </a:extLst>
                </p14:cNvPr>
                <p14:cNvContentPartPr/>
                <p14:nvPr/>
              </p14:nvContentPartPr>
              <p14:xfrm>
                <a:off x="776749" y="3544822"/>
                <a:ext cx="259200" cy="1134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3FD5F53-CFDB-B80E-5571-7F2AC249BBD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67749" y="3535822"/>
                  <a:ext cx="276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7EB5FF5-2A92-B900-FFF6-390BF396CF38}"/>
                    </a:ext>
                  </a:extLst>
                </p14:cNvPr>
                <p14:cNvContentPartPr/>
                <p14:nvPr/>
              </p14:nvContentPartPr>
              <p14:xfrm>
                <a:off x="1087789" y="3529342"/>
                <a:ext cx="134280" cy="140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7EB5FF5-2A92-B900-FFF6-390BF396CF3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78789" y="3520702"/>
                  <a:ext cx="151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EFFDA8C-7D69-8C6C-1A54-CEF35FA3D819}"/>
                    </a:ext>
                  </a:extLst>
                </p14:cNvPr>
                <p14:cNvContentPartPr/>
                <p14:nvPr/>
              </p14:nvContentPartPr>
              <p14:xfrm>
                <a:off x="1123789" y="3591622"/>
                <a:ext cx="58680" cy="255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EFFDA8C-7D69-8C6C-1A54-CEF35FA3D81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14789" y="3582982"/>
                  <a:ext cx="76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2450B71-F66C-9B2E-0299-12D57AAB1AA3}"/>
                    </a:ext>
                  </a:extLst>
                </p14:cNvPr>
                <p14:cNvContentPartPr/>
                <p14:nvPr/>
              </p14:nvContentPartPr>
              <p14:xfrm>
                <a:off x="1249429" y="3535822"/>
                <a:ext cx="188640" cy="1087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2450B71-F66C-9B2E-0299-12D57AAB1AA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240429" y="3527182"/>
                  <a:ext cx="206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99F6F9B-2418-17D2-3ABF-55E044AB6E8D}"/>
                    </a:ext>
                  </a:extLst>
                </p14:cNvPr>
                <p14:cNvContentPartPr/>
                <p14:nvPr/>
              </p14:nvContentPartPr>
              <p14:xfrm>
                <a:off x="1385869" y="3485782"/>
                <a:ext cx="216000" cy="1231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99F6F9B-2418-17D2-3ABF-55E044AB6E8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376869" y="3477142"/>
                  <a:ext cx="233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D756260-5F24-C9E0-2419-709C7A684FDC}"/>
                    </a:ext>
                  </a:extLst>
                </p14:cNvPr>
                <p14:cNvContentPartPr/>
                <p14:nvPr/>
              </p14:nvContentPartPr>
              <p14:xfrm>
                <a:off x="1069069" y="3483262"/>
                <a:ext cx="23400" cy="244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D756260-5F24-C9E0-2419-709C7A684FD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60069" y="3474622"/>
                  <a:ext cx="41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8A09FE7-85D2-A258-9590-75F2201AF909}"/>
                    </a:ext>
                  </a:extLst>
                </p14:cNvPr>
                <p14:cNvContentPartPr/>
                <p14:nvPr/>
              </p14:nvContentPartPr>
              <p14:xfrm>
                <a:off x="1803829" y="3409462"/>
                <a:ext cx="437400" cy="2700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8A09FE7-85D2-A258-9590-75F2201AF90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795189" y="3400822"/>
                  <a:ext cx="455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2123B16-05B0-7D5B-5D1E-1DDCB56F372E}"/>
                    </a:ext>
                  </a:extLst>
                </p14:cNvPr>
                <p14:cNvContentPartPr/>
                <p14:nvPr/>
              </p14:nvContentPartPr>
              <p14:xfrm>
                <a:off x="2085349" y="3500902"/>
                <a:ext cx="182160" cy="3211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2123B16-05B0-7D5B-5D1E-1DDCB56F372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076349" y="3491902"/>
                  <a:ext cx="1998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A0239C9-F3AC-4BB3-7B0F-933CD1AEA41F}"/>
                    </a:ext>
                  </a:extLst>
                </p14:cNvPr>
                <p14:cNvContentPartPr/>
                <p14:nvPr/>
              </p14:nvContentPartPr>
              <p14:xfrm>
                <a:off x="2520589" y="3440422"/>
                <a:ext cx="301320" cy="1857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A0239C9-F3AC-4BB3-7B0F-933CD1AEA41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511949" y="3431782"/>
                  <a:ext cx="318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E6EB778-F4E4-2F3F-DE30-564A6A7E104E}"/>
                    </a:ext>
                  </a:extLst>
                </p14:cNvPr>
                <p14:cNvContentPartPr/>
                <p14:nvPr/>
              </p14:nvContentPartPr>
              <p14:xfrm>
                <a:off x="230269" y="3882502"/>
                <a:ext cx="104400" cy="1987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E6EB778-F4E4-2F3F-DE30-564A6A7E104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21269" y="3873862"/>
                  <a:ext cx="122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5A0B19A-05C6-9E3D-FF5F-E42068ED5133}"/>
                    </a:ext>
                  </a:extLst>
                </p14:cNvPr>
                <p14:cNvContentPartPr/>
                <p14:nvPr/>
              </p14:nvContentPartPr>
              <p14:xfrm>
                <a:off x="412429" y="3904462"/>
                <a:ext cx="194040" cy="824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5A0B19A-05C6-9E3D-FF5F-E42068ED513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03429" y="3895462"/>
                  <a:ext cx="211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F80C04F-9A5A-6794-9874-4BB6FCBF1D7A}"/>
                    </a:ext>
                  </a:extLst>
                </p14:cNvPr>
                <p14:cNvContentPartPr/>
                <p14:nvPr/>
              </p14:nvContentPartPr>
              <p14:xfrm>
                <a:off x="681349" y="3822742"/>
                <a:ext cx="277920" cy="1209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F80C04F-9A5A-6794-9874-4BB6FCBF1D7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2349" y="3813742"/>
                  <a:ext cx="295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78C6815-20A3-A8D8-F171-E63E404A921E}"/>
                    </a:ext>
                  </a:extLst>
                </p14:cNvPr>
                <p14:cNvContentPartPr/>
                <p14:nvPr/>
              </p14:nvContentPartPr>
              <p14:xfrm>
                <a:off x="997429" y="3907342"/>
                <a:ext cx="150120" cy="655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78C6815-20A3-A8D8-F171-E63E404A921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88789" y="3898702"/>
                  <a:ext cx="167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469650C-CCDE-D257-3A86-6C0BD17B54B4}"/>
                    </a:ext>
                  </a:extLst>
                </p14:cNvPr>
                <p14:cNvContentPartPr/>
                <p14:nvPr/>
              </p14:nvContentPartPr>
              <p14:xfrm>
                <a:off x="1168789" y="3751102"/>
                <a:ext cx="129960" cy="2300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469650C-CCDE-D257-3A86-6C0BD17B54B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59789" y="3742102"/>
                  <a:ext cx="147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ACB5DD7-3B43-00D2-8EFE-31D7B4676072}"/>
                    </a:ext>
                  </a:extLst>
                </p14:cNvPr>
                <p14:cNvContentPartPr/>
                <p14:nvPr/>
              </p14:nvContentPartPr>
              <p14:xfrm>
                <a:off x="1429789" y="3760102"/>
                <a:ext cx="289800" cy="3646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ACB5DD7-3B43-00D2-8EFE-31D7B467607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20789" y="3751462"/>
                  <a:ext cx="3074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FFB547E-B69F-D98A-02BD-7444101861C9}"/>
                    </a:ext>
                  </a:extLst>
                </p14:cNvPr>
                <p14:cNvContentPartPr/>
                <p14:nvPr/>
              </p14:nvContentPartPr>
              <p14:xfrm>
                <a:off x="1902109" y="3771262"/>
                <a:ext cx="347400" cy="2116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FFB547E-B69F-D98A-02BD-7444101861C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893469" y="3762262"/>
                  <a:ext cx="365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91B999E-2301-CADE-006A-982E9C454D3C}"/>
                    </a:ext>
                  </a:extLst>
                </p14:cNvPr>
                <p14:cNvContentPartPr/>
                <p14:nvPr/>
              </p14:nvContentPartPr>
              <p14:xfrm>
                <a:off x="2455429" y="3810502"/>
                <a:ext cx="115200" cy="2048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91B999E-2301-CADE-006A-982E9C454D3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446429" y="3801502"/>
                  <a:ext cx="132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A836B0E-69BD-A438-4AFF-5B0EFCB015FA}"/>
                    </a:ext>
                  </a:extLst>
                </p14:cNvPr>
                <p14:cNvContentPartPr/>
                <p14:nvPr/>
              </p14:nvContentPartPr>
              <p14:xfrm>
                <a:off x="2612389" y="3778822"/>
                <a:ext cx="126720" cy="1962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A836B0E-69BD-A438-4AFF-5B0EFCB015F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603749" y="3769822"/>
                  <a:ext cx="144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A8CE0EB-CD9F-A700-8036-F374B2EB8EA2}"/>
                    </a:ext>
                  </a:extLst>
                </p14:cNvPr>
                <p14:cNvContentPartPr/>
                <p14:nvPr/>
              </p14:nvContentPartPr>
              <p14:xfrm>
                <a:off x="2736229" y="3895102"/>
                <a:ext cx="340560" cy="698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A8CE0EB-CD9F-A700-8036-F374B2EB8EA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727589" y="3886102"/>
                  <a:ext cx="358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39FDBB6-2BC3-D55D-20DE-FD5FB530CCEE}"/>
                    </a:ext>
                  </a:extLst>
                </p14:cNvPr>
                <p14:cNvContentPartPr/>
                <p14:nvPr/>
              </p14:nvContentPartPr>
              <p14:xfrm>
                <a:off x="3143749" y="3846862"/>
                <a:ext cx="124200" cy="1450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39FDBB6-2BC3-D55D-20DE-FD5FB530CCE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135109" y="3838222"/>
                  <a:ext cx="141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E37D7C0-42FA-1E3D-8641-DA388CF48E47}"/>
                    </a:ext>
                  </a:extLst>
                </p14:cNvPr>
                <p14:cNvContentPartPr/>
                <p14:nvPr/>
              </p14:nvContentPartPr>
              <p14:xfrm>
                <a:off x="3302869" y="3928942"/>
                <a:ext cx="186840" cy="507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E37D7C0-42FA-1E3D-8641-DA388CF48E4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294229" y="3920302"/>
                  <a:ext cx="204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514B602-713D-796D-27CF-6D58F845FDA0}"/>
                    </a:ext>
                  </a:extLst>
                </p14:cNvPr>
                <p14:cNvContentPartPr/>
                <p14:nvPr/>
              </p14:nvContentPartPr>
              <p14:xfrm>
                <a:off x="3557029" y="3872062"/>
                <a:ext cx="180720" cy="1069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514B602-713D-796D-27CF-6D58F845FDA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548029" y="3863422"/>
                  <a:ext cx="198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F81D3EA-1AC6-664B-BC16-09FD76EFB346}"/>
                    </a:ext>
                  </a:extLst>
                </p14:cNvPr>
                <p14:cNvContentPartPr/>
                <p14:nvPr/>
              </p14:nvContentPartPr>
              <p14:xfrm>
                <a:off x="3900469" y="3934342"/>
                <a:ext cx="186840" cy="1569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F81D3EA-1AC6-664B-BC16-09FD76EFB34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891829" y="3925342"/>
                  <a:ext cx="204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5A1D401-9188-22AE-8907-A090B7E8F8DD}"/>
                    </a:ext>
                  </a:extLst>
                </p14:cNvPr>
                <p14:cNvContentPartPr/>
                <p14:nvPr/>
              </p14:nvContentPartPr>
              <p14:xfrm>
                <a:off x="4130149" y="3975742"/>
                <a:ext cx="411120" cy="1180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5A1D401-9188-22AE-8907-A090B7E8F8D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21509" y="3966742"/>
                  <a:ext cx="428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136273C-8161-E124-AC81-6800A6248109}"/>
                    </a:ext>
                  </a:extLst>
                </p14:cNvPr>
                <p14:cNvContentPartPr/>
                <p14:nvPr/>
              </p14:nvContentPartPr>
              <p14:xfrm>
                <a:off x="4527229" y="3935422"/>
                <a:ext cx="7560" cy="169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136273C-8161-E124-AC81-6800A624810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18229" y="3926422"/>
                  <a:ext cx="25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C95E8B9-19C4-D999-4059-1177C9B71016}"/>
                    </a:ext>
                  </a:extLst>
                </p14:cNvPr>
                <p14:cNvContentPartPr/>
                <p14:nvPr/>
              </p14:nvContentPartPr>
              <p14:xfrm>
                <a:off x="4558909" y="3905542"/>
                <a:ext cx="478080" cy="2088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C95E8B9-19C4-D999-4059-1177C9B7101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50269" y="3896902"/>
                  <a:ext cx="495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699611D-444A-A006-CD8E-B27D34FC9197}"/>
                    </a:ext>
                  </a:extLst>
                </p14:cNvPr>
                <p14:cNvContentPartPr/>
                <p14:nvPr/>
              </p14:nvContentPartPr>
              <p14:xfrm>
                <a:off x="5024029" y="3883582"/>
                <a:ext cx="10080" cy="417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699611D-444A-A006-CD8E-B27D34FC919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15389" y="3874942"/>
                  <a:ext cx="27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1C92950-E95C-386A-8DD2-03631DD5FC8E}"/>
                    </a:ext>
                  </a:extLst>
                </p14:cNvPr>
                <p14:cNvContentPartPr/>
                <p14:nvPr/>
              </p14:nvContentPartPr>
              <p14:xfrm>
                <a:off x="5040949" y="3959182"/>
                <a:ext cx="338400" cy="612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1C92950-E95C-386A-8DD2-03631DD5FC8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031949" y="3950542"/>
                  <a:ext cx="356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CF38FC5-7098-44B0-67E7-DCF1053ACDDA}"/>
                    </a:ext>
                  </a:extLst>
                </p14:cNvPr>
                <p14:cNvContentPartPr/>
                <p14:nvPr/>
              </p14:nvContentPartPr>
              <p14:xfrm>
                <a:off x="5355949" y="3936142"/>
                <a:ext cx="117360" cy="127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CF38FC5-7098-44B0-67E7-DCF1053ACDD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347309" y="3927142"/>
                  <a:ext cx="135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37F0183-AF9E-4652-97A3-C2F62BD940B6}"/>
                    </a:ext>
                  </a:extLst>
                </p14:cNvPr>
                <p14:cNvContentPartPr/>
                <p14:nvPr/>
              </p14:nvContentPartPr>
              <p14:xfrm>
                <a:off x="5617669" y="3856222"/>
                <a:ext cx="312120" cy="3254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37F0183-AF9E-4652-97A3-C2F62BD940B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609029" y="3847222"/>
                  <a:ext cx="3297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A6F6111-2F1A-3A52-88D7-4E67BC74A459}"/>
                    </a:ext>
                  </a:extLst>
                </p14:cNvPr>
                <p14:cNvContentPartPr/>
                <p14:nvPr/>
              </p14:nvContentPartPr>
              <p14:xfrm>
                <a:off x="6109069" y="3809422"/>
                <a:ext cx="151200" cy="2232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A6F6111-2F1A-3A52-88D7-4E67BC74A45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100429" y="3800422"/>
                  <a:ext cx="168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28B7EA4-B586-AB8B-9531-5DDDD58760E1}"/>
                    </a:ext>
                  </a:extLst>
                </p14:cNvPr>
                <p14:cNvContentPartPr/>
                <p14:nvPr/>
              </p14:nvContentPartPr>
              <p14:xfrm>
                <a:off x="6329389" y="3962062"/>
                <a:ext cx="19440" cy="928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28B7EA4-B586-AB8B-9531-5DDDD58760E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20749" y="3953422"/>
                  <a:ext cx="37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6F611A3-4F30-6D1B-9BB8-F273A7D5C154}"/>
                    </a:ext>
                  </a:extLst>
                </p14:cNvPr>
                <p14:cNvContentPartPr/>
                <p14:nvPr/>
              </p14:nvContentPartPr>
              <p14:xfrm>
                <a:off x="6413629" y="3803662"/>
                <a:ext cx="201240" cy="2595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6F611A3-4F30-6D1B-9BB8-F273A7D5C15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04989" y="3794662"/>
                  <a:ext cx="218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E3D54DF-2097-78B5-64BC-377104842070}"/>
                    </a:ext>
                  </a:extLst>
                </p14:cNvPr>
                <p14:cNvContentPartPr/>
                <p14:nvPr/>
              </p14:nvContentPartPr>
              <p14:xfrm>
                <a:off x="6021589" y="3886102"/>
                <a:ext cx="180000" cy="1267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E3D54DF-2097-78B5-64BC-37710484207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012589" y="3877462"/>
                  <a:ext cx="197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001F90D-F001-4896-E810-757F7AACE447}"/>
                    </a:ext>
                  </a:extLst>
                </p14:cNvPr>
                <p14:cNvContentPartPr/>
                <p14:nvPr/>
              </p14:nvContentPartPr>
              <p14:xfrm>
                <a:off x="6091429" y="3847582"/>
                <a:ext cx="117720" cy="222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001F90D-F001-4896-E810-757F7AACE44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082789" y="3838582"/>
                  <a:ext cx="135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681FB5C-4C73-79E3-86FC-4FE0993A0906}"/>
                    </a:ext>
                  </a:extLst>
                </p14:cNvPr>
                <p14:cNvContentPartPr/>
                <p14:nvPr/>
              </p14:nvContentPartPr>
              <p14:xfrm>
                <a:off x="6812869" y="3661822"/>
                <a:ext cx="246600" cy="147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681FB5C-4C73-79E3-86FC-4FE0993A090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804229" y="3653182"/>
                  <a:ext cx="264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B59C9B4-D70E-9E99-0E28-7CD6A056F241}"/>
                    </a:ext>
                  </a:extLst>
                </p14:cNvPr>
                <p14:cNvContentPartPr/>
                <p14:nvPr/>
              </p14:nvContentPartPr>
              <p14:xfrm>
                <a:off x="6831589" y="3569302"/>
                <a:ext cx="183600" cy="453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B59C9B4-D70E-9E99-0E28-7CD6A056F24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822589" y="3560662"/>
                  <a:ext cx="201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291BE13-AF01-3429-B075-0507E71B53A5}"/>
                    </a:ext>
                  </a:extLst>
                </p14:cNvPr>
                <p14:cNvContentPartPr/>
                <p14:nvPr/>
              </p14:nvContentPartPr>
              <p14:xfrm>
                <a:off x="6858589" y="3897982"/>
                <a:ext cx="162720" cy="1188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291BE13-AF01-3429-B075-0507E71B53A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849949" y="3889342"/>
                  <a:ext cx="180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FA67026-C015-4995-9920-FBDC1841338C}"/>
                    </a:ext>
                  </a:extLst>
                </p14:cNvPr>
                <p14:cNvContentPartPr/>
                <p14:nvPr/>
              </p14:nvContentPartPr>
              <p14:xfrm>
                <a:off x="3220069" y="4296502"/>
                <a:ext cx="200160" cy="1738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FA67026-C015-4995-9920-FBDC1841338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211069" y="4287502"/>
                  <a:ext cx="217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8958879-FC62-0FC8-5602-27CA50516AA3}"/>
                    </a:ext>
                  </a:extLst>
                </p14:cNvPr>
                <p14:cNvContentPartPr/>
                <p14:nvPr/>
              </p14:nvContentPartPr>
              <p14:xfrm>
                <a:off x="3259309" y="4396222"/>
                <a:ext cx="142200" cy="122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8958879-FC62-0FC8-5602-27CA50516AA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250669" y="4387222"/>
                  <a:ext cx="159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D957EA5-5B7B-EF9F-F6C4-DF3E2139F79F}"/>
                    </a:ext>
                  </a:extLst>
                </p14:cNvPr>
                <p14:cNvContentPartPr/>
                <p14:nvPr/>
              </p14:nvContentPartPr>
              <p14:xfrm>
                <a:off x="3485029" y="4207582"/>
                <a:ext cx="185400" cy="2728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D957EA5-5B7B-EF9F-F6C4-DF3E2139F79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476389" y="4198582"/>
                  <a:ext cx="2030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6C22022-65FA-5A26-63F1-CB4F71EEAB3A}"/>
                    </a:ext>
                  </a:extLst>
                </p14:cNvPr>
                <p14:cNvContentPartPr/>
                <p14:nvPr/>
              </p14:nvContentPartPr>
              <p14:xfrm>
                <a:off x="3656029" y="4355182"/>
                <a:ext cx="166680" cy="6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6C22022-65FA-5A26-63F1-CB4F71EEAB3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647389" y="4346542"/>
                  <a:ext cx="184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E2D8351-1A29-399F-5DA7-7C699F0C2BBA}"/>
                    </a:ext>
                  </a:extLst>
                </p14:cNvPr>
                <p14:cNvContentPartPr/>
                <p14:nvPr/>
              </p14:nvContentPartPr>
              <p14:xfrm>
                <a:off x="3860149" y="4229542"/>
                <a:ext cx="156600" cy="1670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E2D8351-1A29-399F-5DA7-7C699F0C2BB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851509" y="4220902"/>
                  <a:ext cx="174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738BB16-4183-58F6-62EF-2AF75735DFFD}"/>
                    </a:ext>
                  </a:extLst>
                </p14:cNvPr>
                <p14:cNvContentPartPr/>
                <p14:nvPr/>
              </p14:nvContentPartPr>
              <p14:xfrm>
                <a:off x="4094869" y="4353382"/>
                <a:ext cx="12240" cy="968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738BB16-4183-58F6-62EF-2AF75735DFF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085869" y="4344382"/>
                  <a:ext cx="29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045F09F-5443-A2FE-486A-F246ABBEFEA8}"/>
                    </a:ext>
                  </a:extLst>
                </p14:cNvPr>
                <p14:cNvContentPartPr/>
                <p14:nvPr/>
              </p14:nvContentPartPr>
              <p14:xfrm>
                <a:off x="4201429" y="4160062"/>
                <a:ext cx="204480" cy="2124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045F09F-5443-A2FE-486A-F246ABBEFEA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192789" y="4151422"/>
                  <a:ext cx="222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881BBEB-2F29-B336-9392-CF0EACA39FB0}"/>
                    </a:ext>
                  </a:extLst>
                </p14:cNvPr>
                <p14:cNvContentPartPr/>
                <p14:nvPr/>
              </p14:nvContentPartPr>
              <p14:xfrm>
                <a:off x="4370629" y="4085542"/>
                <a:ext cx="298800" cy="4208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881BBEB-2F29-B336-9392-CF0EACA39FB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361989" y="4076902"/>
                  <a:ext cx="3164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1B9BE0B-AB20-097C-32BC-A0E180D85B71}"/>
                    </a:ext>
                  </a:extLst>
                </p14:cNvPr>
                <p14:cNvContentPartPr/>
                <p14:nvPr/>
              </p14:nvContentPartPr>
              <p14:xfrm>
                <a:off x="1742269" y="4705102"/>
                <a:ext cx="28440" cy="2055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1B9BE0B-AB20-097C-32BC-A0E180D85B7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733269" y="4696462"/>
                  <a:ext cx="46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02ABFCE-4279-AD4D-C8CC-9858ACFE2C49}"/>
                    </a:ext>
                  </a:extLst>
                </p14:cNvPr>
                <p14:cNvContentPartPr/>
                <p14:nvPr/>
              </p14:nvContentPartPr>
              <p14:xfrm>
                <a:off x="1686109" y="4807342"/>
                <a:ext cx="181080" cy="11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02ABFCE-4279-AD4D-C8CC-9858ACFE2C4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677469" y="4798342"/>
                  <a:ext cx="198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396D370-E7CE-E2CB-D212-BDB280A8F8D0}"/>
                    </a:ext>
                  </a:extLst>
                </p14:cNvPr>
                <p14:cNvContentPartPr/>
                <p14:nvPr/>
              </p14:nvContentPartPr>
              <p14:xfrm>
                <a:off x="1613749" y="4885822"/>
                <a:ext cx="250200" cy="655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396D370-E7CE-E2CB-D212-BDB280A8F8D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605109" y="4876822"/>
                  <a:ext cx="267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5199DAB-E910-29FE-4A80-746E4B6C43BE}"/>
                    </a:ext>
                  </a:extLst>
                </p14:cNvPr>
                <p14:cNvContentPartPr/>
                <p14:nvPr/>
              </p14:nvContentPartPr>
              <p14:xfrm>
                <a:off x="1736149" y="5049262"/>
                <a:ext cx="27720" cy="813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5199DAB-E910-29FE-4A80-746E4B6C43B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727509" y="5040262"/>
                  <a:ext cx="45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21A6A0F-3BE2-395A-2C55-4BBB4FF1A800}"/>
                    </a:ext>
                  </a:extLst>
                </p14:cNvPr>
                <p14:cNvContentPartPr/>
                <p14:nvPr/>
              </p14:nvContentPartPr>
              <p14:xfrm>
                <a:off x="1690789" y="5088862"/>
                <a:ext cx="131400" cy="54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21A6A0F-3BE2-395A-2C55-4BBB4FF1A80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681789" y="5080222"/>
                  <a:ext cx="149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B466D4D-24D1-9DA8-ECB9-2EAEBD61DEF2}"/>
                    </a:ext>
                  </a:extLst>
                </p14:cNvPr>
                <p14:cNvContentPartPr/>
                <p14:nvPr/>
              </p14:nvContentPartPr>
              <p14:xfrm>
                <a:off x="1682149" y="5159062"/>
                <a:ext cx="182520" cy="1206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B466D4D-24D1-9DA8-ECB9-2EAEBD61DEF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673149" y="5150422"/>
                  <a:ext cx="200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32DDA97-D3E6-F12E-6BB6-C2CBE34962D3}"/>
                    </a:ext>
                  </a:extLst>
                </p14:cNvPr>
                <p14:cNvContentPartPr/>
                <p14:nvPr/>
              </p14:nvContentPartPr>
              <p14:xfrm>
                <a:off x="1745509" y="5391622"/>
                <a:ext cx="27000" cy="1580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32DDA97-D3E6-F12E-6BB6-C2CBE34962D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736509" y="5382982"/>
                  <a:ext cx="44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DD3A4F0-B517-928A-C81A-69DBB21A1830}"/>
                    </a:ext>
                  </a:extLst>
                </p14:cNvPr>
                <p14:cNvContentPartPr/>
                <p14:nvPr/>
              </p14:nvContentPartPr>
              <p14:xfrm>
                <a:off x="1708789" y="5439502"/>
                <a:ext cx="120600" cy="583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DD3A4F0-B517-928A-C81A-69DBB21A183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700149" y="5430502"/>
                  <a:ext cx="138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DBC9ADA-1B9C-96ED-8AFF-15FFDECB5976}"/>
                    </a:ext>
                  </a:extLst>
                </p14:cNvPr>
                <p14:cNvContentPartPr/>
                <p14:nvPr/>
              </p14:nvContentPartPr>
              <p14:xfrm>
                <a:off x="1684669" y="5566222"/>
                <a:ext cx="164520" cy="709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DBC9ADA-1B9C-96ED-8AFF-15FFDECB597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675669" y="5557582"/>
                  <a:ext cx="182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2A41478-5AE5-C720-134F-4529783C20A0}"/>
                    </a:ext>
                  </a:extLst>
                </p14:cNvPr>
                <p14:cNvContentPartPr/>
                <p14:nvPr/>
              </p14:nvContentPartPr>
              <p14:xfrm>
                <a:off x="1767109" y="5785102"/>
                <a:ext cx="19080" cy="957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2A41478-5AE5-C720-134F-4529783C20A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758469" y="5776102"/>
                  <a:ext cx="36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415120A-BDBC-4EF1-55D1-5DF209D8D7B2}"/>
                    </a:ext>
                  </a:extLst>
                </p14:cNvPr>
                <p14:cNvContentPartPr/>
                <p14:nvPr/>
              </p14:nvContentPartPr>
              <p14:xfrm>
                <a:off x="1731109" y="5793742"/>
                <a:ext cx="122760" cy="230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415120A-BDBC-4EF1-55D1-5DF209D8D7B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722109" y="5785102"/>
                  <a:ext cx="140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ACAF2C6-ADCE-8057-AA4C-0E6921613EC8}"/>
                    </a:ext>
                  </a:extLst>
                </p14:cNvPr>
                <p14:cNvContentPartPr/>
                <p14:nvPr/>
              </p14:nvContentPartPr>
              <p14:xfrm>
                <a:off x="1708789" y="5911462"/>
                <a:ext cx="153720" cy="864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ACAF2C6-ADCE-8057-AA4C-0E6921613EC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700149" y="5902462"/>
                  <a:ext cx="171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F182EB9-32B0-61FB-DCFA-2E8E3FF6FB28}"/>
                    </a:ext>
                  </a:extLst>
                </p14:cNvPr>
                <p14:cNvContentPartPr/>
                <p14:nvPr/>
              </p14:nvContentPartPr>
              <p14:xfrm>
                <a:off x="1806709" y="6097582"/>
                <a:ext cx="27360" cy="1159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F182EB9-32B0-61FB-DCFA-2E8E3FF6FB2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798069" y="6088942"/>
                  <a:ext cx="45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9457287-317B-22C4-B84A-D878EC1BBD6D}"/>
                    </a:ext>
                  </a:extLst>
                </p14:cNvPr>
                <p14:cNvContentPartPr/>
                <p14:nvPr/>
              </p14:nvContentPartPr>
              <p14:xfrm>
                <a:off x="1774309" y="6114862"/>
                <a:ext cx="115920" cy="2638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9457287-317B-22C4-B84A-D878EC1BBD6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765669" y="6105862"/>
                  <a:ext cx="133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F5E8620-DFCD-195E-AD05-8992EA08ED0A}"/>
                    </a:ext>
                  </a:extLst>
                </p14:cNvPr>
                <p14:cNvContentPartPr/>
                <p14:nvPr/>
              </p14:nvContentPartPr>
              <p14:xfrm>
                <a:off x="4571149" y="4425022"/>
                <a:ext cx="3569040" cy="20898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F5E8620-DFCD-195E-AD05-8992EA08ED0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562149" y="4416382"/>
                  <a:ext cx="3586680" cy="21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AD959936-C212-5FFE-D804-C24D1F91DCEB}"/>
                  </a:ext>
                </a:extLst>
              </p14:cNvPr>
              <p14:cNvContentPartPr/>
              <p14:nvPr/>
            </p14:nvContentPartPr>
            <p14:xfrm>
              <a:off x="4452709" y="6006142"/>
              <a:ext cx="3361680" cy="59760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AD959936-C212-5FFE-D804-C24D1F91DCEB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4444069" y="5997142"/>
                <a:ext cx="3379320" cy="61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808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DE6FD1-222A-DAB9-266A-E05633422BA7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examples</a:t>
            </a:r>
            <a:r>
              <a:rPr lang="de-DE" sz="3200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B075E3-D53B-41A6-78B0-BA959F94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9" y="952403"/>
            <a:ext cx="8292052" cy="4711797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46E1FA9-CCAB-E99F-B54F-FD62A73B7845}"/>
              </a:ext>
            </a:extLst>
          </p:cNvPr>
          <p:cNvGrpSpPr/>
          <p:nvPr/>
        </p:nvGrpSpPr>
        <p:grpSpPr>
          <a:xfrm>
            <a:off x="1393069" y="698662"/>
            <a:ext cx="449640" cy="401400"/>
            <a:chOff x="1393069" y="698662"/>
            <a:chExt cx="44964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F2D2DBC-2273-51D9-76B3-97D19551B9DC}"/>
                    </a:ext>
                  </a:extLst>
                </p14:cNvPr>
                <p14:cNvContentPartPr/>
                <p14:nvPr/>
              </p14:nvContentPartPr>
              <p14:xfrm>
                <a:off x="1451029" y="780742"/>
                <a:ext cx="227880" cy="1818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F2D2DBC-2273-51D9-76B3-97D19551B9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42389" y="771742"/>
                  <a:ext cx="245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DB5BA2F-8EFC-171F-402A-BF8E34001D82}"/>
                    </a:ext>
                  </a:extLst>
                </p14:cNvPr>
                <p14:cNvContentPartPr/>
                <p14:nvPr/>
              </p14:nvContentPartPr>
              <p14:xfrm>
                <a:off x="1393069" y="698662"/>
                <a:ext cx="449640" cy="4014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DB5BA2F-8EFC-171F-402A-BF8E34001D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84429" y="689662"/>
                  <a:ext cx="46728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FC1D42A-8E38-065D-D26B-6F147A827BF6}"/>
              </a:ext>
            </a:extLst>
          </p:cNvPr>
          <p:cNvGrpSpPr/>
          <p:nvPr/>
        </p:nvGrpSpPr>
        <p:grpSpPr>
          <a:xfrm>
            <a:off x="85549" y="1096822"/>
            <a:ext cx="162720" cy="229320"/>
            <a:chOff x="85549" y="1096822"/>
            <a:chExt cx="16272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E8206C4-969D-5CA4-7885-13D77720D202}"/>
                    </a:ext>
                  </a:extLst>
                </p14:cNvPr>
                <p14:cNvContentPartPr/>
                <p14:nvPr/>
              </p14:nvContentPartPr>
              <p14:xfrm>
                <a:off x="85549" y="1161622"/>
                <a:ext cx="136440" cy="61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E8206C4-969D-5CA4-7885-13D77720D20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909" y="1152622"/>
                  <a:ext cx="154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370ED86-FD44-F33A-3162-26779948B2D6}"/>
                    </a:ext>
                  </a:extLst>
                </p14:cNvPr>
                <p14:cNvContentPartPr/>
                <p14:nvPr/>
              </p14:nvContentPartPr>
              <p14:xfrm>
                <a:off x="169069" y="1096822"/>
                <a:ext cx="79200" cy="229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370ED86-FD44-F33A-3162-26779948B2D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0429" y="1088182"/>
                  <a:ext cx="9684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7FEB344-A712-02FA-CABA-5D400FB07A9B}"/>
              </a:ext>
            </a:extLst>
          </p:cNvPr>
          <p:cNvGrpSpPr/>
          <p:nvPr/>
        </p:nvGrpSpPr>
        <p:grpSpPr>
          <a:xfrm>
            <a:off x="4188829" y="1039222"/>
            <a:ext cx="87480" cy="160200"/>
            <a:chOff x="4188829" y="1039222"/>
            <a:chExt cx="87480" cy="1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1801C92-5EC5-D5E1-41FF-EDD2DDF0DC13}"/>
                    </a:ext>
                  </a:extLst>
                </p14:cNvPr>
                <p14:cNvContentPartPr/>
                <p14:nvPr/>
              </p14:nvContentPartPr>
              <p14:xfrm>
                <a:off x="4188829" y="1075942"/>
                <a:ext cx="73800" cy="90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1801C92-5EC5-D5E1-41FF-EDD2DDF0DC1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79829" y="1066942"/>
                  <a:ext cx="91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9792F9E-4EF9-8515-01AE-C21C24D06859}"/>
                    </a:ext>
                  </a:extLst>
                </p14:cNvPr>
                <p14:cNvContentPartPr/>
                <p14:nvPr/>
              </p14:nvContentPartPr>
              <p14:xfrm>
                <a:off x="4248589" y="1039222"/>
                <a:ext cx="27720" cy="160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9792F9E-4EF9-8515-01AE-C21C24D068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39589" y="1030222"/>
                  <a:ext cx="4536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8DDB071-3044-1069-A9FF-A00C39E71C61}"/>
              </a:ext>
            </a:extLst>
          </p:cNvPr>
          <p:cNvGrpSpPr/>
          <p:nvPr/>
        </p:nvGrpSpPr>
        <p:grpSpPr>
          <a:xfrm>
            <a:off x="137749" y="3304342"/>
            <a:ext cx="131040" cy="261000"/>
            <a:chOff x="137749" y="3304342"/>
            <a:chExt cx="13104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903BC31-7CB7-89E2-DD94-506370297799}"/>
                    </a:ext>
                  </a:extLst>
                </p14:cNvPr>
                <p14:cNvContentPartPr/>
                <p14:nvPr/>
              </p14:nvContentPartPr>
              <p14:xfrm>
                <a:off x="137749" y="3315142"/>
                <a:ext cx="93240" cy="141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903BC31-7CB7-89E2-DD94-50637029779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8749" y="3306502"/>
                  <a:ext cx="110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3400793-34A4-FA26-6017-4DB3EB53829D}"/>
                    </a:ext>
                  </a:extLst>
                </p14:cNvPr>
                <p14:cNvContentPartPr/>
                <p14:nvPr/>
              </p14:nvContentPartPr>
              <p14:xfrm>
                <a:off x="204349" y="3304342"/>
                <a:ext cx="64440" cy="261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3400793-34A4-FA26-6017-4DB3EB5382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5349" y="3295342"/>
                  <a:ext cx="8208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EDC9689-E3F0-ABAD-A4AA-81FA5BE8ED15}"/>
              </a:ext>
            </a:extLst>
          </p:cNvPr>
          <p:cNvGrpSpPr/>
          <p:nvPr/>
        </p:nvGrpSpPr>
        <p:grpSpPr>
          <a:xfrm>
            <a:off x="4103149" y="5475502"/>
            <a:ext cx="148320" cy="177480"/>
            <a:chOff x="4103149" y="5475502"/>
            <a:chExt cx="14832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C55BA20-677E-3847-056E-9BD521040D8D}"/>
                    </a:ext>
                  </a:extLst>
                </p14:cNvPr>
                <p14:cNvContentPartPr/>
                <p14:nvPr/>
              </p14:nvContentPartPr>
              <p14:xfrm>
                <a:off x="4103149" y="5475502"/>
                <a:ext cx="148320" cy="177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C55BA20-677E-3847-056E-9BD521040D8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94149" y="5466502"/>
                  <a:ext cx="165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C569C1F-05A6-AC2D-FDE4-54BDB655D540}"/>
                    </a:ext>
                  </a:extLst>
                </p14:cNvPr>
                <p14:cNvContentPartPr/>
                <p14:nvPr/>
              </p14:nvContentPartPr>
              <p14:xfrm>
                <a:off x="4136989" y="5497462"/>
                <a:ext cx="74160" cy="81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C569C1F-05A6-AC2D-FDE4-54BDB655D5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28349" y="5488822"/>
                  <a:ext cx="9180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1FB58C2C-41C9-7941-8259-5F4D4B8F67D4}"/>
              </a:ext>
            </a:extLst>
          </p:cNvPr>
          <p:cNvGrpSpPr/>
          <p:nvPr/>
        </p:nvGrpSpPr>
        <p:grpSpPr>
          <a:xfrm>
            <a:off x="8109589" y="5482702"/>
            <a:ext cx="122400" cy="146880"/>
            <a:chOff x="8109589" y="5482702"/>
            <a:chExt cx="12240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697EDDE-B9FA-A496-4EDF-250F193EB63E}"/>
                    </a:ext>
                  </a:extLst>
                </p14:cNvPr>
                <p14:cNvContentPartPr/>
                <p14:nvPr/>
              </p14:nvContentPartPr>
              <p14:xfrm>
                <a:off x="8119309" y="5498182"/>
                <a:ext cx="112680" cy="131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697EDDE-B9FA-A496-4EDF-250F193EB6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10669" y="5489182"/>
                  <a:ext cx="130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66187DC-AE47-9F6C-44AE-A127C587A8E9}"/>
                    </a:ext>
                  </a:extLst>
                </p14:cNvPr>
                <p14:cNvContentPartPr/>
                <p14:nvPr/>
              </p14:nvContentPartPr>
              <p14:xfrm>
                <a:off x="8109589" y="5482702"/>
                <a:ext cx="107280" cy="61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66187DC-AE47-9F6C-44AE-A127C587A8E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00949" y="5473702"/>
                  <a:ext cx="12492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83085B28-2F2A-5C95-2149-B2936D945090}"/>
                  </a:ext>
                </a:extLst>
              </p14:cNvPr>
              <p14:cNvContentPartPr/>
              <p14:nvPr/>
            </p14:nvContentPartPr>
            <p14:xfrm>
              <a:off x="6293029" y="3280582"/>
              <a:ext cx="183600" cy="2502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83085B28-2F2A-5C95-2149-B2936D94509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84389" y="3271942"/>
                <a:ext cx="2012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D9C993D-5DDE-C650-53CC-ABC528E1F47B}"/>
                  </a:ext>
                </a:extLst>
              </p14:cNvPr>
              <p14:cNvContentPartPr/>
              <p14:nvPr/>
            </p14:nvContentPartPr>
            <p14:xfrm>
              <a:off x="4078309" y="3184462"/>
              <a:ext cx="144360" cy="1699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D9C993D-5DDE-C650-53CC-ABC528E1F47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69309" y="3175822"/>
                <a:ext cx="1620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BC5160B-1D88-302F-A814-77B34DBB6DE7}"/>
                  </a:ext>
                </a:extLst>
              </p14:cNvPr>
              <p14:cNvContentPartPr/>
              <p14:nvPr/>
            </p14:nvContentPartPr>
            <p14:xfrm>
              <a:off x="4306909" y="3375622"/>
              <a:ext cx="97920" cy="892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BC5160B-1D88-302F-A814-77B34DBB6DE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97909" y="3366622"/>
                <a:ext cx="1155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AB3B595-309D-BA78-7005-59CEFCB5087C}"/>
                  </a:ext>
                </a:extLst>
              </p14:cNvPr>
              <p14:cNvContentPartPr/>
              <p14:nvPr/>
            </p14:nvContentPartPr>
            <p14:xfrm>
              <a:off x="4366669" y="3343582"/>
              <a:ext cx="49320" cy="2516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AB3B595-309D-BA78-7005-59CEFCB5087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58029" y="3334582"/>
                <a:ext cx="669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E2DA6588-3C6B-8A7A-327F-1ADF83EC33A0}"/>
                  </a:ext>
                </a:extLst>
              </p14:cNvPr>
              <p14:cNvContentPartPr/>
              <p14:nvPr/>
            </p14:nvContentPartPr>
            <p14:xfrm>
              <a:off x="5430469" y="3093742"/>
              <a:ext cx="1152720" cy="6134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E2DA6588-3C6B-8A7A-327F-1ADF83EC33A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21469" y="3085102"/>
                <a:ext cx="1170360" cy="63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1A0C4D82-68BD-1F50-DFF1-62E69530A446}"/>
              </a:ext>
            </a:extLst>
          </p:cNvPr>
          <p:cNvGrpSpPr/>
          <p:nvPr/>
        </p:nvGrpSpPr>
        <p:grpSpPr>
          <a:xfrm>
            <a:off x="627709" y="3167542"/>
            <a:ext cx="400680" cy="282240"/>
            <a:chOff x="627709" y="3167542"/>
            <a:chExt cx="40068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94AD53E-9B52-1B69-AAA4-BF984EC363BA}"/>
                    </a:ext>
                  </a:extLst>
                </p14:cNvPr>
                <p14:cNvContentPartPr/>
                <p14:nvPr/>
              </p14:nvContentPartPr>
              <p14:xfrm>
                <a:off x="742549" y="3221542"/>
                <a:ext cx="181080" cy="173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94AD53E-9B52-1B69-AAA4-BF984EC363B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3549" y="3212542"/>
                  <a:ext cx="198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E3D1CFD-3AF6-4DD1-B04D-959FF076896C}"/>
                    </a:ext>
                  </a:extLst>
                </p14:cNvPr>
                <p14:cNvContentPartPr/>
                <p14:nvPr/>
              </p14:nvContentPartPr>
              <p14:xfrm>
                <a:off x="627709" y="3167542"/>
                <a:ext cx="400680" cy="282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E3D1CFD-3AF6-4DD1-B04D-959FF076896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9069" y="3158542"/>
                  <a:ext cx="41832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C7EC0A5-D2D1-0128-4D15-C609BB9D521C}"/>
                  </a:ext>
                </a:extLst>
              </p14:cNvPr>
              <p14:cNvContentPartPr/>
              <p14:nvPr/>
            </p14:nvContentPartPr>
            <p14:xfrm>
              <a:off x="1388029" y="4808782"/>
              <a:ext cx="20160" cy="428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C7EC0A5-D2D1-0128-4D15-C609BB9D521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79029" y="4800142"/>
                <a:ext cx="378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D50D9495-A3B4-A3A6-C5C6-0E62B7A42A71}"/>
                  </a:ext>
                </a:extLst>
              </p14:cNvPr>
              <p14:cNvContentPartPr/>
              <p14:nvPr/>
            </p14:nvContentPartPr>
            <p14:xfrm>
              <a:off x="1875109" y="4624102"/>
              <a:ext cx="17280" cy="75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D50D9495-A3B4-A3A6-C5C6-0E62B7A42A7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66109" y="4615462"/>
                <a:ext cx="349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73C85AAF-53A6-D51E-F96C-CE16BBD47A23}"/>
                  </a:ext>
                </a:extLst>
              </p14:cNvPr>
              <p14:cNvContentPartPr/>
              <p14:nvPr/>
            </p14:nvContentPartPr>
            <p14:xfrm>
              <a:off x="2313229" y="4479742"/>
              <a:ext cx="29880" cy="266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73C85AAF-53A6-D51E-F96C-CE16BBD47A2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04229" y="4470742"/>
                <a:ext cx="47520" cy="44280"/>
              </a:xfrm>
              <a:prstGeom prst="rect">
                <a:avLst/>
              </a:prstGeom>
            </p:spPr>
          </p:pic>
        </mc:Fallback>
      </mc:AlternateContent>
      <p:cxnSp>
        <p:nvCxnSpPr>
          <p:cNvPr id="90" name="Gerader Verbinder 89">
            <a:extLst>
              <a:ext uri="{FF2B5EF4-FFF2-40B4-BE49-F238E27FC236}">
                <a16:creationId xmlns:a16="http://schemas.microsoft.com/office/drawing/2014/main" id="{D89A8DF7-A36D-F24B-570C-2472CE696F18}"/>
              </a:ext>
            </a:extLst>
          </p:cNvPr>
          <p:cNvCxnSpPr/>
          <p:nvPr/>
        </p:nvCxnSpPr>
        <p:spPr>
          <a:xfrm flipH="1" flipV="1">
            <a:off x="989215" y="4929447"/>
            <a:ext cx="39174" cy="23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FEC16716-6A29-B71D-6B95-9073E27330D7}"/>
              </a:ext>
            </a:extLst>
          </p:cNvPr>
          <p:cNvCxnSpPr>
            <a:cxnSpLocks/>
          </p:cNvCxnSpPr>
          <p:nvPr/>
        </p:nvCxnSpPr>
        <p:spPr>
          <a:xfrm flipV="1">
            <a:off x="1393069" y="4015047"/>
            <a:ext cx="2222967" cy="774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C36AD695-AC5A-7756-116A-93152390978E}"/>
              </a:ext>
            </a:extLst>
          </p:cNvPr>
          <p:cNvGrpSpPr/>
          <p:nvPr/>
        </p:nvGrpSpPr>
        <p:grpSpPr>
          <a:xfrm>
            <a:off x="677749" y="5575942"/>
            <a:ext cx="2997000" cy="1081080"/>
            <a:chOff x="677749" y="5575942"/>
            <a:chExt cx="2997000" cy="10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3FB1A95-D1FA-8CCF-3672-24396F35F55B}"/>
                    </a:ext>
                  </a:extLst>
                </p14:cNvPr>
                <p14:cNvContentPartPr/>
                <p14:nvPr/>
              </p14:nvContentPartPr>
              <p14:xfrm>
                <a:off x="1203709" y="5647582"/>
                <a:ext cx="146520" cy="144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3FB1A95-D1FA-8CCF-3672-24396F35F55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94709" y="5638942"/>
                  <a:ext cx="164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58BECA1-1199-03D5-CC74-871D739B4FE6}"/>
                    </a:ext>
                  </a:extLst>
                </p14:cNvPr>
                <p14:cNvContentPartPr/>
                <p14:nvPr/>
              </p14:nvContentPartPr>
              <p14:xfrm>
                <a:off x="1250509" y="5676742"/>
                <a:ext cx="146880" cy="306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58BECA1-1199-03D5-CC74-871D739B4F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41869" y="5667742"/>
                  <a:ext cx="1645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52B439C-28B6-EF59-08D7-0B6BFFD12838}"/>
                    </a:ext>
                  </a:extLst>
                </p14:cNvPr>
                <p14:cNvContentPartPr/>
                <p14:nvPr/>
              </p14:nvContentPartPr>
              <p14:xfrm>
                <a:off x="1535629" y="5705182"/>
                <a:ext cx="197640" cy="45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52B439C-28B6-EF59-08D7-0B6BFFD1283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26989" y="5696182"/>
                  <a:ext cx="215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FB8357D-4407-696E-FCF5-527250EBB4CF}"/>
                    </a:ext>
                  </a:extLst>
                </p14:cNvPr>
                <p14:cNvContentPartPr/>
                <p14:nvPr/>
              </p14:nvContentPartPr>
              <p14:xfrm>
                <a:off x="1563709" y="5780422"/>
                <a:ext cx="133920" cy="183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FB8357D-4407-696E-FCF5-527250EBB4C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55069" y="5771422"/>
                  <a:ext cx="151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E7FB752-F4D9-861C-56AF-A875FC562A7E}"/>
                    </a:ext>
                  </a:extLst>
                </p14:cNvPr>
                <p14:cNvContentPartPr/>
                <p14:nvPr/>
              </p14:nvContentPartPr>
              <p14:xfrm>
                <a:off x="1849189" y="5700862"/>
                <a:ext cx="133560" cy="109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E7FB752-F4D9-861C-56AF-A875FC562A7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40549" y="5692222"/>
                  <a:ext cx="151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BDE38D2-D066-9F81-B63F-A642050C378C}"/>
                    </a:ext>
                  </a:extLst>
                </p14:cNvPr>
                <p14:cNvContentPartPr/>
                <p14:nvPr/>
              </p14:nvContentPartPr>
              <p14:xfrm>
                <a:off x="2203069" y="5687542"/>
                <a:ext cx="24120" cy="1159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BDE38D2-D066-9F81-B63F-A642050C37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94429" y="5678542"/>
                  <a:ext cx="41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4ECA0FC-80AF-D5F5-359F-3DD7FC27E8D2}"/>
                    </a:ext>
                  </a:extLst>
                </p14:cNvPr>
                <p14:cNvContentPartPr/>
                <p14:nvPr/>
              </p14:nvContentPartPr>
              <p14:xfrm>
                <a:off x="2163829" y="5719942"/>
                <a:ext cx="120600" cy="385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4ECA0FC-80AF-D5F5-359F-3DD7FC27E8D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55189" y="5711302"/>
                  <a:ext cx="138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46C29F6-CBD1-180A-14AC-3025028E9C25}"/>
                    </a:ext>
                  </a:extLst>
                </p14:cNvPr>
                <p14:cNvContentPartPr/>
                <p14:nvPr/>
              </p14:nvContentPartPr>
              <p14:xfrm>
                <a:off x="2311429" y="5575942"/>
                <a:ext cx="258120" cy="231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46C29F6-CBD1-180A-14AC-3025028E9C2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02429" y="5567302"/>
                  <a:ext cx="275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275C935-D52D-CE92-20C3-14F93C0344BF}"/>
                    </a:ext>
                  </a:extLst>
                </p14:cNvPr>
                <p14:cNvContentPartPr/>
                <p14:nvPr/>
              </p14:nvContentPartPr>
              <p14:xfrm>
                <a:off x="2492149" y="5662342"/>
                <a:ext cx="105120" cy="1036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275C935-D52D-CE92-20C3-14F93C0344B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83149" y="5653342"/>
                  <a:ext cx="122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E340D5D-D9B3-7AAC-C94E-C3C4157E4802}"/>
                    </a:ext>
                  </a:extLst>
                </p14:cNvPr>
                <p14:cNvContentPartPr/>
                <p14:nvPr/>
              </p14:nvContentPartPr>
              <p14:xfrm>
                <a:off x="677749" y="6143662"/>
                <a:ext cx="227520" cy="28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E340D5D-D9B3-7AAC-C94E-C3C4157E480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9109" y="6134662"/>
                  <a:ext cx="245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283BA10-CA0D-885C-C08C-592B2FE495E2}"/>
                    </a:ext>
                  </a:extLst>
                </p14:cNvPr>
                <p14:cNvContentPartPr/>
                <p14:nvPr/>
              </p14:nvContentPartPr>
              <p14:xfrm>
                <a:off x="725989" y="6218902"/>
                <a:ext cx="220320" cy="298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283BA10-CA0D-885C-C08C-592B2FE495E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6989" y="6210262"/>
                  <a:ext cx="237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EB2B7F6-438F-1D2F-09D9-E0968124E489}"/>
                    </a:ext>
                  </a:extLst>
                </p14:cNvPr>
                <p14:cNvContentPartPr/>
                <p14:nvPr/>
              </p14:nvContentPartPr>
              <p14:xfrm>
                <a:off x="986989" y="6069142"/>
                <a:ext cx="87120" cy="2019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EB2B7F6-438F-1D2F-09D9-E0968124E48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7989" y="6060502"/>
                  <a:ext cx="104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32FDC85-B382-1D78-086C-5E4FBF46580B}"/>
                    </a:ext>
                  </a:extLst>
                </p14:cNvPr>
                <p14:cNvContentPartPr/>
                <p14:nvPr/>
              </p14:nvContentPartPr>
              <p14:xfrm>
                <a:off x="1310629" y="6041782"/>
                <a:ext cx="305640" cy="2257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32FDC85-B382-1D78-086C-5E4FBF46580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301989" y="6032782"/>
                  <a:ext cx="323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932F4AC-43F2-4FB0-0A5C-F84A83629096}"/>
                    </a:ext>
                  </a:extLst>
                </p14:cNvPr>
                <p14:cNvContentPartPr/>
                <p14:nvPr/>
              </p14:nvContentPartPr>
              <p14:xfrm>
                <a:off x="1844869" y="6025582"/>
                <a:ext cx="143280" cy="1602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932F4AC-43F2-4FB0-0A5C-F84A8362909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836229" y="6016582"/>
                  <a:ext cx="160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36D50DB-42D3-05EA-BDD8-5A50B733751C}"/>
                    </a:ext>
                  </a:extLst>
                </p14:cNvPr>
                <p14:cNvContentPartPr/>
                <p14:nvPr/>
              </p14:nvContentPartPr>
              <p14:xfrm>
                <a:off x="2009389" y="6076702"/>
                <a:ext cx="74160" cy="96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36D50DB-42D3-05EA-BDD8-5A50B733751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00749" y="6067702"/>
                  <a:ext cx="91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7ABFCC5-523E-6BFD-E657-9A0E472C30AC}"/>
                    </a:ext>
                  </a:extLst>
                </p14:cNvPr>
                <p14:cNvContentPartPr/>
                <p14:nvPr/>
              </p14:nvContentPartPr>
              <p14:xfrm>
                <a:off x="2166349" y="5996062"/>
                <a:ext cx="109440" cy="164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7ABFCC5-523E-6BFD-E657-9A0E472C30A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57349" y="5987062"/>
                  <a:ext cx="127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7334BB5-4A4F-8C35-FE62-E4ABF717829C}"/>
                    </a:ext>
                  </a:extLst>
                </p14:cNvPr>
                <p14:cNvContentPartPr/>
                <p14:nvPr/>
              </p14:nvContentPartPr>
              <p14:xfrm>
                <a:off x="2289109" y="6048622"/>
                <a:ext cx="86760" cy="100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7334BB5-4A4F-8C35-FE62-E4ABF717829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80469" y="6039982"/>
                  <a:ext cx="104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53BACF0-4DBA-1281-3244-861ADC3AE438}"/>
                    </a:ext>
                  </a:extLst>
                </p14:cNvPr>
                <p14:cNvContentPartPr/>
                <p14:nvPr/>
              </p14:nvContentPartPr>
              <p14:xfrm>
                <a:off x="2552989" y="6011542"/>
                <a:ext cx="119880" cy="209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53BACF0-4DBA-1281-3244-861ADC3AE43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44349" y="6002542"/>
                  <a:ext cx="137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487C59D-09F8-42DE-D6FC-EAD66C4BEED4}"/>
                    </a:ext>
                  </a:extLst>
                </p14:cNvPr>
                <p14:cNvContentPartPr/>
                <p14:nvPr/>
              </p14:nvContentPartPr>
              <p14:xfrm>
                <a:off x="2718589" y="5952862"/>
                <a:ext cx="321480" cy="154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487C59D-09F8-42DE-D6FC-EAD66C4BEED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09589" y="5943862"/>
                  <a:ext cx="339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E46237B-A7E5-9663-C0EB-F001062B1FCD}"/>
                    </a:ext>
                  </a:extLst>
                </p14:cNvPr>
                <p14:cNvContentPartPr/>
                <p14:nvPr/>
              </p14:nvContentPartPr>
              <p14:xfrm>
                <a:off x="3015229" y="5878342"/>
                <a:ext cx="88920" cy="1504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E46237B-A7E5-9663-C0EB-F001062B1FC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006229" y="5869702"/>
                  <a:ext cx="106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C0D35C3-4F93-8CF4-639F-2147E476D0DA}"/>
                    </a:ext>
                  </a:extLst>
                </p14:cNvPr>
                <p14:cNvContentPartPr/>
                <p14:nvPr/>
              </p14:nvContentPartPr>
              <p14:xfrm>
                <a:off x="2898589" y="5848462"/>
                <a:ext cx="64800" cy="82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C0D35C3-4F93-8CF4-639F-2147E476D0D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89949" y="5839822"/>
                  <a:ext cx="82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F7B7597-253B-8679-F941-83284B1BEC41}"/>
                    </a:ext>
                  </a:extLst>
                </p14:cNvPr>
                <p14:cNvContentPartPr/>
                <p14:nvPr/>
              </p14:nvContentPartPr>
              <p14:xfrm>
                <a:off x="3156709" y="5919022"/>
                <a:ext cx="78120" cy="113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F7B7597-253B-8679-F941-83284B1BEC4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47709" y="5910382"/>
                  <a:ext cx="95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3270D6C-2E57-0C2F-41F5-5C1E5F6463C0}"/>
                    </a:ext>
                  </a:extLst>
                </p14:cNvPr>
                <p14:cNvContentPartPr/>
                <p14:nvPr/>
              </p14:nvContentPartPr>
              <p14:xfrm>
                <a:off x="3404389" y="5812462"/>
                <a:ext cx="270360" cy="1591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3270D6C-2E57-0C2F-41F5-5C1E5F6463C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95389" y="5803462"/>
                  <a:ext cx="288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0C347FA-3107-4142-1B3A-D8DEE55CD145}"/>
                    </a:ext>
                  </a:extLst>
                </p14:cNvPr>
                <p14:cNvContentPartPr/>
                <p14:nvPr/>
              </p14:nvContentPartPr>
              <p14:xfrm>
                <a:off x="1419349" y="6448942"/>
                <a:ext cx="242280" cy="127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0C347FA-3107-4142-1B3A-D8DEE55CD14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410349" y="6440302"/>
                  <a:ext cx="259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A6F8B40-8676-9EBE-07D5-BFE1CF58C3A4}"/>
                    </a:ext>
                  </a:extLst>
                </p14:cNvPr>
                <p14:cNvContentPartPr/>
                <p14:nvPr/>
              </p14:nvContentPartPr>
              <p14:xfrm>
                <a:off x="1405309" y="6610222"/>
                <a:ext cx="402120" cy="468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A6F8B40-8676-9EBE-07D5-BFE1CF58C3A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96669" y="6601222"/>
                  <a:ext cx="419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6C91572-E834-15AD-0902-80E35881BF4C}"/>
                    </a:ext>
                  </a:extLst>
                </p14:cNvPr>
                <p14:cNvContentPartPr/>
                <p14:nvPr/>
              </p14:nvContentPartPr>
              <p14:xfrm>
                <a:off x="1944589" y="6310342"/>
                <a:ext cx="258120" cy="194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6C91572-E834-15AD-0902-80E35881BF4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35949" y="6301702"/>
                  <a:ext cx="275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08D6F05-0392-B156-D77D-64F63CC2CB4A}"/>
                    </a:ext>
                  </a:extLst>
                </p14:cNvPr>
                <p14:cNvContentPartPr/>
                <p14:nvPr/>
              </p14:nvContentPartPr>
              <p14:xfrm>
                <a:off x="2255269" y="6347422"/>
                <a:ext cx="59040" cy="136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08D6F05-0392-B156-D77D-64F63CC2CB4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46629" y="6338782"/>
                  <a:ext cx="7668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58DCF980-6D3C-A369-C89D-C566386D31CF}"/>
              </a:ext>
            </a:extLst>
          </p:cNvPr>
          <p:cNvGrpSpPr/>
          <p:nvPr/>
        </p:nvGrpSpPr>
        <p:grpSpPr>
          <a:xfrm>
            <a:off x="2539309" y="6246982"/>
            <a:ext cx="556920" cy="378720"/>
            <a:chOff x="2539309" y="6246982"/>
            <a:chExt cx="55692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5C88879-BB15-9478-5119-5F3204A8C1DF}"/>
                    </a:ext>
                  </a:extLst>
                </p14:cNvPr>
                <p14:cNvContentPartPr/>
                <p14:nvPr/>
              </p14:nvContentPartPr>
              <p14:xfrm>
                <a:off x="2539309" y="6299182"/>
                <a:ext cx="289440" cy="1746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5C88879-BB15-9478-5119-5F3204A8C1D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30309" y="6290182"/>
                  <a:ext cx="307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A6BE274-6EB9-07AC-F716-45E871B1062B}"/>
                    </a:ext>
                  </a:extLst>
                </p14:cNvPr>
                <p14:cNvContentPartPr/>
                <p14:nvPr/>
              </p14:nvContentPartPr>
              <p14:xfrm>
                <a:off x="2773669" y="6259582"/>
                <a:ext cx="5400" cy="14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A6BE274-6EB9-07AC-F716-45E871B1062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65029" y="6250942"/>
                  <a:ext cx="23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B1459CB-7ED6-FB48-5F31-337F934CC194}"/>
                    </a:ext>
                  </a:extLst>
                </p14:cNvPr>
                <p14:cNvContentPartPr/>
                <p14:nvPr/>
              </p14:nvContentPartPr>
              <p14:xfrm>
                <a:off x="2884909" y="6246982"/>
                <a:ext cx="149760" cy="180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B1459CB-7ED6-FB48-5F31-337F934CC19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875909" y="6237982"/>
                  <a:ext cx="167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3DED197-4065-8C19-4087-81F62D6B1595}"/>
                    </a:ext>
                  </a:extLst>
                </p14:cNvPr>
                <p14:cNvContentPartPr/>
                <p14:nvPr/>
              </p14:nvContentPartPr>
              <p14:xfrm>
                <a:off x="2563429" y="6507262"/>
                <a:ext cx="532800" cy="118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3DED197-4065-8C19-4087-81F62D6B159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554429" y="6498622"/>
                  <a:ext cx="55044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EED18B95-5384-D36D-3FB9-98875CCB951E}"/>
                  </a:ext>
                </a:extLst>
              </p14:cNvPr>
              <p14:cNvContentPartPr/>
              <p14:nvPr/>
            </p14:nvContentPartPr>
            <p14:xfrm>
              <a:off x="1942429" y="3175462"/>
              <a:ext cx="217800" cy="2728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EED18B95-5384-D36D-3FB9-98875CCB951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933789" y="3166462"/>
                <a:ext cx="235440" cy="2905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5" name="Gerader Verbinder 124">
            <a:extLst>
              <a:ext uri="{FF2B5EF4-FFF2-40B4-BE49-F238E27FC236}">
                <a16:creationId xmlns:a16="http://schemas.microsoft.com/office/drawing/2014/main" id="{CBE5E8C2-85A0-0761-D13C-A9C5837DCF98}"/>
              </a:ext>
            </a:extLst>
          </p:cNvPr>
          <p:cNvCxnSpPr>
            <a:cxnSpLocks/>
          </p:cNvCxnSpPr>
          <p:nvPr/>
        </p:nvCxnSpPr>
        <p:spPr>
          <a:xfrm flipV="1">
            <a:off x="1074109" y="1414047"/>
            <a:ext cx="2449576" cy="1101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r Verbinder 131">
            <a:extLst>
              <a:ext uri="{FF2B5EF4-FFF2-40B4-BE49-F238E27FC236}">
                <a16:creationId xmlns:a16="http://schemas.microsoft.com/office/drawing/2014/main" id="{DBFB83A7-074A-7CB6-B344-C954BF03233A}"/>
              </a:ext>
            </a:extLst>
          </p:cNvPr>
          <p:cNvCxnSpPr>
            <a:cxnSpLocks/>
          </p:cNvCxnSpPr>
          <p:nvPr/>
        </p:nvCxnSpPr>
        <p:spPr>
          <a:xfrm>
            <a:off x="4952749" y="1466182"/>
            <a:ext cx="3323880" cy="1280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C35D4E10-8A74-5963-6B94-2496848F8C42}"/>
              </a:ext>
            </a:extLst>
          </p:cNvPr>
          <p:cNvGrpSpPr/>
          <p:nvPr/>
        </p:nvGrpSpPr>
        <p:grpSpPr>
          <a:xfrm>
            <a:off x="7950469" y="1466902"/>
            <a:ext cx="720000" cy="851040"/>
            <a:chOff x="7950469" y="1466902"/>
            <a:chExt cx="720000" cy="85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2ACBA95-0DC4-C346-2980-A68664401FF8}"/>
                    </a:ext>
                  </a:extLst>
                </p14:cNvPr>
                <p14:cNvContentPartPr/>
                <p14:nvPr/>
              </p14:nvContentPartPr>
              <p14:xfrm>
                <a:off x="7990789" y="1466902"/>
                <a:ext cx="679680" cy="7455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2ACBA95-0DC4-C346-2980-A68664401FF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82149" y="1457902"/>
                  <a:ext cx="69732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29801D1-6C44-9472-6E32-4A77C8294010}"/>
                    </a:ext>
                  </a:extLst>
                </p14:cNvPr>
                <p14:cNvContentPartPr/>
                <p14:nvPr/>
              </p14:nvContentPartPr>
              <p14:xfrm>
                <a:off x="7950469" y="1881622"/>
                <a:ext cx="266760" cy="4363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29801D1-6C44-9472-6E32-4A77C829401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41469" y="1872982"/>
                  <a:ext cx="284400" cy="45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EA0D3342-44A5-BC85-7FAB-6EB4F5EFD301}"/>
              </a:ext>
            </a:extLst>
          </p:cNvPr>
          <p:cNvGrpSpPr/>
          <p:nvPr/>
        </p:nvGrpSpPr>
        <p:grpSpPr>
          <a:xfrm>
            <a:off x="8760109" y="269182"/>
            <a:ext cx="2646720" cy="2086200"/>
            <a:chOff x="8760109" y="269182"/>
            <a:chExt cx="2646720" cy="20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19F3679-C45D-D94F-E992-2D9BDB7845A8}"/>
                    </a:ext>
                  </a:extLst>
                </p14:cNvPr>
                <p14:cNvContentPartPr/>
                <p14:nvPr/>
              </p14:nvContentPartPr>
              <p14:xfrm>
                <a:off x="8760109" y="794422"/>
                <a:ext cx="150480" cy="3265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19F3679-C45D-D94F-E992-2D9BDB7845A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751469" y="785782"/>
                  <a:ext cx="1681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8485D0C-C922-0A2B-77D1-9D6CD02A9C5D}"/>
                    </a:ext>
                  </a:extLst>
                </p14:cNvPr>
                <p14:cNvContentPartPr/>
                <p14:nvPr/>
              </p14:nvContentPartPr>
              <p14:xfrm>
                <a:off x="9074029" y="753742"/>
                <a:ext cx="40680" cy="1191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8485D0C-C922-0A2B-77D1-9D6CD02A9C5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65029" y="745102"/>
                  <a:ext cx="58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900BA78-F99F-CF33-EF4F-FC5D4A873385}"/>
                    </a:ext>
                  </a:extLst>
                </p14:cNvPr>
                <p14:cNvContentPartPr/>
                <p14:nvPr/>
              </p14:nvContentPartPr>
              <p14:xfrm>
                <a:off x="9071149" y="695422"/>
                <a:ext cx="178560" cy="156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900BA78-F99F-CF33-EF4F-FC5D4A87338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62149" y="686782"/>
                  <a:ext cx="196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6C9BAAB-D0C7-8851-F7A7-5E305E4B5C6B}"/>
                    </a:ext>
                  </a:extLst>
                </p14:cNvPr>
                <p14:cNvContentPartPr/>
                <p14:nvPr/>
              </p14:nvContentPartPr>
              <p14:xfrm>
                <a:off x="9390469" y="657262"/>
                <a:ext cx="270720" cy="75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6C9BAAB-D0C7-8851-F7A7-5E305E4B5C6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81469" y="648622"/>
                  <a:ext cx="288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E6B2A72-E786-43AD-AAB1-26E54B59C4EF}"/>
                    </a:ext>
                  </a:extLst>
                </p14:cNvPr>
                <p14:cNvContentPartPr/>
                <p14:nvPr/>
              </p14:nvContentPartPr>
              <p14:xfrm>
                <a:off x="9667309" y="524062"/>
                <a:ext cx="297360" cy="1540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E6B2A72-E786-43AD-AAB1-26E54B59C4E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658309" y="515422"/>
                  <a:ext cx="315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974AE8B-DA3F-18F9-AD12-3C25984A8648}"/>
                    </a:ext>
                  </a:extLst>
                </p14:cNvPr>
                <p14:cNvContentPartPr/>
                <p14:nvPr/>
              </p14:nvContentPartPr>
              <p14:xfrm>
                <a:off x="10103269" y="489502"/>
                <a:ext cx="146160" cy="626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974AE8B-DA3F-18F9-AD12-3C25984A864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094269" y="480502"/>
                  <a:ext cx="163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5156189-C8C3-D2AB-C870-A98E17106DDE}"/>
                    </a:ext>
                  </a:extLst>
                </p14:cNvPr>
                <p14:cNvContentPartPr/>
                <p14:nvPr/>
              </p14:nvContentPartPr>
              <p14:xfrm>
                <a:off x="10459309" y="309142"/>
                <a:ext cx="209160" cy="1681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5156189-C8C3-D2AB-C870-A98E17106DD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450309" y="300142"/>
                  <a:ext cx="226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D02583E-6092-060B-FADF-74C12A9B34E3}"/>
                    </a:ext>
                  </a:extLst>
                </p14:cNvPr>
                <p14:cNvContentPartPr/>
                <p14:nvPr/>
              </p14:nvContentPartPr>
              <p14:xfrm>
                <a:off x="10703389" y="297622"/>
                <a:ext cx="97560" cy="1260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D02583E-6092-060B-FADF-74C12A9B34E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694749" y="288982"/>
                  <a:ext cx="115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EBA6446-1B40-AEA8-924D-7A8BCCE62361}"/>
                    </a:ext>
                  </a:extLst>
                </p14:cNvPr>
                <p14:cNvContentPartPr/>
                <p14:nvPr/>
              </p14:nvContentPartPr>
              <p14:xfrm>
                <a:off x="10892389" y="269182"/>
                <a:ext cx="86760" cy="874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EBA6446-1B40-AEA8-924D-7A8BCCE6236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883389" y="260542"/>
                  <a:ext cx="104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E019B8E-19E4-FEA6-F442-FF76A4ED84BD}"/>
                    </a:ext>
                  </a:extLst>
                </p14:cNvPr>
                <p14:cNvContentPartPr/>
                <p14:nvPr/>
              </p14:nvContentPartPr>
              <p14:xfrm>
                <a:off x="9207589" y="1034542"/>
                <a:ext cx="160560" cy="2077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E019B8E-19E4-FEA6-F442-FF76A4ED84B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98589" y="1025902"/>
                  <a:ext cx="178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B535CB2-F6D9-5FE2-EA4A-042BA1D61938}"/>
                    </a:ext>
                  </a:extLst>
                </p14:cNvPr>
                <p14:cNvContentPartPr/>
                <p14:nvPr/>
              </p14:nvContentPartPr>
              <p14:xfrm>
                <a:off x="9414229" y="1037062"/>
                <a:ext cx="106920" cy="1432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B535CB2-F6D9-5FE2-EA4A-042BA1D6193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05229" y="1028422"/>
                  <a:ext cx="124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5F45506-1872-CB9C-C1A1-E47C522B4248}"/>
                    </a:ext>
                  </a:extLst>
                </p14:cNvPr>
                <p14:cNvContentPartPr/>
                <p14:nvPr/>
              </p14:nvContentPartPr>
              <p14:xfrm>
                <a:off x="9582349" y="980182"/>
                <a:ext cx="118080" cy="1443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5F45506-1872-CB9C-C1A1-E47C522B424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73349" y="971182"/>
                  <a:ext cx="135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B0F3CE3-D470-203C-06FB-9CF7A5D3918E}"/>
                    </a:ext>
                  </a:extLst>
                </p14:cNvPr>
                <p14:cNvContentPartPr/>
                <p14:nvPr/>
              </p14:nvContentPartPr>
              <p14:xfrm>
                <a:off x="9741829" y="922942"/>
                <a:ext cx="153720" cy="145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B0F3CE3-D470-203C-06FB-9CF7A5D3918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732829" y="913942"/>
                  <a:ext cx="171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E4AA986-4927-C69E-BD3D-3A766D989071}"/>
                    </a:ext>
                  </a:extLst>
                </p14:cNvPr>
                <p14:cNvContentPartPr/>
                <p14:nvPr/>
              </p14:nvContentPartPr>
              <p14:xfrm>
                <a:off x="9938749" y="888022"/>
                <a:ext cx="139680" cy="831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E4AA986-4927-C69E-BD3D-3A766D98907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29749" y="879022"/>
                  <a:ext cx="157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A081D8F-08E7-D64B-491D-4001DAE606F8}"/>
                    </a:ext>
                  </a:extLst>
                </p14:cNvPr>
                <p14:cNvContentPartPr/>
                <p14:nvPr/>
              </p14:nvContentPartPr>
              <p14:xfrm>
                <a:off x="10053589" y="798382"/>
                <a:ext cx="131400" cy="1393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A081D8F-08E7-D64B-491D-4001DAE606F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44949" y="789382"/>
                  <a:ext cx="149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44F93D6-2FCC-2FBC-4240-9B7DD4D189C2}"/>
                    </a:ext>
                  </a:extLst>
                </p14:cNvPr>
                <p14:cNvContentPartPr/>
                <p14:nvPr/>
              </p14:nvContentPartPr>
              <p14:xfrm>
                <a:off x="10260949" y="671302"/>
                <a:ext cx="249840" cy="1774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44F93D6-2FCC-2FBC-4240-9B7DD4D189C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51949" y="662662"/>
                  <a:ext cx="267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3CAEDB6-F296-6E74-954C-D63C47DBEDD2}"/>
                    </a:ext>
                  </a:extLst>
                </p14:cNvPr>
                <p14:cNvContentPartPr/>
                <p14:nvPr/>
              </p14:nvContentPartPr>
              <p14:xfrm>
                <a:off x="10616989" y="702262"/>
                <a:ext cx="119880" cy="2293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3CAEDB6-F296-6E74-954C-D63C47DBEDD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608349" y="693622"/>
                  <a:ext cx="137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A7A1257-4991-E01E-31C7-C5A581073955}"/>
                    </a:ext>
                  </a:extLst>
                </p14:cNvPr>
                <p14:cNvContentPartPr/>
                <p14:nvPr/>
              </p14:nvContentPartPr>
              <p14:xfrm>
                <a:off x="10875829" y="714502"/>
                <a:ext cx="39960" cy="799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A7A1257-4991-E01E-31C7-C5A58107395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866829" y="705862"/>
                  <a:ext cx="57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67A7ED3-3A1E-6C4F-7FDC-D0418B4937B6}"/>
                    </a:ext>
                  </a:extLst>
                </p14:cNvPr>
                <p14:cNvContentPartPr/>
                <p14:nvPr/>
              </p14:nvContentPartPr>
              <p14:xfrm>
                <a:off x="11020909" y="531982"/>
                <a:ext cx="51480" cy="1386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67A7ED3-3A1E-6C4F-7FDC-D0418B4937B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011909" y="523342"/>
                  <a:ext cx="69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C22AA13-7C98-CCE7-741D-FC157313F942}"/>
                    </a:ext>
                  </a:extLst>
                </p14:cNvPr>
                <p14:cNvContentPartPr/>
                <p14:nvPr/>
              </p14:nvContentPartPr>
              <p14:xfrm>
                <a:off x="11133589" y="433702"/>
                <a:ext cx="63000" cy="2599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C22AA13-7C98-CCE7-741D-FC157313F94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24589" y="425062"/>
                  <a:ext cx="806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B23C210-86EF-D2A5-DC75-FBEBC7B4C120}"/>
                    </a:ext>
                  </a:extLst>
                </p14:cNvPr>
                <p14:cNvContentPartPr/>
                <p14:nvPr/>
              </p14:nvContentPartPr>
              <p14:xfrm>
                <a:off x="11096509" y="331822"/>
                <a:ext cx="21600" cy="381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B23C210-86EF-D2A5-DC75-FBEBC7B4C12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087869" y="322822"/>
                  <a:ext cx="39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B9BD9D3-B70B-478A-D391-21AD23EFC2E0}"/>
                    </a:ext>
                  </a:extLst>
                </p14:cNvPr>
                <p14:cNvContentPartPr/>
                <p14:nvPr/>
              </p14:nvContentPartPr>
              <p14:xfrm>
                <a:off x="9400549" y="1370422"/>
                <a:ext cx="123840" cy="2466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B9BD9D3-B70B-478A-D391-21AD23EFC2E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91909" y="1361782"/>
                  <a:ext cx="141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6077381-84CF-25CC-F22E-14F3DACB8616}"/>
                    </a:ext>
                  </a:extLst>
                </p14:cNvPr>
                <p14:cNvContentPartPr/>
                <p14:nvPr/>
              </p14:nvContentPartPr>
              <p14:xfrm>
                <a:off x="9395509" y="1409662"/>
                <a:ext cx="353160" cy="1108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6077381-84CF-25CC-F22E-14F3DACB861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386509" y="1400662"/>
                  <a:ext cx="370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25F2F97-AA3D-04CD-80B4-F02791549104}"/>
                    </a:ext>
                  </a:extLst>
                </p14:cNvPr>
                <p14:cNvContentPartPr/>
                <p14:nvPr/>
              </p14:nvContentPartPr>
              <p14:xfrm>
                <a:off x="9702949" y="1294102"/>
                <a:ext cx="32760" cy="60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25F2F97-AA3D-04CD-80B4-F0279154910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94309" y="1285102"/>
                  <a:ext cx="50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E7A9D22-C2B4-DFBF-A5E8-F6B5570E6F21}"/>
                    </a:ext>
                  </a:extLst>
                </p14:cNvPr>
                <p14:cNvContentPartPr/>
                <p14:nvPr/>
              </p14:nvContentPartPr>
              <p14:xfrm>
                <a:off x="9792229" y="1345222"/>
                <a:ext cx="90360" cy="101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E7A9D22-C2B4-DFBF-A5E8-F6B5570E6F2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83229" y="1336222"/>
                  <a:ext cx="108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EF7218D-E2E9-E08E-7BFB-BB452701F6C8}"/>
                    </a:ext>
                  </a:extLst>
                </p14:cNvPr>
                <p14:cNvContentPartPr/>
                <p14:nvPr/>
              </p14:nvContentPartPr>
              <p14:xfrm>
                <a:off x="10022989" y="1169902"/>
                <a:ext cx="226080" cy="2170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EF7218D-E2E9-E08E-7BFB-BB452701F6C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14349" y="1160902"/>
                  <a:ext cx="243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6C7D33F-F8B9-1C34-C1C6-10951243899E}"/>
                    </a:ext>
                  </a:extLst>
                </p14:cNvPr>
                <p14:cNvContentPartPr/>
                <p14:nvPr/>
              </p14:nvContentPartPr>
              <p14:xfrm>
                <a:off x="10304509" y="1195462"/>
                <a:ext cx="86400" cy="802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6C7D33F-F8B9-1C34-C1C6-10951243899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95869" y="1186822"/>
                  <a:ext cx="104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5934E17-C4E2-7945-C9FB-898A691CC0A7}"/>
                    </a:ext>
                  </a:extLst>
                </p14:cNvPr>
                <p14:cNvContentPartPr/>
                <p14:nvPr/>
              </p14:nvContentPartPr>
              <p14:xfrm>
                <a:off x="10444549" y="1122382"/>
                <a:ext cx="153720" cy="1220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5934E17-C4E2-7945-C9FB-898A691CC0A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35549" y="1113382"/>
                  <a:ext cx="171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F34BDE5-F599-78D5-92DC-C76174531BAE}"/>
                    </a:ext>
                  </a:extLst>
                </p14:cNvPr>
                <p14:cNvContentPartPr/>
                <p14:nvPr/>
              </p14:nvContentPartPr>
              <p14:xfrm>
                <a:off x="10649029" y="1080982"/>
                <a:ext cx="135000" cy="900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F34BDE5-F599-78D5-92DC-C76174531BA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40029" y="1072342"/>
                  <a:ext cx="152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6580E8F-41D8-CFB0-FDF4-8FB6B324943F}"/>
                    </a:ext>
                  </a:extLst>
                </p14:cNvPr>
                <p14:cNvContentPartPr/>
                <p14:nvPr/>
              </p14:nvContentPartPr>
              <p14:xfrm>
                <a:off x="10822189" y="980542"/>
                <a:ext cx="115920" cy="1130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6580E8F-41D8-CFB0-FDF4-8FB6B324943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813189" y="971902"/>
                  <a:ext cx="133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FF45DB3-2EC1-62C9-8A31-C314ED963F10}"/>
                    </a:ext>
                  </a:extLst>
                </p14:cNvPr>
                <p14:cNvContentPartPr/>
                <p14:nvPr/>
              </p14:nvContentPartPr>
              <p14:xfrm>
                <a:off x="11026309" y="895942"/>
                <a:ext cx="380520" cy="2635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FF45DB3-2EC1-62C9-8A31-C314ED963F1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017669" y="886942"/>
                  <a:ext cx="3981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8B7F6C9-9508-F226-1956-DC382EC61EEB}"/>
                    </a:ext>
                  </a:extLst>
                </p14:cNvPr>
                <p14:cNvContentPartPr/>
                <p14:nvPr/>
              </p14:nvContentPartPr>
              <p14:xfrm>
                <a:off x="9054949" y="1954342"/>
                <a:ext cx="238320" cy="1184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8B7F6C9-9508-F226-1956-DC382EC61EE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045949" y="1945702"/>
                  <a:ext cx="255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DB77754-64D5-E3A3-2CC6-88B526FD124A}"/>
                    </a:ext>
                  </a:extLst>
                </p14:cNvPr>
                <p14:cNvContentPartPr/>
                <p14:nvPr/>
              </p14:nvContentPartPr>
              <p14:xfrm>
                <a:off x="9074389" y="2055142"/>
                <a:ext cx="200520" cy="500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DB77754-64D5-E3A3-2CC6-88B526FD124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65749" y="2046142"/>
                  <a:ext cx="2181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B8A8FFE-F66F-2B5A-142E-6C67D9822F2A}"/>
                    </a:ext>
                  </a:extLst>
                </p14:cNvPr>
                <p14:cNvContentPartPr/>
                <p14:nvPr/>
              </p14:nvContentPartPr>
              <p14:xfrm>
                <a:off x="9290029" y="1864342"/>
                <a:ext cx="128880" cy="287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B8A8FFE-F66F-2B5A-142E-6C67D9822F2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281389" y="1855342"/>
                  <a:ext cx="1465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543472C-B61B-FA51-8181-791D0751C6CD}"/>
                    </a:ext>
                  </a:extLst>
                </p14:cNvPr>
                <p14:cNvContentPartPr/>
                <p14:nvPr/>
              </p14:nvContentPartPr>
              <p14:xfrm>
                <a:off x="9729949" y="1832662"/>
                <a:ext cx="23040" cy="2325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543472C-B61B-FA51-8181-791D0751C6C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20949" y="1824022"/>
                  <a:ext cx="40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B6E067B-44EB-ACE3-F701-5A399F3A6C8D}"/>
                    </a:ext>
                  </a:extLst>
                </p14:cNvPr>
                <p14:cNvContentPartPr/>
                <p14:nvPr/>
              </p14:nvContentPartPr>
              <p14:xfrm>
                <a:off x="9638509" y="1745182"/>
                <a:ext cx="294120" cy="2120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B6E067B-44EB-ACE3-F701-5A399F3A6C8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29509" y="1736542"/>
                  <a:ext cx="311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B20F845-8320-165C-FBB2-F76F3A6ABA63}"/>
                    </a:ext>
                  </a:extLst>
                </p14:cNvPr>
                <p14:cNvContentPartPr/>
                <p14:nvPr/>
              </p14:nvContentPartPr>
              <p14:xfrm>
                <a:off x="10089589" y="1677502"/>
                <a:ext cx="162360" cy="2005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B20F845-8320-165C-FBB2-F76F3A6ABA6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080949" y="1668862"/>
                  <a:ext cx="180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12B0122-2ECE-C382-B010-A99EA18CCC6D}"/>
                    </a:ext>
                  </a:extLst>
                </p14:cNvPr>
                <p14:cNvContentPartPr/>
                <p14:nvPr/>
              </p14:nvContentPartPr>
              <p14:xfrm>
                <a:off x="10265629" y="1596502"/>
                <a:ext cx="225000" cy="141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12B0122-2ECE-C382-B010-A99EA18CCC6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256989" y="1587502"/>
                  <a:ext cx="242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D3F6C4F-1F7F-5BD1-ADD2-3164CFF5EDDF}"/>
                    </a:ext>
                  </a:extLst>
                </p14:cNvPr>
                <p14:cNvContentPartPr/>
                <p14:nvPr/>
              </p14:nvContentPartPr>
              <p14:xfrm>
                <a:off x="10509709" y="1639342"/>
                <a:ext cx="87480" cy="943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D3F6C4F-1F7F-5BD1-ADD2-3164CFF5EDD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00709" y="1630702"/>
                  <a:ext cx="105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391470C-F9D2-CA03-3EDE-5E6D85916394}"/>
                    </a:ext>
                  </a:extLst>
                </p14:cNvPr>
                <p14:cNvContentPartPr/>
                <p14:nvPr/>
              </p14:nvContentPartPr>
              <p14:xfrm>
                <a:off x="10677829" y="1581382"/>
                <a:ext cx="135000" cy="673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391470C-F9D2-CA03-3EDE-5E6D8591639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668829" y="1572742"/>
                  <a:ext cx="152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26519ED-F4C3-164A-2F92-DB9443519BB3}"/>
                    </a:ext>
                  </a:extLst>
                </p14:cNvPr>
                <p14:cNvContentPartPr/>
                <p14:nvPr/>
              </p14:nvContentPartPr>
              <p14:xfrm>
                <a:off x="10855309" y="1383742"/>
                <a:ext cx="65520" cy="2394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26519ED-F4C3-164A-2F92-DB9443519BB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846669" y="1375102"/>
                  <a:ext cx="83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6AEB1F0-F6BC-0A43-5D80-6A3E1CAB3297}"/>
                    </a:ext>
                  </a:extLst>
                </p14:cNvPr>
                <p14:cNvContentPartPr/>
                <p14:nvPr/>
              </p14:nvContentPartPr>
              <p14:xfrm>
                <a:off x="10950709" y="1353142"/>
                <a:ext cx="201600" cy="2217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6AEB1F0-F6BC-0A43-5D80-6A3E1CAB329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941709" y="1344142"/>
                  <a:ext cx="219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45B8B75-7F7F-C411-BB4D-A585C979C65F}"/>
                    </a:ext>
                  </a:extLst>
                </p14:cNvPr>
                <p14:cNvContentPartPr/>
                <p14:nvPr/>
              </p14:nvContentPartPr>
              <p14:xfrm>
                <a:off x="9998149" y="2160262"/>
                <a:ext cx="184680" cy="1278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45B8B75-7F7F-C411-BB4D-A585C979C65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89149" y="2151622"/>
                  <a:ext cx="202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E38875D-AAD5-E312-4BD4-3EDFE5363F2E}"/>
                    </a:ext>
                  </a:extLst>
                </p14:cNvPr>
                <p14:cNvContentPartPr/>
                <p14:nvPr/>
              </p14:nvContentPartPr>
              <p14:xfrm>
                <a:off x="10206949" y="2091502"/>
                <a:ext cx="143280" cy="108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E38875D-AAD5-E312-4BD4-3EDFE5363F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198309" y="2082502"/>
                  <a:ext cx="160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9D86DBE-483A-946E-6E3B-85CD66433ED7}"/>
                    </a:ext>
                  </a:extLst>
                </p14:cNvPr>
                <p14:cNvContentPartPr/>
                <p14:nvPr/>
              </p14:nvContentPartPr>
              <p14:xfrm>
                <a:off x="10357789" y="2066302"/>
                <a:ext cx="118080" cy="2890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9D86DBE-483A-946E-6E3B-85CD66433ED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48789" y="2057662"/>
                  <a:ext cx="1357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5DEAF79-F584-00B3-24A0-BF2328A2A838}"/>
                    </a:ext>
                  </a:extLst>
                </p14:cNvPr>
                <p14:cNvContentPartPr/>
                <p14:nvPr/>
              </p14:nvContentPartPr>
              <p14:xfrm>
                <a:off x="10485589" y="2009782"/>
                <a:ext cx="187920" cy="1191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5DEAF79-F584-00B3-24A0-BF2328A2A83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476949" y="2000782"/>
                  <a:ext cx="205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FB05366-A946-A015-1955-68949C066BDF}"/>
                    </a:ext>
                  </a:extLst>
                </p14:cNvPr>
                <p14:cNvContentPartPr/>
                <p14:nvPr/>
              </p14:nvContentPartPr>
              <p14:xfrm>
                <a:off x="10666309" y="1858942"/>
                <a:ext cx="469440" cy="2491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FB05366-A946-A015-1955-68949C066BD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657669" y="1850302"/>
                  <a:ext cx="4870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E767A8D-FB79-644C-74A7-F9DAFF5C5594}"/>
                    </a:ext>
                  </a:extLst>
                </p14:cNvPr>
                <p14:cNvContentPartPr/>
                <p14:nvPr/>
              </p14:nvContentPartPr>
              <p14:xfrm>
                <a:off x="10925509" y="1592902"/>
                <a:ext cx="396000" cy="3096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E767A8D-FB79-644C-74A7-F9DAFF5C559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16509" y="1583902"/>
                  <a:ext cx="4136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75BF16F-6337-16FC-C716-3C71209405B4}"/>
                    </a:ext>
                  </a:extLst>
                </p14:cNvPr>
                <p14:cNvContentPartPr/>
                <p14:nvPr/>
              </p14:nvContentPartPr>
              <p14:xfrm>
                <a:off x="11320429" y="1951462"/>
                <a:ext cx="14400" cy="435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75BF16F-6337-16FC-C716-3C71209405B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311789" y="1942462"/>
                  <a:ext cx="320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D9A0ED8C-3E6D-344F-E277-2B569D7CC0F2}"/>
              </a:ext>
            </a:extLst>
          </p:cNvPr>
          <p:cNvGrpSpPr/>
          <p:nvPr/>
        </p:nvGrpSpPr>
        <p:grpSpPr>
          <a:xfrm>
            <a:off x="1272829" y="3185902"/>
            <a:ext cx="1056960" cy="347040"/>
            <a:chOff x="1272829" y="3185902"/>
            <a:chExt cx="105696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53A9620-830F-59E3-272B-F9FE054E4306}"/>
                    </a:ext>
                  </a:extLst>
                </p14:cNvPr>
                <p14:cNvContentPartPr/>
                <p14:nvPr/>
              </p14:nvContentPartPr>
              <p14:xfrm>
                <a:off x="1340869" y="3251782"/>
                <a:ext cx="60120" cy="226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53A9620-830F-59E3-272B-F9FE054E430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332229" y="3243142"/>
                  <a:ext cx="77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6FE6501-E31D-2F8A-721F-023A94401BC6}"/>
                    </a:ext>
                  </a:extLst>
                </p14:cNvPr>
                <p14:cNvContentPartPr/>
                <p14:nvPr/>
              </p14:nvContentPartPr>
              <p14:xfrm>
                <a:off x="1272829" y="3185902"/>
                <a:ext cx="327960" cy="2728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6FE6501-E31D-2F8A-721F-023A94401BC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264189" y="3176902"/>
                  <a:ext cx="3456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28EADDF-A7DD-B33F-36A7-DD1199270402}"/>
                    </a:ext>
                  </a:extLst>
                </p14:cNvPr>
                <p14:cNvContentPartPr/>
                <p14:nvPr/>
              </p14:nvContentPartPr>
              <p14:xfrm>
                <a:off x="1676029" y="3294622"/>
                <a:ext cx="153720" cy="8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28EADDF-A7DD-B33F-36A7-DD119927040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667389" y="3285622"/>
                  <a:ext cx="171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7E17EB0-748B-1758-4902-A6BD2AC55153}"/>
                    </a:ext>
                  </a:extLst>
                </p14:cNvPr>
                <p14:cNvContentPartPr/>
                <p14:nvPr/>
              </p14:nvContentPartPr>
              <p14:xfrm>
                <a:off x="1671349" y="3345022"/>
                <a:ext cx="192240" cy="44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7E17EB0-748B-1758-4902-A6BD2AC5515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662349" y="3336382"/>
                  <a:ext cx="209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7B3FF2B-1D2C-4F7C-4B77-F4744E8380D5}"/>
                    </a:ext>
                  </a:extLst>
                </p14:cNvPr>
                <p14:cNvContentPartPr/>
                <p14:nvPr/>
              </p14:nvContentPartPr>
              <p14:xfrm>
                <a:off x="1314229" y="3395422"/>
                <a:ext cx="1015560" cy="1375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7B3FF2B-1D2C-4F7C-4B77-F4744E8380D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05589" y="3386782"/>
                  <a:ext cx="103320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11DF4940-C7C1-6EDF-0334-0CE8E19E61D5}"/>
              </a:ext>
            </a:extLst>
          </p:cNvPr>
          <p:cNvGrpSpPr/>
          <p:nvPr/>
        </p:nvGrpSpPr>
        <p:grpSpPr>
          <a:xfrm>
            <a:off x="4743949" y="3051982"/>
            <a:ext cx="3534480" cy="2061360"/>
            <a:chOff x="4743949" y="3051982"/>
            <a:chExt cx="3534480" cy="20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8E0A63A-C01B-1935-D4CE-87EF72DC7A68}"/>
                    </a:ext>
                  </a:extLst>
                </p14:cNvPr>
                <p14:cNvContentPartPr/>
                <p14:nvPr/>
              </p14:nvContentPartPr>
              <p14:xfrm>
                <a:off x="8116429" y="3251782"/>
                <a:ext cx="139320" cy="141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8E0A63A-C01B-1935-D4CE-87EF72DC7A6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107429" y="3242782"/>
                  <a:ext cx="156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9E967AD-B661-BE87-E646-77F21E9AD5CD}"/>
                    </a:ext>
                  </a:extLst>
                </p14:cNvPr>
                <p14:cNvContentPartPr/>
                <p14:nvPr/>
              </p14:nvContentPartPr>
              <p14:xfrm>
                <a:off x="8167549" y="3244582"/>
                <a:ext cx="59760" cy="59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9E967AD-B661-BE87-E646-77F21E9AD5C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58549" y="3235582"/>
                  <a:ext cx="77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DF0BB62-1CCD-ED8A-F3F8-AC52F18C463B}"/>
                    </a:ext>
                  </a:extLst>
                </p14:cNvPr>
                <p14:cNvContentPartPr/>
                <p14:nvPr/>
              </p14:nvContentPartPr>
              <p14:xfrm>
                <a:off x="4825669" y="3162862"/>
                <a:ext cx="130680" cy="125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DF0BB62-1CCD-ED8A-F3F8-AC52F18C463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816669" y="3153862"/>
                  <a:ext cx="148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6195138-C986-6ACE-752E-0102AF81A4B7}"/>
                    </a:ext>
                  </a:extLst>
                </p14:cNvPr>
                <p14:cNvContentPartPr/>
                <p14:nvPr/>
              </p14:nvContentPartPr>
              <p14:xfrm>
                <a:off x="4929709" y="3220102"/>
                <a:ext cx="23040" cy="111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6195138-C986-6ACE-752E-0102AF81A4B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920709" y="3211462"/>
                  <a:ext cx="40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8A77C59-DAAB-269B-38B5-B909D39BF504}"/>
                    </a:ext>
                  </a:extLst>
                </p14:cNvPr>
                <p14:cNvContentPartPr/>
                <p14:nvPr/>
              </p14:nvContentPartPr>
              <p14:xfrm>
                <a:off x="4743949" y="3051982"/>
                <a:ext cx="350640" cy="331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8A77C59-DAAB-269B-38B5-B909D39BF50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734949" y="3042982"/>
                  <a:ext cx="3682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16246C8-6C00-B431-E9BE-44E81F218F78}"/>
                    </a:ext>
                  </a:extLst>
                </p14:cNvPr>
                <p14:cNvContentPartPr/>
                <p14:nvPr/>
              </p14:nvContentPartPr>
              <p14:xfrm>
                <a:off x="5587069" y="3259342"/>
                <a:ext cx="69480" cy="243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16246C8-6C00-B431-E9BE-44E81F218F7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578069" y="3250702"/>
                  <a:ext cx="87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E119309-795D-738F-11B9-303AB4E8BB67}"/>
                    </a:ext>
                  </a:extLst>
                </p14:cNvPr>
                <p14:cNvContentPartPr/>
                <p14:nvPr/>
              </p14:nvContentPartPr>
              <p14:xfrm>
                <a:off x="5531269" y="3225862"/>
                <a:ext cx="276840" cy="253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E119309-795D-738F-11B9-303AB4E8BB6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522269" y="3217222"/>
                  <a:ext cx="294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1A4729A-8BEE-364B-CBCA-458DFBFA4309}"/>
                    </a:ext>
                  </a:extLst>
                </p14:cNvPr>
                <p14:cNvContentPartPr/>
                <p14:nvPr/>
              </p14:nvContentPartPr>
              <p14:xfrm>
                <a:off x="5944189" y="3318382"/>
                <a:ext cx="194760" cy="45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1A4729A-8BEE-364B-CBCA-458DFBFA430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935189" y="3309382"/>
                  <a:ext cx="212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D240FF7-CF1C-6132-779F-AD95A81EC161}"/>
                    </a:ext>
                  </a:extLst>
                </p14:cNvPr>
                <p14:cNvContentPartPr/>
                <p14:nvPr/>
              </p14:nvContentPartPr>
              <p14:xfrm>
                <a:off x="5975149" y="3441862"/>
                <a:ext cx="164520" cy="12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D240FF7-CF1C-6132-779F-AD95A81EC16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966149" y="3433222"/>
                  <a:ext cx="182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A8BCC37-0CD2-BB5F-2552-5DACA4FBCA4A}"/>
                    </a:ext>
                  </a:extLst>
                </p14:cNvPr>
                <p14:cNvContentPartPr/>
                <p14:nvPr/>
              </p14:nvContentPartPr>
              <p14:xfrm>
                <a:off x="5928349" y="3322342"/>
                <a:ext cx="222480" cy="64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A8BCC37-0CD2-BB5F-2552-5DACA4FBCA4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919349" y="3313702"/>
                  <a:ext cx="240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972A80A-5ADF-0E16-436A-C5E55BDBD81F}"/>
                    </a:ext>
                  </a:extLst>
                </p14:cNvPr>
                <p14:cNvContentPartPr/>
                <p14:nvPr/>
              </p14:nvContentPartPr>
              <p14:xfrm>
                <a:off x="5940949" y="3460942"/>
                <a:ext cx="199080" cy="21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972A80A-5ADF-0E16-436A-C5E55BDBD81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931949" y="3451942"/>
                  <a:ext cx="216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4BD042-E6FD-5E8E-4940-AD1B148A8F8D}"/>
                    </a:ext>
                  </a:extLst>
                </p14:cNvPr>
                <p14:cNvContentPartPr/>
                <p14:nvPr/>
              </p14:nvContentPartPr>
              <p14:xfrm>
                <a:off x="5116909" y="3546262"/>
                <a:ext cx="2430000" cy="1243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4BD042-E6FD-5E8E-4940-AD1B148A8F8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107909" y="3537262"/>
                  <a:ext cx="2447640" cy="12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2987071-D10E-965E-ABE2-0E46A6BFD911}"/>
                    </a:ext>
                  </a:extLst>
                </p14:cNvPr>
                <p14:cNvContentPartPr/>
                <p14:nvPr/>
              </p14:nvContentPartPr>
              <p14:xfrm>
                <a:off x="5098189" y="4208302"/>
                <a:ext cx="3180240" cy="178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2987071-D10E-965E-ABE2-0E46A6BFD91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089549" y="4199302"/>
                  <a:ext cx="3197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87477B8-158F-F7D3-F81B-9D7D328B8AAC}"/>
                    </a:ext>
                  </a:extLst>
                </p14:cNvPr>
                <p14:cNvContentPartPr/>
                <p14:nvPr/>
              </p14:nvContentPartPr>
              <p14:xfrm>
                <a:off x="6410389" y="3362302"/>
                <a:ext cx="174240" cy="1590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87477B8-158F-F7D3-F81B-9D7D328B8AA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401749" y="3353662"/>
                  <a:ext cx="191880" cy="16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F29553F-0D45-9E7B-8A68-4BA378B994AF}"/>
                    </a:ext>
                  </a:extLst>
                </p14:cNvPr>
                <p14:cNvContentPartPr/>
                <p14:nvPr/>
              </p14:nvContentPartPr>
              <p14:xfrm>
                <a:off x="6250549" y="3378502"/>
                <a:ext cx="343440" cy="1731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F29553F-0D45-9E7B-8A68-4BA378B994A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241549" y="3369862"/>
                  <a:ext cx="361080" cy="17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7CF7C31-2D72-D89E-A3BA-E9E319D7EFAB}"/>
                    </a:ext>
                  </a:extLst>
                </p14:cNvPr>
                <p14:cNvContentPartPr/>
                <p14:nvPr/>
              </p14:nvContentPartPr>
              <p14:xfrm>
                <a:off x="6323629" y="3465982"/>
                <a:ext cx="215640" cy="1340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7CF7C31-2D72-D89E-A3BA-E9E319D7EFA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314989" y="3456982"/>
                  <a:ext cx="233280" cy="13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278A5A3-A5C5-79F8-4C45-36DD2821877A}"/>
                    </a:ext>
                  </a:extLst>
                </p14:cNvPr>
                <p14:cNvContentPartPr/>
                <p14:nvPr/>
              </p14:nvContentPartPr>
              <p14:xfrm>
                <a:off x="6336589" y="3461662"/>
                <a:ext cx="254880" cy="1651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278A5A3-A5C5-79F8-4C45-36DD2821877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327589" y="3453022"/>
                  <a:ext cx="272520" cy="16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550B68B-BEC1-08E4-1AD7-75CCCF91A2A6}"/>
                    </a:ext>
                  </a:extLst>
                </p14:cNvPr>
                <p14:cNvContentPartPr/>
                <p14:nvPr/>
              </p14:nvContentPartPr>
              <p14:xfrm>
                <a:off x="5128069" y="4261942"/>
                <a:ext cx="2859120" cy="138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550B68B-BEC1-08E4-1AD7-75CCCF91A2A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119069" y="4252942"/>
                  <a:ext cx="2876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544008A-D898-B8ED-3EFC-3420AFB623FF}"/>
                    </a:ext>
                  </a:extLst>
                </p14:cNvPr>
                <p14:cNvContentPartPr/>
                <p14:nvPr/>
              </p14:nvContentPartPr>
              <p14:xfrm>
                <a:off x="5508589" y="3681262"/>
                <a:ext cx="1144080" cy="392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544008A-D898-B8ED-3EFC-3420AFB623F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499589" y="3672622"/>
                  <a:ext cx="11617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uppieren 242">
            <a:extLst>
              <a:ext uri="{FF2B5EF4-FFF2-40B4-BE49-F238E27FC236}">
                <a16:creationId xmlns:a16="http://schemas.microsoft.com/office/drawing/2014/main" id="{A437121D-0105-F991-6388-E85A6EFD529F}"/>
              </a:ext>
            </a:extLst>
          </p:cNvPr>
          <p:cNvGrpSpPr/>
          <p:nvPr/>
        </p:nvGrpSpPr>
        <p:grpSpPr>
          <a:xfrm>
            <a:off x="2172829" y="537382"/>
            <a:ext cx="1192320" cy="631440"/>
            <a:chOff x="2172829" y="537382"/>
            <a:chExt cx="1192320" cy="63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340E93B-B386-3F7C-E261-0DB832EC16DC}"/>
                    </a:ext>
                  </a:extLst>
                </p14:cNvPr>
                <p14:cNvContentPartPr/>
                <p14:nvPr/>
              </p14:nvContentPartPr>
              <p14:xfrm>
                <a:off x="2242309" y="759142"/>
                <a:ext cx="50400" cy="2142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340E93B-B386-3F7C-E261-0DB832EC16D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233669" y="750502"/>
                  <a:ext cx="68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41F7FA9-D285-6B5E-3A1B-76664237C445}"/>
                    </a:ext>
                  </a:extLst>
                </p14:cNvPr>
                <p14:cNvContentPartPr/>
                <p14:nvPr/>
              </p14:nvContentPartPr>
              <p14:xfrm>
                <a:off x="2172829" y="717022"/>
                <a:ext cx="227520" cy="269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41F7FA9-D285-6B5E-3A1B-76664237C44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163829" y="708382"/>
                  <a:ext cx="245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6FD3ABA-C744-1286-8899-C711D14B9164}"/>
                    </a:ext>
                  </a:extLst>
                </p14:cNvPr>
                <p14:cNvContentPartPr/>
                <p14:nvPr/>
              </p14:nvContentPartPr>
              <p14:xfrm>
                <a:off x="2541829" y="785422"/>
                <a:ext cx="154440" cy="72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6FD3ABA-C744-1286-8899-C711D14B916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533189" y="776782"/>
                  <a:ext cx="172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C1AB469-CB8A-E8FE-23E4-725C7943FB55}"/>
                    </a:ext>
                  </a:extLst>
                </p14:cNvPr>
                <p14:cNvContentPartPr/>
                <p14:nvPr/>
              </p14:nvContentPartPr>
              <p14:xfrm>
                <a:off x="2527429" y="896662"/>
                <a:ext cx="180360" cy="63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C1AB469-CB8A-E8FE-23E4-725C7943FB5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518429" y="888022"/>
                  <a:ext cx="198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D4E81D8-B91A-F01E-9A16-4AA1AE0CF9BB}"/>
                    </a:ext>
                  </a:extLst>
                </p14:cNvPr>
                <p14:cNvContentPartPr/>
                <p14:nvPr/>
              </p14:nvContentPartPr>
              <p14:xfrm>
                <a:off x="2808589" y="718462"/>
                <a:ext cx="123480" cy="1317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D4E81D8-B91A-F01E-9A16-4AA1AE0CF9B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799949" y="709462"/>
                  <a:ext cx="141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2657693-31D6-71E4-9559-216F8FDB0EE0}"/>
                    </a:ext>
                  </a:extLst>
                </p14:cNvPr>
                <p14:cNvContentPartPr/>
                <p14:nvPr/>
              </p14:nvContentPartPr>
              <p14:xfrm>
                <a:off x="2964829" y="844102"/>
                <a:ext cx="14400" cy="145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2657693-31D6-71E4-9559-216F8FDB0EE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955829" y="835462"/>
                  <a:ext cx="32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204D737-53BD-878F-B5C5-BAE9013B3FD8}"/>
                    </a:ext>
                  </a:extLst>
                </p14:cNvPr>
                <p14:cNvContentPartPr/>
                <p14:nvPr/>
              </p14:nvContentPartPr>
              <p14:xfrm>
                <a:off x="3047269" y="691462"/>
                <a:ext cx="149040" cy="268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204D737-53BD-878F-B5C5-BAE9013B3FD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038629" y="682462"/>
                  <a:ext cx="166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DD21434-D3DD-5083-FDDD-CCFCEE122F7C}"/>
                    </a:ext>
                  </a:extLst>
                </p14:cNvPr>
                <p14:cNvContentPartPr/>
                <p14:nvPr/>
              </p14:nvContentPartPr>
              <p14:xfrm>
                <a:off x="2182909" y="537382"/>
                <a:ext cx="1182240" cy="6314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DD21434-D3DD-5083-FDDD-CCFCEE122F7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173909" y="528382"/>
                  <a:ext cx="1199880" cy="64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37187041-9EC3-5BF8-74FB-8C94183318EF}"/>
              </a:ext>
            </a:extLst>
          </p:cNvPr>
          <p:cNvGrpSpPr/>
          <p:nvPr/>
        </p:nvGrpSpPr>
        <p:grpSpPr>
          <a:xfrm>
            <a:off x="4947349" y="526942"/>
            <a:ext cx="1663200" cy="851040"/>
            <a:chOff x="4947349" y="526942"/>
            <a:chExt cx="1663200" cy="85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A5E4F56-80D3-F36F-896F-326B46CA76A5}"/>
                    </a:ext>
                  </a:extLst>
                </p14:cNvPr>
                <p14:cNvContentPartPr/>
                <p14:nvPr/>
              </p14:nvContentPartPr>
              <p14:xfrm>
                <a:off x="5054629" y="734302"/>
                <a:ext cx="50760" cy="2901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A5E4F56-80D3-F36F-896F-326B46CA76A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45629" y="725662"/>
                  <a:ext cx="68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DAE37AD-47D9-FEA9-3325-A4B925B9DE57}"/>
                    </a:ext>
                  </a:extLst>
                </p14:cNvPr>
                <p14:cNvContentPartPr/>
                <p14:nvPr/>
              </p14:nvContentPartPr>
              <p14:xfrm>
                <a:off x="5022949" y="679222"/>
                <a:ext cx="281160" cy="2692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DAE37AD-47D9-FEA9-3325-A4B925B9DE5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014309" y="670222"/>
                  <a:ext cx="2988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D5664D5-E927-1899-6482-2CA57BB799D8}"/>
                    </a:ext>
                  </a:extLst>
                </p14:cNvPr>
                <p14:cNvContentPartPr/>
                <p14:nvPr/>
              </p14:nvContentPartPr>
              <p14:xfrm>
                <a:off x="5461069" y="774622"/>
                <a:ext cx="262440" cy="1011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D5664D5-E927-1899-6482-2CA57BB799D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452069" y="765982"/>
                  <a:ext cx="280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4C7DD03-AC29-06EC-36C3-283E40ACB45E}"/>
                    </a:ext>
                  </a:extLst>
                </p14:cNvPr>
                <p14:cNvContentPartPr/>
                <p14:nvPr/>
              </p14:nvContentPartPr>
              <p14:xfrm>
                <a:off x="5485189" y="906022"/>
                <a:ext cx="234000" cy="590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4C7DD03-AC29-06EC-36C3-283E40ACB45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476549" y="897382"/>
                  <a:ext cx="251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239BD0F-1E58-D985-6758-52B8487C9EC3}"/>
                    </a:ext>
                  </a:extLst>
                </p14:cNvPr>
                <p14:cNvContentPartPr/>
                <p14:nvPr/>
              </p14:nvContentPartPr>
              <p14:xfrm>
                <a:off x="5866789" y="835462"/>
                <a:ext cx="104760" cy="374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239BD0F-1E58-D985-6758-52B8487C9EC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857789" y="826462"/>
                  <a:ext cx="122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FDFB683-373D-80A9-AB84-3B21A4B6C531}"/>
                    </a:ext>
                  </a:extLst>
                </p14:cNvPr>
                <p14:cNvContentPartPr/>
                <p14:nvPr/>
              </p14:nvContentPartPr>
              <p14:xfrm>
                <a:off x="6113389" y="723862"/>
                <a:ext cx="148320" cy="1843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FDFB683-373D-80A9-AB84-3B21A4B6C53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104389" y="715222"/>
                  <a:ext cx="165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E2C05FC-51C6-871B-635B-DA586089BEE0}"/>
                    </a:ext>
                  </a:extLst>
                </p14:cNvPr>
                <p14:cNvContentPartPr/>
                <p14:nvPr/>
              </p14:nvContentPartPr>
              <p14:xfrm>
                <a:off x="6335509" y="833302"/>
                <a:ext cx="19800" cy="1598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E2C05FC-51C6-871B-635B-DA586089BEE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326869" y="824662"/>
                  <a:ext cx="37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3FD6B77-9B8A-D980-463A-EEC0724B085F}"/>
                    </a:ext>
                  </a:extLst>
                </p14:cNvPr>
                <p14:cNvContentPartPr/>
                <p14:nvPr/>
              </p14:nvContentPartPr>
              <p14:xfrm>
                <a:off x="6431269" y="681022"/>
                <a:ext cx="179280" cy="1890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3FD6B77-9B8A-D980-463A-EEC0724B085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422269" y="672382"/>
                  <a:ext cx="196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DE676F1-9367-089B-E050-34FCA6568505}"/>
                    </a:ext>
                  </a:extLst>
                </p14:cNvPr>
                <p14:cNvContentPartPr/>
                <p14:nvPr/>
              </p14:nvContentPartPr>
              <p14:xfrm>
                <a:off x="5839789" y="845182"/>
                <a:ext cx="136440" cy="644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DE676F1-9367-089B-E050-34FCA656850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30789" y="836542"/>
                  <a:ext cx="154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2C61425-58EC-0A88-EF38-087466FB36DF}"/>
                    </a:ext>
                  </a:extLst>
                </p14:cNvPr>
                <p14:cNvContentPartPr/>
                <p14:nvPr/>
              </p14:nvContentPartPr>
              <p14:xfrm>
                <a:off x="5738269" y="706582"/>
                <a:ext cx="318960" cy="3456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2C61425-58EC-0A88-EF38-087466FB36D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729629" y="697942"/>
                  <a:ext cx="3366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D4458CD-469B-C8F6-E5EE-8C12E6494205}"/>
                    </a:ext>
                  </a:extLst>
                </p14:cNvPr>
                <p14:cNvContentPartPr/>
                <p14:nvPr/>
              </p14:nvContentPartPr>
              <p14:xfrm>
                <a:off x="4947349" y="526942"/>
                <a:ext cx="1618200" cy="8510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D4458CD-469B-C8F6-E5EE-8C12E649420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938349" y="518302"/>
                  <a:ext cx="1635840" cy="86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789FE110-1D1C-1D83-DA2C-ADB9C51FEA9D}"/>
              </a:ext>
            </a:extLst>
          </p:cNvPr>
          <p:cNvGrpSpPr/>
          <p:nvPr/>
        </p:nvGrpSpPr>
        <p:grpSpPr>
          <a:xfrm>
            <a:off x="2249149" y="1753822"/>
            <a:ext cx="1963800" cy="1035000"/>
            <a:chOff x="2249149" y="1753822"/>
            <a:chExt cx="1963800" cy="10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D369307-21C2-7ED2-63EB-13DC22F78241}"/>
                    </a:ext>
                  </a:extLst>
                </p14:cNvPr>
                <p14:cNvContentPartPr/>
                <p14:nvPr/>
              </p14:nvContentPartPr>
              <p14:xfrm>
                <a:off x="2249149" y="2091502"/>
                <a:ext cx="352800" cy="2397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D369307-21C2-7ED2-63EB-13DC22F7824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240149" y="2082862"/>
                  <a:ext cx="370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FF4AECD-FD4F-6AE2-5B83-4448DF8D8D48}"/>
                    </a:ext>
                  </a:extLst>
                </p14:cNvPr>
                <p14:cNvContentPartPr/>
                <p14:nvPr/>
              </p14:nvContentPartPr>
              <p14:xfrm>
                <a:off x="2622829" y="2108062"/>
                <a:ext cx="137160" cy="986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FF4AECD-FD4F-6AE2-5B83-4448DF8D8D4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613829" y="2099422"/>
                  <a:ext cx="154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C9BDA8E0-299A-CEB8-574A-7EC572C0B19D}"/>
                    </a:ext>
                  </a:extLst>
                </p14:cNvPr>
                <p14:cNvContentPartPr/>
                <p14:nvPr/>
              </p14:nvContentPartPr>
              <p14:xfrm>
                <a:off x="2352469" y="2058742"/>
                <a:ext cx="464400" cy="2458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C9BDA8E0-299A-CEB8-574A-7EC572C0B19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343469" y="2050102"/>
                  <a:ext cx="482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300A177-C3C6-F9C9-AFC8-EB4D9EA1832E}"/>
                    </a:ext>
                  </a:extLst>
                </p14:cNvPr>
                <p14:cNvContentPartPr/>
                <p14:nvPr/>
              </p14:nvContentPartPr>
              <p14:xfrm>
                <a:off x="2668549" y="1962622"/>
                <a:ext cx="26280" cy="194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300A177-C3C6-F9C9-AFC8-EB4D9EA1832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659909" y="1953982"/>
                  <a:ext cx="43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842981B-DDFC-CE80-4BB3-09E526857783}"/>
                    </a:ext>
                  </a:extLst>
                </p14:cNvPr>
                <p14:cNvContentPartPr/>
                <p14:nvPr/>
              </p14:nvContentPartPr>
              <p14:xfrm>
                <a:off x="2975269" y="1817542"/>
                <a:ext cx="189360" cy="2484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842981B-DDFC-CE80-4BB3-09E52685778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966629" y="1808542"/>
                  <a:ext cx="2070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4DE11B4-8911-BC8F-4C76-C305EBBB8708}"/>
                    </a:ext>
                  </a:extLst>
                </p14:cNvPr>
                <p14:cNvContentPartPr/>
                <p14:nvPr/>
              </p14:nvContentPartPr>
              <p14:xfrm>
                <a:off x="3173269" y="1908262"/>
                <a:ext cx="126000" cy="1317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4DE11B4-8911-BC8F-4C76-C305EBBB870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164269" y="1899622"/>
                  <a:ext cx="143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AE2613A-3C68-01A0-C6D3-BD4E3BB271A1}"/>
                    </a:ext>
                  </a:extLst>
                </p14:cNvPr>
                <p14:cNvContentPartPr/>
                <p14:nvPr/>
              </p14:nvContentPartPr>
              <p14:xfrm>
                <a:off x="3337069" y="1753822"/>
                <a:ext cx="340920" cy="2113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AE2613A-3C68-01A0-C6D3-BD4E3BB271A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328429" y="1744822"/>
                  <a:ext cx="358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FBA2C93-8B6C-7EAE-6990-2E254D24A3CA}"/>
                    </a:ext>
                  </a:extLst>
                </p14:cNvPr>
                <p14:cNvContentPartPr/>
                <p14:nvPr/>
              </p14:nvContentPartPr>
              <p14:xfrm>
                <a:off x="2660269" y="2401102"/>
                <a:ext cx="259920" cy="2610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FBA2C93-8B6C-7EAE-6990-2E254D24A3C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651269" y="2392462"/>
                  <a:ext cx="2775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D620F6B-D1E2-916B-D6B9-91621C8CB4CE}"/>
                    </a:ext>
                  </a:extLst>
                </p14:cNvPr>
                <p14:cNvContentPartPr/>
                <p14:nvPr/>
              </p14:nvContentPartPr>
              <p14:xfrm>
                <a:off x="2945749" y="2430622"/>
                <a:ext cx="147960" cy="482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D620F6B-D1E2-916B-D6B9-91621C8CB4C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936749" y="2421982"/>
                  <a:ext cx="165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514A40B-7A1A-CFB2-4A4E-9FA9301F6079}"/>
                    </a:ext>
                  </a:extLst>
                </p14:cNvPr>
                <p14:cNvContentPartPr/>
                <p14:nvPr/>
              </p14:nvContentPartPr>
              <p14:xfrm>
                <a:off x="2982469" y="2514502"/>
                <a:ext cx="124200" cy="457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514A40B-7A1A-CFB2-4A4E-9FA9301F607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973469" y="2505502"/>
                  <a:ext cx="141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6096200-2FFF-68DB-45C6-50D09B3413CC}"/>
                    </a:ext>
                  </a:extLst>
                </p14:cNvPr>
                <p14:cNvContentPartPr/>
                <p14:nvPr/>
              </p14:nvContentPartPr>
              <p14:xfrm>
                <a:off x="3234469" y="2279062"/>
                <a:ext cx="125280" cy="1324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6096200-2FFF-68DB-45C6-50D09B3413C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225829" y="2270062"/>
                  <a:ext cx="142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910D262-5F9B-9EDB-7C8B-9B31FC6E04A2}"/>
                    </a:ext>
                  </a:extLst>
                </p14:cNvPr>
                <p14:cNvContentPartPr/>
                <p14:nvPr/>
              </p14:nvContentPartPr>
              <p14:xfrm>
                <a:off x="3428509" y="2419822"/>
                <a:ext cx="57240" cy="990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910D262-5F9B-9EDB-7C8B-9B31FC6E04A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419869" y="2411182"/>
                  <a:ext cx="74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175E8D8-EF8F-4A12-83FA-1ABEA151B064}"/>
                    </a:ext>
                  </a:extLst>
                </p14:cNvPr>
                <p14:cNvContentPartPr/>
                <p14:nvPr/>
              </p14:nvContentPartPr>
              <p14:xfrm>
                <a:off x="3470629" y="2199502"/>
                <a:ext cx="173520" cy="1839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175E8D8-EF8F-4A12-83FA-1ABEA151B06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461989" y="2190502"/>
                  <a:ext cx="191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A961084-A685-8D03-9243-D437C9254791}"/>
                    </a:ext>
                  </a:extLst>
                </p14:cNvPr>
                <p14:cNvContentPartPr/>
                <p14:nvPr/>
              </p14:nvContentPartPr>
              <p14:xfrm>
                <a:off x="3675469" y="2143342"/>
                <a:ext cx="125640" cy="2077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A961084-A685-8D03-9243-D437C925479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666829" y="2134342"/>
                  <a:ext cx="143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6B1C6A1-4C39-D168-736B-7246B9206C3D}"/>
                    </a:ext>
                  </a:extLst>
                </p14:cNvPr>
                <p14:cNvContentPartPr/>
                <p14:nvPr/>
              </p14:nvContentPartPr>
              <p14:xfrm>
                <a:off x="3835309" y="2087182"/>
                <a:ext cx="122400" cy="1951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6B1C6A1-4C39-D168-736B-7246B9206C3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826309" y="2078182"/>
                  <a:ext cx="140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E8A405A-82C4-043B-B181-BE491D74A861}"/>
                    </a:ext>
                  </a:extLst>
                </p14:cNvPr>
                <p14:cNvContentPartPr/>
                <p14:nvPr/>
              </p14:nvContentPartPr>
              <p14:xfrm>
                <a:off x="3878509" y="1984582"/>
                <a:ext cx="113760" cy="946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E8A405A-82C4-043B-B181-BE491D74A86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869869" y="1975582"/>
                  <a:ext cx="131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FC66E04-9EBF-52F3-6C04-5B8FB873A306}"/>
                    </a:ext>
                  </a:extLst>
                </p14:cNvPr>
                <p14:cNvContentPartPr/>
                <p14:nvPr/>
              </p14:nvContentPartPr>
              <p14:xfrm>
                <a:off x="3197029" y="2273662"/>
                <a:ext cx="1015920" cy="5151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FC66E04-9EBF-52F3-6C04-5B8FB873A30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188389" y="2265022"/>
                  <a:ext cx="1033560" cy="53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BF44F67B-A882-B182-BC01-3FD32F27AB6A}"/>
              </a:ext>
            </a:extLst>
          </p:cNvPr>
          <p:cNvGrpSpPr/>
          <p:nvPr/>
        </p:nvGrpSpPr>
        <p:grpSpPr>
          <a:xfrm>
            <a:off x="4719469" y="1910782"/>
            <a:ext cx="1366920" cy="895680"/>
            <a:chOff x="4719469" y="1910782"/>
            <a:chExt cx="1366920" cy="89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067EBC8-FE7F-3582-C15B-E21A9937D5CE}"/>
                    </a:ext>
                  </a:extLst>
                </p14:cNvPr>
                <p14:cNvContentPartPr/>
                <p14:nvPr/>
              </p14:nvContentPartPr>
              <p14:xfrm>
                <a:off x="4786429" y="2350702"/>
                <a:ext cx="55080" cy="266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067EBC8-FE7F-3582-C15B-E21A9937D5C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777789" y="2342062"/>
                  <a:ext cx="72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570A617-ADB8-894C-1F73-B2A09A666AB6}"/>
                    </a:ext>
                  </a:extLst>
                </p14:cNvPr>
                <p14:cNvContentPartPr/>
                <p14:nvPr/>
              </p14:nvContentPartPr>
              <p14:xfrm>
                <a:off x="4719469" y="2250622"/>
                <a:ext cx="275040" cy="2523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570A617-ADB8-894C-1F73-B2A09A666AB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710829" y="2241622"/>
                  <a:ext cx="292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FF779A1-AD16-00D5-DB9A-D282E2DAD67F}"/>
                    </a:ext>
                  </a:extLst>
                </p14:cNvPr>
                <p14:cNvContentPartPr/>
                <p14:nvPr/>
              </p14:nvContentPartPr>
              <p14:xfrm>
                <a:off x="5017189" y="2329462"/>
                <a:ext cx="135720" cy="817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FF779A1-AD16-00D5-DB9A-D282E2DAD67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008549" y="2320822"/>
                  <a:ext cx="153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07D64EA-E235-AAF9-D59B-8E1D11B63179}"/>
                    </a:ext>
                  </a:extLst>
                </p14:cNvPr>
                <p14:cNvContentPartPr/>
                <p14:nvPr/>
              </p14:nvContentPartPr>
              <p14:xfrm>
                <a:off x="5214829" y="2176462"/>
                <a:ext cx="84600" cy="1591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07D64EA-E235-AAF9-D59B-8E1D11B6317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206189" y="2167822"/>
                  <a:ext cx="102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60369D4-21BD-5A9E-132D-33D4A7461ED9}"/>
                    </a:ext>
                  </a:extLst>
                </p14:cNvPr>
                <p14:cNvContentPartPr/>
                <p14:nvPr/>
              </p14:nvContentPartPr>
              <p14:xfrm>
                <a:off x="5332549" y="2283022"/>
                <a:ext cx="79200" cy="1148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60369D4-21BD-5A9E-132D-33D4A7461ED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323909" y="2274382"/>
                  <a:ext cx="96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77F5168-9759-3B4F-4D34-4DBD8C2EFF0D}"/>
                    </a:ext>
                  </a:extLst>
                </p14:cNvPr>
                <p14:cNvContentPartPr/>
                <p14:nvPr/>
              </p14:nvContentPartPr>
              <p14:xfrm>
                <a:off x="5414989" y="2083582"/>
                <a:ext cx="99360" cy="1965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77F5168-9759-3B4F-4D34-4DBD8C2EFF0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406349" y="2074582"/>
                  <a:ext cx="117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DD23A49-41A0-903A-DF0D-565ED3C24781}"/>
                    </a:ext>
                  </a:extLst>
                </p14:cNvPr>
                <p14:cNvContentPartPr/>
                <p14:nvPr/>
              </p14:nvContentPartPr>
              <p14:xfrm>
                <a:off x="5548549" y="2032102"/>
                <a:ext cx="101520" cy="1990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DD23A49-41A0-903A-DF0D-565ED3C2478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539549" y="2023462"/>
                  <a:ext cx="119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5E84D78-16A9-2A0F-6DE6-5056E7C6ABDF}"/>
                    </a:ext>
                  </a:extLst>
                </p14:cNvPr>
                <p14:cNvContentPartPr/>
                <p14:nvPr/>
              </p14:nvContentPartPr>
              <p14:xfrm>
                <a:off x="5696869" y="1982782"/>
                <a:ext cx="103320" cy="1602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5E84D78-16A9-2A0F-6DE6-5056E7C6ABD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688229" y="1973782"/>
                  <a:ext cx="120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018F9D4-A415-8794-D94A-AD601718EEC7}"/>
                    </a:ext>
                  </a:extLst>
                </p14:cNvPr>
                <p14:cNvContentPartPr/>
                <p14:nvPr/>
              </p14:nvContentPartPr>
              <p14:xfrm>
                <a:off x="5711989" y="1910782"/>
                <a:ext cx="99360" cy="493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018F9D4-A415-8794-D94A-AD601718EEC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702989" y="1901782"/>
                  <a:ext cx="117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6235500-9070-FCF3-A49D-7B56DA5AED42}"/>
                    </a:ext>
                  </a:extLst>
                </p14:cNvPr>
                <p14:cNvContentPartPr/>
                <p14:nvPr/>
              </p14:nvContentPartPr>
              <p14:xfrm>
                <a:off x="5108989" y="2211742"/>
                <a:ext cx="101520" cy="446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6235500-9070-FCF3-A49D-7B56DA5AED4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099989" y="2202742"/>
                  <a:ext cx="119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5AE46E8-DCBE-81A3-000D-38AEB7DAAFFE}"/>
                    </a:ext>
                  </a:extLst>
                </p14:cNvPr>
                <p14:cNvContentPartPr/>
                <p14:nvPr/>
              </p14:nvContentPartPr>
              <p14:xfrm>
                <a:off x="4996309" y="2125342"/>
                <a:ext cx="1090080" cy="6811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5AE46E8-DCBE-81A3-000D-38AEB7DAAFF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987669" y="2116342"/>
                  <a:ext cx="1107720" cy="69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452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AD42B5-55BB-DB87-4BBF-D0D3B3D3EC01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The </a:t>
            </a:r>
            <a:r>
              <a:rPr lang="de-DE" sz="2200" dirty="0" err="1"/>
              <a:t>squared</a:t>
            </a:r>
            <a:r>
              <a:rPr lang="de-DE" sz="2200" dirty="0"/>
              <a:t> </a:t>
            </a:r>
            <a:r>
              <a:rPr lang="de-DE" sz="2200" dirty="0" err="1"/>
              <a:t>correlation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called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.</a:t>
            </a:r>
            <a:endParaRPr lang="de-DE" sz="22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In quantitative </a:t>
            </a:r>
            <a:r>
              <a:rPr lang="de-DE" sz="2200" dirty="0" err="1"/>
              <a:t>analysis</a:t>
            </a:r>
            <a:r>
              <a:rPr lang="de-DE" sz="2200" dirty="0"/>
              <a:t>,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often</a:t>
            </a:r>
            <a:r>
              <a:rPr lang="de-DE" sz="2200" dirty="0"/>
              <a:t> 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 R</a:t>
            </a:r>
            <a:r>
              <a:rPr lang="de-DE" sz="2200" baseline="30000" dirty="0"/>
              <a:t>2</a:t>
            </a:r>
            <a:r>
              <a:rPr lang="de-DE" sz="2200" dirty="0"/>
              <a:t>, </a:t>
            </a:r>
            <a:r>
              <a:rPr lang="de-DE" sz="2200" dirty="0" err="1"/>
              <a:t>because</a:t>
            </a:r>
            <a:r>
              <a:rPr lang="de-DE" sz="2200" dirty="0"/>
              <a:t>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intuitively</a:t>
            </a:r>
            <a:r>
              <a:rPr lang="de-DE" sz="2200" dirty="0"/>
              <a:t> </a:t>
            </a:r>
            <a:r>
              <a:rPr lang="de-DE" sz="2200" dirty="0" err="1"/>
              <a:t>interpreted</a:t>
            </a:r>
            <a:endParaRPr lang="de-DE" sz="2200" baseline="30000" dirty="0"/>
          </a:p>
          <a:p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But R</a:t>
            </a:r>
            <a:r>
              <a:rPr lang="de-DE" sz="2200" baseline="30000" dirty="0"/>
              <a:t>2 </a:t>
            </a:r>
            <a:r>
              <a:rPr lang="de-DE" sz="2200" dirty="0" err="1"/>
              <a:t>does</a:t>
            </a:r>
            <a:r>
              <a:rPr lang="de-DE" sz="2200" dirty="0"/>
              <a:t> not </a:t>
            </a:r>
            <a:r>
              <a:rPr lang="de-DE" sz="2200" dirty="0" err="1"/>
              <a:t>distinguish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r>
              <a:rPr lang="de-DE" sz="2200" dirty="0"/>
              <a:t> + and – </a:t>
            </a:r>
            <a:r>
              <a:rPr lang="de-DE" sz="2200" dirty="0" err="1"/>
              <a:t>anymore</a:t>
            </a:r>
            <a:r>
              <a:rPr lang="de-DE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interval</a:t>
            </a:r>
            <a:r>
              <a:rPr lang="de-DE" sz="2200" dirty="0"/>
              <a:t> [0,1]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grafical</a:t>
            </a:r>
            <a:r>
              <a:rPr lang="de-DE" sz="2200" dirty="0"/>
              <a:t> </a:t>
            </a:r>
            <a:r>
              <a:rPr lang="de-DE" sz="2200" dirty="0" err="1"/>
              <a:t>interpretation</a:t>
            </a:r>
            <a:r>
              <a:rPr lang="de-DE" sz="22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i.e. </a:t>
            </a:r>
            <a:r>
              <a:rPr lang="de-DE" sz="2200" dirty="0" err="1"/>
              <a:t>how</a:t>
            </a:r>
            <a:r>
              <a:rPr lang="de-DE" sz="2200" dirty="0"/>
              <a:t> </a:t>
            </a:r>
            <a:r>
              <a:rPr lang="de-DE" sz="2200" dirty="0" err="1"/>
              <a:t>much</a:t>
            </a:r>
            <a:r>
              <a:rPr lang="de-DE" sz="2200" dirty="0"/>
              <a:t> </a:t>
            </a:r>
            <a:r>
              <a:rPr lang="de-DE" sz="2200" dirty="0" err="1"/>
              <a:t>percent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regression</a:t>
            </a:r>
            <a:r>
              <a:rPr lang="de-DE" sz="2200" dirty="0"/>
              <a:t> </a:t>
            </a:r>
            <a:r>
              <a:rPr lang="de-DE" sz="2200" dirty="0" err="1"/>
              <a:t>line</a:t>
            </a:r>
            <a:endParaRPr lang="de-DE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(1-R</a:t>
            </a:r>
            <a:r>
              <a:rPr lang="de-DE" sz="2200" baseline="30000" dirty="0"/>
              <a:t>2</a:t>
            </a:r>
            <a:r>
              <a:rPr lang="de-DE" sz="2200" dirty="0"/>
              <a:t>)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not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and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influencing</a:t>
            </a:r>
            <a:r>
              <a:rPr lang="de-DE" sz="2200" dirty="0"/>
              <a:t> </a:t>
            </a:r>
            <a:r>
              <a:rPr lang="de-DE" sz="2200" dirty="0" err="1"/>
              <a:t>factors</a:t>
            </a:r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5159AB-2BAA-C71E-AA37-9FBEE974A4AA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determination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D9FDA13-703C-38D0-FD72-F4D57EE161BA}"/>
                  </a:ext>
                </a:extLst>
              </p14:cNvPr>
              <p14:cNvContentPartPr/>
              <p14:nvPr/>
            </p14:nvContentPartPr>
            <p14:xfrm>
              <a:off x="6603709" y="76942"/>
              <a:ext cx="744840" cy="638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D9FDA13-703C-38D0-FD72-F4D57EE161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5069" y="68302"/>
                <a:ext cx="76248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A9E1B4C-25E5-60FF-572A-D9AE26D50E1C}"/>
                  </a:ext>
                </a:extLst>
              </p14:cNvPr>
              <p14:cNvContentPartPr/>
              <p14:nvPr/>
            </p14:nvContentPartPr>
            <p14:xfrm>
              <a:off x="4386829" y="3135142"/>
              <a:ext cx="2570040" cy="846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A9E1B4C-25E5-60FF-572A-D9AE26D50E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7829" y="3126142"/>
                <a:ext cx="258768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468A097-20BD-5ACC-F004-B7E6CDAF1CD7}"/>
              </a:ext>
            </a:extLst>
          </p:cNvPr>
          <p:cNvGrpSpPr/>
          <p:nvPr/>
        </p:nvGrpSpPr>
        <p:grpSpPr>
          <a:xfrm>
            <a:off x="453469" y="3943342"/>
            <a:ext cx="2755080" cy="663120"/>
            <a:chOff x="453469" y="3943342"/>
            <a:chExt cx="2755080" cy="66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11CB342-62DD-EBBE-EE87-B6EEC130FE4F}"/>
                    </a:ext>
                  </a:extLst>
                </p14:cNvPr>
                <p14:cNvContentPartPr/>
                <p14:nvPr/>
              </p14:nvContentPartPr>
              <p14:xfrm>
                <a:off x="453469" y="4096702"/>
                <a:ext cx="502200" cy="5097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11CB342-62DD-EBBE-EE87-B6EEC130FE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4829" y="4088062"/>
                  <a:ext cx="51984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900AB98-14A8-724F-87A0-B2F4EBE0A1FA}"/>
                    </a:ext>
                  </a:extLst>
                </p14:cNvPr>
                <p14:cNvContentPartPr/>
                <p14:nvPr/>
              </p14:nvContentPartPr>
              <p14:xfrm>
                <a:off x="1243309" y="4121902"/>
                <a:ext cx="111240" cy="3409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900AB98-14A8-724F-87A0-B2F4EBE0A1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34669" y="4113262"/>
                  <a:ext cx="1288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78079D1-7B49-3AC4-E099-1959F9AE83B2}"/>
                    </a:ext>
                  </a:extLst>
                </p14:cNvPr>
                <p14:cNvContentPartPr/>
                <p14:nvPr/>
              </p14:nvContentPartPr>
              <p14:xfrm>
                <a:off x="1365709" y="3987982"/>
                <a:ext cx="61920" cy="198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78079D1-7B49-3AC4-E099-1959F9AE83B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6709" y="3978982"/>
                  <a:ext cx="79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AB2FBA6-6D1B-9F47-798A-E4DA63FD4758}"/>
                    </a:ext>
                  </a:extLst>
                </p14:cNvPr>
                <p14:cNvContentPartPr/>
                <p14:nvPr/>
              </p14:nvContentPartPr>
              <p14:xfrm>
                <a:off x="750829" y="3943342"/>
                <a:ext cx="2457720" cy="634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AB2FBA6-6D1B-9F47-798A-E4DA63FD475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1829" y="3934702"/>
                  <a:ext cx="2475360" cy="65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5451071-79C4-E79D-C489-676A0F1B2ABE}"/>
                  </a:ext>
                </a:extLst>
              </p14:cNvPr>
              <p14:cNvContentPartPr/>
              <p14:nvPr/>
            </p14:nvContentPartPr>
            <p14:xfrm>
              <a:off x="956029" y="4752262"/>
              <a:ext cx="442440" cy="810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5451071-79C4-E79D-C489-676A0F1B2AB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7029" y="4743262"/>
                <a:ext cx="4600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57A43B7-AB87-6E9B-149C-80BD03831233}"/>
                  </a:ext>
                </a:extLst>
              </p14:cNvPr>
              <p14:cNvContentPartPr/>
              <p14:nvPr/>
            </p14:nvContentPartPr>
            <p14:xfrm>
              <a:off x="2692669" y="3861622"/>
              <a:ext cx="611640" cy="741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57A43B7-AB87-6E9B-149C-80BD0383123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83669" y="3852982"/>
                <a:ext cx="6292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DC1AEE8-016B-B257-29E7-BE1CA636CDD8}"/>
                  </a:ext>
                </a:extLst>
              </p14:cNvPr>
              <p14:cNvContentPartPr/>
              <p14:nvPr/>
            </p14:nvContentPartPr>
            <p14:xfrm>
              <a:off x="3560989" y="3566422"/>
              <a:ext cx="178200" cy="162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DC1AEE8-016B-B257-29E7-BE1CA636CDD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52349" y="3557782"/>
                <a:ext cx="1958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2D121AE-1CBB-1071-D060-E520CDA6EEB2}"/>
                  </a:ext>
                </a:extLst>
              </p14:cNvPr>
              <p14:cNvContentPartPr/>
              <p14:nvPr/>
            </p14:nvContentPartPr>
            <p14:xfrm>
              <a:off x="3854749" y="3588022"/>
              <a:ext cx="250920" cy="1126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2D121AE-1CBB-1071-D060-E520CDA6EE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45749" y="3579382"/>
                <a:ext cx="268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A1211EE-E7D7-B581-B5AC-3315810614CF}"/>
                  </a:ext>
                </a:extLst>
              </p14:cNvPr>
              <p14:cNvContentPartPr/>
              <p14:nvPr/>
            </p14:nvContentPartPr>
            <p14:xfrm>
              <a:off x="4030789" y="3485422"/>
              <a:ext cx="10080" cy="154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A1211EE-E7D7-B581-B5AC-3315810614C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21789" y="3476422"/>
                <a:ext cx="27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B5FA18B-3256-C8B6-4BEC-9590D6103F38}"/>
                  </a:ext>
                </a:extLst>
              </p14:cNvPr>
              <p14:cNvContentPartPr/>
              <p14:nvPr/>
            </p14:nvContentPartPr>
            <p14:xfrm>
              <a:off x="4166869" y="3531862"/>
              <a:ext cx="169920" cy="1526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B5FA18B-3256-C8B6-4BEC-9590D6103F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57869" y="3522862"/>
                <a:ext cx="1875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455C6A3-4F05-4ECA-4B4C-C9DCAEC8E184}"/>
                  </a:ext>
                </a:extLst>
              </p14:cNvPr>
              <p14:cNvContentPartPr/>
              <p14:nvPr/>
            </p14:nvContentPartPr>
            <p14:xfrm>
              <a:off x="4396909" y="3546622"/>
              <a:ext cx="133560" cy="1303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455C6A3-4F05-4ECA-4B4C-C9DCAEC8E18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8269" y="3537982"/>
                <a:ext cx="15120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B661074-0864-0AAC-C2FB-DA68C6BE13A8}"/>
              </a:ext>
            </a:extLst>
          </p:cNvPr>
          <p:cNvGrpSpPr/>
          <p:nvPr/>
        </p:nvGrpSpPr>
        <p:grpSpPr>
          <a:xfrm>
            <a:off x="4922869" y="3295342"/>
            <a:ext cx="1840320" cy="402840"/>
            <a:chOff x="4922869" y="3295342"/>
            <a:chExt cx="184032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710C176-38F8-9845-AD0B-838C3E2D26C2}"/>
                    </a:ext>
                  </a:extLst>
                </p14:cNvPr>
                <p14:cNvContentPartPr/>
                <p14:nvPr/>
              </p14:nvContentPartPr>
              <p14:xfrm>
                <a:off x="4922869" y="3454822"/>
                <a:ext cx="260280" cy="243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710C176-38F8-9845-AD0B-838C3E2D26C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14229" y="3445822"/>
                  <a:ext cx="2779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78E436C-B620-EF5B-A9AC-12F4990FFF42}"/>
                    </a:ext>
                  </a:extLst>
                </p14:cNvPr>
                <p14:cNvContentPartPr/>
                <p14:nvPr/>
              </p14:nvContentPartPr>
              <p14:xfrm>
                <a:off x="5391229" y="3457342"/>
                <a:ext cx="137160" cy="174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78E436C-B620-EF5B-A9AC-12F4990FFF4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82229" y="3448702"/>
                  <a:ext cx="154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1AD145D-EFF5-0621-B2A4-6713DCA2EC3D}"/>
                    </a:ext>
                  </a:extLst>
                </p14:cNvPr>
                <p14:cNvContentPartPr/>
                <p14:nvPr/>
              </p14:nvContentPartPr>
              <p14:xfrm>
                <a:off x="5367829" y="3528262"/>
                <a:ext cx="147240" cy="35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1AD145D-EFF5-0621-B2A4-6713DCA2EC3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58829" y="3519262"/>
                  <a:ext cx="164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F15D374-FA46-9577-7C14-BD8F7003954F}"/>
                    </a:ext>
                  </a:extLst>
                </p14:cNvPr>
                <p14:cNvContentPartPr/>
                <p14:nvPr/>
              </p14:nvContentPartPr>
              <p14:xfrm>
                <a:off x="5651509" y="3309382"/>
                <a:ext cx="230040" cy="347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F15D374-FA46-9577-7C14-BD8F7003954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42509" y="3300742"/>
                  <a:ext cx="2476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11A9965-EBC6-DB8E-1D1F-123A06A621A8}"/>
                    </a:ext>
                  </a:extLst>
                </p14:cNvPr>
                <p14:cNvContentPartPr/>
                <p14:nvPr/>
              </p14:nvContentPartPr>
              <p14:xfrm>
                <a:off x="5820709" y="3499822"/>
                <a:ext cx="143640" cy="5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11A9965-EBC6-DB8E-1D1F-123A06A621A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12069" y="3491182"/>
                  <a:ext cx="161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C9DC9FD-F3C8-4E3C-BD9E-AF3F1E1522B6}"/>
                    </a:ext>
                  </a:extLst>
                </p14:cNvPr>
                <p14:cNvContentPartPr/>
                <p14:nvPr/>
              </p14:nvContentPartPr>
              <p14:xfrm>
                <a:off x="6085309" y="3383902"/>
                <a:ext cx="21960" cy="181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C9DC9FD-F3C8-4E3C-BD9E-AF3F1E1522B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76669" y="3374902"/>
                  <a:ext cx="39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5174717-4A7B-E922-445C-2E876A2E55F1}"/>
                    </a:ext>
                  </a:extLst>
                </p14:cNvPr>
                <p14:cNvContentPartPr/>
                <p14:nvPr/>
              </p14:nvContentPartPr>
              <p14:xfrm>
                <a:off x="6238309" y="3529342"/>
                <a:ext cx="9720" cy="135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5174717-4A7B-E922-445C-2E876A2E55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29309" y="3520342"/>
                  <a:ext cx="27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F230F89-CBE7-0F1F-CF32-B3F3A69C2482}"/>
                    </a:ext>
                  </a:extLst>
                </p14:cNvPr>
                <p14:cNvContentPartPr/>
                <p14:nvPr/>
              </p14:nvContentPartPr>
              <p14:xfrm>
                <a:off x="6452149" y="3357982"/>
                <a:ext cx="5040" cy="190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F230F89-CBE7-0F1F-CF32-B3F3A69C24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43509" y="3348982"/>
                  <a:ext cx="22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64DA561-AF7E-FDD8-FE0A-463687014B45}"/>
                    </a:ext>
                  </a:extLst>
                </p14:cNvPr>
                <p14:cNvContentPartPr/>
                <p14:nvPr/>
              </p14:nvContentPartPr>
              <p14:xfrm>
                <a:off x="6503269" y="3295342"/>
                <a:ext cx="259920" cy="370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64DA561-AF7E-FDD8-FE0A-463687014B4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94269" y="3286342"/>
                  <a:ext cx="277560" cy="38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7484B4E-8054-8064-79A4-EA6CB000DDEC}"/>
                  </a:ext>
                </a:extLst>
              </p14:cNvPr>
              <p14:cNvContentPartPr/>
              <p14:nvPr/>
            </p14:nvContentPartPr>
            <p14:xfrm>
              <a:off x="887269" y="5847382"/>
              <a:ext cx="1207800" cy="838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7484B4E-8054-8064-79A4-EA6CB000DD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78269" y="5838742"/>
                <a:ext cx="1225440" cy="1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631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EB0A2BD0-661D-8249-363C-17E89AB6F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865341"/>
              </p:ext>
            </p:extLst>
          </p:nvPr>
        </p:nvGraphicFramePr>
        <p:xfrm>
          <a:off x="853641" y="2271596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Arbeitsblatt" r:id="rId3" imgW="4572000" imgH="2743335" progId="Excel.Sheet.12">
                  <p:link updateAutomatic="1"/>
                </p:oleObj>
              </mc:Choice>
              <mc:Fallback>
                <p:oleObj name="Arbeitsblatt" r:id="rId3" imgW="4572000" imgH="2743335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1FF87A6-C0B4-482F-AE39-C74170FCD8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641" y="2271596"/>
                        <a:ext cx="3233738" cy="194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FFD8E15-D998-E603-FBA4-465FCA6414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46126"/>
              </p:ext>
            </p:extLst>
          </p:nvPr>
        </p:nvGraphicFramePr>
        <p:xfrm>
          <a:off x="838257" y="252968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Arbeitsblatt" r:id="rId3" imgW="4572000" imgH="2743335" progId="Excel.Sheet.12">
                  <p:link updateAutomatic="1"/>
                </p:oleObj>
              </mc:Choice>
              <mc:Fallback>
                <p:oleObj name="Arbeitsblatt" r:id="rId3" imgW="4572000" imgH="2743335" progId="Excel.Sheet.12">
                  <p:link updateAutomatic="1"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9E4FE36-08C7-4E63-A4CF-8FD648E8F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57" y="252968"/>
                        <a:ext cx="3233738" cy="194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20978A-4960-DE5F-7A89-820AB52B444F}"/>
              </a:ext>
            </a:extLst>
          </p:cNvPr>
          <p:cNvSpPr txBox="1"/>
          <p:nvPr/>
        </p:nvSpPr>
        <p:spPr>
          <a:xfrm>
            <a:off x="1699636" y="662040"/>
            <a:ext cx="190831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50" dirty="0"/>
              <a:t>}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EDCD05-1E3C-80B4-C496-A73C883A82E7}"/>
              </a:ext>
            </a:extLst>
          </p:cNvPr>
          <p:cNvSpPr txBox="1"/>
          <p:nvPr/>
        </p:nvSpPr>
        <p:spPr>
          <a:xfrm>
            <a:off x="1699637" y="316228"/>
            <a:ext cx="20522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50" dirty="0"/>
              <a:t>}</a:t>
            </a:r>
            <a:r>
              <a:rPr lang="de-DE" sz="1200" dirty="0"/>
              <a:t> Non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9AF5B9-5287-FB77-949A-24E1DD77AE84}"/>
              </a:ext>
            </a:extLst>
          </p:cNvPr>
          <p:cNvSpPr txBox="1"/>
          <p:nvPr/>
        </p:nvSpPr>
        <p:spPr>
          <a:xfrm>
            <a:off x="3265811" y="104008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80DCD0F-7646-E2DC-DD42-6C4683D40F45}"/>
              </a:ext>
            </a:extLst>
          </p:cNvPr>
          <p:cNvSpPr txBox="1"/>
          <p:nvPr/>
        </p:nvSpPr>
        <p:spPr>
          <a:xfrm>
            <a:off x="3175900" y="303179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1FD6CF-A6C5-54E3-ACA5-B1106E3158FD}"/>
              </a:ext>
            </a:extLst>
          </p:cNvPr>
          <p:cNvSpPr txBox="1"/>
          <p:nvPr/>
        </p:nvSpPr>
        <p:spPr>
          <a:xfrm>
            <a:off x="727529" y="446017"/>
            <a:ext cx="91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Total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3828DB-609C-4854-43BB-79A4FA40C7CB}"/>
              </a:ext>
            </a:extLst>
          </p:cNvPr>
          <p:cNvSpPr txBox="1"/>
          <p:nvPr/>
        </p:nvSpPr>
        <p:spPr>
          <a:xfrm>
            <a:off x="1483613" y="229992"/>
            <a:ext cx="39626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250" dirty="0"/>
              <a:t>{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557128-D5A4-2AA7-D967-266271683971}"/>
              </a:ext>
            </a:extLst>
          </p:cNvPr>
          <p:cNvSpPr>
            <a:spLocks noChangeAspect="1"/>
          </p:cNvSpPr>
          <p:nvPr/>
        </p:nvSpPr>
        <p:spPr>
          <a:xfrm>
            <a:off x="1798630" y="2766064"/>
            <a:ext cx="283500" cy="283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1BFD7AD-2AE6-DE17-3F54-A8BD4F672979}"/>
              </a:ext>
            </a:extLst>
          </p:cNvPr>
          <p:cNvSpPr>
            <a:spLocks noChangeAspect="1"/>
          </p:cNvSpPr>
          <p:nvPr/>
        </p:nvSpPr>
        <p:spPr>
          <a:xfrm>
            <a:off x="1798630" y="2415064"/>
            <a:ext cx="351000" cy="3510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923301E-9213-C294-5B69-36947E122E49}"/>
              </a:ext>
            </a:extLst>
          </p:cNvPr>
          <p:cNvSpPr>
            <a:spLocks noChangeAspect="1"/>
          </p:cNvSpPr>
          <p:nvPr/>
        </p:nvSpPr>
        <p:spPr>
          <a:xfrm>
            <a:off x="1164130" y="2415064"/>
            <a:ext cx="634500" cy="634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8C4F52-9F76-771B-F05F-89E867457ED1}"/>
              </a:ext>
            </a:extLst>
          </p:cNvPr>
          <p:cNvSpPr txBox="1"/>
          <p:nvPr/>
        </p:nvSpPr>
        <p:spPr>
          <a:xfrm>
            <a:off x="2365810" y="2337988"/>
            <a:ext cx="1674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Non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C09ECA7-5336-A4C4-5FB1-C34628AC5722}"/>
              </a:ext>
            </a:extLst>
          </p:cNvPr>
          <p:cNvSpPr txBox="1"/>
          <p:nvPr/>
        </p:nvSpPr>
        <p:spPr>
          <a:xfrm>
            <a:off x="986489" y="3852781"/>
            <a:ext cx="2213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4031C25-1738-8430-09C7-871475A73BBC}"/>
              </a:ext>
            </a:extLst>
          </p:cNvPr>
          <p:cNvSpPr txBox="1"/>
          <p:nvPr/>
        </p:nvSpPr>
        <p:spPr>
          <a:xfrm>
            <a:off x="2179678" y="3448000"/>
            <a:ext cx="1860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085548B-329F-10E6-BD89-407D865AA685}"/>
              </a:ext>
            </a:extLst>
          </p:cNvPr>
          <p:cNvCxnSpPr/>
          <p:nvPr/>
        </p:nvCxnSpPr>
        <p:spPr>
          <a:xfrm flipH="1" flipV="1">
            <a:off x="1481380" y="2799652"/>
            <a:ext cx="115279" cy="9181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122D4C3-A871-F739-DFCF-F1C25512F698}"/>
              </a:ext>
            </a:extLst>
          </p:cNvPr>
          <p:cNvCxnSpPr/>
          <p:nvPr/>
        </p:nvCxnSpPr>
        <p:spPr>
          <a:xfrm flipH="1" flipV="1">
            <a:off x="1974130" y="2922472"/>
            <a:ext cx="823728" cy="5255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B50EBFB-D282-98EB-F515-19973F06DA84}"/>
              </a:ext>
            </a:extLst>
          </p:cNvPr>
          <p:cNvCxnSpPr/>
          <p:nvPr/>
        </p:nvCxnSpPr>
        <p:spPr>
          <a:xfrm flipH="1">
            <a:off x="1974130" y="2515090"/>
            <a:ext cx="405318" cy="754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9">
            <a:extLst>
              <a:ext uri="{FF2B5EF4-FFF2-40B4-BE49-F238E27FC236}">
                <a16:creationId xmlns:a16="http://schemas.microsoft.com/office/drawing/2014/main" id="{F48CEEE3-9E2E-0F43-3E19-E239BEB3FF0A}"/>
              </a:ext>
            </a:extLst>
          </p:cNvPr>
          <p:cNvCxnSpPr/>
          <p:nvPr/>
        </p:nvCxnSpPr>
        <p:spPr>
          <a:xfrm flipH="1" flipV="1">
            <a:off x="1596659" y="2694907"/>
            <a:ext cx="2011289" cy="628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474BB6A3-0A68-EA6D-F861-8AFB5A485ADF}"/>
                  </a:ext>
                </a:extLst>
              </p:cNvPr>
              <p:cNvSpPr txBox="1"/>
              <p:nvPr/>
            </p:nvSpPr>
            <p:spPr>
              <a:xfrm>
                <a:off x="4712041" y="723333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	 not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474BB6A3-0A68-EA6D-F861-8AFB5A485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1" y="723333"/>
                <a:ext cx="4485323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CA4B3A-049A-5DD3-9DF7-3325B1BD4B53}"/>
                  </a:ext>
                </a:extLst>
              </p:cNvPr>
              <p:cNvSpPr txBox="1"/>
              <p:nvPr/>
            </p:nvSpPr>
            <p:spPr>
              <a:xfrm>
                <a:off x="4712040" y="1124720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total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CA4B3A-049A-5DD3-9DF7-3325B1BD4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0" y="1124720"/>
                <a:ext cx="4485323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D2B616B-0D7E-4F90-7DF7-335C25BFC31B}"/>
                  </a:ext>
                </a:extLst>
              </p:cNvPr>
              <p:cNvSpPr txBox="1"/>
              <p:nvPr/>
            </p:nvSpPr>
            <p:spPr>
              <a:xfrm>
                <a:off x="4712041" y="289649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D2B616B-0D7E-4F90-7DF7-335C25BFC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1" y="289649"/>
                <a:ext cx="4485323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2288FC2-AEA8-7ABA-0E00-734F7A2178E5}"/>
                  </a:ext>
                </a:extLst>
              </p:cNvPr>
              <p:cNvSpPr txBox="1"/>
              <p:nvPr/>
            </p:nvSpPr>
            <p:spPr>
              <a:xfrm>
                <a:off x="4268800" y="1633992"/>
                <a:ext cx="4771351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2288FC2-AEA8-7ABA-0E00-734F7A217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00" y="1633992"/>
                <a:ext cx="4771351" cy="8485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70FE99A-3ABD-A668-89AD-7FC93372A460}"/>
                  </a:ext>
                </a:extLst>
              </p:cNvPr>
              <p:cNvSpPr txBox="1"/>
              <p:nvPr/>
            </p:nvSpPr>
            <p:spPr>
              <a:xfrm>
                <a:off x="1296464" y="4532808"/>
                <a:ext cx="5463388" cy="673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dirty="0" err="1"/>
                  <a:t>Coefficiant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determination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de-DE" sz="2000" i="1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70FE99A-3ABD-A668-89AD-7FC93372A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464" y="4532808"/>
                <a:ext cx="5463388" cy="673582"/>
              </a:xfrm>
              <a:prstGeom prst="rect">
                <a:avLst/>
              </a:prstGeom>
              <a:blipFill>
                <a:blip r:embed="rId10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>
            <a:extLst>
              <a:ext uri="{FF2B5EF4-FFF2-40B4-BE49-F238E27FC236}">
                <a16:creationId xmlns:a16="http://schemas.microsoft.com/office/drawing/2014/main" id="{B7FFED29-D421-50BA-342D-D3B9899C0611}"/>
              </a:ext>
            </a:extLst>
          </p:cNvPr>
          <p:cNvSpPr txBox="1"/>
          <p:nvPr/>
        </p:nvSpPr>
        <p:spPr>
          <a:xfrm>
            <a:off x="7438741" y="2732252"/>
            <a:ext cx="23006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B24080A-FE16-7E01-6B24-8C766556C87E}"/>
              </a:ext>
            </a:extLst>
          </p:cNvPr>
          <p:cNvSpPr txBox="1"/>
          <p:nvPr/>
        </p:nvSpPr>
        <p:spPr>
          <a:xfrm>
            <a:off x="5760257" y="3076651"/>
            <a:ext cx="25466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not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5FE292A-3742-6BD7-AF52-8689B6F6D01F}"/>
              </a:ext>
            </a:extLst>
          </p:cNvPr>
          <p:cNvSpPr txBox="1"/>
          <p:nvPr/>
        </p:nvSpPr>
        <p:spPr>
          <a:xfrm>
            <a:off x="4160175" y="2799652"/>
            <a:ext cx="18498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D4DEFFCF-CC78-0465-7485-B8395BDDB090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5085115" y="2415064"/>
            <a:ext cx="241798" cy="38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776C2CA-4095-48ED-0AC2-B865C937C206}"/>
              </a:ext>
            </a:extLst>
          </p:cNvPr>
          <p:cNvCxnSpPr>
            <a:cxnSpLocks/>
          </p:cNvCxnSpPr>
          <p:nvPr/>
        </p:nvCxnSpPr>
        <p:spPr>
          <a:xfrm flipV="1">
            <a:off x="6759852" y="2414225"/>
            <a:ext cx="0" cy="56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E6239E6-75A7-3227-FB1F-40D2CE5C7985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8188539" y="2337988"/>
            <a:ext cx="400512" cy="39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1BAE481F-DFDD-BA89-A14B-483D6ECC2AE4}"/>
                  </a:ext>
                </a:extLst>
              </p14:cNvPr>
              <p14:cNvContentPartPr/>
              <p14:nvPr/>
            </p14:nvContentPartPr>
            <p14:xfrm>
              <a:off x="1748389" y="341902"/>
              <a:ext cx="80280" cy="864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1BAE481F-DFDD-BA89-A14B-483D6ECC2A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39389" y="333262"/>
                <a:ext cx="979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C43C3A7A-32A8-4D70-4056-4A0D958BA01B}"/>
                  </a:ext>
                </a:extLst>
              </p14:cNvPr>
              <p14:cNvContentPartPr/>
              <p14:nvPr/>
            </p14:nvContentPartPr>
            <p14:xfrm>
              <a:off x="1835869" y="387982"/>
              <a:ext cx="15840" cy="70884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C43C3A7A-32A8-4D70-4056-4A0D958BA0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6869" y="378982"/>
                <a:ext cx="3348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59131F5F-BB28-B5F0-7415-AF94346A7CC4}"/>
                  </a:ext>
                </a:extLst>
              </p14:cNvPr>
              <p14:cNvContentPartPr/>
              <p14:nvPr/>
            </p14:nvContentPartPr>
            <p14:xfrm>
              <a:off x="1165909" y="1421902"/>
              <a:ext cx="558000" cy="6458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59131F5F-BB28-B5F0-7415-AF94346A7CC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57269" y="1412902"/>
                <a:ext cx="57564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07FDD85A-31B4-8270-5F80-433A15829A16}"/>
                  </a:ext>
                </a:extLst>
              </p14:cNvPr>
              <p14:cNvContentPartPr/>
              <p14:nvPr/>
            </p14:nvContentPartPr>
            <p14:xfrm>
              <a:off x="1134589" y="1038142"/>
              <a:ext cx="3079080" cy="1036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07FDD85A-31B4-8270-5F80-433A15829A1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5589" y="1029502"/>
                <a:ext cx="3096720" cy="1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45EA07EC-1A6B-3B9D-B0FD-DC20CDF0984B}"/>
              </a:ext>
            </a:extLst>
          </p:cNvPr>
          <p:cNvGrpSpPr/>
          <p:nvPr/>
        </p:nvGrpSpPr>
        <p:grpSpPr>
          <a:xfrm>
            <a:off x="1360669" y="379702"/>
            <a:ext cx="2572200" cy="1493640"/>
            <a:chOff x="1360669" y="379702"/>
            <a:chExt cx="2572200" cy="149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5B1407A-37AE-446C-1511-4E25696EC03E}"/>
                    </a:ext>
                  </a:extLst>
                </p14:cNvPr>
                <p14:cNvContentPartPr/>
                <p14:nvPr/>
              </p14:nvContentPartPr>
              <p14:xfrm>
                <a:off x="3268309" y="1051462"/>
                <a:ext cx="525600" cy="260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5B1407A-37AE-446C-1511-4E25696EC03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59669" y="1042462"/>
                  <a:ext cx="543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5E092FC-4998-0408-2491-EF0773B19FDF}"/>
                    </a:ext>
                  </a:extLst>
                </p14:cNvPr>
                <p14:cNvContentPartPr/>
                <p14:nvPr/>
              </p14:nvContentPartPr>
              <p14:xfrm>
                <a:off x="1376509" y="1649062"/>
                <a:ext cx="182520" cy="86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5E092FC-4998-0408-2491-EF0773B19FD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67869" y="1640062"/>
                  <a:ext cx="200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02A5C32-734B-4CC9-C894-6205073F06E0}"/>
                    </a:ext>
                  </a:extLst>
                </p14:cNvPr>
                <p14:cNvContentPartPr/>
                <p14:nvPr/>
              </p14:nvContentPartPr>
              <p14:xfrm>
                <a:off x="1452829" y="1664542"/>
                <a:ext cx="139680" cy="208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02A5C32-734B-4CC9-C894-6205073F06E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44189" y="1655902"/>
                  <a:ext cx="157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07E9275-5852-0B89-E95F-0F99637AD939}"/>
                    </a:ext>
                  </a:extLst>
                </p14:cNvPr>
                <p14:cNvContentPartPr/>
                <p14:nvPr/>
              </p14:nvContentPartPr>
              <p14:xfrm>
                <a:off x="1360669" y="1588582"/>
                <a:ext cx="279360" cy="24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07E9275-5852-0B89-E95F-0F99637AD9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51669" y="1579942"/>
                  <a:ext cx="297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CB3B2D8-EC82-9421-D146-A13EA027B24E}"/>
                    </a:ext>
                  </a:extLst>
                </p14:cNvPr>
                <p14:cNvContentPartPr/>
                <p14:nvPr/>
              </p14:nvContentPartPr>
              <p14:xfrm>
                <a:off x="3678349" y="1379782"/>
                <a:ext cx="3600" cy="111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CB3B2D8-EC82-9421-D146-A13EA027B24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69709" y="1370782"/>
                  <a:ext cx="21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140E75A-1A0B-F7B2-DFDA-431EC83E9C3C}"/>
                    </a:ext>
                  </a:extLst>
                </p14:cNvPr>
                <p14:cNvContentPartPr/>
                <p14:nvPr/>
              </p14:nvContentPartPr>
              <p14:xfrm>
                <a:off x="3688429" y="1339462"/>
                <a:ext cx="244440" cy="14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140E75A-1A0B-F7B2-DFDA-431EC83E9C3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79789" y="1330822"/>
                  <a:ext cx="262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F49A77B-9CBC-A633-41E1-F8E3BB8582B9}"/>
                    </a:ext>
                  </a:extLst>
                </p14:cNvPr>
                <p14:cNvContentPartPr/>
                <p14:nvPr/>
              </p14:nvContentPartPr>
              <p14:xfrm>
                <a:off x="3607069" y="1219222"/>
                <a:ext cx="249480" cy="197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F49A77B-9CBC-A633-41E1-F8E3BB8582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98429" y="1210222"/>
                  <a:ext cx="267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D9667F1-DC91-89A9-0DD7-281A9AF02D1D}"/>
                    </a:ext>
                  </a:extLst>
                </p14:cNvPr>
                <p14:cNvContentPartPr/>
                <p14:nvPr/>
              </p14:nvContentPartPr>
              <p14:xfrm>
                <a:off x="1634629" y="1171342"/>
                <a:ext cx="262080" cy="338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D9667F1-DC91-89A9-0DD7-281A9AF02D1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25629" y="1162342"/>
                  <a:ext cx="2797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E52A599-D310-322B-1FA2-BAB5F3A0DE55}"/>
                    </a:ext>
                  </a:extLst>
                </p14:cNvPr>
                <p14:cNvContentPartPr/>
                <p14:nvPr/>
              </p14:nvContentPartPr>
              <p14:xfrm>
                <a:off x="1724989" y="1114462"/>
                <a:ext cx="217800" cy="147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E52A599-D310-322B-1FA2-BAB5F3A0DE5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15989" y="1105462"/>
                  <a:ext cx="235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D796A63-B42B-8F3D-56C6-77CB39A099EA}"/>
                    </a:ext>
                  </a:extLst>
                </p14:cNvPr>
                <p14:cNvContentPartPr/>
                <p14:nvPr/>
              </p14:nvContentPartPr>
              <p14:xfrm>
                <a:off x="1394509" y="860302"/>
                <a:ext cx="185040" cy="294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D796A63-B42B-8F3D-56C6-77CB39A099E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85869" y="851302"/>
                  <a:ext cx="2026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96A1B5C-69D9-8CBD-3F73-5F8D4BE4A70B}"/>
                    </a:ext>
                  </a:extLst>
                </p14:cNvPr>
                <p14:cNvContentPartPr/>
                <p14:nvPr/>
              </p14:nvContentPartPr>
              <p14:xfrm>
                <a:off x="1479109" y="783622"/>
                <a:ext cx="132480" cy="138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96A1B5C-69D9-8CBD-3F73-5F8D4BE4A7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70469" y="774982"/>
                  <a:ext cx="150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60392C4-70D7-9D4A-EAB5-52AAFD750BB6}"/>
                    </a:ext>
                  </a:extLst>
                </p14:cNvPr>
                <p14:cNvContentPartPr/>
                <p14:nvPr/>
              </p14:nvContentPartPr>
              <p14:xfrm>
                <a:off x="1855309" y="791902"/>
                <a:ext cx="20160" cy="294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60392C4-70D7-9D4A-EAB5-52AAFD750BB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46669" y="782902"/>
                  <a:ext cx="378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913185E-3C42-4A2E-42A7-33E363C1B8D3}"/>
                    </a:ext>
                  </a:extLst>
                </p14:cNvPr>
                <p14:cNvContentPartPr/>
                <p14:nvPr/>
              </p14:nvContentPartPr>
              <p14:xfrm>
                <a:off x="1892029" y="379702"/>
                <a:ext cx="645480" cy="555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913185E-3C42-4A2E-42A7-33E363C1B8D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83029" y="370702"/>
                  <a:ext cx="66312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F3285B2-0042-42E2-9B34-97703F962C41}"/>
                    </a:ext>
                  </a:extLst>
                </p14:cNvPr>
                <p14:cNvContentPartPr/>
                <p14:nvPr/>
              </p14:nvContentPartPr>
              <p14:xfrm>
                <a:off x="1817869" y="773902"/>
                <a:ext cx="147600" cy="227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F3285B2-0042-42E2-9B34-97703F962C4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08869" y="765262"/>
                  <a:ext cx="165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DC316CA-B936-C117-1D90-148B809F7431}"/>
                    </a:ext>
                  </a:extLst>
                </p14:cNvPr>
                <p14:cNvContentPartPr/>
                <p14:nvPr/>
              </p14:nvContentPartPr>
              <p14:xfrm>
                <a:off x="1974829" y="874702"/>
                <a:ext cx="1467720" cy="288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DC316CA-B936-C117-1D90-148B809F743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65829" y="865702"/>
                  <a:ext cx="1485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FBE62CE-190B-DBD1-64A3-1FB021ECF8C1}"/>
                    </a:ext>
                  </a:extLst>
                </p14:cNvPr>
                <p14:cNvContentPartPr/>
                <p14:nvPr/>
              </p14:nvContentPartPr>
              <p14:xfrm>
                <a:off x="1827949" y="468262"/>
                <a:ext cx="116280" cy="311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FBE62CE-190B-DBD1-64A3-1FB021ECF8C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19309" y="459622"/>
                  <a:ext cx="1339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18906CC-00E0-23D5-9CC6-9F99B2BB3860}"/>
                    </a:ext>
                  </a:extLst>
                </p14:cNvPr>
                <p14:cNvContentPartPr/>
                <p14:nvPr/>
              </p14:nvContentPartPr>
              <p14:xfrm>
                <a:off x="1921549" y="530902"/>
                <a:ext cx="1673280" cy="289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18906CC-00E0-23D5-9CC6-9F99B2BB386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12549" y="522262"/>
                  <a:ext cx="169092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715B9FF4-21BC-0448-1188-767B8FF6B2B7}"/>
              </a:ext>
            </a:extLst>
          </p:cNvPr>
          <p:cNvGrpSpPr/>
          <p:nvPr/>
        </p:nvGrpSpPr>
        <p:grpSpPr>
          <a:xfrm>
            <a:off x="1145029" y="2379502"/>
            <a:ext cx="676080" cy="659520"/>
            <a:chOff x="1145029" y="2379502"/>
            <a:chExt cx="676080" cy="65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43E901B-64AE-A4F1-7323-7D80218AB009}"/>
                    </a:ext>
                  </a:extLst>
                </p14:cNvPr>
                <p14:cNvContentPartPr/>
                <p14:nvPr/>
              </p14:nvContentPartPr>
              <p14:xfrm>
                <a:off x="1145029" y="2418022"/>
                <a:ext cx="100440" cy="621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43E901B-64AE-A4F1-7323-7D80218AB00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36029" y="2409382"/>
                  <a:ext cx="11808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71FA038-F082-5355-8D86-6DFDB648D743}"/>
                    </a:ext>
                  </a:extLst>
                </p14:cNvPr>
                <p14:cNvContentPartPr/>
                <p14:nvPr/>
              </p14:nvContentPartPr>
              <p14:xfrm>
                <a:off x="1150789" y="2379502"/>
                <a:ext cx="670320" cy="6537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71FA038-F082-5355-8D86-6DFDB648D74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1789" y="2370502"/>
                  <a:ext cx="687960" cy="67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FBD7C221-1617-6C44-64D2-403CFD3042FE}"/>
                  </a:ext>
                </a:extLst>
              </p14:cNvPr>
              <p14:cNvContentPartPr/>
              <p14:nvPr/>
            </p14:nvContentPartPr>
            <p14:xfrm>
              <a:off x="1811389" y="2786302"/>
              <a:ext cx="266400" cy="2588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FBD7C221-1617-6C44-64D2-403CFD3042F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02749" y="2777302"/>
                <a:ext cx="2840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7FADA1E1-D874-94BC-CDBE-4E7083A4F174}"/>
                  </a:ext>
                </a:extLst>
              </p14:cNvPr>
              <p14:cNvContentPartPr/>
              <p14:nvPr/>
            </p14:nvContentPartPr>
            <p14:xfrm>
              <a:off x="1813909" y="2418382"/>
              <a:ext cx="383040" cy="3729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7FADA1E1-D874-94BC-CDBE-4E7083A4F17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805269" y="2409382"/>
                <a:ext cx="4006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29E67B6C-3808-F98A-454F-DDB2DF2AD550}"/>
              </a:ext>
            </a:extLst>
          </p:cNvPr>
          <p:cNvGrpSpPr/>
          <p:nvPr/>
        </p:nvGrpSpPr>
        <p:grpSpPr>
          <a:xfrm>
            <a:off x="2667469" y="2403982"/>
            <a:ext cx="98280" cy="181800"/>
            <a:chOff x="2667469" y="2403982"/>
            <a:chExt cx="9828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2D19A8F-FE96-D049-52E5-E6DD5124D10A}"/>
                    </a:ext>
                  </a:extLst>
                </p14:cNvPr>
                <p14:cNvContentPartPr/>
                <p14:nvPr/>
              </p14:nvContentPartPr>
              <p14:xfrm>
                <a:off x="2712829" y="2403982"/>
                <a:ext cx="20160" cy="181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2D19A8F-FE96-D049-52E5-E6DD5124D10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04189" y="2395342"/>
                  <a:ext cx="37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8F123E2-BB14-B6F2-C93E-72731EFCE3C4}"/>
                    </a:ext>
                  </a:extLst>
                </p14:cNvPr>
                <p14:cNvContentPartPr/>
                <p14:nvPr/>
              </p14:nvContentPartPr>
              <p14:xfrm>
                <a:off x="2667469" y="2415142"/>
                <a:ext cx="98280" cy="37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8F123E2-BB14-B6F2-C93E-72731EFCE3C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58829" y="2406502"/>
                  <a:ext cx="1159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E86A5486-2262-01F0-B0E0-8E3D6F47F6C8}"/>
              </a:ext>
            </a:extLst>
          </p:cNvPr>
          <p:cNvGrpSpPr/>
          <p:nvPr/>
        </p:nvGrpSpPr>
        <p:grpSpPr>
          <a:xfrm>
            <a:off x="4626949" y="1565902"/>
            <a:ext cx="1349640" cy="981000"/>
            <a:chOff x="4626949" y="1565902"/>
            <a:chExt cx="1349640" cy="98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8BE8060-FF35-E4FF-B7E1-0524A4DA110A}"/>
                    </a:ext>
                  </a:extLst>
                </p14:cNvPr>
                <p14:cNvContentPartPr/>
                <p14:nvPr/>
              </p14:nvContentPartPr>
              <p14:xfrm>
                <a:off x="4652149" y="1646902"/>
                <a:ext cx="73800" cy="900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8BE8060-FF35-E4FF-B7E1-0524A4DA110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643149" y="1637902"/>
                  <a:ext cx="91440" cy="9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373BB8A-AFB4-0E71-9A6E-BAEF2482C279}"/>
                    </a:ext>
                  </a:extLst>
                </p14:cNvPr>
                <p14:cNvContentPartPr/>
                <p14:nvPr/>
              </p14:nvContentPartPr>
              <p14:xfrm>
                <a:off x="4626949" y="1565902"/>
                <a:ext cx="1349640" cy="971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373BB8A-AFB4-0E71-9A6E-BAEF2482C27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617949" y="1557262"/>
                  <a:ext cx="1367280" cy="9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CED3B4FF-CB3E-D838-3188-D4C85D0203B8}"/>
              </a:ext>
            </a:extLst>
          </p:cNvPr>
          <p:cNvGrpSpPr/>
          <p:nvPr/>
        </p:nvGrpSpPr>
        <p:grpSpPr>
          <a:xfrm>
            <a:off x="6100789" y="1579942"/>
            <a:ext cx="2844360" cy="1030680"/>
            <a:chOff x="6100789" y="1579942"/>
            <a:chExt cx="2844360" cy="10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7C82D46-892C-15DA-F492-93E92F65705B}"/>
                    </a:ext>
                  </a:extLst>
                </p14:cNvPr>
                <p14:cNvContentPartPr/>
                <p14:nvPr/>
              </p14:nvContentPartPr>
              <p14:xfrm>
                <a:off x="6100789" y="1584622"/>
                <a:ext cx="1420560" cy="1026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7C82D46-892C-15DA-F492-93E92F65705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92149" y="1575622"/>
                  <a:ext cx="1438200" cy="10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CC02AFC-673E-6D06-896C-C12B6CBE2831}"/>
                    </a:ext>
                  </a:extLst>
                </p14:cNvPr>
                <p14:cNvContentPartPr/>
                <p14:nvPr/>
              </p14:nvContentPartPr>
              <p14:xfrm>
                <a:off x="7567429" y="1579942"/>
                <a:ext cx="1377720" cy="955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CC02AFC-673E-6D06-896C-C12B6CBE283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58429" y="1570942"/>
                  <a:ext cx="1395360" cy="9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760B94D8-13C3-917F-FC66-52B78F1B97B4}"/>
              </a:ext>
            </a:extLst>
          </p:cNvPr>
          <p:cNvGrpSpPr/>
          <p:nvPr/>
        </p:nvGrpSpPr>
        <p:grpSpPr>
          <a:xfrm>
            <a:off x="3985069" y="3504502"/>
            <a:ext cx="7024680" cy="1667520"/>
            <a:chOff x="3985069" y="3504502"/>
            <a:chExt cx="7024680" cy="166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F5028F2-B485-8688-308B-7B9F0E11195F}"/>
                    </a:ext>
                  </a:extLst>
                </p14:cNvPr>
                <p14:cNvContentPartPr/>
                <p14:nvPr/>
              </p14:nvContentPartPr>
              <p14:xfrm>
                <a:off x="3985069" y="4447702"/>
                <a:ext cx="53280" cy="724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F5028F2-B485-8688-308B-7B9F0E11195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76069" y="4438702"/>
                  <a:ext cx="70920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B0A5BCA-ACB6-5DCD-66E4-3DEE60931DB9}"/>
                    </a:ext>
                  </a:extLst>
                </p14:cNvPr>
                <p14:cNvContentPartPr/>
                <p14:nvPr/>
              </p14:nvContentPartPr>
              <p14:xfrm>
                <a:off x="4005589" y="4590982"/>
                <a:ext cx="357480" cy="524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B0A5BCA-ACB6-5DCD-66E4-3DEE60931DB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96949" y="4582342"/>
                  <a:ext cx="37512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05365BD-614F-BBBE-E60E-43C2C008BAAD}"/>
                    </a:ext>
                  </a:extLst>
                </p14:cNvPr>
                <p14:cNvContentPartPr/>
                <p14:nvPr/>
              </p14:nvContentPartPr>
              <p14:xfrm>
                <a:off x="5007829" y="4540582"/>
                <a:ext cx="671760" cy="333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05365BD-614F-BBBE-E60E-43C2C008BAA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99189" y="4531582"/>
                  <a:ext cx="6894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D988310-EDA2-9A8F-3A56-A93EDB906211}"/>
                    </a:ext>
                  </a:extLst>
                </p14:cNvPr>
                <p14:cNvContentPartPr/>
                <p14:nvPr/>
              </p14:nvContentPartPr>
              <p14:xfrm>
                <a:off x="5491669" y="3959182"/>
                <a:ext cx="158400" cy="197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D988310-EDA2-9A8F-3A56-A93EDB90621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82669" y="3950182"/>
                  <a:ext cx="176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107AFC1-62E5-5705-B63C-962663A5587D}"/>
                    </a:ext>
                  </a:extLst>
                </p14:cNvPr>
                <p14:cNvContentPartPr/>
                <p14:nvPr/>
              </p14:nvContentPartPr>
              <p14:xfrm>
                <a:off x="5712709" y="3965662"/>
                <a:ext cx="419040" cy="1101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107AFC1-62E5-5705-B63C-962663A5587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04069" y="3957022"/>
                  <a:ext cx="436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CDE365B-EE26-ACFD-29D7-B8C31E376FA0}"/>
                    </a:ext>
                  </a:extLst>
                </p14:cNvPr>
                <p14:cNvContentPartPr/>
                <p14:nvPr/>
              </p14:nvContentPartPr>
              <p14:xfrm>
                <a:off x="6324349" y="3756142"/>
                <a:ext cx="304200" cy="3801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CDE365B-EE26-ACFD-29D7-B8C31E376FA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315709" y="3747142"/>
                  <a:ext cx="3218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2832214-E344-B0AC-8ADA-E0BD35B99E16}"/>
                    </a:ext>
                  </a:extLst>
                </p14:cNvPr>
                <p14:cNvContentPartPr/>
                <p14:nvPr/>
              </p14:nvContentPartPr>
              <p14:xfrm>
                <a:off x="6865789" y="3708982"/>
                <a:ext cx="265320" cy="2253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2832214-E344-B0AC-8ADA-E0BD35B99E1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56789" y="3699982"/>
                  <a:ext cx="282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880F344-90A2-B766-887C-F8EFE0A2D07D}"/>
                    </a:ext>
                  </a:extLst>
                </p14:cNvPr>
                <p14:cNvContentPartPr/>
                <p14:nvPr/>
              </p14:nvContentPartPr>
              <p14:xfrm>
                <a:off x="7311829" y="3707902"/>
                <a:ext cx="116640" cy="170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880F344-90A2-B766-887C-F8EFE0A2D07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03189" y="3698902"/>
                  <a:ext cx="134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B7762AD-3329-B9D3-593A-E687378CCB9B}"/>
                    </a:ext>
                  </a:extLst>
                </p14:cNvPr>
                <p14:cNvContentPartPr/>
                <p14:nvPr/>
              </p14:nvContentPartPr>
              <p14:xfrm>
                <a:off x="7469869" y="3707542"/>
                <a:ext cx="113040" cy="2430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B7762AD-3329-B9D3-593A-E687378CCB9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61229" y="3698902"/>
                  <a:ext cx="1306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4483E82-D7A6-4618-66CA-CBC9DC2894E0}"/>
                    </a:ext>
                  </a:extLst>
                </p14:cNvPr>
                <p14:cNvContentPartPr/>
                <p14:nvPr/>
              </p14:nvContentPartPr>
              <p14:xfrm>
                <a:off x="7564189" y="3732742"/>
                <a:ext cx="140040" cy="1008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4483E82-D7A6-4618-66CA-CBC9DC2894E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55549" y="3723742"/>
                  <a:ext cx="157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62039A8-7EFC-F81E-75B1-224CE4CA24E2}"/>
                    </a:ext>
                  </a:extLst>
                </p14:cNvPr>
                <p14:cNvContentPartPr/>
                <p14:nvPr/>
              </p14:nvContentPartPr>
              <p14:xfrm>
                <a:off x="7820869" y="3712942"/>
                <a:ext cx="183240" cy="975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62039A8-7EFC-F81E-75B1-224CE4CA24E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11869" y="3703942"/>
                  <a:ext cx="200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DA27B78-CE1C-B4EE-B52E-2E7C715F532E}"/>
                    </a:ext>
                  </a:extLst>
                </p14:cNvPr>
                <p14:cNvContentPartPr/>
                <p14:nvPr/>
              </p14:nvContentPartPr>
              <p14:xfrm>
                <a:off x="8010949" y="3698542"/>
                <a:ext cx="117000" cy="658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DA27B78-CE1C-B4EE-B52E-2E7C715F532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02309" y="3689902"/>
                  <a:ext cx="134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D370C4D-B2ED-FCF3-F4F7-B0CCE0162A74}"/>
                    </a:ext>
                  </a:extLst>
                </p14:cNvPr>
                <p14:cNvContentPartPr/>
                <p14:nvPr/>
              </p14:nvContentPartPr>
              <p14:xfrm>
                <a:off x="8119669" y="3638782"/>
                <a:ext cx="143640" cy="1238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D370C4D-B2ED-FCF3-F4F7-B0CCE0162A7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11029" y="3630142"/>
                  <a:ext cx="161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B50B5D1-6318-2086-1F39-D43509665886}"/>
                    </a:ext>
                  </a:extLst>
                </p14:cNvPr>
                <p14:cNvContentPartPr/>
                <p14:nvPr/>
              </p14:nvContentPartPr>
              <p14:xfrm>
                <a:off x="8499469" y="3591622"/>
                <a:ext cx="281880" cy="155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B50B5D1-6318-2086-1F39-D4350966588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90829" y="3582982"/>
                  <a:ext cx="299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05113A6-0271-49D6-34DF-F3CC570512BF}"/>
                    </a:ext>
                  </a:extLst>
                </p14:cNvPr>
                <p14:cNvContentPartPr/>
                <p14:nvPr/>
              </p14:nvContentPartPr>
              <p14:xfrm>
                <a:off x="8786029" y="3598822"/>
                <a:ext cx="115200" cy="1461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05113A6-0271-49D6-34DF-F3CC570512B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77389" y="3590182"/>
                  <a:ext cx="132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208B5CF-BB98-1F0C-FF0C-7CB65BDACCAC}"/>
                    </a:ext>
                  </a:extLst>
                </p14:cNvPr>
                <p14:cNvContentPartPr/>
                <p14:nvPr/>
              </p14:nvContentPartPr>
              <p14:xfrm>
                <a:off x="8949829" y="3504502"/>
                <a:ext cx="372240" cy="213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208B5CF-BB98-1F0C-FF0C-7CB65BDACCA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41189" y="3495502"/>
                  <a:ext cx="389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4C2F1D3-A629-C263-ACDC-E929AE2819EF}"/>
                    </a:ext>
                  </a:extLst>
                </p14:cNvPr>
                <p14:cNvContentPartPr/>
                <p14:nvPr/>
              </p14:nvContentPartPr>
              <p14:xfrm>
                <a:off x="9382189" y="3554902"/>
                <a:ext cx="92160" cy="118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4C2F1D3-A629-C263-ACDC-E929AE2819E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73189" y="3546262"/>
                  <a:ext cx="109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3D7C04F-97EC-3074-8757-AAD8578BD50A}"/>
                    </a:ext>
                  </a:extLst>
                </p14:cNvPr>
                <p14:cNvContentPartPr/>
                <p14:nvPr/>
              </p14:nvContentPartPr>
              <p14:xfrm>
                <a:off x="9527269" y="3534022"/>
                <a:ext cx="128880" cy="1422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3D7C04F-97EC-3074-8757-AAD8578BD50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18629" y="3525382"/>
                  <a:ext cx="146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52DC147-8E1E-3C6D-D0E8-614260D21036}"/>
                    </a:ext>
                  </a:extLst>
                </p14:cNvPr>
                <p14:cNvContentPartPr/>
                <p14:nvPr/>
              </p14:nvContentPartPr>
              <p14:xfrm>
                <a:off x="9662629" y="3513862"/>
                <a:ext cx="170640" cy="178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52DC147-8E1E-3C6D-D0E8-614260D2103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53989" y="3504862"/>
                  <a:ext cx="188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269CB4B-6B29-A779-819B-2E0546FAD453}"/>
                    </a:ext>
                  </a:extLst>
                </p14:cNvPr>
                <p14:cNvContentPartPr/>
                <p14:nvPr/>
              </p14:nvContentPartPr>
              <p14:xfrm>
                <a:off x="6023029" y="3575782"/>
                <a:ext cx="4002840" cy="7052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269CB4B-6B29-A779-819B-2E0546FAD45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14389" y="3566782"/>
                  <a:ext cx="4020480" cy="7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3112C31-1CF9-88D2-B300-F0116708418D}"/>
                    </a:ext>
                  </a:extLst>
                </p14:cNvPr>
                <p14:cNvContentPartPr/>
                <p14:nvPr/>
              </p14:nvContentPartPr>
              <p14:xfrm>
                <a:off x="6428749" y="4249702"/>
                <a:ext cx="140040" cy="2289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3112C31-1CF9-88D2-B300-F0116708418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19749" y="4240702"/>
                  <a:ext cx="157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388FA36-2F1D-73D8-B29F-A3DCB4151EED}"/>
                    </a:ext>
                  </a:extLst>
                </p14:cNvPr>
                <p14:cNvContentPartPr/>
                <p14:nvPr/>
              </p14:nvContentPartPr>
              <p14:xfrm>
                <a:off x="6601189" y="4324582"/>
                <a:ext cx="395640" cy="119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388FA36-2F1D-73D8-B29F-A3DCB4151EE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92189" y="4315942"/>
                  <a:ext cx="413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6816CAD-511F-B10D-4EA5-F6FB0D3FDE77}"/>
                    </a:ext>
                  </a:extLst>
                </p14:cNvPr>
                <p14:cNvContentPartPr/>
                <p14:nvPr/>
              </p14:nvContentPartPr>
              <p14:xfrm>
                <a:off x="7151629" y="4127662"/>
                <a:ext cx="204120" cy="2869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6816CAD-511F-B10D-4EA5-F6FB0D3FDE7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42629" y="4118662"/>
                  <a:ext cx="2217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EB8B51E-4857-AEF6-E572-E6E14A4BCADD}"/>
                    </a:ext>
                  </a:extLst>
                </p14:cNvPr>
                <p14:cNvContentPartPr/>
                <p14:nvPr/>
              </p14:nvContentPartPr>
              <p14:xfrm>
                <a:off x="7523509" y="4070422"/>
                <a:ext cx="205920" cy="167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EB8B51E-4857-AEF6-E572-E6E14A4BCAD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14509" y="4061422"/>
                  <a:ext cx="223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BD919B3-392A-2E2B-120C-7C518FA269AC}"/>
                    </a:ext>
                  </a:extLst>
                </p14:cNvPr>
                <p14:cNvContentPartPr/>
                <p14:nvPr/>
              </p14:nvContentPartPr>
              <p14:xfrm>
                <a:off x="7834909" y="4083742"/>
                <a:ext cx="86760" cy="117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BD919B3-392A-2E2B-120C-7C518FA269A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25909" y="4074742"/>
                  <a:ext cx="104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3F4712B-65BB-5BA5-A2A0-51459A24F523}"/>
                    </a:ext>
                  </a:extLst>
                </p14:cNvPr>
                <p14:cNvContentPartPr/>
                <p14:nvPr/>
              </p14:nvContentPartPr>
              <p14:xfrm>
                <a:off x="7951909" y="4007062"/>
                <a:ext cx="296280" cy="333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3F4712B-65BB-5BA5-A2A0-51459A24F52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42909" y="3998062"/>
                  <a:ext cx="3139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19739F1-85EF-6266-FBBF-9219F0DD6C3B}"/>
                    </a:ext>
                  </a:extLst>
                </p14:cNvPr>
                <p14:cNvContentPartPr/>
                <p14:nvPr/>
              </p14:nvContentPartPr>
              <p14:xfrm>
                <a:off x="8222269" y="3935782"/>
                <a:ext cx="286560" cy="1281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19739F1-85EF-6266-FBBF-9219F0DD6C3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13629" y="3926782"/>
                  <a:ext cx="30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0DEB88A-A81A-3FBF-E7BC-991D88D51A71}"/>
                    </a:ext>
                  </a:extLst>
                </p14:cNvPr>
                <p14:cNvContentPartPr/>
                <p14:nvPr/>
              </p14:nvContentPartPr>
              <p14:xfrm>
                <a:off x="8597029" y="3850462"/>
                <a:ext cx="160920" cy="1490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0DEB88A-A81A-3FBF-E7BC-991D88D51A7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88029" y="3841462"/>
                  <a:ext cx="178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3BA005C-7F76-29BB-81F8-1B5DF2F82723}"/>
                    </a:ext>
                  </a:extLst>
                </p14:cNvPr>
                <p14:cNvContentPartPr/>
                <p14:nvPr/>
              </p14:nvContentPartPr>
              <p14:xfrm>
                <a:off x="8941549" y="3797902"/>
                <a:ext cx="151920" cy="2012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3BA005C-7F76-29BB-81F8-1B5DF2F8272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32909" y="3789262"/>
                  <a:ext cx="169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B6226C1-C9A3-27F2-9CA2-EBEAAECBF5BE}"/>
                    </a:ext>
                  </a:extLst>
                </p14:cNvPr>
                <p14:cNvContentPartPr/>
                <p14:nvPr/>
              </p14:nvContentPartPr>
              <p14:xfrm>
                <a:off x="9088789" y="3882142"/>
                <a:ext cx="107280" cy="93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B6226C1-C9A3-27F2-9CA2-EBEAAECBF5B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79789" y="3873502"/>
                  <a:ext cx="124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C35E85E-296E-B53E-4F08-6A871FD663FE}"/>
                    </a:ext>
                  </a:extLst>
                </p14:cNvPr>
                <p14:cNvContentPartPr/>
                <p14:nvPr/>
              </p14:nvContentPartPr>
              <p14:xfrm>
                <a:off x="9260149" y="3770182"/>
                <a:ext cx="245520" cy="181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C35E85E-296E-B53E-4F08-6A871FD663F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51509" y="3761542"/>
                  <a:ext cx="263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4CF22B5-78D7-B44C-24FA-FA290275523D}"/>
                    </a:ext>
                  </a:extLst>
                </p14:cNvPr>
                <p14:cNvContentPartPr/>
                <p14:nvPr/>
              </p14:nvContentPartPr>
              <p14:xfrm>
                <a:off x="9589909" y="3728422"/>
                <a:ext cx="32760" cy="230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4CF22B5-78D7-B44C-24FA-FA290275523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81269" y="3719422"/>
                  <a:ext cx="50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8D3E45F-7DF4-0420-F852-F73F0BF8A42D}"/>
                    </a:ext>
                  </a:extLst>
                </p14:cNvPr>
                <p14:cNvContentPartPr/>
                <p14:nvPr/>
              </p14:nvContentPartPr>
              <p14:xfrm>
                <a:off x="9808789" y="3731302"/>
                <a:ext cx="248760" cy="1764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8D3E45F-7DF4-0420-F852-F73F0BF8A42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99789" y="3722662"/>
                  <a:ext cx="266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DF01E65-D82B-A7CE-47EB-D2B491864BBA}"/>
                    </a:ext>
                  </a:extLst>
                </p14:cNvPr>
                <p14:cNvContentPartPr/>
                <p14:nvPr/>
              </p14:nvContentPartPr>
              <p14:xfrm>
                <a:off x="10077349" y="3729502"/>
                <a:ext cx="154080" cy="167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DF01E65-D82B-A7CE-47EB-D2B491864BB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68349" y="3720502"/>
                  <a:ext cx="171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6031BF6-FD32-3961-4E27-5DAA88DE0EB1}"/>
                    </a:ext>
                  </a:extLst>
                </p14:cNvPr>
                <p14:cNvContentPartPr/>
                <p14:nvPr/>
              </p14:nvContentPartPr>
              <p14:xfrm>
                <a:off x="10230349" y="3654262"/>
                <a:ext cx="408240" cy="242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6031BF6-FD32-3961-4E27-5DAA88DE0EB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21709" y="3645262"/>
                  <a:ext cx="425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A490EA0-2D1C-41AD-F566-25D1B67DE889}"/>
                    </a:ext>
                  </a:extLst>
                </p14:cNvPr>
                <p14:cNvContentPartPr/>
                <p14:nvPr/>
              </p14:nvContentPartPr>
              <p14:xfrm>
                <a:off x="10693669" y="3703222"/>
                <a:ext cx="124920" cy="68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A490EA0-2D1C-41AD-F566-25D1B67DE88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85029" y="3694222"/>
                  <a:ext cx="142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54339E1-8230-0DA5-2876-9E2A86BC1578}"/>
                    </a:ext>
                  </a:extLst>
                </p14:cNvPr>
                <p14:cNvContentPartPr/>
                <p14:nvPr/>
              </p14:nvContentPartPr>
              <p14:xfrm>
                <a:off x="10867909" y="3682342"/>
                <a:ext cx="141840" cy="109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54339E1-8230-0DA5-2876-9E2A86BC157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58909" y="3673702"/>
                  <a:ext cx="159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66E1852-985A-68F5-ECEB-4988C15FA1EC}"/>
                    </a:ext>
                  </a:extLst>
                </p14:cNvPr>
                <p14:cNvContentPartPr/>
                <p14:nvPr/>
              </p14:nvContentPartPr>
              <p14:xfrm>
                <a:off x="6551509" y="4569742"/>
                <a:ext cx="292320" cy="3974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66E1852-985A-68F5-ECEB-4988C15FA1E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542509" y="4560742"/>
                  <a:ext cx="3099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895C1BE-D4DB-9BAA-185B-D5B99B6E2E43}"/>
                    </a:ext>
                  </a:extLst>
                </p14:cNvPr>
                <p14:cNvContentPartPr/>
                <p14:nvPr/>
              </p14:nvContentPartPr>
              <p14:xfrm>
                <a:off x="6446029" y="4736422"/>
                <a:ext cx="310320" cy="380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895C1BE-D4DB-9BAA-185B-D5B99B6E2E4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37389" y="4727782"/>
                  <a:ext cx="32796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C7C087D3-BC7D-B94F-7FD5-4D157FFF0882}"/>
              </a:ext>
            </a:extLst>
          </p:cNvPr>
          <p:cNvGrpSpPr/>
          <p:nvPr/>
        </p:nvGrpSpPr>
        <p:grpSpPr>
          <a:xfrm>
            <a:off x="1823629" y="2754262"/>
            <a:ext cx="1474560" cy="486360"/>
            <a:chOff x="1823629" y="2754262"/>
            <a:chExt cx="1474560" cy="4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2E73F01-FB77-604B-7985-60D73AD8772A}"/>
                    </a:ext>
                  </a:extLst>
                </p14:cNvPr>
                <p14:cNvContentPartPr/>
                <p14:nvPr/>
              </p14:nvContentPartPr>
              <p14:xfrm>
                <a:off x="1823629" y="2754262"/>
                <a:ext cx="28080" cy="31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2E73F01-FB77-604B-7985-60D73AD8772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14629" y="2745622"/>
                  <a:ext cx="45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787F898-3F41-1C9A-FA29-0C1772546C29}"/>
                    </a:ext>
                  </a:extLst>
                </p14:cNvPr>
                <p14:cNvContentPartPr/>
                <p14:nvPr/>
              </p14:nvContentPartPr>
              <p14:xfrm>
                <a:off x="2067709" y="2824102"/>
                <a:ext cx="21960" cy="24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787F898-3F41-1C9A-FA29-0C1772546C2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58709" y="2815102"/>
                  <a:ext cx="39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0A9DA46-8789-68C7-7D9C-69FBCDD145C9}"/>
                    </a:ext>
                  </a:extLst>
                </p14:cNvPr>
                <p14:cNvContentPartPr/>
                <p14:nvPr/>
              </p14:nvContentPartPr>
              <p14:xfrm>
                <a:off x="2382709" y="2955142"/>
                <a:ext cx="13680" cy="17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0A9DA46-8789-68C7-7D9C-69FBCDD145C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74069" y="2946142"/>
                  <a:ext cx="31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64F20CD-F022-6C5D-4E09-8F4CD00EDB7F}"/>
                    </a:ext>
                  </a:extLst>
                </p14:cNvPr>
                <p14:cNvContentPartPr/>
                <p14:nvPr/>
              </p14:nvContentPartPr>
              <p14:xfrm>
                <a:off x="2650909" y="3035422"/>
                <a:ext cx="49320" cy="97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64F20CD-F022-6C5D-4E09-8F4CD00EDB7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42269" y="3026782"/>
                  <a:ext cx="66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B0DB253-7F5D-0CA6-5DF0-EDEB5B835B19}"/>
                    </a:ext>
                  </a:extLst>
                </p14:cNvPr>
                <p14:cNvContentPartPr/>
                <p14:nvPr/>
              </p14:nvContentPartPr>
              <p14:xfrm>
                <a:off x="2874829" y="3090502"/>
                <a:ext cx="12960" cy="252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B0DB253-7F5D-0CA6-5DF0-EDEB5B835B1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866189" y="3081862"/>
                  <a:ext cx="30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7903549-9A15-56AE-7CDA-24D9209C7B9B}"/>
                    </a:ext>
                  </a:extLst>
                </p14:cNvPr>
                <p14:cNvContentPartPr/>
                <p14:nvPr/>
              </p14:nvContentPartPr>
              <p14:xfrm>
                <a:off x="3166789" y="3184102"/>
                <a:ext cx="26280" cy="147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7903549-9A15-56AE-7CDA-24D9209C7B9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157789" y="3175102"/>
                  <a:ext cx="4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D2C74C9-A8B1-3D75-3661-422CAFE249F7}"/>
                    </a:ext>
                  </a:extLst>
                </p14:cNvPr>
                <p14:cNvContentPartPr/>
                <p14:nvPr/>
              </p14:nvContentPartPr>
              <p14:xfrm>
                <a:off x="3289189" y="3220822"/>
                <a:ext cx="9000" cy="19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D2C74C9-A8B1-3D75-3661-422CAFE249F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80549" y="3211822"/>
                  <a:ext cx="2664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912EEB48-0970-48CB-8323-17715FE7B97C}"/>
                  </a:ext>
                </a:extLst>
              </p14:cNvPr>
              <p14:cNvContentPartPr/>
              <p14:nvPr/>
            </p14:nvContentPartPr>
            <p14:xfrm>
              <a:off x="4470349" y="4409542"/>
              <a:ext cx="1323000" cy="47484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912EEB48-0970-48CB-8323-17715FE7B97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461709" y="4400542"/>
                <a:ext cx="1340640" cy="49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025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C86002-D767-B1EF-EE15-00FAD5AB9A86}"/>
              </a:ext>
            </a:extLst>
          </p:cNvPr>
          <p:cNvSpPr txBox="1"/>
          <p:nvPr/>
        </p:nvSpPr>
        <p:spPr>
          <a:xfrm>
            <a:off x="107504" y="51571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EFBB3F-3AF6-269A-63E8-148B7ABFD98E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Coefficiant</a:t>
            </a:r>
            <a:r>
              <a:rPr lang="de-DE" sz="3200" dirty="0"/>
              <a:t> R</a:t>
            </a:r>
            <a:r>
              <a:rPr lang="de-DE" sz="3200" baseline="30000" dirty="0"/>
              <a:t>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5A56D694-83E8-F21B-F610-32D6DFAE7D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685661"/>
                  </p:ext>
                </p:extLst>
              </p:nvPr>
            </p:nvGraphicFramePr>
            <p:xfrm>
              <a:off x="1524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800" dirty="0"/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(y-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5A56D694-83E8-F21B-F610-32D6DFAE7D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685661"/>
                  </p:ext>
                </p:extLst>
              </p:nvPr>
            </p:nvGraphicFramePr>
            <p:xfrm>
              <a:off x="1524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99" t="-8197" r="-201198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012" t="-8197" r="-102410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8197" r="-1796" b="-736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5C33C711-5582-C650-2DEF-1594D5AB50A0}"/>
              </a:ext>
            </a:extLst>
          </p:cNvPr>
          <p:cNvSpPr txBox="1"/>
          <p:nvPr/>
        </p:nvSpPr>
        <p:spPr>
          <a:xfrm>
            <a:off x="755576" y="60212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</a:t>
            </a:r>
            <a:r>
              <a:rPr lang="de-DE" sz="2800" baseline="30000" dirty="0"/>
              <a:t>2</a:t>
            </a:r>
            <a:r>
              <a:rPr lang="de-DE" sz="2800" dirty="0"/>
              <a:t>=				R=	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4CFA1DB-843A-2878-E5BB-68ED0735CF81}"/>
              </a:ext>
            </a:extLst>
          </p:cNvPr>
          <p:cNvGrpSpPr/>
          <p:nvPr/>
        </p:nvGrpSpPr>
        <p:grpSpPr>
          <a:xfrm>
            <a:off x="8883949" y="532342"/>
            <a:ext cx="871560" cy="297720"/>
            <a:chOff x="8883949" y="532342"/>
            <a:chExt cx="87156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CAC21CD-C724-0D40-A8F1-F3243FF49483}"/>
                    </a:ext>
                  </a:extLst>
                </p14:cNvPr>
                <p14:cNvContentPartPr/>
                <p14:nvPr/>
              </p14:nvContentPartPr>
              <p14:xfrm>
                <a:off x="8883949" y="547822"/>
                <a:ext cx="159120" cy="227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CAC21CD-C724-0D40-A8F1-F3243FF4948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75309" y="538822"/>
                  <a:ext cx="176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1A3348B-139A-44D7-C09C-CEE9D3A0EB60}"/>
                    </a:ext>
                  </a:extLst>
                </p14:cNvPr>
                <p14:cNvContentPartPr/>
                <p14:nvPr/>
              </p14:nvContentPartPr>
              <p14:xfrm>
                <a:off x="9125149" y="727462"/>
                <a:ext cx="12240" cy="102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1A3348B-139A-44D7-C09C-CEE9D3A0EB6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16149" y="718822"/>
                  <a:ext cx="29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387A6BD-E563-0CA5-37DA-B33C0C91FD23}"/>
                    </a:ext>
                  </a:extLst>
                </p14:cNvPr>
                <p14:cNvContentPartPr/>
                <p14:nvPr/>
              </p14:nvContentPartPr>
              <p14:xfrm>
                <a:off x="9259429" y="532342"/>
                <a:ext cx="98640" cy="201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387A6BD-E563-0CA5-37DA-B33C0C91FD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50429" y="523702"/>
                  <a:ext cx="116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C1485A0-7F39-0EA4-DEF1-4D42DD01CD35}"/>
                    </a:ext>
                  </a:extLst>
                </p14:cNvPr>
                <p14:cNvContentPartPr/>
                <p14:nvPr/>
              </p14:nvContentPartPr>
              <p14:xfrm>
                <a:off x="9437269" y="538822"/>
                <a:ext cx="105120" cy="197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C1485A0-7F39-0EA4-DEF1-4D42DD01CD3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428629" y="530182"/>
                  <a:ext cx="122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539F409-BA6D-98AC-87B4-9362CF5FD6F6}"/>
                    </a:ext>
                  </a:extLst>
                </p14:cNvPr>
                <p14:cNvContentPartPr/>
                <p14:nvPr/>
              </p14:nvContentPartPr>
              <p14:xfrm>
                <a:off x="9620869" y="606142"/>
                <a:ext cx="134640" cy="127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539F409-BA6D-98AC-87B4-9362CF5FD6F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12229" y="597502"/>
                  <a:ext cx="15228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64DD977-565F-6470-6A4C-4A9AE40DFA43}"/>
              </a:ext>
            </a:extLst>
          </p:cNvPr>
          <p:cNvGrpSpPr/>
          <p:nvPr/>
        </p:nvGrpSpPr>
        <p:grpSpPr>
          <a:xfrm>
            <a:off x="8213989" y="460702"/>
            <a:ext cx="498960" cy="526680"/>
            <a:chOff x="8213989" y="460702"/>
            <a:chExt cx="498960" cy="52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498A60B-333E-A5D1-E08D-2ACEC97D41F2}"/>
                    </a:ext>
                  </a:extLst>
                </p14:cNvPr>
                <p14:cNvContentPartPr/>
                <p14:nvPr/>
              </p14:nvContentPartPr>
              <p14:xfrm>
                <a:off x="8241349" y="717742"/>
                <a:ext cx="151200" cy="1123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498A60B-333E-A5D1-E08D-2ACEC97D41F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32349" y="708742"/>
                  <a:ext cx="168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F2E674C-8B2B-E3CA-4A6B-3F38B6BA2D7A}"/>
                    </a:ext>
                  </a:extLst>
                </p14:cNvPr>
                <p14:cNvContentPartPr/>
                <p14:nvPr/>
              </p14:nvContentPartPr>
              <p14:xfrm>
                <a:off x="8364469" y="679942"/>
                <a:ext cx="104760" cy="3074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F2E674C-8B2B-E3CA-4A6B-3F38B6BA2D7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55829" y="671302"/>
                  <a:ext cx="122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92E5A05-5146-6ADE-821A-9C31EC602878}"/>
                    </a:ext>
                  </a:extLst>
                </p14:cNvPr>
                <p14:cNvContentPartPr/>
                <p14:nvPr/>
              </p14:nvContentPartPr>
              <p14:xfrm>
                <a:off x="8213989" y="460702"/>
                <a:ext cx="215640" cy="179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92E5A05-5146-6ADE-821A-9C31EC6028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04989" y="451702"/>
                  <a:ext cx="233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C11A593-7C2F-F5A0-D7F0-229FD4371587}"/>
                    </a:ext>
                  </a:extLst>
                </p14:cNvPr>
                <p14:cNvContentPartPr/>
                <p14:nvPr/>
              </p14:nvContentPartPr>
              <p14:xfrm>
                <a:off x="8588389" y="735742"/>
                <a:ext cx="124560" cy="18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C11A593-7C2F-F5A0-D7F0-229FD437158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79749" y="727102"/>
                  <a:ext cx="142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DB319DC-DF49-C8DD-F880-0EBC621D7E7B}"/>
                    </a:ext>
                  </a:extLst>
                </p14:cNvPr>
                <p14:cNvContentPartPr/>
                <p14:nvPr/>
              </p14:nvContentPartPr>
              <p14:xfrm>
                <a:off x="8603509" y="795142"/>
                <a:ext cx="89640" cy="12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DB319DC-DF49-C8DD-F880-0EBC621D7E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94509" y="786502"/>
                  <a:ext cx="107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47A18CE-BDA4-5A27-DAA2-B6E8E775A574}"/>
                    </a:ext>
                  </a:extLst>
                </p14:cNvPr>
                <p14:cNvContentPartPr/>
                <p14:nvPr/>
              </p14:nvContentPartPr>
              <p14:xfrm>
                <a:off x="8464909" y="857422"/>
                <a:ext cx="27360" cy="95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47A18CE-BDA4-5A27-DAA2-B6E8E775A57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55909" y="848422"/>
                  <a:ext cx="45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AD4B942-781D-537C-C14F-D3FAE52B231C}"/>
                    </a:ext>
                  </a:extLst>
                </p14:cNvPr>
                <p14:cNvContentPartPr/>
                <p14:nvPr/>
              </p14:nvContentPartPr>
              <p14:xfrm>
                <a:off x="8495149" y="774982"/>
                <a:ext cx="5400" cy="18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AD4B942-781D-537C-C14F-D3FAE52B23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86149" y="766342"/>
                  <a:ext cx="230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10509FA-7E55-A654-3FE1-4D4CCB4AA3D3}"/>
              </a:ext>
            </a:extLst>
          </p:cNvPr>
          <p:cNvGrpSpPr/>
          <p:nvPr/>
        </p:nvGrpSpPr>
        <p:grpSpPr>
          <a:xfrm>
            <a:off x="9886549" y="497782"/>
            <a:ext cx="1047960" cy="276120"/>
            <a:chOff x="9886549" y="497782"/>
            <a:chExt cx="104796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07394A2-AAC6-E86B-B97E-398BC54C5AE8}"/>
                    </a:ext>
                  </a:extLst>
                </p14:cNvPr>
                <p14:cNvContentPartPr/>
                <p14:nvPr/>
              </p14:nvContentPartPr>
              <p14:xfrm>
                <a:off x="9886549" y="505342"/>
                <a:ext cx="189000" cy="213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07394A2-AAC6-E86B-B97E-398BC54C5AE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77549" y="496702"/>
                  <a:ext cx="206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E1A4AFE-2A52-18D1-E1FE-38920D1364E2}"/>
                    </a:ext>
                  </a:extLst>
                </p14:cNvPr>
                <p14:cNvContentPartPr/>
                <p14:nvPr/>
              </p14:nvContentPartPr>
              <p14:xfrm>
                <a:off x="10124149" y="684622"/>
                <a:ext cx="33840" cy="89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E1A4AFE-2A52-18D1-E1FE-38920D1364E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15149" y="675982"/>
                  <a:ext cx="51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512EE4C-0E75-0EB0-71D8-CD2843DA2A30}"/>
                    </a:ext>
                  </a:extLst>
                </p14:cNvPr>
                <p14:cNvContentPartPr/>
                <p14:nvPr/>
              </p14:nvContentPartPr>
              <p14:xfrm>
                <a:off x="10249429" y="497782"/>
                <a:ext cx="132480" cy="222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512EE4C-0E75-0EB0-71D8-CD2843DA2A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40429" y="489142"/>
                  <a:ext cx="150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C870B08-1453-5608-42B7-086BDD1DC162}"/>
                    </a:ext>
                  </a:extLst>
                </p14:cNvPr>
                <p14:cNvContentPartPr/>
                <p14:nvPr/>
              </p14:nvContentPartPr>
              <p14:xfrm>
                <a:off x="10421509" y="508582"/>
                <a:ext cx="147240" cy="204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C870B08-1453-5608-42B7-086BDD1DC16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12869" y="499942"/>
                  <a:ext cx="164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D55B022-5DA9-8B05-3C95-F4103AC9D528}"/>
                    </a:ext>
                  </a:extLst>
                </p14:cNvPr>
                <p14:cNvContentPartPr/>
                <p14:nvPr/>
              </p14:nvContentPartPr>
              <p14:xfrm>
                <a:off x="10674229" y="535222"/>
                <a:ext cx="151560" cy="186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D55B022-5DA9-8B05-3C95-F4103AC9D5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65229" y="526222"/>
                  <a:ext cx="169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E7AC0A7-3B62-2036-E738-709AE67F8784}"/>
                    </a:ext>
                  </a:extLst>
                </p14:cNvPr>
                <p14:cNvContentPartPr/>
                <p14:nvPr/>
              </p14:nvContentPartPr>
              <p14:xfrm>
                <a:off x="10708789" y="546382"/>
                <a:ext cx="77400" cy="160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E7AC0A7-3B62-2036-E738-709AE67F87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99789" y="537742"/>
                  <a:ext cx="95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11240A3-79C1-272B-2514-167F63873F09}"/>
                    </a:ext>
                  </a:extLst>
                </p14:cNvPr>
                <p14:cNvContentPartPr/>
                <p14:nvPr/>
              </p14:nvContentPartPr>
              <p14:xfrm>
                <a:off x="10880149" y="643582"/>
                <a:ext cx="52200" cy="107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11240A3-79C1-272B-2514-167F63873F0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71509" y="634942"/>
                  <a:ext cx="69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668F49B-5B28-C2C9-8B7F-CCA5A4BFE104}"/>
                    </a:ext>
                  </a:extLst>
                </p14:cNvPr>
                <p14:cNvContentPartPr/>
                <p14:nvPr/>
              </p14:nvContentPartPr>
              <p14:xfrm>
                <a:off x="10929469" y="555742"/>
                <a:ext cx="5040" cy="11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668F49B-5B28-C2C9-8B7F-CCA5A4BFE10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20829" y="546742"/>
                  <a:ext cx="226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410C1BF-76C9-E6E1-60F3-5CC8097E0B91}"/>
              </a:ext>
            </a:extLst>
          </p:cNvPr>
          <p:cNvGrpSpPr/>
          <p:nvPr/>
        </p:nvGrpSpPr>
        <p:grpSpPr>
          <a:xfrm>
            <a:off x="4625149" y="1307422"/>
            <a:ext cx="754560" cy="807480"/>
            <a:chOff x="4625149" y="1307422"/>
            <a:chExt cx="754560" cy="80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53C95A7-3679-B242-05F9-65E9767AF8BA}"/>
                    </a:ext>
                  </a:extLst>
                </p14:cNvPr>
                <p14:cNvContentPartPr/>
                <p14:nvPr/>
              </p14:nvContentPartPr>
              <p14:xfrm>
                <a:off x="4633069" y="1307422"/>
                <a:ext cx="233280" cy="604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53C95A7-3679-B242-05F9-65E9767AF8B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24069" y="1298782"/>
                  <a:ext cx="25092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6FCCF5F-5593-F3D2-4F0F-F8CA11673641}"/>
                    </a:ext>
                  </a:extLst>
                </p14:cNvPr>
                <p14:cNvContentPartPr/>
                <p14:nvPr/>
              </p14:nvContentPartPr>
              <p14:xfrm>
                <a:off x="4781389" y="1837342"/>
                <a:ext cx="139680" cy="101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6FCCF5F-5593-F3D2-4F0F-F8CA1167364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72389" y="1828702"/>
                  <a:ext cx="157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2D624AE-6483-957F-EB63-24B92F1DC7DD}"/>
                    </a:ext>
                  </a:extLst>
                </p14:cNvPr>
                <p14:cNvContentPartPr/>
                <p14:nvPr/>
              </p14:nvContentPartPr>
              <p14:xfrm>
                <a:off x="4625149" y="1901062"/>
                <a:ext cx="136440" cy="149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2D624AE-6483-957F-EB63-24B92F1DC7D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16509" y="1892422"/>
                  <a:ext cx="154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F0D94C8-B8C0-CDA0-C111-A9060F470494}"/>
                    </a:ext>
                  </a:extLst>
                </p14:cNvPr>
                <p14:cNvContentPartPr/>
                <p14:nvPr/>
              </p14:nvContentPartPr>
              <p14:xfrm>
                <a:off x="4804069" y="1894942"/>
                <a:ext cx="144000" cy="133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F0D94C8-B8C0-CDA0-C111-A9060F47049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95429" y="1886302"/>
                  <a:ext cx="161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98B8DC4-2B77-2343-8035-E3120EAC3F23}"/>
                    </a:ext>
                  </a:extLst>
                </p14:cNvPr>
                <p14:cNvContentPartPr/>
                <p14:nvPr/>
              </p14:nvContentPartPr>
              <p14:xfrm>
                <a:off x="4990549" y="2014462"/>
                <a:ext cx="11880" cy="100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98B8DC4-2B77-2343-8035-E3120EAC3F2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81549" y="2005462"/>
                  <a:ext cx="29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4E93231-2B30-54F0-ABF2-73A6FD4CFB0D}"/>
                    </a:ext>
                  </a:extLst>
                </p14:cNvPr>
                <p14:cNvContentPartPr/>
                <p14:nvPr/>
              </p14:nvContentPartPr>
              <p14:xfrm>
                <a:off x="5079469" y="1890622"/>
                <a:ext cx="140400" cy="175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4E93231-2B30-54F0-ABF2-73A6FD4CFB0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70829" y="1881622"/>
                  <a:ext cx="158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E821928-9C35-42F1-7AA7-F6F9581A3B09}"/>
                    </a:ext>
                  </a:extLst>
                </p14:cNvPr>
                <p14:cNvContentPartPr/>
                <p14:nvPr/>
              </p14:nvContentPartPr>
              <p14:xfrm>
                <a:off x="5268109" y="1884862"/>
                <a:ext cx="111600" cy="176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E821928-9C35-42F1-7AA7-F6F9581A3B0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59469" y="1875862"/>
                  <a:ext cx="12924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FDDDD645-AB9B-E451-3295-721D63F31E36}"/>
              </a:ext>
            </a:extLst>
          </p:cNvPr>
          <p:cNvGrpSpPr/>
          <p:nvPr/>
        </p:nvGrpSpPr>
        <p:grpSpPr>
          <a:xfrm>
            <a:off x="3605989" y="764182"/>
            <a:ext cx="1829880" cy="300240"/>
            <a:chOff x="3605989" y="764182"/>
            <a:chExt cx="182988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8C1464E-D658-9062-5B30-AF0BB436BE52}"/>
                    </a:ext>
                  </a:extLst>
                </p14:cNvPr>
                <p14:cNvContentPartPr/>
                <p14:nvPr/>
              </p14:nvContentPartPr>
              <p14:xfrm>
                <a:off x="3605989" y="814222"/>
                <a:ext cx="134640" cy="194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8C1464E-D658-9062-5B30-AF0BB436BE5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96989" y="805222"/>
                  <a:ext cx="152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6F3C9DC-07C6-18F1-2CDA-702275025CA7}"/>
                    </a:ext>
                  </a:extLst>
                </p14:cNvPr>
                <p14:cNvContentPartPr/>
                <p14:nvPr/>
              </p14:nvContentPartPr>
              <p14:xfrm>
                <a:off x="3766189" y="975862"/>
                <a:ext cx="18360" cy="84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6F3C9DC-07C6-18F1-2CDA-702275025CA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57189" y="966862"/>
                  <a:ext cx="36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9F0EB88-8EDB-D5FE-3378-D117725ACBFE}"/>
                    </a:ext>
                  </a:extLst>
                </p14:cNvPr>
                <p14:cNvContentPartPr/>
                <p14:nvPr/>
              </p14:nvContentPartPr>
              <p14:xfrm>
                <a:off x="3870589" y="812782"/>
                <a:ext cx="107280" cy="197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9F0EB88-8EDB-D5FE-3378-D117725ACB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61589" y="804142"/>
                  <a:ext cx="124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5E8F441-BB9D-5209-B59C-7AAA097B5170}"/>
                    </a:ext>
                  </a:extLst>
                </p14:cNvPr>
                <p14:cNvContentPartPr/>
                <p14:nvPr/>
              </p14:nvContentPartPr>
              <p14:xfrm>
                <a:off x="4028989" y="791902"/>
                <a:ext cx="107640" cy="216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5E8F441-BB9D-5209-B59C-7AAA097B51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19989" y="782902"/>
                  <a:ext cx="125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6A72530-A455-5ED0-722C-CAACA85D13A0}"/>
                    </a:ext>
                  </a:extLst>
                </p14:cNvPr>
                <p14:cNvContentPartPr/>
                <p14:nvPr/>
              </p14:nvContentPartPr>
              <p14:xfrm>
                <a:off x="4311949" y="812782"/>
                <a:ext cx="23040" cy="181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6A72530-A455-5ED0-722C-CAACA85D13A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03309" y="803782"/>
                  <a:ext cx="40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5318F1F-A2EA-C3DE-60B2-CE5D85E3F9DF}"/>
                    </a:ext>
                  </a:extLst>
                </p14:cNvPr>
                <p14:cNvContentPartPr/>
                <p14:nvPr/>
              </p14:nvContentPartPr>
              <p14:xfrm>
                <a:off x="4278469" y="933022"/>
                <a:ext cx="104760" cy="5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5318F1F-A2EA-C3DE-60B2-CE5D85E3F9D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69469" y="924022"/>
                  <a:ext cx="122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9FCA6EB-9252-518C-BE0F-7EFC83F96A15}"/>
                    </a:ext>
                  </a:extLst>
                </p14:cNvPr>
                <p14:cNvContentPartPr/>
                <p14:nvPr/>
              </p14:nvContentPartPr>
              <p14:xfrm>
                <a:off x="4398709" y="814222"/>
                <a:ext cx="186120" cy="184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9FCA6EB-9252-518C-BE0F-7EFC83F96A1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89709" y="805222"/>
                  <a:ext cx="203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94E44E6-7BD7-3EAA-21F0-4DBC567389B4}"/>
                    </a:ext>
                  </a:extLst>
                </p14:cNvPr>
                <p14:cNvContentPartPr/>
                <p14:nvPr/>
              </p14:nvContentPartPr>
              <p14:xfrm>
                <a:off x="4577269" y="979462"/>
                <a:ext cx="18360" cy="84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94E44E6-7BD7-3EAA-21F0-4DBC567389B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68269" y="970462"/>
                  <a:ext cx="36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CB61CDE-F57D-8CEA-3AFE-E1A6DE80E06A}"/>
                    </a:ext>
                  </a:extLst>
                </p14:cNvPr>
                <p14:cNvContentPartPr/>
                <p14:nvPr/>
              </p14:nvContentPartPr>
              <p14:xfrm>
                <a:off x="4667989" y="764182"/>
                <a:ext cx="144360" cy="234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CB61CDE-F57D-8CEA-3AFE-E1A6DE80E06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59349" y="755542"/>
                  <a:ext cx="162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8A2DCBF-3EA3-E3C1-4EB2-BA076F3112C6}"/>
                    </a:ext>
                  </a:extLst>
                </p14:cNvPr>
                <p14:cNvContentPartPr/>
                <p14:nvPr/>
              </p14:nvContentPartPr>
              <p14:xfrm>
                <a:off x="4861309" y="772462"/>
                <a:ext cx="159480" cy="218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8A2DCBF-3EA3-E3C1-4EB2-BA076F3112C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852309" y="763822"/>
                  <a:ext cx="177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2C96214-2155-092E-F7B1-2047775E1C88}"/>
                    </a:ext>
                  </a:extLst>
                </p14:cNvPr>
                <p14:cNvContentPartPr/>
                <p14:nvPr/>
              </p14:nvContentPartPr>
              <p14:xfrm>
                <a:off x="5068309" y="870022"/>
                <a:ext cx="41040" cy="38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2C96214-2155-092E-F7B1-2047775E1C8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59669" y="861022"/>
                  <a:ext cx="58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57E85DE-94FC-82F3-16A9-B997E021A3CA}"/>
                    </a:ext>
                  </a:extLst>
                </p14:cNvPr>
                <p14:cNvContentPartPr/>
                <p14:nvPr/>
              </p14:nvContentPartPr>
              <p14:xfrm>
                <a:off x="5227069" y="765982"/>
                <a:ext cx="208800" cy="249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57E85DE-94FC-82F3-16A9-B997E021A3C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18429" y="757342"/>
                  <a:ext cx="226440" cy="26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B0DCB992-0151-89C2-C0BD-F2CE8B3F2AB8}"/>
                  </a:ext>
                </a:extLst>
              </p14:cNvPr>
              <p14:cNvContentPartPr/>
              <p14:nvPr/>
            </p14:nvContentPartPr>
            <p14:xfrm>
              <a:off x="8757589" y="1588582"/>
              <a:ext cx="26640" cy="324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B0DCB992-0151-89C2-C0BD-F2CE8B3F2AB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748949" y="1579942"/>
                <a:ext cx="4428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5400B5CB-E19A-D1DB-E8D4-F6ECD172CC9C}"/>
              </a:ext>
            </a:extLst>
          </p:cNvPr>
          <p:cNvGrpSpPr/>
          <p:nvPr/>
        </p:nvGrpSpPr>
        <p:grpSpPr>
          <a:xfrm>
            <a:off x="6176029" y="323902"/>
            <a:ext cx="1460880" cy="571680"/>
            <a:chOff x="6176029" y="323902"/>
            <a:chExt cx="1460880" cy="57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A7A3C5C-9FC6-4F91-A3FA-B80C3BF1E37B}"/>
                    </a:ext>
                  </a:extLst>
                </p14:cNvPr>
                <p14:cNvContentPartPr/>
                <p14:nvPr/>
              </p14:nvContentPartPr>
              <p14:xfrm>
                <a:off x="6296629" y="711622"/>
                <a:ext cx="112680" cy="65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A7A3C5C-9FC6-4F91-A3FA-B80C3BF1E37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87629" y="702982"/>
                  <a:ext cx="130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72AEB1D-E2FA-AC1E-CA13-EC5F926E123C}"/>
                    </a:ext>
                  </a:extLst>
                </p14:cNvPr>
                <p14:cNvContentPartPr/>
                <p14:nvPr/>
              </p14:nvContentPartPr>
              <p14:xfrm>
                <a:off x="6433069" y="672022"/>
                <a:ext cx="117000" cy="795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72AEB1D-E2FA-AC1E-CA13-EC5F926E123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424429" y="663382"/>
                  <a:ext cx="134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F77DA07-2539-EA3F-FE81-723847A0E3E3}"/>
                    </a:ext>
                  </a:extLst>
                </p14:cNvPr>
                <p14:cNvContentPartPr/>
                <p14:nvPr/>
              </p14:nvContentPartPr>
              <p14:xfrm>
                <a:off x="6568789" y="751942"/>
                <a:ext cx="12600" cy="34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F77DA07-2539-EA3F-FE81-723847A0E3E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60149" y="742942"/>
                  <a:ext cx="30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66CD362-0649-992D-AAD5-78AF0C2E4C36}"/>
                    </a:ext>
                  </a:extLst>
                </p14:cNvPr>
                <p14:cNvContentPartPr/>
                <p14:nvPr/>
              </p14:nvContentPartPr>
              <p14:xfrm>
                <a:off x="6633229" y="650422"/>
                <a:ext cx="113400" cy="115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66CD362-0649-992D-AAD5-78AF0C2E4C3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24589" y="641422"/>
                  <a:ext cx="131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6EB362E-489C-50E8-6C49-0F5A93674054}"/>
                    </a:ext>
                  </a:extLst>
                </p14:cNvPr>
                <p14:cNvContentPartPr/>
                <p14:nvPr/>
              </p14:nvContentPartPr>
              <p14:xfrm>
                <a:off x="6801709" y="631342"/>
                <a:ext cx="218160" cy="116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6EB362E-489C-50E8-6C49-0F5A9367405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92709" y="622342"/>
                  <a:ext cx="235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6D62109-9007-3333-A528-41B24767097F}"/>
                    </a:ext>
                  </a:extLst>
                </p14:cNvPr>
                <p14:cNvContentPartPr/>
                <p14:nvPr/>
              </p14:nvContentPartPr>
              <p14:xfrm>
                <a:off x="7110589" y="567622"/>
                <a:ext cx="133560" cy="147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6D62109-9007-3333-A528-41B24767097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01949" y="558622"/>
                  <a:ext cx="151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212FA09-D6B1-7EA8-153E-F483F2F775EE}"/>
                    </a:ext>
                  </a:extLst>
                </p14:cNvPr>
                <p14:cNvContentPartPr/>
                <p14:nvPr/>
              </p14:nvContentPartPr>
              <p14:xfrm>
                <a:off x="7348189" y="517222"/>
                <a:ext cx="73800" cy="228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212FA09-D6B1-7EA8-153E-F483F2F775E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39189" y="508222"/>
                  <a:ext cx="91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26B011F-26EF-0BF6-F6AF-19E685918C9A}"/>
                    </a:ext>
                  </a:extLst>
                </p14:cNvPr>
                <p14:cNvContentPartPr/>
                <p14:nvPr/>
              </p14:nvContentPartPr>
              <p14:xfrm>
                <a:off x="6176029" y="632062"/>
                <a:ext cx="114840" cy="263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26B011F-26EF-0BF6-F6AF-19E685918C9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67029" y="623422"/>
                  <a:ext cx="1324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07D23B5-D224-C345-5CEB-59DEA1FAB490}"/>
                    </a:ext>
                  </a:extLst>
                </p14:cNvPr>
                <p14:cNvContentPartPr/>
                <p14:nvPr/>
              </p14:nvContentPartPr>
              <p14:xfrm>
                <a:off x="7399669" y="323902"/>
                <a:ext cx="237240" cy="165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07D23B5-D224-C345-5CEB-59DEA1FAB4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90669" y="314902"/>
                  <a:ext cx="254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9E2CFF2-1904-4AA3-B8B4-CE2FA87808A3}"/>
                    </a:ext>
                  </a:extLst>
                </p14:cNvPr>
                <p14:cNvContentPartPr/>
                <p14:nvPr/>
              </p14:nvContentPartPr>
              <p14:xfrm>
                <a:off x="7256749" y="496702"/>
                <a:ext cx="81000" cy="180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9E2CFF2-1904-4AA3-B8B4-CE2FA87808A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47749" y="488062"/>
                  <a:ext cx="98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BDE3420-69EA-8EC2-3718-89C3B201E6BA}"/>
                    </a:ext>
                  </a:extLst>
                </p14:cNvPr>
                <p14:cNvContentPartPr/>
                <p14:nvPr/>
              </p14:nvContentPartPr>
              <p14:xfrm>
                <a:off x="7267909" y="577342"/>
                <a:ext cx="70920" cy="19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BDE3420-69EA-8EC2-3718-89C3B201E6B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59269" y="568702"/>
                  <a:ext cx="885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3DB31D0B-C4D5-6635-4381-263F954B307F}"/>
              </a:ext>
            </a:extLst>
          </p:cNvPr>
          <p:cNvGrpSpPr/>
          <p:nvPr/>
        </p:nvGrpSpPr>
        <p:grpSpPr>
          <a:xfrm>
            <a:off x="9049189" y="964342"/>
            <a:ext cx="351360" cy="377280"/>
            <a:chOff x="9049189" y="964342"/>
            <a:chExt cx="35136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A3BFFB4-AD19-F6DA-483C-245C248E5798}"/>
                    </a:ext>
                  </a:extLst>
                </p14:cNvPr>
                <p14:cNvContentPartPr/>
                <p14:nvPr/>
              </p14:nvContentPartPr>
              <p14:xfrm>
                <a:off x="9154669" y="1045342"/>
                <a:ext cx="140760" cy="139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A3BFFB4-AD19-F6DA-483C-245C248E579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45669" y="1036702"/>
                  <a:ext cx="158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9DAC466-D2D5-B2A3-0FEF-3E960C9EBE8E}"/>
                    </a:ext>
                  </a:extLst>
                </p14:cNvPr>
                <p14:cNvContentPartPr/>
                <p14:nvPr/>
              </p14:nvContentPartPr>
              <p14:xfrm>
                <a:off x="9221989" y="1084222"/>
                <a:ext cx="102600" cy="2574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9DAC466-D2D5-B2A3-0FEF-3E960C9EBE8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13349" y="1075222"/>
                  <a:ext cx="120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C652D59-0167-5D4C-C31B-231CD328E70E}"/>
                    </a:ext>
                  </a:extLst>
                </p14:cNvPr>
                <p14:cNvContentPartPr/>
                <p14:nvPr/>
              </p14:nvContentPartPr>
              <p14:xfrm>
                <a:off x="9049189" y="964342"/>
                <a:ext cx="351360" cy="147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C652D59-0167-5D4C-C31B-231CD328E70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40549" y="955702"/>
                  <a:ext cx="3690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29A4F9E2-6A3F-243E-60B3-072F5F7968B9}"/>
                  </a:ext>
                </a:extLst>
              </p14:cNvPr>
              <p14:cNvContentPartPr/>
              <p14:nvPr/>
            </p14:nvContentPartPr>
            <p14:xfrm>
              <a:off x="9601429" y="1111942"/>
              <a:ext cx="201600" cy="885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29A4F9E2-6A3F-243E-60B3-072F5F7968B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592429" y="1103302"/>
                <a:ext cx="21924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49B2C91D-780C-84B1-1403-A494C8899DE6}"/>
              </a:ext>
            </a:extLst>
          </p:cNvPr>
          <p:cNvGrpSpPr/>
          <p:nvPr/>
        </p:nvGrpSpPr>
        <p:grpSpPr>
          <a:xfrm>
            <a:off x="10017589" y="981622"/>
            <a:ext cx="487800" cy="231840"/>
            <a:chOff x="10017589" y="981622"/>
            <a:chExt cx="48780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E2803AA-BED1-94E5-E52D-076671F54CA9}"/>
                    </a:ext>
                  </a:extLst>
                </p14:cNvPr>
                <p14:cNvContentPartPr/>
                <p14:nvPr/>
              </p14:nvContentPartPr>
              <p14:xfrm>
                <a:off x="10017589" y="991702"/>
                <a:ext cx="156600" cy="2048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E2803AA-BED1-94E5-E52D-076671F54CA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08949" y="983062"/>
                  <a:ext cx="174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E010A8B-350E-2436-A440-62F950E7BA4A}"/>
                    </a:ext>
                  </a:extLst>
                </p14:cNvPr>
                <p14:cNvContentPartPr/>
                <p14:nvPr/>
              </p14:nvContentPartPr>
              <p14:xfrm>
                <a:off x="10296589" y="981622"/>
                <a:ext cx="184680" cy="231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E010A8B-350E-2436-A440-62F950E7BA4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87949" y="972982"/>
                  <a:ext cx="202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C9A73F4-3CB7-A44E-92DC-01F2491B310E}"/>
                    </a:ext>
                  </a:extLst>
                </p14:cNvPr>
                <p14:cNvContentPartPr/>
                <p14:nvPr/>
              </p14:nvContentPartPr>
              <p14:xfrm>
                <a:off x="10309909" y="1078822"/>
                <a:ext cx="195480" cy="273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C9A73F4-3CB7-A44E-92DC-01F2491B310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00909" y="1070182"/>
                  <a:ext cx="21312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079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C86002-D767-B1EF-EE15-00FAD5AB9A86}"/>
              </a:ext>
            </a:extLst>
          </p:cNvPr>
          <p:cNvSpPr txBox="1"/>
          <p:nvPr/>
        </p:nvSpPr>
        <p:spPr>
          <a:xfrm>
            <a:off x="107504" y="51571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EFBB3F-3AF6-269A-63E8-148B7ABFD98E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Coefficiant</a:t>
            </a:r>
            <a:r>
              <a:rPr lang="de-DE" sz="3200" dirty="0"/>
              <a:t> R</a:t>
            </a:r>
            <a:endParaRPr lang="de-DE" sz="3200" baseline="30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33C711-5582-C650-2DEF-1594D5AB50A0}"/>
              </a:ext>
            </a:extLst>
          </p:cNvPr>
          <p:cNvSpPr txBox="1"/>
          <p:nvPr/>
        </p:nvSpPr>
        <p:spPr>
          <a:xfrm>
            <a:off x="755576" y="60212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</a:t>
            </a:r>
            <a:r>
              <a:rPr lang="de-DE" sz="2800" baseline="30000" dirty="0"/>
              <a:t>2</a:t>
            </a:r>
            <a:r>
              <a:rPr lang="de-DE" sz="2800" dirty="0"/>
              <a:t>=				R=	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4CFA1DB-843A-2878-E5BB-68ED0735CF81}"/>
              </a:ext>
            </a:extLst>
          </p:cNvPr>
          <p:cNvGrpSpPr/>
          <p:nvPr/>
        </p:nvGrpSpPr>
        <p:grpSpPr>
          <a:xfrm>
            <a:off x="8883949" y="532342"/>
            <a:ext cx="871560" cy="297720"/>
            <a:chOff x="8883949" y="532342"/>
            <a:chExt cx="87156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CAC21CD-C724-0D40-A8F1-F3243FF49483}"/>
                    </a:ext>
                  </a:extLst>
                </p14:cNvPr>
                <p14:cNvContentPartPr/>
                <p14:nvPr/>
              </p14:nvContentPartPr>
              <p14:xfrm>
                <a:off x="8883949" y="547822"/>
                <a:ext cx="159120" cy="227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CAC21CD-C724-0D40-A8F1-F3243FF4948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75309" y="538822"/>
                  <a:ext cx="176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1A3348B-139A-44D7-C09C-CEE9D3A0EB60}"/>
                    </a:ext>
                  </a:extLst>
                </p14:cNvPr>
                <p14:cNvContentPartPr/>
                <p14:nvPr/>
              </p14:nvContentPartPr>
              <p14:xfrm>
                <a:off x="9125149" y="727462"/>
                <a:ext cx="12240" cy="102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1A3348B-139A-44D7-C09C-CEE9D3A0EB6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16149" y="718822"/>
                  <a:ext cx="29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387A6BD-E563-0CA5-37DA-B33C0C91FD23}"/>
                    </a:ext>
                  </a:extLst>
                </p14:cNvPr>
                <p14:cNvContentPartPr/>
                <p14:nvPr/>
              </p14:nvContentPartPr>
              <p14:xfrm>
                <a:off x="9259429" y="532342"/>
                <a:ext cx="98640" cy="201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387A6BD-E563-0CA5-37DA-B33C0C91FD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50429" y="523702"/>
                  <a:ext cx="116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C1485A0-7F39-0EA4-DEF1-4D42DD01CD35}"/>
                    </a:ext>
                  </a:extLst>
                </p14:cNvPr>
                <p14:cNvContentPartPr/>
                <p14:nvPr/>
              </p14:nvContentPartPr>
              <p14:xfrm>
                <a:off x="9437269" y="538822"/>
                <a:ext cx="105120" cy="197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C1485A0-7F39-0EA4-DEF1-4D42DD01CD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28629" y="530182"/>
                  <a:ext cx="122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539F409-BA6D-98AC-87B4-9362CF5FD6F6}"/>
                    </a:ext>
                  </a:extLst>
                </p14:cNvPr>
                <p14:cNvContentPartPr/>
                <p14:nvPr/>
              </p14:nvContentPartPr>
              <p14:xfrm>
                <a:off x="9620869" y="606142"/>
                <a:ext cx="134640" cy="127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539F409-BA6D-98AC-87B4-9362CF5FD6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12229" y="597502"/>
                  <a:ext cx="15228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64DD977-565F-6470-6A4C-4A9AE40DFA43}"/>
              </a:ext>
            </a:extLst>
          </p:cNvPr>
          <p:cNvGrpSpPr/>
          <p:nvPr/>
        </p:nvGrpSpPr>
        <p:grpSpPr>
          <a:xfrm>
            <a:off x="8213989" y="460702"/>
            <a:ext cx="498960" cy="526680"/>
            <a:chOff x="8213989" y="460702"/>
            <a:chExt cx="498960" cy="52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498A60B-333E-A5D1-E08D-2ACEC97D41F2}"/>
                    </a:ext>
                  </a:extLst>
                </p14:cNvPr>
                <p14:cNvContentPartPr/>
                <p14:nvPr/>
              </p14:nvContentPartPr>
              <p14:xfrm>
                <a:off x="8241349" y="717742"/>
                <a:ext cx="151200" cy="1123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498A60B-333E-A5D1-E08D-2ACEC97D41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32349" y="708742"/>
                  <a:ext cx="168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F2E674C-8B2B-E3CA-4A6B-3F38B6BA2D7A}"/>
                    </a:ext>
                  </a:extLst>
                </p14:cNvPr>
                <p14:cNvContentPartPr/>
                <p14:nvPr/>
              </p14:nvContentPartPr>
              <p14:xfrm>
                <a:off x="8364469" y="679942"/>
                <a:ext cx="104760" cy="3074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F2E674C-8B2B-E3CA-4A6B-3F38B6BA2D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55829" y="671302"/>
                  <a:ext cx="122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92E5A05-5146-6ADE-821A-9C31EC602878}"/>
                    </a:ext>
                  </a:extLst>
                </p14:cNvPr>
                <p14:cNvContentPartPr/>
                <p14:nvPr/>
              </p14:nvContentPartPr>
              <p14:xfrm>
                <a:off x="8213989" y="460702"/>
                <a:ext cx="215640" cy="179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92E5A05-5146-6ADE-821A-9C31EC6028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04989" y="451702"/>
                  <a:ext cx="233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C11A593-7C2F-F5A0-D7F0-229FD4371587}"/>
                    </a:ext>
                  </a:extLst>
                </p14:cNvPr>
                <p14:cNvContentPartPr/>
                <p14:nvPr/>
              </p14:nvContentPartPr>
              <p14:xfrm>
                <a:off x="8588389" y="735742"/>
                <a:ext cx="124560" cy="18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C11A593-7C2F-F5A0-D7F0-229FD437158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79749" y="727102"/>
                  <a:ext cx="142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DB319DC-DF49-C8DD-F880-0EBC621D7E7B}"/>
                    </a:ext>
                  </a:extLst>
                </p14:cNvPr>
                <p14:cNvContentPartPr/>
                <p14:nvPr/>
              </p14:nvContentPartPr>
              <p14:xfrm>
                <a:off x="8603509" y="795142"/>
                <a:ext cx="89640" cy="12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DB319DC-DF49-C8DD-F880-0EBC621D7E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94509" y="786502"/>
                  <a:ext cx="107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47A18CE-BDA4-5A27-DAA2-B6E8E775A574}"/>
                    </a:ext>
                  </a:extLst>
                </p14:cNvPr>
                <p14:cNvContentPartPr/>
                <p14:nvPr/>
              </p14:nvContentPartPr>
              <p14:xfrm>
                <a:off x="8464909" y="857422"/>
                <a:ext cx="27360" cy="95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47A18CE-BDA4-5A27-DAA2-B6E8E775A5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55909" y="848422"/>
                  <a:ext cx="45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AD4B942-781D-537C-C14F-D3FAE52B231C}"/>
                    </a:ext>
                  </a:extLst>
                </p14:cNvPr>
                <p14:cNvContentPartPr/>
                <p14:nvPr/>
              </p14:nvContentPartPr>
              <p14:xfrm>
                <a:off x="8495149" y="774982"/>
                <a:ext cx="5400" cy="18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AD4B942-781D-537C-C14F-D3FAE52B231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86149" y="766342"/>
                  <a:ext cx="230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10509FA-7E55-A654-3FE1-4D4CCB4AA3D3}"/>
              </a:ext>
            </a:extLst>
          </p:cNvPr>
          <p:cNvGrpSpPr/>
          <p:nvPr/>
        </p:nvGrpSpPr>
        <p:grpSpPr>
          <a:xfrm>
            <a:off x="9886549" y="497782"/>
            <a:ext cx="1047960" cy="276120"/>
            <a:chOff x="9886549" y="497782"/>
            <a:chExt cx="104796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07394A2-AAC6-E86B-B97E-398BC54C5AE8}"/>
                    </a:ext>
                  </a:extLst>
                </p14:cNvPr>
                <p14:cNvContentPartPr/>
                <p14:nvPr/>
              </p14:nvContentPartPr>
              <p14:xfrm>
                <a:off x="9886549" y="505342"/>
                <a:ext cx="189000" cy="213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07394A2-AAC6-E86B-B97E-398BC54C5A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77549" y="496702"/>
                  <a:ext cx="206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E1A4AFE-2A52-18D1-E1FE-38920D1364E2}"/>
                    </a:ext>
                  </a:extLst>
                </p14:cNvPr>
                <p14:cNvContentPartPr/>
                <p14:nvPr/>
              </p14:nvContentPartPr>
              <p14:xfrm>
                <a:off x="10124149" y="684622"/>
                <a:ext cx="33840" cy="89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E1A4AFE-2A52-18D1-E1FE-38920D1364E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15149" y="675982"/>
                  <a:ext cx="51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512EE4C-0E75-0EB0-71D8-CD2843DA2A30}"/>
                    </a:ext>
                  </a:extLst>
                </p14:cNvPr>
                <p14:cNvContentPartPr/>
                <p14:nvPr/>
              </p14:nvContentPartPr>
              <p14:xfrm>
                <a:off x="10249429" y="497782"/>
                <a:ext cx="132480" cy="222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512EE4C-0E75-0EB0-71D8-CD2843DA2A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40429" y="489142"/>
                  <a:ext cx="150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C870B08-1453-5608-42B7-086BDD1DC162}"/>
                    </a:ext>
                  </a:extLst>
                </p14:cNvPr>
                <p14:cNvContentPartPr/>
                <p14:nvPr/>
              </p14:nvContentPartPr>
              <p14:xfrm>
                <a:off x="10421509" y="508582"/>
                <a:ext cx="147240" cy="204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C870B08-1453-5608-42B7-086BDD1DC1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12869" y="499942"/>
                  <a:ext cx="164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D55B022-5DA9-8B05-3C95-F4103AC9D528}"/>
                    </a:ext>
                  </a:extLst>
                </p14:cNvPr>
                <p14:cNvContentPartPr/>
                <p14:nvPr/>
              </p14:nvContentPartPr>
              <p14:xfrm>
                <a:off x="10674229" y="535222"/>
                <a:ext cx="151560" cy="186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D55B022-5DA9-8B05-3C95-F4103AC9D52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65229" y="526222"/>
                  <a:ext cx="169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E7AC0A7-3B62-2036-E738-709AE67F8784}"/>
                    </a:ext>
                  </a:extLst>
                </p14:cNvPr>
                <p14:cNvContentPartPr/>
                <p14:nvPr/>
              </p14:nvContentPartPr>
              <p14:xfrm>
                <a:off x="10708789" y="546382"/>
                <a:ext cx="77400" cy="160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E7AC0A7-3B62-2036-E738-709AE67F87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699789" y="537742"/>
                  <a:ext cx="95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11240A3-79C1-272B-2514-167F63873F09}"/>
                    </a:ext>
                  </a:extLst>
                </p14:cNvPr>
                <p14:cNvContentPartPr/>
                <p14:nvPr/>
              </p14:nvContentPartPr>
              <p14:xfrm>
                <a:off x="10880149" y="643582"/>
                <a:ext cx="52200" cy="107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11240A3-79C1-272B-2514-167F63873F0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71509" y="634942"/>
                  <a:ext cx="69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668F49B-5B28-C2C9-8B7F-CCA5A4BFE104}"/>
                    </a:ext>
                  </a:extLst>
                </p14:cNvPr>
                <p14:cNvContentPartPr/>
                <p14:nvPr/>
              </p14:nvContentPartPr>
              <p14:xfrm>
                <a:off x="10929469" y="555742"/>
                <a:ext cx="5040" cy="11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668F49B-5B28-C2C9-8B7F-CCA5A4BFE10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20829" y="546742"/>
                  <a:ext cx="2268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B0DCB992-0151-89C2-C0BD-F2CE8B3F2AB8}"/>
                  </a:ext>
                </a:extLst>
              </p14:cNvPr>
              <p14:cNvContentPartPr/>
              <p14:nvPr/>
            </p14:nvContentPartPr>
            <p14:xfrm>
              <a:off x="8757589" y="1588582"/>
              <a:ext cx="26640" cy="324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B0DCB992-0151-89C2-C0BD-F2CE8B3F2AB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48949" y="1579942"/>
                <a:ext cx="4428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3DB31D0B-C4D5-6635-4381-263F954B307F}"/>
              </a:ext>
            </a:extLst>
          </p:cNvPr>
          <p:cNvGrpSpPr/>
          <p:nvPr/>
        </p:nvGrpSpPr>
        <p:grpSpPr>
          <a:xfrm>
            <a:off x="9049189" y="964342"/>
            <a:ext cx="351360" cy="377280"/>
            <a:chOff x="9049189" y="964342"/>
            <a:chExt cx="35136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A3BFFB4-AD19-F6DA-483C-245C248E5798}"/>
                    </a:ext>
                  </a:extLst>
                </p14:cNvPr>
                <p14:cNvContentPartPr/>
                <p14:nvPr/>
              </p14:nvContentPartPr>
              <p14:xfrm>
                <a:off x="9154669" y="1045342"/>
                <a:ext cx="140760" cy="139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A3BFFB4-AD19-F6DA-483C-245C248E57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45669" y="1036702"/>
                  <a:ext cx="158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9DAC466-D2D5-B2A3-0FEF-3E960C9EBE8E}"/>
                    </a:ext>
                  </a:extLst>
                </p14:cNvPr>
                <p14:cNvContentPartPr/>
                <p14:nvPr/>
              </p14:nvContentPartPr>
              <p14:xfrm>
                <a:off x="9221989" y="1084222"/>
                <a:ext cx="102600" cy="2574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9DAC466-D2D5-B2A3-0FEF-3E960C9EBE8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13349" y="1075222"/>
                  <a:ext cx="120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C652D59-0167-5D4C-C31B-231CD328E70E}"/>
                    </a:ext>
                  </a:extLst>
                </p14:cNvPr>
                <p14:cNvContentPartPr/>
                <p14:nvPr/>
              </p14:nvContentPartPr>
              <p14:xfrm>
                <a:off x="9049189" y="964342"/>
                <a:ext cx="351360" cy="147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C652D59-0167-5D4C-C31B-231CD328E70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40549" y="955702"/>
                  <a:ext cx="3690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29A4F9E2-6A3F-243E-60B3-072F5F7968B9}"/>
                  </a:ext>
                </a:extLst>
              </p14:cNvPr>
              <p14:cNvContentPartPr/>
              <p14:nvPr/>
            </p14:nvContentPartPr>
            <p14:xfrm>
              <a:off x="9601429" y="1111942"/>
              <a:ext cx="201600" cy="885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29A4F9E2-6A3F-243E-60B3-072F5F7968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592429" y="1103302"/>
                <a:ext cx="21924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49B2C91D-780C-84B1-1403-A494C8899DE6}"/>
              </a:ext>
            </a:extLst>
          </p:cNvPr>
          <p:cNvGrpSpPr/>
          <p:nvPr/>
        </p:nvGrpSpPr>
        <p:grpSpPr>
          <a:xfrm>
            <a:off x="10017589" y="981622"/>
            <a:ext cx="487800" cy="231840"/>
            <a:chOff x="10017589" y="981622"/>
            <a:chExt cx="48780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E2803AA-BED1-94E5-E52D-076671F54CA9}"/>
                    </a:ext>
                  </a:extLst>
                </p14:cNvPr>
                <p14:cNvContentPartPr/>
                <p14:nvPr/>
              </p14:nvContentPartPr>
              <p14:xfrm>
                <a:off x="10017589" y="991702"/>
                <a:ext cx="156600" cy="2048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E2803AA-BED1-94E5-E52D-076671F54C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08949" y="983062"/>
                  <a:ext cx="174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E010A8B-350E-2436-A440-62F950E7BA4A}"/>
                    </a:ext>
                  </a:extLst>
                </p14:cNvPr>
                <p14:cNvContentPartPr/>
                <p14:nvPr/>
              </p14:nvContentPartPr>
              <p14:xfrm>
                <a:off x="10296589" y="981622"/>
                <a:ext cx="184680" cy="231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E010A8B-350E-2436-A440-62F950E7BA4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87949" y="972982"/>
                  <a:ext cx="202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C9A73F4-3CB7-A44E-92DC-01F2491B310E}"/>
                    </a:ext>
                  </a:extLst>
                </p14:cNvPr>
                <p14:cNvContentPartPr/>
                <p14:nvPr/>
              </p14:nvContentPartPr>
              <p14:xfrm>
                <a:off x="10309909" y="1078822"/>
                <a:ext cx="195480" cy="273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C9A73F4-3CB7-A44E-92DC-01F2491B31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00909" y="1070182"/>
                  <a:ext cx="213120" cy="45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9B583DAF-C575-EE11-C417-D3BC1A633462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323688" y="952462"/>
            <a:ext cx="8128761" cy="2146450"/>
          </a:xfrm>
          <a:prstGeom prst="rect">
            <a:avLst/>
          </a:prstGeom>
        </p:spPr>
      </p:pic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CACC5E88-B1D6-787B-B1D8-232A2C23D37E}"/>
              </a:ext>
            </a:extLst>
          </p:cNvPr>
          <p:cNvGrpSpPr/>
          <p:nvPr/>
        </p:nvGrpSpPr>
        <p:grpSpPr>
          <a:xfrm>
            <a:off x="1577749" y="6132502"/>
            <a:ext cx="227880" cy="318960"/>
            <a:chOff x="1577749" y="6132502"/>
            <a:chExt cx="22788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03F1F35-1F57-4399-EE9B-6F4100F1262E}"/>
                    </a:ext>
                  </a:extLst>
                </p14:cNvPr>
                <p14:cNvContentPartPr/>
                <p14:nvPr/>
              </p14:nvContentPartPr>
              <p14:xfrm>
                <a:off x="1577749" y="6132502"/>
                <a:ext cx="81360" cy="208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03F1F35-1F57-4399-EE9B-6F4100F126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69109" y="6123502"/>
                  <a:ext cx="99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43E24E6-E264-7505-E181-6DD877C712C3}"/>
                    </a:ext>
                  </a:extLst>
                </p14:cNvPr>
                <p14:cNvContentPartPr/>
                <p14:nvPr/>
              </p14:nvContentPartPr>
              <p14:xfrm>
                <a:off x="1777549" y="6257062"/>
                <a:ext cx="28080" cy="194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43E24E6-E264-7505-E181-6DD877C712C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68549" y="6248422"/>
                  <a:ext cx="4572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6C907662-EE66-8D02-F467-2BB96D592E8E}"/>
              </a:ext>
            </a:extLst>
          </p:cNvPr>
          <p:cNvGrpSpPr/>
          <p:nvPr/>
        </p:nvGrpSpPr>
        <p:grpSpPr>
          <a:xfrm>
            <a:off x="1926949" y="6006862"/>
            <a:ext cx="374400" cy="361440"/>
            <a:chOff x="1926949" y="6006862"/>
            <a:chExt cx="374400" cy="36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0FA9EC1-A9B7-971F-0407-4FE01B7AB963}"/>
                    </a:ext>
                  </a:extLst>
                </p14:cNvPr>
                <p14:cNvContentPartPr/>
                <p14:nvPr/>
              </p14:nvContentPartPr>
              <p14:xfrm>
                <a:off x="1926949" y="6038182"/>
                <a:ext cx="159120" cy="308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0FA9EC1-A9B7-971F-0407-4FE01B7AB96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17949" y="6029182"/>
                  <a:ext cx="1767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FDCEC13-ACB5-F4BB-FC9A-1ADCB1D6C99A}"/>
                    </a:ext>
                  </a:extLst>
                </p14:cNvPr>
                <p14:cNvContentPartPr/>
                <p14:nvPr/>
              </p14:nvContentPartPr>
              <p14:xfrm>
                <a:off x="2150149" y="6006862"/>
                <a:ext cx="120240" cy="286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FDCEC13-ACB5-F4BB-FC9A-1ADCB1D6C9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41149" y="5997862"/>
                  <a:ext cx="1378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8D0CECC-7B38-1E73-4F92-1BB76BC6AC00}"/>
                    </a:ext>
                  </a:extLst>
                </p14:cNvPr>
                <p14:cNvContentPartPr/>
                <p14:nvPr/>
              </p14:nvContentPartPr>
              <p14:xfrm>
                <a:off x="2269669" y="6124582"/>
                <a:ext cx="31680" cy="243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8D0CECC-7B38-1E73-4F92-1BB76BC6AC0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61029" y="6115582"/>
                  <a:ext cx="4932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00E206D6-B640-3F6B-5823-149E9EE507D4}"/>
              </a:ext>
            </a:extLst>
          </p:cNvPr>
          <p:cNvGrpSpPr/>
          <p:nvPr/>
        </p:nvGrpSpPr>
        <p:grpSpPr>
          <a:xfrm>
            <a:off x="3548749" y="3332422"/>
            <a:ext cx="483480" cy="572760"/>
            <a:chOff x="3548749" y="3332422"/>
            <a:chExt cx="483480" cy="57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4F5E75F-D068-870B-1FD7-114D37D6A877}"/>
                    </a:ext>
                  </a:extLst>
                </p14:cNvPr>
                <p14:cNvContentPartPr/>
                <p14:nvPr/>
              </p14:nvContentPartPr>
              <p14:xfrm>
                <a:off x="3661429" y="3531862"/>
                <a:ext cx="40680" cy="373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4F5E75F-D068-870B-1FD7-114D37D6A87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52429" y="3522862"/>
                  <a:ext cx="583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40E3C0D-0493-4360-5A3A-6CA97AA1DEF5}"/>
                    </a:ext>
                  </a:extLst>
                </p14:cNvPr>
                <p14:cNvContentPartPr/>
                <p14:nvPr/>
              </p14:nvContentPartPr>
              <p14:xfrm>
                <a:off x="3548749" y="3467422"/>
                <a:ext cx="311400" cy="336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40E3C0D-0493-4360-5A3A-6CA97AA1DEF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40109" y="3458782"/>
                  <a:ext cx="3290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729B022-5EF8-0BFA-588B-927955CC863B}"/>
                    </a:ext>
                  </a:extLst>
                </p14:cNvPr>
                <p14:cNvContentPartPr/>
                <p14:nvPr/>
              </p14:nvContentPartPr>
              <p14:xfrm>
                <a:off x="3885349" y="3332422"/>
                <a:ext cx="146880" cy="2178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729B022-5EF8-0BFA-588B-927955CC863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76709" y="3323782"/>
                  <a:ext cx="164520" cy="235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1" name="Grafik 110">
            <a:extLst>
              <a:ext uri="{FF2B5EF4-FFF2-40B4-BE49-F238E27FC236}">
                <a16:creationId xmlns:a16="http://schemas.microsoft.com/office/drawing/2014/main" id="{2F0605E1-7733-9BC7-06C2-2CED28E206F9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249075" y="3531862"/>
            <a:ext cx="3056947" cy="1837421"/>
          </a:xfrm>
          <a:prstGeom prst="rect">
            <a:avLst/>
          </a:prstGeom>
        </p:spPr>
      </p:pic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9F08B2CB-F02D-D1A6-ACE5-FAC91797A824}"/>
              </a:ext>
            </a:extLst>
          </p:cNvPr>
          <p:cNvGrpSpPr/>
          <p:nvPr/>
        </p:nvGrpSpPr>
        <p:grpSpPr>
          <a:xfrm>
            <a:off x="3388909" y="4489462"/>
            <a:ext cx="622080" cy="375840"/>
            <a:chOff x="3388909" y="4489462"/>
            <a:chExt cx="62208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B099074-C715-8010-3B15-77A5FD968CEA}"/>
                    </a:ext>
                  </a:extLst>
                </p14:cNvPr>
                <p14:cNvContentPartPr/>
                <p14:nvPr/>
              </p14:nvContentPartPr>
              <p14:xfrm>
                <a:off x="3630469" y="4658302"/>
                <a:ext cx="380520" cy="42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B099074-C715-8010-3B15-77A5FD968CE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21469" y="4649302"/>
                  <a:ext cx="398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CC59EC2-59A0-1E41-0ABC-202C5848918A}"/>
                    </a:ext>
                  </a:extLst>
                </p14:cNvPr>
                <p14:cNvContentPartPr/>
                <p14:nvPr/>
              </p14:nvContentPartPr>
              <p14:xfrm>
                <a:off x="3388909" y="4489462"/>
                <a:ext cx="368280" cy="3758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CC59EC2-59A0-1E41-0ABC-202C5848918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79909" y="4480462"/>
                  <a:ext cx="38592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3FC9E06C-BBCA-334E-F9C5-39C4270C129E}"/>
              </a:ext>
            </a:extLst>
          </p:cNvPr>
          <p:cNvGrpSpPr/>
          <p:nvPr/>
        </p:nvGrpSpPr>
        <p:grpSpPr>
          <a:xfrm>
            <a:off x="4265149" y="3284902"/>
            <a:ext cx="4002480" cy="3162960"/>
            <a:chOff x="4265149" y="3284902"/>
            <a:chExt cx="4002480" cy="31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8DF77A5-E361-1848-F62B-452524613ABA}"/>
                    </a:ext>
                  </a:extLst>
                </p14:cNvPr>
                <p14:cNvContentPartPr/>
                <p14:nvPr/>
              </p14:nvContentPartPr>
              <p14:xfrm>
                <a:off x="5119789" y="6180382"/>
                <a:ext cx="130320" cy="164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8DF77A5-E361-1848-F62B-452524613AB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11149" y="6171742"/>
                  <a:ext cx="147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577418D-65DD-5DE3-1AB1-536DC69CA3E5}"/>
                    </a:ext>
                  </a:extLst>
                </p14:cNvPr>
                <p14:cNvContentPartPr/>
                <p14:nvPr/>
              </p14:nvContentPartPr>
              <p14:xfrm>
                <a:off x="5318149" y="6290182"/>
                <a:ext cx="13680" cy="157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577418D-65DD-5DE3-1AB1-536DC69CA3E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09509" y="6281182"/>
                  <a:ext cx="31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3F89339-52C5-5AC5-92A8-D9C3F281521C}"/>
                    </a:ext>
                  </a:extLst>
                </p14:cNvPr>
                <p14:cNvContentPartPr/>
                <p14:nvPr/>
              </p14:nvContentPartPr>
              <p14:xfrm>
                <a:off x="5458909" y="6160582"/>
                <a:ext cx="144720" cy="266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3F89339-52C5-5AC5-92A8-D9C3F281521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50269" y="6151582"/>
                  <a:ext cx="1623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201DBCD-4B36-7376-3F3E-8079ED847D0D}"/>
                    </a:ext>
                  </a:extLst>
                </p14:cNvPr>
                <p14:cNvContentPartPr/>
                <p14:nvPr/>
              </p14:nvContentPartPr>
              <p14:xfrm>
                <a:off x="5708749" y="6127102"/>
                <a:ext cx="173880" cy="271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201DBCD-4B36-7376-3F3E-8079ED847D0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00109" y="6118102"/>
                  <a:ext cx="1915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D8F71E4-E352-2C49-1D1B-B9BBA96256AE}"/>
                    </a:ext>
                  </a:extLst>
                </p14:cNvPr>
                <p14:cNvContentPartPr/>
                <p14:nvPr/>
              </p14:nvContentPartPr>
              <p14:xfrm>
                <a:off x="4265149" y="3611782"/>
                <a:ext cx="219240" cy="417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D8F71E4-E352-2C49-1D1B-B9BBA96256A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56149" y="3603142"/>
                  <a:ext cx="236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C6A8C97-F996-5062-2734-E5FC6DD1F280}"/>
                    </a:ext>
                  </a:extLst>
                </p14:cNvPr>
                <p14:cNvContentPartPr/>
                <p14:nvPr/>
              </p14:nvContentPartPr>
              <p14:xfrm>
                <a:off x="4300069" y="3722662"/>
                <a:ext cx="235800" cy="61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C6A8C97-F996-5062-2734-E5FC6DD1F28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91429" y="3714022"/>
                  <a:ext cx="253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E31AEFD-2957-2A0E-9C64-54912EF8BF13}"/>
                    </a:ext>
                  </a:extLst>
                </p14:cNvPr>
                <p14:cNvContentPartPr/>
                <p14:nvPr/>
              </p14:nvContentPartPr>
              <p14:xfrm>
                <a:off x="4764829" y="3432142"/>
                <a:ext cx="110520" cy="1119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E31AEFD-2957-2A0E-9C64-54912EF8BF1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55829" y="3423502"/>
                  <a:ext cx="128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EFC8FCD-9F3A-82DD-743E-72459B144048}"/>
                    </a:ext>
                  </a:extLst>
                </p14:cNvPr>
                <p14:cNvContentPartPr/>
                <p14:nvPr/>
              </p14:nvContentPartPr>
              <p14:xfrm>
                <a:off x="4852669" y="3480742"/>
                <a:ext cx="88560" cy="131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EFC8FCD-9F3A-82DD-743E-72459B14404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44029" y="3471742"/>
                  <a:ext cx="106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4CBA238-3104-F328-D003-90867214C842}"/>
                    </a:ext>
                  </a:extLst>
                </p14:cNvPr>
                <p14:cNvContentPartPr/>
                <p14:nvPr/>
              </p14:nvContentPartPr>
              <p14:xfrm>
                <a:off x="4991989" y="3364462"/>
                <a:ext cx="145800" cy="248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4CBA238-3104-F328-D003-90867214C84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83349" y="3355822"/>
                  <a:ext cx="163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65FDA05-3B06-1A83-9B00-D7E00D0AC690}"/>
                    </a:ext>
                  </a:extLst>
                </p14:cNvPr>
                <p14:cNvContentPartPr/>
                <p14:nvPr/>
              </p14:nvContentPartPr>
              <p14:xfrm>
                <a:off x="5183869" y="3314782"/>
                <a:ext cx="223920" cy="267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65FDA05-3B06-1A83-9B00-D7E00D0AC69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75229" y="3305782"/>
                  <a:ext cx="241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D4B3A81-6B5B-B66A-2BDF-5BA2151E738E}"/>
                    </a:ext>
                  </a:extLst>
                </p14:cNvPr>
                <p14:cNvContentPartPr/>
                <p14:nvPr/>
              </p14:nvContentPartPr>
              <p14:xfrm>
                <a:off x="5252629" y="3468502"/>
                <a:ext cx="236520" cy="93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D4B3A81-6B5B-B66A-2BDF-5BA2151E738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43629" y="3459502"/>
                  <a:ext cx="254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99A634C-CD89-BFA3-2D63-CC9D29950171}"/>
                    </a:ext>
                  </a:extLst>
                </p14:cNvPr>
                <p14:cNvContentPartPr/>
                <p14:nvPr/>
              </p14:nvContentPartPr>
              <p14:xfrm>
                <a:off x="5530189" y="3284902"/>
                <a:ext cx="129960" cy="2005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99A634C-CD89-BFA3-2D63-CC9D2995017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21549" y="3275902"/>
                  <a:ext cx="147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1BCC440-B1F6-AB87-744C-4E7B24AF7D14}"/>
                    </a:ext>
                  </a:extLst>
                </p14:cNvPr>
                <p14:cNvContentPartPr/>
                <p14:nvPr/>
              </p14:nvContentPartPr>
              <p14:xfrm>
                <a:off x="4728829" y="3592342"/>
                <a:ext cx="1103760" cy="1990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1BCC440-B1F6-AB87-744C-4E7B24AF7D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20189" y="3583342"/>
                  <a:ext cx="1121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E15B421-E32D-4A2D-31A6-E049AE76500A}"/>
                    </a:ext>
                  </a:extLst>
                </p14:cNvPr>
                <p14:cNvContentPartPr/>
                <p14:nvPr/>
              </p14:nvContentPartPr>
              <p14:xfrm>
                <a:off x="4821349" y="3890422"/>
                <a:ext cx="172800" cy="150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E15B421-E32D-4A2D-31A6-E049AE76500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12349" y="3881422"/>
                  <a:ext cx="190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CE81D42-457D-0CC9-68CE-FFF560957FFF}"/>
                    </a:ext>
                  </a:extLst>
                </p14:cNvPr>
                <p14:cNvContentPartPr/>
                <p14:nvPr/>
              </p14:nvContentPartPr>
              <p14:xfrm>
                <a:off x="4842589" y="3827062"/>
                <a:ext cx="177840" cy="28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CE81D42-457D-0CC9-68CE-FFF560957FF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33589" y="3818062"/>
                  <a:ext cx="195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9E3EE28-92F8-9D77-B93A-88B14854E18B}"/>
                    </a:ext>
                  </a:extLst>
                </p14:cNvPr>
                <p14:cNvContentPartPr/>
                <p14:nvPr/>
              </p14:nvContentPartPr>
              <p14:xfrm>
                <a:off x="5094589" y="3765142"/>
                <a:ext cx="159120" cy="216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9E3EE28-92F8-9D77-B93A-88B14854E18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85949" y="3756142"/>
                  <a:ext cx="176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AAC0B5E-9F65-9C9A-D052-E44A6CA8AF60}"/>
                    </a:ext>
                  </a:extLst>
                </p14:cNvPr>
                <p14:cNvContentPartPr/>
                <p14:nvPr/>
              </p14:nvContentPartPr>
              <p14:xfrm>
                <a:off x="5404909" y="3746062"/>
                <a:ext cx="53640" cy="13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AAC0B5E-9F65-9C9A-D052-E44A6CA8AF6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95909" y="3737062"/>
                  <a:ext cx="71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B974308-AAE2-8C66-9DA6-C54B9D57A8D1}"/>
                    </a:ext>
                  </a:extLst>
                </p14:cNvPr>
                <p14:cNvContentPartPr/>
                <p14:nvPr/>
              </p14:nvContentPartPr>
              <p14:xfrm>
                <a:off x="5279629" y="3741022"/>
                <a:ext cx="198720" cy="229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B974308-AAE2-8C66-9DA6-C54B9D57A8D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70989" y="3732022"/>
                  <a:ext cx="216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32F9A3B-F2F6-44BD-FB57-508D2FA3F04B}"/>
                    </a:ext>
                  </a:extLst>
                </p14:cNvPr>
                <p14:cNvContentPartPr/>
                <p14:nvPr/>
              </p14:nvContentPartPr>
              <p14:xfrm>
                <a:off x="4321669" y="4589902"/>
                <a:ext cx="96120" cy="2516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32F9A3B-F2F6-44BD-FB57-508D2FA3F04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13029" y="4581262"/>
                  <a:ext cx="113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9D5336E-9DC5-5E0F-6A2F-8DAAFDBD92F0}"/>
                    </a:ext>
                  </a:extLst>
                </p14:cNvPr>
                <p14:cNvContentPartPr/>
                <p14:nvPr/>
              </p14:nvContentPartPr>
              <p14:xfrm>
                <a:off x="4480429" y="4562542"/>
                <a:ext cx="91440" cy="92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9D5336E-9DC5-5E0F-6A2F-8DAAFDBD92F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71429" y="4553902"/>
                  <a:ext cx="109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F229C85-3F1B-86B5-02C7-A625852B8B17}"/>
                    </a:ext>
                  </a:extLst>
                </p14:cNvPr>
                <p14:cNvContentPartPr/>
                <p14:nvPr/>
              </p14:nvContentPartPr>
              <p14:xfrm>
                <a:off x="4620469" y="4467142"/>
                <a:ext cx="106560" cy="162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F229C85-3F1B-86B5-02C7-A625852B8B1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11469" y="4458502"/>
                  <a:ext cx="124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F24CA89-C64E-052E-FC3A-9C1C6B962236}"/>
                    </a:ext>
                  </a:extLst>
                </p14:cNvPr>
                <p14:cNvContentPartPr/>
                <p14:nvPr/>
              </p14:nvContentPartPr>
              <p14:xfrm>
                <a:off x="4781029" y="4484422"/>
                <a:ext cx="18360" cy="1144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F24CA89-C64E-052E-FC3A-9C1C6B96223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72029" y="4475422"/>
                  <a:ext cx="36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E859AF6-25CD-5CEA-B15D-6DE9C4233BF8}"/>
                    </a:ext>
                  </a:extLst>
                </p14:cNvPr>
                <p14:cNvContentPartPr/>
                <p14:nvPr/>
              </p14:nvContentPartPr>
              <p14:xfrm>
                <a:off x="4832149" y="4347622"/>
                <a:ext cx="177480" cy="2070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E859AF6-25CD-5CEA-B15D-6DE9C4233BF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23149" y="4338622"/>
                  <a:ext cx="195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6D09BDF-FE20-8BA9-3B7A-7C3A171B6DA3}"/>
                    </a:ext>
                  </a:extLst>
                </p14:cNvPr>
                <p14:cNvContentPartPr/>
                <p14:nvPr/>
              </p14:nvContentPartPr>
              <p14:xfrm>
                <a:off x="5042029" y="4372462"/>
                <a:ext cx="203760" cy="1681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6D09BDF-FE20-8BA9-3B7A-7C3A171B6DA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33389" y="4363822"/>
                  <a:ext cx="221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272FD56-D48E-1A6B-C545-476457C7ABD1}"/>
                    </a:ext>
                  </a:extLst>
                </p14:cNvPr>
                <p14:cNvContentPartPr/>
                <p14:nvPr/>
              </p14:nvContentPartPr>
              <p14:xfrm>
                <a:off x="4739269" y="4228822"/>
                <a:ext cx="316800" cy="133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272FD56-D48E-1A6B-C545-476457C7ABD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30269" y="4220182"/>
                  <a:ext cx="334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A8F2157-19F3-2BE8-6B93-7898ADDCCC92}"/>
                    </a:ext>
                  </a:extLst>
                </p14:cNvPr>
                <p14:cNvContentPartPr/>
                <p14:nvPr/>
              </p14:nvContentPartPr>
              <p14:xfrm>
                <a:off x="5448469" y="4216942"/>
                <a:ext cx="149040" cy="2030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A8F2157-19F3-2BE8-6B93-7898ADDCCC9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39829" y="4208302"/>
                  <a:ext cx="166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066F68B-8F16-353D-36F7-FA8CAC8EC3C5}"/>
                    </a:ext>
                  </a:extLst>
                </p14:cNvPr>
                <p14:cNvContentPartPr/>
                <p14:nvPr/>
              </p14:nvContentPartPr>
              <p14:xfrm>
                <a:off x="5610109" y="4260142"/>
                <a:ext cx="84240" cy="1486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066F68B-8F16-353D-36F7-FA8CAC8EC3C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601469" y="4251142"/>
                  <a:ext cx="101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B072B9B-ECEE-EABA-533C-C8020B13EAE2}"/>
                    </a:ext>
                  </a:extLst>
                </p14:cNvPr>
                <p14:cNvContentPartPr/>
                <p14:nvPr/>
              </p14:nvContentPartPr>
              <p14:xfrm>
                <a:off x="5716309" y="4241782"/>
                <a:ext cx="140040" cy="285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B072B9B-ECEE-EABA-533C-C8020B13EAE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07309" y="4232782"/>
                  <a:ext cx="1576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5BD31AD-2C0B-F1D1-5B3E-E0832C446412}"/>
                    </a:ext>
                  </a:extLst>
                </p14:cNvPr>
                <p14:cNvContentPartPr/>
                <p14:nvPr/>
              </p14:nvContentPartPr>
              <p14:xfrm>
                <a:off x="5894869" y="4234582"/>
                <a:ext cx="286920" cy="1144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5BD31AD-2C0B-F1D1-5B3E-E0832C44641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85869" y="4225582"/>
                  <a:ext cx="304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59E7AB2-9404-9D84-DC61-BF187D2D5BED}"/>
                    </a:ext>
                  </a:extLst>
                </p14:cNvPr>
                <p14:cNvContentPartPr/>
                <p14:nvPr/>
              </p14:nvContentPartPr>
              <p14:xfrm>
                <a:off x="6189709" y="4102822"/>
                <a:ext cx="536040" cy="169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59E7AB2-9404-9D84-DC61-BF187D2D5BE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81069" y="4094182"/>
                  <a:ext cx="553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DFEA30A-0035-257C-788B-87207B2871FE}"/>
                    </a:ext>
                  </a:extLst>
                </p14:cNvPr>
                <p14:cNvContentPartPr/>
                <p14:nvPr/>
              </p14:nvContentPartPr>
              <p14:xfrm>
                <a:off x="6792709" y="4055302"/>
                <a:ext cx="95040" cy="1087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DFEA30A-0035-257C-788B-87207B2871F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83709" y="4046662"/>
                  <a:ext cx="112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161AF1D-C877-8C63-AEEA-24623A861AA7}"/>
                    </a:ext>
                  </a:extLst>
                </p14:cNvPr>
                <p14:cNvContentPartPr/>
                <p14:nvPr/>
              </p14:nvContentPartPr>
              <p14:xfrm>
                <a:off x="4929709" y="4880422"/>
                <a:ext cx="270360" cy="55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161AF1D-C877-8C63-AEEA-24623A861AA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20709" y="4871782"/>
                  <a:ext cx="288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B8E418D-93EB-E3CA-C4F2-6BFF37ABCD70}"/>
                    </a:ext>
                  </a:extLst>
                </p14:cNvPr>
                <p14:cNvContentPartPr/>
                <p14:nvPr/>
              </p14:nvContentPartPr>
              <p14:xfrm>
                <a:off x="4973989" y="4930462"/>
                <a:ext cx="262440" cy="1047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B8E418D-93EB-E3CA-C4F2-6BFF37ABCD7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65349" y="4921822"/>
                  <a:ext cx="280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BA49181-CFCE-624C-F1B0-33FB4402B301}"/>
                    </a:ext>
                  </a:extLst>
                </p14:cNvPr>
                <p14:cNvContentPartPr/>
                <p14:nvPr/>
              </p14:nvContentPartPr>
              <p14:xfrm>
                <a:off x="5201149" y="4790422"/>
                <a:ext cx="168480" cy="2354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BA49181-CFCE-624C-F1B0-33FB4402B30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92149" y="4781782"/>
                  <a:ext cx="186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165225E-F6EF-74A3-6E82-7EA99B41C5C8}"/>
                    </a:ext>
                  </a:extLst>
                </p14:cNvPr>
                <p14:cNvContentPartPr/>
                <p14:nvPr/>
              </p14:nvContentPartPr>
              <p14:xfrm>
                <a:off x="5626669" y="4617262"/>
                <a:ext cx="171720" cy="235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165225E-F6EF-74A3-6E82-7EA99B41C5C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17669" y="4608622"/>
                  <a:ext cx="189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585B849-7CDE-D388-8F47-376ED502C600}"/>
                    </a:ext>
                  </a:extLst>
                </p14:cNvPr>
                <p14:cNvContentPartPr/>
                <p14:nvPr/>
              </p14:nvContentPartPr>
              <p14:xfrm>
                <a:off x="5841229" y="4665862"/>
                <a:ext cx="96120" cy="1418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585B849-7CDE-D388-8F47-376ED502C60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32229" y="4657222"/>
                  <a:ext cx="113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69FAE74-177F-707D-BB04-0E303066C74C}"/>
                    </a:ext>
                  </a:extLst>
                </p14:cNvPr>
                <p14:cNvContentPartPr/>
                <p14:nvPr/>
              </p14:nvContentPartPr>
              <p14:xfrm>
                <a:off x="5989909" y="4522942"/>
                <a:ext cx="129600" cy="2264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69FAE74-177F-707D-BB04-0E303066C74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81269" y="4514302"/>
                  <a:ext cx="147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9952149-441B-CDBC-A02D-7182CB8AF409}"/>
                    </a:ext>
                  </a:extLst>
                </p14:cNvPr>
                <p14:cNvContentPartPr/>
                <p14:nvPr/>
              </p14:nvContentPartPr>
              <p14:xfrm>
                <a:off x="6079189" y="4660822"/>
                <a:ext cx="52920" cy="518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9952149-441B-CDBC-A02D-7182CB8AF40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70549" y="4651822"/>
                  <a:ext cx="70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51A15E9-276B-F023-5493-F129B146360F}"/>
                    </a:ext>
                  </a:extLst>
                </p14:cNvPr>
                <p14:cNvContentPartPr/>
                <p14:nvPr/>
              </p14:nvContentPartPr>
              <p14:xfrm>
                <a:off x="6190789" y="4585942"/>
                <a:ext cx="264600" cy="93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51A15E9-276B-F023-5493-F129B146360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81789" y="4576942"/>
                  <a:ext cx="282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2E09E16-0052-616B-CAF3-EBF47F940CC4}"/>
                    </a:ext>
                  </a:extLst>
                </p14:cNvPr>
                <p14:cNvContentPartPr/>
                <p14:nvPr/>
              </p14:nvContentPartPr>
              <p14:xfrm>
                <a:off x="6398509" y="4477582"/>
                <a:ext cx="6480" cy="180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2E09E16-0052-616B-CAF3-EBF47F940CC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89869" y="4468582"/>
                  <a:ext cx="24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A4414C1-7C81-32E3-7EF1-3486573C4D05}"/>
                    </a:ext>
                  </a:extLst>
                </p14:cNvPr>
                <p14:cNvContentPartPr/>
                <p14:nvPr/>
              </p14:nvContentPartPr>
              <p14:xfrm>
                <a:off x="6524869" y="4572622"/>
                <a:ext cx="155880" cy="2509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A4414C1-7C81-32E3-7EF1-3486573C4D0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16229" y="4563622"/>
                  <a:ext cx="1735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55CEF7D-5F0C-47AC-CE42-73563FCDE712}"/>
                    </a:ext>
                  </a:extLst>
                </p14:cNvPr>
                <p14:cNvContentPartPr/>
                <p14:nvPr/>
              </p14:nvContentPartPr>
              <p14:xfrm>
                <a:off x="6823309" y="4387222"/>
                <a:ext cx="270360" cy="224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55CEF7D-5F0C-47AC-CE42-73563FCDE71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14309" y="4378222"/>
                  <a:ext cx="288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1B4B517-FC32-A182-2476-8A1847DF9774}"/>
                    </a:ext>
                  </a:extLst>
                </p14:cNvPr>
                <p14:cNvContentPartPr/>
                <p14:nvPr/>
              </p14:nvContentPartPr>
              <p14:xfrm>
                <a:off x="7231909" y="4350502"/>
                <a:ext cx="137520" cy="1177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1B4B517-FC32-A182-2476-8A1847DF977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23269" y="4341862"/>
                  <a:ext cx="155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04D02C7-0F46-F524-C3F9-08A5F902ED11}"/>
                    </a:ext>
                  </a:extLst>
                </p14:cNvPr>
                <p14:cNvContentPartPr/>
                <p14:nvPr/>
              </p14:nvContentPartPr>
              <p14:xfrm>
                <a:off x="7350709" y="4094542"/>
                <a:ext cx="385920" cy="3038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04D02C7-0F46-F524-C3F9-08A5F902ED1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41709" y="4085902"/>
                  <a:ext cx="4035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C5E5A6A-F533-AC08-A282-5D69F617052A}"/>
                    </a:ext>
                  </a:extLst>
                </p14:cNvPr>
                <p14:cNvContentPartPr/>
                <p14:nvPr/>
              </p14:nvContentPartPr>
              <p14:xfrm>
                <a:off x="5967949" y="4925422"/>
                <a:ext cx="382680" cy="3211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C5E5A6A-F533-AC08-A282-5D69F617052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58949" y="4916422"/>
                  <a:ext cx="4003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30218D6-FD49-5C30-8279-512B93DF5EC8}"/>
                    </a:ext>
                  </a:extLst>
                </p14:cNvPr>
                <p14:cNvContentPartPr/>
                <p14:nvPr/>
              </p14:nvContentPartPr>
              <p14:xfrm>
                <a:off x="6110149" y="4982302"/>
                <a:ext cx="56880" cy="1177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30218D6-FD49-5C30-8279-512B93DF5EC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01509" y="4973302"/>
                  <a:ext cx="74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952DC21-0072-33E6-AB0F-1D4953E63CE0}"/>
                    </a:ext>
                  </a:extLst>
                </p14:cNvPr>
                <p14:cNvContentPartPr/>
                <p14:nvPr/>
              </p14:nvContentPartPr>
              <p14:xfrm>
                <a:off x="6601189" y="4869622"/>
                <a:ext cx="141480" cy="1278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952DC21-0072-33E6-AB0F-1D4953E63CE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92189" y="4860622"/>
                  <a:ext cx="159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DB37CFF-1AE7-46AF-8669-AB7041E3A8CD}"/>
                    </a:ext>
                  </a:extLst>
                </p14:cNvPr>
                <p14:cNvContentPartPr/>
                <p14:nvPr/>
              </p14:nvContentPartPr>
              <p14:xfrm>
                <a:off x="6775069" y="4846942"/>
                <a:ext cx="95040" cy="92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DB37CFF-1AE7-46AF-8669-AB7041E3A8C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766429" y="4837942"/>
                  <a:ext cx="112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EC3BD7F-259E-AD5D-1714-7337BAEE83F5}"/>
                    </a:ext>
                  </a:extLst>
                </p14:cNvPr>
                <p14:cNvContentPartPr/>
                <p14:nvPr/>
              </p14:nvContentPartPr>
              <p14:xfrm>
                <a:off x="6903229" y="4711942"/>
                <a:ext cx="132480" cy="1807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EC3BD7F-259E-AD5D-1714-7337BAEE83F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94229" y="4703302"/>
                  <a:ext cx="150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8ED5E22-3EC9-D443-3827-9C9CBE260861}"/>
                    </a:ext>
                  </a:extLst>
                </p14:cNvPr>
                <p14:cNvContentPartPr/>
                <p14:nvPr/>
              </p14:nvContentPartPr>
              <p14:xfrm>
                <a:off x="7032109" y="4739302"/>
                <a:ext cx="234720" cy="1245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8ED5E22-3EC9-D443-3827-9C9CBE26086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23469" y="4730302"/>
                  <a:ext cx="252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6EBAD3C-19AB-C988-80A3-EFC639EEBA49}"/>
                    </a:ext>
                  </a:extLst>
                </p14:cNvPr>
                <p14:cNvContentPartPr/>
                <p14:nvPr/>
              </p14:nvContentPartPr>
              <p14:xfrm>
                <a:off x="7277989" y="4522582"/>
                <a:ext cx="412200" cy="2707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6EBAD3C-19AB-C988-80A3-EFC639EEBA4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68989" y="4513582"/>
                  <a:ext cx="429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CFC8F3A-AEC7-8C9B-E986-EEB1068A0183}"/>
                    </a:ext>
                  </a:extLst>
                </p14:cNvPr>
                <p14:cNvContentPartPr/>
                <p14:nvPr/>
              </p14:nvContentPartPr>
              <p14:xfrm>
                <a:off x="7648429" y="4458502"/>
                <a:ext cx="17280" cy="514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CFC8F3A-AEC7-8C9B-E986-EEB1068A018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39429" y="4449502"/>
                  <a:ext cx="34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DFA37BD-B4E1-9168-10E5-5B921DD342B4}"/>
                    </a:ext>
                  </a:extLst>
                </p14:cNvPr>
                <p14:cNvContentPartPr/>
                <p14:nvPr/>
              </p14:nvContentPartPr>
              <p14:xfrm>
                <a:off x="7736269" y="4470022"/>
                <a:ext cx="275760" cy="2512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DFA37BD-B4E1-9168-10E5-5B921DD342B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27269" y="4461382"/>
                  <a:ext cx="293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2B90305-F48E-B3F3-9467-1CEB43F408DD}"/>
                    </a:ext>
                  </a:extLst>
                </p14:cNvPr>
                <p14:cNvContentPartPr/>
                <p14:nvPr/>
              </p14:nvContentPartPr>
              <p14:xfrm>
                <a:off x="6189709" y="5350222"/>
                <a:ext cx="304920" cy="3178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2B90305-F48E-B3F3-9467-1CEB43F408D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80709" y="5341582"/>
                  <a:ext cx="3225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A71B9A9-E6DC-B818-8347-6A25865BD4A6}"/>
                    </a:ext>
                  </a:extLst>
                </p14:cNvPr>
                <p14:cNvContentPartPr/>
                <p14:nvPr/>
              </p14:nvContentPartPr>
              <p14:xfrm>
                <a:off x="6680029" y="5220262"/>
                <a:ext cx="383760" cy="2736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A71B9A9-E6DC-B818-8347-6A25865BD4A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71389" y="5211622"/>
                  <a:ext cx="401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1F8CA49-776B-EED4-C24D-528A82A14205}"/>
                    </a:ext>
                  </a:extLst>
                </p14:cNvPr>
                <p14:cNvContentPartPr/>
                <p14:nvPr/>
              </p14:nvContentPartPr>
              <p14:xfrm>
                <a:off x="7169629" y="5142142"/>
                <a:ext cx="147240" cy="1152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1F8CA49-776B-EED4-C24D-528A82A1420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60629" y="5133142"/>
                  <a:ext cx="164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22D6526-E51B-6ABF-360A-907A6C419D83}"/>
                    </a:ext>
                  </a:extLst>
                </p14:cNvPr>
                <p14:cNvContentPartPr/>
                <p14:nvPr/>
              </p14:nvContentPartPr>
              <p14:xfrm>
                <a:off x="7340269" y="5062942"/>
                <a:ext cx="143280" cy="1825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22D6526-E51B-6ABF-360A-907A6C419D8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31629" y="5053942"/>
                  <a:ext cx="160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85D7632-51FB-DCA4-42A0-02996A4AB02D}"/>
                    </a:ext>
                  </a:extLst>
                </p14:cNvPr>
                <p14:cNvContentPartPr/>
                <p14:nvPr/>
              </p14:nvContentPartPr>
              <p14:xfrm>
                <a:off x="7494709" y="5031982"/>
                <a:ext cx="135720" cy="1414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85D7632-51FB-DCA4-42A0-02996A4AB02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86069" y="5023342"/>
                  <a:ext cx="153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C6D31D9-46CA-6328-D027-4BC6A4112092}"/>
                    </a:ext>
                  </a:extLst>
                </p14:cNvPr>
                <p14:cNvContentPartPr/>
                <p14:nvPr/>
              </p14:nvContentPartPr>
              <p14:xfrm>
                <a:off x="7635109" y="4877542"/>
                <a:ext cx="136800" cy="2304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C6D31D9-46CA-6328-D027-4BC6A411209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26109" y="4868902"/>
                  <a:ext cx="154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4A33F21-AEBE-B6F7-94E1-4DDF76B144E5}"/>
                    </a:ext>
                  </a:extLst>
                </p14:cNvPr>
                <p14:cNvContentPartPr/>
                <p14:nvPr/>
              </p14:nvContentPartPr>
              <p14:xfrm>
                <a:off x="6786229" y="5597902"/>
                <a:ext cx="220320" cy="2923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4A33F21-AEBE-B6F7-94E1-4DDF76B144E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77229" y="5589262"/>
                  <a:ext cx="237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06C33EA-E639-1A5A-57D3-9D89CF3C9582}"/>
                    </a:ext>
                  </a:extLst>
                </p14:cNvPr>
                <p14:cNvContentPartPr/>
                <p14:nvPr/>
              </p14:nvContentPartPr>
              <p14:xfrm>
                <a:off x="7062349" y="5620582"/>
                <a:ext cx="84240" cy="153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06C33EA-E639-1A5A-57D3-9D89CF3C958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53709" y="5611942"/>
                  <a:ext cx="101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471788C-7D0D-F83F-A031-E9DAFB168C49}"/>
                    </a:ext>
                  </a:extLst>
                </p14:cNvPr>
                <p14:cNvContentPartPr/>
                <p14:nvPr/>
              </p14:nvContentPartPr>
              <p14:xfrm>
                <a:off x="7339189" y="5570902"/>
                <a:ext cx="76680" cy="177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471788C-7D0D-F83F-A031-E9DAFB168C4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30549" y="5561902"/>
                  <a:ext cx="94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D852EFB-2CC3-1F43-3FD5-819EC62F0E10}"/>
                    </a:ext>
                  </a:extLst>
                </p14:cNvPr>
                <p14:cNvContentPartPr/>
                <p14:nvPr/>
              </p14:nvContentPartPr>
              <p14:xfrm>
                <a:off x="7281949" y="5583862"/>
                <a:ext cx="177480" cy="691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D852EFB-2CC3-1F43-3FD5-819EC62F0E1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73309" y="5574862"/>
                  <a:ext cx="195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3EF044F-5FCB-6F6E-4BAB-57FD95273D37}"/>
                    </a:ext>
                  </a:extLst>
                </p14:cNvPr>
                <p14:cNvContentPartPr/>
                <p14:nvPr/>
              </p14:nvContentPartPr>
              <p14:xfrm>
                <a:off x="4952749" y="6210262"/>
                <a:ext cx="94680" cy="1746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3EF044F-5FCB-6F6E-4BAB-57FD95273D3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44109" y="6201622"/>
                  <a:ext cx="112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00663AA-7E7F-BA51-8B3C-78FB106CB966}"/>
                    </a:ext>
                  </a:extLst>
                </p14:cNvPr>
                <p14:cNvContentPartPr/>
                <p14:nvPr/>
              </p14:nvContentPartPr>
              <p14:xfrm>
                <a:off x="7261429" y="5755582"/>
                <a:ext cx="91800" cy="918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00663AA-7E7F-BA51-8B3C-78FB106CB96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52429" y="5746582"/>
                  <a:ext cx="109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30B2F25-6E5F-B606-63F9-B91C73125C0F}"/>
                    </a:ext>
                  </a:extLst>
                </p14:cNvPr>
                <p14:cNvContentPartPr/>
                <p14:nvPr/>
              </p14:nvContentPartPr>
              <p14:xfrm>
                <a:off x="7467709" y="5400262"/>
                <a:ext cx="69120" cy="990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30B2F25-6E5F-B606-63F9-B91C73125C0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59069" y="5391262"/>
                  <a:ext cx="86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8F841C6-68FB-1717-3EF1-B95610653EC4}"/>
                    </a:ext>
                  </a:extLst>
                </p14:cNvPr>
                <p14:cNvContentPartPr/>
                <p14:nvPr/>
              </p14:nvContentPartPr>
              <p14:xfrm>
                <a:off x="7695229" y="5421142"/>
                <a:ext cx="114480" cy="1980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8F841C6-68FB-1717-3EF1-B95610653EC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86589" y="5412142"/>
                  <a:ext cx="132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4B7D51D-7162-47E8-915D-A84AABEA636E}"/>
                    </a:ext>
                  </a:extLst>
                </p14:cNvPr>
                <p14:cNvContentPartPr/>
                <p14:nvPr/>
              </p14:nvContentPartPr>
              <p14:xfrm>
                <a:off x="7855789" y="5320702"/>
                <a:ext cx="37440" cy="2336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4B7D51D-7162-47E8-915D-A84AABEA636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46789" y="5311702"/>
                  <a:ext cx="55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4D5E6FC-D7ED-E890-F9FF-99D39149F119}"/>
                    </a:ext>
                  </a:extLst>
                </p14:cNvPr>
                <p14:cNvContentPartPr/>
                <p14:nvPr/>
              </p14:nvContentPartPr>
              <p14:xfrm>
                <a:off x="7944349" y="5371462"/>
                <a:ext cx="120960" cy="3459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4D5E6FC-D7ED-E890-F9FF-99D39149F11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35709" y="5362462"/>
                  <a:ext cx="1386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EB2BF9D-AEEB-EEAE-6207-9C5D533AE5EE}"/>
                    </a:ext>
                  </a:extLst>
                </p14:cNvPr>
                <p14:cNvContentPartPr/>
                <p14:nvPr/>
              </p14:nvContentPartPr>
              <p14:xfrm>
                <a:off x="8020309" y="5324662"/>
                <a:ext cx="184680" cy="133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EB2BF9D-AEEB-EEAE-6207-9C5D533AE5E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011669" y="5316022"/>
                  <a:ext cx="202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0BB871E-8CEC-A270-649C-0EADBD05AFA6}"/>
                    </a:ext>
                  </a:extLst>
                </p14:cNvPr>
                <p14:cNvContentPartPr/>
                <p14:nvPr/>
              </p14:nvContentPartPr>
              <p14:xfrm>
                <a:off x="7341349" y="5510422"/>
                <a:ext cx="926280" cy="5331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0BB871E-8CEC-A270-649C-0EADBD05AFA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32349" y="5501422"/>
                  <a:ext cx="943920" cy="55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2316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Breitbild</PresentationFormat>
  <Paragraphs>130</Paragraphs>
  <Slides>11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Links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Sparkasse Rg</vt:lpstr>
      <vt:lpstr>Times New Roman</vt:lpstr>
      <vt:lpstr>Office</vt:lpstr>
      <vt:lpstr>file:///C:\AAA\FH_Mainz\Statistik\Eigene_Unterlagen\Arbeitsdaten2.xlsx!Tab2!%5bArbeitsdaten2.xlsx%5dTab2%20Diagramm%206</vt:lpstr>
      <vt:lpstr>file:///C:\AAA\FH_Mainz\Statistik\Eigene_Unterlagen\Arbeitsdaten2.xlsx!Tab2!%5bArbeitsdaten2.xlsx%5dTab2%20Diagramm%206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156</cp:revision>
  <dcterms:created xsi:type="dcterms:W3CDTF">2020-09-20T22:46:24Z</dcterms:created>
  <dcterms:modified xsi:type="dcterms:W3CDTF">2022-05-05T11:50:44Z</dcterms:modified>
</cp:coreProperties>
</file>